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5814" autoAdjust="0"/>
  </p:normalViewPr>
  <p:slideViewPr>
    <p:cSldViewPr snapToGrid="0">
      <p:cViewPr varScale="1">
        <p:scale>
          <a:sx n="95" d="100"/>
          <a:sy n="95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7EA41-7A80-41DD-9772-5B277D86F2C3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74C67-6C38-4FEE-9A1F-5EB0860245C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74C67-6C38-4FEE-9A1F-5EB0860245C0}" type="slidenum">
              <a:rPr lang="hr-HR" smtClean="0"/>
              <a:t>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2810A-D392-41EA-98F5-ACAF84F92C1E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1B799-3804-4CD0-AC08-B9FD94473F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831" y="1430555"/>
            <a:ext cx="10011811" cy="29649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r-HR" sz="3000" dirty="0" smtClean="0"/>
              <a:t>    </a:t>
            </a:r>
            <a:r>
              <a:rPr lang="hr-HR" sz="3000" b="1" dirty="0" err="1" smtClean="0"/>
              <a:t>Pillar</a:t>
            </a:r>
            <a:r>
              <a:rPr lang="hr-HR" sz="3000" b="1" dirty="0" smtClean="0"/>
              <a:t> </a:t>
            </a:r>
            <a:r>
              <a:rPr lang="hr-HR" sz="3000" b="1" dirty="0"/>
              <a:t>4 </a:t>
            </a:r>
            <a:r>
              <a:rPr lang="hr-HR" sz="3000" b="1" dirty="0" err="1"/>
              <a:t>Sustainable</a:t>
            </a:r>
            <a:r>
              <a:rPr lang="hr-HR" sz="3000" b="1" dirty="0"/>
              <a:t> </a:t>
            </a:r>
            <a:r>
              <a:rPr lang="hr-HR" sz="3000" b="1" dirty="0" err="1"/>
              <a:t>Tourism</a:t>
            </a:r>
            <a:r>
              <a:rPr lang="hr-HR" sz="3000" b="1" dirty="0"/>
              <a:t> </a:t>
            </a:r>
          </a:p>
          <a:p>
            <a:pPr lvl="0"/>
            <a:endParaRPr lang="hr-HR" sz="3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3000" dirty="0" smtClean="0"/>
              <a:t>Nature-</a:t>
            </a:r>
            <a:r>
              <a:rPr lang="hr-HR" sz="3000" dirty="0" err="1" smtClean="0"/>
              <a:t>based</a:t>
            </a:r>
            <a:r>
              <a:rPr lang="hr-HR" sz="3000" dirty="0" smtClean="0"/>
              <a:t> </a:t>
            </a:r>
            <a:r>
              <a:rPr lang="hr-HR" sz="3000" dirty="0" err="1"/>
              <a:t>solutions</a:t>
            </a:r>
            <a:r>
              <a:rPr lang="hr-HR" sz="3000" dirty="0"/>
              <a:t> for </a:t>
            </a:r>
            <a:r>
              <a:rPr lang="hr-HR" sz="3000" dirty="0" err="1" smtClean="0"/>
              <a:t>sustainable</a:t>
            </a:r>
            <a:r>
              <a:rPr lang="hr-HR" sz="3000" dirty="0" smtClean="0"/>
              <a:t> </a:t>
            </a:r>
            <a:r>
              <a:rPr lang="hr-HR" sz="3000" dirty="0" err="1" smtClean="0"/>
              <a:t>and</a:t>
            </a:r>
            <a:endParaRPr lang="hr-HR" sz="3000" dirty="0" smtClean="0"/>
          </a:p>
          <a:p>
            <a:pPr lvl="0"/>
            <a:r>
              <a:rPr lang="hr-HR" sz="3000" dirty="0"/>
              <a:t> </a:t>
            </a:r>
            <a:r>
              <a:rPr lang="hr-HR" sz="3000" dirty="0" smtClean="0"/>
              <a:t>   </a:t>
            </a:r>
            <a:r>
              <a:rPr lang="hr-HR" sz="3000" dirty="0" err="1" smtClean="0"/>
              <a:t>resilient</a:t>
            </a:r>
            <a:r>
              <a:rPr lang="hr-HR" sz="3000" dirty="0" smtClean="0"/>
              <a:t> </a:t>
            </a:r>
            <a:r>
              <a:rPr lang="hr-HR" sz="3000" dirty="0" err="1"/>
              <a:t>tourism</a:t>
            </a:r>
            <a:r>
              <a:rPr lang="hr-HR" sz="3000" dirty="0"/>
              <a:t> </a:t>
            </a:r>
            <a:r>
              <a:rPr lang="hr-HR" sz="3000" dirty="0" err="1"/>
              <a:t>in</a:t>
            </a:r>
            <a:r>
              <a:rPr lang="hr-HR" sz="3000" dirty="0"/>
              <a:t> </a:t>
            </a:r>
            <a:r>
              <a:rPr lang="hr-HR" sz="3000" dirty="0" err="1"/>
              <a:t>the</a:t>
            </a:r>
            <a:r>
              <a:rPr lang="hr-HR" sz="3000" dirty="0"/>
              <a:t> Adriatic-</a:t>
            </a:r>
            <a:r>
              <a:rPr lang="hr-HR" sz="3000" dirty="0" err="1"/>
              <a:t>Ionian</a:t>
            </a:r>
            <a:r>
              <a:rPr lang="hr-HR" sz="3000" dirty="0"/>
              <a:t> </a:t>
            </a:r>
            <a:r>
              <a:rPr lang="hr-HR" sz="3000" dirty="0" err="1"/>
              <a:t>Region</a:t>
            </a:r>
            <a:r>
              <a:rPr lang="hr-HR" sz="3000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3000" dirty="0" err="1"/>
              <a:t>Cross-pillar</a:t>
            </a:r>
            <a:r>
              <a:rPr lang="hr-HR" sz="3000" dirty="0"/>
              <a:t> </a:t>
            </a:r>
            <a:r>
              <a:rPr lang="hr-HR" sz="3000" dirty="0" err="1"/>
              <a:t>cooperation</a:t>
            </a:r>
            <a:r>
              <a:rPr lang="hr-HR" sz="3000" dirty="0"/>
              <a:t> </a:t>
            </a:r>
          </a:p>
          <a:p>
            <a:endParaRPr lang="hr-HR" sz="3200" dirty="0" smtClean="0"/>
          </a:p>
          <a:p>
            <a:r>
              <a:rPr lang="hr-HR" sz="2000" b="1" dirty="0" smtClean="0"/>
              <a:t>Iva Čaleta Pleša</a:t>
            </a:r>
          </a:p>
          <a:p>
            <a:endParaRPr lang="hr-HR" sz="2000" b="1" dirty="0" smtClean="0"/>
          </a:p>
          <a:p>
            <a:r>
              <a:rPr lang="hr-HR" sz="2000" b="1" dirty="0" err="1" smtClean="0"/>
              <a:t>Pillar</a:t>
            </a:r>
            <a:r>
              <a:rPr lang="hr-HR" sz="2000" b="1" dirty="0" smtClean="0"/>
              <a:t> 4 </a:t>
            </a:r>
            <a:r>
              <a:rPr lang="hr-HR" sz="2000" b="1" dirty="0" err="1" smtClean="0"/>
              <a:t>Coordinator</a:t>
            </a:r>
            <a:endParaRPr lang="hr-HR" sz="2000" b="1" dirty="0" smtClean="0"/>
          </a:p>
          <a:p>
            <a:r>
              <a:rPr lang="hr-HR" sz="2000" b="1" dirty="0" err="1" smtClean="0"/>
              <a:t>Ministry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of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Tourism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and</a:t>
            </a:r>
            <a:r>
              <a:rPr lang="hr-HR" sz="2000" b="1" dirty="0" smtClean="0"/>
              <a:t> Sport </a:t>
            </a:r>
            <a:r>
              <a:rPr lang="hr-HR" sz="2000" b="1" dirty="0" err="1" smtClean="0"/>
              <a:t>of</a:t>
            </a:r>
            <a:r>
              <a:rPr lang="hr-HR" sz="2000" b="1" dirty="0" smtClean="0"/>
              <a:t> Republic </a:t>
            </a:r>
            <a:r>
              <a:rPr lang="hr-HR" sz="2000" b="1" dirty="0" err="1" smtClean="0"/>
              <a:t>of</a:t>
            </a:r>
            <a:r>
              <a:rPr lang="hr-HR" sz="2000" b="1" dirty="0" smtClean="0"/>
              <a:t> Croatia</a:t>
            </a:r>
            <a:endParaRPr lang="en-US" sz="2000" b="1" dirty="0"/>
          </a:p>
          <a:p>
            <a:endParaRPr lang="hr-HR" sz="1600" dirty="0"/>
          </a:p>
          <a:p>
            <a:endParaRPr lang="en-US" altLang="hr-HR" sz="1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</Words>
  <Application>Microsoft Office PowerPoint</Application>
  <PresentationFormat>Widescreen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 Murich</dc:creator>
  <cp:lastModifiedBy>Iva Čaleta Pleša</cp:lastModifiedBy>
  <cp:revision>72</cp:revision>
  <dcterms:created xsi:type="dcterms:W3CDTF">2026-05-13T07:34:00Z</dcterms:created>
  <dcterms:modified xsi:type="dcterms:W3CDTF">2026-05-20T05:20:48Z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92E5AC8EADC543068DF1B19E3B26A92A_13</vt:lpwstr>
  </property>
  <property fmtid="{D5CDD505-2E9C-101B-9397-08002B2CF9AE}" pid="3" name="KSOProductBuildVer">
    <vt:lpwstr>1033-12.2.0.22549</vt:lpwstr>
  </property>
</Properties>
</file>