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89" r:id="rId2"/>
    <p:sldId id="279" r:id="rId3"/>
    <p:sldId id="293" r:id="rId4"/>
    <p:sldId id="288" r:id="rId5"/>
    <p:sldId id="292" r:id="rId6"/>
    <p:sldId id="287" r:id="rId7"/>
    <p:sldId id="275" r:id="rId8"/>
    <p:sldId id="277" r:id="rId9"/>
    <p:sldId id="290" r:id="rId10"/>
    <p:sldId id="294" r:id="rId11"/>
  </p:sldIdLst>
  <p:sldSz cx="9144000" cy="5143500" type="screen16x9"/>
  <p:notesSz cx="6858000" cy="9144000"/>
  <p:embeddedFontLst>
    <p:embeddedFont>
      <p:font typeface="Corbel Light" panose="020B0303020204020204" pitchFamily="34" charset="0"/>
      <p:regular r:id="rId13"/>
      <p:italic r:id="rId14"/>
    </p:embeddedFont>
    <p:embeddedFont>
      <p:font typeface="Montserrat" panose="000005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OZS1J3fw5RvXlId+cXj6lSQXg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786D"/>
    <a:srgbClr val="F9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B0E73-1BEE-4067-81A0-52B24C022D3D}" v="20" dt="2026-05-19T15:54:17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393" y="3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Mackelworth" userId="b4aeadf1-b83e-4add-a202-7718f90f8e84" providerId="ADAL" clId="{86571878-BBCD-4C88-82AF-673B67C6773A}"/>
    <pc:docChg chg="undo custSel addSld delSld modSld sldOrd">
      <pc:chgData name="Peter Mackelworth" userId="b4aeadf1-b83e-4add-a202-7718f90f8e84" providerId="ADAL" clId="{86571878-BBCD-4C88-82AF-673B67C6773A}" dt="2026-05-19T15:57:03.823" v="1638" actId="6549"/>
      <pc:docMkLst>
        <pc:docMk/>
      </pc:docMkLst>
      <pc:sldChg chg="modSp del mod">
        <pc:chgData name="Peter Mackelworth" userId="b4aeadf1-b83e-4add-a202-7718f90f8e84" providerId="ADAL" clId="{86571878-BBCD-4C88-82AF-673B67C6773A}" dt="2026-05-19T15:50:47.098" v="1498" actId="47"/>
        <pc:sldMkLst>
          <pc:docMk/>
          <pc:sldMk cId="0" sldId="256"/>
        </pc:sldMkLst>
        <pc:spChg chg="mod">
          <ac:chgData name="Peter Mackelworth" userId="b4aeadf1-b83e-4add-a202-7718f90f8e84" providerId="ADAL" clId="{86571878-BBCD-4C88-82AF-673B67C6773A}" dt="2026-05-19T15:31:23.629" v="1459" actId="404"/>
          <ac:spMkLst>
            <pc:docMk/>
            <pc:sldMk cId="0" sldId="256"/>
            <ac:spMk id="160" creationId="{00000000-0000-0000-0000-000000000000}"/>
          </ac:spMkLst>
        </pc:spChg>
      </pc:sldChg>
      <pc:sldChg chg="del">
        <pc:chgData name="Peter Mackelworth" userId="b4aeadf1-b83e-4add-a202-7718f90f8e84" providerId="ADAL" clId="{86571878-BBCD-4C88-82AF-673B67C6773A}" dt="2026-05-19T15:17:55.084" v="1256" actId="47"/>
        <pc:sldMkLst>
          <pc:docMk/>
          <pc:sldMk cId="3764459307" sldId="274"/>
        </pc:sldMkLst>
      </pc:sldChg>
      <pc:sldChg chg="modSp mod">
        <pc:chgData name="Peter Mackelworth" userId="b4aeadf1-b83e-4add-a202-7718f90f8e84" providerId="ADAL" clId="{86571878-BBCD-4C88-82AF-673B67C6773A}" dt="2026-05-19T15:51:34.548" v="1502" actId="255"/>
        <pc:sldMkLst>
          <pc:docMk/>
          <pc:sldMk cId="4181736970" sldId="275"/>
        </pc:sldMkLst>
        <pc:spChg chg="mod">
          <ac:chgData name="Peter Mackelworth" userId="b4aeadf1-b83e-4add-a202-7718f90f8e84" providerId="ADAL" clId="{86571878-BBCD-4C88-82AF-673B67C6773A}" dt="2026-05-19T14:54:05.373" v="902" actId="20577"/>
          <ac:spMkLst>
            <pc:docMk/>
            <pc:sldMk cId="4181736970" sldId="275"/>
            <ac:spMk id="2" creationId="{49AAFA7D-8E75-2E17-7392-2417F346B968}"/>
          </ac:spMkLst>
        </pc:spChg>
        <pc:spChg chg="mod">
          <ac:chgData name="Peter Mackelworth" userId="b4aeadf1-b83e-4add-a202-7718f90f8e84" providerId="ADAL" clId="{86571878-BBCD-4C88-82AF-673B67C6773A}" dt="2026-05-19T15:51:34.548" v="1502" actId="255"/>
          <ac:spMkLst>
            <pc:docMk/>
            <pc:sldMk cId="4181736970" sldId="275"/>
            <ac:spMk id="3" creationId="{37C87783-87C1-91BC-1F89-8B2053253B77}"/>
          </ac:spMkLst>
        </pc:spChg>
      </pc:sldChg>
      <pc:sldChg chg="modSp del mod">
        <pc:chgData name="Peter Mackelworth" userId="b4aeadf1-b83e-4add-a202-7718f90f8e84" providerId="ADAL" clId="{86571878-BBCD-4C88-82AF-673B67C6773A}" dt="2026-05-19T15:54:14.025" v="1516" actId="47"/>
        <pc:sldMkLst>
          <pc:docMk/>
          <pc:sldMk cId="4065736939" sldId="276"/>
        </pc:sldMkLst>
        <pc:spChg chg="mod">
          <ac:chgData name="Peter Mackelworth" userId="b4aeadf1-b83e-4add-a202-7718f90f8e84" providerId="ADAL" clId="{86571878-BBCD-4C88-82AF-673B67C6773A}" dt="2026-05-19T15:54:11.905" v="1515" actId="21"/>
          <ac:spMkLst>
            <pc:docMk/>
            <pc:sldMk cId="4065736939" sldId="276"/>
            <ac:spMk id="2" creationId="{CC2FAE62-2900-5098-3742-8AB97495CD9E}"/>
          </ac:spMkLst>
        </pc:spChg>
        <pc:spChg chg="mod">
          <ac:chgData name="Peter Mackelworth" userId="b4aeadf1-b83e-4add-a202-7718f90f8e84" providerId="ADAL" clId="{86571878-BBCD-4C88-82AF-673B67C6773A}" dt="2026-05-19T15:52:51.211" v="1506" actId="21"/>
          <ac:spMkLst>
            <pc:docMk/>
            <pc:sldMk cId="4065736939" sldId="276"/>
            <ac:spMk id="3" creationId="{C5C25273-D3F5-D655-EFCA-36A23DA6A4C3}"/>
          </ac:spMkLst>
        </pc:spChg>
      </pc:sldChg>
      <pc:sldChg chg="modSp mod">
        <pc:chgData name="Peter Mackelworth" userId="b4aeadf1-b83e-4add-a202-7718f90f8e84" providerId="ADAL" clId="{86571878-BBCD-4C88-82AF-673B67C6773A}" dt="2026-05-19T15:57:03.823" v="1638" actId="6549"/>
        <pc:sldMkLst>
          <pc:docMk/>
          <pc:sldMk cId="1841927573" sldId="277"/>
        </pc:sldMkLst>
        <pc:spChg chg="mod">
          <ac:chgData name="Peter Mackelworth" userId="b4aeadf1-b83e-4add-a202-7718f90f8e84" providerId="ADAL" clId="{86571878-BBCD-4C88-82AF-673B67C6773A}" dt="2026-05-19T15:54:50.657" v="1559" actId="20577"/>
          <ac:spMkLst>
            <pc:docMk/>
            <pc:sldMk cId="1841927573" sldId="277"/>
            <ac:spMk id="2" creationId="{B3A5C35B-F327-1DEE-C073-F7F002146405}"/>
          </ac:spMkLst>
        </pc:spChg>
        <pc:spChg chg="mod">
          <ac:chgData name="Peter Mackelworth" userId="b4aeadf1-b83e-4add-a202-7718f90f8e84" providerId="ADAL" clId="{86571878-BBCD-4C88-82AF-673B67C6773A}" dt="2026-05-19T15:57:03.823" v="1638" actId="6549"/>
          <ac:spMkLst>
            <pc:docMk/>
            <pc:sldMk cId="1841927573" sldId="277"/>
            <ac:spMk id="3" creationId="{6A696EA5-C1F9-92D9-1DFE-A4980B75DFFD}"/>
          </ac:spMkLst>
        </pc:spChg>
      </pc:sldChg>
      <pc:sldChg chg="addSp delSp modSp mod ord modClrScheme chgLayout">
        <pc:chgData name="Peter Mackelworth" userId="b4aeadf1-b83e-4add-a202-7718f90f8e84" providerId="ADAL" clId="{86571878-BBCD-4C88-82AF-673B67C6773A}" dt="2026-05-19T14:50:25.412" v="852" actId="1035"/>
        <pc:sldMkLst>
          <pc:docMk/>
          <pc:sldMk cId="3921735366" sldId="279"/>
        </pc:sldMkLst>
        <pc:spChg chg="mod">
          <ac:chgData name="Peter Mackelworth" userId="b4aeadf1-b83e-4add-a202-7718f90f8e84" providerId="ADAL" clId="{86571878-BBCD-4C88-82AF-673B67C6773A}" dt="2026-05-19T08:54:59.776" v="513" actId="404"/>
          <ac:spMkLst>
            <pc:docMk/>
            <pc:sldMk cId="3921735366" sldId="279"/>
            <ac:spMk id="2" creationId="{0AD4C560-7835-3F12-DEAB-18ABA213A2CD}"/>
          </ac:spMkLst>
        </pc:spChg>
        <pc:spChg chg="del mod">
          <ac:chgData name="Peter Mackelworth" userId="b4aeadf1-b83e-4add-a202-7718f90f8e84" providerId="ADAL" clId="{86571878-BBCD-4C88-82AF-673B67C6773A}" dt="2026-05-19T08:48:46.587" v="424" actId="478"/>
          <ac:spMkLst>
            <pc:docMk/>
            <pc:sldMk cId="3921735366" sldId="279"/>
            <ac:spMk id="5" creationId="{CC68C72B-3466-D4A1-4C8C-049F37471AE1}"/>
          </ac:spMkLst>
        </pc:spChg>
        <pc:spChg chg="add del mod">
          <ac:chgData name="Peter Mackelworth" userId="b4aeadf1-b83e-4add-a202-7718f90f8e84" providerId="ADAL" clId="{86571878-BBCD-4C88-82AF-673B67C6773A}" dt="2026-05-19T08:49:03.696" v="430" actId="26606"/>
          <ac:spMkLst>
            <pc:docMk/>
            <pc:sldMk cId="3921735366" sldId="279"/>
            <ac:spMk id="6" creationId="{5071E10B-FE10-AF73-3950-6EC769C38128}"/>
          </ac:spMkLst>
        </pc:spChg>
        <pc:spChg chg="add mod">
          <ac:chgData name="Peter Mackelworth" userId="b4aeadf1-b83e-4add-a202-7718f90f8e84" providerId="ADAL" clId="{86571878-BBCD-4C88-82AF-673B67C6773A}" dt="2026-05-19T09:42:59.008" v="669" actId="113"/>
          <ac:spMkLst>
            <pc:docMk/>
            <pc:sldMk cId="3921735366" sldId="279"/>
            <ac:spMk id="14" creationId="{DDA4B989-F2D8-0478-C337-A25FCFB90694}"/>
          </ac:spMkLst>
        </pc:spChg>
        <pc:picChg chg="del">
          <ac:chgData name="Peter Mackelworth" userId="b4aeadf1-b83e-4add-a202-7718f90f8e84" providerId="ADAL" clId="{86571878-BBCD-4C88-82AF-673B67C6773A}" dt="2026-05-19T08:48:46.587" v="424" actId="478"/>
          <ac:picMkLst>
            <pc:docMk/>
            <pc:sldMk cId="3921735366" sldId="279"/>
            <ac:picMk id="3" creationId="{4407E07A-9BAD-D599-EB96-8A8DB68AAB83}"/>
          </ac:picMkLst>
        </pc:picChg>
        <pc:picChg chg="add del mod">
          <ac:chgData name="Peter Mackelworth" userId="b4aeadf1-b83e-4add-a202-7718f90f8e84" providerId="ADAL" clId="{86571878-BBCD-4C88-82AF-673B67C6773A}" dt="2026-05-19T08:48:55.580" v="428" actId="21"/>
          <ac:picMkLst>
            <pc:docMk/>
            <pc:sldMk cId="3921735366" sldId="279"/>
            <ac:picMk id="8" creationId="{562BC437-251B-EFB4-0261-374380C9FCE3}"/>
          </ac:picMkLst>
        </pc:picChg>
        <pc:picChg chg="add mod">
          <ac:chgData name="Peter Mackelworth" userId="b4aeadf1-b83e-4add-a202-7718f90f8e84" providerId="ADAL" clId="{86571878-BBCD-4C88-82AF-673B67C6773A}" dt="2026-05-19T14:50:25.412" v="852" actId="1035"/>
          <ac:picMkLst>
            <pc:docMk/>
            <pc:sldMk cId="3921735366" sldId="279"/>
            <ac:picMk id="9" creationId="{562BC437-251B-EFB4-0261-374380C9FCE3}"/>
          </ac:picMkLst>
        </pc:picChg>
      </pc:sldChg>
      <pc:sldChg chg="addSp delSp modSp del mod ord modClrScheme chgLayout">
        <pc:chgData name="Peter Mackelworth" userId="b4aeadf1-b83e-4add-a202-7718f90f8e84" providerId="ADAL" clId="{86571878-BBCD-4C88-82AF-673B67C6773A}" dt="2026-05-19T15:18:30.217" v="1258" actId="47"/>
        <pc:sldMkLst>
          <pc:docMk/>
          <pc:sldMk cId="3462586114" sldId="282"/>
        </pc:sldMkLst>
      </pc:sldChg>
      <pc:sldChg chg="modSp del mod ord">
        <pc:chgData name="Peter Mackelworth" userId="b4aeadf1-b83e-4add-a202-7718f90f8e84" providerId="ADAL" clId="{86571878-BBCD-4C88-82AF-673B67C6773A}" dt="2026-05-19T15:19:36.402" v="1362" actId="47"/>
        <pc:sldMkLst>
          <pc:docMk/>
          <pc:sldMk cId="1173492369" sldId="283"/>
        </pc:sldMkLst>
        <pc:spChg chg="mod">
          <ac:chgData name="Peter Mackelworth" userId="b4aeadf1-b83e-4add-a202-7718f90f8e84" providerId="ADAL" clId="{86571878-BBCD-4C88-82AF-673B67C6773A}" dt="2026-05-19T09:52:44.845" v="703" actId="6549"/>
          <ac:spMkLst>
            <pc:docMk/>
            <pc:sldMk cId="1173492369" sldId="283"/>
            <ac:spMk id="2" creationId="{0AD4C560-7835-3F12-DEAB-18ABA213A2CD}"/>
          </ac:spMkLst>
        </pc:spChg>
        <pc:spChg chg="mod">
          <ac:chgData name="Peter Mackelworth" userId="b4aeadf1-b83e-4add-a202-7718f90f8e84" providerId="ADAL" clId="{86571878-BBCD-4C88-82AF-673B67C6773A}" dt="2026-05-19T09:56:25.295" v="842" actId="113"/>
          <ac:spMkLst>
            <pc:docMk/>
            <pc:sldMk cId="1173492369" sldId="283"/>
            <ac:spMk id="5" creationId="{CC68C72B-3466-D4A1-4C8C-049F37471AE1}"/>
          </ac:spMkLst>
        </pc:spChg>
      </pc:sldChg>
      <pc:sldChg chg="del ord">
        <pc:chgData name="Peter Mackelworth" userId="b4aeadf1-b83e-4add-a202-7718f90f8e84" providerId="ADAL" clId="{86571878-BBCD-4C88-82AF-673B67C6773A}" dt="2026-05-19T15:18:03.268" v="1257" actId="47"/>
        <pc:sldMkLst>
          <pc:docMk/>
          <pc:sldMk cId="1522141953" sldId="286"/>
        </pc:sldMkLst>
      </pc:sldChg>
      <pc:sldChg chg="modSp mod ord">
        <pc:chgData name="Peter Mackelworth" userId="b4aeadf1-b83e-4add-a202-7718f90f8e84" providerId="ADAL" clId="{86571878-BBCD-4C88-82AF-673B67C6773A}" dt="2026-05-19T09:46:59.210" v="697" actId="20577"/>
        <pc:sldMkLst>
          <pc:docMk/>
          <pc:sldMk cId="1824570365" sldId="287"/>
        </pc:sldMkLst>
        <pc:spChg chg="mod">
          <ac:chgData name="Peter Mackelworth" userId="b4aeadf1-b83e-4add-a202-7718f90f8e84" providerId="ADAL" clId="{86571878-BBCD-4C88-82AF-673B67C6773A}" dt="2026-05-19T09:46:59.210" v="697" actId="20577"/>
          <ac:spMkLst>
            <pc:docMk/>
            <pc:sldMk cId="1824570365" sldId="287"/>
            <ac:spMk id="2" creationId="{2C8B756E-4404-4F3B-52F1-2206FDE93095}"/>
          </ac:spMkLst>
        </pc:spChg>
        <pc:spChg chg="mod">
          <ac:chgData name="Peter Mackelworth" userId="b4aeadf1-b83e-4add-a202-7718f90f8e84" providerId="ADAL" clId="{86571878-BBCD-4C88-82AF-673B67C6773A}" dt="2026-05-14T12:08:42.443" v="167" actId="403"/>
          <ac:spMkLst>
            <pc:docMk/>
            <pc:sldMk cId="1824570365" sldId="287"/>
            <ac:spMk id="3" creationId="{6D3C671A-2F99-E781-E0C9-61D8A9AC1AE1}"/>
          </ac:spMkLst>
        </pc:spChg>
        <pc:picChg chg="mod">
          <ac:chgData name="Peter Mackelworth" userId="b4aeadf1-b83e-4add-a202-7718f90f8e84" providerId="ADAL" clId="{86571878-BBCD-4C88-82AF-673B67C6773A}" dt="2026-05-14T12:08:36.352" v="165" actId="208"/>
          <ac:picMkLst>
            <pc:docMk/>
            <pc:sldMk cId="1824570365" sldId="287"/>
            <ac:picMk id="6" creationId="{44D0A780-9CD5-39BE-528F-0BA4CCD8B6A0}"/>
          </ac:picMkLst>
        </pc:picChg>
      </pc:sldChg>
      <pc:sldChg chg="modSp mod ord">
        <pc:chgData name="Peter Mackelworth" userId="b4aeadf1-b83e-4add-a202-7718f90f8e84" providerId="ADAL" clId="{86571878-BBCD-4C88-82AF-673B67C6773A}" dt="2026-05-19T15:10:07.871" v="1069" actId="948"/>
        <pc:sldMkLst>
          <pc:docMk/>
          <pc:sldMk cId="1592434329" sldId="288"/>
        </pc:sldMkLst>
        <pc:spChg chg="mod">
          <ac:chgData name="Peter Mackelworth" userId="b4aeadf1-b83e-4add-a202-7718f90f8e84" providerId="ADAL" clId="{86571878-BBCD-4C88-82AF-673B67C6773A}" dt="2026-05-19T15:10:07.871" v="1069" actId="948"/>
          <ac:spMkLst>
            <pc:docMk/>
            <pc:sldMk cId="1592434329" sldId="288"/>
            <ac:spMk id="5" creationId="{DF87205D-655B-837B-9A03-68E1B8A4DADD}"/>
          </ac:spMkLst>
        </pc:spChg>
      </pc:sldChg>
      <pc:sldChg chg="modSp add mod">
        <pc:chgData name="Peter Mackelworth" userId="b4aeadf1-b83e-4add-a202-7718f90f8e84" providerId="ADAL" clId="{86571878-BBCD-4C88-82AF-673B67C6773A}" dt="2026-05-19T15:31:31.172" v="1460" actId="404"/>
        <pc:sldMkLst>
          <pc:docMk/>
          <pc:sldMk cId="2277537957" sldId="289"/>
        </pc:sldMkLst>
        <pc:spChg chg="mod">
          <ac:chgData name="Peter Mackelworth" userId="b4aeadf1-b83e-4add-a202-7718f90f8e84" providerId="ADAL" clId="{86571878-BBCD-4C88-82AF-673B67C6773A}" dt="2026-05-19T15:31:31.172" v="1460" actId="404"/>
          <ac:spMkLst>
            <pc:docMk/>
            <pc:sldMk cId="2277537957" sldId="289"/>
            <ac:spMk id="160" creationId="{3AFA0469-BED8-AAEE-CA3C-63738AB2DC17}"/>
          </ac:spMkLst>
        </pc:spChg>
      </pc:sldChg>
      <pc:sldChg chg="modSp add mod">
        <pc:chgData name="Peter Mackelworth" userId="b4aeadf1-b83e-4add-a202-7718f90f8e84" providerId="ADAL" clId="{86571878-BBCD-4C88-82AF-673B67C6773A}" dt="2026-05-19T15:19:26.172" v="1361" actId="20577"/>
        <pc:sldMkLst>
          <pc:docMk/>
          <pc:sldMk cId="1892067552" sldId="290"/>
        </pc:sldMkLst>
        <pc:spChg chg="mod">
          <ac:chgData name="Peter Mackelworth" userId="b4aeadf1-b83e-4add-a202-7718f90f8e84" providerId="ADAL" clId="{86571878-BBCD-4C88-82AF-673B67C6773A}" dt="2026-05-19T15:19:26.172" v="1361" actId="20577"/>
          <ac:spMkLst>
            <pc:docMk/>
            <pc:sldMk cId="1892067552" sldId="290"/>
            <ac:spMk id="160" creationId="{3E0DC65F-4745-A380-CB75-08E7906A00DF}"/>
          </ac:spMkLst>
        </pc:spChg>
      </pc:sldChg>
      <pc:sldChg chg="modSp new del mod">
        <pc:chgData name="Peter Mackelworth" userId="b4aeadf1-b83e-4add-a202-7718f90f8e84" providerId="ADAL" clId="{86571878-BBCD-4C88-82AF-673B67C6773A}" dt="2026-05-19T09:46:25.431" v="684" actId="47"/>
        <pc:sldMkLst>
          <pc:docMk/>
          <pc:sldMk cId="92771221" sldId="291"/>
        </pc:sldMkLst>
        <pc:spChg chg="mod">
          <ac:chgData name="Peter Mackelworth" userId="b4aeadf1-b83e-4add-a202-7718f90f8e84" providerId="ADAL" clId="{86571878-BBCD-4C88-82AF-673B67C6773A}" dt="2026-05-19T08:31:09.796" v="400" actId="20577"/>
          <ac:spMkLst>
            <pc:docMk/>
            <pc:sldMk cId="92771221" sldId="291"/>
            <ac:spMk id="2" creationId="{714EFF8F-9814-94B1-A1AA-8D57B22CC75C}"/>
          </ac:spMkLst>
        </pc:spChg>
        <pc:spChg chg="mod">
          <ac:chgData name="Peter Mackelworth" userId="b4aeadf1-b83e-4add-a202-7718f90f8e84" providerId="ADAL" clId="{86571878-BBCD-4C88-82AF-673B67C6773A}" dt="2026-05-19T08:31:16.898" v="406" actId="20577"/>
          <ac:spMkLst>
            <pc:docMk/>
            <pc:sldMk cId="92771221" sldId="291"/>
            <ac:spMk id="3" creationId="{26FE58AE-0C50-36C8-9213-EA411E069DEC}"/>
          </ac:spMkLst>
        </pc:spChg>
      </pc:sldChg>
      <pc:sldChg chg="modSp add mod">
        <pc:chgData name="Peter Mackelworth" userId="b4aeadf1-b83e-4add-a202-7718f90f8e84" providerId="ADAL" clId="{86571878-BBCD-4C88-82AF-673B67C6773A}" dt="2026-05-19T15:15:48.734" v="1220" actId="113"/>
        <pc:sldMkLst>
          <pc:docMk/>
          <pc:sldMk cId="765366398" sldId="292"/>
        </pc:sldMkLst>
        <pc:spChg chg="mod">
          <ac:chgData name="Peter Mackelworth" userId="b4aeadf1-b83e-4add-a202-7718f90f8e84" providerId="ADAL" clId="{86571878-BBCD-4C88-82AF-673B67C6773A}" dt="2026-05-19T09:43:37.532" v="671" actId="5793"/>
          <ac:spMkLst>
            <pc:docMk/>
            <pc:sldMk cId="765366398" sldId="292"/>
            <ac:spMk id="2" creationId="{FA8FD19B-D44E-EA5C-9EEE-7A9ED2396146}"/>
          </ac:spMkLst>
        </pc:spChg>
        <pc:spChg chg="mod">
          <ac:chgData name="Peter Mackelworth" userId="b4aeadf1-b83e-4add-a202-7718f90f8e84" providerId="ADAL" clId="{86571878-BBCD-4C88-82AF-673B67C6773A}" dt="2026-05-19T15:15:48.734" v="1220" actId="113"/>
          <ac:spMkLst>
            <pc:docMk/>
            <pc:sldMk cId="765366398" sldId="292"/>
            <ac:spMk id="5" creationId="{1B4100F4-C3D8-8904-9DB2-F125B612D8B8}"/>
          </ac:spMkLst>
        </pc:spChg>
      </pc:sldChg>
      <pc:sldChg chg="addSp delSp modSp add mod">
        <pc:chgData name="Peter Mackelworth" userId="b4aeadf1-b83e-4add-a202-7718f90f8e84" providerId="ADAL" clId="{86571878-BBCD-4C88-82AF-673B67C6773A}" dt="2026-05-19T15:09:44.511" v="1063" actId="113"/>
        <pc:sldMkLst>
          <pc:docMk/>
          <pc:sldMk cId="2025884304" sldId="293"/>
        </pc:sldMkLst>
        <pc:spChg chg="add mod">
          <ac:chgData name="Peter Mackelworth" userId="b4aeadf1-b83e-4add-a202-7718f90f8e84" providerId="ADAL" clId="{86571878-BBCD-4C88-82AF-673B67C6773A}" dt="2026-05-19T15:09:44.511" v="1063" actId="113"/>
          <ac:spMkLst>
            <pc:docMk/>
            <pc:sldMk cId="2025884304" sldId="293"/>
            <ac:spMk id="5" creationId="{AAF112D0-C5A9-0C58-B967-082BC1FFC77C}"/>
          </ac:spMkLst>
        </pc:spChg>
        <pc:picChg chg="del">
          <ac:chgData name="Peter Mackelworth" userId="b4aeadf1-b83e-4add-a202-7718f90f8e84" providerId="ADAL" clId="{86571878-BBCD-4C88-82AF-673B67C6773A}" dt="2026-05-19T09:47:54.378" v="699" actId="478"/>
          <ac:picMkLst>
            <pc:docMk/>
            <pc:sldMk cId="2025884304" sldId="293"/>
            <ac:picMk id="11" creationId="{3CC71351-2580-2216-FB90-DCBBDDC8FBF8}"/>
          </ac:picMkLst>
        </pc:picChg>
        <pc:picChg chg="mod modCrop">
          <ac:chgData name="Peter Mackelworth" userId="b4aeadf1-b83e-4add-a202-7718f90f8e84" providerId="ADAL" clId="{86571878-BBCD-4C88-82AF-673B67C6773A}" dt="2026-05-19T14:53:35.930" v="885" actId="1038"/>
          <ac:picMkLst>
            <pc:docMk/>
            <pc:sldMk cId="2025884304" sldId="293"/>
            <ac:picMk id="12" creationId="{D99F4C84-D0BB-9714-E769-865D733B312E}"/>
          </ac:picMkLst>
        </pc:picChg>
      </pc:sldChg>
      <pc:sldChg chg="new del">
        <pc:chgData name="Peter Mackelworth" userId="b4aeadf1-b83e-4add-a202-7718f90f8e84" providerId="ADAL" clId="{86571878-BBCD-4C88-82AF-673B67C6773A}" dt="2026-05-19T15:19:54.948" v="1364" actId="47"/>
        <pc:sldMkLst>
          <pc:docMk/>
          <pc:sldMk cId="1350326327" sldId="294"/>
        </pc:sldMkLst>
      </pc:sldChg>
      <pc:sldChg chg="addSp delSp modSp new mod modClrScheme chgLayout">
        <pc:chgData name="Peter Mackelworth" userId="b4aeadf1-b83e-4add-a202-7718f90f8e84" providerId="ADAL" clId="{86571878-BBCD-4C88-82AF-673B67C6773A}" dt="2026-05-19T15:30:27.639" v="1452" actId="14100"/>
        <pc:sldMkLst>
          <pc:docMk/>
          <pc:sldMk cId="1940164303" sldId="294"/>
        </pc:sldMkLst>
        <pc:spChg chg="del">
          <ac:chgData name="Peter Mackelworth" userId="b4aeadf1-b83e-4add-a202-7718f90f8e84" providerId="ADAL" clId="{86571878-BBCD-4C88-82AF-673B67C6773A}" dt="2026-05-19T15:20:11.055" v="1366" actId="700"/>
          <ac:spMkLst>
            <pc:docMk/>
            <pc:sldMk cId="1940164303" sldId="294"/>
            <ac:spMk id="2" creationId="{CEDD08AF-EC1F-B36E-3609-1A7C0582C7D5}"/>
          </ac:spMkLst>
        </pc:spChg>
        <pc:spChg chg="add mod">
          <ac:chgData name="Peter Mackelworth" userId="b4aeadf1-b83e-4add-a202-7718f90f8e84" providerId="ADAL" clId="{86571878-BBCD-4C88-82AF-673B67C6773A}" dt="2026-05-19T15:30:17.924" v="1450" actId="1076"/>
          <ac:spMkLst>
            <pc:docMk/>
            <pc:sldMk cId="1940164303" sldId="294"/>
            <ac:spMk id="3" creationId="{0F139E91-9B65-5F6E-3B17-BB603A87C4FB}"/>
          </ac:spMkLst>
        </pc:spChg>
        <pc:spChg chg="add mod">
          <ac:chgData name="Peter Mackelworth" userId="b4aeadf1-b83e-4add-a202-7718f90f8e84" providerId="ADAL" clId="{86571878-BBCD-4C88-82AF-673B67C6773A}" dt="2026-05-19T15:30:27.639" v="1452" actId="14100"/>
          <ac:spMkLst>
            <pc:docMk/>
            <pc:sldMk cId="1940164303" sldId="294"/>
            <ac:spMk id="4" creationId="{15414E6C-98F9-4229-1AC1-C561B0555FDB}"/>
          </ac:spMkLst>
        </pc:spChg>
      </pc:sldChg>
      <pc:sldChg chg="new del">
        <pc:chgData name="Peter Mackelworth" userId="b4aeadf1-b83e-4add-a202-7718f90f8e84" providerId="ADAL" clId="{86571878-BBCD-4C88-82AF-673B67C6773A}" dt="2026-05-19T15:31:00.963" v="1458" actId="680"/>
        <pc:sldMkLst>
          <pc:docMk/>
          <pc:sldMk cId="1834949312" sldId="295"/>
        </pc:sldMkLst>
      </pc:sldChg>
      <pc:sldChg chg="new del">
        <pc:chgData name="Peter Mackelworth" userId="b4aeadf1-b83e-4add-a202-7718f90f8e84" providerId="ADAL" clId="{86571878-BBCD-4C88-82AF-673B67C6773A}" dt="2026-05-19T15:30:55.344" v="1456" actId="680"/>
        <pc:sldMkLst>
          <pc:docMk/>
          <pc:sldMk cId="2141631962" sldId="295"/>
        </pc:sldMkLst>
      </pc:sldChg>
      <pc:sldChg chg="new del">
        <pc:chgData name="Peter Mackelworth" userId="b4aeadf1-b83e-4add-a202-7718f90f8e84" providerId="ADAL" clId="{86571878-BBCD-4C88-82AF-673B67C6773A}" dt="2026-05-19T15:30:50.247" v="1454" actId="47"/>
        <pc:sldMkLst>
          <pc:docMk/>
          <pc:sldMk cId="3153883166" sldId="295"/>
        </pc:sldMkLst>
      </pc:sldChg>
      <pc:sldMasterChg chg="delSldLayout">
        <pc:chgData name="Peter Mackelworth" userId="b4aeadf1-b83e-4add-a202-7718f90f8e84" providerId="ADAL" clId="{86571878-BBCD-4C88-82AF-673B67C6773A}" dt="2026-05-19T15:30:50.247" v="1454" actId="47"/>
        <pc:sldMasterMkLst>
          <pc:docMk/>
          <pc:sldMasterMk cId="0" sldId="2147483648"/>
        </pc:sldMasterMkLst>
        <pc:sldLayoutChg chg="del">
          <pc:chgData name="Peter Mackelworth" userId="b4aeadf1-b83e-4add-a202-7718f90f8e84" providerId="ADAL" clId="{86571878-BBCD-4C88-82AF-673B67C6773A}" dt="2026-05-19T15:19:54.948" v="1364" actId="47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Peter Mackelworth" userId="b4aeadf1-b83e-4add-a202-7718f90f8e84" providerId="ADAL" clId="{86571878-BBCD-4C88-82AF-673B67C6773A}" dt="2026-05-19T15:30:50.247" v="1454" actId="47"/>
          <pc:sldLayoutMkLst>
            <pc:docMk/>
            <pc:sldMasterMk cId="0" sldId="2147483648"/>
            <pc:sldLayoutMk cId="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70B4B8D2-74A9-A7FB-5CAE-7A9408905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>
            <a:extLst>
              <a:ext uri="{FF2B5EF4-FFF2-40B4-BE49-F238E27FC236}">
                <a16:creationId xmlns:a16="http://schemas.microsoft.com/office/drawing/2014/main" id="{8AB0BF68-D688-8C38-D0E8-17E4053035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:notes">
            <a:extLst>
              <a:ext uri="{FF2B5EF4-FFF2-40B4-BE49-F238E27FC236}">
                <a16:creationId xmlns:a16="http://schemas.microsoft.com/office/drawing/2014/main" id="{877ABC9B-78DE-E300-F184-089284F051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3313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EBSAs in the Mediterranean and Adriatic-Ionian region provide justification for the Contracting parties of the Barcelona Convention and the EUSAIR respectively to investigate the balance of conservation with integration of other industries of the region. </a:t>
            </a:r>
            <a:endParaRPr lang="hr-H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1747C-908E-4781-A9AD-D8CBE7BAF0C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78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F453E6BB-BCD2-E518-6759-D63FDAD34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>
            <a:extLst>
              <a:ext uri="{FF2B5EF4-FFF2-40B4-BE49-F238E27FC236}">
                <a16:creationId xmlns:a16="http://schemas.microsoft.com/office/drawing/2014/main" id="{F2D5141D-BDF0-059E-AE5E-3609D34C83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1:notes">
            <a:extLst>
              <a:ext uri="{FF2B5EF4-FFF2-40B4-BE49-F238E27FC236}">
                <a16:creationId xmlns:a16="http://schemas.microsoft.com/office/drawing/2014/main" id="{F0241768-BAB1-7AF9-2790-1FC76CBBD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40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/sub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311700" y="1341300"/>
            <a:ext cx="8520600" cy="13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11700" y="26947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4249" y="3056213"/>
            <a:ext cx="1842926" cy="220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623450" y="1519675"/>
            <a:ext cx="7991100" cy="25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31" name="Google Shape;31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4249" y="3056213"/>
            <a:ext cx="1842926" cy="220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6450" y="729400"/>
            <a:ext cx="799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4" name="Google Shape;3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4249" y="3056213"/>
            <a:ext cx="1842926" cy="220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, description and photo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623450" y="1233900"/>
            <a:ext cx="4045200" cy="11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720100" y="2569275"/>
            <a:ext cx="38388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9"/>
          <p:cNvSpPr>
            <a:spLocks noGrp="1"/>
          </p:cNvSpPr>
          <p:nvPr>
            <p:ph type="pic" idx="2"/>
          </p:nvPr>
        </p:nvSpPr>
        <p:spPr>
          <a:xfrm>
            <a:off x="5076900" y="517800"/>
            <a:ext cx="4143300" cy="3903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DCBB"/>
              </a:buClr>
              <a:buSzPts val="12000"/>
              <a:buNone/>
              <a:defRPr sz="12000">
                <a:solidFill>
                  <a:srgbClr val="B0DCB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2422350" y="2844500"/>
            <a:ext cx="4299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2"/>
          </p:nvPr>
        </p:nvSpPr>
        <p:spPr>
          <a:xfrm>
            <a:off x="2422350" y="3238100"/>
            <a:ext cx="4299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1400"/>
              <a:buNone/>
              <a:defRPr sz="1400">
                <a:solidFill>
                  <a:srgbClr val="8B786D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84249" y="3056213"/>
            <a:ext cx="1842926" cy="2203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9916970b43_0_48"/>
          <p:cNvSpPr txBox="1"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29916970b43_0_48"/>
          <p:cNvSpPr txBox="1">
            <a:spLocks noGrp="1"/>
          </p:cNvSpPr>
          <p:nvPr>
            <p:ph type="body" idx="1"/>
          </p:nvPr>
        </p:nvSpPr>
        <p:spPr>
          <a:xfrm>
            <a:off x="623450" y="1519675"/>
            <a:ext cx="7991100" cy="25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g29916970b43_0_4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29916970b43_0_4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g29916970b43_0_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1426-8A06-03D7-6310-013688084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440A1-C71B-A1BC-01D2-25806C5A6F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E9AE6F-22C6-04C7-1258-D82FFDB1F3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66BDB-055E-BC73-D577-E5700D909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FF5A8-A8BD-4A72-81ED-D89F6BBCF32A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FBE06-322E-944D-59AA-7DED8055A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68C2F-AD4B-3632-2120-040B25C9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B1FC6-DDF5-4215-B9C4-A0EE226249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13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F4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Montserrat"/>
              <a:buNone/>
              <a:defRPr sz="2800" b="1" i="0" u="none" strike="noStrike" cap="none">
                <a:solidFill>
                  <a:srgbClr val="8B786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B786D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8B78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623450" y="1519675"/>
            <a:ext cx="7991100" cy="25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/>
              <a:buChar char="●"/>
              <a:defRPr sz="18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rgbClr val="2C2C2C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" name="Google Shape;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0"/>
            <a:ext cx="9144000" cy="51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9120" y="81380"/>
            <a:ext cx="855176" cy="8608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4433600"/>
            <a:ext cx="9144000" cy="7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47785" y="4498644"/>
            <a:ext cx="1439510" cy="59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 descr="A blue and white text on a black background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4263" y="4530211"/>
            <a:ext cx="4141893" cy="5925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fao.org/gfcm/en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>
          <a:extLst>
            <a:ext uri="{FF2B5EF4-FFF2-40B4-BE49-F238E27FC236}">
              <a16:creationId xmlns:a16="http://schemas.microsoft.com/office/drawing/2014/main" id="{8B01962A-982F-FE0F-BAAD-4D7A65F43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">
            <a:extLst>
              <a:ext uri="{FF2B5EF4-FFF2-40B4-BE49-F238E27FC236}">
                <a16:creationId xmlns:a16="http://schemas.microsoft.com/office/drawing/2014/main" id="{3AFA0469-BED8-AAEE-CA3C-63738AB2DC1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991673"/>
            <a:ext cx="8520600" cy="21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</a:pPr>
            <a:r>
              <a:rPr lang="en-GB" sz="2000" dirty="0"/>
              <a:t>What is next for the Southern</a:t>
            </a:r>
            <a:r>
              <a:rPr lang="hr-HR" sz="2000" dirty="0"/>
              <a:t> </a:t>
            </a:r>
            <a:r>
              <a:rPr lang="en-GB" sz="2000" dirty="0"/>
              <a:t>Adriatic Ionian</a:t>
            </a:r>
            <a:r>
              <a:rPr lang="hr-HR" sz="2000" dirty="0"/>
              <a:t> </a:t>
            </a:r>
            <a:r>
              <a:rPr lang="en-GB" sz="2000" dirty="0"/>
              <a:t>Strait</a:t>
            </a:r>
            <a:r>
              <a:rPr lang="hr-HR" sz="2000" dirty="0"/>
              <a:t> Ecologically or Biologically Significant Area (</a:t>
            </a:r>
            <a:r>
              <a:rPr lang="en-GB" sz="2000" dirty="0"/>
              <a:t>SAIS-EBSA</a:t>
            </a:r>
            <a:r>
              <a:rPr lang="hr-HR" sz="2000" dirty="0"/>
              <a:t>)</a:t>
            </a:r>
            <a:r>
              <a:rPr lang="en-GB" sz="2000" dirty="0"/>
              <a:t>?</a:t>
            </a:r>
            <a:endParaRPr lang="en-GB" sz="2800" dirty="0">
              <a:solidFill>
                <a:srgbClr val="F9B500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9E930B7-445B-C06E-7307-629880A01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00" y="3691950"/>
            <a:ext cx="8520600" cy="422128"/>
          </a:xfrm>
        </p:spPr>
        <p:txBody>
          <a:bodyPr>
            <a:normAutofit lnSpcReduction="10000"/>
          </a:bodyPr>
          <a:lstStyle/>
          <a:p>
            <a:r>
              <a:rPr lang="hr-HR" sz="1600" dirty="0"/>
              <a:t>Peter Mackelworth, Marine Institute, Croatia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77537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139E91-9B65-5F6E-3B17-BB603A87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50" y="0"/>
            <a:ext cx="7991100" cy="572700"/>
          </a:xfrm>
        </p:spPr>
        <p:txBody>
          <a:bodyPr>
            <a:normAutofit fontScale="90000"/>
          </a:bodyPr>
          <a:lstStyle/>
          <a:p>
            <a:r>
              <a:rPr lang="hr-HR" dirty="0"/>
              <a:t>Questions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14E6C-98F9-4229-1AC1-C561B0555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0" y="888642"/>
            <a:ext cx="7773575" cy="3172033"/>
          </a:xfrm>
        </p:spPr>
        <p:txBody>
          <a:bodyPr>
            <a:noAutofit/>
          </a:bodyPr>
          <a:lstStyle/>
          <a:p>
            <a:pPr>
              <a:buSzPct val="100000"/>
              <a:buFont typeface="+mj-lt"/>
              <a:buAutoNum type="arabicPeriod"/>
            </a:pPr>
            <a:r>
              <a:rPr lang="en-GB" sz="1400" dirty="0"/>
              <a:t>What are the key factors that has led to the successful engagement with countries and sectoral groups of the Sava River Basin Commission?</a:t>
            </a:r>
            <a:endParaRPr lang="hr-HR" sz="1400" dirty="0"/>
          </a:p>
          <a:p>
            <a:pPr>
              <a:buSzPct val="100000"/>
              <a:buFont typeface="+mj-lt"/>
              <a:buAutoNum type="arabicPeriod"/>
            </a:pPr>
            <a:endParaRPr lang="en-GB" sz="1400" dirty="0"/>
          </a:p>
          <a:p>
            <a:pPr>
              <a:buSzPct val="100000"/>
              <a:buFont typeface="+mj-lt"/>
              <a:buAutoNum type="arabicPeriod"/>
            </a:pPr>
            <a:r>
              <a:rPr lang="en-GB" sz="1400" dirty="0"/>
              <a:t>What opportunities are there for the tourism sector to engage with nature based solutions? What are the costs and potential benefits to the sector in the long</a:t>
            </a:r>
            <a:r>
              <a:rPr lang="hr-HR" sz="1400" dirty="0"/>
              <a:t>-</a:t>
            </a:r>
            <a:r>
              <a:rPr lang="en-GB" sz="1400" dirty="0"/>
              <a:t>term?</a:t>
            </a:r>
            <a:endParaRPr lang="hr-HR" sz="1400" dirty="0"/>
          </a:p>
          <a:p>
            <a:pPr>
              <a:buSzPct val="100000"/>
              <a:buFont typeface="+mj-lt"/>
              <a:buAutoNum type="arabicPeriod"/>
            </a:pPr>
            <a:endParaRPr lang="en-GB" sz="1400" dirty="0"/>
          </a:p>
          <a:p>
            <a:pPr>
              <a:buSzPct val="100000"/>
              <a:buFont typeface="+mj-lt"/>
              <a:buAutoNum type="arabicPeriod"/>
            </a:pPr>
            <a:r>
              <a:rPr lang="en-GB" sz="1400" dirty="0"/>
              <a:t>How do we successfully make conservation strategies relevant to sectoral stakeholders?</a:t>
            </a:r>
            <a:r>
              <a:rPr lang="hr-HR" sz="1400" dirty="0"/>
              <a:t> </a:t>
            </a:r>
            <a:r>
              <a:rPr lang="en-GB" sz="1400" dirty="0"/>
              <a:t>and What governance mechanism would you propose for the SAIS-EBSA?</a:t>
            </a:r>
            <a:endParaRPr lang="hr-HR" sz="1400" dirty="0"/>
          </a:p>
          <a:p>
            <a:pPr>
              <a:buSzPct val="100000"/>
              <a:buFont typeface="+mj-lt"/>
              <a:buAutoNum type="arabicPeriod"/>
            </a:pPr>
            <a:endParaRPr lang="hr-HR" sz="1400" dirty="0"/>
          </a:p>
          <a:p>
            <a:pPr>
              <a:buSzPct val="100000"/>
              <a:buFont typeface="+mj-lt"/>
              <a:buAutoNum type="arabicPeriod"/>
            </a:pPr>
            <a:r>
              <a:rPr lang="en-GB" sz="1400" dirty="0"/>
              <a:t>How can the EU and the regional seas programme combine to provide guidance on developing governance strategies for the EBSAs of the Adriatic Ionian Region?</a:t>
            </a:r>
          </a:p>
        </p:txBody>
      </p:sp>
    </p:spTree>
    <p:extLst>
      <p:ext uri="{BB962C8B-B14F-4D97-AF65-F5344CB8AC3E}">
        <p14:creationId xmlns:p14="http://schemas.microsoft.com/office/powerpoint/2010/main" val="194016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C560-7835-3F12-DEAB-18ABA213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</p:spPr>
        <p:txBody>
          <a:bodyPr wrap="square" anchor="t">
            <a:noAutofit/>
          </a:bodyPr>
          <a:lstStyle/>
          <a:p>
            <a:pPr>
              <a:lnSpc>
                <a:spcPct val="90000"/>
              </a:lnSpc>
            </a:pPr>
            <a:r>
              <a:rPr lang="hr-HR" sz="2000" dirty="0"/>
              <a:t>What is an Ecologically or Biologically Significant Area?</a:t>
            </a: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BC437-251B-EFB4-0261-374380C9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491000"/>
            <a:ext cx="3886200" cy="2934081"/>
          </a:xfrm>
          <a:prstGeom prst="rect">
            <a:avLst/>
          </a:prstGeom>
          <a:noFill/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DA4B989-F2D8-0478-C337-A25FCFB90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4407526" cy="3263504"/>
          </a:xfrm>
        </p:spPr>
        <p:txBody>
          <a:bodyPr>
            <a:normAutofit/>
          </a:bodyPr>
          <a:lstStyle/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hr-HR" sz="1100" dirty="0"/>
              <a:t>I</a:t>
            </a:r>
            <a:r>
              <a:rPr lang="en-GB" sz="1100" dirty="0" err="1"/>
              <a:t>nitiated</a:t>
            </a:r>
            <a:r>
              <a:rPr lang="en-GB" sz="1100" dirty="0"/>
              <a:t> in 2008 under the </a:t>
            </a:r>
            <a:r>
              <a:rPr lang="en-GB" sz="1100" b="1" dirty="0"/>
              <a:t>Convention on Biological Diversity</a:t>
            </a:r>
            <a:endParaRPr lang="hr-HR" sz="1100" b="1" dirty="0"/>
          </a:p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hr-HR" sz="1100" dirty="0"/>
              <a:t>D</a:t>
            </a:r>
            <a:r>
              <a:rPr lang="en-GB" sz="1100" dirty="0" err="1"/>
              <a:t>eveloped</a:t>
            </a:r>
            <a:r>
              <a:rPr lang="en-GB" sz="1100" dirty="0"/>
              <a:t> to identify </a:t>
            </a:r>
            <a:r>
              <a:rPr lang="en-GB" sz="1100" b="1" dirty="0"/>
              <a:t>marine areas of high ecological importance</a:t>
            </a:r>
            <a:r>
              <a:rPr lang="en-GB" sz="1100" dirty="0"/>
              <a:t>, particularly in </a:t>
            </a:r>
            <a:r>
              <a:rPr lang="hr-HR" sz="1100" dirty="0"/>
              <a:t>the high seas</a:t>
            </a:r>
          </a:p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hr-HR" sz="1100" dirty="0"/>
              <a:t>M</a:t>
            </a:r>
            <a:r>
              <a:rPr lang="en-GB" sz="1100" dirty="0"/>
              <a:t>ore than </a:t>
            </a:r>
            <a:r>
              <a:rPr lang="en-GB" sz="1100" b="1" dirty="0"/>
              <a:t>3</a:t>
            </a:r>
            <a:r>
              <a:rPr lang="hr-HR" sz="1100" b="1" dirty="0"/>
              <a:t>3</a:t>
            </a:r>
            <a:r>
              <a:rPr lang="en-GB" sz="1100" b="1" dirty="0"/>
              <a:t>0 EBSAs globally listed</a:t>
            </a:r>
            <a:r>
              <a:rPr lang="en-GB" sz="1100" dirty="0"/>
              <a:t>. </a:t>
            </a:r>
            <a:endParaRPr lang="hr-HR" sz="1100" dirty="0"/>
          </a:p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en-GB" sz="1100" dirty="0"/>
              <a:t>However, a major limitation is the </a:t>
            </a:r>
            <a:r>
              <a:rPr lang="en-GB" sz="1100" b="1" dirty="0"/>
              <a:t>lack of consistent global guidance on management</a:t>
            </a:r>
            <a:r>
              <a:rPr lang="en-GB" sz="1100" dirty="0"/>
              <a:t>, leaving implementation to </a:t>
            </a:r>
            <a:r>
              <a:rPr lang="en-GB" sz="1100" b="1" dirty="0"/>
              <a:t>individual states and regional bodies</a:t>
            </a:r>
            <a:endParaRPr lang="hr-HR" sz="1100" b="1" dirty="0"/>
          </a:p>
          <a:p>
            <a:pPr>
              <a:buSzPct val="80000"/>
              <a:buFont typeface="Arial" panose="020B0604020202020204" pitchFamily="34" charset="0"/>
              <a:buChar char="•"/>
            </a:pPr>
            <a:r>
              <a:rPr lang="en-GB" sz="1100" dirty="0"/>
              <a:t>Although </a:t>
            </a:r>
            <a:r>
              <a:rPr lang="en-GB" sz="1100" b="1" dirty="0"/>
              <a:t>not originally designed for marine spatial planning</a:t>
            </a:r>
            <a:r>
              <a:rPr lang="en-GB" sz="1100" dirty="0"/>
              <a:t>, they are increasingly recognized as tools for ecosystem-based management and </a:t>
            </a:r>
            <a:r>
              <a:rPr lang="en-GB" sz="1100" b="1" dirty="0"/>
              <a:t>balancing conservation with growing blue economy </a:t>
            </a:r>
            <a:r>
              <a:rPr lang="en-GB" sz="1100" dirty="0"/>
              <a:t>development.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2173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8DCF-E2BB-E9C6-B1BF-AD3F0937D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760F8-E06B-F423-C57F-D81DB87F7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538015"/>
            <a:ext cx="7991100" cy="572700"/>
          </a:xfrm>
        </p:spPr>
        <p:txBody>
          <a:bodyPr>
            <a:normAutofit fontScale="90000"/>
          </a:bodyPr>
          <a:lstStyle/>
          <a:p>
            <a:r>
              <a:rPr lang="hr-HR" dirty="0"/>
              <a:t>Mediterranean EBSAs</a:t>
            </a:r>
            <a:endParaRPr lang="en-GB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C6F903B-7884-0068-A702-513217BCCE4F}"/>
              </a:ext>
            </a:extLst>
          </p:cNvPr>
          <p:cNvSpPr txBox="1">
            <a:spLocks/>
          </p:cNvSpPr>
          <p:nvPr/>
        </p:nvSpPr>
        <p:spPr>
          <a:xfrm>
            <a:off x="634025" y="3751381"/>
            <a:ext cx="3872084" cy="12025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>
              <a:latin typeface="Corbel Light" panose="020B0303020204020204" pitchFamily="34" charset="0"/>
            </a:endParaRP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D99F4C84-D0BB-9714-E769-865D733B31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3189" r="6188"/>
          <a:stretch>
            <a:fillRect/>
          </a:stretch>
        </p:blipFill>
        <p:spPr>
          <a:xfrm>
            <a:off x="3638554" y="1143487"/>
            <a:ext cx="5334997" cy="3262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F112D0-C5A9-0C58-B967-082BC1FFC7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110715"/>
            <a:ext cx="3009905" cy="3522008"/>
          </a:xfrm>
        </p:spPr>
        <p:txBody>
          <a:bodyPr>
            <a:normAutofit fontScale="55000" lnSpcReduction="20000"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dirty="0"/>
              <a:t>The Mediterranean Sea presents a </a:t>
            </a:r>
            <a:r>
              <a:rPr lang="en-GB" b="1" dirty="0"/>
              <a:t>complex geopolitical governance </a:t>
            </a:r>
            <a:r>
              <a:rPr lang="en-GB" dirty="0"/>
              <a:t>challenge for the EBSAs. </a:t>
            </a:r>
            <a:endParaRPr lang="hr-HR" dirty="0"/>
          </a:p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dirty="0"/>
              <a:t>The first </a:t>
            </a:r>
            <a:r>
              <a:rPr lang="en-GB" b="1" dirty="0"/>
              <a:t>UNEP Regional Seas Programme, the Mediterranean Action Plan (UNEP/MAP)</a:t>
            </a:r>
            <a:r>
              <a:rPr lang="en-GB" dirty="0"/>
              <a:t>, was established in 1975 and legally underpinned the adoption of the </a:t>
            </a:r>
            <a:r>
              <a:rPr lang="en-GB" b="1" dirty="0"/>
              <a:t>Convention for the Protection of the Marine Environment, and the Coastal Region of the Mediterranean </a:t>
            </a:r>
            <a:r>
              <a:rPr lang="en-GB" dirty="0"/>
              <a:t>(Barcelona Convention, 1976, amended 1995).</a:t>
            </a:r>
            <a:endParaRPr lang="hr-HR" dirty="0"/>
          </a:p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dirty="0"/>
              <a:t>The Convention provides a </a:t>
            </a:r>
            <a:r>
              <a:rPr lang="en-GB" b="1" dirty="0"/>
              <a:t>multilateral legal framework </a:t>
            </a:r>
            <a:r>
              <a:rPr lang="en-GB" dirty="0"/>
              <a:t>for the protection of the Mediterranean Sea. </a:t>
            </a:r>
          </a:p>
          <a:p>
            <a:pPr marL="114300" indent="0">
              <a:lnSpc>
                <a:spcPct val="150000"/>
              </a:lnSpc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884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4C560-7835-3F12-DEAB-18ABA213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</p:spPr>
        <p:txBody>
          <a:bodyPr>
            <a:normAutofit fontScale="90000"/>
          </a:bodyPr>
          <a:lstStyle/>
          <a:p>
            <a:r>
              <a:rPr lang="hr-HR" dirty="0"/>
              <a:t>Adriatic-Ionian Region EBSAs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87205D-655B-837B-9A03-68E1B8A4D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519238"/>
            <a:ext cx="4698988" cy="254158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600" b="1" dirty="0"/>
              <a:t>Three </a:t>
            </a:r>
            <a:r>
              <a:rPr lang="en-US" sz="1600" b="1" dirty="0"/>
              <a:t>EBSAs </a:t>
            </a:r>
            <a:r>
              <a:rPr lang="en-US" sz="1600" dirty="0"/>
              <a:t>are </a:t>
            </a:r>
            <a:r>
              <a:rPr lang="hr-HR" sz="1600" dirty="0"/>
              <a:t>wholly </a:t>
            </a:r>
            <a:r>
              <a:rPr lang="en-US" sz="1600" dirty="0"/>
              <a:t>within</a:t>
            </a:r>
            <a:r>
              <a:rPr lang="hr-HR" sz="1600" dirty="0"/>
              <a:t> the AIR:</a:t>
            </a:r>
          </a:p>
          <a:p>
            <a:pPr lvl="1"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200" dirty="0"/>
              <a:t>Northern Adriatic</a:t>
            </a:r>
          </a:p>
          <a:p>
            <a:pPr lvl="1"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200" dirty="0"/>
              <a:t>Jabuka/Pomo Pit</a:t>
            </a:r>
          </a:p>
          <a:p>
            <a:pPr lvl="1"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200" dirty="0"/>
              <a:t>South Adriatic Ionian Straight</a:t>
            </a:r>
          </a:p>
          <a:p>
            <a:pPr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600" b="1" dirty="0"/>
              <a:t>One </a:t>
            </a:r>
            <a:r>
              <a:rPr lang="en-US" sz="1600" b="1" dirty="0"/>
              <a:t>partially </a:t>
            </a:r>
            <a:r>
              <a:rPr lang="en-US" sz="1600" dirty="0"/>
              <a:t>within</a:t>
            </a:r>
            <a:r>
              <a:rPr lang="hr-HR" sz="1600" dirty="0"/>
              <a:t> AIR:</a:t>
            </a:r>
          </a:p>
          <a:p>
            <a:pPr lvl="1"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200" dirty="0"/>
              <a:t>Hellenic Trench</a:t>
            </a:r>
          </a:p>
          <a:p>
            <a:pPr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600" b="1" dirty="0"/>
              <a:t>One adjacent </a:t>
            </a:r>
            <a:r>
              <a:rPr lang="hr-HR" sz="1600" dirty="0"/>
              <a:t>to the AIR:</a:t>
            </a:r>
          </a:p>
          <a:p>
            <a:pPr lvl="1"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hr-HR" sz="1200" dirty="0"/>
              <a:t>Sicilian Channel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E46C5F-3B3B-5BE3-5044-D7EED39DF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485" y="1268016"/>
            <a:ext cx="3392020" cy="371751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9243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D938A-CB3C-777A-B232-3E8BEAD76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D19B-D44E-EA5C-9EEE-7A9ED2396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</p:spPr>
        <p:txBody>
          <a:bodyPr>
            <a:noAutofit/>
          </a:bodyPr>
          <a:lstStyle/>
          <a:p>
            <a:pPr lvl="1"/>
            <a:r>
              <a:rPr lang="hr-HR" dirty="0"/>
              <a:t>South Adriatic Ionian Straight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4100F4-C3D8-8904-9DB2-F125B612D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519238"/>
            <a:ext cx="5049397" cy="2541587"/>
          </a:xfrm>
        </p:spPr>
        <p:txBody>
          <a:bodyPr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sz="1100" dirty="0"/>
              <a:t>depth ranging between </a:t>
            </a:r>
            <a:r>
              <a:rPr lang="en-GB" sz="1100" b="1" dirty="0"/>
              <a:t>200 m to 1500 m</a:t>
            </a:r>
            <a:r>
              <a:rPr lang="hr-HR" sz="1100" b="1" dirty="0"/>
              <a:t> </a:t>
            </a:r>
            <a:r>
              <a:rPr lang="hr-HR" sz="1100" dirty="0"/>
              <a:t>where </a:t>
            </a:r>
            <a:r>
              <a:rPr lang="en-GB" sz="1100" b="1" dirty="0"/>
              <a:t>southern Adriatic deep water</a:t>
            </a:r>
            <a:r>
              <a:rPr lang="en-GB" sz="1100" dirty="0"/>
              <a:t> is locally formed. </a:t>
            </a:r>
            <a:endParaRPr lang="hr-HR" sz="1100" dirty="0"/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sz="1100" dirty="0"/>
              <a:t>this area encompasses </a:t>
            </a:r>
            <a:r>
              <a:rPr lang="en-GB" sz="1100" b="1" dirty="0"/>
              <a:t>the Bari Canyon</a:t>
            </a:r>
            <a:r>
              <a:rPr lang="hr-HR" sz="1100" dirty="0"/>
              <a:t>, which </a:t>
            </a:r>
            <a:r>
              <a:rPr lang="en-GB" sz="1100" dirty="0" err="1"/>
              <a:t>facilitat</a:t>
            </a:r>
            <a:r>
              <a:rPr lang="hr-HR" sz="1100" dirty="0"/>
              <a:t>es</a:t>
            </a:r>
            <a:r>
              <a:rPr lang="en-GB" sz="1100" dirty="0"/>
              <a:t> the </a:t>
            </a:r>
            <a:r>
              <a:rPr lang="en-GB" sz="1100" b="1" dirty="0"/>
              <a:t>transport of sediments </a:t>
            </a:r>
            <a:r>
              <a:rPr lang="en-GB" sz="1100" dirty="0"/>
              <a:t>between the western Adriatic shelf and the southern basin </a:t>
            </a:r>
            <a:endParaRPr lang="hr-HR" sz="1100" dirty="0"/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sz="1100" dirty="0"/>
              <a:t>contains </a:t>
            </a:r>
            <a:r>
              <a:rPr lang="en-GB" sz="1100" b="1" dirty="0"/>
              <a:t>important habitats for species </a:t>
            </a:r>
            <a:r>
              <a:rPr lang="hr-HR" sz="1100" b="1" dirty="0"/>
              <a:t>protected under the UNEP/MAP - </a:t>
            </a:r>
            <a:r>
              <a:rPr lang="en-GB" sz="1100" b="1" dirty="0"/>
              <a:t>SPA/BD Protocol </a:t>
            </a:r>
            <a:r>
              <a:rPr lang="en-GB" sz="1100" dirty="0"/>
              <a:t>of the Barcelona Convention</a:t>
            </a:r>
            <a:r>
              <a:rPr lang="hr-HR" sz="1100" dirty="0"/>
              <a:t> and the </a:t>
            </a:r>
            <a:r>
              <a:rPr lang="hr-HR" sz="1100" b="1" dirty="0"/>
              <a:t>Habitats Directive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sz="1100" dirty="0"/>
              <a:t>includes </a:t>
            </a:r>
            <a:r>
              <a:rPr lang="en-GB" sz="1100" b="1" dirty="0"/>
              <a:t>deep-sea cold-water coral communities and deep-sea sponge </a:t>
            </a:r>
            <a:r>
              <a:rPr lang="en-GB" sz="1100" dirty="0"/>
              <a:t>aggregations representing important biodiversity reservoirs </a:t>
            </a:r>
            <a:endParaRPr lang="hr-HR" sz="1100" dirty="0"/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C2C2C"/>
              </a:buClr>
              <a:buSzPts val="1800"/>
              <a:buFont typeface="Montserrat" panose="00000500000000000000" pitchFamily="2" charset="0"/>
              <a:buChar char="–"/>
              <a:tabLst/>
              <a:defRPr/>
            </a:pPr>
            <a:r>
              <a:rPr lang="en-GB" sz="1100" dirty="0"/>
              <a:t>In 2006, </a:t>
            </a:r>
            <a:r>
              <a:rPr lang="en-GB" sz="1100" b="1" dirty="0"/>
              <a:t>Santa Maria di Leuca </a:t>
            </a:r>
            <a:r>
              <a:rPr lang="en-GB" sz="1100" dirty="0"/>
              <a:t>area was designated under the </a:t>
            </a:r>
            <a:r>
              <a:rPr lang="en-GB" sz="1100" dirty="0">
                <a:hlinkClick r:id="rId2"/>
              </a:rPr>
              <a:t>General Fisheries Commission for the Mediterranean</a:t>
            </a:r>
            <a:r>
              <a:rPr lang="en-GB" sz="1100" dirty="0"/>
              <a:t> (GFCM) as a </a:t>
            </a:r>
            <a:r>
              <a:rPr lang="en-GB" sz="1100" b="1" dirty="0"/>
              <a:t>Fishery Restricted Area</a:t>
            </a:r>
            <a:r>
              <a:rPr lang="en-GB" sz="1100" dirty="0"/>
              <a:t> (FRA)</a:t>
            </a:r>
          </a:p>
          <a:p>
            <a:pPr>
              <a:buFont typeface="Montserrat" panose="00000500000000000000" pitchFamily="2" charset="0"/>
              <a:buChar char="–"/>
            </a:pPr>
            <a:endParaRPr lang="hr-HR" sz="1100" b="1" dirty="0"/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9FB0844D-28DA-071E-4D4B-577231FC5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033" y="1369219"/>
            <a:ext cx="3133726" cy="3263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6536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756E-4404-4F3B-52F1-2206FDE93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</p:spPr>
        <p:txBody>
          <a:bodyPr>
            <a:noAutofit/>
          </a:bodyPr>
          <a:lstStyle/>
          <a:p>
            <a:r>
              <a:rPr lang="hr-HR" sz="2400" dirty="0"/>
              <a:t>Jurisdictions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C671A-2F99-E781-E0C9-61D8A9AC1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519238"/>
            <a:ext cx="3857959" cy="2541587"/>
          </a:xfrm>
          <a:noFill/>
        </p:spPr>
        <p:txBody>
          <a:bodyPr>
            <a:noAutofit/>
          </a:bodyPr>
          <a:lstStyle/>
          <a:p>
            <a:pPr>
              <a:buFont typeface="Montserrat" panose="00000500000000000000" pitchFamily="2" charset="0"/>
              <a:buChar char="–"/>
            </a:pPr>
            <a:r>
              <a:rPr lang="en-US" sz="1600" b="1" dirty="0"/>
              <a:t>Jurisdictions associated with the SAIS-EBSA </a:t>
            </a:r>
            <a:r>
              <a:rPr lang="en-US" sz="1600" dirty="0"/>
              <a:t>(Tools4MSP Geoportal). </a:t>
            </a:r>
            <a:endParaRPr lang="hr-HR" sz="1600" dirty="0"/>
          </a:p>
          <a:p>
            <a:pPr>
              <a:buFont typeface="Montserrat" panose="00000500000000000000" pitchFamily="2" charset="0"/>
              <a:buChar char="–"/>
            </a:pPr>
            <a:r>
              <a:rPr lang="en-US" sz="1600" dirty="0"/>
              <a:t>Area in </a:t>
            </a:r>
            <a:r>
              <a:rPr lang="en-US" sz="1600" b="1" dirty="0"/>
              <a:t>dark blue </a:t>
            </a:r>
            <a:r>
              <a:rPr lang="en-US" sz="1600" dirty="0"/>
              <a:t>identifies the SAIS-EBSA area. </a:t>
            </a:r>
            <a:endParaRPr lang="hr-HR" sz="1600" dirty="0"/>
          </a:p>
          <a:p>
            <a:pPr>
              <a:buFont typeface="Montserrat" panose="00000500000000000000" pitchFamily="2" charset="0"/>
              <a:buChar char="–"/>
            </a:pPr>
            <a:r>
              <a:rPr lang="en-US" sz="1600" b="1" dirty="0"/>
              <a:t>National boundaries, territorial seas and median line </a:t>
            </a:r>
            <a:r>
              <a:rPr lang="en-US" sz="1600" dirty="0"/>
              <a:t>are all portrayed to show the various jurisdictions.</a:t>
            </a:r>
            <a:endParaRPr lang="hr-HR" sz="1200" dirty="0"/>
          </a:p>
        </p:txBody>
      </p:sp>
      <p:pic>
        <p:nvPicPr>
          <p:cNvPr id="6" name="image6.png" descr="Map&#10;&#10;Description automatically generated">
            <a:extLst>
              <a:ext uri="{FF2B5EF4-FFF2-40B4-BE49-F238E27FC236}">
                <a16:creationId xmlns:a16="http://schemas.microsoft.com/office/drawing/2014/main" id="{44D0A780-9CD5-39BE-528F-0BA4CCD8B6A0}"/>
              </a:ext>
            </a:extLst>
          </p:cNvPr>
          <p:cNvPicPr/>
          <p:nvPr/>
        </p:nvPicPr>
        <p:blipFill>
          <a:blip r:embed="rId2"/>
          <a:srcRect l="17600"/>
          <a:stretch>
            <a:fillRect/>
          </a:stretch>
        </p:blipFill>
        <p:spPr>
          <a:xfrm>
            <a:off x="4576485" y="1552417"/>
            <a:ext cx="4365092" cy="2777958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457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AFA7D-8E75-2E17-7392-2417F346B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</p:spPr>
        <p:txBody>
          <a:bodyPr>
            <a:noAutofit/>
          </a:bodyPr>
          <a:lstStyle/>
          <a:p>
            <a:r>
              <a:rPr lang="hr-HR" sz="2500" dirty="0"/>
              <a:t>Identify a common starting point</a:t>
            </a:r>
            <a:endParaRPr lang="en-GB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87783-87C1-91BC-1F89-8B2053253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0" y="1519675"/>
            <a:ext cx="7991100" cy="2541000"/>
          </a:xfrm>
          <a:noFill/>
        </p:spPr>
        <p:txBody>
          <a:bodyPr>
            <a:noAutofit/>
          </a:bodyPr>
          <a:lstStyle/>
          <a:p>
            <a:pPr>
              <a:buFont typeface="Montserrat" panose="00000500000000000000" pitchFamily="2" charset="0"/>
              <a:buChar char="–"/>
            </a:pPr>
            <a:r>
              <a:rPr lang="hr-HR" sz="1300" dirty="0"/>
              <a:t>T</a:t>
            </a:r>
            <a:r>
              <a:rPr lang="en-US" sz="1300" dirty="0"/>
              <a:t>here is </a:t>
            </a:r>
            <a:r>
              <a:rPr lang="en-US" sz="1300" b="1" dirty="0"/>
              <a:t>global recognition that nature conservation is fundamental </a:t>
            </a:r>
            <a:r>
              <a:rPr lang="en-US" sz="1300" dirty="0"/>
              <a:t>to key priorities like </a:t>
            </a:r>
            <a:r>
              <a:rPr lang="hr-HR" sz="1300" dirty="0"/>
              <a:t>climate change resilience, </a:t>
            </a:r>
            <a:r>
              <a:rPr lang="en-US" sz="1300" dirty="0"/>
              <a:t>food security and the green energy transition. </a:t>
            </a:r>
            <a:endParaRPr lang="hr-HR" sz="1300" dirty="0"/>
          </a:p>
          <a:p>
            <a:pPr>
              <a:buFont typeface="Montserrat" panose="00000500000000000000" pitchFamily="2" charset="0"/>
              <a:buChar char="–"/>
            </a:pPr>
            <a:r>
              <a:rPr lang="en-US" sz="1300" dirty="0"/>
              <a:t>There remains a </a:t>
            </a:r>
            <a:r>
              <a:rPr lang="en-US" sz="1300" b="1" dirty="0"/>
              <a:t>perception that the Blue Economy cannot exist alongside conservation</a:t>
            </a:r>
            <a:r>
              <a:rPr lang="hr-HR" sz="1300" b="1" dirty="0"/>
              <a:t>, </a:t>
            </a:r>
            <a:r>
              <a:rPr lang="hr-HR" sz="1300" dirty="0"/>
              <a:t>but systematic planning gives certainty to all sectors</a:t>
            </a:r>
          </a:p>
          <a:p>
            <a:pPr>
              <a:buFont typeface="Montserrat" panose="00000500000000000000" pitchFamily="2" charset="0"/>
              <a:buChar char="–"/>
            </a:pPr>
            <a:r>
              <a:rPr lang="en-US" sz="1300" dirty="0"/>
              <a:t>The EBSAs provide an </a:t>
            </a:r>
            <a:r>
              <a:rPr lang="en-US" sz="1300" b="1" dirty="0"/>
              <a:t>entry point for discussion </a:t>
            </a:r>
            <a:r>
              <a:rPr lang="en-US" sz="1300" dirty="0"/>
              <a:t>about the development of a </a:t>
            </a:r>
            <a:r>
              <a:rPr lang="en-US" sz="1300" b="1" dirty="0"/>
              <a:t>systematic conservation planning process within an MSP framework</a:t>
            </a:r>
            <a:r>
              <a:rPr lang="en-US" sz="1300" dirty="0"/>
              <a:t>, as the Contracting parties of the Barcelona Convention have already agreed on the importance of these sites.</a:t>
            </a:r>
            <a:endParaRPr lang="hr-HR" sz="1300" dirty="0"/>
          </a:p>
          <a:p>
            <a:pPr>
              <a:buFont typeface="Montserrat" panose="00000500000000000000" pitchFamily="2" charset="0"/>
              <a:buChar char="–"/>
            </a:pPr>
            <a:r>
              <a:rPr lang="en-US" sz="1300" dirty="0"/>
              <a:t>There is a need to </a:t>
            </a:r>
            <a:r>
              <a:rPr lang="en-US" sz="1300" b="1" dirty="0"/>
              <a:t>identify key leading bodies </a:t>
            </a:r>
            <a:r>
              <a:rPr lang="en-US" sz="1300" dirty="0"/>
              <a:t>and develop </a:t>
            </a:r>
            <a:r>
              <a:rPr lang="en-US" sz="1300" b="1" dirty="0"/>
              <a:t>motivational hooks, including economic strategies</a:t>
            </a:r>
            <a:r>
              <a:rPr lang="en-US" sz="1300" dirty="0"/>
              <a:t>, to ensure meaningful and equitable engagement. </a:t>
            </a:r>
            <a:endParaRPr lang="hr-HR" sz="1300" dirty="0"/>
          </a:p>
        </p:txBody>
      </p:sp>
    </p:spTree>
    <p:extLst>
      <p:ext uri="{BB962C8B-B14F-4D97-AF65-F5344CB8AC3E}">
        <p14:creationId xmlns:p14="http://schemas.microsoft.com/office/powerpoint/2010/main" val="418173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C35B-F327-1DEE-C073-F7F002146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729400"/>
            <a:ext cx="7991100" cy="572700"/>
          </a:xfrm>
        </p:spPr>
        <p:txBody>
          <a:bodyPr>
            <a:noAutofit/>
          </a:bodyPr>
          <a:lstStyle/>
          <a:p>
            <a:r>
              <a:rPr lang="hr-HR" sz="2000" dirty="0"/>
              <a:t>Build on existing networks and address </a:t>
            </a:r>
            <a:r>
              <a:rPr lang="en-US" sz="2000" dirty="0"/>
              <a:t>power dynamics</a:t>
            </a:r>
            <a:endParaRPr lang="en-GB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96EA5-C1F9-92D9-1DFE-A4980B75D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450" y="1704304"/>
            <a:ext cx="8241508" cy="2656881"/>
          </a:xfrm>
          <a:noFill/>
        </p:spPr>
        <p:txBody>
          <a:bodyPr>
            <a:noAutofit/>
          </a:bodyPr>
          <a:lstStyle/>
          <a:p>
            <a:pPr>
              <a:buFont typeface="Montserrat" panose="00000500000000000000" pitchFamily="2" charset="0"/>
              <a:buChar char="–"/>
            </a:pPr>
            <a:r>
              <a:rPr lang="en-US" sz="1300" b="1" dirty="0"/>
              <a:t>Build on the relationships </a:t>
            </a:r>
            <a:r>
              <a:rPr lang="en-US" sz="1300" dirty="0"/>
              <a:t>between the </a:t>
            </a:r>
            <a:r>
              <a:rPr lang="en-US" sz="1300" b="1" dirty="0"/>
              <a:t>regional authorities, their focal points</a:t>
            </a:r>
            <a:r>
              <a:rPr lang="en-US" sz="1300" dirty="0"/>
              <a:t>, and </a:t>
            </a:r>
            <a:r>
              <a:rPr lang="hr-HR" sz="1300" dirty="0"/>
              <a:t>work cross-sectoral and trans-Pillar</a:t>
            </a:r>
          </a:p>
          <a:p>
            <a:pPr>
              <a:buFont typeface="Montserrat" panose="00000500000000000000" pitchFamily="2" charset="0"/>
              <a:buChar char="–"/>
            </a:pPr>
            <a:r>
              <a:rPr lang="en-US" sz="1300" dirty="0"/>
              <a:t>The </a:t>
            </a:r>
            <a:r>
              <a:rPr lang="en-US" sz="1300" b="1" dirty="0"/>
              <a:t>national and </a:t>
            </a:r>
            <a:r>
              <a:rPr lang="hr-HR" sz="1300" b="1" dirty="0"/>
              <a:t>sub-national </a:t>
            </a:r>
            <a:r>
              <a:rPr lang="en-US" sz="1300" b="1" dirty="0"/>
              <a:t>authorities </a:t>
            </a:r>
            <a:r>
              <a:rPr lang="hr-HR" sz="1300" b="1" dirty="0"/>
              <a:t>are</a:t>
            </a:r>
            <a:r>
              <a:rPr lang="en-US" sz="1300" b="1" dirty="0"/>
              <a:t> important decision makers </a:t>
            </a:r>
            <a:r>
              <a:rPr lang="en-US" sz="1300" dirty="0"/>
              <a:t>and their role will be critical throughout to ensure the legitimacy of this process.</a:t>
            </a:r>
            <a:endParaRPr lang="hr-HR" sz="1300" dirty="0"/>
          </a:p>
          <a:p>
            <a:pPr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en-US" sz="1300" dirty="0"/>
              <a:t>Often the </a:t>
            </a:r>
            <a:r>
              <a:rPr lang="en-US" sz="1300" b="1" dirty="0"/>
              <a:t>imbalance of power between partners is ignored </a:t>
            </a:r>
            <a:r>
              <a:rPr lang="en-US" sz="1300" dirty="0"/>
              <a:t>to the detriment of the process. </a:t>
            </a:r>
            <a:endParaRPr lang="hr-HR" sz="1300" dirty="0"/>
          </a:p>
          <a:p>
            <a:pPr lvl="1"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en-US" sz="1300" dirty="0"/>
              <a:t>There are </a:t>
            </a:r>
            <a:r>
              <a:rPr lang="en-US" sz="1300" b="1" dirty="0"/>
              <a:t>not only differences in State power dynamics</a:t>
            </a:r>
            <a:r>
              <a:rPr lang="en-US" sz="1300" dirty="0"/>
              <a:t>, but also </a:t>
            </a:r>
            <a:r>
              <a:rPr lang="en-US" sz="1300" b="1" dirty="0"/>
              <a:t>between sectors and stakeholders </a:t>
            </a:r>
            <a:r>
              <a:rPr lang="en-US" sz="1300" dirty="0"/>
              <a:t>with implications for who gets access to which resources. </a:t>
            </a:r>
            <a:endParaRPr lang="hr-HR" sz="1300" dirty="0"/>
          </a:p>
          <a:p>
            <a:pPr lvl="1">
              <a:lnSpc>
                <a:spcPct val="130000"/>
              </a:lnSpc>
              <a:buFont typeface="Montserrat" panose="00000500000000000000" pitchFamily="2" charset="0"/>
              <a:buChar char="–"/>
            </a:pPr>
            <a:r>
              <a:rPr lang="en-US" sz="1300" dirty="0"/>
              <a:t>Efforts must be made to </a:t>
            </a:r>
            <a:r>
              <a:rPr lang="en-US" sz="1300" b="1" dirty="0"/>
              <a:t>balance the SAIS-EBSA initiative with existing </a:t>
            </a:r>
            <a:r>
              <a:rPr lang="hr-HR" sz="1300" b="1" dirty="0"/>
              <a:t>governance </a:t>
            </a:r>
            <a:r>
              <a:rPr lang="en-US" sz="1300" b="1" dirty="0"/>
              <a:t>mechanisms</a:t>
            </a:r>
            <a:endParaRPr lang="hr-HR" sz="1300" dirty="0"/>
          </a:p>
        </p:txBody>
      </p:sp>
    </p:spTree>
    <p:extLst>
      <p:ext uri="{BB962C8B-B14F-4D97-AF65-F5344CB8AC3E}">
        <p14:creationId xmlns:p14="http://schemas.microsoft.com/office/powerpoint/2010/main" val="1841927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>
          <a:extLst>
            <a:ext uri="{FF2B5EF4-FFF2-40B4-BE49-F238E27FC236}">
              <a16:creationId xmlns:a16="http://schemas.microsoft.com/office/drawing/2014/main" id="{B0A35C77-C39B-1974-A23E-FBE26591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">
            <a:extLst>
              <a:ext uri="{FF2B5EF4-FFF2-40B4-BE49-F238E27FC236}">
                <a16:creationId xmlns:a16="http://schemas.microsoft.com/office/drawing/2014/main" id="{3E0DC65F-4745-A380-CB75-08E7906A00D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11700" y="1968078"/>
            <a:ext cx="8520600" cy="1573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  <a:buClr>
                <a:schemeClr val="dk1"/>
              </a:buClr>
            </a:pPr>
            <a:r>
              <a:rPr lang="hr-HR" sz="2000" dirty="0"/>
              <a:t>We seek your help to move from a Commitment to Impact – this is the first effort to reach across sectors and Pillars</a:t>
            </a:r>
            <a:br>
              <a:rPr lang="hr-HR" sz="2000" dirty="0"/>
            </a:br>
            <a:br>
              <a:rPr lang="hr-HR" sz="2000" dirty="0"/>
            </a:br>
            <a:r>
              <a:rPr lang="hr-HR" sz="2000" dirty="0"/>
              <a:t>Thank you</a:t>
            </a:r>
            <a:r>
              <a:rPr lang="en-GB" sz="2000" dirty="0"/>
              <a:t>.</a:t>
            </a:r>
            <a:endParaRPr lang="en-GB" sz="2800" dirty="0">
              <a:solidFill>
                <a:srgbClr val="F9B500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DEF3588-39EC-9531-A4DB-4CB0648CB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00" y="3691950"/>
            <a:ext cx="8520600" cy="422128"/>
          </a:xfrm>
        </p:spPr>
        <p:txBody>
          <a:bodyPr>
            <a:normAutofit lnSpcReduction="10000"/>
          </a:bodyPr>
          <a:lstStyle/>
          <a:p>
            <a:r>
              <a:rPr lang="hr-HR" sz="1600" dirty="0"/>
              <a:t>Peter Mackelworth, Marine Institute, Croatia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9206755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798</TotalTime>
  <Words>784</Words>
  <Application>Microsoft Office PowerPoint</Application>
  <PresentationFormat>On-screen Show (16:9)</PresentationFormat>
  <Paragraphs>54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Corbel Light</vt:lpstr>
      <vt:lpstr>Montserrat</vt:lpstr>
      <vt:lpstr>Calibri</vt:lpstr>
      <vt:lpstr>Simple Light</vt:lpstr>
      <vt:lpstr>What is next for the Southern Adriatic Ionian Strait Ecologically or Biologically Significant Area (SAIS-EBSA)?</vt:lpstr>
      <vt:lpstr>What is an Ecologically or Biologically Significant Area?</vt:lpstr>
      <vt:lpstr>Mediterranean EBSAs</vt:lpstr>
      <vt:lpstr>Adriatic-Ionian Region EBSAs</vt:lpstr>
      <vt:lpstr>South Adriatic Ionian Straight</vt:lpstr>
      <vt:lpstr>Jurisdictions</vt:lpstr>
      <vt:lpstr>Identify a common starting point</vt:lpstr>
      <vt:lpstr>Build on existing networks and address power dynamics</vt:lpstr>
      <vt:lpstr>We seek your help to move from a Commitment to Impact – this is the first effort to reach across sectors and Pillars  Thank you.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Campaign SOLVE the CHALLENGE</dc:title>
  <dc:creator>Peter Mackelworth</dc:creator>
  <cp:lastModifiedBy>Peter Mackelworth</cp:lastModifiedBy>
  <cp:revision>7</cp:revision>
  <dcterms:modified xsi:type="dcterms:W3CDTF">2026-05-19T15:57:05Z</dcterms:modified>
</cp:coreProperties>
</file>