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7D"/>
    <a:srgbClr val="00497C"/>
    <a:srgbClr val="004C80"/>
    <a:srgbClr val="004A7B"/>
    <a:srgbClr val="004A7C"/>
    <a:srgbClr val="44BFBD"/>
    <a:srgbClr val="00477B"/>
    <a:srgbClr val="0019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ABF32-6198-447C-8FFD-356E8AD64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42D89B-1329-4F07-800C-FC3E06C25E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1A6E6-6940-4408-9466-6EB2E8CAE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712D-6574-465E-BA8F-C10AE8AFCE51}" type="datetimeFigureOut">
              <a:rPr lang="en-CA" smtClean="0"/>
              <a:t>2024-04-26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63169-2D52-45C9-BB87-CF02DC9C3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93313-7B57-424D-AACD-2ACFBDB4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64A8-4C2B-4CD3-B694-9306F4F7BD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985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2340A-C318-477B-B5FD-F8A2D6809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4C7E11-8584-4067-8BDB-74E9465DB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E2197-D445-43A3-AF8D-2D96A6D4F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712D-6574-465E-BA8F-C10AE8AFCE51}" type="datetimeFigureOut">
              <a:rPr lang="en-CA" smtClean="0"/>
              <a:t>2024-04-26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6CDA8-DE30-4A44-8AD9-B9DE8BA85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ECB20-238B-42CF-8ABA-8AB60DADD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64A8-4C2B-4CD3-B694-9306F4F7BD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566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B6F24C-589C-4052-B2CD-14A8BEA877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57F7D4-FF7B-423E-9C38-0500483E8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B7C40-5025-43A1-BC93-4A315094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712D-6574-465E-BA8F-C10AE8AFCE51}" type="datetimeFigureOut">
              <a:rPr lang="en-CA" smtClean="0"/>
              <a:t>2024-04-26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DDC47-7807-4A28-A7A9-043205220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34C93-8777-4081-84AD-C12619F4C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64A8-4C2B-4CD3-B694-9306F4F7BD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39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6482F-43B4-474E-9F39-828BDE892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8380"/>
            <a:ext cx="10515600" cy="9025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48743-E002-4CBC-8160-2C8E1880B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1367"/>
            <a:ext cx="10515600" cy="377559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42395-A73B-497D-A0A4-723611580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712D-6574-465E-BA8F-C10AE8AFCE51}" type="datetimeFigureOut">
              <a:rPr lang="en-CA" smtClean="0"/>
              <a:t>2024-04-26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5B1FB-5638-4906-89D5-3B3B54C68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E5873-CE67-4520-A354-A59F66187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64A8-4C2B-4CD3-B694-9306F4F7BD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945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B3BC4-E96D-4629-9D1E-9B7B2FF4B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119CCE-0226-474B-9A8F-E1A7EA617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06BFB-4A2B-448E-9AD2-DD4C7765D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712D-6574-465E-BA8F-C10AE8AFCE51}" type="datetimeFigureOut">
              <a:rPr lang="en-CA" smtClean="0"/>
              <a:t>2024-04-26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8CF7E-D360-43B5-9CA0-2156CAEF4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E85A1-91FF-4CE2-8EE7-03EA2A015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64A8-4C2B-4CD3-B694-9306F4F7BD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544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8B8AE-34CE-4408-90AF-9D14B33A7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C3716-0510-4422-9DB1-F190E1F78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43FA1A-8B75-4EC6-8AEC-1539DD92A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FD2D0-2A26-47EF-B83F-177B9E612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712D-6574-465E-BA8F-C10AE8AFCE51}" type="datetimeFigureOut">
              <a:rPr lang="en-CA" smtClean="0"/>
              <a:t>2024-04-26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62853-2151-4369-8F2E-EAD9B4B7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D92BA-FC89-42F1-B563-ECAB0A9AB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64A8-4C2B-4CD3-B694-9306F4F7BD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477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B1BE4-6F64-452D-9C10-8AD760657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134-59BD-4E19-9233-70B51020D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571072-73C3-4528-9ED8-CE491C9BB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C1D593-25E3-4CA2-A60B-C7338E341D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740BCD-9DE5-4F64-9AA8-8D7C2A3977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58783F-C970-4E31-9E3D-D4D184D49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712D-6574-465E-BA8F-C10AE8AFCE51}" type="datetimeFigureOut">
              <a:rPr lang="en-CA" smtClean="0"/>
              <a:t>2024-04-26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99558E-077C-4147-8EA8-62D7A6864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3F121D-AAC1-4980-98F7-E9A293B7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64A8-4C2B-4CD3-B694-9306F4F7BD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082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121A9-5A14-455F-835E-432149992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C0EAAF-1F68-48C5-AD42-BD0B5F6D1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712D-6574-465E-BA8F-C10AE8AFCE51}" type="datetimeFigureOut">
              <a:rPr lang="en-CA" smtClean="0"/>
              <a:t>2024-04-26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82A23B-9AB1-4F4F-A940-ABF0BD19A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F76C17-EC69-470F-A374-89F2F460A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64A8-4C2B-4CD3-B694-9306F4F7BD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339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651695-FF4A-494B-B2ED-CD7F53B2D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712D-6574-465E-BA8F-C10AE8AFCE51}" type="datetimeFigureOut">
              <a:rPr lang="en-CA" smtClean="0"/>
              <a:t>2024-04-26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32A593-12F4-4848-A921-5BFA9C375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98C04-7845-4D90-BB52-E2A376118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64A8-4C2B-4CD3-B694-9306F4F7BD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05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501AC-B8F1-4B5B-976A-48E88B9CC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9D9EE-6D6D-4059-AF6B-169F840B9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53C7F3-F967-43A4-8C5B-C3D3DEDCA3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7750F2-D484-44F9-BA05-D9609E8D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712D-6574-465E-BA8F-C10AE8AFCE51}" type="datetimeFigureOut">
              <a:rPr lang="en-CA" smtClean="0"/>
              <a:t>2024-04-26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23675-7D12-474F-BA4B-64350A6A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893486-F6B8-42CA-9A35-69DB939A6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64A8-4C2B-4CD3-B694-9306F4F7BD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041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F1F0E-DAEA-4B7B-9C8D-1D9EB7B64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28E2D0-C9AD-4C0A-A4B1-D87B7D9C5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33740-A81B-472F-BCD0-99551E997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4B8410-CBCF-43AB-ABE6-DC1505CB2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712D-6574-465E-BA8F-C10AE8AFCE51}" type="datetimeFigureOut">
              <a:rPr lang="en-CA" smtClean="0"/>
              <a:t>2024-04-26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9F785-EAA5-4618-B66B-6E40A842D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69248-4692-4FF6-8FC6-7E57CFB4D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64A8-4C2B-4CD3-B694-9306F4F7BD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317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A2516A-E875-438A-AB22-4DCE405CF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9C611-80CF-44DE-85BD-2A430D5F7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3E181-9F2D-4198-92BD-88A7CFD8F6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E712D-6574-465E-BA8F-C10AE8AFCE51}" type="datetimeFigureOut">
              <a:rPr lang="en-CA" smtClean="0"/>
              <a:t>2024-04-26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0EE96-A402-44C9-9D35-E9696F83F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F3552-7E3E-4C58-8C9B-369AD81FB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964A8-4C2B-4CD3-B694-9306F4F7BD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434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314D791-4D8A-4854-B8FC-6959656D0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78993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5076E76-3EB3-4269-8135-07CAB20E5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1078992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7B6543-AAE0-4186-AD95-917A2B5C57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6279" y="2820329"/>
            <a:ext cx="6739136" cy="2387918"/>
          </a:xfrm>
        </p:spPr>
        <p:txBody>
          <a:bodyPr anchor="b">
            <a:normAutofit/>
          </a:bodyPr>
          <a:lstStyle/>
          <a:p>
            <a:r>
              <a:rPr lang="hr-HR" sz="5200" dirty="0">
                <a:solidFill>
                  <a:srgbClr val="004D7D"/>
                </a:solidFill>
              </a:rPr>
              <a:t>Name of session</a:t>
            </a:r>
            <a:endParaRPr lang="en-CA" sz="5200" dirty="0">
              <a:solidFill>
                <a:srgbClr val="004D7D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EC616D-941E-4A54-B57B-F107B3C22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5505" y="5279514"/>
            <a:ext cx="6740685" cy="682079"/>
          </a:xfrm>
        </p:spPr>
        <p:txBody>
          <a:bodyPr>
            <a:normAutofit/>
          </a:bodyPr>
          <a:lstStyle/>
          <a:p>
            <a:r>
              <a:rPr lang="hr-HR" sz="1500" dirty="0">
                <a:solidFill>
                  <a:schemeClr val="tx2"/>
                </a:solidFill>
              </a:rPr>
              <a:t>Organiser</a:t>
            </a:r>
          </a:p>
          <a:p>
            <a:r>
              <a:rPr lang="hr-HR" sz="1500" dirty="0">
                <a:solidFill>
                  <a:schemeClr val="tx2"/>
                </a:solidFill>
              </a:rPr>
              <a:t>Date, room</a:t>
            </a:r>
            <a:endParaRPr lang="en-CA" sz="1500" dirty="0">
              <a:solidFill>
                <a:schemeClr val="tx2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EB3C7E5-50E1-4F9E-AEA3-A6D219039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05" y="1078992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0233B5C-C5A9-48C0-8C07-21E6F6B36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0F3AF96-AAC1-41E3-9F66-0A6277845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DF38A98-557F-4C23-935A-42806B67AA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ACEB13D-EBFC-4288-B604-572C2F779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988F9A4-0578-4C59-8B4A-346E02CF3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9262397" y="5007388"/>
            <a:ext cx="3142400" cy="2716805"/>
            <a:chOff x="-305" y="-4155"/>
            <a:chExt cx="2514948" cy="2174333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63F827B-FA00-442A-A09C-806F1FFA34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C876680-EE75-4791-842F-E23509221D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B9819B2-70D4-4E0A-8D51-6B359B44C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FA8033D-6A70-4FA5-8F37-7F8C117C98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D3E8C943-650B-2B32-E28F-C7F0605ED2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107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990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78993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1078992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738DF3-4201-4A1D-82C5-20CA5758D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2359671"/>
            <a:ext cx="9833548" cy="1325563"/>
          </a:xfrm>
        </p:spPr>
        <p:txBody>
          <a:bodyPr anchor="b">
            <a:normAutofit/>
          </a:bodyPr>
          <a:lstStyle/>
          <a:p>
            <a:endParaRPr lang="en-CA" sz="3600" dirty="0">
              <a:solidFill>
                <a:schemeClr val="tx2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1078992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5EC38-84CA-4B55-B483-2BD125F4D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969971"/>
            <a:ext cx="9833548" cy="2693976"/>
          </a:xfrm>
        </p:spPr>
        <p:txBody>
          <a:bodyPr>
            <a:normAutofit/>
          </a:bodyPr>
          <a:lstStyle/>
          <a:p>
            <a:endParaRPr lang="en-CA" sz="1800">
              <a:solidFill>
                <a:schemeClr val="tx2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761663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575E73CB-C71B-E33A-91DE-053F270EB7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107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384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78993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1078992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738DF3-4201-4A1D-82C5-20CA5758D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2359671"/>
            <a:ext cx="9833548" cy="1325563"/>
          </a:xfrm>
        </p:spPr>
        <p:txBody>
          <a:bodyPr anchor="b">
            <a:normAutofit/>
          </a:bodyPr>
          <a:lstStyle/>
          <a:p>
            <a:endParaRPr lang="en-CA" sz="3600" dirty="0">
              <a:solidFill>
                <a:schemeClr val="tx2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1078992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5EC38-84CA-4B55-B483-2BD125F4D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969971"/>
            <a:ext cx="9833548" cy="2693976"/>
          </a:xfrm>
        </p:spPr>
        <p:txBody>
          <a:bodyPr>
            <a:normAutofit/>
          </a:bodyPr>
          <a:lstStyle/>
          <a:p>
            <a:endParaRPr lang="en-CA" sz="1800">
              <a:solidFill>
                <a:schemeClr val="tx2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761663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575E73CB-C71B-E33A-91DE-053F270EB7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107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579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7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Name of session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Luka Vujnović</dc:creator>
  <cp:lastModifiedBy>Luka Vujnovic</cp:lastModifiedBy>
  <cp:revision>3</cp:revision>
  <dcterms:created xsi:type="dcterms:W3CDTF">2024-04-26T09:46:56Z</dcterms:created>
  <dcterms:modified xsi:type="dcterms:W3CDTF">2024-04-26T13:56:26Z</dcterms:modified>
</cp:coreProperties>
</file>