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1"/>
  </p:notesMasterIdLst>
  <p:handoutMasterIdLst>
    <p:handoutMasterId r:id="rId12"/>
  </p:handoutMasterIdLst>
  <p:sldIdLst>
    <p:sldId id="256" r:id="rId5"/>
    <p:sldId id="293" r:id="rId6"/>
    <p:sldId id="317" r:id="rId7"/>
    <p:sldId id="314" r:id="rId8"/>
    <p:sldId id="316" r:id="rId9"/>
    <p:sldId id="276" r:id="rId10"/>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52"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058D"/>
    <a:srgbClr val="7575E1"/>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678" autoAdjust="0"/>
  </p:normalViewPr>
  <p:slideViewPr>
    <p:cSldViewPr snapToGrid="0">
      <p:cViewPr varScale="1">
        <p:scale>
          <a:sx n="100" d="100"/>
          <a:sy n="100" d="100"/>
        </p:scale>
        <p:origin x="990" y="90"/>
      </p:cViewPr>
      <p:guideLst>
        <p:guide orient="horz" pos="1752"/>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440F78-2C9E-4C7F-818C-B40BB19D3A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0ED3FB98-80B9-4155-809A-82659D34A0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DE47A5D-825D-489B-B86E-69FB8F6FDDD5}" type="datetime1">
              <a:rPr lang="en-GB" smtClean="0"/>
              <a:t>29/04/2024</a:t>
            </a:fld>
            <a:endParaRPr lang="en-GB"/>
          </a:p>
        </p:txBody>
      </p:sp>
      <p:sp>
        <p:nvSpPr>
          <p:cNvPr id="4" name="Footer Placeholder 3">
            <a:extLst>
              <a:ext uri="{FF2B5EF4-FFF2-40B4-BE49-F238E27FC236}">
                <a16:creationId xmlns:a16="http://schemas.microsoft.com/office/drawing/2014/main" id="{D8DEF847-3492-4888-9C23-1504238536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D9E48C54-2332-4748-9C65-6A27E550C1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7F75FB2-D12E-4669-8522-D3E2C7E6DC97}" type="slidenum">
              <a:rPr lang="en-GB" smtClean="0"/>
              <a:t>‹#›</a:t>
            </a:fld>
            <a:endParaRPr lang="en-GB"/>
          </a:p>
        </p:txBody>
      </p:sp>
    </p:spTree>
    <p:extLst>
      <p:ext uri="{BB962C8B-B14F-4D97-AF65-F5344CB8AC3E}">
        <p14:creationId xmlns:p14="http://schemas.microsoft.com/office/powerpoint/2010/main" val="19969918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42AF04-B2F6-42F0-B8D0-5C21D87AAE42}" type="datetime1">
              <a:rPr lang="en-GB" smtClean="0"/>
              <a:pPr/>
              <a:t>29/04/2024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D18E0B9-48E4-499D-93B2-B07D00395BAC}" type="slidenum">
              <a:rPr lang="en-GB" noProof="0" smtClean="0"/>
              <a:t>‹#›</a:t>
            </a:fld>
            <a:endParaRPr lang="en-GB" noProof="0"/>
          </a:p>
        </p:txBody>
      </p:sp>
    </p:spTree>
    <p:extLst>
      <p:ext uri="{BB962C8B-B14F-4D97-AF65-F5344CB8AC3E}">
        <p14:creationId xmlns:p14="http://schemas.microsoft.com/office/powerpoint/2010/main" val="3914043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8D18E0B9-48E4-499D-93B2-B07D00395BAC}" type="slidenum">
              <a:rPr lang="en-GB" smtClean="0"/>
              <a:t>1</a:t>
            </a:fld>
            <a:endParaRPr lang="en-GB"/>
          </a:p>
        </p:txBody>
      </p:sp>
    </p:spTree>
    <p:extLst>
      <p:ext uri="{BB962C8B-B14F-4D97-AF65-F5344CB8AC3E}">
        <p14:creationId xmlns:p14="http://schemas.microsoft.com/office/powerpoint/2010/main" val="1584091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8D18E0B9-48E4-499D-93B2-B07D00395BAC}" type="slidenum">
              <a:rPr lang="en-GB" smtClean="0"/>
              <a:t>2</a:t>
            </a:fld>
            <a:endParaRPr lang="en-GB"/>
          </a:p>
        </p:txBody>
      </p:sp>
    </p:spTree>
    <p:extLst>
      <p:ext uri="{BB962C8B-B14F-4D97-AF65-F5344CB8AC3E}">
        <p14:creationId xmlns:p14="http://schemas.microsoft.com/office/powerpoint/2010/main" val="2952121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8D18E0B9-48E4-499D-93B2-B07D00395BAC}" type="slidenum">
              <a:rPr lang="en-GB" smtClean="0"/>
              <a:t>3</a:t>
            </a:fld>
            <a:endParaRPr lang="en-GB"/>
          </a:p>
        </p:txBody>
      </p:sp>
    </p:spTree>
    <p:extLst>
      <p:ext uri="{BB962C8B-B14F-4D97-AF65-F5344CB8AC3E}">
        <p14:creationId xmlns:p14="http://schemas.microsoft.com/office/powerpoint/2010/main" val="2152795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NAHV was founded in 2022 and gathers a total of 37 organizations (34 partners and 3 associate partners), including companies, universities, institutes and other public institutions, which realizes the "quadruple helix" model.</a:t>
            </a:r>
            <a:r>
              <a:rPr lang="hr-HR" dirty="0"/>
              <a:t> </a:t>
            </a:r>
            <a:r>
              <a:rPr lang="en-GB" dirty="0"/>
              <a:t>Through the NAHV project, together with the University of Rijeka, we will develop a Regional Center for Hydrogen, which plays a key role in the development of hydrogen-related expertise and innovation in the region. Education and training of experts from different fields, such as ecology, technology and finance, are key steps towards the introduction of this technology in different sectors, from production to consumption. The </a:t>
            </a:r>
            <a:r>
              <a:rPr lang="en-GB" dirty="0" err="1"/>
              <a:t>center</a:t>
            </a:r>
            <a:r>
              <a:rPr lang="en-GB" dirty="0"/>
              <a:t> will provide educational programs at the university level and collaborate with industry partners to ensure the relevance of education to market needs. An interdisciplinary approach will enable professionals to acquire a wide range of skills necessary for successful work in the hydrogen sector. In addition to education, the </a:t>
            </a:r>
            <a:r>
              <a:rPr lang="en-GB" dirty="0" err="1"/>
              <a:t>center</a:t>
            </a:r>
            <a:r>
              <a:rPr lang="en-GB" dirty="0"/>
              <a:t> will be a key point for research and development of new technologies and approaches related to hydrogen. Through collaboration with industry and the academic community, it will be possible to identify the latest trends and market needs and direct research efforts towards solving key challenges. In addition, the </a:t>
            </a:r>
            <a:r>
              <a:rPr lang="en-GB" dirty="0" err="1"/>
              <a:t>center</a:t>
            </a:r>
            <a:r>
              <a:rPr lang="en-GB" dirty="0"/>
              <a:t> will provide infrastructure and support for testing and validation of new technologies, which will enable a faster transition from research to practical application.</a:t>
            </a:r>
            <a:endParaRPr lang="hr-HR" dirty="0"/>
          </a:p>
          <a:p>
            <a:endParaRPr lang="hr-HR" dirty="0"/>
          </a:p>
          <a:p>
            <a:endParaRPr lang="en-GB" dirty="0"/>
          </a:p>
        </p:txBody>
      </p:sp>
      <p:sp>
        <p:nvSpPr>
          <p:cNvPr id="4" name="Slide Number Placeholder 3"/>
          <p:cNvSpPr>
            <a:spLocks noGrp="1"/>
          </p:cNvSpPr>
          <p:nvPr>
            <p:ph type="sldNum" sz="quarter" idx="5"/>
          </p:nvPr>
        </p:nvSpPr>
        <p:spPr/>
        <p:txBody>
          <a:bodyPr/>
          <a:lstStyle/>
          <a:p>
            <a:pPr rtl="0"/>
            <a:fld id="{8D18E0B9-48E4-499D-93B2-B07D00395BAC}" type="slidenum">
              <a:rPr lang="en-GB" smtClean="0"/>
              <a:t>4</a:t>
            </a:fld>
            <a:endParaRPr lang="en-GB"/>
          </a:p>
        </p:txBody>
      </p:sp>
    </p:spTree>
    <p:extLst>
      <p:ext uri="{BB962C8B-B14F-4D97-AF65-F5344CB8AC3E}">
        <p14:creationId xmlns:p14="http://schemas.microsoft.com/office/powerpoint/2010/main" val="213359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European Institute of Innovation and Technology (EIT), as an independent body of the European Union established in 2008 in order to contribute to sustainable economic growth and competitiveness by reinforcing the innovation capacity of the European Union and the Member States. Its role in strengthening European innovation ecosystems, in particular by fostering the integration of the knowledge triangle (universities, research centres, industry) in key thematic areas, reflects engagement aimed at meeting global challenges.</a:t>
            </a:r>
            <a:endParaRPr lang="hr-HR" dirty="0"/>
          </a:p>
          <a:p>
            <a:endParaRPr lang="hr-HR" dirty="0"/>
          </a:p>
          <a:p>
            <a:r>
              <a:rPr lang="en-GB" dirty="0"/>
              <a:t>The call for proposal for the new KIC in the field of water opens in 2025 and the KIC is expected to start operating in 2026. Partners from Croatia have established a consortium that brings together the University of Rijeka, members of the </a:t>
            </a:r>
            <a:r>
              <a:rPr lang="en-GB" dirty="0" err="1"/>
              <a:t>Lürssen</a:t>
            </a:r>
            <a:r>
              <a:rPr lang="en-GB" dirty="0"/>
              <a:t> Group, Maritime Innovation Cluster (MARINN), The </a:t>
            </a:r>
            <a:r>
              <a:rPr lang="en-GB" dirty="0" err="1"/>
              <a:t>Ruđer</a:t>
            </a:r>
            <a:r>
              <a:rPr lang="en-GB" dirty="0"/>
              <a:t> </a:t>
            </a:r>
            <a:r>
              <a:rPr lang="en-GB" dirty="0" err="1"/>
              <a:t>Bošković</a:t>
            </a:r>
            <a:r>
              <a:rPr lang="en-GB" dirty="0"/>
              <a:t> Institute and the Faculty of Electrical Engineering and Computing Zagreb, which are actively preparing their candidacy to become the new KIC in the field of water. The initiative garnered support from other partners within the Maritime Innovation Cluster and received official endorsement from the government.</a:t>
            </a:r>
            <a:endParaRPr lang="hr-HR" dirty="0"/>
          </a:p>
          <a:p>
            <a:endParaRPr lang="hr-HR" dirty="0"/>
          </a:p>
          <a:p>
            <a:r>
              <a:rPr lang="en-GB" dirty="0"/>
              <a:t>Croatia stands out as a favorable location for the establishment of a new Community of Knowledge and Innovation, given that there is currently no EU institution based in the Republic of Croatia. Collaborations, such as with the University of Rijeka and key partners like the </a:t>
            </a:r>
            <a:r>
              <a:rPr lang="en-GB" dirty="0" err="1"/>
              <a:t>Lürssen</a:t>
            </a:r>
            <a:r>
              <a:rPr lang="en-GB" dirty="0"/>
              <a:t> Group and Maritime Innovation Cluster (MARINN), highlight Croatia's potential in contributing innovative solutions to Water, Marine, and Maritime sectors. This commitment reflects Croatia's dedication to advancing scientific and technological achievements for the benefit of the entire European Union.</a:t>
            </a:r>
          </a:p>
          <a:p>
            <a:r>
              <a:rPr lang="en-GB" dirty="0"/>
              <a:t>The consortium from Croatia is currently engaged in a proactive pursuit of international partners and stakeholders. The consortium is seeking collaborators who are willing to endorse the candidacy and, furthermore, are willing to contribute their valuable knowledge and expertise to the endeavor.</a:t>
            </a:r>
          </a:p>
          <a:p>
            <a:endParaRPr lang="en-GB" dirty="0"/>
          </a:p>
        </p:txBody>
      </p:sp>
      <p:sp>
        <p:nvSpPr>
          <p:cNvPr id="4" name="Slide Number Placeholder 3"/>
          <p:cNvSpPr>
            <a:spLocks noGrp="1"/>
          </p:cNvSpPr>
          <p:nvPr>
            <p:ph type="sldNum" sz="quarter" idx="5"/>
          </p:nvPr>
        </p:nvSpPr>
        <p:spPr/>
        <p:txBody>
          <a:bodyPr/>
          <a:lstStyle/>
          <a:p>
            <a:pPr rtl="0"/>
            <a:fld id="{8D18E0B9-48E4-499D-93B2-B07D00395BAC}" type="slidenum">
              <a:rPr lang="en-GB" smtClean="0"/>
              <a:t>5</a:t>
            </a:fld>
            <a:endParaRPr lang="en-GB"/>
          </a:p>
        </p:txBody>
      </p:sp>
    </p:spTree>
    <p:extLst>
      <p:ext uri="{BB962C8B-B14F-4D97-AF65-F5344CB8AC3E}">
        <p14:creationId xmlns:p14="http://schemas.microsoft.com/office/powerpoint/2010/main" val="1722088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8D18E0B9-48E4-499D-93B2-B07D00395BAC}" type="slidenum">
              <a:rPr lang="en-GB" smtClean="0"/>
              <a:t>6</a:t>
            </a:fld>
            <a:endParaRPr lang="en-GB"/>
          </a:p>
        </p:txBody>
      </p:sp>
    </p:spTree>
    <p:extLst>
      <p:ext uri="{BB962C8B-B14F-4D97-AF65-F5344CB8AC3E}">
        <p14:creationId xmlns:p14="http://schemas.microsoft.com/office/powerpoint/2010/main" val="1934550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D3492AC-2023-4442-AF40-53B11C2EF8B5}"/>
              </a:ext>
            </a:extLst>
          </p:cNvPr>
          <p:cNvSpPr>
            <a:spLocks noGrp="1"/>
          </p:cNvSpPr>
          <p:nvPr>
            <p:ph type="pic" sz="quarter" idx="13"/>
          </p:nvPr>
        </p:nvSpPr>
        <p:spPr>
          <a:xfrm>
            <a:off x="458724" y="457200"/>
            <a:ext cx="11274552" cy="5943600"/>
          </a:xfrm>
          <a:solidFill>
            <a:schemeClr val="accent6"/>
          </a:solidFill>
        </p:spPr>
        <p:txBody>
          <a:bodyPr rtlCol="0"/>
          <a:lstStyle/>
          <a:p>
            <a:pPr rtl="0"/>
            <a:r>
              <a:rPr lang="en-GB" noProof="0"/>
              <a:t>Click icon to add picture</a:t>
            </a:r>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6145966" y="1008063"/>
            <a:ext cx="5120640" cy="2054388"/>
          </a:xfrm>
        </p:spPr>
        <p:txBody>
          <a:bodyPr rtlCol="0" anchor="b">
            <a:normAutofit/>
          </a:bodyPr>
          <a:lstStyle>
            <a:lvl1pPr algn="r">
              <a:defRPr sz="5400">
                <a:solidFill>
                  <a:schemeClr val="tx1">
                    <a:lumMod val="65000"/>
                    <a:lumOff val="35000"/>
                  </a:schemeClr>
                </a:solidFill>
              </a:defRPr>
            </a:lvl1pPr>
          </a:lstStyle>
          <a:p>
            <a:pPr rtl="0"/>
            <a:r>
              <a:rPr lang="en-GB" noProof="0"/>
              <a:t>Click to edit Master title style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8098970" y="3105163"/>
            <a:ext cx="3167636" cy="647673"/>
          </a:xfrm>
        </p:spPr>
        <p:txBody>
          <a:bodyPr rtlCol="0">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4" name="Date Placeholder 3">
            <a:extLst>
              <a:ext uri="{FF2B5EF4-FFF2-40B4-BE49-F238E27FC236}">
                <a16:creationId xmlns:a16="http://schemas.microsoft.com/office/drawing/2014/main" id="{74D64503-659B-472D-ABF8-01D077EB0D83}"/>
              </a:ext>
            </a:extLst>
          </p:cNvPr>
          <p:cNvSpPr>
            <a:spLocks noGrp="1"/>
          </p:cNvSpPr>
          <p:nvPr>
            <p:ph type="dt" sz="half" idx="10"/>
          </p:nvPr>
        </p:nvSpPr>
        <p:spPr/>
        <p:txBody>
          <a:bodyPr rtlCol="0"/>
          <a:lstStyle/>
          <a:p>
            <a:pPr rtl="0"/>
            <a:r>
              <a:rPr lang="en-GB" noProof="0"/>
              <a:t>20XX</a:t>
            </a:r>
          </a:p>
        </p:txBody>
      </p:sp>
      <p:sp>
        <p:nvSpPr>
          <p:cNvPr id="5" name="Footer Placeholder 4">
            <a:extLst>
              <a:ext uri="{FF2B5EF4-FFF2-40B4-BE49-F238E27FC236}">
                <a16:creationId xmlns:a16="http://schemas.microsoft.com/office/drawing/2014/main" id="{FE209C12-0CED-4CD5-B463-885A793CC25E}"/>
              </a:ext>
            </a:extLst>
          </p:cNvPr>
          <p:cNvSpPr>
            <a:spLocks noGrp="1"/>
          </p:cNvSpPr>
          <p:nvPr>
            <p:ph type="ftr" sz="quarter" idx="11"/>
          </p:nvPr>
        </p:nvSpPr>
        <p:spPr/>
        <p:txBody>
          <a:bodyPr rtlCol="0"/>
          <a:lstStyle/>
          <a:p>
            <a:pPr rtl="0"/>
            <a:r>
              <a:rPr lang="en-GB" noProof="0"/>
              <a:t>Pitch deck title</a:t>
            </a:r>
          </a:p>
        </p:txBody>
      </p:sp>
      <p:sp>
        <p:nvSpPr>
          <p:cNvPr id="6" name="Slide Number Placeholder 5">
            <a:extLst>
              <a:ext uri="{FF2B5EF4-FFF2-40B4-BE49-F238E27FC236}">
                <a16:creationId xmlns:a16="http://schemas.microsoft.com/office/drawing/2014/main" id="{1A8F03DA-3AA9-44AC-8E2B-D53B8EBEA402}"/>
              </a:ext>
            </a:extLst>
          </p:cNvPr>
          <p:cNvSpPr>
            <a:spLocks noGrp="1"/>
          </p:cNvSpPr>
          <p:nvPr>
            <p:ph type="sldNum" sz="quarter" idx="12"/>
          </p:nvPr>
        </p:nvSpPr>
        <p:spPr/>
        <p:txBody>
          <a:bodyPr rtlCol="0"/>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B45A-9FA0-4D2A-8BEF-4709BD5C14CA}"/>
              </a:ext>
            </a:extLst>
          </p:cNvPr>
          <p:cNvSpPr>
            <a:spLocks noGrp="1"/>
          </p:cNvSpPr>
          <p:nvPr>
            <p:ph type="title"/>
          </p:nvPr>
        </p:nvSpPr>
        <p:spPr/>
        <p:txBody>
          <a:bodyPr rtlCol="0"/>
          <a:lstStyle>
            <a:lvl1pPr algn="ctr">
              <a:defRPr>
                <a:solidFill>
                  <a:schemeClr val="tx1">
                    <a:lumMod val="50000"/>
                    <a:lumOff val="50000"/>
                  </a:schemeClr>
                </a:solidFill>
              </a:defRPr>
            </a:lvl1pPr>
          </a:lstStyle>
          <a:p>
            <a:pPr rtl="0"/>
            <a:r>
              <a:rPr lang="en-GB" noProof="0"/>
              <a:t>Click to edit Master title style</a:t>
            </a:r>
          </a:p>
        </p:txBody>
      </p:sp>
      <p:sp>
        <p:nvSpPr>
          <p:cNvPr id="7" name="Picture Placeholder 6">
            <a:extLst>
              <a:ext uri="{FF2B5EF4-FFF2-40B4-BE49-F238E27FC236}">
                <a16:creationId xmlns:a16="http://schemas.microsoft.com/office/drawing/2014/main" id="{C06C6CB5-A7CF-4AA0-8E61-3C46EFA04157}"/>
              </a:ext>
              <a:ext uri="{C183D7F6-B498-43B3-948B-1728B52AA6E4}">
                <adec:decorative xmlns:adec="http://schemas.microsoft.com/office/drawing/2017/decorative" val="1"/>
              </a:ext>
            </a:extLst>
          </p:cNvPr>
          <p:cNvSpPr>
            <a:spLocks noGrp="1"/>
          </p:cNvSpPr>
          <p:nvPr>
            <p:ph type="pic" sz="quarter" idx="23" hasCustomPrompt="1"/>
          </p:nvPr>
        </p:nvSpPr>
        <p:spPr>
          <a:xfrm>
            <a:off x="1524" y="4572000"/>
            <a:ext cx="12188952" cy="2286000"/>
          </a:xfrm>
          <a:solidFill>
            <a:schemeClr val="accent6"/>
          </a:solidFill>
        </p:spPr>
        <p:txBody>
          <a:bodyPr rtlCol="0" anchor="b"/>
          <a:lstStyle>
            <a:lvl1pPr marL="0" indent="0">
              <a:buNone/>
              <a:defRPr/>
            </a:lvl1pPr>
          </a:lstStyle>
          <a:p>
            <a:pPr rtl="0"/>
            <a:r>
              <a:rPr lang="en-GB" noProof="0"/>
              <a:t>Click to add picture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858305" y="1696389"/>
            <a:ext cx="3210331" cy="3647605"/>
          </a:xfrm>
          <a:solidFill>
            <a:schemeClr val="bg1"/>
          </a:solidFill>
          <a:ln w="12700">
            <a:solidFill>
              <a:schemeClr val="tx2">
                <a:lumMod val="20000"/>
                <a:lumOff val="80000"/>
              </a:schemeClr>
            </a:solidFill>
          </a:ln>
        </p:spPr>
        <p:txBody>
          <a:bodyPr lIns="91440" tIns="457200" rtlCol="0">
            <a:noAutofit/>
          </a:bodyPr>
          <a:lstStyle>
            <a:lvl1pPr marL="0" indent="0" algn="ctr">
              <a:buNone/>
              <a:defRPr sz="3200" b="0">
                <a:solidFill>
                  <a:schemeClr val="accent4"/>
                </a:solidFill>
                <a:latin typeface="+mj-lt"/>
              </a:defRPr>
            </a:lvl1pPr>
          </a:lstStyle>
          <a:p>
            <a:pPr lvl="0" rtl="0"/>
            <a:r>
              <a:rPr lang="en-GB" noProof="0"/>
              <a:t>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095593" y="2750695"/>
            <a:ext cx="2743200" cy="2465883"/>
          </a:xfrm>
        </p:spPr>
        <p:txBody>
          <a:bodyPr rtlCol="0">
            <a:normAutofit/>
          </a:bodyPr>
          <a:lstStyle>
            <a:lvl1pPr marL="0" indent="0" algn="ctr">
              <a:buFont typeface="Arial" panose="020B0604020202020204" pitchFamily="34" charset="0"/>
              <a:buNone/>
              <a:defRPr sz="1400">
                <a:solidFill>
                  <a:schemeClr val="tx1"/>
                </a:solidFill>
              </a:defRPr>
            </a:lvl1pPr>
          </a:lstStyle>
          <a:p>
            <a:pPr lvl="0" rtl="0"/>
            <a:r>
              <a:rPr lang="en-GB" noProof="0"/>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lvl1pPr>
              <a:defRPr>
                <a:solidFill>
                  <a:schemeClr val="bg1"/>
                </a:solidFill>
              </a:defRPr>
            </a:lvl1pPr>
          </a:lstStyle>
          <a:p>
            <a:pPr rtl="0"/>
            <a:r>
              <a:rPr lang="en-GB" noProof="0"/>
              <a:t>20XX</a:t>
            </a:r>
          </a:p>
        </p:txBody>
      </p:sp>
      <p:sp>
        <p:nvSpPr>
          <p:cNvPr id="16" name="Text Placeholder 15">
            <a:extLst>
              <a:ext uri="{FF2B5EF4-FFF2-40B4-BE49-F238E27FC236}">
                <a16:creationId xmlns:a16="http://schemas.microsoft.com/office/drawing/2014/main" id="{45F3F79F-C68B-4A8C-B9F0-4BF82DCC6D5F}"/>
              </a:ext>
            </a:extLst>
          </p:cNvPr>
          <p:cNvSpPr>
            <a:spLocks noGrp="1"/>
          </p:cNvSpPr>
          <p:nvPr>
            <p:ph type="body" sz="quarter" idx="24" hasCustomPrompt="1"/>
          </p:nvPr>
        </p:nvSpPr>
        <p:spPr>
          <a:xfrm>
            <a:off x="4516628" y="1696389"/>
            <a:ext cx="3209544" cy="3648456"/>
          </a:xfrm>
          <a:solidFill>
            <a:schemeClr val="bg1"/>
          </a:solidFill>
          <a:ln w="12700">
            <a:solidFill>
              <a:schemeClr val="tx2">
                <a:lumMod val="20000"/>
                <a:lumOff val="80000"/>
              </a:schemeClr>
            </a:solidFill>
          </a:ln>
        </p:spPr>
        <p:txBody>
          <a:bodyPr tIns="457200" rtlCol="0">
            <a:noAutofit/>
          </a:bodyPr>
          <a:lstStyle>
            <a:lvl1pPr marL="0" indent="0" algn="ctr">
              <a:buNone/>
              <a:defRPr sz="3200" b="0">
                <a:solidFill>
                  <a:schemeClr val="accent4"/>
                </a:solidFill>
                <a:latin typeface="+mj-lt"/>
              </a:defRPr>
            </a:lvl1pPr>
          </a:lstStyle>
          <a:p>
            <a:pPr lvl="0" rtl="0"/>
            <a:r>
              <a:rPr lang="en-GB" noProof="0"/>
              <a:t>Subtitle</a:t>
            </a:r>
          </a:p>
        </p:txBody>
      </p:sp>
      <p:sp>
        <p:nvSpPr>
          <p:cNvPr id="18" name="Text Placeholder 18">
            <a:extLst>
              <a:ext uri="{FF2B5EF4-FFF2-40B4-BE49-F238E27FC236}">
                <a16:creationId xmlns:a16="http://schemas.microsoft.com/office/drawing/2014/main" id="{7E2099CC-3C3F-4C3B-825F-C69EBE0F0D18}"/>
              </a:ext>
            </a:extLst>
          </p:cNvPr>
          <p:cNvSpPr>
            <a:spLocks noGrp="1"/>
          </p:cNvSpPr>
          <p:nvPr>
            <p:ph type="body" sz="quarter" idx="25" hasCustomPrompt="1"/>
          </p:nvPr>
        </p:nvSpPr>
        <p:spPr>
          <a:xfrm>
            <a:off x="4765548" y="2750695"/>
            <a:ext cx="2743200" cy="2465883"/>
          </a:xfrm>
        </p:spPr>
        <p:txBody>
          <a:bodyPr rtlCol="0">
            <a:normAutofit/>
          </a:bodyPr>
          <a:lstStyle>
            <a:lvl1pPr marL="0" indent="0" algn="ctr">
              <a:buFont typeface="Arial" panose="020B0604020202020204" pitchFamily="34" charset="0"/>
              <a:buNone/>
              <a:defRPr sz="1400">
                <a:solidFill>
                  <a:schemeClr val="tx1"/>
                </a:solidFill>
              </a:defRPr>
            </a:lvl1pPr>
          </a:lstStyle>
          <a:p>
            <a:pPr lvl="0" rtl="0"/>
            <a:r>
              <a:rPr lang="en-GB" noProof="0"/>
              <a:t>Click to add text</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lvl1pPr>
              <a:defRPr>
                <a:solidFill>
                  <a:schemeClr val="bg1"/>
                </a:solidFill>
              </a:defRPr>
            </a:lvl1pPr>
          </a:lstStyle>
          <a:p>
            <a:pPr rtl="0"/>
            <a:r>
              <a:rPr lang="en-GB" noProof="0"/>
              <a:t>Pitch deck title</a:t>
            </a:r>
          </a:p>
        </p:txBody>
      </p:sp>
      <p:sp>
        <p:nvSpPr>
          <p:cNvPr id="20" name="Text Placeholder 15">
            <a:extLst>
              <a:ext uri="{FF2B5EF4-FFF2-40B4-BE49-F238E27FC236}">
                <a16:creationId xmlns:a16="http://schemas.microsoft.com/office/drawing/2014/main" id="{D904408A-D9CD-40EC-A60A-5AFD4501F7B0}"/>
              </a:ext>
            </a:extLst>
          </p:cNvPr>
          <p:cNvSpPr>
            <a:spLocks noGrp="1"/>
          </p:cNvSpPr>
          <p:nvPr>
            <p:ph type="body" sz="quarter" idx="26" hasCustomPrompt="1"/>
          </p:nvPr>
        </p:nvSpPr>
        <p:spPr>
          <a:xfrm>
            <a:off x="8148764" y="1696389"/>
            <a:ext cx="3209544" cy="3648456"/>
          </a:xfrm>
          <a:solidFill>
            <a:schemeClr val="bg1"/>
          </a:solidFill>
          <a:ln w="12700">
            <a:solidFill>
              <a:schemeClr val="tx2">
                <a:lumMod val="20000"/>
                <a:lumOff val="80000"/>
              </a:schemeClr>
            </a:solidFill>
          </a:ln>
        </p:spPr>
        <p:txBody>
          <a:bodyPr tIns="457200" rtlCol="0">
            <a:noAutofit/>
          </a:bodyPr>
          <a:lstStyle>
            <a:lvl1pPr marL="0" indent="0" algn="ctr">
              <a:buNone/>
              <a:defRPr sz="3200" b="0">
                <a:solidFill>
                  <a:schemeClr val="accent4"/>
                </a:solidFill>
                <a:latin typeface="+mj-lt"/>
              </a:defRPr>
            </a:lvl1pPr>
          </a:lstStyle>
          <a:p>
            <a:pPr lvl="0" rtl="0"/>
            <a:r>
              <a:rPr lang="en-GB" noProof="0"/>
              <a:t>Subtitle</a:t>
            </a:r>
          </a:p>
        </p:txBody>
      </p:sp>
      <p:sp>
        <p:nvSpPr>
          <p:cNvPr id="21" name="Text Placeholder 18">
            <a:extLst>
              <a:ext uri="{FF2B5EF4-FFF2-40B4-BE49-F238E27FC236}">
                <a16:creationId xmlns:a16="http://schemas.microsoft.com/office/drawing/2014/main" id="{F6FD60C1-21C4-4DFB-A5A9-717DE2A98BA9}"/>
              </a:ext>
            </a:extLst>
          </p:cNvPr>
          <p:cNvSpPr>
            <a:spLocks noGrp="1"/>
          </p:cNvSpPr>
          <p:nvPr>
            <p:ph type="body" sz="quarter" idx="27" hasCustomPrompt="1"/>
          </p:nvPr>
        </p:nvSpPr>
        <p:spPr>
          <a:xfrm>
            <a:off x="8377130" y="2750695"/>
            <a:ext cx="2743200" cy="2465883"/>
          </a:xfrm>
        </p:spPr>
        <p:txBody>
          <a:bodyPr rtlCol="0">
            <a:normAutofit/>
          </a:bodyPr>
          <a:lstStyle>
            <a:lvl1pPr marL="0" indent="0" algn="ctr">
              <a:buFont typeface="Arial" panose="020B0604020202020204" pitchFamily="34" charset="0"/>
              <a:buNone/>
              <a:defRPr sz="1400">
                <a:solidFill>
                  <a:schemeClr val="tx1"/>
                </a:solidFill>
              </a:defRPr>
            </a:lvl1pPr>
          </a:lstStyle>
          <a:p>
            <a:pPr lvl="0" rtl="0"/>
            <a:r>
              <a:rPr lang="en-GB" noProof="0"/>
              <a:t>Click to add text</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lvl1pPr>
              <a:defRPr>
                <a:solidFill>
                  <a:schemeClr val="bg1"/>
                </a:solidFill>
              </a:defRPr>
            </a:lvl1pPr>
          </a:lstStyle>
          <a:p>
            <a:pPr rtl="0"/>
            <a:fld id="{B5CEABB6-07DC-46E8-9B57-56EC44A396E5}" type="slidenum">
              <a:rPr lang="en-GB" noProof="0" smtClean="0"/>
              <a:pPr/>
              <a:t>‹#›</a:t>
            </a:fld>
            <a:endParaRPr lang="en-GB" noProof="0"/>
          </a:p>
        </p:txBody>
      </p:sp>
    </p:spTree>
    <p:extLst>
      <p:ext uri="{BB962C8B-B14F-4D97-AF65-F5344CB8AC3E}">
        <p14:creationId xmlns:p14="http://schemas.microsoft.com/office/powerpoint/2010/main" val="3072585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rket comparison">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3A5BA28D-2313-499F-93AB-7C86B0305709}"/>
              </a:ext>
            </a:extLst>
          </p:cNvPr>
          <p:cNvSpPr>
            <a:spLocks noGrp="1"/>
          </p:cNvSpPr>
          <p:nvPr>
            <p:ph type="body" sz="quarter" idx="30" hasCustomPrompt="1"/>
          </p:nvPr>
        </p:nvSpPr>
        <p:spPr>
          <a:xfrm>
            <a:off x="2466593" y="2207455"/>
            <a:ext cx="1351811" cy="1097280"/>
          </a:xfrm>
          <a:prstGeom prst="rect">
            <a:avLst/>
          </a:prstGeom>
          <a:noFill/>
          <a:ln>
            <a:solidFill>
              <a:schemeClr val="accent2"/>
            </a:solidFill>
          </a:ln>
        </p:spPr>
        <p:txBody>
          <a:bodyPr rtlCol="0" anchor="ctr" anchorCtr="1">
            <a:normAutofit/>
          </a:bodyPr>
          <a:lstStyle>
            <a:lvl1pPr marL="0" indent="0" algn="ctr">
              <a:spcBef>
                <a:spcPts val="0"/>
              </a:spcBef>
              <a:spcAft>
                <a:spcPts val="0"/>
              </a:spcAft>
              <a:buNone/>
              <a:defRPr sz="40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1</a:t>
            </a:r>
          </a:p>
        </p:txBody>
      </p:sp>
      <p:sp>
        <p:nvSpPr>
          <p:cNvPr id="22" name="Text Placeholder 3">
            <a:extLst>
              <a:ext uri="{FF2B5EF4-FFF2-40B4-BE49-F238E27FC236}">
                <a16:creationId xmlns:a16="http://schemas.microsoft.com/office/drawing/2014/main" id="{98516B14-EF29-444F-82DA-19F5011C7DD4}"/>
              </a:ext>
            </a:extLst>
          </p:cNvPr>
          <p:cNvSpPr>
            <a:spLocks noGrp="1"/>
          </p:cNvSpPr>
          <p:nvPr>
            <p:ph type="body" sz="quarter" idx="34" hasCustomPrompt="1"/>
          </p:nvPr>
        </p:nvSpPr>
        <p:spPr>
          <a:xfrm>
            <a:off x="2466592" y="3559605"/>
            <a:ext cx="1353313" cy="1097280"/>
          </a:xfrm>
          <a:prstGeom prst="rect">
            <a:avLst/>
          </a:prstGeom>
          <a:noFill/>
          <a:ln>
            <a:solidFill>
              <a:schemeClr val="accent2"/>
            </a:solidFill>
          </a:ln>
        </p:spPr>
        <p:txBody>
          <a:bodyPr rtlCol="0" anchor="ctr" anchorCtr="1">
            <a:normAutofit/>
          </a:bodyPr>
          <a:lstStyle>
            <a:lvl1pPr marL="0" indent="0" algn="ctr">
              <a:spcBef>
                <a:spcPts val="0"/>
              </a:spcBef>
              <a:spcAft>
                <a:spcPts val="0"/>
              </a:spcAft>
              <a:buNone/>
              <a:defRPr sz="40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2</a:t>
            </a:r>
          </a:p>
        </p:txBody>
      </p:sp>
      <p:sp>
        <p:nvSpPr>
          <p:cNvPr id="23" name="Text Placeholder 3">
            <a:extLst>
              <a:ext uri="{FF2B5EF4-FFF2-40B4-BE49-F238E27FC236}">
                <a16:creationId xmlns:a16="http://schemas.microsoft.com/office/drawing/2014/main" id="{BFDD67D8-D69E-405B-825C-A9AF88C1A80A}"/>
              </a:ext>
            </a:extLst>
          </p:cNvPr>
          <p:cNvSpPr>
            <a:spLocks noGrp="1"/>
          </p:cNvSpPr>
          <p:nvPr>
            <p:ph type="body" sz="quarter" idx="35" hasCustomPrompt="1"/>
          </p:nvPr>
        </p:nvSpPr>
        <p:spPr>
          <a:xfrm>
            <a:off x="2466592" y="4905756"/>
            <a:ext cx="1353314" cy="1097280"/>
          </a:xfrm>
          <a:prstGeom prst="rect">
            <a:avLst/>
          </a:prstGeom>
          <a:noFill/>
          <a:ln>
            <a:solidFill>
              <a:schemeClr val="accent2"/>
            </a:solidFill>
          </a:ln>
        </p:spPr>
        <p:txBody>
          <a:bodyPr rtlCol="0" anchor="ctr" anchorCtr="1">
            <a:normAutofit/>
          </a:bodyPr>
          <a:lstStyle>
            <a:lvl1pPr marL="0" indent="0" algn="ctr">
              <a:spcBef>
                <a:spcPts val="0"/>
              </a:spcBef>
              <a:spcAft>
                <a:spcPts val="0"/>
              </a:spcAft>
              <a:buNone/>
              <a:defRPr sz="40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3</a:t>
            </a:r>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lgn="ctr">
              <a:defRPr>
                <a:solidFill>
                  <a:schemeClr val="tx1">
                    <a:lumMod val="50000"/>
                    <a:lumOff val="50000"/>
                  </a:schemeClr>
                </a:solidFill>
              </a:defRPr>
            </a:lvl1pPr>
          </a:lstStyle>
          <a:p>
            <a:pPr rtl="0"/>
            <a:r>
              <a:rPr lang="en-GB" noProof="0"/>
              <a:t>Click to edit Master title style</a:t>
            </a:r>
          </a:p>
        </p:txBody>
      </p:sp>
      <p:sp>
        <p:nvSpPr>
          <p:cNvPr id="9" name="Picture Placeholder 8">
            <a:extLst>
              <a:ext uri="{FF2B5EF4-FFF2-40B4-BE49-F238E27FC236}">
                <a16:creationId xmlns:a16="http://schemas.microsoft.com/office/drawing/2014/main" id="{E3354A33-C884-44F0-A320-DF2EBA500D10}"/>
              </a:ext>
            </a:extLst>
          </p:cNvPr>
          <p:cNvSpPr>
            <a:spLocks noGrp="1"/>
          </p:cNvSpPr>
          <p:nvPr>
            <p:ph type="pic" sz="quarter" idx="36"/>
          </p:nvPr>
        </p:nvSpPr>
        <p:spPr>
          <a:xfrm>
            <a:off x="1371600" y="2202883"/>
            <a:ext cx="1106424" cy="1106424"/>
          </a:xfrm>
          <a:solidFill>
            <a:schemeClr val="accent6"/>
          </a:solidFill>
        </p:spPr>
        <p:txBody>
          <a:bodyPr rtlCol="0">
            <a:normAutofit/>
          </a:bodyPr>
          <a:lstStyle>
            <a:lvl1pPr>
              <a:defRPr sz="1600"/>
            </a:lvl1pPr>
          </a:lstStyle>
          <a:p>
            <a:pPr rtl="0"/>
            <a:r>
              <a:rPr lang="en-GB" noProof="0"/>
              <a:t>Click icon to add picture</a:t>
            </a:r>
          </a:p>
        </p:txBody>
      </p:sp>
      <p:sp>
        <p:nvSpPr>
          <p:cNvPr id="28" name="Picture Placeholder 8">
            <a:extLst>
              <a:ext uri="{FF2B5EF4-FFF2-40B4-BE49-F238E27FC236}">
                <a16:creationId xmlns:a16="http://schemas.microsoft.com/office/drawing/2014/main" id="{7AF29B8F-D39A-4F3A-909A-9D298FB7224E}"/>
              </a:ext>
            </a:extLst>
          </p:cNvPr>
          <p:cNvSpPr>
            <a:spLocks noGrp="1"/>
          </p:cNvSpPr>
          <p:nvPr>
            <p:ph type="pic" sz="quarter" idx="39"/>
          </p:nvPr>
        </p:nvSpPr>
        <p:spPr>
          <a:xfrm>
            <a:off x="1371600" y="3555033"/>
            <a:ext cx="1106424" cy="1106424"/>
          </a:xfrm>
          <a:solidFill>
            <a:schemeClr val="accent6"/>
          </a:solidFill>
        </p:spPr>
        <p:txBody>
          <a:bodyPr rtlCol="0">
            <a:normAutofit/>
          </a:bodyPr>
          <a:lstStyle>
            <a:lvl1pPr>
              <a:defRPr sz="1600"/>
            </a:lvl1pPr>
          </a:lstStyle>
          <a:p>
            <a:pPr rtl="0"/>
            <a:r>
              <a:rPr lang="en-GB" noProof="0"/>
              <a:t>Click icon to add picture</a:t>
            </a:r>
          </a:p>
        </p:txBody>
      </p:sp>
      <p:sp>
        <p:nvSpPr>
          <p:cNvPr id="31" name="Picture Placeholder 8">
            <a:extLst>
              <a:ext uri="{FF2B5EF4-FFF2-40B4-BE49-F238E27FC236}">
                <a16:creationId xmlns:a16="http://schemas.microsoft.com/office/drawing/2014/main" id="{83A1C8AA-5F7D-4C12-9724-97F4B72D8A78}"/>
              </a:ext>
            </a:extLst>
          </p:cNvPr>
          <p:cNvSpPr>
            <a:spLocks noGrp="1"/>
          </p:cNvSpPr>
          <p:nvPr>
            <p:ph type="pic" sz="quarter" idx="42"/>
          </p:nvPr>
        </p:nvSpPr>
        <p:spPr>
          <a:xfrm>
            <a:off x="1371600" y="4901184"/>
            <a:ext cx="1106424" cy="1106424"/>
          </a:xfrm>
          <a:solidFill>
            <a:schemeClr val="accent6"/>
          </a:solidFill>
        </p:spPr>
        <p:txBody>
          <a:bodyPr rtlCol="0">
            <a:normAutofit/>
          </a:bodyPr>
          <a:lstStyle>
            <a:lvl1pPr>
              <a:defRPr sz="1600"/>
            </a:lvl1pPr>
          </a:lstStyle>
          <a:p>
            <a:pPr rtl="0"/>
            <a:r>
              <a:rPr lang="en-GB" noProof="0"/>
              <a:t>Click icon to add picture</a:t>
            </a:r>
          </a:p>
        </p:txBody>
      </p:sp>
      <p:sp>
        <p:nvSpPr>
          <p:cNvPr id="14" name="Text Placeholder 9">
            <a:extLst>
              <a:ext uri="{FF2B5EF4-FFF2-40B4-BE49-F238E27FC236}">
                <a16:creationId xmlns:a16="http://schemas.microsoft.com/office/drawing/2014/main" id="{19BE8230-B656-44E2-9319-E1464125040B}"/>
              </a:ext>
            </a:extLst>
          </p:cNvPr>
          <p:cNvSpPr>
            <a:spLocks noGrp="1"/>
          </p:cNvSpPr>
          <p:nvPr>
            <p:ph type="body" sz="quarter" idx="28" hasCustomPrompt="1"/>
          </p:nvPr>
        </p:nvSpPr>
        <p:spPr>
          <a:xfrm>
            <a:off x="3813048" y="2207455"/>
            <a:ext cx="3657600" cy="1097280"/>
          </a:xfrm>
          <a:prstGeom prst="rect">
            <a:avLst/>
          </a:prstGeom>
          <a:solidFill>
            <a:schemeClr val="accent3"/>
          </a:solidFill>
          <a:ln>
            <a:solidFill>
              <a:schemeClr val="accent3"/>
            </a:solidFill>
          </a:ln>
        </p:spPr>
        <p:txBody>
          <a:bodyPr vert="horz" lIns="0" tIns="0" rIns="0" bIns="0" rtlCol="0" anchor="ctr">
            <a:noAutofit/>
          </a:bodyPr>
          <a:lstStyle>
            <a:lvl1pPr marL="0" indent="0" algn="ctr">
              <a:buNone/>
              <a:defRPr lang="en-ZA" sz="1800" dirty="0">
                <a:solidFill>
                  <a:schemeClr val="tx1"/>
                </a:solidFill>
              </a:defRPr>
            </a:lvl1pPr>
          </a:lstStyle>
          <a:p>
            <a:pPr marL="266700" lvl="0" indent="-266700" algn="ctr" rtl="0"/>
            <a:r>
              <a:rPr lang="en-GB" noProof="0"/>
              <a:t>Section Header</a:t>
            </a:r>
          </a:p>
        </p:txBody>
      </p:sp>
      <p:sp>
        <p:nvSpPr>
          <p:cNvPr id="24" name="Text Placeholder 9">
            <a:extLst>
              <a:ext uri="{FF2B5EF4-FFF2-40B4-BE49-F238E27FC236}">
                <a16:creationId xmlns:a16="http://schemas.microsoft.com/office/drawing/2014/main" id="{4ADD189D-5EFF-456A-9AEB-E8DB34527420}"/>
              </a:ext>
            </a:extLst>
          </p:cNvPr>
          <p:cNvSpPr>
            <a:spLocks noGrp="1"/>
          </p:cNvSpPr>
          <p:nvPr>
            <p:ph type="body" sz="quarter" idx="37" hasCustomPrompt="1"/>
          </p:nvPr>
        </p:nvSpPr>
        <p:spPr>
          <a:xfrm>
            <a:off x="3813048" y="3559605"/>
            <a:ext cx="3657600" cy="1097280"/>
          </a:xfrm>
          <a:prstGeom prst="rect">
            <a:avLst/>
          </a:prstGeom>
          <a:solidFill>
            <a:schemeClr val="accent3"/>
          </a:solidFill>
          <a:ln>
            <a:solidFill>
              <a:schemeClr val="accent3"/>
            </a:solidFill>
          </a:ln>
        </p:spPr>
        <p:txBody>
          <a:bodyPr vert="horz" lIns="0" tIns="0" rIns="0" bIns="0" rtlCol="0" anchor="ctr">
            <a:noAutofit/>
          </a:bodyPr>
          <a:lstStyle>
            <a:lvl1pPr marL="0" indent="0" algn="ctr">
              <a:buNone/>
              <a:defRPr lang="en-ZA" sz="1800" dirty="0">
                <a:solidFill>
                  <a:schemeClr val="tx1"/>
                </a:solidFill>
              </a:defRPr>
            </a:lvl1pPr>
          </a:lstStyle>
          <a:p>
            <a:pPr marL="266700" lvl="0" indent="-266700" algn="ctr" rtl="0"/>
            <a:r>
              <a:rPr lang="en-GB" noProof="0"/>
              <a:t>Section Header</a:t>
            </a:r>
          </a:p>
        </p:txBody>
      </p:sp>
      <p:sp>
        <p:nvSpPr>
          <p:cNvPr id="29" name="Text Placeholder 9">
            <a:extLst>
              <a:ext uri="{FF2B5EF4-FFF2-40B4-BE49-F238E27FC236}">
                <a16:creationId xmlns:a16="http://schemas.microsoft.com/office/drawing/2014/main" id="{53862BA6-E42C-4C58-871B-8705122D6689}"/>
              </a:ext>
            </a:extLst>
          </p:cNvPr>
          <p:cNvSpPr>
            <a:spLocks noGrp="1"/>
          </p:cNvSpPr>
          <p:nvPr>
            <p:ph type="body" sz="quarter" idx="40" hasCustomPrompt="1"/>
          </p:nvPr>
        </p:nvSpPr>
        <p:spPr>
          <a:xfrm>
            <a:off x="3813048" y="4905756"/>
            <a:ext cx="3657600" cy="1097280"/>
          </a:xfrm>
          <a:prstGeom prst="rect">
            <a:avLst/>
          </a:prstGeom>
          <a:solidFill>
            <a:schemeClr val="accent3"/>
          </a:solidFill>
          <a:ln>
            <a:solidFill>
              <a:schemeClr val="accent3"/>
            </a:solidFill>
          </a:ln>
        </p:spPr>
        <p:txBody>
          <a:bodyPr vert="horz" lIns="0" tIns="0" rIns="0" bIns="0" rtlCol="0" anchor="ctr">
            <a:noAutofit/>
          </a:bodyPr>
          <a:lstStyle>
            <a:lvl1pPr marL="0" indent="0" algn="ctr">
              <a:buNone/>
              <a:defRPr lang="en-ZA" sz="1800" dirty="0">
                <a:solidFill>
                  <a:schemeClr val="tx1"/>
                </a:solidFill>
              </a:defRPr>
            </a:lvl1pPr>
          </a:lstStyle>
          <a:p>
            <a:pPr marL="266700" lvl="0" indent="-266700" algn="ctr" rtl="0"/>
            <a:r>
              <a:rPr lang="en-GB" noProof="0"/>
              <a:t>Section Header</a:t>
            </a:r>
          </a:p>
        </p:txBody>
      </p:sp>
      <p:sp>
        <p:nvSpPr>
          <p:cNvPr id="19" name="Content Placeholder 3">
            <a:extLst>
              <a:ext uri="{FF2B5EF4-FFF2-40B4-BE49-F238E27FC236}">
                <a16:creationId xmlns:a16="http://schemas.microsoft.com/office/drawing/2014/main" id="{B1F9D630-F36F-43B5-B6A8-62245E084CAB}"/>
              </a:ext>
            </a:extLst>
          </p:cNvPr>
          <p:cNvSpPr>
            <a:spLocks noGrp="1"/>
          </p:cNvSpPr>
          <p:nvPr>
            <p:ph sz="half" idx="2" hasCustomPrompt="1"/>
          </p:nvPr>
        </p:nvSpPr>
        <p:spPr>
          <a:xfrm>
            <a:off x="7470648" y="2207455"/>
            <a:ext cx="3657600" cy="1097280"/>
          </a:xfrm>
          <a:solidFill>
            <a:schemeClr val="accent3">
              <a:alpha val="50000"/>
            </a:schemeClr>
          </a:solidFill>
          <a:ln>
            <a:solidFill>
              <a:schemeClr val="accent3">
                <a:alpha val="50000"/>
              </a:schemeClr>
            </a:solidFill>
          </a:ln>
        </p:spPr>
        <p:txBody>
          <a:bodyPr rtlCol="0" anchor="ctr" anchorCtr="0">
            <a:normAutofit/>
          </a:bodyPr>
          <a:lstStyle>
            <a:lvl1pPr marL="0" indent="0" algn="ctr">
              <a:buFont typeface="Arial" panose="020B0604020202020204" pitchFamily="34" charset="0"/>
              <a:buNone/>
              <a:defRPr sz="1800">
                <a:solidFill>
                  <a:schemeClr val="tx1">
                    <a:lumMod val="85000"/>
                    <a:lumOff val="15000"/>
                  </a:schemeClr>
                </a:solidFill>
              </a:defRPr>
            </a:lvl1pPr>
          </a:lstStyle>
          <a:p>
            <a:pPr lvl="0" rtl="0"/>
            <a:r>
              <a:rPr lang="en-GB" noProof="0"/>
              <a:t>Section Description</a:t>
            </a:r>
          </a:p>
        </p:txBody>
      </p:sp>
      <p:sp>
        <p:nvSpPr>
          <p:cNvPr id="27" name="Content Placeholder 3">
            <a:extLst>
              <a:ext uri="{FF2B5EF4-FFF2-40B4-BE49-F238E27FC236}">
                <a16:creationId xmlns:a16="http://schemas.microsoft.com/office/drawing/2014/main" id="{C670C5D6-AD2E-415C-BAFE-A8239C15159E}"/>
              </a:ext>
            </a:extLst>
          </p:cNvPr>
          <p:cNvSpPr>
            <a:spLocks noGrp="1"/>
          </p:cNvSpPr>
          <p:nvPr>
            <p:ph sz="half" idx="38" hasCustomPrompt="1"/>
          </p:nvPr>
        </p:nvSpPr>
        <p:spPr>
          <a:xfrm>
            <a:off x="7470648" y="3559605"/>
            <a:ext cx="3657600" cy="1097280"/>
          </a:xfrm>
          <a:solidFill>
            <a:schemeClr val="accent3">
              <a:alpha val="50000"/>
            </a:schemeClr>
          </a:solidFill>
          <a:ln>
            <a:solidFill>
              <a:schemeClr val="accent3">
                <a:alpha val="50000"/>
              </a:schemeClr>
            </a:solidFill>
          </a:ln>
        </p:spPr>
        <p:txBody>
          <a:bodyPr rtlCol="0" anchor="ctr" anchorCtr="0">
            <a:normAutofit/>
          </a:bodyPr>
          <a:lstStyle>
            <a:lvl1pPr marL="0" indent="0" algn="ctr">
              <a:buFont typeface="Arial" panose="020B0604020202020204" pitchFamily="34" charset="0"/>
              <a:buNone/>
              <a:defRPr sz="1800">
                <a:solidFill>
                  <a:schemeClr val="tx1">
                    <a:lumMod val="85000"/>
                    <a:lumOff val="15000"/>
                  </a:schemeClr>
                </a:solidFill>
              </a:defRPr>
            </a:lvl1pPr>
          </a:lstStyle>
          <a:p>
            <a:pPr lvl="0" rtl="0"/>
            <a:r>
              <a:rPr lang="en-GB" noProof="0"/>
              <a:t>Section Description</a:t>
            </a:r>
          </a:p>
        </p:txBody>
      </p:sp>
      <p:sp>
        <p:nvSpPr>
          <p:cNvPr id="30" name="Content Placeholder 3">
            <a:extLst>
              <a:ext uri="{FF2B5EF4-FFF2-40B4-BE49-F238E27FC236}">
                <a16:creationId xmlns:a16="http://schemas.microsoft.com/office/drawing/2014/main" id="{26DDBF97-B5FA-415C-9E0D-A4A556C40805}"/>
              </a:ext>
            </a:extLst>
          </p:cNvPr>
          <p:cNvSpPr>
            <a:spLocks noGrp="1"/>
          </p:cNvSpPr>
          <p:nvPr>
            <p:ph sz="half" idx="41" hasCustomPrompt="1"/>
          </p:nvPr>
        </p:nvSpPr>
        <p:spPr>
          <a:xfrm>
            <a:off x="7470648" y="4905756"/>
            <a:ext cx="3657600" cy="1097280"/>
          </a:xfrm>
          <a:solidFill>
            <a:schemeClr val="accent3">
              <a:alpha val="50000"/>
            </a:schemeClr>
          </a:solidFill>
          <a:ln>
            <a:solidFill>
              <a:schemeClr val="accent3">
                <a:alpha val="50000"/>
              </a:schemeClr>
            </a:solidFill>
          </a:ln>
        </p:spPr>
        <p:txBody>
          <a:bodyPr rtlCol="0" anchor="ctr" anchorCtr="0">
            <a:normAutofit/>
          </a:bodyPr>
          <a:lstStyle>
            <a:lvl1pPr marL="0" indent="0" algn="ctr">
              <a:buFont typeface="Arial" panose="020B0604020202020204" pitchFamily="34" charset="0"/>
              <a:buNone/>
              <a:defRPr sz="1800">
                <a:solidFill>
                  <a:schemeClr val="tx1">
                    <a:lumMod val="85000"/>
                    <a:lumOff val="15000"/>
                  </a:schemeClr>
                </a:solidFill>
              </a:defRPr>
            </a:lvl1pPr>
          </a:lstStyle>
          <a:p>
            <a:pPr lvl="0" rtl="0"/>
            <a:r>
              <a:rPr lang="en-GB" noProof="0"/>
              <a:t>Section Description</a:t>
            </a:r>
          </a:p>
        </p:txBody>
      </p:sp>
      <p:sp>
        <p:nvSpPr>
          <p:cNvPr id="17" name="Date Placeholder 1">
            <a:extLst>
              <a:ext uri="{FF2B5EF4-FFF2-40B4-BE49-F238E27FC236}">
                <a16:creationId xmlns:a16="http://schemas.microsoft.com/office/drawing/2014/main" id="{8408DD66-4FD2-41B2-AD2E-24ADA0398198}"/>
              </a:ext>
            </a:extLst>
          </p:cNvPr>
          <p:cNvSpPr>
            <a:spLocks noGrp="1"/>
          </p:cNvSpPr>
          <p:nvPr>
            <p:ph type="dt" sz="half" idx="43"/>
          </p:nvPr>
        </p:nvSpPr>
        <p:spPr>
          <a:xfrm>
            <a:off x="838200" y="6356350"/>
            <a:ext cx="2743200" cy="365125"/>
          </a:xfrm>
        </p:spPr>
        <p:txBody>
          <a:bodyPr rtlCol="0"/>
          <a:lstStyle/>
          <a:p>
            <a:pPr rtl="0"/>
            <a:r>
              <a:rPr lang="en-GB" noProof="0"/>
              <a:t>20XX</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321540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lgn="ctr">
              <a:defRPr>
                <a:solidFill>
                  <a:schemeClr val="tx1">
                    <a:lumMod val="50000"/>
                    <a:lumOff val="50000"/>
                  </a:schemeClr>
                </a:solidFill>
              </a:defRPr>
            </a:lvl1pPr>
          </a:lstStyle>
          <a:p>
            <a:pPr rtl="0"/>
            <a:r>
              <a:rPr lang="en-GB" noProof="0"/>
              <a:t>Click to edit Master title style</a:t>
            </a:r>
          </a:p>
        </p:txBody>
      </p:sp>
      <p:sp>
        <p:nvSpPr>
          <p:cNvPr id="10" name="Text Placeholder 5">
            <a:extLst>
              <a:ext uri="{FF2B5EF4-FFF2-40B4-BE49-F238E27FC236}">
                <a16:creationId xmlns:a16="http://schemas.microsoft.com/office/drawing/2014/main" id="{6CD52AD9-4495-432B-B01C-26AAF0EAA89F}"/>
              </a:ext>
            </a:extLst>
          </p:cNvPr>
          <p:cNvSpPr>
            <a:spLocks noGrp="1"/>
          </p:cNvSpPr>
          <p:nvPr>
            <p:ph type="body" sz="quarter" idx="12" hasCustomPrompt="1"/>
          </p:nvPr>
        </p:nvSpPr>
        <p:spPr>
          <a:xfrm>
            <a:off x="4992992" y="2232908"/>
            <a:ext cx="2194560" cy="274320"/>
          </a:xfrm>
        </p:spPr>
        <p:txBody>
          <a:bodyPr rtlCol="0">
            <a:noAutofit/>
          </a:bodyPr>
          <a:lstStyle>
            <a:lvl1pPr marL="0" indent="0" algn="ctr">
              <a:buFont typeface="Arial" panose="020B0604020202020204" pitchFamily="34" charset="0"/>
              <a:buNone/>
              <a:defRPr sz="1200" b="1">
                <a:solidFill>
                  <a:schemeClr val="accent4"/>
                </a:solidFill>
              </a:defRPr>
            </a:lvl1pPr>
          </a:lstStyle>
          <a:p>
            <a:pPr lvl="0" rtl="0"/>
            <a:r>
              <a:rPr lang="en-GB" noProof="0"/>
              <a:t>QUADRANT TITLE</a:t>
            </a:r>
          </a:p>
        </p:txBody>
      </p:sp>
      <p:sp>
        <p:nvSpPr>
          <p:cNvPr id="12" name="Text Placeholder 5">
            <a:extLst>
              <a:ext uri="{FF2B5EF4-FFF2-40B4-BE49-F238E27FC236}">
                <a16:creationId xmlns:a16="http://schemas.microsoft.com/office/drawing/2014/main" id="{AF9EB7E7-72B3-4FD3-B153-815A53CB1B7D}"/>
              </a:ext>
            </a:extLst>
          </p:cNvPr>
          <p:cNvSpPr>
            <a:spLocks noGrp="1"/>
          </p:cNvSpPr>
          <p:nvPr>
            <p:ph type="body" sz="quarter" idx="14" hasCustomPrompt="1"/>
          </p:nvPr>
        </p:nvSpPr>
        <p:spPr>
          <a:xfrm>
            <a:off x="708728" y="3494402"/>
            <a:ext cx="2194560" cy="274320"/>
          </a:xfrm>
        </p:spPr>
        <p:txBody>
          <a:bodyPr rtlCol="0">
            <a:noAutofit/>
          </a:bodyPr>
          <a:lstStyle>
            <a:lvl1pPr marL="0" indent="0" algn="l">
              <a:buFont typeface="Arial" panose="020B0604020202020204" pitchFamily="34" charset="0"/>
              <a:buNone/>
              <a:defRPr sz="1200" b="1">
                <a:solidFill>
                  <a:schemeClr val="accent4"/>
                </a:solidFill>
              </a:defRPr>
            </a:lvl1pPr>
          </a:lstStyle>
          <a:p>
            <a:pPr lvl="0" rtl="0"/>
            <a:r>
              <a:rPr lang="en-GB" noProof="0"/>
              <a:t>QUADRANT TITLE</a:t>
            </a:r>
          </a:p>
        </p:txBody>
      </p:sp>
      <p:sp>
        <p:nvSpPr>
          <p:cNvPr id="13" name="Text Placeholder 5">
            <a:extLst>
              <a:ext uri="{FF2B5EF4-FFF2-40B4-BE49-F238E27FC236}">
                <a16:creationId xmlns:a16="http://schemas.microsoft.com/office/drawing/2014/main" id="{139AE34A-A4BE-43AA-9A69-9A18D5FC53D8}"/>
              </a:ext>
            </a:extLst>
          </p:cNvPr>
          <p:cNvSpPr>
            <a:spLocks noGrp="1"/>
          </p:cNvSpPr>
          <p:nvPr>
            <p:ph type="body" sz="quarter" idx="15" hasCustomPrompt="1"/>
          </p:nvPr>
        </p:nvSpPr>
        <p:spPr>
          <a:xfrm>
            <a:off x="9310732" y="3494402"/>
            <a:ext cx="2194560" cy="274320"/>
          </a:xfrm>
        </p:spPr>
        <p:txBody>
          <a:bodyPr rtlCol="0">
            <a:noAutofit/>
          </a:bodyPr>
          <a:lstStyle>
            <a:lvl1pPr marL="0" indent="0" algn="r">
              <a:buFont typeface="Arial" panose="020B0604020202020204" pitchFamily="34" charset="0"/>
              <a:buNone/>
              <a:defRPr sz="1200" b="1">
                <a:solidFill>
                  <a:schemeClr val="accent4"/>
                </a:solidFill>
              </a:defRPr>
            </a:lvl1pPr>
          </a:lstStyle>
          <a:p>
            <a:pPr lvl="0" rtl="0"/>
            <a:r>
              <a:rPr lang="en-GB" noProof="0"/>
              <a:t>QUADRANT TITLE</a:t>
            </a:r>
          </a:p>
        </p:txBody>
      </p:sp>
      <p:sp>
        <p:nvSpPr>
          <p:cNvPr id="11" name="Text Placeholder 5">
            <a:extLst>
              <a:ext uri="{FF2B5EF4-FFF2-40B4-BE49-F238E27FC236}">
                <a16:creationId xmlns:a16="http://schemas.microsoft.com/office/drawing/2014/main" id="{23E8F54F-C5BD-4FE6-BB69-FEC69BC0FDDD}"/>
              </a:ext>
            </a:extLst>
          </p:cNvPr>
          <p:cNvSpPr>
            <a:spLocks noGrp="1"/>
          </p:cNvSpPr>
          <p:nvPr>
            <p:ph type="body" sz="quarter" idx="13" hasCustomPrompt="1"/>
          </p:nvPr>
        </p:nvSpPr>
        <p:spPr>
          <a:xfrm>
            <a:off x="4992992" y="5287722"/>
            <a:ext cx="2194560" cy="274320"/>
          </a:xfrm>
        </p:spPr>
        <p:txBody>
          <a:bodyPr rtlCol="0">
            <a:noAutofit/>
          </a:bodyPr>
          <a:lstStyle>
            <a:lvl1pPr marL="0" indent="0" algn="ctr">
              <a:buFont typeface="Arial" panose="020B0604020202020204" pitchFamily="34" charset="0"/>
              <a:buNone/>
              <a:defRPr sz="1200" b="1">
                <a:solidFill>
                  <a:schemeClr val="accent4"/>
                </a:solidFill>
              </a:defRPr>
            </a:lvl1pPr>
          </a:lstStyle>
          <a:p>
            <a:pPr lvl="0" rtl="0"/>
            <a:r>
              <a:rPr lang="en-GB" noProof="0"/>
              <a:t>QUADRANT TITLE</a:t>
            </a:r>
          </a:p>
        </p:txBody>
      </p:sp>
      <p:grpSp>
        <p:nvGrpSpPr>
          <p:cNvPr id="3" name="Group 2">
            <a:extLst>
              <a:ext uri="{FF2B5EF4-FFF2-40B4-BE49-F238E27FC236}">
                <a16:creationId xmlns:a16="http://schemas.microsoft.com/office/drawing/2014/main" id="{37F7357E-EB66-4B24-BD83-CDF02BFEB8AD}"/>
              </a:ext>
              <a:ext uri="{C183D7F6-B498-43B3-948B-1728B52AA6E4}">
                <adec:decorative xmlns:adec="http://schemas.microsoft.com/office/drawing/2017/decorative" val="1"/>
              </a:ext>
            </a:extLst>
          </p:cNvPr>
          <p:cNvGrpSpPr/>
          <p:nvPr userDrawn="1"/>
        </p:nvGrpSpPr>
        <p:grpSpPr>
          <a:xfrm>
            <a:off x="767923" y="2586939"/>
            <a:ext cx="10677317" cy="2637195"/>
            <a:chOff x="767923" y="2586939"/>
            <a:chExt cx="10677317" cy="2637195"/>
          </a:xfrm>
        </p:grpSpPr>
        <p:sp>
          <p:nvSpPr>
            <p:cNvPr id="26" name="Freeform: Shape 25">
              <a:extLst>
                <a:ext uri="{FF2B5EF4-FFF2-40B4-BE49-F238E27FC236}">
                  <a16:creationId xmlns:a16="http://schemas.microsoft.com/office/drawing/2014/main" id="{E5CC96AF-1ECA-45C5-A903-6341850289F9}"/>
                </a:ext>
              </a:extLst>
            </p:cNvPr>
            <p:cNvSpPr/>
            <p:nvPr userDrawn="1"/>
          </p:nvSpPr>
          <p:spPr>
            <a:xfrm>
              <a:off x="6098501" y="2586991"/>
              <a:ext cx="46095" cy="1231565"/>
            </a:xfrm>
            <a:custGeom>
              <a:avLst/>
              <a:gdLst>
                <a:gd name="connsiteX0" fmla="*/ 375 w 46095"/>
                <a:gd name="connsiteY0" fmla="*/ 0 h 1231565"/>
                <a:gd name="connsiteX1" fmla="*/ 46095 w 46095"/>
                <a:gd name="connsiteY1" fmla="*/ 114776 h 1231565"/>
                <a:gd name="connsiteX2" fmla="*/ 46095 w 46095"/>
                <a:gd name="connsiteY2" fmla="*/ 1231565 h 1231565"/>
                <a:gd name="connsiteX3" fmla="*/ 0 w 46095"/>
                <a:gd name="connsiteY3" fmla="*/ 1231565 h 1231565"/>
                <a:gd name="connsiteX4" fmla="*/ 0 w 46095"/>
                <a:gd name="connsiteY4" fmla="*/ 942 h 1231565"/>
                <a:gd name="connsiteX5" fmla="*/ 375 w 46095"/>
                <a:gd name="connsiteY5" fmla="*/ 0 h 123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95" h="1231565">
                  <a:moveTo>
                    <a:pt x="375" y="0"/>
                  </a:moveTo>
                  <a:lnTo>
                    <a:pt x="46095" y="114776"/>
                  </a:lnTo>
                  <a:lnTo>
                    <a:pt x="46095" y="1231565"/>
                  </a:lnTo>
                  <a:lnTo>
                    <a:pt x="0" y="1231565"/>
                  </a:lnTo>
                  <a:lnTo>
                    <a:pt x="0" y="942"/>
                  </a:lnTo>
                  <a:lnTo>
                    <a:pt x="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5" name="Freeform: Shape 24">
              <a:extLst>
                <a:ext uri="{FF2B5EF4-FFF2-40B4-BE49-F238E27FC236}">
                  <a16:creationId xmlns:a16="http://schemas.microsoft.com/office/drawing/2014/main" id="{07574821-21A4-483A-9824-B9CB9EC4B770}"/>
                </a:ext>
              </a:extLst>
            </p:cNvPr>
            <p:cNvSpPr/>
            <p:nvPr userDrawn="1"/>
          </p:nvSpPr>
          <p:spPr>
            <a:xfrm>
              <a:off x="6053156" y="3818555"/>
              <a:ext cx="45345" cy="97190"/>
            </a:xfrm>
            <a:custGeom>
              <a:avLst/>
              <a:gdLst>
                <a:gd name="connsiteX0" fmla="*/ 0 w 45345"/>
                <a:gd name="connsiteY0" fmla="*/ 0 h 97190"/>
                <a:gd name="connsiteX1" fmla="*/ 45345 w 45345"/>
                <a:gd name="connsiteY1" fmla="*/ 0 h 97190"/>
                <a:gd name="connsiteX2" fmla="*/ 45345 w 45345"/>
                <a:gd name="connsiteY2" fmla="*/ 97190 h 97190"/>
                <a:gd name="connsiteX3" fmla="*/ 0 w 45345"/>
                <a:gd name="connsiteY3" fmla="*/ 97190 h 97190"/>
                <a:gd name="connsiteX4" fmla="*/ 0 w 45345"/>
                <a:gd name="connsiteY4" fmla="*/ 0 h 9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5" h="97190">
                  <a:moveTo>
                    <a:pt x="0" y="0"/>
                  </a:moveTo>
                  <a:lnTo>
                    <a:pt x="45345" y="0"/>
                  </a:lnTo>
                  <a:lnTo>
                    <a:pt x="45345" y="97190"/>
                  </a:lnTo>
                  <a:lnTo>
                    <a:pt x="0" y="971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2" name="Freeform: Shape 21">
              <a:extLst>
                <a:ext uri="{FF2B5EF4-FFF2-40B4-BE49-F238E27FC236}">
                  <a16:creationId xmlns:a16="http://schemas.microsoft.com/office/drawing/2014/main" id="{F8C191E1-94CD-4DEF-9125-7E667370926A}"/>
                </a:ext>
              </a:extLst>
            </p:cNvPr>
            <p:cNvSpPr/>
            <p:nvPr userDrawn="1"/>
          </p:nvSpPr>
          <p:spPr>
            <a:xfrm>
              <a:off x="6098500" y="2586939"/>
              <a:ext cx="111238" cy="1231616"/>
            </a:xfrm>
            <a:custGeom>
              <a:avLst/>
              <a:gdLst>
                <a:gd name="connsiteX0" fmla="*/ 0 w 111238"/>
                <a:gd name="connsiteY0" fmla="*/ 0 h 1231616"/>
                <a:gd name="connsiteX1" fmla="*/ 111238 w 111238"/>
                <a:gd name="connsiteY1" fmla="*/ 0 h 1231616"/>
                <a:gd name="connsiteX2" fmla="*/ 111238 w 111238"/>
                <a:gd name="connsiteY2" fmla="*/ 1231616 h 1231616"/>
                <a:gd name="connsiteX3" fmla="*/ 46095 w 111238"/>
                <a:gd name="connsiteY3" fmla="*/ 1231616 h 1231616"/>
                <a:gd name="connsiteX4" fmla="*/ 46095 w 111238"/>
                <a:gd name="connsiteY4" fmla="*/ 114827 h 1231616"/>
                <a:gd name="connsiteX5" fmla="*/ 375 w 111238"/>
                <a:gd name="connsiteY5" fmla="*/ 51 h 1231616"/>
                <a:gd name="connsiteX6" fmla="*/ 0 w 111238"/>
                <a:gd name="connsiteY6" fmla="*/ 993 h 1231616"/>
                <a:gd name="connsiteX7" fmla="*/ 0 w 111238"/>
                <a:gd name="connsiteY7" fmla="*/ 0 h 123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38" h="1231616">
                  <a:moveTo>
                    <a:pt x="0" y="0"/>
                  </a:moveTo>
                  <a:lnTo>
                    <a:pt x="111238" y="0"/>
                  </a:lnTo>
                  <a:lnTo>
                    <a:pt x="111238" y="1231616"/>
                  </a:lnTo>
                  <a:lnTo>
                    <a:pt x="46095" y="1231616"/>
                  </a:lnTo>
                  <a:lnTo>
                    <a:pt x="46095" y="114827"/>
                  </a:lnTo>
                  <a:lnTo>
                    <a:pt x="375" y="51"/>
                  </a:lnTo>
                  <a:lnTo>
                    <a:pt x="0" y="9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1" name="Rectangle 20">
              <a:extLst>
                <a:ext uri="{FF2B5EF4-FFF2-40B4-BE49-F238E27FC236}">
                  <a16:creationId xmlns:a16="http://schemas.microsoft.com/office/drawing/2014/main" id="{7E6DEF02-ADC5-487F-AA38-28AE410EBEB1}"/>
                </a:ext>
              </a:extLst>
            </p:cNvPr>
            <p:cNvSpPr/>
            <p:nvPr userDrawn="1"/>
          </p:nvSpPr>
          <p:spPr>
            <a:xfrm>
              <a:off x="6053156" y="2587933"/>
              <a:ext cx="36576" cy="126204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0" name="Rectangle 19">
              <a:extLst>
                <a:ext uri="{FF2B5EF4-FFF2-40B4-BE49-F238E27FC236}">
                  <a16:creationId xmlns:a16="http://schemas.microsoft.com/office/drawing/2014/main" id="{7F5BD053-8127-4207-8BB6-88934D1FE4A5}"/>
                </a:ext>
              </a:extLst>
            </p:cNvPr>
            <p:cNvSpPr/>
            <p:nvPr userDrawn="1"/>
          </p:nvSpPr>
          <p:spPr>
            <a:xfrm>
              <a:off x="767923" y="3818556"/>
              <a:ext cx="5349240" cy="365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8" name="Rectangle 17">
              <a:extLst>
                <a:ext uri="{FF2B5EF4-FFF2-40B4-BE49-F238E27FC236}">
                  <a16:creationId xmlns:a16="http://schemas.microsoft.com/office/drawing/2014/main" id="{06CFD50B-0B31-48EB-8D44-673C8CEC29B7}"/>
                </a:ext>
              </a:extLst>
            </p:cNvPr>
            <p:cNvSpPr/>
            <p:nvPr userDrawn="1"/>
          </p:nvSpPr>
          <p:spPr>
            <a:xfrm>
              <a:off x="6117163" y="3818554"/>
              <a:ext cx="5328077" cy="365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7" name="Rectangle 16">
              <a:extLst>
                <a:ext uri="{FF2B5EF4-FFF2-40B4-BE49-F238E27FC236}">
                  <a16:creationId xmlns:a16="http://schemas.microsoft.com/office/drawing/2014/main" id="{3C715010-62CF-4E58-992F-47427FCB0C02}"/>
                </a:ext>
              </a:extLst>
            </p:cNvPr>
            <p:cNvSpPr/>
            <p:nvPr userDrawn="1"/>
          </p:nvSpPr>
          <p:spPr>
            <a:xfrm>
              <a:off x="6053155" y="3852534"/>
              <a:ext cx="36576" cy="13716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sp>
        <p:nvSpPr>
          <p:cNvPr id="27" name="Date Placeholder 1">
            <a:extLst>
              <a:ext uri="{FF2B5EF4-FFF2-40B4-BE49-F238E27FC236}">
                <a16:creationId xmlns:a16="http://schemas.microsoft.com/office/drawing/2014/main" id="{17311117-A0EF-438B-BF68-75DF09D85045}"/>
              </a:ext>
            </a:extLst>
          </p:cNvPr>
          <p:cNvSpPr>
            <a:spLocks noGrp="1"/>
          </p:cNvSpPr>
          <p:nvPr>
            <p:ph type="dt" sz="half" idx="16"/>
          </p:nvPr>
        </p:nvSpPr>
        <p:spPr>
          <a:xfrm>
            <a:off x="838200" y="6356350"/>
            <a:ext cx="2743200" cy="365125"/>
          </a:xfrm>
        </p:spPr>
        <p:txBody>
          <a:bodyPr rtlCol="0"/>
          <a:lstStyle/>
          <a:p>
            <a:pPr rtl="0"/>
            <a:r>
              <a:rPr lang="en-GB" noProof="0"/>
              <a:t>20XX</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427803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B45A-9FA0-4D2A-8BEF-4709BD5C14CA}"/>
              </a:ext>
            </a:extLst>
          </p:cNvPr>
          <p:cNvSpPr>
            <a:spLocks noGrp="1"/>
          </p:cNvSpPr>
          <p:nvPr>
            <p:ph type="title"/>
          </p:nvPr>
        </p:nvSpPr>
        <p:spPr>
          <a:xfrm>
            <a:off x="838200" y="365125"/>
            <a:ext cx="10515600" cy="1059924"/>
          </a:xfrm>
        </p:spPr>
        <p:txBody>
          <a:bodyPr bIns="91440" rtlCol="0" anchor="b"/>
          <a:lstStyle>
            <a:lvl1pPr algn="ctr">
              <a:defRPr>
                <a:solidFill>
                  <a:schemeClr val="tx1">
                    <a:lumMod val="50000"/>
                    <a:lumOff val="50000"/>
                  </a:schemeClr>
                </a:solidFill>
              </a:defRPr>
            </a:lvl1pPr>
          </a:lstStyle>
          <a:p>
            <a:pPr rtl="0"/>
            <a:r>
              <a:rPr lang="en-GB" noProof="0"/>
              <a:t>Click to edit Master title style</a:t>
            </a:r>
          </a:p>
        </p:txBody>
      </p:sp>
      <p:sp>
        <p:nvSpPr>
          <p:cNvPr id="13" name="Text Placeholder 2">
            <a:extLst>
              <a:ext uri="{FF2B5EF4-FFF2-40B4-BE49-F238E27FC236}">
                <a16:creationId xmlns:a16="http://schemas.microsoft.com/office/drawing/2014/main" id="{8FDD847D-284F-43B9-91A9-0A2AE4977EE1}"/>
              </a:ext>
            </a:extLst>
          </p:cNvPr>
          <p:cNvSpPr>
            <a:spLocks noGrp="1"/>
          </p:cNvSpPr>
          <p:nvPr>
            <p:ph type="body" idx="1"/>
          </p:nvPr>
        </p:nvSpPr>
        <p:spPr>
          <a:xfrm>
            <a:off x="831850" y="1426525"/>
            <a:ext cx="10515600" cy="457200"/>
          </a:xfrm>
        </p:spPr>
        <p:txBody>
          <a:bodyPr rtlCol="0">
            <a:normAutofit/>
          </a:bodyPr>
          <a:lstStyle>
            <a:lvl1pPr marL="0" indent="0" algn="ctr">
              <a:buNone/>
              <a:defRPr sz="20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a:t>Click to edit Master text styles</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097280" y="2458260"/>
            <a:ext cx="3200400" cy="731520"/>
          </a:xfrm>
          <a:solidFill>
            <a:schemeClr val="accent2"/>
          </a:solidFill>
        </p:spPr>
        <p:txBody>
          <a:bodyPr rtlCol="0" anchor="ctr" anchorCtr="1">
            <a:normAutofit/>
          </a:bodyPr>
          <a:lstStyle>
            <a:lvl1pPr marL="0" indent="0" algn="ctr">
              <a:buNone/>
              <a:defRPr sz="2000" b="0">
                <a:solidFill>
                  <a:schemeClr val="tx1"/>
                </a:solidFill>
                <a:latin typeface="+mj-lt"/>
              </a:defRPr>
            </a:lvl1pPr>
          </a:lstStyle>
          <a:p>
            <a:pPr lvl="0" rtl="0"/>
            <a:r>
              <a:rPr lang="en-GB" noProof="0"/>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095593" y="3191256"/>
            <a:ext cx="3200400" cy="2465883"/>
          </a:xfrm>
          <a:noFill/>
          <a:ln>
            <a:solidFill>
              <a:schemeClr val="accent2"/>
            </a:solidFill>
          </a:ln>
        </p:spPr>
        <p:txBody>
          <a:bodyPr lIns="182880" tIns="91440" rIns="182880" rtlCol="0" anchor="t" anchorCtr="1">
            <a:normAutofit/>
          </a:bodyPr>
          <a:lstStyle>
            <a:lvl1pPr marL="0" indent="0" algn="ctr">
              <a:lnSpc>
                <a:spcPts val="2400"/>
              </a:lnSpc>
              <a:spcBef>
                <a:spcPts val="0"/>
              </a:spcBef>
              <a:buFont typeface="Arial" panose="020B0604020202020204" pitchFamily="34" charset="0"/>
              <a:buNone/>
              <a:defRPr sz="1400">
                <a:solidFill>
                  <a:schemeClr val="tx1"/>
                </a:solidFill>
              </a:defRPr>
            </a:lvl1pPr>
          </a:lstStyle>
          <a:p>
            <a:pPr lvl="0" rtl="0"/>
            <a:r>
              <a:rPr lang="en-GB" noProof="0"/>
              <a:t>Click to add text</a:t>
            </a:r>
          </a:p>
        </p:txBody>
      </p:sp>
      <p:sp>
        <p:nvSpPr>
          <p:cNvPr id="16" name="Text Placeholder 15">
            <a:extLst>
              <a:ext uri="{FF2B5EF4-FFF2-40B4-BE49-F238E27FC236}">
                <a16:creationId xmlns:a16="http://schemas.microsoft.com/office/drawing/2014/main" id="{45F3F79F-C68B-4A8C-B9F0-4BF82DCC6D5F}"/>
              </a:ext>
            </a:extLst>
          </p:cNvPr>
          <p:cNvSpPr>
            <a:spLocks noGrp="1"/>
          </p:cNvSpPr>
          <p:nvPr>
            <p:ph type="body" sz="quarter" idx="24" hasCustomPrompt="1"/>
          </p:nvPr>
        </p:nvSpPr>
        <p:spPr>
          <a:xfrm>
            <a:off x="4625274" y="2458260"/>
            <a:ext cx="3200400" cy="731520"/>
          </a:xfrm>
          <a:solidFill>
            <a:schemeClr val="accent2"/>
          </a:solidFill>
        </p:spPr>
        <p:txBody>
          <a:bodyPr rtlCol="0" anchor="ctr" anchorCtr="1">
            <a:normAutofit/>
          </a:bodyPr>
          <a:lstStyle>
            <a:lvl1pPr marL="0" indent="0" algn="ctr">
              <a:buNone/>
              <a:defRPr sz="2000" b="0">
                <a:solidFill>
                  <a:schemeClr val="tx1"/>
                </a:solidFill>
                <a:latin typeface="+mj-lt"/>
              </a:defRPr>
            </a:lvl1pPr>
          </a:lstStyle>
          <a:p>
            <a:pPr lvl="0" rtl="0"/>
            <a:r>
              <a:rPr lang="en-GB" noProof="0"/>
              <a:t>Click to add subtitle</a:t>
            </a:r>
          </a:p>
        </p:txBody>
      </p:sp>
      <p:sp>
        <p:nvSpPr>
          <p:cNvPr id="18" name="Text Placeholder 18">
            <a:extLst>
              <a:ext uri="{FF2B5EF4-FFF2-40B4-BE49-F238E27FC236}">
                <a16:creationId xmlns:a16="http://schemas.microsoft.com/office/drawing/2014/main" id="{7E2099CC-3C3F-4C3B-825F-C69EBE0F0D18}"/>
              </a:ext>
            </a:extLst>
          </p:cNvPr>
          <p:cNvSpPr>
            <a:spLocks noGrp="1"/>
          </p:cNvSpPr>
          <p:nvPr>
            <p:ph type="body" sz="quarter" idx="25" hasCustomPrompt="1"/>
          </p:nvPr>
        </p:nvSpPr>
        <p:spPr>
          <a:xfrm>
            <a:off x="4626864" y="3191256"/>
            <a:ext cx="3200400" cy="2465883"/>
          </a:xfrm>
          <a:noFill/>
          <a:ln>
            <a:solidFill>
              <a:schemeClr val="accent2"/>
            </a:solidFill>
          </a:ln>
        </p:spPr>
        <p:txBody>
          <a:bodyPr lIns="182880" tIns="182880" rIns="182880" rtlCol="0" anchor="t" anchorCtr="1">
            <a:normAutofit/>
          </a:bodyPr>
          <a:lstStyle>
            <a:lvl1pPr marL="0" indent="0" algn="ctr">
              <a:lnSpc>
                <a:spcPts val="2400"/>
              </a:lnSpc>
              <a:spcBef>
                <a:spcPts val="0"/>
              </a:spcBef>
              <a:buFont typeface="Arial" panose="020B0604020202020204" pitchFamily="34" charset="0"/>
              <a:buNone/>
              <a:defRPr sz="1400">
                <a:solidFill>
                  <a:schemeClr val="tx1"/>
                </a:solidFill>
              </a:defRPr>
            </a:lvl1pPr>
          </a:lstStyle>
          <a:p>
            <a:pPr lvl="0" rtl="0"/>
            <a:r>
              <a:rPr lang="en-GB" noProof="0"/>
              <a:t>Click to add text</a:t>
            </a:r>
          </a:p>
        </p:txBody>
      </p:sp>
      <p:sp>
        <p:nvSpPr>
          <p:cNvPr id="20" name="Text Placeholder 15">
            <a:extLst>
              <a:ext uri="{FF2B5EF4-FFF2-40B4-BE49-F238E27FC236}">
                <a16:creationId xmlns:a16="http://schemas.microsoft.com/office/drawing/2014/main" id="{D904408A-D9CD-40EC-A60A-5AFD4501F7B0}"/>
              </a:ext>
            </a:extLst>
          </p:cNvPr>
          <p:cNvSpPr>
            <a:spLocks noGrp="1"/>
          </p:cNvSpPr>
          <p:nvPr>
            <p:ph type="body" sz="quarter" idx="26" hasCustomPrompt="1"/>
          </p:nvPr>
        </p:nvSpPr>
        <p:spPr>
          <a:xfrm>
            <a:off x="8153269" y="2458260"/>
            <a:ext cx="3200400" cy="731520"/>
          </a:xfrm>
          <a:solidFill>
            <a:schemeClr val="accent2"/>
          </a:solidFill>
        </p:spPr>
        <p:txBody>
          <a:bodyPr rtlCol="0" anchor="ctr" anchorCtr="1">
            <a:normAutofit/>
          </a:bodyPr>
          <a:lstStyle>
            <a:lvl1pPr marL="0" indent="0" algn="ctr">
              <a:buNone/>
              <a:defRPr sz="2000" b="0">
                <a:solidFill>
                  <a:schemeClr val="tx1"/>
                </a:solidFill>
                <a:latin typeface="+mj-lt"/>
              </a:defRPr>
            </a:lvl1pPr>
          </a:lstStyle>
          <a:p>
            <a:pPr lvl="0" rtl="0"/>
            <a:r>
              <a:rPr lang="en-GB" noProof="0"/>
              <a:t>Click to add subtitle</a:t>
            </a:r>
          </a:p>
        </p:txBody>
      </p:sp>
      <p:sp>
        <p:nvSpPr>
          <p:cNvPr id="21" name="Text Placeholder 18">
            <a:extLst>
              <a:ext uri="{FF2B5EF4-FFF2-40B4-BE49-F238E27FC236}">
                <a16:creationId xmlns:a16="http://schemas.microsoft.com/office/drawing/2014/main" id="{F6FD60C1-21C4-4DFB-A5A9-717DE2A98BA9}"/>
              </a:ext>
            </a:extLst>
          </p:cNvPr>
          <p:cNvSpPr>
            <a:spLocks noGrp="1"/>
          </p:cNvSpPr>
          <p:nvPr>
            <p:ph type="body" sz="quarter" idx="27" hasCustomPrompt="1"/>
          </p:nvPr>
        </p:nvSpPr>
        <p:spPr>
          <a:xfrm>
            <a:off x="8156448" y="3191256"/>
            <a:ext cx="3200400" cy="2465883"/>
          </a:xfrm>
          <a:noFill/>
          <a:ln>
            <a:solidFill>
              <a:schemeClr val="accent2"/>
            </a:solidFill>
          </a:ln>
        </p:spPr>
        <p:txBody>
          <a:bodyPr lIns="182880" tIns="182880" rIns="182880" rtlCol="0" anchor="t" anchorCtr="1">
            <a:normAutofit/>
          </a:bodyPr>
          <a:lstStyle>
            <a:lvl1pPr marL="0" indent="0" algn="ctr">
              <a:lnSpc>
                <a:spcPts val="2400"/>
              </a:lnSpc>
              <a:spcBef>
                <a:spcPts val="0"/>
              </a:spcBef>
              <a:buFont typeface="Arial" panose="020B0604020202020204" pitchFamily="34" charset="0"/>
              <a:buNone/>
              <a:defRPr sz="1400">
                <a:solidFill>
                  <a:schemeClr val="tx1"/>
                </a:solidFill>
              </a:defRPr>
            </a:lvl1pPr>
          </a:lstStyle>
          <a:p>
            <a:pPr lvl="0" rtl="0"/>
            <a:r>
              <a:rPr lang="en-GB" noProof="0"/>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p>
            <a:pPr rtl="0"/>
            <a:r>
              <a:rPr lang="en-GB" noProof="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en-GB" noProof="0"/>
              <a:t>Pitch deck title</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915863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839788" y="365125"/>
            <a:ext cx="10515600" cy="1325563"/>
          </a:xfrm>
        </p:spPr>
        <p:txBody>
          <a:bodyPr rtlCol="0"/>
          <a:lstStyle>
            <a:lvl1pPr algn="ctr">
              <a:defRPr/>
            </a:lvl1pPr>
          </a:lstStyle>
          <a:p>
            <a:pPr rtl="0"/>
            <a:r>
              <a:rPr lang="en-GB" noProof="0"/>
              <a:t>Click to edit Master title style</a:t>
            </a:r>
          </a:p>
        </p:txBody>
      </p:sp>
      <p:sp>
        <p:nvSpPr>
          <p:cNvPr id="10" name="Text Placeholder 2">
            <a:extLst>
              <a:ext uri="{FF2B5EF4-FFF2-40B4-BE49-F238E27FC236}">
                <a16:creationId xmlns:a16="http://schemas.microsoft.com/office/drawing/2014/main" id="{0DD8E1C1-2F29-4EF8-B7B9-75E2DC5049C7}"/>
              </a:ext>
            </a:extLst>
          </p:cNvPr>
          <p:cNvSpPr>
            <a:spLocks noGrp="1"/>
          </p:cNvSpPr>
          <p:nvPr>
            <p:ph type="body" idx="13"/>
          </p:nvPr>
        </p:nvSpPr>
        <p:spPr>
          <a:xfrm>
            <a:off x="831850" y="1426525"/>
            <a:ext cx="10515600" cy="457200"/>
          </a:xfrm>
        </p:spPr>
        <p:txBody>
          <a:bodyPr rtlCol="0">
            <a:normAutofit/>
          </a:bodyPr>
          <a:lstStyle>
            <a:lvl1pPr marL="0" indent="0" algn="ct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a:t>Click to edit Master text styles</a:t>
            </a:r>
          </a:p>
        </p:txBody>
      </p:sp>
      <p:sp>
        <p:nvSpPr>
          <p:cNvPr id="3" name="Text Placeholder 2">
            <a:extLst>
              <a:ext uri="{FF2B5EF4-FFF2-40B4-BE49-F238E27FC236}">
                <a16:creationId xmlns:a16="http://schemas.microsoft.com/office/drawing/2014/main" id="{D77FFB71-D3BF-4723-8C5E-44AD8F0E924D}"/>
              </a:ext>
            </a:extLst>
          </p:cNvPr>
          <p:cNvSpPr>
            <a:spLocks noGrp="1"/>
          </p:cNvSpPr>
          <p:nvPr>
            <p:ph type="body" idx="1"/>
          </p:nvPr>
        </p:nvSpPr>
        <p:spPr>
          <a:xfrm>
            <a:off x="706438" y="2071688"/>
            <a:ext cx="5029200" cy="457200"/>
          </a:xfrm>
        </p:spPr>
        <p:txBody>
          <a:bodyPr rtlCol="0" anchor="ctr" anchorCtr="0">
            <a:normAutofit/>
          </a:bodyPr>
          <a:lstStyle>
            <a:lvl1pPr marL="0" indent="0">
              <a:buNone/>
              <a:defRPr sz="2000" b="0">
                <a:solidFill>
                  <a:schemeClr val="tx1">
                    <a:lumMod val="65000"/>
                    <a:lumOff val="3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p:nvPr>
        </p:nvSpPr>
        <p:spPr>
          <a:xfrm>
            <a:off x="706438" y="2641555"/>
            <a:ext cx="5029200" cy="3474720"/>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p:nvPr>
        </p:nvSpPr>
        <p:spPr>
          <a:xfrm>
            <a:off x="6467475" y="2071688"/>
            <a:ext cx="5029200" cy="457200"/>
          </a:xfrm>
        </p:spPr>
        <p:txBody>
          <a:bodyPr rtlCol="0" anchor="ctr" anchorCtr="0">
            <a:normAutofit/>
          </a:bodyPr>
          <a:lstStyle>
            <a:lvl1pPr marL="0" indent="0">
              <a:buNone/>
              <a:defRPr sz="2000" b="0">
                <a:solidFill>
                  <a:schemeClr val="tx1">
                    <a:lumMod val="65000"/>
                    <a:lumOff val="3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p:nvPr>
        </p:nvSpPr>
        <p:spPr>
          <a:xfrm>
            <a:off x="6467475" y="2641555"/>
            <a:ext cx="5029200" cy="3474720"/>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rtlCol="0"/>
          <a:lstStyle/>
          <a:p>
            <a:pPr rtl="0"/>
            <a:r>
              <a:rPr lang="en-GB" noProof="0"/>
              <a:t>20XX</a:t>
            </a:r>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rtlCol="0"/>
          <a:lstStyle/>
          <a:p>
            <a:pPr rtl="0"/>
            <a:r>
              <a:rPr lang="en-GB" noProof="0"/>
              <a:t>Pitch deck title</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rtlCol="0"/>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692630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lgn="ctr">
              <a:defRPr>
                <a:solidFill>
                  <a:schemeClr val="tx1">
                    <a:lumMod val="50000"/>
                    <a:lumOff val="50000"/>
                  </a:schemeClr>
                </a:solidFill>
              </a:defRPr>
            </a:lvl1pPr>
          </a:lstStyle>
          <a:p>
            <a:pPr rtl="0"/>
            <a:r>
              <a:rPr lang="en-GB" noProof="0"/>
              <a:t>Click to edit Master title style</a:t>
            </a:r>
          </a:p>
        </p:txBody>
      </p:sp>
      <p:sp>
        <p:nvSpPr>
          <p:cNvPr id="64" name="Text Placeholder 3">
            <a:extLst>
              <a:ext uri="{FF2B5EF4-FFF2-40B4-BE49-F238E27FC236}">
                <a16:creationId xmlns:a16="http://schemas.microsoft.com/office/drawing/2014/main" id="{A8B6EDEE-DE90-436D-BFA9-9709BE86FD0A}"/>
              </a:ext>
            </a:extLst>
          </p:cNvPr>
          <p:cNvSpPr>
            <a:spLocks noGrp="1"/>
          </p:cNvSpPr>
          <p:nvPr>
            <p:ph type="body" sz="quarter" idx="59" hasCustomPrompt="1"/>
          </p:nvPr>
        </p:nvSpPr>
        <p:spPr>
          <a:xfrm>
            <a:off x="2258568" y="2304288"/>
            <a:ext cx="1554480" cy="561975"/>
          </a:xfrm>
          <a:solidFill>
            <a:schemeClr val="accent3"/>
          </a:solidFill>
          <a:ln>
            <a:noFill/>
          </a:ln>
        </p:spPr>
        <p:txBody>
          <a:bodyPr tIns="36000" rtlCol="0" anchor="ctr" anchorCtr="0">
            <a:normAutofit/>
          </a:bodyPr>
          <a:lstStyle>
            <a:lvl1pPr marL="0" indent="0" algn="ctr">
              <a:lnSpc>
                <a:spcPct val="150000"/>
              </a:lnSpc>
              <a:spcBef>
                <a:spcPts val="3600"/>
              </a:spcBef>
              <a:buNone/>
              <a:defRPr sz="1100">
                <a:solidFill>
                  <a:schemeClr val="tx1">
                    <a:lumMod val="75000"/>
                    <a:lumOff val="25000"/>
                  </a:schemeClr>
                </a:solidFill>
                <a:latin typeface="+mj-lt"/>
              </a:defRPr>
            </a:lvl1pPr>
          </a:lstStyle>
          <a:p>
            <a:pPr lvl="0" rtl="0"/>
            <a:r>
              <a:rPr lang="en-GB" noProof="0"/>
              <a:t>Item Title</a:t>
            </a:r>
          </a:p>
        </p:txBody>
      </p:sp>
      <p:sp>
        <p:nvSpPr>
          <p:cNvPr id="38" name="Text Placeholder 10">
            <a:extLst>
              <a:ext uri="{FF2B5EF4-FFF2-40B4-BE49-F238E27FC236}">
                <a16:creationId xmlns:a16="http://schemas.microsoft.com/office/drawing/2014/main" id="{5FBFE975-0A80-48E8-AA52-A4674F3B96A7}"/>
              </a:ext>
            </a:extLst>
          </p:cNvPr>
          <p:cNvSpPr>
            <a:spLocks noGrp="1"/>
          </p:cNvSpPr>
          <p:nvPr>
            <p:ph type="body" sz="quarter" idx="33" hasCustomPrompt="1"/>
          </p:nvPr>
        </p:nvSpPr>
        <p:spPr>
          <a:xfrm>
            <a:off x="914399" y="3354712"/>
            <a:ext cx="731520" cy="457200"/>
          </a:xfrm>
        </p:spPr>
        <p:txBody>
          <a:bodyPr rtlCol="0" anchor="ctr"/>
          <a:lstStyle>
            <a:lvl1pPr marL="0" indent="0" algn="ctr">
              <a:buNone/>
              <a:defRPr sz="1400" b="1">
                <a:solidFill>
                  <a:schemeClr val="tx1">
                    <a:lumMod val="65000"/>
                    <a:lumOff val="35000"/>
                  </a:schemeClr>
                </a:solidFill>
                <a:latin typeface="+mj-lt"/>
              </a:defRPr>
            </a:lvl1pPr>
          </a:lstStyle>
          <a:p>
            <a:pPr lvl="0" rtl="0"/>
            <a:r>
              <a:rPr lang="en-GB" noProof="0"/>
              <a:t>Year</a:t>
            </a:r>
          </a:p>
        </p:txBody>
      </p:sp>
      <p:sp>
        <p:nvSpPr>
          <p:cNvPr id="39" name="Text Placeholder 10">
            <a:extLst>
              <a:ext uri="{FF2B5EF4-FFF2-40B4-BE49-F238E27FC236}">
                <a16:creationId xmlns:a16="http://schemas.microsoft.com/office/drawing/2014/main" id="{8BD9D56F-24FE-4F7D-8E40-A0D0AC719791}"/>
              </a:ext>
            </a:extLst>
          </p:cNvPr>
          <p:cNvSpPr>
            <a:spLocks noGrp="1"/>
          </p:cNvSpPr>
          <p:nvPr>
            <p:ph type="body" sz="quarter" idx="34" hasCustomPrompt="1"/>
          </p:nvPr>
        </p:nvSpPr>
        <p:spPr>
          <a:xfrm>
            <a:off x="1965960" y="3502152"/>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40" name="Text Placeholder 10">
            <a:extLst>
              <a:ext uri="{FF2B5EF4-FFF2-40B4-BE49-F238E27FC236}">
                <a16:creationId xmlns:a16="http://schemas.microsoft.com/office/drawing/2014/main" id="{D46B7BD9-7D98-4035-8A5E-463BD7C3BF1D}"/>
              </a:ext>
            </a:extLst>
          </p:cNvPr>
          <p:cNvSpPr>
            <a:spLocks noGrp="1"/>
          </p:cNvSpPr>
          <p:nvPr>
            <p:ph type="body" sz="quarter" idx="35" hasCustomPrompt="1"/>
          </p:nvPr>
        </p:nvSpPr>
        <p:spPr>
          <a:xfrm>
            <a:off x="2753880" y="3502152"/>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41" name="Text Placeholder 10">
            <a:extLst>
              <a:ext uri="{FF2B5EF4-FFF2-40B4-BE49-F238E27FC236}">
                <a16:creationId xmlns:a16="http://schemas.microsoft.com/office/drawing/2014/main" id="{8AA70B58-94EB-4879-8CBB-F170B13437D5}"/>
              </a:ext>
            </a:extLst>
          </p:cNvPr>
          <p:cNvSpPr>
            <a:spLocks noGrp="1"/>
          </p:cNvSpPr>
          <p:nvPr>
            <p:ph type="body" sz="quarter" idx="36" hasCustomPrompt="1"/>
          </p:nvPr>
        </p:nvSpPr>
        <p:spPr>
          <a:xfrm>
            <a:off x="3541800" y="3502152"/>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42" name="Text Placeholder 10">
            <a:extLst>
              <a:ext uri="{FF2B5EF4-FFF2-40B4-BE49-F238E27FC236}">
                <a16:creationId xmlns:a16="http://schemas.microsoft.com/office/drawing/2014/main" id="{7309DED8-0AF6-493B-A2EC-E3C6524C4037}"/>
              </a:ext>
            </a:extLst>
          </p:cNvPr>
          <p:cNvSpPr>
            <a:spLocks noGrp="1"/>
          </p:cNvSpPr>
          <p:nvPr>
            <p:ph type="body" sz="quarter" idx="37" hasCustomPrompt="1"/>
          </p:nvPr>
        </p:nvSpPr>
        <p:spPr>
          <a:xfrm>
            <a:off x="4329720" y="3502152"/>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44" name="Text Placeholder 10">
            <a:extLst>
              <a:ext uri="{FF2B5EF4-FFF2-40B4-BE49-F238E27FC236}">
                <a16:creationId xmlns:a16="http://schemas.microsoft.com/office/drawing/2014/main" id="{634511C9-82EE-4918-850A-C11AB497D8C8}"/>
              </a:ext>
            </a:extLst>
          </p:cNvPr>
          <p:cNvSpPr>
            <a:spLocks noGrp="1"/>
          </p:cNvSpPr>
          <p:nvPr>
            <p:ph type="body" sz="quarter" idx="39" hasCustomPrompt="1"/>
          </p:nvPr>
        </p:nvSpPr>
        <p:spPr>
          <a:xfrm>
            <a:off x="5117640" y="3502152"/>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45" name="Text Placeholder 10">
            <a:extLst>
              <a:ext uri="{FF2B5EF4-FFF2-40B4-BE49-F238E27FC236}">
                <a16:creationId xmlns:a16="http://schemas.microsoft.com/office/drawing/2014/main" id="{9DFB519F-3772-4743-A8B2-EE749BE7907F}"/>
              </a:ext>
            </a:extLst>
          </p:cNvPr>
          <p:cNvSpPr>
            <a:spLocks noGrp="1"/>
          </p:cNvSpPr>
          <p:nvPr>
            <p:ph type="body" sz="quarter" idx="40" hasCustomPrompt="1"/>
          </p:nvPr>
        </p:nvSpPr>
        <p:spPr>
          <a:xfrm>
            <a:off x="5905560" y="3502152"/>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46" name="Text Placeholder 10">
            <a:extLst>
              <a:ext uri="{FF2B5EF4-FFF2-40B4-BE49-F238E27FC236}">
                <a16:creationId xmlns:a16="http://schemas.microsoft.com/office/drawing/2014/main" id="{FF1ED3A9-45CD-4A8C-94E6-BFD948CC06A3}"/>
              </a:ext>
            </a:extLst>
          </p:cNvPr>
          <p:cNvSpPr>
            <a:spLocks noGrp="1"/>
          </p:cNvSpPr>
          <p:nvPr>
            <p:ph type="body" sz="quarter" idx="41" hasCustomPrompt="1"/>
          </p:nvPr>
        </p:nvSpPr>
        <p:spPr>
          <a:xfrm>
            <a:off x="6693480" y="3502152"/>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48" name="Text Placeholder 10">
            <a:extLst>
              <a:ext uri="{FF2B5EF4-FFF2-40B4-BE49-F238E27FC236}">
                <a16:creationId xmlns:a16="http://schemas.microsoft.com/office/drawing/2014/main" id="{DF614219-217C-4657-8BF6-1BDE7D2907CA}"/>
              </a:ext>
            </a:extLst>
          </p:cNvPr>
          <p:cNvSpPr>
            <a:spLocks noGrp="1"/>
          </p:cNvSpPr>
          <p:nvPr>
            <p:ph type="body" sz="quarter" idx="43" hasCustomPrompt="1"/>
          </p:nvPr>
        </p:nvSpPr>
        <p:spPr>
          <a:xfrm>
            <a:off x="7481400" y="3502152"/>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49" name="Text Placeholder 10">
            <a:extLst>
              <a:ext uri="{FF2B5EF4-FFF2-40B4-BE49-F238E27FC236}">
                <a16:creationId xmlns:a16="http://schemas.microsoft.com/office/drawing/2014/main" id="{CF5EB19D-BC9E-40FA-BC6F-DA9B98DA7DCA}"/>
              </a:ext>
            </a:extLst>
          </p:cNvPr>
          <p:cNvSpPr>
            <a:spLocks noGrp="1"/>
          </p:cNvSpPr>
          <p:nvPr>
            <p:ph type="body" sz="quarter" idx="44" hasCustomPrompt="1"/>
          </p:nvPr>
        </p:nvSpPr>
        <p:spPr>
          <a:xfrm>
            <a:off x="8269320" y="3502152"/>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47" name="Text Placeholder 10">
            <a:extLst>
              <a:ext uri="{FF2B5EF4-FFF2-40B4-BE49-F238E27FC236}">
                <a16:creationId xmlns:a16="http://schemas.microsoft.com/office/drawing/2014/main" id="{1E8B9B06-EF32-482E-A7E7-C1BAFE1A45DC}"/>
              </a:ext>
            </a:extLst>
          </p:cNvPr>
          <p:cNvSpPr>
            <a:spLocks noGrp="1"/>
          </p:cNvSpPr>
          <p:nvPr>
            <p:ph type="body" sz="quarter" idx="42" hasCustomPrompt="1"/>
          </p:nvPr>
        </p:nvSpPr>
        <p:spPr>
          <a:xfrm>
            <a:off x="9057240" y="3502152"/>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50" name="Text Placeholder 10">
            <a:extLst>
              <a:ext uri="{FF2B5EF4-FFF2-40B4-BE49-F238E27FC236}">
                <a16:creationId xmlns:a16="http://schemas.microsoft.com/office/drawing/2014/main" id="{B243085E-635F-44B9-A90B-BCE5763AD3EB}"/>
              </a:ext>
            </a:extLst>
          </p:cNvPr>
          <p:cNvSpPr>
            <a:spLocks noGrp="1"/>
          </p:cNvSpPr>
          <p:nvPr>
            <p:ph type="body" sz="quarter" idx="45" hasCustomPrompt="1"/>
          </p:nvPr>
        </p:nvSpPr>
        <p:spPr>
          <a:xfrm>
            <a:off x="9845160" y="3502152"/>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51" name="Text Placeholder 10">
            <a:extLst>
              <a:ext uri="{FF2B5EF4-FFF2-40B4-BE49-F238E27FC236}">
                <a16:creationId xmlns:a16="http://schemas.microsoft.com/office/drawing/2014/main" id="{5E2D6E88-5F8C-4406-9211-D4A50B968BA2}"/>
              </a:ext>
            </a:extLst>
          </p:cNvPr>
          <p:cNvSpPr>
            <a:spLocks noGrp="1"/>
          </p:cNvSpPr>
          <p:nvPr>
            <p:ph type="body" sz="quarter" idx="46" hasCustomPrompt="1"/>
          </p:nvPr>
        </p:nvSpPr>
        <p:spPr>
          <a:xfrm>
            <a:off x="10633085" y="3502152"/>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43" name="Text Placeholder 10">
            <a:extLst>
              <a:ext uri="{FF2B5EF4-FFF2-40B4-BE49-F238E27FC236}">
                <a16:creationId xmlns:a16="http://schemas.microsoft.com/office/drawing/2014/main" id="{CC994534-ACB6-4B33-A7F8-59ED88636D97}"/>
              </a:ext>
            </a:extLst>
          </p:cNvPr>
          <p:cNvSpPr>
            <a:spLocks noGrp="1"/>
          </p:cNvSpPr>
          <p:nvPr>
            <p:ph type="body" sz="quarter" idx="38" hasCustomPrompt="1"/>
          </p:nvPr>
        </p:nvSpPr>
        <p:spPr>
          <a:xfrm>
            <a:off x="914400" y="4292468"/>
            <a:ext cx="731520" cy="457200"/>
          </a:xfrm>
        </p:spPr>
        <p:txBody>
          <a:bodyPr rtlCol="0" anchor="ctr"/>
          <a:lstStyle>
            <a:lvl1pPr marL="0" indent="0" algn="ctr">
              <a:buNone/>
              <a:defRPr sz="1400" b="1">
                <a:solidFill>
                  <a:schemeClr val="tx1">
                    <a:lumMod val="65000"/>
                    <a:lumOff val="35000"/>
                  </a:schemeClr>
                </a:solidFill>
                <a:latin typeface="+mj-lt"/>
              </a:defRPr>
            </a:lvl1pPr>
          </a:lstStyle>
          <a:p>
            <a:pPr lvl="0" rtl="0"/>
            <a:r>
              <a:rPr lang="en-GB" noProof="0"/>
              <a:t>Year</a:t>
            </a:r>
          </a:p>
        </p:txBody>
      </p:sp>
      <p:sp>
        <p:nvSpPr>
          <p:cNvPr id="52" name="Text Placeholder 10">
            <a:extLst>
              <a:ext uri="{FF2B5EF4-FFF2-40B4-BE49-F238E27FC236}">
                <a16:creationId xmlns:a16="http://schemas.microsoft.com/office/drawing/2014/main" id="{BFBFB5AF-B984-48A4-A2D5-B0F9A7168B93}"/>
              </a:ext>
            </a:extLst>
          </p:cNvPr>
          <p:cNvSpPr>
            <a:spLocks noGrp="1"/>
          </p:cNvSpPr>
          <p:nvPr>
            <p:ph type="body" sz="quarter" idx="47" hasCustomPrompt="1"/>
          </p:nvPr>
        </p:nvSpPr>
        <p:spPr>
          <a:xfrm>
            <a:off x="1969915" y="4425696"/>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53" name="Text Placeholder 10">
            <a:extLst>
              <a:ext uri="{FF2B5EF4-FFF2-40B4-BE49-F238E27FC236}">
                <a16:creationId xmlns:a16="http://schemas.microsoft.com/office/drawing/2014/main" id="{5920D2EA-A217-4744-834D-D00BD41BD38F}"/>
              </a:ext>
            </a:extLst>
          </p:cNvPr>
          <p:cNvSpPr>
            <a:spLocks noGrp="1"/>
          </p:cNvSpPr>
          <p:nvPr>
            <p:ph type="body" sz="quarter" idx="48" hasCustomPrompt="1"/>
          </p:nvPr>
        </p:nvSpPr>
        <p:spPr>
          <a:xfrm>
            <a:off x="2757602" y="4425696"/>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54" name="Text Placeholder 10">
            <a:extLst>
              <a:ext uri="{FF2B5EF4-FFF2-40B4-BE49-F238E27FC236}">
                <a16:creationId xmlns:a16="http://schemas.microsoft.com/office/drawing/2014/main" id="{FD2FC71C-590D-4C50-9D20-D98F73D84422}"/>
              </a:ext>
            </a:extLst>
          </p:cNvPr>
          <p:cNvSpPr>
            <a:spLocks noGrp="1"/>
          </p:cNvSpPr>
          <p:nvPr>
            <p:ph type="body" sz="quarter" idx="49" hasCustomPrompt="1"/>
          </p:nvPr>
        </p:nvSpPr>
        <p:spPr>
          <a:xfrm>
            <a:off x="3545289" y="4425696"/>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55" name="Text Placeholder 10">
            <a:extLst>
              <a:ext uri="{FF2B5EF4-FFF2-40B4-BE49-F238E27FC236}">
                <a16:creationId xmlns:a16="http://schemas.microsoft.com/office/drawing/2014/main" id="{AD895D25-09BE-492D-944C-8B0E710ADF19}"/>
              </a:ext>
            </a:extLst>
          </p:cNvPr>
          <p:cNvSpPr>
            <a:spLocks noGrp="1"/>
          </p:cNvSpPr>
          <p:nvPr>
            <p:ph type="body" sz="quarter" idx="50" hasCustomPrompt="1"/>
          </p:nvPr>
        </p:nvSpPr>
        <p:spPr>
          <a:xfrm>
            <a:off x="4332976" y="4425696"/>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56" name="Text Placeholder 10">
            <a:extLst>
              <a:ext uri="{FF2B5EF4-FFF2-40B4-BE49-F238E27FC236}">
                <a16:creationId xmlns:a16="http://schemas.microsoft.com/office/drawing/2014/main" id="{F6192086-61CF-42A5-905D-851D1EEBC250}"/>
              </a:ext>
            </a:extLst>
          </p:cNvPr>
          <p:cNvSpPr>
            <a:spLocks noGrp="1"/>
          </p:cNvSpPr>
          <p:nvPr>
            <p:ph type="body" sz="quarter" idx="51" hasCustomPrompt="1"/>
          </p:nvPr>
        </p:nvSpPr>
        <p:spPr>
          <a:xfrm>
            <a:off x="5120663" y="4425696"/>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57" name="Text Placeholder 10">
            <a:extLst>
              <a:ext uri="{FF2B5EF4-FFF2-40B4-BE49-F238E27FC236}">
                <a16:creationId xmlns:a16="http://schemas.microsoft.com/office/drawing/2014/main" id="{FD1AF556-814F-4B48-B1F0-29450A009046}"/>
              </a:ext>
            </a:extLst>
          </p:cNvPr>
          <p:cNvSpPr>
            <a:spLocks noGrp="1"/>
          </p:cNvSpPr>
          <p:nvPr>
            <p:ph type="body" sz="quarter" idx="52" hasCustomPrompt="1"/>
          </p:nvPr>
        </p:nvSpPr>
        <p:spPr>
          <a:xfrm>
            <a:off x="5908350" y="4425696"/>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58" name="Text Placeholder 10">
            <a:extLst>
              <a:ext uri="{FF2B5EF4-FFF2-40B4-BE49-F238E27FC236}">
                <a16:creationId xmlns:a16="http://schemas.microsoft.com/office/drawing/2014/main" id="{EEEE7A48-BA7F-4AD6-948F-8AF34748D377}"/>
              </a:ext>
            </a:extLst>
          </p:cNvPr>
          <p:cNvSpPr>
            <a:spLocks noGrp="1"/>
          </p:cNvSpPr>
          <p:nvPr>
            <p:ph type="body" sz="quarter" idx="53" hasCustomPrompt="1"/>
          </p:nvPr>
        </p:nvSpPr>
        <p:spPr>
          <a:xfrm>
            <a:off x="6696037" y="4425696"/>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60" name="Text Placeholder 10">
            <a:extLst>
              <a:ext uri="{FF2B5EF4-FFF2-40B4-BE49-F238E27FC236}">
                <a16:creationId xmlns:a16="http://schemas.microsoft.com/office/drawing/2014/main" id="{1ECC3963-8620-45EA-8E9B-B5ED79CD7A41}"/>
              </a:ext>
            </a:extLst>
          </p:cNvPr>
          <p:cNvSpPr>
            <a:spLocks noGrp="1"/>
          </p:cNvSpPr>
          <p:nvPr>
            <p:ph type="body" sz="quarter" idx="55" hasCustomPrompt="1"/>
          </p:nvPr>
        </p:nvSpPr>
        <p:spPr>
          <a:xfrm>
            <a:off x="7483724" y="4425696"/>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61" name="Text Placeholder 10">
            <a:extLst>
              <a:ext uri="{FF2B5EF4-FFF2-40B4-BE49-F238E27FC236}">
                <a16:creationId xmlns:a16="http://schemas.microsoft.com/office/drawing/2014/main" id="{8A5FB4BB-2FEF-496A-8E3A-C4D43AE0498C}"/>
              </a:ext>
            </a:extLst>
          </p:cNvPr>
          <p:cNvSpPr>
            <a:spLocks noGrp="1"/>
          </p:cNvSpPr>
          <p:nvPr>
            <p:ph type="body" sz="quarter" idx="56" hasCustomPrompt="1"/>
          </p:nvPr>
        </p:nvSpPr>
        <p:spPr>
          <a:xfrm>
            <a:off x="8271411" y="4425696"/>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59" name="Text Placeholder 10">
            <a:extLst>
              <a:ext uri="{FF2B5EF4-FFF2-40B4-BE49-F238E27FC236}">
                <a16:creationId xmlns:a16="http://schemas.microsoft.com/office/drawing/2014/main" id="{A7187E67-FC95-4CA0-9570-815E315916E5}"/>
              </a:ext>
            </a:extLst>
          </p:cNvPr>
          <p:cNvSpPr>
            <a:spLocks noGrp="1"/>
          </p:cNvSpPr>
          <p:nvPr>
            <p:ph type="body" sz="quarter" idx="54" hasCustomPrompt="1"/>
          </p:nvPr>
        </p:nvSpPr>
        <p:spPr>
          <a:xfrm>
            <a:off x="9059098" y="4425696"/>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62" name="Text Placeholder 10">
            <a:extLst>
              <a:ext uri="{FF2B5EF4-FFF2-40B4-BE49-F238E27FC236}">
                <a16:creationId xmlns:a16="http://schemas.microsoft.com/office/drawing/2014/main" id="{D03EF82F-F37F-48CB-A978-E3BAD66F5C7D}"/>
              </a:ext>
            </a:extLst>
          </p:cNvPr>
          <p:cNvSpPr>
            <a:spLocks noGrp="1"/>
          </p:cNvSpPr>
          <p:nvPr>
            <p:ph type="body" sz="quarter" idx="57" hasCustomPrompt="1"/>
          </p:nvPr>
        </p:nvSpPr>
        <p:spPr>
          <a:xfrm>
            <a:off x="9846785" y="4425696"/>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63" name="Text Placeholder 10">
            <a:extLst>
              <a:ext uri="{FF2B5EF4-FFF2-40B4-BE49-F238E27FC236}">
                <a16:creationId xmlns:a16="http://schemas.microsoft.com/office/drawing/2014/main" id="{5F250D41-02CE-4633-9E26-F722FCA110BB}"/>
              </a:ext>
            </a:extLst>
          </p:cNvPr>
          <p:cNvSpPr>
            <a:spLocks noGrp="1"/>
          </p:cNvSpPr>
          <p:nvPr>
            <p:ph type="body" sz="quarter" idx="58" hasCustomPrompt="1"/>
          </p:nvPr>
        </p:nvSpPr>
        <p:spPr>
          <a:xfrm>
            <a:off x="10634472" y="4425696"/>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cxnSp>
        <p:nvCxnSpPr>
          <p:cNvPr id="8" name="Straight Connector 7">
            <a:extLst>
              <a:ext uri="{FF2B5EF4-FFF2-40B4-BE49-F238E27FC236}">
                <a16:creationId xmlns:a16="http://schemas.microsoft.com/office/drawing/2014/main" id="{711E3559-68CA-437E-BD12-A9953AE1E88F}"/>
              </a:ext>
              <a:ext uri="{C183D7F6-B498-43B3-948B-1728B52AA6E4}">
                <adec:decorative xmlns:adec="http://schemas.microsoft.com/office/drawing/2017/decorative" val="1"/>
              </a:ext>
            </a:extLst>
          </p:cNvPr>
          <p:cNvCxnSpPr/>
          <p:nvPr userDrawn="1"/>
        </p:nvCxnSpPr>
        <p:spPr>
          <a:xfrm>
            <a:off x="940445" y="4069080"/>
            <a:ext cx="1033272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Date Placeholder 1">
            <a:extLst>
              <a:ext uri="{FF2B5EF4-FFF2-40B4-BE49-F238E27FC236}">
                <a16:creationId xmlns:a16="http://schemas.microsoft.com/office/drawing/2014/main" id="{62C0F98D-B2D7-4EDC-ADD0-9B61A901FCEA}"/>
              </a:ext>
            </a:extLst>
          </p:cNvPr>
          <p:cNvSpPr>
            <a:spLocks noGrp="1"/>
          </p:cNvSpPr>
          <p:nvPr>
            <p:ph type="dt" sz="half" idx="60"/>
          </p:nvPr>
        </p:nvSpPr>
        <p:spPr>
          <a:xfrm>
            <a:off x="838200" y="6356350"/>
            <a:ext cx="2743200" cy="365125"/>
          </a:xfrm>
        </p:spPr>
        <p:txBody>
          <a:bodyPr rtlCol="0"/>
          <a:lstStyle/>
          <a:p>
            <a:pPr rtl="0"/>
            <a:r>
              <a:rPr lang="en-GB" noProof="0"/>
              <a:t>20XX</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4242866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838200" y="1685925"/>
            <a:ext cx="10515600" cy="4097059"/>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p:txBody>
          <a:bodyPr rtlCol="0"/>
          <a:lstStyle>
            <a:lvl1pPr algn="ctr">
              <a:defRPr/>
            </a:lvl1pPr>
          </a:lstStyle>
          <a:p>
            <a:pPr rtl="0"/>
            <a:r>
              <a:rPr lang="en-GB" noProof="0"/>
              <a:t>Click to edit Master title style</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lstStyle/>
          <a:p>
            <a:pPr rtl="0"/>
            <a:r>
              <a:rPr lang="en-GB" noProof="0"/>
              <a:t>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lstStyle/>
          <a:p>
            <a:pPr rtl="0"/>
            <a:r>
              <a:rPr lang="en-GB" noProof="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1164587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option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p:txBody>
          <a:bodyPr rtlCol="0"/>
          <a:lstStyle>
            <a:lvl1pPr algn="ctr">
              <a:defRPr/>
            </a:lvl1pPr>
          </a:lstStyle>
          <a:p>
            <a:pPr rtl="0"/>
            <a:r>
              <a:rPr lang="en-GB" noProof="0"/>
              <a:t>Click to edit Master title style</a:t>
            </a:r>
          </a:p>
        </p:txBody>
      </p:sp>
      <p:sp>
        <p:nvSpPr>
          <p:cNvPr id="7" name="Picture Placeholder 6">
            <a:extLst>
              <a:ext uri="{FF2B5EF4-FFF2-40B4-BE49-F238E27FC236}">
                <a16:creationId xmlns:a16="http://schemas.microsoft.com/office/drawing/2014/main" id="{37BA1CDE-376A-4ABA-B8B8-75D6A678096B}"/>
              </a:ext>
            </a:extLst>
          </p:cNvPr>
          <p:cNvSpPr>
            <a:spLocks noGrp="1"/>
          </p:cNvSpPr>
          <p:nvPr>
            <p:ph type="pic" sz="quarter" idx="13"/>
          </p:nvPr>
        </p:nvSpPr>
        <p:spPr>
          <a:xfrm>
            <a:off x="1335515" y="1718402"/>
            <a:ext cx="2286000" cy="3566160"/>
          </a:xfrm>
          <a:solidFill>
            <a:schemeClr val="accent6"/>
          </a:solidFill>
        </p:spPr>
        <p:txBody>
          <a:bodyPr rtlCol="0"/>
          <a:lstStyle/>
          <a:p>
            <a:pPr rtl="0"/>
            <a:r>
              <a:rPr lang="en-GB" noProof="0"/>
              <a:t>Click icon to add picture</a:t>
            </a:r>
          </a:p>
        </p:txBody>
      </p:sp>
      <p:sp>
        <p:nvSpPr>
          <p:cNvPr id="9" name="Text Placeholder 8">
            <a:extLst>
              <a:ext uri="{FF2B5EF4-FFF2-40B4-BE49-F238E27FC236}">
                <a16:creationId xmlns:a16="http://schemas.microsoft.com/office/drawing/2014/main" id="{1B8F9B77-308B-48E1-BCAC-0C74FB9A1CF4}"/>
              </a:ext>
            </a:extLst>
          </p:cNvPr>
          <p:cNvSpPr>
            <a:spLocks noGrp="1"/>
          </p:cNvSpPr>
          <p:nvPr>
            <p:ph type="body" sz="quarter" idx="14" hasCustomPrompt="1"/>
          </p:nvPr>
        </p:nvSpPr>
        <p:spPr>
          <a:xfrm>
            <a:off x="1335515" y="5359799"/>
            <a:ext cx="2286000" cy="365125"/>
          </a:xfrm>
        </p:spPr>
        <p:txBody>
          <a:bodyPr rtlCol="0" anchor="ctr" anchorCtr="0">
            <a:noAutofit/>
          </a:bodyPr>
          <a:lstStyle>
            <a:lvl1pPr marL="0" indent="0" algn="ctr">
              <a:buNone/>
              <a:defRPr sz="16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en-GB" noProof="0"/>
              <a:t>Name</a:t>
            </a:r>
          </a:p>
        </p:txBody>
      </p:sp>
      <p:sp>
        <p:nvSpPr>
          <p:cNvPr id="10" name="Text Placeholder 8">
            <a:extLst>
              <a:ext uri="{FF2B5EF4-FFF2-40B4-BE49-F238E27FC236}">
                <a16:creationId xmlns:a16="http://schemas.microsoft.com/office/drawing/2014/main" id="{50BA97C8-6774-46D2-9678-1BA2BE8C9D3E}"/>
              </a:ext>
            </a:extLst>
          </p:cNvPr>
          <p:cNvSpPr>
            <a:spLocks noGrp="1"/>
          </p:cNvSpPr>
          <p:nvPr>
            <p:ph type="body" sz="quarter" idx="15" hasCustomPrompt="1"/>
          </p:nvPr>
        </p:nvSpPr>
        <p:spPr>
          <a:xfrm>
            <a:off x="1335515" y="5743005"/>
            <a:ext cx="2286000" cy="365125"/>
          </a:xfrm>
        </p:spPr>
        <p:txBody>
          <a:bodyPr rtlCol="0">
            <a:noAutofit/>
          </a:bodyPr>
          <a:lstStyle>
            <a:lvl1pPr marL="0" indent="0" algn="ctr">
              <a:buNone/>
              <a:defRPr sz="14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en-GB" noProof="0"/>
              <a:t>Title</a:t>
            </a:r>
          </a:p>
        </p:txBody>
      </p:sp>
      <p:sp>
        <p:nvSpPr>
          <p:cNvPr id="11" name="Picture Placeholder 6">
            <a:extLst>
              <a:ext uri="{FF2B5EF4-FFF2-40B4-BE49-F238E27FC236}">
                <a16:creationId xmlns:a16="http://schemas.microsoft.com/office/drawing/2014/main" id="{D48977F0-CAE5-4054-B1AC-16B25EB28CBA}"/>
              </a:ext>
            </a:extLst>
          </p:cNvPr>
          <p:cNvSpPr>
            <a:spLocks noGrp="1"/>
          </p:cNvSpPr>
          <p:nvPr>
            <p:ph type="pic" sz="quarter" idx="16"/>
          </p:nvPr>
        </p:nvSpPr>
        <p:spPr>
          <a:xfrm>
            <a:off x="3754036" y="1718798"/>
            <a:ext cx="2286000" cy="3566160"/>
          </a:xfrm>
          <a:solidFill>
            <a:schemeClr val="accent6"/>
          </a:solidFill>
        </p:spPr>
        <p:txBody>
          <a:bodyPr rtlCol="0"/>
          <a:lstStyle/>
          <a:p>
            <a:pPr rtl="0"/>
            <a:r>
              <a:rPr lang="en-GB" noProof="0"/>
              <a:t>Click icon to add picture</a:t>
            </a:r>
          </a:p>
        </p:txBody>
      </p:sp>
      <p:sp>
        <p:nvSpPr>
          <p:cNvPr id="12" name="Text Placeholder 8">
            <a:extLst>
              <a:ext uri="{FF2B5EF4-FFF2-40B4-BE49-F238E27FC236}">
                <a16:creationId xmlns:a16="http://schemas.microsoft.com/office/drawing/2014/main" id="{035550F1-A852-48F3-9C1C-C64F3B8D4D7E}"/>
              </a:ext>
            </a:extLst>
          </p:cNvPr>
          <p:cNvSpPr>
            <a:spLocks noGrp="1"/>
          </p:cNvSpPr>
          <p:nvPr>
            <p:ph type="body" sz="quarter" idx="17" hasCustomPrompt="1"/>
          </p:nvPr>
        </p:nvSpPr>
        <p:spPr>
          <a:xfrm>
            <a:off x="3754036" y="5360195"/>
            <a:ext cx="2286000" cy="365125"/>
          </a:xfrm>
        </p:spPr>
        <p:txBody>
          <a:bodyPr rtlCol="0" anchor="ctr" anchorCtr="0">
            <a:noAutofit/>
          </a:bodyPr>
          <a:lstStyle>
            <a:lvl1pPr marL="0" indent="0" algn="ctr">
              <a:buNone/>
              <a:defRPr sz="16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en-GB" noProof="0"/>
              <a:t>Name</a:t>
            </a:r>
          </a:p>
        </p:txBody>
      </p:sp>
      <p:sp>
        <p:nvSpPr>
          <p:cNvPr id="13" name="Text Placeholder 8">
            <a:extLst>
              <a:ext uri="{FF2B5EF4-FFF2-40B4-BE49-F238E27FC236}">
                <a16:creationId xmlns:a16="http://schemas.microsoft.com/office/drawing/2014/main" id="{D757D7CE-02BE-4D9B-A676-F2967D660EC0}"/>
              </a:ext>
            </a:extLst>
          </p:cNvPr>
          <p:cNvSpPr>
            <a:spLocks noGrp="1"/>
          </p:cNvSpPr>
          <p:nvPr>
            <p:ph type="body" sz="quarter" idx="18" hasCustomPrompt="1"/>
          </p:nvPr>
        </p:nvSpPr>
        <p:spPr>
          <a:xfrm>
            <a:off x="3754036" y="5743401"/>
            <a:ext cx="2286000" cy="365125"/>
          </a:xfrm>
        </p:spPr>
        <p:txBody>
          <a:bodyPr rtlCol="0">
            <a:noAutofit/>
          </a:bodyPr>
          <a:lstStyle>
            <a:lvl1pPr marL="0" indent="0" algn="ctr">
              <a:buNone/>
              <a:defRPr sz="14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en-GB" noProof="0"/>
              <a:t>Title</a:t>
            </a:r>
          </a:p>
        </p:txBody>
      </p:sp>
      <p:sp>
        <p:nvSpPr>
          <p:cNvPr id="14" name="Picture Placeholder 6">
            <a:extLst>
              <a:ext uri="{FF2B5EF4-FFF2-40B4-BE49-F238E27FC236}">
                <a16:creationId xmlns:a16="http://schemas.microsoft.com/office/drawing/2014/main" id="{64C29CA7-3B83-4C84-8407-F05C8CA7084D}"/>
              </a:ext>
            </a:extLst>
          </p:cNvPr>
          <p:cNvSpPr>
            <a:spLocks noGrp="1"/>
          </p:cNvSpPr>
          <p:nvPr>
            <p:ph type="pic" sz="quarter" idx="19"/>
          </p:nvPr>
        </p:nvSpPr>
        <p:spPr>
          <a:xfrm>
            <a:off x="6172557" y="1718402"/>
            <a:ext cx="2286000" cy="3566160"/>
          </a:xfrm>
          <a:solidFill>
            <a:schemeClr val="accent6"/>
          </a:solidFill>
        </p:spPr>
        <p:txBody>
          <a:bodyPr rtlCol="0"/>
          <a:lstStyle/>
          <a:p>
            <a:pPr rtl="0"/>
            <a:r>
              <a:rPr lang="en-GB" noProof="0"/>
              <a:t>Click icon to add picture</a:t>
            </a:r>
          </a:p>
        </p:txBody>
      </p:sp>
      <p:sp>
        <p:nvSpPr>
          <p:cNvPr id="15" name="Text Placeholder 8">
            <a:extLst>
              <a:ext uri="{FF2B5EF4-FFF2-40B4-BE49-F238E27FC236}">
                <a16:creationId xmlns:a16="http://schemas.microsoft.com/office/drawing/2014/main" id="{62304448-704D-4C85-87B3-13204A597E05}"/>
              </a:ext>
            </a:extLst>
          </p:cNvPr>
          <p:cNvSpPr>
            <a:spLocks noGrp="1"/>
          </p:cNvSpPr>
          <p:nvPr>
            <p:ph type="body" sz="quarter" idx="20" hasCustomPrompt="1"/>
          </p:nvPr>
        </p:nvSpPr>
        <p:spPr>
          <a:xfrm>
            <a:off x="6172557" y="5360195"/>
            <a:ext cx="2286000" cy="365125"/>
          </a:xfrm>
        </p:spPr>
        <p:txBody>
          <a:bodyPr rtlCol="0" anchor="ctr" anchorCtr="0">
            <a:noAutofit/>
          </a:bodyPr>
          <a:lstStyle>
            <a:lvl1pPr marL="0" indent="0" algn="ctr">
              <a:buNone/>
              <a:defRPr sz="16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en-GB" noProof="0"/>
              <a:t>Name</a:t>
            </a:r>
          </a:p>
        </p:txBody>
      </p:sp>
      <p:sp>
        <p:nvSpPr>
          <p:cNvPr id="16" name="Text Placeholder 8">
            <a:extLst>
              <a:ext uri="{FF2B5EF4-FFF2-40B4-BE49-F238E27FC236}">
                <a16:creationId xmlns:a16="http://schemas.microsoft.com/office/drawing/2014/main" id="{BB608A2D-D2B2-4E41-89DB-745BBE2D8B47}"/>
              </a:ext>
            </a:extLst>
          </p:cNvPr>
          <p:cNvSpPr>
            <a:spLocks noGrp="1"/>
          </p:cNvSpPr>
          <p:nvPr>
            <p:ph type="body" sz="quarter" idx="21" hasCustomPrompt="1"/>
          </p:nvPr>
        </p:nvSpPr>
        <p:spPr>
          <a:xfrm>
            <a:off x="6172557" y="5743401"/>
            <a:ext cx="2286000" cy="365125"/>
          </a:xfrm>
        </p:spPr>
        <p:txBody>
          <a:bodyPr rtlCol="0">
            <a:noAutofit/>
          </a:bodyPr>
          <a:lstStyle>
            <a:lvl1pPr marL="0" indent="0" algn="ctr">
              <a:buNone/>
              <a:defRPr sz="14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en-GB" noProof="0"/>
              <a:t>Title</a:t>
            </a:r>
          </a:p>
        </p:txBody>
      </p:sp>
      <p:sp>
        <p:nvSpPr>
          <p:cNvPr id="17" name="Picture Placeholder 6">
            <a:extLst>
              <a:ext uri="{FF2B5EF4-FFF2-40B4-BE49-F238E27FC236}">
                <a16:creationId xmlns:a16="http://schemas.microsoft.com/office/drawing/2014/main" id="{B1A1DC22-0E05-43FC-8E91-0BE7AA25EEF8}"/>
              </a:ext>
            </a:extLst>
          </p:cNvPr>
          <p:cNvSpPr>
            <a:spLocks noGrp="1"/>
          </p:cNvSpPr>
          <p:nvPr>
            <p:ph type="pic" sz="quarter" idx="22"/>
          </p:nvPr>
        </p:nvSpPr>
        <p:spPr>
          <a:xfrm>
            <a:off x="8578378" y="1718798"/>
            <a:ext cx="2286000" cy="3566160"/>
          </a:xfrm>
          <a:solidFill>
            <a:schemeClr val="accent6"/>
          </a:solidFill>
        </p:spPr>
        <p:txBody>
          <a:bodyPr rtlCol="0"/>
          <a:lstStyle/>
          <a:p>
            <a:pPr rtl="0"/>
            <a:r>
              <a:rPr lang="en-GB" noProof="0"/>
              <a:t>Click icon to add picture</a:t>
            </a:r>
          </a:p>
        </p:txBody>
      </p:sp>
      <p:sp>
        <p:nvSpPr>
          <p:cNvPr id="18" name="Text Placeholder 8">
            <a:extLst>
              <a:ext uri="{FF2B5EF4-FFF2-40B4-BE49-F238E27FC236}">
                <a16:creationId xmlns:a16="http://schemas.microsoft.com/office/drawing/2014/main" id="{25676C67-0CCC-403A-9B15-B42740FCF064}"/>
              </a:ext>
            </a:extLst>
          </p:cNvPr>
          <p:cNvSpPr>
            <a:spLocks noGrp="1"/>
          </p:cNvSpPr>
          <p:nvPr>
            <p:ph type="body" sz="quarter" idx="23" hasCustomPrompt="1"/>
          </p:nvPr>
        </p:nvSpPr>
        <p:spPr>
          <a:xfrm>
            <a:off x="8578378" y="5360195"/>
            <a:ext cx="2286000" cy="365125"/>
          </a:xfrm>
        </p:spPr>
        <p:txBody>
          <a:bodyPr rtlCol="0" anchor="ctr" anchorCtr="0">
            <a:noAutofit/>
          </a:bodyPr>
          <a:lstStyle>
            <a:lvl1pPr marL="0" indent="0" algn="ctr">
              <a:buNone/>
              <a:defRPr sz="16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en-GB" noProof="0"/>
              <a:t>Name</a:t>
            </a:r>
          </a:p>
        </p:txBody>
      </p:sp>
      <p:sp>
        <p:nvSpPr>
          <p:cNvPr id="19" name="Text Placeholder 8">
            <a:extLst>
              <a:ext uri="{FF2B5EF4-FFF2-40B4-BE49-F238E27FC236}">
                <a16:creationId xmlns:a16="http://schemas.microsoft.com/office/drawing/2014/main" id="{25CC45AB-977D-4580-9F1A-2E786542EE50}"/>
              </a:ext>
            </a:extLst>
          </p:cNvPr>
          <p:cNvSpPr>
            <a:spLocks noGrp="1"/>
          </p:cNvSpPr>
          <p:nvPr>
            <p:ph type="body" sz="quarter" idx="24" hasCustomPrompt="1"/>
          </p:nvPr>
        </p:nvSpPr>
        <p:spPr>
          <a:xfrm>
            <a:off x="8578378" y="5743401"/>
            <a:ext cx="2286000" cy="365125"/>
          </a:xfrm>
        </p:spPr>
        <p:txBody>
          <a:bodyPr rtlCol="0">
            <a:noAutofit/>
          </a:bodyPr>
          <a:lstStyle>
            <a:lvl1pPr marL="0" indent="0" algn="ctr">
              <a:buNone/>
              <a:defRPr sz="14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en-GB" noProof="0"/>
              <a:t>Title</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rtlCol="0"/>
          <a:lstStyle/>
          <a:p>
            <a:pPr rtl="0"/>
            <a:r>
              <a:rPr lang="en-GB" noProof="0"/>
              <a:t>20XX</a:t>
            </a:r>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rtlCol="0"/>
          <a:lstStyle/>
          <a:p>
            <a:pPr rtl="0"/>
            <a:r>
              <a:rPr lang="en-GB" noProof="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rtlCol="0"/>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3956699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option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p:txBody>
          <a:bodyPr rtlCol="0"/>
          <a:lstStyle>
            <a:lvl1pPr algn="ctr">
              <a:defRPr/>
            </a:lvl1pPr>
          </a:lstStyle>
          <a:p>
            <a:pPr rtl="0"/>
            <a:r>
              <a:rPr lang="en-GB" noProof="0"/>
              <a:t>Click to edit Master title style</a:t>
            </a:r>
          </a:p>
        </p:txBody>
      </p:sp>
      <p:sp>
        <p:nvSpPr>
          <p:cNvPr id="7" name="Picture Placeholder 6">
            <a:extLst>
              <a:ext uri="{FF2B5EF4-FFF2-40B4-BE49-F238E27FC236}">
                <a16:creationId xmlns:a16="http://schemas.microsoft.com/office/drawing/2014/main" id="{37BA1CDE-376A-4ABA-B8B8-75D6A678096B}"/>
              </a:ext>
            </a:extLst>
          </p:cNvPr>
          <p:cNvSpPr>
            <a:spLocks noGrp="1"/>
          </p:cNvSpPr>
          <p:nvPr>
            <p:ph type="pic" sz="quarter" idx="13"/>
          </p:nvPr>
        </p:nvSpPr>
        <p:spPr>
          <a:xfrm>
            <a:off x="1335515" y="1717141"/>
            <a:ext cx="2286000" cy="1554480"/>
          </a:xfrm>
          <a:solidFill>
            <a:schemeClr val="accent6"/>
          </a:solidFill>
        </p:spPr>
        <p:txBody>
          <a:bodyPr rtlCol="0"/>
          <a:lstStyle/>
          <a:p>
            <a:pPr rtl="0"/>
            <a:r>
              <a:rPr lang="en-GB" noProof="0"/>
              <a:t>Click icon to add picture</a:t>
            </a:r>
          </a:p>
        </p:txBody>
      </p:sp>
      <p:sp>
        <p:nvSpPr>
          <p:cNvPr id="9" name="Text Placeholder 8">
            <a:extLst>
              <a:ext uri="{FF2B5EF4-FFF2-40B4-BE49-F238E27FC236}">
                <a16:creationId xmlns:a16="http://schemas.microsoft.com/office/drawing/2014/main" id="{1B8F9B77-308B-48E1-BCAC-0C74FB9A1CF4}"/>
              </a:ext>
            </a:extLst>
          </p:cNvPr>
          <p:cNvSpPr>
            <a:spLocks noGrp="1"/>
          </p:cNvSpPr>
          <p:nvPr>
            <p:ph type="body" sz="quarter" idx="14" hasCustomPrompt="1"/>
          </p:nvPr>
        </p:nvSpPr>
        <p:spPr>
          <a:xfrm>
            <a:off x="1335515" y="3323013"/>
            <a:ext cx="2286000" cy="274320"/>
          </a:xfrm>
        </p:spPr>
        <p:txBody>
          <a:bodyPr rtlCol="0"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en-GB" noProof="0"/>
              <a:t>Name</a:t>
            </a:r>
          </a:p>
        </p:txBody>
      </p:sp>
      <p:sp>
        <p:nvSpPr>
          <p:cNvPr id="10" name="Text Placeholder 8">
            <a:extLst>
              <a:ext uri="{FF2B5EF4-FFF2-40B4-BE49-F238E27FC236}">
                <a16:creationId xmlns:a16="http://schemas.microsoft.com/office/drawing/2014/main" id="{50BA97C8-6774-46D2-9678-1BA2BE8C9D3E}"/>
              </a:ext>
            </a:extLst>
          </p:cNvPr>
          <p:cNvSpPr>
            <a:spLocks noGrp="1"/>
          </p:cNvSpPr>
          <p:nvPr>
            <p:ph type="body" sz="quarter" idx="15" hasCustomPrompt="1"/>
          </p:nvPr>
        </p:nvSpPr>
        <p:spPr>
          <a:xfrm>
            <a:off x="1335515" y="3610807"/>
            <a:ext cx="2286000" cy="274320"/>
          </a:xfrm>
        </p:spPr>
        <p:txBody>
          <a:bodyPr rtlCol="0">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en-GB" noProof="0"/>
              <a:t>Title</a:t>
            </a:r>
          </a:p>
        </p:txBody>
      </p:sp>
      <p:sp>
        <p:nvSpPr>
          <p:cNvPr id="11" name="Picture Placeholder 6">
            <a:extLst>
              <a:ext uri="{FF2B5EF4-FFF2-40B4-BE49-F238E27FC236}">
                <a16:creationId xmlns:a16="http://schemas.microsoft.com/office/drawing/2014/main" id="{D48977F0-CAE5-4054-B1AC-16B25EB28CBA}"/>
              </a:ext>
            </a:extLst>
          </p:cNvPr>
          <p:cNvSpPr>
            <a:spLocks noGrp="1"/>
          </p:cNvSpPr>
          <p:nvPr>
            <p:ph type="pic" sz="quarter" idx="16"/>
          </p:nvPr>
        </p:nvSpPr>
        <p:spPr>
          <a:xfrm>
            <a:off x="3754036" y="1717537"/>
            <a:ext cx="2286000" cy="1554480"/>
          </a:xfrm>
          <a:solidFill>
            <a:schemeClr val="accent6"/>
          </a:solidFill>
        </p:spPr>
        <p:txBody>
          <a:bodyPr rtlCol="0"/>
          <a:lstStyle/>
          <a:p>
            <a:pPr rtl="0"/>
            <a:r>
              <a:rPr lang="en-GB" noProof="0"/>
              <a:t>Click icon to add picture</a:t>
            </a:r>
          </a:p>
        </p:txBody>
      </p:sp>
      <p:sp>
        <p:nvSpPr>
          <p:cNvPr id="12" name="Text Placeholder 8">
            <a:extLst>
              <a:ext uri="{FF2B5EF4-FFF2-40B4-BE49-F238E27FC236}">
                <a16:creationId xmlns:a16="http://schemas.microsoft.com/office/drawing/2014/main" id="{035550F1-A852-48F3-9C1C-C64F3B8D4D7E}"/>
              </a:ext>
            </a:extLst>
          </p:cNvPr>
          <p:cNvSpPr>
            <a:spLocks noGrp="1"/>
          </p:cNvSpPr>
          <p:nvPr>
            <p:ph type="body" sz="quarter" idx="17" hasCustomPrompt="1"/>
          </p:nvPr>
        </p:nvSpPr>
        <p:spPr>
          <a:xfrm>
            <a:off x="3754036" y="3323409"/>
            <a:ext cx="2286000" cy="274320"/>
          </a:xfrm>
        </p:spPr>
        <p:txBody>
          <a:bodyPr rtlCol="0"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en-GB" noProof="0"/>
              <a:t>Name</a:t>
            </a:r>
          </a:p>
        </p:txBody>
      </p:sp>
      <p:sp>
        <p:nvSpPr>
          <p:cNvPr id="13" name="Text Placeholder 8">
            <a:extLst>
              <a:ext uri="{FF2B5EF4-FFF2-40B4-BE49-F238E27FC236}">
                <a16:creationId xmlns:a16="http://schemas.microsoft.com/office/drawing/2014/main" id="{D757D7CE-02BE-4D9B-A676-F2967D660EC0}"/>
              </a:ext>
            </a:extLst>
          </p:cNvPr>
          <p:cNvSpPr>
            <a:spLocks noGrp="1"/>
          </p:cNvSpPr>
          <p:nvPr>
            <p:ph type="body" sz="quarter" idx="18" hasCustomPrompt="1"/>
          </p:nvPr>
        </p:nvSpPr>
        <p:spPr>
          <a:xfrm>
            <a:off x="3754036" y="3611203"/>
            <a:ext cx="2286000" cy="274320"/>
          </a:xfrm>
        </p:spPr>
        <p:txBody>
          <a:bodyPr rtlCol="0">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en-GB" noProof="0"/>
              <a:t>Title</a:t>
            </a:r>
          </a:p>
        </p:txBody>
      </p:sp>
      <p:sp>
        <p:nvSpPr>
          <p:cNvPr id="14" name="Picture Placeholder 6">
            <a:extLst>
              <a:ext uri="{FF2B5EF4-FFF2-40B4-BE49-F238E27FC236}">
                <a16:creationId xmlns:a16="http://schemas.microsoft.com/office/drawing/2014/main" id="{64C29CA7-3B83-4C84-8407-F05C8CA7084D}"/>
              </a:ext>
            </a:extLst>
          </p:cNvPr>
          <p:cNvSpPr>
            <a:spLocks noGrp="1"/>
          </p:cNvSpPr>
          <p:nvPr>
            <p:ph type="pic" sz="quarter" idx="19"/>
          </p:nvPr>
        </p:nvSpPr>
        <p:spPr>
          <a:xfrm>
            <a:off x="6172557" y="1717141"/>
            <a:ext cx="2286000" cy="1554480"/>
          </a:xfrm>
          <a:solidFill>
            <a:schemeClr val="accent6"/>
          </a:solidFill>
        </p:spPr>
        <p:txBody>
          <a:bodyPr rtlCol="0"/>
          <a:lstStyle/>
          <a:p>
            <a:pPr rtl="0"/>
            <a:r>
              <a:rPr lang="en-GB" noProof="0"/>
              <a:t>Click icon to add picture</a:t>
            </a:r>
          </a:p>
        </p:txBody>
      </p:sp>
      <p:sp>
        <p:nvSpPr>
          <p:cNvPr id="15" name="Text Placeholder 8">
            <a:extLst>
              <a:ext uri="{FF2B5EF4-FFF2-40B4-BE49-F238E27FC236}">
                <a16:creationId xmlns:a16="http://schemas.microsoft.com/office/drawing/2014/main" id="{62304448-704D-4C85-87B3-13204A597E05}"/>
              </a:ext>
            </a:extLst>
          </p:cNvPr>
          <p:cNvSpPr>
            <a:spLocks noGrp="1"/>
          </p:cNvSpPr>
          <p:nvPr>
            <p:ph type="body" sz="quarter" idx="20" hasCustomPrompt="1"/>
          </p:nvPr>
        </p:nvSpPr>
        <p:spPr>
          <a:xfrm>
            <a:off x="6172557" y="3323013"/>
            <a:ext cx="2286000" cy="274320"/>
          </a:xfrm>
        </p:spPr>
        <p:txBody>
          <a:bodyPr rtlCol="0"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en-GB" noProof="0"/>
              <a:t>Name</a:t>
            </a:r>
          </a:p>
        </p:txBody>
      </p:sp>
      <p:sp>
        <p:nvSpPr>
          <p:cNvPr id="16" name="Text Placeholder 8">
            <a:extLst>
              <a:ext uri="{FF2B5EF4-FFF2-40B4-BE49-F238E27FC236}">
                <a16:creationId xmlns:a16="http://schemas.microsoft.com/office/drawing/2014/main" id="{BB608A2D-D2B2-4E41-89DB-745BBE2D8B47}"/>
              </a:ext>
            </a:extLst>
          </p:cNvPr>
          <p:cNvSpPr>
            <a:spLocks noGrp="1"/>
          </p:cNvSpPr>
          <p:nvPr>
            <p:ph type="body" sz="quarter" idx="21" hasCustomPrompt="1"/>
          </p:nvPr>
        </p:nvSpPr>
        <p:spPr>
          <a:xfrm>
            <a:off x="6172557" y="3610807"/>
            <a:ext cx="2286000" cy="274320"/>
          </a:xfrm>
        </p:spPr>
        <p:txBody>
          <a:bodyPr rtlCol="0">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en-GB" noProof="0"/>
              <a:t>Title</a:t>
            </a:r>
          </a:p>
        </p:txBody>
      </p:sp>
      <p:sp>
        <p:nvSpPr>
          <p:cNvPr id="17" name="Picture Placeholder 6">
            <a:extLst>
              <a:ext uri="{FF2B5EF4-FFF2-40B4-BE49-F238E27FC236}">
                <a16:creationId xmlns:a16="http://schemas.microsoft.com/office/drawing/2014/main" id="{B1A1DC22-0E05-43FC-8E91-0BE7AA25EEF8}"/>
              </a:ext>
            </a:extLst>
          </p:cNvPr>
          <p:cNvSpPr>
            <a:spLocks noGrp="1"/>
          </p:cNvSpPr>
          <p:nvPr>
            <p:ph type="pic" sz="quarter" idx="22"/>
          </p:nvPr>
        </p:nvSpPr>
        <p:spPr>
          <a:xfrm>
            <a:off x="8578378" y="1717141"/>
            <a:ext cx="2286000" cy="1554480"/>
          </a:xfrm>
          <a:solidFill>
            <a:schemeClr val="accent6"/>
          </a:solidFill>
        </p:spPr>
        <p:txBody>
          <a:bodyPr rtlCol="0"/>
          <a:lstStyle/>
          <a:p>
            <a:pPr rtl="0"/>
            <a:r>
              <a:rPr lang="en-GB" noProof="0"/>
              <a:t>Click icon to add picture</a:t>
            </a:r>
          </a:p>
        </p:txBody>
      </p:sp>
      <p:sp>
        <p:nvSpPr>
          <p:cNvPr id="18" name="Text Placeholder 8">
            <a:extLst>
              <a:ext uri="{FF2B5EF4-FFF2-40B4-BE49-F238E27FC236}">
                <a16:creationId xmlns:a16="http://schemas.microsoft.com/office/drawing/2014/main" id="{25676C67-0CCC-403A-9B15-B42740FCF064}"/>
              </a:ext>
            </a:extLst>
          </p:cNvPr>
          <p:cNvSpPr>
            <a:spLocks noGrp="1"/>
          </p:cNvSpPr>
          <p:nvPr>
            <p:ph type="body" sz="quarter" idx="23" hasCustomPrompt="1"/>
          </p:nvPr>
        </p:nvSpPr>
        <p:spPr>
          <a:xfrm>
            <a:off x="8578378" y="3323013"/>
            <a:ext cx="2286000" cy="274320"/>
          </a:xfrm>
        </p:spPr>
        <p:txBody>
          <a:bodyPr rtlCol="0"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en-GB" noProof="0"/>
              <a:t>Name</a:t>
            </a:r>
          </a:p>
        </p:txBody>
      </p:sp>
      <p:sp>
        <p:nvSpPr>
          <p:cNvPr id="19" name="Text Placeholder 8">
            <a:extLst>
              <a:ext uri="{FF2B5EF4-FFF2-40B4-BE49-F238E27FC236}">
                <a16:creationId xmlns:a16="http://schemas.microsoft.com/office/drawing/2014/main" id="{25CC45AB-977D-4580-9F1A-2E786542EE50}"/>
              </a:ext>
            </a:extLst>
          </p:cNvPr>
          <p:cNvSpPr>
            <a:spLocks noGrp="1"/>
          </p:cNvSpPr>
          <p:nvPr>
            <p:ph type="body" sz="quarter" idx="24" hasCustomPrompt="1"/>
          </p:nvPr>
        </p:nvSpPr>
        <p:spPr>
          <a:xfrm>
            <a:off x="8578378" y="3610807"/>
            <a:ext cx="2286000" cy="274320"/>
          </a:xfrm>
        </p:spPr>
        <p:txBody>
          <a:bodyPr rtlCol="0">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en-GB" noProof="0"/>
              <a:t>Title</a:t>
            </a:r>
          </a:p>
        </p:txBody>
      </p:sp>
      <p:sp>
        <p:nvSpPr>
          <p:cNvPr id="44" name="Picture Placeholder 6">
            <a:extLst>
              <a:ext uri="{FF2B5EF4-FFF2-40B4-BE49-F238E27FC236}">
                <a16:creationId xmlns:a16="http://schemas.microsoft.com/office/drawing/2014/main" id="{27688D91-F8AA-4C0A-BF29-90F8FE202DAC}"/>
              </a:ext>
            </a:extLst>
          </p:cNvPr>
          <p:cNvSpPr>
            <a:spLocks noGrp="1"/>
          </p:cNvSpPr>
          <p:nvPr>
            <p:ph type="pic" sz="quarter" idx="25"/>
          </p:nvPr>
        </p:nvSpPr>
        <p:spPr>
          <a:xfrm>
            <a:off x="1325219" y="4131915"/>
            <a:ext cx="2286000" cy="1554480"/>
          </a:xfrm>
          <a:solidFill>
            <a:schemeClr val="accent6"/>
          </a:solidFill>
        </p:spPr>
        <p:txBody>
          <a:bodyPr rtlCol="0"/>
          <a:lstStyle/>
          <a:p>
            <a:pPr rtl="0"/>
            <a:r>
              <a:rPr lang="en-GB" noProof="0"/>
              <a:t>Click icon to add picture</a:t>
            </a:r>
          </a:p>
        </p:txBody>
      </p:sp>
      <p:sp>
        <p:nvSpPr>
          <p:cNvPr id="45" name="Text Placeholder 8">
            <a:extLst>
              <a:ext uri="{FF2B5EF4-FFF2-40B4-BE49-F238E27FC236}">
                <a16:creationId xmlns:a16="http://schemas.microsoft.com/office/drawing/2014/main" id="{D9AECBF7-0508-4905-9DF6-C0FF9D9ADA48}"/>
              </a:ext>
            </a:extLst>
          </p:cNvPr>
          <p:cNvSpPr>
            <a:spLocks noGrp="1"/>
          </p:cNvSpPr>
          <p:nvPr>
            <p:ph type="body" sz="quarter" idx="26" hasCustomPrompt="1"/>
          </p:nvPr>
        </p:nvSpPr>
        <p:spPr>
          <a:xfrm>
            <a:off x="1325219" y="5737787"/>
            <a:ext cx="2286000" cy="274320"/>
          </a:xfrm>
        </p:spPr>
        <p:txBody>
          <a:bodyPr rtlCol="0"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en-GB" noProof="0"/>
              <a:t>Name</a:t>
            </a:r>
          </a:p>
        </p:txBody>
      </p:sp>
      <p:sp>
        <p:nvSpPr>
          <p:cNvPr id="46" name="Text Placeholder 8">
            <a:extLst>
              <a:ext uri="{FF2B5EF4-FFF2-40B4-BE49-F238E27FC236}">
                <a16:creationId xmlns:a16="http://schemas.microsoft.com/office/drawing/2014/main" id="{A7F920A3-CA67-4CD0-A639-1CE803DE26F8}"/>
              </a:ext>
            </a:extLst>
          </p:cNvPr>
          <p:cNvSpPr>
            <a:spLocks noGrp="1"/>
          </p:cNvSpPr>
          <p:nvPr>
            <p:ph type="body" sz="quarter" idx="27" hasCustomPrompt="1"/>
          </p:nvPr>
        </p:nvSpPr>
        <p:spPr>
          <a:xfrm>
            <a:off x="1325219" y="6025581"/>
            <a:ext cx="2286000" cy="274320"/>
          </a:xfrm>
        </p:spPr>
        <p:txBody>
          <a:bodyPr rtlCol="0">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en-GB" noProof="0"/>
              <a:t>Title</a:t>
            </a:r>
          </a:p>
        </p:txBody>
      </p:sp>
      <p:sp>
        <p:nvSpPr>
          <p:cNvPr id="47" name="Picture Placeholder 6">
            <a:extLst>
              <a:ext uri="{FF2B5EF4-FFF2-40B4-BE49-F238E27FC236}">
                <a16:creationId xmlns:a16="http://schemas.microsoft.com/office/drawing/2014/main" id="{463E2C69-9A20-4A90-8F45-4EE6CFD469B6}"/>
              </a:ext>
            </a:extLst>
          </p:cNvPr>
          <p:cNvSpPr>
            <a:spLocks noGrp="1"/>
          </p:cNvSpPr>
          <p:nvPr>
            <p:ph type="pic" sz="quarter" idx="28"/>
          </p:nvPr>
        </p:nvSpPr>
        <p:spPr>
          <a:xfrm>
            <a:off x="3743740" y="4132311"/>
            <a:ext cx="2286000" cy="1554480"/>
          </a:xfrm>
          <a:solidFill>
            <a:schemeClr val="accent6"/>
          </a:solidFill>
        </p:spPr>
        <p:txBody>
          <a:bodyPr rtlCol="0"/>
          <a:lstStyle/>
          <a:p>
            <a:pPr rtl="0"/>
            <a:r>
              <a:rPr lang="en-GB" noProof="0"/>
              <a:t>Click icon to add picture</a:t>
            </a:r>
          </a:p>
        </p:txBody>
      </p:sp>
      <p:sp>
        <p:nvSpPr>
          <p:cNvPr id="48" name="Text Placeholder 8">
            <a:extLst>
              <a:ext uri="{FF2B5EF4-FFF2-40B4-BE49-F238E27FC236}">
                <a16:creationId xmlns:a16="http://schemas.microsoft.com/office/drawing/2014/main" id="{D33409A7-C60B-4AD7-AFDF-23C2F042CECE}"/>
              </a:ext>
            </a:extLst>
          </p:cNvPr>
          <p:cNvSpPr>
            <a:spLocks noGrp="1"/>
          </p:cNvSpPr>
          <p:nvPr>
            <p:ph type="body" sz="quarter" idx="29" hasCustomPrompt="1"/>
          </p:nvPr>
        </p:nvSpPr>
        <p:spPr>
          <a:xfrm>
            <a:off x="3743740" y="5738183"/>
            <a:ext cx="2286000" cy="274320"/>
          </a:xfrm>
        </p:spPr>
        <p:txBody>
          <a:bodyPr rtlCol="0"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en-GB" noProof="0"/>
              <a:t>Name</a:t>
            </a:r>
          </a:p>
        </p:txBody>
      </p:sp>
      <p:sp>
        <p:nvSpPr>
          <p:cNvPr id="49" name="Text Placeholder 8">
            <a:extLst>
              <a:ext uri="{FF2B5EF4-FFF2-40B4-BE49-F238E27FC236}">
                <a16:creationId xmlns:a16="http://schemas.microsoft.com/office/drawing/2014/main" id="{4870155B-647D-44E9-AE54-24D2BB2404BF}"/>
              </a:ext>
            </a:extLst>
          </p:cNvPr>
          <p:cNvSpPr>
            <a:spLocks noGrp="1"/>
          </p:cNvSpPr>
          <p:nvPr>
            <p:ph type="body" sz="quarter" idx="30" hasCustomPrompt="1"/>
          </p:nvPr>
        </p:nvSpPr>
        <p:spPr>
          <a:xfrm>
            <a:off x="3743740" y="6025977"/>
            <a:ext cx="2286000" cy="274320"/>
          </a:xfrm>
        </p:spPr>
        <p:txBody>
          <a:bodyPr rtlCol="0">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en-GB" noProof="0"/>
              <a:t>Title</a:t>
            </a:r>
          </a:p>
        </p:txBody>
      </p:sp>
      <p:sp>
        <p:nvSpPr>
          <p:cNvPr id="50" name="Picture Placeholder 6">
            <a:extLst>
              <a:ext uri="{FF2B5EF4-FFF2-40B4-BE49-F238E27FC236}">
                <a16:creationId xmlns:a16="http://schemas.microsoft.com/office/drawing/2014/main" id="{3876D40F-6DE8-45F1-B56E-986312109BAC}"/>
              </a:ext>
            </a:extLst>
          </p:cNvPr>
          <p:cNvSpPr>
            <a:spLocks noGrp="1"/>
          </p:cNvSpPr>
          <p:nvPr>
            <p:ph type="pic" sz="quarter" idx="31"/>
          </p:nvPr>
        </p:nvSpPr>
        <p:spPr>
          <a:xfrm>
            <a:off x="6162261" y="4131915"/>
            <a:ext cx="2286000" cy="1554480"/>
          </a:xfrm>
          <a:solidFill>
            <a:schemeClr val="accent6"/>
          </a:solidFill>
        </p:spPr>
        <p:txBody>
          <a:bodyPr rtlCol="0"/>
          <a:lstStyle/>
          <a:p>
            <a:pPr rtl="0"/>
            <a:r>
              <a:rPr lang="en-GB" noProof="0"/>
              <a:t>Click icon to add picture</a:t>
            </a:r>
          </a:p>
        </p:txBody>
      </p:sp>
      <p:sp>
        <p:nvSpPr>
          <p:cNvPr id="51" name="Text Placeholder 8">
            <a:extLst>
              <a:ext uri="{FF2B5EF4-FFF2-40B4-BE49-F238E27FC236}">
                <a16:creationId xmlns:a16="http://schemas.microsoft.com/office/drawing/2014/main" id="{D0A39ABE-EF7B-477F-A346-C5CDA9F5D63A}"/>
              </a:ext>
            </a:extLst>
          </p:cNvPr>
          <p:cNvSpPr>
            <a:spLocks noGrp="1"/>
          </p:cNvSpPr>
          <p:nvPr>
            <p:ph type="body" sz="quarter" idx="32" hasCustomPrompt="1"/>
          </p:nvPr>
        </p:nvSpPr>
        <p:spPr>
          <a:xfrm>
            <a:off x="6162261" y="5737787"/>
            <a:ext cx="2286000" cy="274320"/>
          </a:xfrm>
        </p:spPr>
        <p:txBody>
          <a:bodyPr rtlCol="0"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en-GB" noProof="0"/>
              <a:t>Name</a:t>
            </a:r>
          </a:p>
        </p:txBody>
      </p:sp>
      <p:sp>
        <p:nvSpPr>
          <p:cNvPr id="52" name="Text Placeholder 8">
            <a:extLst>
              <a:ext uri="{FF2B5EF4-FFF2-40B4-BE49-F238E27FC236}">
                <a16:creationId xmlns:a16="http://schemas.microsoft.com/office/drawing/2014/main" id="{7787A6CA-4AF6-46F5-BA39-50F328D9A86E}"/>
              </a:ext>
            </a:extLst>
          </p:cNvPr>
          <p:cNvSpPr>
            <a:spLocks noGrp="1"/>
          </p:cNvSpPr>
          <p:nvPr>
            <p:ph type="body" sz="quarter" idx="33" hasCustomPrompt="1"/>
          </p:nvPr>
        </p:nvSpPr>
        <p:spPr>
          <a:xfrm>
            <a:off x="6162261" y="6025581"/>
            <a:ext cx="2286000" cy="274320"/>
          </a:xfrm>
        </p:spPr>
        <p:txBody>
          <a:bodyPr rtlCol="0">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en-GB" noProof="0"/>
              <a:t>Title</a:t>
            </a:r>
          </a:p>
        </p:txBody>
      </p:sp>
      <p:sp>
        <p:nvSpPr>
          <p:cNvPr id="53" name="Picture Placeholder 6">
            <a:extLst>
              <a:ext uri="{FF2B5EF4-FFF2-40B4-BE49-F238E27FC236}">
                <a16:creationId xmlns:a16="http://schemas.microsoft.com/office/drawing/2014/main" id="{EC171A7C-639D-47C1-A626-7E4772629B28}"/>
              </a:ext>
            </a:extLst>
          </p:cNvPr>
          <p:cNvSpPr>
            <a:spLocks noGrp="1"/>
          </p:cNvSpPr>
          <p:nvPr>
            <p:ph type="pic" sz="quarter" idx="34"/>
          </p:nvPr>
        </p:nvSpPr>
        <p:spPr>
          <a:xfrm>
            <a:off x="8580782" y="4131915"/>
            <a:ext cx="2286000" cy="1554480"/>
          </a:xfrm>
          <a:solidFill>
            <a:schemeClr val="accent6"/>
          </a:solidFill>
        </p:spPr>
        <p:txBody>
          <a:bodyPr rtlCol="0"/>
          <a:lstStyle/>
          <a:p>
            <a:pPr rtl="0"/>
            <a:r>
              <a:rPr lang="en-GB" noProof="0"/>
              <a:t>Click icon to add picture</a:t>
            </a:r>
          </a:p>
        </p:txBody>
      </p:sp>
      <p:sp>
        <p:nvSpPr>
          <p:cNvPr id="54" name="Text Placeholder 8">
            <a:extLst>
              <a:ext uri="{FF2B5EF4-FFF2-40B4-BE49-F238E27FC236}">
                <a16:creationId xmlns:a16="http://schemas.microsoft.com/office/drawing/2014/main" id="{674313BD-D2AD-4F0E-96FE-469C176818BD}"/>
              </a:ext>
            </a:extLst>
          </p:cNvPr>
          <p:cNvSpPr>
            <a:spLocks noGrp="1"/>
          </p:cNvSpPr>
          <p:nvPr>
            <p:ph type="body" sz="quarter" idx="35" hasCustomPrompt="1"/>
          </p:nvPr>
        </p:nvSpPr>
        <p:spPr>
          <a:xfrm>
            <a:off x="8580782" y="5737787"/>
            <a:ext cx="2286000" cy="274320"/>
          </a:xfrm>
        </p:spPr>
        <p:txBody>
          <a:bodyPr rtlCol="0"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en-GB" noProof="0"/>
              <a:t>Name</a:t>
            </a:r>
          </a:p>
        </p:txBody>
      </p:sp>
      <p:sp>
        <p:nvSpPr>
          <p:cNvPr id="55" name="Text Placeholder 8">
            <a:extLst>
              <a:ext uri="{FF2B5EF4-FFF2-40B4-BE49-F238E27FC236}">
                <a16:creationId xmlns:a16="http://schemas.microsoft.com/office/drawing/2014/main" id="{7141AE4E-36D0-4176-9FCB-E5803788939E}"/>
              </a:ext>
            </a:extLst>
          </p:cNvPr>
          <p:cNvSpPr>
            <a:spLocks noGrp="1"/>
          </p:cNvSpPr>
          <p:nvPr>
            <p:ph type="body" sz="quarter" idx="36" hasCustomPrompt="1"/>
          </p:nvPr>
        </p:nvSpPr>
        <p:spPr>
          <a:xfrm>
            <a:off x="8580782" y="6025581"/>
            <a:ext cx="2286000" cy="274320"/>
          </a:xfrm>
        </p:spPr>
        <p:txBody>
          <a:bodyPr rtlCol="0">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en-GB" noProof="0"/>
              <a:t>Title</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rtlCol="0"/>
          <a:lstStyle/>
          <a:p>
            <a:pPr rtl="0"/>
            <a:r>
              <a:rPr lang="en-GB" noProof="0"/>
              <a:t>20XX</a:t>
            </a:r>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rtlCol="0"/>
          <a:lstStyle/>
          <a:p>
            <a:pPr rtl="0"/>
            <a:r>
              <a:rPr lang="en-GB" noProof="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rtlCol="0"/>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1507401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p:txBody>
          <a:bodyPr rtlCol="0"/>
          <a:lstStyle>
            <a:lvl1pPr algn="ctr">
              <a:defRPr/>
            </a:lvl1pPr>
          </a:lstStyle>
          <a:p>
            <a:pPr rtl="0"/>
            <a:r>
              <a:rPr lang="en-GB" noProof="0"/>
              <a:t>Click to edit Master title style</a:t>
            </a:r>
          </a:p>
        </p:txBody>
      </p:sp>
      <p:sp>
        <p:nvSpPr>
          <p:cNvPr id="14" name="Content Placeholder 13">
            <a:extLst>
              <a:ext uri="{FF2B5EF4-FFF2-40B4-BE49-F238E27FC236}">
                <a16:creationId xmlns:a16="http://schemas.microsoft.com/office/drawing/2014/main" id="{01F6AC7C-4EFC-4C76-8784-963130151FD5}"/>
              </a:ext>
            </a:extLst>
          </p:cNvPr>
          <p:cNvSpPr>
            <a:spLocks noGrp="1"/>
          </p:cNvSpPr>
          <p:nvPr>
            <p:ph sz="quarter" idx="28" hasCustomPrompt="1"/>
          </p:nvPr>
        </p:nvSpPr>
        <p:spPr>
          <a:xfrm>
            <a:off x="1137509" y="1859777"/>
            <a:ext cx="1819656" cy="1517904"/>
          </a:xfrm>
        </p:spPr>
        <p:txBody>
          <a:bodyPr rtlCol="0" anchor="ctr">
            <a:normAutofit/>
          </a:bodyPr>
          <a:lstStyle>
            <a:lvl1pPr marL="0" indent="0" algn="ctr">
              <a:buNone/>
              <a:defRPr sz="1800"/>
            </a:lvl1pPr>
          </a:lstStyle>
          <a:p>
            <a:pPr lvl="0" rtl="0"/>
            <a:r>
              <a:rPr lang="en-GB" noProof="0"/>
              <a:t>Add content</a:t>
            </a:r>
          </a:p>
        </p:txBody>
      </p:sp>
      <p:sp>
        <p:nvSpPr>
          <p:cNvPr id="8" name="Text Placeholder 7">
            <a:extLst>
              <a:ext uri="{FF2B5EF4-FFF2-40B4-BE49-F238E27FC236}">
                <a16:creationId xmlns:a16="http://schemas.microsoft.com/office/drawing/2014/main" id="{02AED95B-59A7-4359-BD74-24F920F7153F}"/>
              </a:ext>
            </a:extLst>
          </p:cNvPr>
          <p:cNvSpPr>
            <a:spLocks noGrp="1"/>
          </p:cNvSpPr>
          <p:nvPr>
            <p:ph type="body" sz="quarter" idx="13" hasCustomPrompt="1"/>
          </p:nvPr>
        </p:nvSpPr>
        <p:spPr>
          <a:xfrm>
            <a:off x="1018637" y="3444752"/>
            <a:ext cx="2057400" cy="640080"/>
          </a:xfrm>
        </p:spPr>
        <p:txBody>
          <a:bodyPr rtlCol="0">
            <a:noAutofit/>
          </a:bodyPr>
          <a:lstStyle>
            <a:lvl1pPr marL="0" indent="0" algn="ctr">
              <a:buNone/>
              <a:defRPr sz="2000">
                <a:solidFill>
                  <a:schemeClr val="accent4"/>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en-GB" noProof="0"/>
              <a:t>Section Title</a:t>
            </a:r>
          </a:p>
        </p:txBody>
      </p:sp>
      <p:sp>
        <p:nvSpPr>
          <p:cNvPr id="9" name="Text Placeholder 7">
            <a:extLst>
              <a:ext uri="{FF2B5EF4-FFF2-40B4-BE49-F238E27FC236}">
                <a16:creationId xmlns:a16="http://schemas.microsoft.com/office/drawing/2014/main" id="{286DAE13-A93D-453A-8164-3F1E97F8F24B}"/>
              </a:ext>
            </a:extLst>
          </p:cNvPr>
          <p:cNvSpPr>
            <a:spLocks noGrp="1"/>
          </p:cNvSpPr>
          <p:nvPr>
            <p:ph type="body" sz="quarter" idx="14" hasCustomPrompt="1"/>
          </p:nvPr>
        </p:nvSpPr>
        <p:spPr>
          <a:xfrm>
            <a:off x="1034480" y="4110604"/>
            <a:ext cx="2057400" cy="365760"/>
          </a:xfrm>
        </p:spPr>
        <p:txBody>
          <a:bodyPr rtlCol="0">
            <a:noAutofit/>
          </a:bodyPr>
          <a:lstStyle>
            <a:lvl1pPr marL="0" indent="0" algn="ctr">
              <a:buNone/>
              <a:defRPr sz="1600" b="1"/>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en-GB" noProof="0"/>
              <a:t>Section Title</a:t>
            </a:r>
          </a:p>
        </p:txBody>
      </p:sp>
      <p:sp>
        <p:nvSpPr>
          <p:cNvPr id="10" name="Text Placeholder 7">
            <a:extLst>
              <a:ext uri="{FF2B5EF4-FFF2-40B4-BE49-F238E27FC236}">
                <a16:creationId xmlns:a16="http://schemas.microsoft.com/office/drawing/2014/main" id="{1FD2C3F4-5FD0-4B09-A5D5-7365D61084F0}"/>
              </a:ext>
            </a:extLst>
          </p:cNvPr>
          <p:cNvSpPr>
            <a:spLocks noGrp="1"/>
          </p:cNvSpPr>
          <p:nvPr>
            <p:ph type="body" sz="quarter" idx="15" hasCustomPrompt="1"/>
          </p:nvPr>
        </p:nvSpPr>
        <p:spPr>
          <a:xfrm>
            <a:off x="1034480" y="4483110"/>
            <a:ext cx="2057400" cy="914400"/>
          </a:xfrm>
        </p:spPr>
        <p:txBody>
          <a:bodyPr rtlCol="0">
            <a:noAutofit/>
          </a:bodyPr>
          <a:lstStyle>
            <a:lvl1pPr marL="0" indent="0" algn="ctr">
              <a:buNone/>
              <a:defRPr sz="1400"/>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en-GB" noProof="0"/>
              <a:t>Section Description</a:t>
            </a:r>
          </a:p>
        </p:txBody>
      </p:sp>
      <p:sp>
        <p:nvSpPr>
          <p:cNvPr id="28" name="Content Placeholder 13">
            <a:extLst>
              <a:ext uri="{FF2B5EF4-FFF2-40B4-BE49-F238E27FC236}">
                <a16:creationId xmlns:a16="http://schemas.microsoft.com/office/drawing/2014/main" id="{7BF6ABBB-7B41-4F0C-8416-9C72862D93CB}"/>
              </a:ext>
            </a:extLst>
          </p:cNvPr>
          <p:cNvSpPr>
            <a:spLocks noGrp="1"/>
          </p:cNvSpPr>
          <p:nvPr>
            <p:ph sz="quarter" idx="29" hasCustomPrompt="1"/>
          </p:nvPr>
        </p:nvSpPr>
        <p:spPr>
          <a:xfrm>
            <a:off x="3859487" y="1859777"/>
            <a:ext cx="1819656" cy="1517904"/>
          </a:xfrm>
        </p:spPr>
        <p:txBody>
          <a:bodyPr rtlCol="0" anchor="ctr">
            <a:normAutofit/>
          </a:bodyPr>
          <a:lstStyle>
            <a:lvl1pPr marL="0" indent="0" algn="ctr">
              <a:buNone/>
              <a:defRPr sz="1800"/>
            </a:lvl1pPr>
          </a:lstStyle>
          <a:p>
            <a:pPr lvl="0" rtl="0"/>
            <a:r>
              <a:rPr lang="en-GB" noProof="0"/>
              <a:t>Add content</a:t>
            </a:r>
          </a:p>
        </p:txBody>
      </p:sp>
      <p:sp>
        <p:nvSpPr>
          <p:cNvPr id="30" name="Text Placeholder 7">
            <a:extLst>
              <a:ext uri="{FF2B5EF4-FFF2-40B4-BE49-F238E27FC236}">
                <a16:creationId xmlns:a16="http://schemas.microsoft.com/office/drawing/2014/main" id="{E1B58033-4461-43F1-8E7C-C6E5988BDE88}"/>
              </a:ext>
            </a:extLst>
          </p:cNvPr>
          <p:cNvSpPr>
            <a:spLocks noGrp="1"/>
          </p:cNvSpPr>
          <p:nvPr>
            <p:ph type="body" sz="quarter" idx="17" hasCustomPrompt="1"/>
          </p:nvPr>
        </p:nvSpPr>
        <p:spPr>
          <a:xfrm>
            <a:off x="3740615" y="3444752"/>
            <a:ext cx="2057400" cy="640080"/>
          </a:xfrm>
        </p:spPr>
        <p:txBody>
          <a:bodyPr rtlCol="0">
            <a:noAutofit/>
          </a:bodyPr>
          <a:lstStyle>
            <a:lvl1pPr marL="0" indent="0" algn="ctr">
              <a:buNone/>
              <a:defRPr sz="2000">
                <a:solidFill>
                  <a:schemeClr val="accent4"/>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en-GB" noProof="0"/>
              <a:t>Section Title</a:t>
            </a:r>
          </a:p>
        </p:txBody>
      </p:sp>
      <p:sp>
        <p:nvSpPr>
          <p:cNvPr id="31" name="Text Placeholder 7">
            <a:extLst>
              <a:ext uri="{FF2B5EF4-FFF2-40B4-BE49-F238E27FC236}">
                <a16:creationId xmlns:a16="http://schemas.microsoft.com/office/drawing/2014/main" id="{80CE999C-FC94-4BF1-BBCE-0A3A9340971B}"/>
              </a:ext>
            </a:extLst>
          </p:cNvPr>
          <p:cNvSpPr>
            <a:spLocks noGrp="1"/>
          </p:cNvSpPr>
          <p:nvPr>
            <p:ph type="body" sz="quarter" idx="18" hasCustomPrompt="1"/>
          </p:nvPr>
        </p:nvSpPr>
        <p:spPr>
          <a:xfrm>
            <a:off x="3756458" y="4110604"/>
            <a:ext cx="2057400" cy="365760"/>
          </a:xfrm>
        </p:spPr>
        <p:txBody>
          <a:bodyPr rtlCol="0">
            <a:noAutofit/>
          </a:bodyPr>
          <a:lstStyle>
            <a:lvl1pPr marL="0" indent="0" algn="ctr">
              <a:buNone/>
              <a:defRPr sz="1600" b="1"/>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en-GB" noProof="0"/>
              <a:t>Section Title</a:t>
            </a:r>
          </a:p>
        </p:txBody>
      </p:sp>
      <p:sp>
        <p:nvSpPr>
          <p:cNvPr id="32" name="Text Placeholder 7">
            <a:extLst>
              <a:ext uri="{FF2B5EF4-FFF2-40B4-BE49-F238E27FC236}">
                <a16:creationId xmlns:a16="http://schemas.microsoft.com/office/drawing/2014/main" id="{6AFDE949-FC25-431E-8298-75F5A7B83A16}"/>
              </a:ext>
            </a:extLst>
          </p:cNvPr>
          <p:cNvSpPr>
            <a:spLocks noGrp="1"/>
          </p:cNvSpPr>
          <p:nvPr>
            <p:ph type="body" sz="quarter" idx="19" hasCustomPrompt="1"/>
          </p:nvPr>
        </p:nvSpPr>
        <p:spPr>
          <a:xfrm>
            <a:off x="3756458" y="4483110"/>
            <a:ext cx="2057400" cy="914400"/>
          </a:xfrm>
        </p:spPr>
        <p:txBody>
          <a:bodyPr rtlCol="0">
            <a:noAutofit/>
          </a:bodyPr>
          <a:lstStyle>
            <a:lvl1pPr marL="0" indent="0" algn="ctr">
              <a:buNone/>
              <a:defRPr sz="1400"/>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en-GB" noProof="0"/>
              <a:t>Section Description</a:t>
            </a:r>
          </a:p>
        </p:txBody>
      </p:sp>
      <p:sp>
        <p:nvSpPr>
          <p:cNvPr id="29" name="Content Placeholder 13">
            <a:extLst>
              <a:ext uri="{FF2B5EF4-FFF2-40B4-BE49-F238E27FC236}">
                <a16:creationId xmlns:a16="http://schemas.microsoft.com/office/drawing/2014/main" id="{426B07AE-648A-4C6E-8FE4-B8C6D4A1B42E}"/>
              </a:ext>
            </a:extLst>
          </p:cNvPr>
          <p:cNvSpPr>
            <a:spLocks noGrp="1"/>
          </p:cNvSpPr>
          <p:nvPr>
            <p:ph sz="quarter" idx="30" hasCustomPrompt="1"/>
          </p:nvPr>
        </p:nvSpPr>
        <p:spPr>
          <a:xfrm>
            <a:off x="6549780" y="1859777"/>
            <a:ext cx="1819656" cy="1517904"/>
          </a:xfrm>
        </p:spPr>
        <p:txBody>
          <a:bodyPr rtlCol="0" anchor="ctr">
            <a:normAutofit/>
          </a:bodyPr>
          <a:lstStyle>
            <a:lvl1pPr marL="0" indent="0" algn="ctr">
              <a:buNone/>
              <a:defRPr sz="1800"/>
            </a:lvl1pPr>
          </a:lstStyle>
          <a:p>
            <a:pPr lvl="0" rtl="0"/>
            <a:r>
              <a:rPr lang="en-GB" noProof="0"/>
              <a:t>Add content</a:t>
            </a:r>
          </a:p>
        </p:txBody>
      </p:sp>
      <p:sp>
        <p:nvSpPr>
          <p:cNvPr id="34" name="Text Placeholder 7">
            <a:extLst>
              <a:ext uri="{FF2B5EF4-FFF2-40B4-BE49-F238E27FC236}">
                <a16:creationId xmlns:a16="http://schemas.microsoft.com/office/drawing/2014/main" id="{BAB49F71-4118-47B2-B571-8DC9A3E94024}"/>
              </a:ext>
            </a:extLst>
          </p:cNvPr>
          <p:cNvSpPr>
            <a:spLocks noGrp="1"/>
          </p:cNvSpPr>
          <p:nvPr>
            <p:ph type="body" sz="quarter" idx="21" hasCustomPrompt="1"/>
          </p:nvPr>
        </p:nvSpPr>
        <p:spPr>
          <a:xfrm>
            <a:off x="6430908" y="3444752"/>
            <a:ext cx="2057400" cy="640080"/>
          </a:xfrm>
        </p:spPr>
        <p:txBody>
          <a:bodyPr rtlCol="0">
            <a:noAutofit/>
          </a:bodyPr>
          <a:lstStyle>
            <a:lvl1pPr marL="0" indent="0" algn="ctr">
              <a:buNone/>
              <a:defRPr sz="2000">
                <a:solidFill>
                  <a:schemeClr val="accent4"/>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en-GB" noProof="0"/>
              <a:t>Section Title</a:t>
            </a:r>
          </a:p>
        </p:txBody>
      </p:sp>
      <p:sp>
        <p:nvSpPr>
          <p:cNvPr id="35" name="Text Placeholder 7">
            <a:extLst>
              <a:ext uri="{FF2B5EF4-FFF2-40B4-BE49-F238E27FC236}">
                <a16:creationId xmlns:a16="http://schemas.microsoft.com/office/drawing/2014/main" id="{E6D674D8-A1E4-4A7E-929B-32FBA30823A3}"/>
              </a:ext>
            </a:extLst>
          </p:cNvPr>
          <p:cNvSpPr>
            <a:spLocks noGrp="1"/>
          </p:cNvSpPr>
          <p:nvPr>
            <p:ph type="body" sz="quarter" idx="22" hasCustomPrompt="1"/>
          </p:nvPr>
        </p:nvSpPr>
        <p:spPr>
          <a:xfrm>
            <a:off x="6430908" y="4110604"/>
            <a:ext cx="2057400" cy="365760"/>
          </a:xfrm>
        </p:spPr>
        <p:txBody>
          <a:bodyPr rtlCol="0">
            <a:noAutofit/>
          </a:bodyPr>
          <a:lstStyle>
            <a:lvl1pPr marL="0" indent="0" algn="ctr">
              <a:buNone/>
              <a:defRPr sz="1600" b="1"/>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en-GB" noProof="0"/>
              <a:t>Section Title</a:t>
            </a:r>
          </a:p>
        </p:txBody>
      </p:sp>
      <p:sp>
        <p:nvSpPr>
          <p:cNvPr id="36" name="Text Placeholder 7">
            <a:extLst>
              <a:ext uri="{FF2B5EF4-FFF2-40B4-BE49-F238E27FC236}">
                <a16:creationId xmlns:a16="http://schemas.microsoft.com/office/drawing/2014/main" id="{18E1E8CE-0AA4-4E2F-8DD0-006946935ADA}"/>
              </a:ext>
            </a:extLst>
          </p:cNvPr>
          <p:cNvSpPr>
            <a:spLocks noGrp="1"/>
          </p:cNvSpPr>
          <p:nvPr>
            <p:ph type="body" sz="quarter" idx="23" hasCustomPrompt="1"/>
          </p:nvPr>
        </p:nvSpPr>
        <p:spPr>
          <a:xfrm>
            <a:off x="6430908" y="4483110"/>
            <a:ext cx="2057400" cy="914400"/>
          </a:xfrm>
        </p:spPr>
        <p:txBody>
          <a:bodyPr rtlCol="0">
            <a:noAutofit/>
          </a:bodyPr>
          <a:lstStyle>
            <a:lvl1pPr marL="0" indent="0" algn="ctr">
              <a:buNone/>
              <a:defRPr sz="1400"/>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en-GB" noProof="0"/>
              <a:t>Section Description</a:t>
            </a:r>
          </a:p>
        </p:txBody>
      </p:sp>
      <p:sp>
        <p:nvSpPr>
          <p:cNvPr id="42" name="Content Placeholder 13">
            <a:extLst>
              <a:ext uri="{FF2B5EF4-FFF2-40B4-BE49-F238E27FC236}">
                <a16:creationId xmlns:a16="http://schemas.microsoft.com/office/drawing/2014/main" id="{0C1E203C-1E7A-4194-97B0-B477E6F37235}"/>
              </a:ext>
            </a:extLst>
          </p:cNvPr>
          <p:cNvSpPr>
            <a:spLocks noGrp="1"/>
          </p:cNvSpPr>
          <p:nvPr>
            <p:ph sz="quarter" idx="31" hasCustomPrompt="1"/>
          </p:nvPr>
        </p:nvSpPr>
        <p:spPr>
          <a:xfrm>
            <a:off x="9264601" y="1859777"/>
            <a:ext cx="1819656" cy="1517904"/>
          </a:xfrm>
        </p:spPr>
        <p:txBody>
          <a:bodyPr rtlCol="0" anchor="ctr">
            <a:normAutofit/>
          </a:bodyPr>
          <a:lstStyle>
            <a:lvl1pPr marL="0" indent="0" algn="ctr">
              <a:buNone/>
              <a:defRPr sz="1800"/>
            </a:lvl1pPr>
          </a:lstStyle>
          <a:p>
            <a:pPr lvl="0" rtl="0"/>
            <a:r>
              <a:rPr lang="en-GB" noProof="0"/>
              <a:t>Add content</a:t>
            </a:r>
          </a:p>
        </p:txBody>
      </p:sp>
      <p:sp>
        <p:nvSpPr>
          <p:cNvPr id="38" name="Text Placeholder 7">
            <a:extLst>
              <a:ext uri="{FF2B5EF4-FFF2-40B4-BE49-F238E27FC236}">
                <a16:creationId xmlns:a16="http://schemas.microsoft.com/office/drawing/2014/main" id="{C03A45F5-F36F-429B-9C83-90B1DB716F22}"/>
              </a:ext>
            </a:extLst>
          </p:cNvPr>
          <p:cNvSpPr>
            <a:spLocks noGrp="1"/>
          </p:cNvSpPr>
          <p:nvPr>
            <p:ph type="body" sz="quarter" idx="25" hasCustomPrompt="1"/>
          </p:nvPr>
        </p:nvSpPr>
        <p:spPr>
          <a:xfrm>
            <a:off x="9145729" y="3444752"/>
            <a:ext cx="2057400" cy="640080"/>
          </a:xfrm>
        </p:spPr>
        <p:txBody>
          <a:bodyPr rtlCol="0">
            <a:noAutofit/>
          </a:bodyPr>
          <a:lstStyle>
            <a:lvl1pPr marL="0" indent="0" algn="ctr">
              <a:buNone/>
              <a:defRPr sz="2000">
                <a:solidFill>
                  <a:schemeClr val="accent4"/>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en-GB" noProof="0"/>
              <a:t>Section Title</a:t>
            </a:r>
          </a:p>
        </p:txBody>
      </p:sp>
      <p:sp>
        <p:nvSpPr>
          <p:cNvPr id="39" name="Text Placeholder 7">
            <a:extLst>
              <a:ext uri="{FF2B5EF4-FFF2-40B4-BE49-F238E27FC236}">
                <a16:creationId xmlns:a16="http://schemas.microsoft.com/office/drawing/2014/main" id="{6A7CD68A-F84C-4F36-A46D-DB7BA329AB0B}"/>
              </a:ext>
            </a:extLst>
          </p:cNvPr>
          <p:cNvSpPr>
            <a:spLocks noGrp="1"/>
          </p:cNvSpPr>
          <p:nvPr>
            <p:ph type="body" sz="quarter" idx="26" hasCustomPrompt="1"/>
          </p:nvPr>
        </p:nvSpPr>
        <p:spPr>
          <a:xfrm>
            <a:off x="9145729" y="4110604"/>
            <a:ext cx="2057400" cy="365760"/>
          </a:xfrm>
        </p:spPr>
        <p:txBody>
          <a:bodyPr rtlCol="0">
            <a:noAutofit/>
          </a:bodyPr>
          <a:lstStyle>
            <a:lvl1pPr marL="0" indent="0" algn="ctr">
              <a:buNone/>
              <a:defRPr sz="1600" b="1"/>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en-GB" noProof="0"/>
              <a:t>Section Title</a:t>
            </a:r>
          </a:p>
        </p:txBody>
      </p:sp>
      <p:sp>
        <p:nvSpPr>
          <p:cNvPr id="40" name="Text Placeholder 7">
            <a:extLst>
              <a:ext uri="{FF2B5EF4-FFF2-40B4-BE49-F238E27FC236}">
                <a16:creationId xmlns:a16="http://schemas.microsoft.com/office/drawing/2014/main" id="{E67019EA-0584-46F5-BDB3-D2B3C717B019}"/>
              </a:ext>
            </a:extLst>
          </p:cNvPr>
          <p:cNvSpPr>
            <a:spLocks noGrp="1"/>
          </p:cNvSpPr>
          <p:nvPr>
            <p:ph type="body" sz="quarter" idx="27" hasCustomPrompt="1"/>
          </p:nvPr>
        </p:nvSpPr>
        <p:spPr>
          <a:xfrm>
            <a:off x="9145729" y="4483110"/>
            <a:ext cx="2057400" cy="914400"/>
          </a:xfrm>
        </p:spPr>
        <p:txBody>
          <a:bodyPr rtlCol="0">
            <a:noAutofit/>
          </a:bodyPr>
          <a:lstStyle>
            <a:lvl1pPr marL="0" indent="0" algn="ctr">
              <a:buNone/>
              <a:defRPr sz="1400"/>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en-GB" noProof="0"/>
              <a:t>Section Description</a:t>
            </a:r>
          </a:p>
        </p:txBody>
      </p:sp>
      <p:sp>
        <p:nvSpPr>
          <p:cNvPr id="3" name="Rectangle 2">
            <a:extLst>
              <a:ext uri="{FF2B5EF4-FFF2-40B4-BE49-F238E27FC236}">
                <a16:creationId xmlns:a16="http://schemas.microsoft.com/office/drawing/2014/main" id="{38EA36FF-A158-49B3-9C17-39C94920B271}"/>
              </a:ext>
              <a:ext uri="{C183D7F6-B498-43B3-948B-1728B52AA6E4}">
                <adec:decorative xmlns:adec="http://schemas.microsoft.com/office/drawing/2017/decorative" val="1"/>
              </a:ext>
            </a:extLst>
          </p:cNvPr>
          <p:cNvSpPr/>
          <p:nvPr userDrawn="1"/>
        </p:nvSpPr>
        <p:spPr>
          <a:xfrm>
            <a:off x="858617" y="1792705"/>
            <a:ext cx="2377440" cy="38140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7" name="Rectangle 6">
            <a:extLst>
              <a:ext uri="{FF2B5EF4-FFF2-40B4-BE49-F238E27FC236}">
                <a16:creationId xmlns:a16="http://schemas.microsoft.com/office/drawing/2014/main" id="{1FF42D5D-9DBF-475A-BC06-666D080D3137}"/>
              </a:ext>
              <a:ext uri="{C183D7F6-B498-43B3-948B-1728B52AA6E4}">
                <adec:decorative xmlns:adec="http://schemas.microsoft.com/office/drawing/2017/decorative" val="1"/>
              </a:ext>
            </a:extLst>
          </p:cNvPr>
          <p:cNvSpPr/>
          <p:nvPr userDrawn="1"/>
        </p:nvSpPr>
        <p:spPr>
          <a:xfrm>
            <a:off x="3580595" y="1800726"/>
            <a:ext cx="2377440" cy="38140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A6AEDC3F-C3D2-4184-860D-65645BBD6E87}"/>
              </a:ext>
              <a:ext uri="{C183D7F6-B498-43B3-948B-1728B52AA6E4}">
                <adec:decorative xmlns:adec="http://schemas.microsoft.com/office/drawing/2017/decorative" val="1"/>
              </a:ext>
            </a:extLst>
          </p:cNvPr>
          <p:cNvSpPr/>
          <p:nvPr userDrawn="1"/>
        </p:nvSpPr>
        <p:spPr>
          <a:xfrm>
            <a:off x="6270888" y="1800725"/>
            <a:ext cx="2377440" cy="38140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 name="Rectangle 11">
            <a:extLst>
              <a:ext uri="{FF2B5EF4-FFF2-40B4-BE49-F238E27FC236}">
                <a16:creationId xmlns:a16="http://schemas.microsoft.com/office/drawing/2014/main" id="{5C227352-6F71-4914-9AB1-AB4448667EE9}"/>
              </a:ext>
              <a:ext uri="{C183D7F6-B498-43B3-948B-1728B52AA6E4}">
                <adec:decorative xmlns:adec="http://schemas.microsoft.com/office/drawing/2017/decorative" val="1"/>
              </a:ext>
            </a:extLst>
          </p:cNvPr>
          <p:cNvSpPr/>
          <p:nvPr userDrawn="1"/>
        </p:nvSpPr>
        <p:spPr>
          <a:xfrm>
            <a:off x="8985709" y="1820775"/>
            <a:ext cx="2377440" cy="38140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lstStyle/>
          <a:p>
            <a:pPr rtl="0"/>
            <a:r>
              <a:rPr lang="en-GB" noProof="0"/>
              <a:t>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lstStyle/>
          <a:p>
            <a:pPr rtl="0"/>
            <a:r>
              <a:rPr lang="en-GB" noProof="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2422894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C593254-CE4F-4114-A997-06CBC039F22F}"/>
              </a:ext>
              <a:ext uri="{C183D7F6-B498-43B3-948B-1728B52AA6E4}">
                <adec:decorative xmlns:adec="http://schemas.microsoft.com/office/drawing/2017/decorative" val="1"/>
              </a:ext>
            </a:extLst>
          </p:cNvPr>
          <p:cNvSpPr/>
          <p:nvPr userDrawn="1"/>
        </p:nvSpPr>
        <p:spPr>
          <a:xfrm>
            <a:off x="0" y="0"/>
            <a:ext cx="3051110"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a:xfrm>
            <a:off x="3581400" y="365125"/>
            <a:ext cx="7287768" cy="1325563"/>
          </a:xfrm>
        </p:spPr>
        <p:txBody>
          <a:bodyPr rtlCol="0"/>
          <a:lstStyle>
            <a:lvl1pPr algn="l">
              <a:defRPr>
                <a:solidFill>
                  <a:schemeClr val="tx1">
                    <a:lumMod val="50000"/>
                    <a:lumOff val="50000"/>
                  </a:schemeClr>
                </a:solidFill>
              </a:defRPr>
            </a:lvl1pPr>
          </a:lstStyle>
          <a:p>
            <a:pPr rtl="0"/>
            <a:r>
              <a:rPr lang="en-GB" noProof="0"/>
              <a:t>Click to edit Master title style</a:t>
            </a:r>
          </a:p>
        </p:txBody>
      </p:sp>
      <p:sp>
        <p:nvSpPr>
          <p:cNvPr id="7" name="Picture Placeholder 6">
            <a:extLst>
              <a:ext uri="{FF2B5EF4-FFF2-40B4-BE49-F238E27FC236}">
                <a16:creationId xmlns:a16="http://schemas.microsoft.com/office/drawing/2014/main" id="{5E7DBF41-B4A1-4B29-B32C-DDF5058C1239}"/>
              </a:ext>
            </a:extLst>
          </p:cNvPr>
          <p:cNvSpPr>
            <a:spLocks noGrp="1"/>
          </p:cNvSpPr>
          <p:nvPr>
            <p:ph type="pic" sz="quarter" idx="13"/>
          </p:nvPr>
        </p:nvSpPr>
        <p:spPr>
          <a:xfrm>
            <a:off x="1524000" y="1941230"/>
            <a:ext cx="9144000" cy="2286000"/>
          </a:xfrm>
          <a:solidFill>
            <a:schemeClr val="accent6"/>
          </a:solidFill>
        </p:spPr>
        <p:txBody>
          <a:bodyPr rtlCol="0"/>
          <a:lstStyle/>
          <a:p>
            <a:pPr rtl="0"/>
            <a:r>
              <a:rPr lang="en-GB" noProof="0"/>
              <a:t>Click icon to add picture</a:t>
            </a:r>
          </a:p>
        </p:txBody>
      </p:sp>
      <p:sp>
        <p:nvSpPr>
          <p:cNvPr id="9" name="Text Placeholder 8">
            <a:extLst>
              <a:ext uri="{FF2B5EF4-FFF2-40B4-BE49-F238E27FC236}">
                <a16:creationId xmlns:a16="http://schemas.microsoft.com/office/drawing/2014/main" id="{E442D9A9-D2E2-42FD-945D-1EF6DC43511C}"/>
              </a:ext>
            </a:extLst>
          </p:cNvPr>
          <p:cNvSpPr>
            <a:spLocks noGrp="1"/>
          </p:cNvSpPr>
          <p:nvPr>
            <p:ph type="body" sz="quarter" idx="14"/>
          </p:nvPr>
        </p:nvSpPr>
        <p:spPr>
          <a:xfrm>
            <a:off x="3584448" y="4407408"/>
            <a:ext cx="7287768" cy="1371600"/>
          </a:xfrm>
        </p:spPr>
        <p:txBody>
          <a:bodyPr rtlCol="0">
            <a:noAutofit/>
          </a:bodyPr>
          <a:lstStyle>
            <a:lvl1pPr marL="0" indent="0" algn="l">
              <a:lnSpc>
                <a:spcPct val="150000"/>
              </a:lnSpc>
              <a:spcBef>
                <a:spcPts val="0"/>
              </a:spcBef>
              <a:buNone/>
              <a:defRPr sz="1600">
                <a:solidFill>
                  <a:schemeClr val="tx1">
                    <a:lumMod val="65000"/>
                    <a:lumOff val="35000"/>
                  </a:schemeClr>
                </a:solidFill>
              </a:defRPr>
            </a:lvl1pPr>
            <a:lvl2pPr marL="457200" indent="0" algn="ctr">
              <a:lnSpc>
                <a:spcPts val="2200"/>
              </a:lnSpc>
              <a:spcBef>
                <a:spcPts val="0"/>
              </a:spcBef>
              <a:buNone/>
              <a:defRPr sz="1600">
                <a:solidFill>
                  <a:schemeClr val="tx1">
                    <a:lumMod val="65000"/>
                    <a:lumOff val="35000"/>
                  </a:schemeClr>
                </a:solidFill>
              </a:defRPr>
            </a:lvl2pPr>
            <a:lvl3pPr marL="914400" indent="0" algn="ctr">
              <a:lnSpc>
                <a:spcPts val="2200"/>
              </a:lnSpc>
              <a:spcBef>
                <a:spcPts val="0"/>
              </a:spcBef>
              <a:buNone/>
              <a:defRPr sz="1600">
                <a:solidFill>
                  <a:schemeClr val="tx1">
                    <a:lumMod val="65000"/>
                    <a:lumOff val="35000"/>
                  </a:schemeClr>
                </a:solidFill>
              </a:defRPr>
            </a:lvl3pPr>
            <a:lvl4pPr marL="1371600" indent="0" algn="ctr">
              <a:lnSpc>
                <a:spcPts val="2200"/>
              </a:lnSpc>
              <a:spcBef>
                <a:spcPts val="0"/>
              </a:spcBef>
              <a:buNone/>
              <a:defRPr sz="1600">
                <a:solidFill>
                  <a:schemeClr val="tx1">
                    <a:lumMod val="65000"/>
                    <a:lumOff val="35000"/>
                  </a:schemeClr>
                </a:solidFill>
              </a:defRPr>
            </a:lvl4pPr>
            <a:lvl5pPr marL="1828800" indent="0" algn="ctr">
              <a:lnSpc>
                <a:spcPts val="2200"/>
              </a:lnSpc>
              <a:spcBef>
                <a:spcPts val="0"/>
              </a:spcBef>
              <a:buNone/>
              <a:defRPr sz="1600">
                <a:solidFill>
                  <a:schemeClr val="tx1">
                    <a:lumMod val="65000"/>
                    <a:lumOff val="35000"/>
                  </a:schemeClr>
                </a:solidFill>
              </a:defRPr>
            </a:lvl5pPr>
          </a:lstStyle>
          <a:p>
            <a:pPr lvl="0" rtl="0"/>
            <a:r>
              <a:rPr lang="en-GB" noProof="0"/>
              <a:t>Click to edit Master text styles</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rtlCol="0"/>
          <a:lstStyle/>
          <a:p>
            <a:pPr rtl="0"/>
            <a:r>
              <a:rPr lang="en-GB" noProof="0"/>
              <a:t>20XX</a:t>
            </a:r>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rtlCol="0"/>
          <a:lstStyle/>
          <a:p>
            <a:pPr rtl="0"/>
            <a:r>
              <a:rPr lang="en-GB" noProof="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rtlCol="0"/>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1539067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B487E6-6563-4EEC-A349-2257BBAFD4DD}"/>
              </a:ext>
              <a:ext uri="{C183D7F6-B498-43B3-948B-1728B52AA6E4}">
                <adec:decorative xmlns:adec="http://schemas.microsoft.com/office/drawing/2017/decorative" val="1"/>
              </a:ext>
            </a:extLst>
          </p:cNvPr>
          <p:cNvSpPr/>
          <p:nvPr userDrawn="1"/>
        </p:nvSpPr>
        <p:spPr>
          <a:xfrm>
            <a:off x="1" y="0"/>
            <a:ext cx="3051110"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a:xfrm>
            <a:off x="6348334" y="1062164"/>
            <a:ext cx="5005466" cy="1325563"/>
          </a:xfrm>
        </p:spPr>
        <p:txBody>
          <a:bodyPr rtlCol="0"/>
          <a:lstStyle>
            <a:lvl1pPr>
              <a:defRPr>
                <a:solidFill>
                  <a:schemeClr val="tx1">
                    <a:lumMod val="50000"/>
                    <a:lumOff val="50000"/>
                  </a:schemeClr>
                </a:solidFill>
              </a:defRPr>
            </a:lvl1pPr>
          </a:lstStyle>
          <a:p>
            <a:pPr rtl="0"/>
            <a:r>
              <a:rPr lang="en-GB" noProof="0"/>
              <a:t>Click to edit Master title style</a:t>
            </a:r>
          </a:p>
        </p:txBody>
      </p:sp>
      <p:sp>
        <p:nvSpPr>
          <p:cNvPr id="7" name="Picture Placeholder 6">
            <a:extLst>
              <a:ext uri="{FF2B5EF4-FFF2-40B4-BE49-F238E27FC236}">
                <a16:creationId xmlns:a16="http://schemas.microsoft.com/office/drawing/2014/main" id="{EED971A8-4C6D-471D-A690-8CD666292205}"/>
              </a:ext>
            </a:extLst>
          </p:cNvPr>
          <p:cNvSpPr>
            <a:spLocks noGrp="1"/>
          </p:cNvSpPr>
          <p:nvPr>
            <p:ph type="pic" sz="quarter" idx="13"/>
          </p:nvPr>
        </p:nvSpPr>
        <p:spPr>
          <a:xfrm>
            <a:off x="861935" y="1143000"/>
            <a:ext cx="4953000" cy="4572000"/>
          </a:xfrm>
          <a:solidFill>
            <a:schemeClr val="accent6"/>
          </a:solidFill>
        </p:spPr>
        <p:txBody>
          <a:bodyPr rtlCol="0"/>
          <a:lstStyle/>
          <a:p>
            <a:pPr rtl="0"/>
            <a:r>
              <a:rPr lang="en-GB" noProof="0"/>
              <a:t>Click icon to add picture</a:t>
            </a:r>
          </a:p>
        </p:txBody>
      </p:sp>
      <p:sp>
        <p:nvSpPr>
          <p:cNvPr id="10" name="Text Placeholder 9">
            <a:extLst>
              <a:ext uri="{FF2B5EF4-FFF2-40B4-BE49-F238E27FC236}">
                <a16:creationId xmlns:a16="http://schemas.microsoft.com/office/drawing/2014/main" id="{0ECB8E5B-4859-4892-A062-C831DA527F75}"/>
              </a:ext>
            </a:extLst>
          </p:cNvPr>
          <p:cNvSpPr>
            <a:spLocks noGrp="1"/>
          </p:cNvSpPr>
          <p:nvPr>
            <p:ph type="body" sz="quarter" idx="14"/>
          </p:nvPr>
        </p:nvSpPr>
        <p:spPr>
          <a:xfrm>
            <a:off x="6376988" y="2555875"/>
            <a:ext cx="4953000" cy="3159125"/>
          </a:xfrm>
        </p:spPr>
        <p:txBody>
          <a:bodyPr rtlCol="0">
            <a:normAutofit/>
          </a:bodyPr>
          <a:lstStyle>
            <a:lvl1pPr marL="0" indent="0">
              <a:lnSpc>
                <a:spcPts val="2600"/>
              </a:lnSpc>
              <a:spcBef>
                <a:spcPts val="0"/>
              </a:spcBef>
              <a:buNone/>
              <a:defRPr sz="1600">
                <a:solidFill>
                  <a:schemeClr val="tx1">
                    <a:lumMod val="65000"/>
                    <a:lumOff val="35000"/>
                  </a:schemeClr>
                </a:solidFill>
                <a:latin typeface="+mn-lt"/>
              </a:defRPr>
            </a:lvl1pPr>
            <a:lvl2pPr marL="457200" indent="0">
              <a:lnSpc>
                <a:spcPts val="2600"/>
              </a:lnSpc>
              <a:spcBef>
                <a:spcPts val="0"/>
              </a:spcBef>
              <a:buNone/>
              <a:defRPr sz="1600">
                <a:solidFill>
                  <a:schemeClr val="tx1">
                    <a:lumMod val="65000"/>
                    <a:lumOff val="35000"/>
                  </a:schemeClr>
                </a:solidFill>
                <a:latin typeface="+mn-lt"/>
              </a:defRPr>
            </a:lvl2pPr>
            <a:lvl3pPr marL="914400" indent="0">
              <a:lnSpc>
                <a:spcPts val="2600"/>
              </a:lnSpc>
              <a:spcBef>
                <a:spcPts val="0"/>
              </a:spcBef>
              <a:buNone/>
              <a:defRPr sz="1600">
                <a:solidFill>
                  <a:schemeClr val="tx1">
                    <a:lumMod val="65000"/>
                    <a:lumOff val="35000"/>
                  </a:schemeClr>
                </a:solidFill>
                <a:latin typeface="+mn-lt"/>
              </a:defRPr>
            </a:lvl3pPr>
            <a:lvl4pPr marL="1371600" indent="0">
              <a:lnSpc>
                <a:spcPts val="2600"/>
              </a:lnSpc>
              <a:spcBef>
                <a:spcPts val="0"/>
              </a:spcBef>
              <a:buNone/>
              <a:defRPr sz="1600">
                <a:solidFill>
                  <a:schemeClr val="tx1">
                    <a:lumMod val="65000"/>
                    <a:lumOff val="35000"/>
                  </a:schemeClr>
                </a:solidFill>
                <a:latin typeface="+mn-lt"/>
              </a:defRPr>
            </a:lvl4pPr>
            <a:lvl5pPr marL="1828800" indent="0">
              <a:lnSpc>
                <a:spcPts val="2600"/>
              </a:lnSpc>
              <a:spcBef>
                <a:spcPts val="0"/>
              </a:spcBef>
              <a:buNone/>
              <a:defRPr sz="1600">
                <a:solidFill>
                  <a:schemeClr val="tx1">
                    <a:lumMod val="65000"/>
                    <a:lumOff val="35000"/>
                  </a:schemeClr>
                </a:solidFill>
                <a:latin typeface="+mn-lt"/>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rtlCol="0"/>
          <a:lstStyle/>
          <a:p>
            <a:pPr rtl="0"/>
            <a:r>
              <a:rPr lang="en-GB" noProof="0"/>
              <a:t>20XX</a:t>
            </a:r>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rtlCol="0"/>
          <a:lstStyle/>
          <a:p>
            <a:pPr rtl="0"/>
            <a:r>
              <a:rPr lang="en-GB" noProof="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rtlCol="0"/>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2893847496"/>
      </p:ext>
    </p:extLst>
  </p:cSld>
  <p:clrMapOvr>
    <a:masterClrMapping/>
  </p:clrMapOvr>
  <p:extLst>
    <p:ext uri="{DCECCB84-F9BA-43D5-87BE-67443E8EF086}">
      <p15:sldGuideLst xmlns:p15="http://schemas.microsoft.com/office/powerpoint/2012/main">
        <p15:guide id="1" pos="3840" userDrawn="1">
          <p15:clr>
            <a:srgbClr val="FBAE40"/>
          </p15:clr>
        </p15:guide>
        <p15:guide id="2" pos="52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719425" y="4689888"/>
            <a:ext cx="5029200" cy="1371600"/>
          </a:xfrm>
        </p:spPr>
        <p:txBody>
          <a:bodyPr rtlCol="0" anchor="ctr" anchorCtr="0">
            <a:normAutofit/>
          </a:bodyPr>
          <a:lstStyle>
            <a:lvl1pPr algn="ctr">
              <a:defRPr sz="4400"/>
            </a:lvl1pPr>
          </a:lstStyle>
          <a:p>
            <a:pPr rtl="0"/>
            <a:r>
              <a:rPr lang="en-GB" noProof="0"/>
              <a:t>Click to edit Master title style</a:t>
            </a:r>
          </a:p>
        </p:txBody>
      </p:sp>
      <p:sp>
        <p:nvSpPr>
          <p:cNvPr id="8" name="Picture Placeholder 7">
            <a:extLst>
              <a:ext uri="{FF2B5EF4-FFF2-40B4-BE49-F238E27FC236}">
                <a16:creationId xmlns:a16="http://schemas.microsoft.com/office/drawing/2014/main" id="{87C02F5D-0AFB-480B-A152-5FC08DB4DCD7}"/>
              </a:ext>
            </a:extLst>
          </p:cNvPr>
          <p:cNvSpPr>
            <a:spLocks noGrp="1"/>
          </p:cNvSpPr>
          <p:nvPr>
            <p:ph type="pic" sz="quarter" idx="13"/>
          </p:nvPr>
        </p:nvSpPr>
        <p:spPr>
          <a:xfrm>
            <a:off x="458724" y="390524"/>
            <a:ext cx="5637276" cy="4114800"/>
          </a:xfrm>
          <a:solidFill>
            <a:schemeClr val="accent6"/>
          </a:solidFill>
        </p:spPr>
        <p:txBody>
          <a:bodyPr rtlCol="0"/>
          <a:lstStyle/>
          <a:p>
            <a:pPr rtl="0"/>
            <a:r>
              <a:rPr lang="en-GB" noProof="0"/>
              <a:t>Click icon to add picture</a:t>
            </a:r>
          </a:p>
        </p:txBody>
      </p:sp>
      <p:sp>
        <p:nvSpPr>
          <p:cNvPr id="10" name="Picture Placeholder 7">
            <a:extLst>
              <a:ext uri="{FF2B5EF4-FFF2-40B4-BE49-F238E27FC236}">
                <a16:creationId xmlns:a16="http://schemas.microsoft.com/office/drawing/2014/main" id="{6B717642-3C5E-4830-BCBC-E7FAE8B77949}"/>
              </a:ext>
            </a:extLst>
          </p:cNvPr>
          <p:cNvSpPr>
            <a:spLocks noGrp="1"/>
          </p:cNvSpPr>
          <p:nvPr>
            <p:ph type="pic" sz="quarter" idx="15"/>
          </p:nvPr>
        </p:nvSpPr>
        <p:spPr>
          <a:xfrm>
            <a:off x="6096000" y="390524"/>
            <a:ext cx="5637276" cy="4114800"/>
          </a:xfrm>
          <a:solidFill>
            <a:schemeClr val="accent6"/>
          </a:solidFill>
        </p:spPr>
        <p:txBody>
          <a:bodyPr rtlCol="0"/>
          <a:lstStyle/>
          <a:p>
            <a:pPr rtl="0"/>
            <a:r>
              <a:rPr lang="en-GB" noProof="0"/>
              <a:t>Click icon to add picture</a:t>
            </a:r>
          </a:p>
        </p:txBody>
      </p:sp>
      <p:sp>
        <p:nvSpPr>
          <p:cNvPr id="9" name="Text Placeholder 8">
            <a:extLst>
              <a:ext uri="{FF2B5EF4-FFF2-40B4-BE49-F238E27FC236}">
                <a16:creationId xmlns:a16="http://schemas.microsoft.com/office/drawing/2014/main" id="{1A83FC01-0C03-4607-B5EA-8C230EA7CABF}"/>
              </a:ext>
            </a:extLst>
          </p:cNvPr>
          <p:cNvSpPr>
            <a:spLocks noGrp="1"/>
          </p:cNvSpPr>
          <p:nvPr>
            <p:ph type="body" sz="quarter" idx="14"/>
          </p:nvPr>
        </p:nvSpPr>
        <p:spPr>
          <a:xfrm>
            <a:off x="6460759" y="4687863"/>
            <a:ext cx="5029200" cy="1463040"/>
          </a:xfrm>
        </p:spPr>
        <p:txBody>
          <a:bodyPr rtlCol="0" anchor="ctr" anchorCtr="0">
            <a:noAutofit/>
          </a:bodyPr>
          <a:lstStyle>
            <a:lvl1pPr marL="0" indent="0">
              <a:lnSpc>
                <a:spcPts val="2000"/>
              </a:lnSpc>
              <a:buNone/>
              <a:defRPr sz="1600"/>
            </a:lvl1pPr>
            <a:lvl2pPr marL="457200" indent="0">
              <a:lnSpc>
                <a:spcPts val="2000"/>
              </a:lnSpc>
              <a:buNone/>
              <a:defRPr sz="1600"/>
            </a:lvl2pPr>
            <a:lvl3pPr marL="914400" indent="0">
              <a:lnSpc>
                <a:spcPts val="2000"/>
              </a:lnSpc>
              <a:spcBef>
                <a:spcPts val="0"/>
              </a:spcBef>
              <a:buNone/>
              <a:defRPr sz="1600"/>
            </a:lvl3pPr>
            <a:lvl4pPr marL="1371600" indent="0">
              <a:lnSpc>
                <a:spcPts val="2000"/>
              </a:lnSpc>
              <a:buNone/>
              <a:defRPr sz="1600"/>
            </a:lvl4pPr>
            <a:lvl5pPr marL="1828800" indent="0">
              <a:lnSpc>
                <a:spcPts val="2000"/>
              </a:lnSpc>
              <a:buNone/>
              <a:defRPr sz="16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p:txBody>
          <a:bodyPr rtlCol="0"/>
          <a:lstStyle/>
          <a:p>
            <a:pPr rtl="0"/>
            <a:r>
              <a:rPr lang="en-GB" noProof="0"/>
              <a:t>20XX</a:t>
            </a:r>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p:txBody>
          <a:bodyPr rtlCol="0"/>
          <a:lstStyle/>
          <a:p>
            <a:pPr rtl="0"/>
            <a:r>
              <a:rPr lang="en-GB" noProof="0"/>
              <a:t>Pitch deck title</a:t>
            </a:r>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rtlCol="0"/>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1208221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7C02F5D-0AFB-480B-A152-5FC08DB4DCD7}"/>
              </a:ext>
            </a:extLst>
          </p:cNvPr>
          <p:cNvSpPr>
            <a:spLocks noGrp="1"/>
          </p:cNvSpPr>
          <p:nvPr>
            <p:ph type="pic" sz="quarter" idx="13"/>
          </p:nvPr>
        </p:nvSpPr>
        <p:spPr>
          <a:xfrm>
            <a:off x="458724" y="390524"/>
            <a:ext cx="11274552" cy="4171951"/>
          </a:xfrm>
          <a:solidFill>
            <a:schemeClr val="accent6"/>
          </a:solidFill>
        </p:spPr>
        <p:txBody>
          <a:bodyPr rtlCol="0"/>
          <a:lstStyle/>
          <a:p>
            <a:pPr rtl="0"/>
            <a:r>
              <a:rPr lang="en-GB" noProof="0"/>
              <a:t>Click icon to add picture</a:t>
            </a:r>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p:txBody>
          <a:bodyPr rtlCol="0"/>
          <a:lstStyle/>
          <a:p>
            <a:pPr rtl="0"/>
            <a:r>
              <a:rPr lang="en-GB" noProof="0"/>
              <a:t>20XX</a:t>
            </a:r>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p:txBody>
          <a:bodyPr rtlCol="0"/>
          <a:lstStyle/>
          <a:p>
            <a:pPr rtl="0"/>
            <a:r>
              <a:rPr lang="en-GB" noProof="0"/>
              <a:t>Pitch deck title</a:t>
            </a:r>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rtlCol="0"/>
          <a:lstStyle/>
          <a:p>
            <a:pPr rtl="0"/>
            <a:fld id="{B5CEABB6-07DC-46E8-9B57-56EC44A396E5}" type="slidenum">
              <a:rPr lang="en-GB" noProof="0" smtClean="0"/>
              <a:t>‹#›</a:t>
            </a:fld>
            <a:endParaRPr lang="en-GB" noProof="0"/>
          </a:p>
        </p:txBody>
      </p:sp>
      <p:sp>
        <p:nvSpPr>
          <p:cNvPr id="9" name="Title 1">
            <a:extLst>
              <a:ext uri="{FF2B5EF4-FFF2-40B4-BE49-F238E27FC236}">
                <a16:creationId xmlns:a16="http://schemas.microsoft.com/office/drawing/2014/main" id="{99C910F3-1CC6-467F-A64A-2DDFE463203E}"/>
              </a:ext>
            </a:extLst>
          </p:cNvPr>
          <p:cNvSpPr>
            <a:spLocks noGrp="1"/>
          </p:cNvSpPr>
          <p:nvPr>
            <p:ph type="title"/>
          </p:nvPr>
        </p:nvSpPr>
        <p:spPr>
          <a:xfrm>
            <a:off x="719425" y="4689888"/>
            <a:ext cx="5029200" cy="1371600"/>
          </a:xfrm>
        </p:spPr>
        <p:txBody>
          <a:bodyPr rtlCol="0" anchor="ctr" anchorCtr="0">
            <a:normAutofit/>
          </a:bodyPr>
          <a:lstStyle>
            <a:lvl1pPr algn="ctr">
              <a:defRPr sz="4400"/>
            </a:lvl1pPr>
          </a:lstStyle>
          <a:p>
            <a:pPr rtl="0"/>
            <a:r>
              <a:rPr lang="en-GB" noProof="0"/>
              <a:t>Click to edit Master title style</a:t>
            </a:r>
          </a:p>
        </p:txBody>
      </p:sp>
      <p:sp>
        <p:nvSpPr>
          <p:cNvPr id="10" name="Text Placeholder 8">
            <a:extLst>
              <a:ext uri="{FF2B5EF4-FFF2-40B4-BE49-F238E27FC236}">
                <a16:creationId xmlns:a16="http://schemas.microsoft.com/office/drawing/2014/main" id="{5550E3EA-37A2-40C0-A78F-3C0AB0F78189}"/>
              </a:ext>
            </a:extLst>
          </p:cNvPr>
          <p:cNvSpPr>
            <a:spLocks noGrp="1"/>
          </p:cNvSpPr>
          <p:nvPr>
            <p:ph type="body" sz="quarter" idx="14"/>
          </p:nvPr>
        </p:nvSpPr>
        <p:spPr>
          <a:xfrm>
            <a:off x="6460759" y="4687863"/>
            <a:ext cx="5029200" cy="1463040"/>
          </a:xfrm>
        </p:spPr>
        <p:txBody>
          <a:bodyPr rtlCol="0" anchor="ctr" anchorCtr="0">
            <a:noAutofit/>
          </a:bodyPr>
          <a:lstStyle>
            <a:lvl1pPr marL="0" indent="0">
              <a:lnSpc>
                <a:spcPts val="1800"/>
              </a:lnSpc>
              <a:buNone/>
              <a:defRPr sz="1600"/>
            </a:lvl1pPr>
            <a:lvl2pPr marL="457200" indent="0">
              <a:lnSpc>
                <a:spcPts val="1800"/>
              </a:lnSpc>
              <a:buNone/>
              <a:defRPr sz="1600"/>
            </a:lvl2pPr>
            <a:lvl3pPr marL="914400" indent="0">
              <a:lnSpc>
                <a:spcPts val="1800"/>
              </a:lnSpc>
              <a:spcBef>
                <a:spcPts val="0"/>
              </a:spcBef>
              <a:buNone/>
              <a:defRPr sz="1600"/>
            </a:lvl3pPr>
            <a:lvl4pPr marL="1371600" indent="0">
              <a:lnSpc>
                <a:spcPts val="1800"/>
              </a:lnSpc>
              <a:buNone/>
              <a:defRPr sz="1600"/>
            </a:lvl4pPr>
            <a:lvl5pPr marL="1828800" indent="0">
              <a:lnSpc>
                <a:spcPts val="1800"/>
              </a:lnSpc>
              <a:buNone/>
              <a:defRPr sz="16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1463244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p:txBody>
          <a:bodyPr rtlCol="0"/>
          <a:lstStyle/>
          <a:p>
            <a:pPr rtl="0"/>
            <a:r>
              <a:rPr lang="en-GB" noProof="0"/>
              <a:t>Click to edit Master title style</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rtlCol="0"/>
          <a:lstStyle/>
          <a:p>
            <a:pPr rtl="0"/>
            <a:r>
              <a:rPr lang="en-GB" noProof="0"/>
              <a:t>20XX</a:t>
            </a:r>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rtlCol="0"/>
          <a:lstStyle/>
          <a:p>
            <a:pPr rtl="0"/>
            <a:r>
              <a:rPr lang="en-GB" noProof="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rtlCol="0"/>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2679929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p:nvPr>
        </p:nvSpPr>
        <p:spPr/>
        <p:txBody>
          <a:bodyPr rtlCol="0"/>
          <a:lstStyle/>
          <a:p>
            <a:pPr rtl="0"/>
            <a:r>
              <a:rPr lang="en-GB" noProof="0"/>
              <a:t>Click to edit Master title style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838200" y="1825625"/>
            <a:ext cx="5181600" cy="4351338"/>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6172200" y="1825625"/>
            <a:ext cx="5181600" cy="4351338"/>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Date Placeholder 4">
            <a:extLst>
              <a:ext uri="{FF2B5EF4-FFF2-40B4-BE49-F238E27FC236}">
                <a16:creationId xmlns:a16="http://schemas.microsoft.com/office/drawing/2014/main" id="{23A79566-C1F8-443D-A135-C668898477AE}"/>
              </a:ext>
            </a:extLst>
          </p:cNvPr>
          <p:cNvSpPr>
            <a:spLocks noGrp="1"/>
          </p:cNvSpPr>
          <p:nvPr>
            <p:ph type="dt" sz="half" idx="10"/>
          </p:nvPr>
        </p:nvSpPr>
        <p:spPr/>
        <p:txBody>
          <a:bodyPr rtlCol="0"/>
          <a:lstStyle/>
          <a:p>
            <a:pPr rtl="0"/>
            <a:r>
              <a:rPr lang="en-GB" noProof="0"/>
              <a:t>20XX</a:t>
            </a:r>
          </a:p>
        </p:txBody>
      </p:sp>
      <p:sp>
        <p:nvSpPr>
          <p:cNvPr id="6" name="Footer Placeholder 5">
            <a:extLst>
              <a:ext uri="{FF2B5EF4-FFF2-40B4-BE49-F238E27FC236}">
                <a16:creationId xmlns:a16="http://schemas.microsoft.com/office/drawing/2014/main" id="{035CF363-F733-460B-9E71-BF70442AC396}"/>
              </a:ext>
            </a:extLst>
          </p:cNvPr>
          <p:cNvSpPr>
            <a:spLocks noGrp="1"/>
          </p:cNvSpPr>
          <p:nvPr>
            <p:ph type="ftr" sz="quarter" idx="11"/>
          </p:nvPr>
        </p:nvSpPr>
        <p:spPr/>
        <p:txBody>
          <a:bodyPr rtlCol="0"/>
          <a:lstStyle/>
          <a:p>
            <a:pPr rtl="0"/>
            <a:r>
              <a:rPr lang="en-GB" noProof="0"/>
              <a:t>Pitch deck title</a:t>
            </a:r>
          </a:p>
        </p:txBody>
      </p:sp>
      <p:sp>
        <p:nvSpPr>
          <p:cNvPr id="7" name="Slide Number Placeholder 6">
            <a:extLst>
              <a:ext uri="{FF2B5EF4-FFF2-40B4-BE49-F238E27FC236}">
                <a16:creationId xmlns:a16="http://schemas.microsoft.com/office/drawing/2014/main" id="{A3B0FA47-58F4-4B95-AD52-4EFE7977ACEC}"/>
              </a:ext>
            </a:extLst>
          </p:cNvPr>
          <p:cNvSpPr>
            <a:spLocks noGrp="1"/>
          </p:cNvSpPr>
          <p:nvPr>
            <p:ph type="sldNum" sz="quarter" idx="12"/>
          </p:nvPr>
        </p:nvSpPr>
        <p:spPr/>
        <p:txBody>
          <a:bodyPr rtlCol="0"/>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489493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838201" y="1719628"/>
            <a:ext cx="3300183" cy="554038"/>
          </a:xfrm>
        </p:spPr>
        <p:txBody>
          <a:bodyPr rtlCol="0">
            <a:normAutofit/>
          </a:bodyPr>
          <a:lstStyle>
            <a:lvl1pPr marL="0" indent="0">
              <a:buNone/>
              <a:defRPr sz="2400" b="1">
                <a:solidFill>
                  <a:schemeClr val="tx1"/>
                </a:solidFill>
              </a:defRPr>
            </a:lvl1pPr>
          </a:lstStyle>
          <a:p>
            <a:pPr lvl="0" rtl="0"/>
            <a:r>
              <a:rPr lang="en-GB" noProof="0"/>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838201" y="2332649"/>
            <a:ext cx="3299434" cy="3529013"/>
          </a:xfrm>
        </p:spPr>
        <p:txBody>
          <a:bodyPr rtlCol="0">
            <a:normAutofit/>
          </a:bodyPr>
          <a:lstStyle>
            <a:lvl1pPr marL="285750" indent="-285750">
              <a:buFont typeface="Arial" panose="020B0604020202020204" pitchFamily="34" charset="0"/>
              <a:buChar char="•"/>
              <a:defRPr sz="1800">
                <a:solidFill>
                  <a:schemeClr val="tx2"/>
                </a:solidFill>
              </a:defRPr>
            </a:lvl1pPr>
          </a:lstStyle>
          <a:p>
            <a:pPr lvl="0" rtl="0"/>
            <a:r>
              <a:rPr lang="en-GB" noProof="0"/>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4362182" y="1719628"/>
            <a:ext cx="3300183" cy="554038"/>
          </a:xfrm>
        </p:spPr>
        <p:txBody>
          <a:bodyPr rtlCol="0">
            <a:normAutofit/>
          </a:bodyPr>
          <a:lstStyle>
            <a:lvl1pPr marL="0" indent="0">
              <a:buNone/>
              <a:defRPr sz="2400" b="1">
                <a:solidFill>
                  <a:schemeClr val="tx1"/>
                </a:solidFill>
              </a:defRPr>
            </a:lvl1pPr>
          </a:lstStyle>
          <a:p>
            <a:pPr lvl="0" rtl="0"/>
            <a:r>
              <a:rPr lang="en-GB" noProof="0"/>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4362557" y="2332649"/>
            <a:ext cx="3299434" cy="3529013"/>
          </a:xfrm>
        </p:spPr>
        <p:txBody>
          <a:bodyPr rtlCol="0">
            <a:normAutofit/>
          </a:bodyPr>
          <a:lstStyle>
            <a:lvl1pPr marL="285750" indent="-285750">
              <a:buFont typeface="Arial" panose="020B0604020202020204" pitchFamily="34" charset="0"/>
              <a:buChar char="•"/>
              <a:defRPr sz="1800">
                <a:solidFill>
                  <a:schemeClr val="tx2"/>
                </a:solidFill>
              </a:defRPr>
            </a:lvl1pPr>
          </a:lstStyle>
          <a:p>
            <a:pPr lvl="0" rtl="0"/>
            <a:r>
              <a:rPr lang="en-GB" noProof="0"/>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7886164" y="1719628"/>
            <a:ext cx="3300183" cy="554038"/>
          </a:xfrm>
        </p:spPr>
        <p:txBody>
          <a:bodyPr rtlCol="0">
            <a:normAutofit/>
          </a:bodyPr>
          <a:lstStyle>
            <a:lvl1pPr marL="0" indent="0">
              <a:buNone/>
              <a:defRPr sz="2400" b="1">
                <a:solidFill>
                  <a:schemeClr val="tx1"/>
                </a:solidFill>
              </a:defRPr>
            </a:lvl1pPr>
          </a:lstStyle>
          <a:p>
            <a:pPr lvl="0" rtl="0"/>
            <a:r>
              <a:rPr lang="en-GB" noProof="0"/>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7886913" y="2332649"/>
            <a:ext cx="3299434" cy="3529013"/>
          </a:xfrm>
        </p:spPr>
        <p:txBody>
          <a:bodyPr rtlCol="0">
            <a:normAutofit/>
          </a:bodyPr>
          <a:lstStyle>
            <a:lvl1pPr marL="285750" indent="-285750">
              <a:buFont typeface="Arial" panose="020B0604020202020204" pitchFamily="34" charset="0"/>
              <a:buChar char="•"/>
              <a:defRPr sz="1800">
                <a:solidFill>
                  <a:schemeClr val="tx2"/>
                </a:solidFill>
              </a:defRPr>
            </a:lvl1pPr>
          </a:lstStyle>
          <a:p>
            <a:pPr lvl="0" rtl="0"/>
            <a:r>
              <a:rPr lang="en-GB" noProof="0"/>
              <a:t>Click to add text</a:t>
            </a:r>
          </a:p>
        </p:txBody>
      </p:sp>
      <p:sp>
        <p:nvSpPr>
          <p:cNvPr id="2" name="Title 1">
            <a:extLst>
              <a:ext uri="{FF2B5EF4-FFF2-40B4-BE49-F238E27FC236}">
                <a16:creationId xmlns:a16="http://schemas.microsoft.com/office/drawing/2014/main" id="{EDD6B45A-9FA0-4D2A-8BEF-4709BD5C14CA}"/>
              </a:ext>
            </a:extLst>
          </p:cNvPr>
          <p:cNvSpPr>
            <a:spLocks noGrp="1"/>
          </p:cNvSpPr>
          <p:nvPr>
            <p:ph type="title"/>
          </p:nvPr>
        </p:nvSpPr>
        <p:spPr/>
        <p:txBody>
          <a:bodyPr rtlCol="0"/>
          <a:lstStyle/>
          <a:p>
            <a:pPr rtl="0"/>
            <a:r>
              <a:rPr lang="en-GB" noProof="0"/>
              <a:t>Click to edit Master title style</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p>
            <a:pPr rtl="0"/>
            <a:r>
              <a:rPr lang="en-GB" noProof="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en-GB" noProof="0"/>
              <a:t>Pitch deck title</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1907086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13B5FF-9D53-4FD4-B752-22F188FA0A82}"/>
              </a:ext>
            </a:extLst>
          </p:cNvPr>
          <p:cNvSpPr>
            <a:spLocks noGrp="1"/>
          </p:cNvSpPr>
          <p:nvPr>
            <p:ph type="dt" sz="half" idx="10"/>
          </p:nvPr>
        </p:nvSpPr>
        <p:spPr/>
        <p:txBody>
          <a:bodyPr rtlCol="0"/>
          <a:lstStyle/>
          <a:p>
            <a:pPr rtl="0"/>
            <a:r>
              <a:rPr lang="en-GB" noProof="0"/>
              <a:t>20XX</a:t>
            </a:r>
          </a:p>
        </p:txBody>
      </p:sp>
      <p:sp>
        <p:nvSpPr>
          <p:cNvPr id="3" name="Footer Placeholder 2">
            <a:extLst>
              <a:ext uri="{FF2B5EF4-FFF2-40B4-BE49-F238E27FC236}">
                <a16:creationId xmlns:a16="http://schemas.microsoft.com/office/drawing/2014/main" id="{49083EC5-999D-4EF5-A22C-FD19C31D51F9}"/>
              </a:ext>
            </a:extLst>
          </p:cNvPr>
          <p:cNvSpPr>
            <a:spLocks noGrp="1"/>
          </p:cNvSpPr>
          <p:nvPr>
            <p:ph type="ftr" sz="quarter" idx="11"/>
          </p:nvPr>
        </p:nvSpPr>
        <p:spPr/>
        <p:txBody>
          <a:bodyPr rtlCol="0"/>
          <a:lstStyle/>
          <a:p>
            <a:pPr rtl="0"/>
            <a:r>
              <a:rPr lang="en-GB" noProof="0"/>
              <a:t>Pitch deck title</a:t>
            </a:r>
          </a:p>
        </p:txBody>
      </p:sp>
      <p:sp>
        <p:nvSpPr>
          <p:cNvPr id="4" name="Slide Number Placeholder 3">
            <a:extLst>
              <a:ext uri="{FF2B5EF4-FFF2-40B4-BE49-F238E27FC236}">
                <a16:creationId xmlns:a16="http://schemas.microsoft.com/office/drawing/2014/main" id="{75215B34-3A95-488E-8DAD-34652A5BE7D1}"/>
              </a:ext>
            </a:extLst>
          </p:cNvPr>
          <p:cNvSpPr>
            <a:spLocks noGrp="1"/>
          </p:cNvSpPr>
          <p:nvPr>
            <p:ph type="sldNum" sz="quarter" idx="12"/>
          </p:nvPr>
        </p:nvSpPr>
        <p:spPr/>
        <p:txBody>
          <a:bodyPr rtlCol="0"/>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39254976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411E-20EA-4627-8A68-17038DCE1876}"/>
              </a:ext>
            </a:extLst>
          </p:cNvPr>
          <p:cNvSpPr>
            <a:spLocks noGrp="1"/>
          </p:cNvSpPr>
          <p:nvPr>
            <p:ph type="title"/>
          </p:nvPr>
        </p:nvSpPr>
        <p:spPr>
          <a:xfrm>
            <a:off x="839788" y="457200"/>
            <a:ext cx="3932237" cy="1600200"/>
          </a:xfrm>
        </p:spPr>
        <p:txBody>
          <a:bodyPr rtlCol="0" anchor="b"/>
          <a:lstStyle>
            <a:lvl1pPr>
              <a:defRPr sz="3200"/>
            </a:lvl1pPr>
          </a:lstStyle>
          <a:p>
            <a:pPr rtl="0"/>
            <a:r>
              <a:rPr lang="en-GB" noProof="0"/>
              <a:t>Click to edit Master title style</a:t>
            </a:r>
          </a:p>
        </p:txBody>
      </p:sp>
      <p:sp>
        <p:nvSpPr>
          <p:cNvPr id="3" name="Content Placeholder 2">
            <a:extLst>
              <a:ext uri="{FF2B5EF4-FFF2-40B4-BE49-F238E27FC236}">
                <a16:creationId xmlns:a16="http://schemas.microsoft.com/office/drawing/2014/main" id="{1974E5B2-1EB9-4222-8FAB-65BDC9A9500F}"/>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Text Placeholder 3">
            <a:extLst>
              <a:ext uri="{FF2B5EF4-FFF2-40B4-BE49-F238E27FC236}">
                <a16:creationId xmlns:a16="http://schemas.microsoft.com/office/drawing/2014/main" id="{DC197C18-82B5-4EB5-9010-63FFB7F5316B}"/>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5" name="Date Placeholder 4">
            <a:extLst>
              <a:ext uri="{FF2B5EF4-FFF2-40B4-BE49-F238E27FC236}">
                <a16:creationId xmlns:a16="http://schemas.microsoft.com/office/drawing/2014/main" id="{D732AD86-1F8B-4DE6-9736-793E1781772C}"/>
              </a:ext>
            </a:extLst>
          </p:cNvPr>
          <p:cNvSpPr>
            <a:spLocks noGrp="1"/>
          </p:cNvSpPr>
          <p:nvPr>
            <p:ph type="dt" sz="half" idx="10"/>
          </p:nvPr>
        </p:nvSpPr>
        <p:spPr/>
        <p:txBody>
          <a:bodyPr rtlCol="0"/>
          <a:lstStyle/>
          <a:p>
            <a:pPr rtl="0"/>
            <a:r>
              <a:rPr lang="en-GB" noProof="0"/>
              <a:t>20XX</a:t>
            </a:r>
          </a:p>
        </p:txBody>
      </p:sp>
      <p:sp>
        <p:nvSpPr>
          <p:cNvPr id="6" name="Footer Placeholder 5">
            <a:extLst>
              <a:ext uri="{FF2B5EF4-FFF2-40B4-BE49-F238E27FC236}">
                <a16:creationId xmlns:a16="http://schemas.microsoft.com/office/drawing/2014/main" id="{FA60A3B3-8B02-4D8B-A982-7C7CA03A9290}"/>
              </a:ext>
            </a:extLst>
          </p:cNvPr>
          <p:cNvSpPr>
            <a:spLocks noGrp="1"/>
          </p:cNvSpPr>
          <p:nvPr>
            <p:ph type="ftr" sz="quarter" idx="11"/>
          </p:nvPr>
        </p:nvSpPr>
        <p:spPr/>
        <p:txBody>
          <a:bodyPr rtlCol="0"/>
          <a:lstStyle/>
          <a:p>
            <a:pPr rtl="0"/>
            <a:r>
              <a:rPr lang="en-GB" noProof="0"/>
              <a:t>Pitch deck title</a:t>
            </a:r>
          </a:p>
        </p:txBody>
      </p:sp>
      <p:sp>
        <p:nvSpPr>
          <p:cNvPr id="7" name="Slide Number Placeholder 6">
            <a:extLst>
              <a:ext uri="{FF2B5EF4-FFF2-40B4-BE49-F238E27FC236}">
                <a16:creationId xmlns:a16="http://schemas.microsoft.com/office/drawing/2014/main" id="{989C9CBB-7187-447C-9F33-04CFDCD0B2D0}"/>
              </a:ext>
            </a:extLst>
          </p:cNvPr>
          <p:cNvSpPr>
            <a:spLocks noGrp="1"/>
          </p:cNvSpPr>
          <p:nvPr>
            <p:ph type="sldNum" sz="quarter" idx="12"/>
          </p:nvPr>
        </p:nvSpPr>
        <p:spPr/>
        <p:txBody>
          <a:bodyPr rtlCol="0"/>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2988813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25D6D-4906-4DAB-B1BA-9436026FE62F}"/>
              </a:ext>
            </a:extLst>
          </p:cNvPr>
          <p:cNvSpPr>
            <a:spLocks noGrp="1"/>
          </p:cNvSpPr>
          <p:nvPr>
            <p:ph type="title"/>
          </p:nvPr>
        </p:nvSpPr>
        <p:spPr>
          <a:xfrm>
            <a:off x="839788" y="457200"/>
            <a:ext cx="3932237" cy="1600200"/>
          </a:xfrm>
        </p:spPr>
        <p:txBody>
          <a:bodyPr rtlCol="0" anchor="b"/>
          <a:lstStyle>
            <a:lvl1pPr>
              <a:defRPr sz="3200"/>
            </a:lvl1pPr>
          </a:lstStyle>
          <a:p>
            <a:pPr rtl="0"/>
            <a:r>
              <a:rPr lang="en-GB" noProof="0"/>
              <a:t>Click to edit Master title style</a:t>
            </a:r>
          </a:p>
        </p:txBody>
      </p:sp>
      <p:sp>
        <p:nvSpPr>
          <p:cNvPr id="3" name="Picture Placeholder 2">
            <a:extLst>
              <a:ext uri="{FF2B5EF4-FFF2-40B4-BE49-F238E27FC236}">
                <a16:creationId xmlns:a16="http://schemas.microsoft.com/office/drawing/2014/main" id="{C9975A10-62C2-4D29-B192-A142562FE053}"/>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noProof="0"/>
              <a:t>Click icon to add picture</a:t>
            </a:r>
          </a:p>
        </p:txBody>
      </p:sp>
      <p:sp>
        <p:nvSpPr>
          <p:cNvPr id="4" name="Text Placeholder 3">
            <a:extLst>
              <a:ext uri="{FF2B5EF4-FFF2-40B4-BE49-F238E27FC236}">
                <a16:creationId xmlns:a16="http://schemas.microsoft.com/office/drawing/2014/main" id="{A3B58235-2C90-48E1-8A68-7413F78398F7}"/>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5" name="Date Placeholder 4">
            <a:extLst>
              <a:ext uri="{FF2B5EF4-FFF2-40B4-BE49-F238E27FC236}">
                <a16:creationId xmlns:a16="http://schemas.microsoft.com/office/drawing/2014/main" id="{B2FCAF9B-D406-4E4F-B804-AF188F651834}"/>
              </a:ext>
            </a:extLst>
          </p:cNvPr>
          <p:cNvSpPr>
            <a:spLocks noGrp="1"/>
          </p:cNvSpPr>
          <p:nvPr>
            <p:ph type="dt" sz="half" idx="10"/>
          </p:nvPr>
        </p:nvSpPr>
        <p:spPr/>
        <p:txBody>
          <a:bodyPr rtlCol="0"/>
          <a:lstStyle/>
          <a:p>
            <a:pPr rtl="0"/>
            <a:r>
              <a:rPr lang="en-GB" noProof="0"/>
              <a:t>20XX</a:t>
            </a:r>
          </a:p>
        </p:txBody>
      </p:sp>
      <p:sp>
        <p:nvSpPr>
          <p:cNvPr id="6" name="Footer Placeholder 5">
            <a:extLst>
              <a:ext uri="{FF2B5EF4-FFF2-40B4-BE49-F238E27FC236}">
                <a16:creationId xmlns:a16="http://schemas.microsoft.com/office/drawing/2014/main" id="{47E5FF7C-B4CA-48C1-B1A5-2AA329D34317}"/>
              </a:ext>
            </a:extLst>
          </p:cNvPr>
          <p:cNvSpPr>
            <a:spLocks noGrp="1"/>
          </p:cNvSpPr>
          <p:nvPr>
            <p:ph type="ftr" sz="quarter" idx="11"/>
          </p:nvPr>
        </p:nvSpPr>
        <p:spPr/>
        <p:txBody>
          <a:bodyPr rtlCol="0"/>
          <a:lstStyle/>
          <a:p>
            <a:pPr rtl="0"/>
            <a:r>
              <a:rPr lang="en-GB" noProof="0"/>
              <a:t>Pitch deck title</a:t>
            </a:r>
          </a:p>
        </p:txBody>
      </p:sp>
      <p:sp>
        <p:nvSpPr>
          <p:cNvPr id="7" name="Slide Number Placeholder 6">
            <a:extLst>
              <a:ext uri="{FF2B5EF4-FFF2-40B4-BE49-F238E27FC236}">
                <a16:creationId xmlns:a16="http://schemas.microsoft.com/office/drawing/2014/main" id="{6AAABB43-2086-4CDB-B2A4-E51E7D83C75B}"/>
              </a:ext>
            </a:extLst>
          </p:cNvPr>
          <p:cNvSpPr>
            <a:spLocks noGrp="1"/>
          </p:cNvSpPr>
          <p:nvPr>
            <p:ph type="sldNum" sz="quarter" idx="12"/>
          </p:nvPr>
        </p:nvSpPr>
        <p:spPr/>
        <p:txBody>
          <a:bodyPr rtlCol="0"/>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2547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1518686" y="365125"/>
            <a:ext cx="9986601" cy="1325563"/>
          </a:xfrm>
        </p:spPr>
        <p:txBody>
          <a:bodyPr rtlCol="0"/>
          <a:lstStyle>
            <a:lvl1pPr algn="l">
              <a:defRPr/>
            </a:lvl1pPr>
          </a:lstStyle>
          <a:p>
            <a:pPr rtl="0"/>
            <a:r>
              <a:rPr lang="en-GB" noProof="0"/>
              <a:t>Click to edit Master title style</a:t>
            </a:r>
          </a:p>
        </p:txBody>
      </p:sp>
      <p:sp>
        <p:nvSpPr>
          <p:cNvPr id="3" name="Text Placeholder 2">
            <a:extLst>
              <a:ext uri="{FF2B5EF4-FFF2-40B4-BE49-F238E27FC236}">
                <a16:creationId xmlns:a16="http://schemas.microsoft.com/office/drawing/2014/main" id="{D77FFB71-D3BF-4723-8C5E-44AD8F0E924D}"/>
              </a:ext>
            </a:extLst>
          </p:cNvPr>
          <p:cNvSpPr>
            <a:spLocks noGrp="1"/>
          </p:cNvSpPr>
          <p:nvPr>
            <p:ph type="body" idx="1"/>
          </p:nvPr>
        </p:nvSpPr>
        <p:spPr>
          <a:xfrm>
            <a:off x="1508692" y="1912336"/>
            <a:ext cx="41148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p:nvPr>
        </p:nvSpPr>
        <p:spPr>
          <a:xfrm>
            <a:off x="6573892" y="1874838"/>
            <a:ext cx="41148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13" name="Text Placeholder 12">
            <a:extLst>
              <a:ext uri="{FF2B5EF4-FFF2-40B4-BE49-F238E27FC236}">
                <a16:creationId xmlns:a16="http://schemas.microsoft.com/office/drawing/2014/main" id="{E725FCE9-B62D-4B16-807B-9D0D63E93B56}"/>
              </a:ext>
            </a:extLst>
          </p:cNvPr>
          <p:cNvSpPr>
            <a:spLocks noGrp="1"/>
          </p:cNvSpPr>
          <p:nvPr>
            <p:ph type="body" sz="quarter" idx="14"/>
          </p:nvPr>
        </p:nvSpPr>
        <p:spPr>
          <a:xfrm>
            <a:off x="1508692" y="2388253"/>
            <a:ext cx="4114800" cy="914400"/>
          </a:xfrm>
        </p:spPr>
        <p:txBody>
          <a:bodyPr rtlCol="0">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rtl="0"/>
            <a:r>
              <a:rPr lang="en-GB" noProof="0"/>
              <a:t>Click to edit Master text styles</a:t>
            </a:r>
          </a:p>
        </p:txBody>
      </p:sp>
      <p:sp>
        <p:nvSpPr>
          <p:cNvPr id="14" name="Text Placeholder 12">
            <a:extLst>
              <a:ext uri="{FF2B5EF4-FFF2-40B4-BE49-F238E27FC236}">
                <a16:creationId xmlns:a16="http://schemas.microsoft.com/office/drawing/2014/main" id="{BA57DF8C-FA7C-490B-98CE-CDE7957EE729}"/>
              </a:ext>
            </a:extLst>
          </p:cNvPr>
          <p:cNvSpPr>
            <a:spLocks noGrp="1"/>
          </p:cNvSpPr>
          <p:nvPr>
            <p:ph type="body" sz="quarter" idx="15"/>
          </p:nvPr>
        </p:nvSpPr>
        <p:spPr>
          <a:xfrm>
            <a:off x="6573892" y="2337741"/>
            <a:ext cx="4114800" cy="914400"/>
          </a:xfrm>
        </p:spPr>
        <p:txBody>
          <a:bodyPr rtlCol="0">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rtl="0"/>
            <a:r>
              <a:rPr lang="en-GB" noProof="0"/>
              <a:t>Click to edit Master text styles</a:t>
            </a:r>
          </a:p>
        </p:txBody>
      </p:sp>
      <p:sp>
        <p:nvSpPr>
          <p:cNvPr id="19" name="Text Placeholder 2">
            <a:extLst>
              <a:ext uri="{FF2B5EF4-FFF2-40B4-BE49-F238E27FC236}">
                <a16:creationId xmlns:a16="http://schemas.microsoft.com/office/drawing/2014/main" id="{FF039F13-B78B-4A7E-AB1D-94C070BAE974}"/>
              </a:ext>
            </a:extLst>
          </p:cNvPr>
          <p:cNvSpPr>
            <a:spLocks noGrp="1"/>
          </p:cNvSpPr>
          <p:nvPr>
            <p:ph type="body" idx="16"/>
          </p:nvPr>
        </p:nvSpPr>
        <p:spPr>
          <a:xfrm>
            <a:off x="1518687" y="3608720"/>
            <a:ext cx="41148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20" name="Text Placeholder 4">
            <a:extLst>
              <a:ext uri="{FF2B5EF4-FFF2-40B4-BE49-F238E27FC236}">
                <a16:creationId xmlns:a16="http://schemas.microsoft.com/office/drawing/2014/main" id="{525F4B91-27EE-47AC-BBD0-A66FE53A04FF}"/>
              </a:ext>
            </a:extLst>
          </p:cNvPr>
          <p:cNvSpPr>
            <a:spLocks noGrp="1"/>
          </p:cNvSpPr>
          <p:nvPr>
            <p:ph type="body" sz="quarter" idx="17"/>
          </p:nvPr>
        </p:nvSpPr>
        <p:spPr>
          <a:xfrm>
            <a:off x="6583887" y="3571222"/>
            <a:ext cx="41148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21" name="Text Placeholder 12">
            <a:extLst>
              <a:ext uri="{FF2B5EF4-FFF2-40B4-BE49-F238E27FC236}">
                <a16:creationId xmlns:a16="http://schemas.microsoft.com/office/drawing/2014/main" id="{1F0A1756-3486-46A9-9DD3-7BFA5FF75731}"/>
              </a:ext>
            </a:extLst>
          </p:cNvPr>
          <p:cNvSpPr>
            <a:spLocks noGrp="1"/>
          </p:cNvSpPr>
          <p:nvPr>
            <p:ph type="body" sz="quarter" idx="18"/>
          </p:nvPr>
        </p:nvSpPr>
        <p:spPr>
          <a:xfrm>
            <a:off x="1518687" y="4084637"/>
            <a:ext cx="4114800" cy="914400"/>
          </a:xfrm>
        </p:spPr>
        <p:txBody>
          <a:bodyPr rtlCol="0">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rtl="0"/>
            <a:r>
              <a:rPr lang="en-GB" noProof="0"/>
              <a:t>Click to edit Master text styles</a:t>
            </a:r>
          </a:p>
        </p:txBody>
      </p:sp>
      <p:sp>
        <p:nvSpPr>
          <p:cNvPr id="22" name="Text Placeholder 12">
            <a:extLst>
              <a:ext uri="{FF2B5EF4-FFF2-40B4-BE49-F238E27FC236}">
                <a16:creationId xmlns:a16="http://schemas.microsoft.com/office/drawing/2014/main" id="{F50C0C1C-5BD4-4F62-8AB2-50B1FE4A7DAE}"/>
              </a:ext>
            </a:extLst>
          </p:cNvPr>
          <p:cNvSpPr>
            <a:spLocks noGrp="1"/>
          </p:cNvSpPr>
          <p:nvPr>
            <p:ph type="body" sz="quarter" idx="19"/>
          </p:nvPr>
        </p:nvSpPr>
        <p:spPr>
          <a:xfrm>
            <a:off x="6583887" y="4034125"/>
            <a:ext cx="4114800" cy="914400"/>
          </a:xfrm>
        </p:spPr>
        <p:txBody>
          <a:bodyPr rtlCol="0">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rtl="0"/>
            <a:r>
              <a:rPr lang="en-GB" noProof="0"/>
              <a:t>Click to edit Master text styles</a:t>
            </a:r>
          </a:p>
          <a:p>
            <a:pPr lvl="1" rtl="0"/>
            <a:r>
              <a:rPr lang="en-GB" noProof="0"/>
              <a:t>Second level</a:t>
            </a:r>
          </a:p>
        </p:txBody>
      </p:sp>
      <p:sp>
        <p:nvSpPr>
          <p:cNvPr id="15" name="Picture Placeholder 10">
            <a:extLst>
              <a:ext uri="{FF2B5EF4-FFF2-40B4-BE49-F238E27FC236}">
                <a16:creationId xmlns:a16="http://schemas.microsoft.com/office/drawing/2014/main" id="{A12F2D63-1E00-4379-A32F-B52857A50211}"/>
              </a:ext>
            </a:extLst>
          </p:cNvPr>
          <p:cNvSpPr>
            <a:spLocks noGrp="1"/>
          </p:cNvSpPr>
          <p:nvPr>
            <p:ph type="pic" sz="quarter" idx="13"/>
          </p:nvPr>
        </p:nvSpPr>
        <p:spPr>
          <a:xfrm>
            <a:off x="1524" y="5943600"/>
            <a:ext cx="12188952" cy="914400"/>
          </a:xfrm>
          <a:solidFill>
            <a:schemeClr val="accent6"/>
          </a:solidFill>
        </p:spPr>
        <p:txBody>
          <a:bodyPr rtlCol="0"/>
          <a:lstStyle/>
          <a:p>
            <a:pPr rtl="0"/>
            <a:r>
              <a:rPr lang="en-GB" noProof="0"/>
              <a:t>Click icon to add picture</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rtlCol="0"/>
          <a:lstStyle>
            <a:lvl1pPr>
              <a:defRPr>
                <a:solidFill>
                  <a:schemeClr val="bg1"/>
                </a:solidFill>
              </a:defRPr>
            </a:lvl1pPr>
          </a:lstStyle>
          <a:p>
            <a:pPr rtl="0"/>
            <a:r>
              <a:rPr lang="en-GB" noProof="0"/>
              <a:t>20XX</a:t>
            </a:r>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rtlCol="0"/>
          <a:lstStyle>
            <a:lvl1pPr>
              <a:defRPr>
                <a:solidFill>
                  <a:schemeClr val="bg1"/>
                </a:solidFill>
              </a:defRPr>
            </a:lvl1pPr>
          </a:lstStyle>
          <a:p>
            <a:pPr rtl="0"/>
            <a:r>
              <a:rPr lang="en-GB" noProof="0"/>
              <a:t>Pitch deck title</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rtlCol="0"/>
          <a:lstStyle>
            <a:lvl1pPr>
              <a:defRPr>
                <a:solidFill>
                  <a:schemeClr val="bg1"/>
                </a:solidFill>
              </a:defRPr>
            </a:lvl1pPr>
          </a:lstStyle>
          <a:p>
            <a:pPr rtl="0"/>
            <a:fld id="{B5CEABB6-07DC-46E8-9B57-56EC44A396E5}" type="slidenum">
              <a:rPr lang="en-GB" noProof="0" smtClean="0"/>
              <a:pPr/>
              <a:t>‹#›</a:t>
            </a:fld>
            <a:endParaRPr lang="en-GB" noProof="0"/>
          </a:p>
        </p:txBody>
      </p:sp>
    </p:spTree>
    <p:extLst>
      <p:ext uri="{BB962C8B-B14F-4D97-AF65-F5344CB8AC3E}">
        <p14:creationId xmlns:p14="http://schemas.microsoft.com/office/powerpoint/2010/main" val="3742711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6858000" y="365125"/>
            <a:ext cx="4602318" cy="1325563"/>
          </a:xfrm>
        </p:spPr>
        <p:txBody>
          <a:bodyPr rtlCol="0"/>
          <a:lstStyle>
            <a:lvl1pPr>
              <a:defRPr>
                <a:solidFill>
                  <a:schemeClr val="tx1">
                    <a:lumMod val="50000"/>
                    <a:lumOff val="50000"/>
                  </a:schemeClr>
                </a:solidFill>
              </a:defRPr>
            </a:lvl1pPr>
          </a:lstStyle>
          <a:p>
            <a:pPr rtl="0"/>
            <a:r>
              <a:rPr lang="en-GB" noProof="0"/>
              <a:t>Click to edit Master title style</a:t>
            </a:r>
          </a:p>
        </p:txBody>
      </p:sp>
      <p:sp>
        <p:nvSpPr>
          <p:cNvPr id="11" name="Picture Placeholder 10">
            <a:extLst>
              <a:ext uri="{FF2B5EF4-FFF2-40B4-BE49-F238E27FC236}">
                <a16:creationId xmlns:a16="http://schemas.microsoft.com/office/drawing/2014/main" id="{AA39532F-F90D-47C0-89E1-06A3DED59311}"/>
              </a:ext>
            </a:extLst>
          </p:cNvPr>
          <p:cNvSpPr>
            <a:spLocks noGrp="1"/>
          </p:cNvSpPr>
          <p:nvPr>
            <p:ph type="pic" sz="quarter" idx="13"/>
          </p:nvPr>
        </p:nvSpPr>
        <p:spPr>
          <a:xfrm>
            <a:off x="0" y="0"/>
            <a:ext cx="6096000" cy="6858000"/>
          </a:xfrm>
          <a:solidFill>
            <a:schemeClr val="accent6"/>
          </a:solidFill>
        </p:spPr>
        <p:txBody>
          <a:bodyPr rtlCol="0"/>
          <a:lstStyle/>
          <a:p>
            <a:pPr rtl="0"/>
            <a:r>
              <a:rPr lang="en-GB" noProof="0"/>
              <a:t>Click icon to add picture</a:t>
            </a:r>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p:nvPr>
        </p:nvSpPr>
        <p:spPr>
          <a:xfrm>
            <a:off x="6858000" y="1691640"/>
            <a:ext cx="3931920" cy="338328"/>
          </a:xfrm>
        </p:spPr>
        <p:txBody>
          <a:bodyPr rtlCol="0" anchor="b">
            <a:no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14" name="Text Placeholder 12">
            <a:extLst>
              <a:ext uri="{FF2B5EF4-FFF2-40B4-BE49-F238E27FC236}">
                <a16:creationId xmlns:a16="http://schemas.microsoft.com/office/drawing/2014/main" id="{BA57DF8C-FA7C-490B-98CE-CDE7957EE729}"/>
              </a:ext>
            </a:extLst>
          </p:cNvPr>
          <p:cNvSpPr>
            <a:spLocks noGrp="1"/>
          </p:cNvSpPr>
          <p:nvPr>
            <p:ph type="body" sz="quarter" idx="15"/>
          </p:nvPr>
        </p:nvSpPr>
        <p:spPr>
          <a:xfrm>
            <a:off x="6858000" y="2093976"/>
            <a:ext cx="4572000" cy="530352"/>
          </a:xfrm>
        </p:spPr>
        <p:txBody>
          <a:bodyPr rtlCol="0">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rtl="0"/>
            <a:r>
              <a:rPr lang="en-GB" noProof="0"/>
              <a:t>Click to edit Master text styles</a:t>
            </a:r>
          </a:p>
        </p:txBody>
      </p:sp>
      <p:sp>
        <p:nvSpPr>
          <p:cNvPr id="20" name="Text Placeholder 4">
            <a:extLst>
              <a:ext uri="{FF2B5EF4-FFF2-40B4-BE49-F238E27FC236}">
                <a16:creationId xmlns:a16="http://schemas.microsoft.com/office/drawing/2014/main" id="{525F4B91-27EE-47AC-BBD0-A66FE53A04FF}"/>
              </a:ext>
            </a:extLst>
          </p:cNvPr>
          <p:cNvSpPr>
            <a:spLocks noGrp="1"/>
          </p:cNvSpPr>
          <p:nvPr>
            <p:ph type="body" sz="quarter" idx="17"/>
          </p:nvPr>
        </p:nvSpPr>
        <p:spPr>
          <a:xfrm>
            <a:off x="6858000" y="2962656"/>
            <a:ext cx="3931920" cy="338328"/>
          </a:xfrm>
        </p:spPr>
        <p:txBody>
          <a:bodyPr rtlCol="0" anchor="b">
            <a:no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22" name="Text Placeholder 12">
            <a:extLst>
              <a:ext uri="{FF2B5EF4-FFF2-40B4-BE49-F238E27FC236}">
                <a16:creationId xmlns:a16="http://schemas.microsoft.com/office/drawing/2014/main" id="{F50C0C1C-5BD4-4F62-8AB2-50B1FE4A7DAE}"/>
              </a:ext>
            </a:extLst>
          </p:cNvPr>
          <p:cNvSpPr>
            <a:spLocks noGrp="1"/>
          </p:cNvSpPr>
          <p:nvPr>
            <p:ph type="body" sz="quarter" idx="19"/>
          </p:nvPr>
        </p:nvSpPr>
        <p:spPr>
          <a:xfrm>
            <a:off x="6858000" y="3310128"/>
            <a:ext cx="4572000" cy="530352"/>
          </a:xfrm>
        </p:spPr>
        <p:txBody>
          <a:bodyPr rtlCol="0">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rtl="0"/>
            <a:r>
              <a:rPr lang="en-GB" noProof="0"/>
              <a:t>Click to edit Master text styles</a:t>
            </a:r>
          </a:p>
        </p:txBody>
      </p:sp>
      <p:sp>
        <p:nvSpPr>
          <p:cNvPr id="23" name="Text Placeholder 4">
            <a:extLst>
              <a:ext uri="{FF2B5EF4-FFF2-40B4-BE49-F238E27FC236}">
                <a16:creationId xmlns:a16="http://schemas.microsoft.com/office/drawing/2014/main" id="{8462AFAF-169F-4E2A-AC00-6E8666595471}"/>
              </a:ext>
            </a:extLst>
          </p:cNvPr>
          <p:cNvSpPr>
            <a:spLocks noGrp="1"/>
          </p:cNvSpPr>
          <p:nvPr>
            <p:ph type="body" sz="quarter" idx="20"/>
          </p:nvPr>
        </p:nvSpPr>
        <p:spPr>
          <a:xfrm>
            <a:off x="6870354" y="3931920"/>
            <a:ext cx="3931920" cy="338328"/>
          </a:xfrm>
        </p:spPr>
        <p:txBody>
          <a:bodyPr rtlCol="0" anchor="b">
            <a:no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24" name="Text Placeholder 12">
            <a:extLst>
              <a:ext uri="{FF2B5EF4-FFF2-40B4-BE49-F238E27FC236}">
                <a16:creationId xmlns:a16="http://schemas.microsoft.com/office/drawing/2014/main" id="{9FDE6BB6-DE86-4B19-B83F-5B83A89477B4}"/>
              </a:ext>
            </a:extLst>
          </p:cNvPr>
          <p:cNvSpPr>
            <a:spLocks noGrp="1"/>
          </p:cNvSpPr>
          <p:nvPr>
            <p:ph type="body" sz="quarter" idx="21"/>
          </p:nvPr>
        </p:nvSpPr>
        <p:spPr>
          <a:xfrm>
            <a:off x="6870354" y="4270248"/>
            <a:ext cx="4572000" cy="530352"/>
          </a:xfrm>
        </p:spPr>
        <p:txBody>
          <a:bodyPr rtlCol="0">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rtl="0"/>
            <a:r>
              <a:rPr lang="en-GB" noProof="0"/>
              <a:t>Click to edit Master text styles</a:t>
            </a:r>
          </a:p>
        </p:txBody>
      </p:sp>
      <p:sp>
        <p:nvSpPr>
          <p:cNvPr id="25" name="Text Placeholder 4">
            <a:extLst>
              <a:ext uri="{FF2B5EF4-FFF2-40B4-BE49-F238E27FC236}">
                <a16:creationId xmlns:a16="http://schemas.microsoft.com/office/drawing/2014/main" id="{2B544474-29CA-4D8E-AC15-C05ABDF6067C}"/>
              </a:ext>
            </a:extLst>
          </p:cNvPr>
          <p:cNvSpPr>
            <a:spLocks noGrp="1"/>
          </p:cNvSpPr>
          <p:nvPr>
            <p:ph type="body" sz="quarter" idx="22"/>
          </p:nvPr>
        </p:nvSpPr>
        <p:spPr>
          <a:xfrm>
            <a:off x="6870354" y="4855464"/>
            <a:ext cx="3931920" cy="338328"/>
          </a:xfrm>
        </p:spPr>
        <p:txBody>
          <a:bodyPr rtlCol="0" anchor="b">
            <a:no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26" name="Text Placeholder 12">
            <a:extLst>
              <a:ext uri="{FF2B5EF4-FFF2-40B4-BE49-F238E27FC236}">
                <a16:creationId xmlns:a16="http://schemas.microsoft.com/office/drawing/2014/main" id="{7C778245-11E1-4B65-ADC1-E9D3DE34E5DE}"/>
              </a:ext>
            </a:extLst>
          </p:cNvPr>
          <p:cNvSpPr>
            <a:spLocks noGrp="1"/>
          </p:cNvSpPr>
          <p:nvPr>
            <p:ph type="body" sz="quarter" idx="23"/>
          </p:nvPr>
        </p:nvSpPr>
        <p:spPr>
          <a:xfrm>
            <a:off x="6870354" y="5193792"/>
            <a:ext cx="4572000" cy="530352"/>
          </a:xfrm>
        </p:spPr>
        <p:txBody>
          <a:bodyPr rtlCol="0">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rtl="0"/>
            <a:r>
              <a:rPr lang="en-GB" noProof="0"/>
              <a:t>Click to edit Master text styles</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rtlCol="0"/>
          <a:lstStyle/>
          <a:p>
            <a:pPr rtl="0"/>
            <a:r>
              <a:rPr lang="en-GB" noProof="0"/>
              <a:t>20XX</a:t>
            </a:r>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a:xfrm>
            <a:off x="6858000" y="6356350"/>
            <a:ext cx="3448050" cy="365125"/>
          </a:xfrm>
        </p:spPr>
        <p:txBody>
          <a:bodyPr rtlCol="0"/>
          <a:lstStyle>
            <a:lvl1pPr algn="l">
              <a:defRPr/>
            </a:lvl1pPr>
          </a:lstStyle>
          <a:p>
            <a:pPr rtl="0"/>
            <a:r>
              <a:rPr lang="en-GB" noProof="0"/>
              <a:t>Pitch deck title</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a:xfrm>
            <a:off x="10423398" y="6356350"/>
            <a:ext cx="914400" cy="365125"/>
          </a:xfrm>
        </p:spPr>
        <p:txBody>
          <a:bodyPr rtlCol="0"/>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321357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1C922A-9F54-409C-8C2C-90A55B890F48}"/>
              </a:ext>
              <a:ext uri="{C183D7F6-B498-43B3-948B-1728B52AA6E4}">
                <adec:decorative xmlns:adec="http://schemas.microsoft.com/office/drawing/2017/decorative" val="1"/>
              </a:ext>
            </a:extLst>
          </p:cNvPr>
          <p:cNvSpPr/>
          <p:nvPr userDrawn="1"/>
        </p:nvSpPr>
        <p:spPr>
          <a:xfrm>
            <a:off x="6200706" y="0"/>
            <a:ext cx="6095999"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709922" y="365125"/>
            <a:ext cx="5386078" cy="1325563"/>
          </a:xfrm>
        </p:spPr>
        <p:txBody>
          <a:bodyPr rtlCol="0"/>
          <a:lstStyle>
            <a:lvl1pPr>
              <a:defRPr>
                <a:solidFill>
                  <a:schemeClr val="tx1">
                    <a:lumMod val="50000"/>
                    <a:lumOff val="50000"/>
                  </a:schemeClr>
                </a:solidFill>
              </a:defRPr>
            </a:lvl1pPr>
          </a:lstStyle>
          <a:p>
            <a:pPr rtl="0"/>
            <a:r>
              <a:rPr lang="en-GB" noProof="0"/>
              <a:t>Click to edit Master title style</a:t>
            </a:r>
          </a:p>
        </p:txBody>
      </p:sp>
      <p:sp>
        <p:nvSpPr>
          <p:cNvPr id="11" name="Picture Placeholder 10">
            <a:extLst>
              <a:ext uri="{FF2B5EF4-FFF2-40B4-BE49-F238E27FC236}">
                <a16:creationId xmlns:a16="http://schemas.microsoft.com/office/drawing/2014/main" id="{AA39532F-F90D-47C0-89E1-06A3DED59311}"/>
              </a:ext>
            </a:extLst>
          </p:cNvPr>
          <p:cNvSpPr>
            <a:spLocks noGrp="1"/>
          </p:cNvSpPr>
          <p:nvPr>
            <p:ph type="pic" sz="quarter" idx="13"/>
          </p:nvPr>
        </p:nvSpPr>
        <p:spPr>
          <a:xfrm>
            <a:off x="7454384" y="1566525"/>
            <a:ext cx="3401568" cy="3712464"/>
          </a:xfrm>
          <a:solidFill>
            <a:schemeClr val="accent6"/>
          </a:solidFill>
        </p:spPr>
        <p:txBody>
          <a:bodyPr rtlCol="0"/>
          <a:lstStyle/>
          <a:p>
            <a:pPr rtl="0"/>
            <a:r>
              <a:rPr lang="en-GB" noProof="0"/>
              <a:t>Click icon to add picture</a:t>
            </a:r>
          </a:p>
        </p:txBody>
      </p:sp>
      <p:sp>
        <p:nvSpPr>
          <p:cNvPr id="3" name="Text Placeholder 2">
            <a:extLst>
              <a:ext uri="{FF2B5EF4-FFF2-40B4-BE49-F238E27FC236}">
                <a16:creationId xmlns:a16="http://schemas.microsoft.com/office/drawing/2014/main" id="{D77FFB71-D3BF-4723-8C5E-44AD8F0E924D}"/>
              </a:ext>
            </a:extLst>
          </p:cNvPr>
          <p:cNvSpPr>
            <a:spLocks noGrp="1"/>
          </p:cNvSpPr>
          <p:nvPr>
            <p:ph type="body" idx="1"/>
          </p:nvPr>
        </p:nvSpPr>
        <p:spPr>
          <a:xfrm>
            <a:off x="709922" y="1893053"/>
            <a:ext cx="22860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p:nvPr>
        </p:nvSpPr>
        <p:spPr>
          <a:xfrm>
            <a:off x="3457506" y="1893053"/>
            <a:ext cx="22860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13" name="Text Placeholder 12">
            <a:extLst>
              <a:ext uri="{FF2B5EF4-FFF2-40B4-BE49-F238E27FC236}">
                <a16:creationId xmlns:a16="http://schemas.microsoft.com/office/drawing/2014/main" id="{E725FCE9-B62D-4B16-807B-9D0D63E93B56}"/>
              </a:ext>
            </a:extLst>
          </p:cNvPr>
          <p:cNvSpPr>
            <a:spLocks noGrp="1"/>
          </p:cNvSpPr>
          <p:nvPr>
            <p:ph type="body" sz="quarter" idx="14"/>
          </p:nvPr>
        </p:nvSpPr>
        <p:spPr>
          <a:xfrm>
            <a:off x="709922" y="2368970"/>
            <a:ext cx="2286000" cy="1371600"/>
          </a:xfrm>
        </p:spPr>
        <p:txBody>
          <a:bodyPr rtlCol="0">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rtl="0"/>
            <a:r>
              <a:rPr lang="en-GB" noProof="0"/>
              <a:t>Click to edit Master text styles</a:t>
            </a:r>
          </a:p>
        </p:txBody>
      </p:sp>
      <p:sp>
        <p:nvSpPr>
          <p:cNvPr id="14" name="Text Placeholder 12">
            <a:extLst>
              <a:ext uri="{FF2B5EF4-FFF2-40B4-BE49-F238E27FC236}">
                <a16:creationId xmlns:a16="http://schemas.microsoft.com/office/drawing/2014/main" id="{BA57DF8C-FA7C-490B-98CE-CDE7957EE729}"/>
              </a:ext>
            </a:extLst>
          </p:cNvPr>
          <p:cNvSpPr>
            <a:spLocks noGrp="1"/>
          </p:cNvSpPr>
          <p:nvPr>
            <p:ph type="body" sz="quarter" idx="15"/>
          </p:nvPr>
        </p:nvSpPr>
        <p:spPr>
          <a:xfrm>
            <a:off x="3457506" y="2355956"/>
            <a:ext cx="2286000" cy="1371600"/>
          </a:xfrm>
        </p:spPr>
        <p:txBody>
          <a:bodyPr rtlCol="0">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rtl="0"/>
            <a:r>
              <a:rPr lang="en-GB" noProof="0"/>
              <a:t>Click to edit Master text styles</a:t>
            </a:r>
          </a:p>
        </p:txBody>
      </p:sp>
      <p:sp>
        <p:nvSpPr>
          <p:cNvPr id="19" name="Text Placeholder 2">
            <a:extLst>
              <a:ext uri="{FF2B5EF4-FFF2-40B4-BE49-F238E27FC236}">
                <a16:creationId xmlns:a16="http://schemas.microsoft.com/office/drawing/2014/main" id="{FF039F13-B78B-4A7E-AB1D-94C070BAE974}"/>
              </a:ext>
            </a:extLst>
          </p:cNvPr>
          <p:cNvSpPr>
            <a:spLocks noGrp="1"/>
          </p:cNvSpPr>
          <p:nvPr>
            <p:ph type="body" idx="16"/>
          </p:nvPr>
        </p:nvSpPr>
        <p:spPr>
          <a:xfrm>
            <a:off x="719917" y="3843877"/>
            <a:ext cx="22860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20" name="Text Placeholder 4">
            <a:extLst>
              <a:ext uri="{FF2B5EF4-FFF2-40B4-BE49-F238E27FC236}">
                <a16:creationId xmlns:a16="http://schemas.microsoft.com/office/drawing/2014/main" id="{525F4B91-27EE-47AC-BBD0-A66FE53A04FF}"/>
              </a:ext>
            </a:extLst>
          </p:cNvPr>
          <p:cNvSpPr>
            <a:spLocks noGrp="1"/>
          </p:cNvSpPr>
          <p:nvPr>
            <p:ph type="body" sz="quarter" idx="17"/>
          </p:nvPr>
        </p:nvSpPr>
        <p:spPr>
          <a:xfrm>
            <a:off x="3467501" y="3843877"/>
            <a:ext cx="22860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21" name="Text Placeholder 12">
            <a:extLst>
              <a:ext uri="{FF2B5EF4-FFF2-40B4-BE49-F238E27FC236}">
                <a16:creationId xmlns:a16="http://schemas.microsoft.com/office/drawing/2014/main" id="{1F0A1756-3486-46A9-9DD3-7BFA5FF75731}"/>
              </a:ext>
            </a:extLst>
          </p:cNvPr>
          <p:cNvSpPr>
            <a:spLocks noGrp="1"/>
          </p:cNvSpPr>
          <p:nvPr>
            <p:ph type="body" sz="quarter" idx="18"/>
          </p:nvPr>
        </p:nvSpPr>
        <p:spPr>
          <a:xfrm>
            <a:off x="719917" y="4319794"/>
            <a:ext cx="2286000" cy="1371600"/>
          </a:xfrm>
        </p:spPr>
        <p:txBody>
          <a:bodyPr rtlCol="0">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rtl="0"/>
            <a:r>
              <a:rPr lang="en-GB" noProof="0"/>
              <a:t>Click to edit Master text styles</a:t>
            </a:r>
          </a:p>
        </p:txBody>
      </p:sp>
      <p:sp>
        <p:nvSpPr>
          <p:cNvPr id="22" name="Text Placeholder 12">
            <a:extLst>
              <a:ext uri="{FF2B5EF4-FFF2-40B4-BE49-F238E27FC236}">
                <a16:creationId xmlns:a16="http://schemas.microsoft.com/office/drawing/2014/main" id="{F50C0C1C-5BD4-4F62-8AB2-50B1FE4A7DAE}"/>
              </a:ext>
            </a:extLst>
          </p:cNvPr>
          <p:cNvSpPr>
            <a:spLocks noGrp="1"/>
          </p:cNvSpPr>
          <p:nvPr>
            <p:ph type="body" sz="quarter" idx="19"/>
          </p:nvPr>
        </p:nvSpPr>
        <p:spPr>
          <a:xfrm>
            <a:off x="3467501" y="4306780"/>
            <a:ext cx="2286000" cy="1371600"/>
          </a:xfrm>
        </p:spPr>
        <p:txBody>
          <a:bodyPr rtlCol="0">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rtl="0"/>
            <a:r>
              <a:rPr lang="en-GB" noProof="0"/>
              <a:t>Click to edit Master text styles</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a:xfrm>
            <a:off x="838200" y="6356350"/>
            <a:ext cx="1847850" cy="365125"/>
          </a:xfrm>
        </p:spPr>
        <p:txBody>
          <a:bodyPr rtlCol="0"/>
          <a:lstStyle/>
          <a:p>
            <a:pPr rtl="0"/>
            <a:r>
              <a:rPr lang="en-GB" noProof="0"/>
              <a:t>20XX</a:t>
            </a:r>
          </a:p>
        </p:txBody>
      </p:sp>
      <p:sp>
        <p:nvSpPr>
          <p:cNvPr id="18" name="Footer Placeholder 7">
            <a:extLst>
              <a:ext uri="{FF2B5EF4-FFF2-40B4-BE49-F238E27FC236}">
                <a16:creationId xmlns:a16="http://schemas.microsoft.com/office/drawing/2014/main" id="{37667359-6B2F-4D7C-932B-CE6A0E91C8A0}"/>
              </a:ext>
            </a:extLst>
          </p:cNvPr>
          <p:cNvSpPr>
            <a:spLocks noGrp="1"/>
          </p:cNvSpPr>
          <p:nvPr>
            <p:ph type="ftr" sz="quarter" idx="11"/>
          </p:nvPr>
        </p:nvSpPr>
        <p:spPr>
          <a:xfrm>
            <a:off x="6858000" y="6356350"/>
            <a:ext cx="3448050" cy="365125"/>
          </a:xfrm>
        </p:spPr>
        <p:txBody>
          <a:bodyPr rtlCol="0"/>
          <a:lstStyle>
            <a:lvl1pPr algn="l">
              <a:defRPr/>
            </a:lvl1pPr>
          </a:lstStyle>
          <a:p>
            <a:pPr rtl="0"/>
            <a:r>
              <a:rPr lang="en-GB" noProof="0"/>
              <a:t>Pitch deck title</a:t>
            </a:r>
          </a:p>
        </p:txBody>
      </p:sp>
      <p:sp>
        <p:nvSpPr>
          <p:cNvPr id="23" name="Slide Number Placeholder 8">
            <a:extLst>
              <a:ext uri="{FF2B5EF4-FFF2-40B4-BE49-F238E27FC236}">
                <a16:creationId xmlns:a16="http://schemas.microsoft.com/office/drawing/2014/main" id="{C69C9BA9-6130-4098-A0A6-E1A00A3B6BFF}"/>
              </a:ext>
            </a:extLst>
          </p:cNvPr>
          <p:cNvSpPr>
            <a:spLocks noGrp="1"/>
          </p:cNvSpPr>
          <p:nvPr>
            <p:ph type="sldNum" sz="quarter" idx="12"/>
          </p:nvPr>
        </p:nvSpPr>
        <p:spPr>
          <a:xfrm>
            <a:off x="10423398" y="6356350"/>
            <a:ext cx="914400" cy="365125"/>
          </a:xfrm>
        </p:spPr>
        <p:txBody>
          <a:bodyPr rtlCol="0"/>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1899692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roblem &amp; Summar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B487E6-6563-4EEC-A349-2257BBAFD4DD}"/>
              </a:ext>
              <a:ext uri="{C183D7F6-B498-43B3-948B-1728B52AA6E4}">
                <adec:decorative xmlns:adec="http://schemas.microsoft.com/office/drawing/2017/decorative" val="1"/>
              </a:ext>
            </a:extLst>
          </p:cNvPr>
          <p:cNvSpPr/>
          <p:nvPr userDrawn="1"/>
        </p:nvSpPr>
        <p:spPr>
          <a:xfrm>
            <a:off x="1" y="0"/>
            <a:ext cx="3051110"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a:xfrm>
            <a:off x="6348334" y="1062164"/>
            <a:ext cx="5005466" cy="1325563"/>
          </a:xfrm>
        </p:spPr>
        <p:txBody>
          <a:bodyPr rtlCol="0"/>
          <a:lstStyle>
            <a:lvl1pPr>
              <a:defRPr>
                <a:solidFill>
                  <a:schemeClr val="tx1">
                    <a:lumMod val="50000"/>
                    <a:lumOff val="50000"/>
                  </a:schemeClr>
                </a:solidFill>
              </a:defRPr>
            </a:lvl1pPr>
          </a:lstStyle>
          <a:p>
            <a:pPr rtl="0"/>
            <a:r>
              <a:rPr lang="en-GB" noProof="0"/>
              <a:t>Click to edit Master title style</a:t>
            </a:r>
          </a:p>
        </p:txBody>
      </p:sp>
      <p:sp>
        <p:nvSpPr>
          <p:cNvPr id="7" name="Picture Placeholder 6">
            <a:extLst>
              <a:ext uri="{FF2B5EF4-FFF2-40B4-BE49-F238E27FC236}">
                <a16:creationId xmlns:a16="http://schemas.microsoft.com/office/drawing/2014/main" id="{EED971A8-4C6D-471D-A690-8CD666292205}"/>
              </a:ext>
            </a:extLst>
          </p:cNvPr>
          <p:cNvSpPr>
            <a:spLocks noGrp="1"/>
          </p:cNvSpPr>
          <p:nvPr>
            <p:ph type="pic" sz="quarter" idx="13"/>
          </p:nvPr>
        </p:nvSpPr>
        <p:spPr>
          <a:xfrm>
            <a:off x="861935" y="1143000"/>
            <a:ext cx="4953000" cy="4572000"/>
          </a:xfrm>
          <a:solidFill>
            <a:schemeClr val="accent6"/>
          </a:solidFill>
        </p:spPr>
        <p:txBody>
          <a:bodyPr rtlCol="0"/>
          <a:lstStyle/>
          <a:p>
            <a:pPr rtl="0"/>
            <a:r>
              <a:rPr lang="en-GB" noProof="0"/>
              <a:t>Click icon to add picture</a:t>
            </a:r>
          </a:p>
        </p:txBody>
      </p:sp>
      <p:sp>
        <p:nvSpPr>
          <p:cNvPr id="10" name="Text Placeholder 9">
            <a:extLst>
              <a:ext uri="{FF2B5EF4-FFF2-40B4-BE49-F238E27FC236}">
                <a16:creationId xmlns:a16="http://schemas.microsoft.com/office/drawing/2014/main" id="{0ECB8E5B-4859-4892-A062-C831DA527F75}"/>
              </a:ext>
            </a:extLst>
          </p:cNvPr>
          <p:cNvSpPr>
            <a:spLocks noGrp="1"/>
          </p:cNvSpPr>
          <p:nvPr>
            <p:ph type="body" sz="quarter" idx="14"/>
          </p:nvPr>
        </p:nvSpPr>
        <p:spPr>
          <a:xfrm>
            <a:off x="6376988" y="2555875"/>
            <a:ext cx="4953000" cy="3159125"/>
          </a:xfrm>
        </p:spPr>
        <p:txBody>
          <a:bodyPr rtlCol="0">
            <a:normAutofit/>
          </a:bodyPr>
          <a:lstStyle>
            <a:lvl1pPr marL="0" indent="0">
              <a:lnSpc>
                <a:spcPct val="150000"/>
              </a:lnSpc>
              <a:spcBef>
                <a:spcPts val="0"/>
              </a:spcBef>
              <a:buNone/>
              <a:defRPr sz="2000">
                <a:solidFill>
                  <a:schemeClr val="accent4"/>
                </a:solidFill>
                <a:latin typeface="+mj-lt"/>
              </a:defRPr>
            </a:lvl1pPr>
            <a:lvl2pPr marL="457200" indent="0">
              <a:lnSpc>
                <a:spcPct val="150000"/>
              </a:lnSpc>
              <a:spcBef>
                <a:spcPts val="0"/>
              </a:spcBef>
              <a:buNone/>
              <a:defRPr sz="2000">
                <a:solidFill>
                  <a:schemeClr val="accent4"/>
                </a:solidFill>
                <a:latin typeface="+mj-lt"/>
              </a:defRPr>
            </a:lvl2pPr>
            <a:lvl3pPr marL="914400" indent="0">
              <a:lnSpc>
                <a:spcPct val="150000"/>
              </a:lnSpc>
              <a:spcBef>
                <a:spcPts val="0"/>
              </a:spcBef>
              <a:buNone/>
              <a:defRPr sz="2000">
                <a:solidFill>
                  <a:schemeClr val="accent4"/>
                </a:solidFill>
                <a:latin typeface="+mj-lt"/>
              </a:defRPr>
            </a:lvl3pPr>
            <a:lvl4pPr marL="1371600" indent="0">
              <a:lnSpc>
                <a:spcPct val="150000"/>
              </a:lnSpc>
              <a:spcBef>
                <a:spcPts val="0"/>
              </a:spcBef>
              <a:buNone/>
              <a:defRPr sz="2000">
                <a:solidFill>
                  <a:schemeClr val="accent4"/>
                </a:solidFill>
                <a:latin typeface="+mj-lt"/>
              </a:defRPr>
            </a:lvl4pPr>
            <a:lvl5pPr marL="1828800" indent="0">
              <a:lnSpc>
                <a:spcPct val="150000"/>
              </a:lnSpc>
              <a:spcBef>
                <a:spcPts val="0"/>
              </a:spcBef>
              <a:buNone/>
              <a:defRPr sz="2000">
                <a:solidFill>
                  <a:schemeClr val="accent4"/>
                </a:solidFill>
                <a:latin typeface="+mj-lt"/>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rtlCol="0"/>
          <a:lstStyle/>
          <a:p>
            <a:pPr rtl="0"/>
            <a:r>
              <a:rPr lang="en-GB" noProof="0"/>
              <a:t>20XX</a:t>
            </a:r>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rtlCol="0"/>
          <a:lstStyle/>
          <a:p>
            <a:pPr rtl="0"/>
            <a:r>
              <a:rPr lang="en-GB" noProof="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rtlCol="0"/>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2865806376"/>
      </p:ext>
    </p:extLst>
  </p:cSld>
  <p:clrMapOvr>
    <a:masterClrMapping/>
  </p:clrMapOvr>
  <p:extLst>
    <p:ext uri="{DCECCB84-F9BA-43D5-87BE-67443E8EF086}">
      <p15:sldGuideLst xmlns:p15="http://schemas.microsoft.com/office/powerpoint/2012/main">
        <p15:guide id="1" pos="3840" userDrawn="1">
          <p15:clr>
            <a:srgbClr val="FBAE40"/>
          </p15:clr>
        </p15:guide>
        <p15:guide id="2" pos="5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7C02F5D-0AFB-480B-A152-5FC08DB4DCD7}"/>
              </a:ext>
            </a:extLst>
          </p:cNvPr>
          <p:cNvSpPr>
            <a:spLocks noGrp="1"/>
          </p:cNvSpPr>
          <p:nvPr>
            <p:ph type="pic" sz="quarter" idx="13"/>
          </p:nvPr>
        </p:nvSpPr>
        <p:spPr>
          <a:xfrm>
            <a:off x="458724" y="457200"/>
            <a:ext cx="11274552" cy="5943600"/>
          </a:xfrm>
          <a:solidFill>
            <a:schemeClr val="accent6"/>
          </a:solidFill>
        </p:spPr>
        <p:txBody>
          <a:bodyPr rtlCol="0"/>
          <a:lstStyle/>
          <a:p>
            <a:pPr rtl="0"/>
            <a:r>
              <a:rPr lang="en-GB" noProof="0"/>
              <a:t>Click icon to add picture</a:t>
            </a:r>
          </a:p>
        </p:txBody>
      </p:sp>
      <p:sp>
        <p:nvSpPr>
          <p:cNvPr id="2" name="Title 1">
            <a:extLst>
              <a:ext uri="{FF2B5EF4-FFF2-40B4-BE49-F238E27FC236}">
                <a16:creationId xmlns:a16="http://schemas.microsoft.com/office/drawing/2014/main" id="{9DE3D039-0A18-4031-8A63-D83666B066F6}"/>
              </a:ext>
            </a:extLst>
          </p:cNvPr>
          <p:cNvSpPr>
            <a:spLocks noGrp="1"/>
          </p:cNvSpPr>
          <p:nvPr>
            <p:ph type="title" hasCustomPrompt="1"/>
          </p:nvPr>
        </p:nvSpPr>
        <p:spPr>
          <a:xfrm>
            <a:off x="3051112" y="3513220"/>
            <a:ext cx="8682164" cy="1828799"/>
          </a:xfrm>
          <a:solidFill>
            <a:schemeClr val="accent3">
              <a:alpha val="90000"/>
            </a:schemeClr>
          </a:solidFill>
        </p:spPr>
        <p:txBody>
          <a:bodyPr lIns="1371600" tIns="0" bIns="0" rtlCol="0" anchor="ctr">
            <a:noAutofit/>
          </a:bodyPr>
          <a:lstStyle>
            <a:lvl1pPr algn="ctr">
              <a:defRPr sz="5400">
                <a:solidFill>
                  <a:schemeClr val="tx1">
                    <a:lumMod val="65000"/>
                    <a:lumOff val="35000"/>
                  </a:schemeClr>
                </a:solidFill>
              </a:defRPr>
            </a:lvl1pPr>
          </a:lstStyle>
          <a:p>
            <a:pPr rtl="0"/>
            <a:r>
              <a:rPr lang="en-GB" noProof="0"/>
              <a:t>Click to add title</a:t>
            </a:r>
          </a:p>
        </p:txBody>
      </p:sp>
    </p:spTree>
    <p:extLst>
      <p:ext uri="{BB962C8B-B14F-4D97-AF65-F5344CB8AC3E}">
        <p14:creationId xmlns:p14="http://schemas.microsoft.com/office/powerpoint/2010/main" val="99958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lgn="ctr">
              <a:defRPr>
                <a:solidFill>
                  <a:schemeClr val="tx1">
                    <a:lumMod val="50000"/>
                    <a:lumOff val="50000"/>
                  </a:schemeClr>
                </a:solidFill>
              </a:defRPr>
            </a:lvl1pPr>
          </a:lstStyle>
          <a:p>
            <a:pPr rtl="0"/>
            <a:r>
              <a:rPr lang="en-GB" noProof="0"/>
              <a:t>Click to edit Master title style</a:t>
            </a:r>
          </a:p>
        </p:txBody>
      </p:sp>
      <p:sp>
        <p:nvSpPr>
          <p:cNvPr id="18" name="Picture Placeholder 15">
            <a:extLst>
              <a:ext uri="{FF2B5EF4-FFF2-40B4-BE49-F238E27FC236}">
                <a16:creationId xmlns:a16="http://schemas.microsoft.com/office/drawing/2014/main" id="{43CBE128-6D8D-4605-B225-5A34FFB1F25B}"/>
              </a:ext>
            </a:extLst>
          </p:cNvPr>
          <p:cNvSpPr>
            <a:spLocks noGrp="1"/>
          </p:cNvSpPr>
          <p:nvPr>
            <p:ph type="pic" sz="quarter" idx="42"/>
          </p:nvPr>
        </p:nvSpPr>
        <p:spPr>
          <a:xfrm>
            <a:off x="1910104" y="1965960"/>
            <a:ext cx="2286000" cy="228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n-GB" noProof="0"/>
              <a:t>Click icon to add picture</a:t>
            </a:r>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1911096" y="4311688"/>
            <a:ext cx="2286000" cy="360000"/>
          </a:xfrm>
        </p:spPr>
        <p:txBody>
          <a:bodyPr rtlCol="0">
            <a:noAutofit/>
          </a:bodyPr>
          <a:lstStyle>
            <a:lvl1pPr marL="0" indent="0" algn="ctr">
              <a:buFont typeface="Arial" panose="020B0604020202020204" pitchFamily="34" charset="0"/>
              <a:buNone/>
              <a:defRPr sz="2000">
                <a:solidFill>
                  <a:schemeClr val="accent4"/>
                </a:solidFill>
                <a:latin typeface="+mj-lt"/>
              </a:defRPr>
            </a:lvl1pPr>
          </a:lstStyle>
          <a:p>
            <a:pPr lvl="0" rtl="0"/>
            <a:r>
              <a:rPr lang="en-GB" noProof="0"/>
              <a:t>Bullet 2</a:t>
            </a:r>
          </a:p>
        </p:txBody>
      </p:sp>
      <p:sp>
        <p:nvSpPr>
          <p:cNvPr id="10" name="Text Placeholder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1911096" y="4773703"/>
            <a:ext cx="2286000" cy="1005840"/>
          </a:xfrm>
        </p:spPr>
        <p:txBody>
          <a:bodyPr rtlCol="0"/>
          <a:lstStyle>
            <a:lvl1pPr marL="0" indent="0" algn="ctr">
              <a:lnSpc>
                <a:spcPts val="2000"/>
              </a:lnSpc>
              <a:spcBef>
                <a:spcPts val="0"/>
              </a:spcBef>
              <a:buNone/>
              <a:defRPr sz="1400">
                <a:solidFill>
                  <a:schemeClr val="tx1">
                    <a:lumMod val="75000"/>
                    <a:lumOff val="25000"/>
                  </a:schemeClr>
                </a:solidFill>
              </a:defRPr>
            </a:lvl1pPr>
          </a:lstStyle>
          <a:p>
            <a:pPr lvl="0" rtl="0"/>
            <a:r>
              <a:rPr lang="en-GB" noProof="0"/>
              <a:t>Bullet Description</a:t>
            </a:r>
          </a:p>
        </p:txBody>
      </p:sp>
      <p:sp>
        <p:nvSpPr>
          <p:cNvPr id="19" name="Picture Placeholder 15">
            <a:extLst>
              <a:ext uri="{FF2B5EF4-FFF2-40B4-BE49-F238E27FC236}">
                <a16:creationId xmlns:a16="http://schemas.microsoft.com/office/drawing/2014/main" id="{E63C0874-8701-4CED-B60A-61A655FB5A5F}"/>
              </a:ext>
            </a:extLst>
          </p:cNvPr>
          <p:cNvSpPr>
            <a:spLocks noGrp="1"/>
          </p:cNvSpPr>
          <p:nvPr>
            <p:ph type="pic" sz="quarter" idx="43"/>
          </p:nvPr>
        </p:nvSpPr>
        <p:spPr>
          <a:xfrm>
            <a:off x="4951917" y="1965960"/>
            <a:ext cx="2286000" cy="228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n-GB" noProof="0"/>
              <a:t>Click icon to add picture</a:t>
            </a:r>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4956048" y="4311688"/>
            <a:ext cx="2286000" cy="360000"/>
          </a:xfrm>
        </p:spPr>
        <p:txBody>
          <a:bodyPr rtlCol="0">
            <a:noAutofit/>
          </a:bodyPr>
          <a:lstStyle>
            <a:lvl1pPr marL="0" indent="0" algn="ctr">
              <a:buFont typeface="Arial" panose="020B0604020202020204" pitchFamily="34" charset="0"/>
              <a:buNone/>
              <a:defRPr sz="2000">
                <a:solidFill>
                  <a:schemeClr val="accent4"/>
                </a:solidFill>
                <a:latin typeface="+mj-lt"/>
              </a:defRPr>
            </a:lvl1pPr>
          </a:lstStyle>
          <a:p>
            <a:pPr lvl="0" rtl="0"/>
            <a:r>
              <a:rPr lang="en-GB" noProof="0"/>
              <a:t>Bullet 3</a:t>
            </a:r>
          </a:p>
        </p:txBody>
      </p:sp>
      <p:sp>
        <p:nvSpPr>
          <p:cNvPr id="12" name="Text Placeholder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4956048" y="4773703"/>
            <a:ext cx="2286000" cy="1005840"/>
          </a:xfrm>
        </p:spPr>
        <p:txBody>
          <a:bodyPr rtlCol="0"/>
          <a:lstStyle>
            <a:lvl1pPr marL="0" indent="0" algn="ctr">
              <a:lnSpc>
                <a:spcPts val="2000"/>
              </a:lnSpc>
              <a:spcBef>
                <a:spcPts val="0"/>
              </a:spcBef>
              <a:buNone/>
              <a:defRPr sz="1400">
                <a:solidFill>
                  <a:schemeClr val="tx1">
                    <a:lumMod val="75000"/>
                    <a:lumOff val="25000"/>
                  </a:schemeClr>
                </a:solidFill>
              </a:defRPr>
            </a:lvl1pPr>
          </a:lstStyle>
          <a:p>
            <a:pPr lvl="0" rtl="0"/>
            <a:r>
              <a:rPr lang="en-GB" noProof="0"/>
              <a:t>Bullet Description</a:t>
            </a:r>
          </a:p>
        </p:txBody>
      </p:sp>
      <p:sp>
        <p:nvSpPr>
          <p:cNvPr id="20" name="Picture Placeholder 15">
            <a:extLst>
              <a:ext uri="{FF2B5EF4-FFF2-40B4-BE49-F238E27FC236}">
                <a16:creationId xmlns:a16="http://schemas.microsoft.com/office/drawing/2014/main" id="{F223D9C7-A9C3-4D38-B4D8-9CAB3A19CF51}"/>
              </a:ext>
            </a:extLst>
          </p:cNvPr>
          <p:cNvSpPr>
            <a:spLocks noGrp="1"/>
          </p:cNvSpPr>
          <p:nvPr>
            <p:ph type="pic" sz="quarter" idx="44"/>
          </p:nvPr>
        </p:nvSpPr>
        <p:spPr>
          <a:xfrm>
            <a:off x="7993730" y="1965960"/>
            <a:ext cx="2286000" cy="228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n-GB" noProof="0"/>
              <a:t>Click icon to add picture</a:t>
            </a:r>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991856" y="4311688"/>
            <a:ext cx="2286000" cy="360000"/>
          </a:xfrm>
        </p:spPr>
        <p:txBody>
          <a:bodyPr rtlCol="0">
            <a:noAutofit/>
          </a:bodyPr>
          <a:lstStyle>
            <a:lvl1pPr marL="0" indent="0" algn="ctr">
              <a:buFont typeface="Arial" panose="020B0604020202020204" pitchFamily="34" charset="0"/>
              <a:buNone/>
              <a:defRPr sz="2000">
                <a:solidFill>
                  <a:schemeClr val="accent4"/>
                </a:solidFill>
                <a:latin typeface="+mj-lt"/>
              </a:defRPr>
            </a:lvl1pPr>
          </a:lstStyle>
          <a:p>
            <a:pPr lvl="0" rtl="0"/>
            <a:r>
              <a:rPr lang="en-GB" noProof="0"/>
              <a:t>Bullet 4</a:t>
            </a:r>
          </a:p>
        </p:txBody>
      </p:sp>
      <p:sp>
        <p:nvSpPr>
          <p:cNvPr id="14" name="Text Placeholder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7991856" y="4773703"/>
            <a:ext cx="2286000" cy="1005840"/>
          </a:xfrm>
        </p:spPr>
        <p:txBody>
          <a:bodyPr rtlCol="0"/>
          <a:lstStyle>
            <a:lvl1pPr marL="0" indent="0" algn="ctr">
              <a:lnSpc>
                <a:spcPts val="2000"/>
              </a:lnSpc>
              <a:spcBef>
                <a:spcPts val="0"/>
              </a:spcBef>
              <a:buNone/>
              <a:defRPr sz="1400">
                <a:solidFill>
                  <a:schemeClr val="tx1">
                    <a:lumMod val="75000"/>
                    <a:lumOff val="25000"/>
                  </a:schemeClr>
                </a:solidFill>
              </a:defRPr>
            </a:lvl1pPr>
          </a:lstStyle>
          <a:p>
            <a:pPr lvl="0" rtl="0"/>
            <a:r>
              <a:rPr lang="en-GB" noProof="0"/>
              <a:t>Bullet Description</a:t>
            </a:r>
          </a:p>
        </p:txBody>
      </p:sp>
      <p:sp>
        <p:nvSpPr>
          <p:cNvPr id="15" name="Date Placeholder 1">
            <a:extLst>
              <a:ext uri="{FF2B5EF4-FFF2-40B4-BE49-F238E27FC236}">
                <a16:creationId xmlns:a16="http://schemas.microsoft.com/office/drawing/2014/main" id="{6FCC4B1F-E859-43CC-8B33-EE155744227A}"/>
              </a:ext>
            </a:extLst>
          </p:cNvPr>
          <p:cNvSpPr>
            <a:spLocks noGrp="1"/>
          </p:cNvSpPr>
          <p:nvPr>
            <p:ph type="dt" sz="half" idx="45"/>
          </p:nvPr>
        </p:nvSpPr>
        <p:spPr>
          <a:xfrm>
            <a:off x="838200" y="6356350"/>
            <a:ext cx="2743200" cy="365125"/>
          </a:xfrm>
        </p:spPr>
        <p:txBody>
          <a:bodyPr rtlCol="0"/>
          <a:lstStyle/>
          <a:p>
            <a:pPr rtl="0"/>
            <a:r>
              <a:rPr lang="en-GB" noProof="0"/>
              <a:t>20XX</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500680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et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1162072" y="365125"/>
            <a:ext cx="10193315" cy="1325563"/>
          </a:xfrm>
        </p:spPr>
        <p:txBody>
          <a:bodyPr rtlCol="0"/>
          <a:lstStyle>
            <a:lvl1pPr algn="l">
              <a:defRPr/>
            </a:lvl1pPr>
          </a:lstStyle>
          <a:p>
            <a:pPr rtl="0"/>
            <a:r>
              <a:rPr lang="en-GB" noProof="0"/>
              <a:t>Click to edit Master title style</a:t>
            </a:r>
          </a:p>
        </p:txBody>
      </p:sp>
      <p:sp>
        <p:nvSpPr>
          <p:cNvPr id="3" name="Text Placeholder 2">
            <a:extLst>
              <a:ext uri="{FF2B5EF4-FFF2-40B4-BE49-F238E27FC236}">
                <a16:creationId xmlns:a16="http://schemas.microsoft.com/office/drawing/2014/main" id="{D77FFB71-D3BF-4723-8C5E-44AD8F0E924D}"/>
              </a:ext>
            </a:extLst>
          </p:cNvPr>
          <p:cNvSpPr>
            <a:spLocks noGrp="1"/>
          </p:cNvSpPr>
          <p:nvPr>
            <p:ph type="body" idx="1"/>
          </p:nvPr>
        </p:nvSpPr>
        <p:spPr>
          <a:xfrm>
            <a:off x="1162073" y="1853548"/>
            <a:ext cx="4572000" cy="640080"/>
          </a:xfrm>
        </p:spPr>
        <p:txBody>
          <a:bodyPr rtlCol="0" anchor="ctr" anchorCtr="0">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p:nvPr>
        </p:nvSpPr>
        <p:spPr>
          <a:xfrm>
            <a:off x="1162073" y="2505075"/>
            <a:ext cx="4572000" cy="3200400"/>
          </a:xfrm>
        </p:spPr>
        <p:txBody>
          <a:bodyPr rtlCol="0">
            <a:normAutofit/>
          </a:bodyPr>
          <a:lstStyle>
            <a:lvl1pPr>
              <a:lnSpc>
                <a:spcPts val="2600"/>
              </a:lnSpc>
              <a:defRPr sz="1600"/>
            </a:lvl1pPr>
            <a:lvl2pPr>
              <a:lnSpc>
                <a:spcPts val="2600"/>
              </a:lnSpc>
              <a:defRPr sz="1600"/>
            </a:lvl2pPr>
            <a:lvl3pPr>
              <a:lnSpc>
                <a:spcPts val="2600"/>
              </a:lnSpc>
              <a:defRPr sz="1600"/>
            </a:lvl3pPr>
            <a:lvl4pPr>
              <a:lnSpc>
                <a:spcPts val="2600"/>
              </a:lnSpc>
              <a:defRPr sz="1600"/>
            </a:lvl4pPr>
            <a:lvl5pPr>
              <a:lnSpc>
                <a:spcPts val="2600"/>
              </a:lnSpc>
              <a:defRPr sz="16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p:nvPr>
        </p:nvSpPr>
        <p:spPr>
          <a:xfrm>
            <a:off x="6494485" y="1853548"/>
            <a:ext cx="4572000" cy="640080"/>
          </a:xfrm>
          <a:noFill/>
        </p:spPr>
        <p:txBody>
          <a:bodyPr rtlCol="0" anchor="ctr" anchorCtr="0">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p:nvPr>
        </p:nvSpPr>
        <p:spPr>
          <a:xfrm>
            <a:off x="6494485" y="2505075"/>
            <a:ext cx="4572000" cy="3200400"/>
          </a:xfrm>
        </p:spPr>
        <p:txBody>
          <a:bodyPr rtlCol="0">
            <a:normAutofit/>
          </a:bodyPr>
          <a:lstStyle>
            <a:lvl1pPr>
              <a:lnSpc>
                <a:spcPts val="2600"/>
              </a:lnSpc>
              <a:defRPr sz="1600"/>
            </a:lvl1pPr>
            <a:lvl2pPr>
              <a:lnSpc>
                <a:spcPts val="2600"/>
              </a:lnSpc>
              <a:defRPr sz="1600"/>
            </a:lvl2pPr>
            <a:lvl3pPr>
              <a:lnSpc>
                <a:spcPts val="2600"/>
              </a:lnSpc>
              <a:defRPr sz="1600"/>
            </a:lvl3pPr>
            <a:lvl4pPr>
              <a:lnSpc>
                <a:spcPts val="2600"/>
              </a:lnSpc>
              <a:defRPr sz="1600"/>
            </a:lvl4pPr>
            <a:lvl5pPr>
              <a:lnSpc>
                <a:spcPts val="2600"/>
              </a:lnSpc>
              <a:defRPr sz="16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1" name="Picture Placeholder 10">
            <a:extLst>
              <a:ext uri="{FF2B5EF4-FFF2-40B4-BE49-F238E27FC236}">
                <a16:creationId xmlns:a16="http://schemas.microsoft.com/office/drawing/2014/main" id="{582C2B31-DB43-4AEF-AA1E-62866E69E584}"/>
              </a:ext>
            </a:extLst>
          </p:cNvPr>
          <p:cNvSpPr>
            <a:spLocks noGrp="1"/>
          </p:cNvSpPr>
          <p:nvPr>
            <p:ph type="pic" sz="quarter" idx="13"/>
          </p:nvPr>
        </p:nvSpPr>
        <p:spPr>
          <a:xfrm>
            <a:off x="1524" y="5943600"/>
            <a:ext cx="12188952" cy="914400"/>
          </a:xfrm>
          <a:solidFill>
            <a:schemeClr val="accent6"/>
          </a:solidFill>
        </p:spPr>
        <p:txBody>
          <a:bodyPr rtlCol="0"/>
          <a:lstStyle/>
          <a:p>
            <a:pPr rtl="0"/>
            <a:r>
              <a:rPr lang="en-GB" noProof="0"/>
              <a:t>Click icon to add picture</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rtlCol="0"/>
          <a:lstStyle>
            <a:lvl1pPr>
              <a:defRPr>
                <a:solidFill>
                  <a:schemeClr val="bg1"/>
                </a:solidFill>
              </a:defRPr>
            </a:lvl1pPr>
          </a:lstStyle>
          <a:p>
            <a:pPr rtl="0"/>
            <a:r>
              <a:rPr lang="en-GB" noProof="0"/>
              <a:t>20XX</a:t>
            </a:r>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rtlCol="0"/>
          <a:lstStyle>
            <a:lvl1pPr>
              <a:defRPr>
                <a:solidFill>
                  <a:schemeClr val="bg1"/>
                </a:solidFill>
              </a:defRPr>
            </a:lvl1pPr>
          </a:lstStyle>
          <a:p>
            <a:pPr rtl="0"/>
            <a:r>
              <a:rPr lang="en-GB" noProof="0"/>
              <a:t>Pitch deck title</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rtlCol="0"/>
          <a:lstStyle>
            <a:lvl1pPr>
              <a:defRPr>
                <a:solidFill>
                  <a:schemeClr val="bg1"/>
                </a:solidFill>
              </a:defRPr>
            </a:lvl1pPr>
          </a:lstStyle>
          <a:p>
            <a:pPr rtl="0"/>
            <a:fld id="{B5CEABB6-07DC-46E8-9B57-56EC44A396E5}" type="slidenum">
              <a:rPr lang="en-GB" noProof="0" smtClean="0"/>
              <a:pPr/>
              <a:t>‹#›</a:t>
            </a:fld>
            <a:endParaRPr lang="en-GB" noProof="0"/>
          </a:p>
        </p:txBody>
      </p:sp>
    </p:spTree>
    <p:extLst>
      <p:ext uri="{BB962C8B-B14F-4D97-AF65-F5344CB8AC3E}">
        <p14:creationId xmlns:p14="http://schemas.microsoft.com/office/powerpoint/2010/main" val="3750099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GB" noProof="0"/>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rtl="0"/>
            <a:r>
              <a:rPr lang="en-GB" noProof="0"/>
              <a:t>20XX</a:t>
            </a: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pPr rtl="0"/>
            <a:r>
              <a:rPr lang="en-GB" noProof="0"/>
              <a:t>Pitch deck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rtl="0"/>
            <a:fld id="{B5CEABB6-07DC-46E8-9B57-56EC44A396E5}" type="slidenum">
              <a:rPr lang="en-GB" noProof="0" smtClean="0"/>
              <a:pPr/>
              <a:t>‹#›</a:t>
            </a:fld>
            <a:endParaRPr lang="en-GB" noProof="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84" r:id="rId3"/>
    <p:sldLayoutId id="2147483671" r:id="rId4"/>
    <p:sldLayoutId id="2147483683" r:id="rId5"/>
    <p:sldLayoutId id="2147483667" r:id="rId6"/>
    <p:sldLayoutId id="2147483688" r:id="rId7"/>
    <p:sldLayoutId id="2147483673" r:id="rId8"/>
    <p:sldLayoutId id="2147483672" r:id="rId9"/>
    <p:sldLayoutId id="2147483669" r:id="rId10"/>
    <p:sldLayoutId id="2147483682" r:id="rId11"/>
    <p:sldLayoutId id="2147483663" r:id="rId12"/>
    <p:sldLayoutId id="2147483677" r:id="rId13"/>
    <p:sldLayoutId id="2147483653" r:id="rId14"/>
    <p:sldLayoutId id="2147483678" r:id="rId15"/>
    <p:sldLayoutId id="2147483650" r:id="rId16"/>
    <p:sldLayoutId id="2147483654" r:id="rId17"/>
    <p:sldLayoutId id="2147483681" r:id="rId18"/>
    <p:sldLayoutId id="2147483686" r:id="rId19"/>
    <p:sldLayoutId id="2147483690" r:id="rId20"/>
    <p:sldLayoutId id="2147483676" r:id="rId21"/>
    <p:sldLayoutId id="2147483680" r:id="rId22"/>
    <p:sldLayoutId id="2147483675" r:id="rId23"/>
    <p:sldLayoutId id="2147483652" r:id="rId24"/>
    <p:sldLayoutId id="2147483665" r:id="rId25"/>
    <p:sldLayoutId id="2147483655" r:id="rId26"/>
    <p:sldLayoutId id="2147483656" r:id="rId27"/>
    <p:sldLayoutId id="2147483657" r:id="rId28"/>
  </p:sldLayoutIdLst>
  <p:hf hdr="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920" userDrawn="1">
          <p15:clr>
            <a:srgbClr val="F26B43"/>
          </p15:clr>
        </p15:guide>
        <p15:guide id="4" pos="5760" userDrawn="1">
          <p15:clr>
            <a:srgbClr val="F26B43"/>
          </p15:clr>
        </p15:guide>
        <p15:guide id="5" pos="7248" userDrawn="1">
          <p15:clr>
            <a:srgbClr val="F26B43"/>
          </p15:clr>
        </p15:guide>
        <p15:guide id="6" pos="4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8E5EE06-80D5-329F-8D90-E7F9C07DA7A4}"/>
              </a:ext>
            </a:extLst>
          </p:cNvPr>
          <p:cNvPicPr>
            <a:picLocks noGrp="1" noChangeAspect="1"/>
          </p:cNvPicPr>
          <p:nvPr>
            <p:ph type="pic" sz="quarter" idx="13"/>
          </p:nvPr>
        </p:nvPicPr>
        <p:blipFill>
          <a:blip r:embed="rId3">
            <a:alphaModFix amt="50000"/>
          </a:blip>
          <a:srcRect t="3058" b="3058"/>
          <a:stretch>
            <a:fillRect/>
          </a:stretch>
        </p:blipFill>
        <p:spPr>
          <a:prstGeom prst="rect">
            <a:avLst/>
          </a:prstGeom>
        </p:spPr>
      </p:pic>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2586358" y="1319132"/>
            <a:ext cx="8066206" cy="2054388"/>
          </a:xfrm>
        </p:spPr>
        <p:txBody>
          <a:bodyPr rtlCol="0"/>
          <a:lstStyle/>
          <a:p>
            <a:pPr rtl="0"/>
            <a:r>
              <a:rPr lang="hr-HR" dirty="0" err="1">
                <a:solidFill>
                  <a:srgbClr val="002060"/>
                </a:solidFill>
              </a:rPr>
              <a:t>Introduction</a:t>
            </a:r>
            <a:endParaRPr lang="en-GB" dirty="0">
              <a:solidFill>
                <a:srgbClr val="002060"/>
              </a:solidFill>
            </a:endParaRP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6619461" y="3373520"/>
            <a:ext cx="4905562" cy="1148785"/>
          </a:xfrm>
        </p:spPr>
        <p:txBody>
          <a:bodyPr rtlCol="0">
            <a:normAutofit/>
          </a:bodyPr>
          <a:lstStyle/>
          <a:p>
            <a:pPr rtl="0"/>
            <a:r>
              <a:rPr lang="hr-HR" sz="2000" dirty="0">
                <a:solidFill>
                  <a:schemeClr val="tx1"/>
                </a:solidFill>
              </a:rPr>
              <a:t>Ana Odak</a:t>
            </a:r>
            <a:r>
              <a:rPr lang="hr-HR" dirty="0">
                <a:solidFill>
                  <a:schemeClr val="tx1"/>
                </a:solidFill>
              </a:rPr>
              <a:t>, </a:t>
            </a:r>
            <a:r>
              <a:rPr lang="en-GB" dirty="0">
                <a:solidFill>
                  <a:schemeClr val="tx1"/>
                </a:solidFill>
              </a:rPr>
              <a:t>Board Member in Gitone </a:t>
            </a:r>
            <a:r>
              <a:rPr lang="en-GB" dirty="0" err="1">
                <a:solidFill>
                  <a:schemeClr val="tx1"/>
                </a:solidFill>
              </a:rPr>
              <a:t>Kvarner</a:t>
            </a:r>
            <a:r>
              <a:rPr lang="en-GB" dirty="0">
                <a:solidFill>
                  <a:schemeClr val="tx1"/>
                </a:solidFill>
              </a:rPr>
              <a:t> &amp; President of MARINN – Maritime Innovation Cluster</a:t>
            </a:r>
          </a:p>
        </p:txBody>
      </p:sp>
    </p:spTree>
    <p:extLst>
      <p:ext uri="{BB962C8B-B14F-4D97-AF65-F5344CB8AC3E}">
        <p14:creationId xmlns:p14="http://schemas.microsoft.com/office/powerpoint/2010/main" val="164242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838200" y="130975"/>
            <a:ext cx="9986601" cy="1325563"/>
          </a:xfrm>
        </p:spPr>
        <p:txBody>
          <a:bodyPr rtlCol="0">
            <a:normAutofit/>
          </a:bodyPr>
          <a:lstStyle/>
          <a:p>
            <a:pPr rtl="0"/>
            <a:r>
              <a:rPr lang="hr-HR" sz="3600" dirty="0" err="1">
                <a:solidFill>
                  <a:srgbClr val="002060"/>
                </a:solidFill>
              </a:rPr>
              <a:t>Maritime</a:t>
            </a:r>
            <a:r>
              <a:rPr lang="hr-HR" sz="3600" dirty="0">
                <a:solidFill>
                  <a:srgbClr val="002060"/>
                </a:solidFill>
              </a:rPr>
              <a:t> </a:t>
            </a:r>
            <a:r>
              <a:rPr lang="hr-HR" sz="3600" dirty="0" err="1">
                <a:solidFill>
                  <a:srgbClr val="002060"/>
                </a:solidFill>
              </a:rPr>
              <a:t>Innovation</a:t>
            </a:r>
            <a:r>
              <a:rPr lang="hr-HR" sz="3600" dirty="0">
                <a:solidFill>
                  <a:srgbClr val="002060"/>
                </a:solidFill>
              </a:rPr>
              <a:t> </a:t>
            </a:r>
            <a:r>
              <a:rPr lang="hr-HR" sz="3600" dirty="0" err="1">
                <a:solidFill>
                  <a:srgbClr val="002060"/>
                </a:solidFill>
              </a:rPr>
              <a:t>Cluster</a:t>
            </a:r>
            <a:r>
              <a:rPr lang="hr-HR" sz="3600" dirty="0">
                <a:solidFill>
                  <a:srgbClr val="002060"/>
                </a:solidFill>
              </a:rPr>
              <a:t> (MARINN)</a:t>
            </a:r>
            <a:endParaRPr lang="en-GB" sz="3600" dirty="0">
              <a:solidFill>
                <a:srgbClr val="002060"/>
              </a:solidFill>
            </a:endParaRPr>
          </a:p>
        </p:txBody>
      </p:sp>
      <p:sp>
        <p:nvSpPr>
          <p:cNvPr id="44" name="Date Placeholder 43">
            <a:extLst>
              <a:ext uri="{FF2B5EF4-FFF2-40B4-BE49-F238E27FC236}">
                <a16:creationId xmlns:a16="http://schemas.microsoft.com/office/drawing/2014/main" id="{61DE0949-C611-4117-B02A-4967EA7F75CB}"/>
              </a:ext>
            </a:extLst>
          </p:cNvPr>
          <p:cNvSpPr>
            <a:spLocks noGrp="1"/>
          </p:cNvSpPr>
          <p:nvPr>
            <p:ph type="dt" sz="half" idx="10"/>
          </p:nvPr>
        </p:nvSpPr>
        <p:spPr>
          <a:xfrm>
            <a:off x="838200" y="6356350"/>
            <a:ext cx="2743200" cy="365125"/>
          </a:xfrm>
        </p:spPr>
        <p:txBody>
          <a:bodyPr rtlCol="0"/>
          <a:lstStyle/>
          <a:p>
            <a:pPr rtl="0"/>
            <a:r>
              <a:rPr lang="en-GB"/>
              <a:t>20XX</a:t>
            </a:r>
          </a:p>
        </p:txBody>
      </p:sp>
      <p:sp>
        <p:nvSpPr>
          <p:cNvPr id="45" name="Footer Placeholder 44">
            <a:extLst>
              <a:ext uri="{FF2B5EF4-FFF2-40B4-BE49-F238E27FC236}">
                <a16:creationId xmlns:a16="http://schemas.microsoft.com/office/drawing/2014/main" id="{6F1B995D-1532-48CE-A2C5-425EE1771DD6}"/>
              </a:ext>
            </a:extLst>
          </p:cNvPr>
          <p:cNvSpPr>
            <a:spLocks noGrp="1"/>
          </p:cNvSpPr>
          <p:nvPr>
            <p:ph type="ftr" sz="quarter" idx="11"/>
          </p:nvPr>
        </p:nvSpPr>
        <p:spPr>
          <a:xfrm>
            <a:off x="4038600" y="6356350"/>
            <a:ext cx="4114800" cy="365125"/>
          </a:xfrm>
        </p:spPr>
        <p:txBody>
          <a:bodyPr rtlCol="0"/>
          <a:lstStyle/>
          <a:p>
            <a:pPr rtl="0"/>
            <a:r>
              <a:rPr lang="en-GB"/>
              <a:t>Pitch deck title</a:t>
            </a:r>
          </a:p>
        </p:txBody>
      </p:sp>
      <p:sp>
        <p:nvSpPr>
          <p:cNvPr id="46" name="Slide Number Placeholder 45">
            <a:extLst>
              <a:ext uri="{FF2B5EF4-FFF2-40B4-BE49-F238E27FC236}">
                <a16:creationId xmlns:a16="http://schemas.microsoft.com/office/drawing/2014/main" id="{B057FC65-DE77-429F-8B3E-E77AD3578B92}"/>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n-GB" smtClean="0"/>
              <a:pPr rtl="0"/>
              <a:t>2</a:t>
            </a:fld>
            <a:endParaRPr lang="en-GB"/>
          </a:p>
        </p:txBody>
      </p:sp>
      <p:pic>
        <p:nvPicPr>
          <p:cNvPr id="1026" name="Picture 2">
            <a:extLst>
              <a:ext uri="{FF2B5EF4-FFF2-40B4-BE49-F238E27FC236}">
                <a16:creationId xmlns:a16="http://schemas.microsoft.com/office/drawing/2014/main" id="{F76CD830-24B9-F633-DC22-D6A9402067A8}"/>
              </a:ext>
            </a:extLst>
          </p:cNvPr>
          <p:cNvPicPr>
            <a:picLocks noGrp="1" noChangeAspect="1" noChangeArrowheads="1"/>
          </p:cNvPicPr>
          <p:nvPr>
            <p:ph type="pic" sz="quarter" idx="13"/>
          </p:nvPr>
        </p:nvPicPr>
        <p:blipFill>
          <a:blip r:embed="rId3">
            <a:alphaModFix amt="70000"/>
            <a:extLst>
              <a:ext uri="{28A0092B-C50C-407E-A947-70E740481C1C}">
                <a14:useLocalDpi xmlns:a14="http://schemas.microsoft.com/office/drawing/2010/main" val="0"/>
              </a:ext>
            </a:extLst>
          </a:blip>
          <a:srcRect t="43320" b="43320"/>
          <a:stretch>
            <a:fillRect/>
          </a:stretch>
        </p:blipFill>
        <p:spPr bwMode="auto">
          <a:xfrm>
            <a:off x="3048" y="5943600"/>
            <a:ext cx="12188952" cy="914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white and blue object with a black background&#10;&#10;Description automatically generated">
            <a:extLst>
              <a:ext uri="{FF2B5EF4-FFF2-40B4-BE49-F238E27FC236}">
                <a16:creationId xmlns:a16="http://schemas.microsoft.com/office/drawing/2014/main" id="{8478CA00-90BF-D88B-D2E2-E5A51E10D508}"/>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8656219" y="347870"/>
            <a:ext cx="3535781" cy="1521418"/>
          </a:xfrm>
          <a:prstGeom prst="rect">
            <a:avLst/>
          </a:prstGeom>
        </p:spPr>
      </p:pic>
      <p:sp>
        <p:nvSpPr>
          <p:cNvPr id="47" name="Content Placeholder 5">
            <a:extLst>
              <a:ext uri="{FF2B5EF4-FFF2-40B4-BE49-F238E27FC236}">
                <a16:creationId xmlns:a16="http://schemas.microsoft.com/office/drawing/2014/main" id="{79FF340A-0B8E-C7A6-AED2-7D8D97444C4F}"/>
              </a:ext>
            </a:extLst>
          </p:cNvPr>
          <p:cNvSpPr txBox="1">
            <a:spLocks/>
          </p:cNvSpPr>
          <p:nvPr/>
        </p:nvSpPr>
        <p:spPr>
          <a:xfrm>
            <a:off x="838200" y="1620837"/>
            <a:ext cx="10371769" cy="41163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sz="2400" b="1" noProof="1">
                <a:solidFill>
                  <a:srgbClr val="0B058D"/>
                </a:solidFill>
              </a:rPr>
              <a:t>Founders:</a:t>
            </a:r>
            <a:r>
              <a:rPr lang="hr-HR" sz="2400" noProof="1">
                <a:solidFill>
                  <a:srgbClr val="0B058D"/>
                </a:solidFill>
              </a:rPr>
              <a:t> GITONE Kvarner, Lürssen Design Center Kvarner, Maritime Center of Excelence</a:t>
            </a:r>
            <a:endParaRPr lang="en-GB" sz="2400" noProof="1">
              <a:solidFill>
                <a:srgbClr val="0B058D"/>
              </a:solidFill>
            </a:endParaRPr>
          </a:p>
          <a:p>
            <a:r>
              <a:rPr lang="hr-HR" sz="2400" b="1" noProof="1">
                <a:solidFill>
                  <a:srgbClr val="0B058D"/>
                </a:solidFill>
              </a:rPr>
              <a:t>Countries involved</a:t>
            </a:r>
            <a:r>
              <a:rPr lang="hr-HR" sz="2400" noProof="1">
                <a:solidFill>
                  <a:srgbClr val="0B058D"/>
                </a:solidFill>
              </a:rPr>
              <a:t>: </a:t>
            </a:r>
            <a:r>
              <a:rPr lang="en-GB" sz="2400" noProof="1">
                <a:solidFill>
                  <a:srgbClr val="0B058D"/>
                </a:solidFill>
              </a:rPr>
              <a:t>Croatia</a:t>
            </a:r>
            <a:r>
              <a:rPr lang="hr-HR" sz="2400" noProof="1">
                <a:solidFill>
                  <a:srgbClr val="0B058D"/>
                </a:solidFill>
              </a:rPr>
              <a:t>, I</a:t>
            </a:r>
            <a:r>
              <a:rPr lang="en-GB" sz="2400" noProof="1">
                <a:solidFill>
                  <a:srgbClr val="0B058D"/>
                </a:solidFill>
              </a:rPr>
              <a:t>taly</a:t>
            </a:r>
            <a:r>
              <a:rPr lang="hr-HR" sz="2400" noProof="1">
                <a:solidFill>
                  <a:srgbClr val="0B058D"/>
                </a:solidFill>
              </a:rPr>
              <a:t>, Slovenia, Austria, Germany, Norway, Spain</a:t>
            </a:r>
          </a:p>
          <a:p>
            <a:r>
              <a:rPr lang="hr-HR" sz="2400" b="1" noProof="1">
                <a:solidFill>
                  <a:srgbClr val="0B058D"/>
                </a:solidFill>
              </a:rPr>
              <a:t>Pillars: </a:t>
            </a:r>
            <a:r>
              <a:rPr lang="hr-HR" sz="2400" noProof="1">
                <a:solidFill>
                  <a:srgbClr val="0B058D"/>
                </a:solidFill>
              </a:rPr>
              <a:t>autonomous vessels, clean drive (hydrogen), smart and green marinas, green technologies, </a:t>
            </a:r>
            <a:r>
              <a:rPr lang="hr-HR" sz="2400" b="1" noProof="1">
                <a:solidFill>
                  <a:srgbClr val="0B058D"/>
                </a:solidFill>
              </a:rPr>
              <a:t>development and training of human potential for future jobs in the maritime industry</a:t>
            </a:r>
          </a:p>
          <a:p>
            <a:r>
              <a:rPr lang="en-GB" sz="2400" b="1" noProof="1">
                <a:solidFill>
                  <a:srgbClr val="0B058D"/>
                </a:solidFill>
              </a:rPr>
              <a:t>We want Croatian experts to be recognized throughout Europe and to show that Croatia has the people and potential to achieve top-quality results in the maritime industry, especially in the development of vessels of the future, clean technology, autonomous platforms and numerous other technologies</a:t>
            </a:r>
            <a:endParaRPr lang="hr-HR" sz="2400" b="1" noProof="1">
              <a:solidFill>
                <a:srgbClr val="0B058D"/>
              </a:solidFill>
            </a:endParaRPr>
          </a:p>
        </p:txBody>
      </p:sp>
    </p:spTree>
    <p:extLst>
      <p:ext uri="{BB962C8B-B14F-4D97-AF65-F5344CB8AC3E}">
        <p14:creationId xmlns:p14="http://schemas.microsoft.com/office/powerpoint/2010/main" val="2634411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838200" y="130975"/>
            <a:ext cx="10515600" cy="1325563"/>
          </a:xfrm>
        </p:spPr>
        <p:txBody>
          <a:bodyPr rtlCol="0">
            <a:normAutofit/>
          </a:bodyPr>
          <a:lstStyle/>
          <a:p>
            <a:pPr rtl="0"/>
            <a:r>
              <a:rPr lang="hr-HR" sz="3600" dirty="0">
                <a:solidFill>
                  <a:srgbClr val="002060"/>
                </a:solidFill>
              </a:rPr>
              <a:t>Development </a:t>
            </a:r>
            <a:r>
              <a:rPr lang="hr-HR" sz="3600" dirty="0" err="1">
                <a:solidFill>
                  <a:srgbClr val="002060"/>
                </a:solidFill>
              </a:rPr>
              <a:t>of</a:t>
            </a:r>
            <a:r>
              <a:rPr lang="hr-HR" sz="3600" dirty="0">
                <a:solidFill>
                  <a:srgbClr val="002060"/>
                </a:solidFill>
              </a:rPr>
              <a:t> </a:t>
            </a:r>
            <a:r>
              <a:rPr lang="hr-HR" sz="3600" dirty="0" err="1">
                <a:solidFill>
                  <a:srgbClr val="002060"/>
                </a:solidFill>
              </a:rPr>
              <a:t>skills</a:t>
            </a:r>
            <a:r>
              <a:rPr lang="hr-HR" sz="3600" dirty="0">
                <a:solidFill>
                  <a:srgbClr val="002060"/>
                </a:solidFill>
              </a:rPr>
              <a:t> </a:t>
            </a:r>
            <a:r>
              <a:rPr lang="hr-HR" sz="3600" dirty="0" err="1">
                <a:solidFill>
                  <a:srgbClr val="002060"/>
                </a:solidFill>
              </a:rPr>
              <a:t>in</a:t>
            </a:r>
            <a:r>
              <a:rPr lang="hr-HR" sz="3600" dirty="0">
                <a:solidFill>
                  <a:srgbClr val="002060"/>
                </a:solidFill>
              </a:rPr>
              <a:t> </a:t>
            </a:r>
            <a:r>
              <a:rPr lang="hr-HR" sz="3600" dirty="0" err="1">
                <a:solidFill>
                  <a:srgbClr val="002060"/>
                </a:solidFill>
              </a:rPr>
              <a:t>the</a:t>
            </a:r>
            <a:r>
              <a:rPr lang="hr-HR" sz="3600" dirty="0">
                <a:solidFill>
                  <a:srgbClr val="002060"/>
                </a:solidFill>
              </a:rPr>
              <a:t> </a:t>
            </a:r>
            <a:r>
              <a:rPr lang="hr-HR" sz="3600" dirty="0" err="1">
                <a:solidFill>
                  <a:srgbClr val="002060"/>
                </a:solidFill>
              </a:rPr>
              <a:t>maritime</a:t>
            </a:r>
            <a:r>
              <a:rPr lang="hr-HR" sz="3600" dirty="0">
                <a:solidFill>
                  <a:srgbClr val="002060"/>
                </a:solidFill>
              </a:rPr>
              <a:t> </a:t>
            </a:r>
            <a:r>
              <a:rPr lang="hr-HR" sz="3600" dirty="0" err="1">
                <a:solidFill>
                  <a:srgbClr val="002060"/>
                </a:solidFill>
              </a:rPr>
              <a:t>industry</a:t>
            </a:r>
            <a:endParaRPr lang="en-GB" sz="3600" dirty="0">
              <a:solidFill>
                <a:srgbClr val="002060"/>
              </a:solidFill>
            </a:endParaRPr>
          </a:p>
        </p:txBody>
      </p:sp>
      <p:sp>
        <p:nvSpPr>
          <p:cNvPr id="44" name="Date Placeholder 43">
            <a:extLst>
              <a:ext uri="{FF2B5EF4-FFF2-40B4-BE49-F238E27FC236}">
                <a16:creationId xmlns:a16="http://schemas.microsoft.com/office/drawing/2014/main" id="{61DE0949-C611-4117-B02A-4967EA7F75CB}"/>
              </a:ext>
            </a:extLst>
          </p:cNvPr>
          <p:cNvSpPr>
            <a:spLocks noGrp="1"/>
          </p:cNvSpPr>
          <p:nvPr>
            <p:ph type="dt" sz="half" idx="10"/>
          </p:nvPr>
        </p:nvSpPr>
        <p:spPr>
          <a:xfrm>
            <a:off x="838200" y="6356350"/>
            <a:ext cx="2743200" cy="365125"/>
          </a:xfrm>
        </p:spPr>
        <p:txBody>
          <a:bodyPr rtlCol="0"/>
          <a:lstStyle/>
          <a:p>
            <a:pPr rtl="0"/>
            <a:r>
              <a:rPr lang="en-GB"/>
              <a:t>20XX</a:t>
            </a:r>
          </a:p>
        </p:txBody>
      </p:sp>
      <p:sp>
        <p:nvSpPr>
          <p:cNvPr id="45" name="Footer Placeholder 44">
            <a:extLst>
              <a:ext uri="{FF2B5EF4-FFF2-40B4-BE49-F238E27FC236}">
                <a16:creationId xmlns:a16="http://schemas.microsoft.com/office/drawing/2014/main" id="{6F1B995D-1532-48CE-A2C5-425EE1771DD6}"/>
              </a:ext>
            </a:extLst>
          </p:cNvPr>
          <p:cNvSpPr>
            <a:spLocks noGrp="1"/>
          </p:cNvSpPr>
          <p:nvPr>
            <p:ph type="ftr" sz="quarter" idx="11"/>
          </p:nvPr>
        </p:nvSpPr>
        <p:spPr>
          <a:xfrm>
            <a:off x="4038600" y="6356350"/>
            <a:ext cx="4114800" cy="365125"/>
          </a:xfrm>
        </p:spPr>
        <p:txBody>
          <a:bodyPr rtlCol="0"/>
          <a:lstStyle/>
          <a:p>
            <a:pPr rtl="0"/>
            <a:r>
              <a:rPr lang="en-GB"/>
              <a:t>Pitch deck title</a:t>
            </a:r>
          </a:p>
        </p:txBody>
      </p:sp>
      <p:sp>
        <p:nvSpPr>
          <p:cNvPr id="46" name="Slide Number Placeholder 45">
            <a:extLst>
              <a:ext uri="{FF2B5EF4-FFF2-40B4-BE49-F238E27FC236}">
                <a16:creationId xmlns:a16="http://schemas.microsoft.com/office/drawing/2014/main" id="{B057FC65-DE77-429F-8B3E-E77AD3578B92}"/>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n-GB" smtClean="0"/>
              <a:pPr rtl="0"/>
              <a:t>3</a:t>
            </a:fld>
            <a:endParaRPr lang="en-GB"/>
          </a:p>
        </p:txBody>
      </p:sp>
      <p:pic>
        <p:nvPicPr>
          <p:cNvPr id="1026" name="Picture 2">
            <a:extLst>
              <a:ext uri="{FF2B5EF4-FFF2-40B4-BE49-F238E27FC236}">
                <a16:creationId xmlns:a16="http://schemas.microsoft.com/office/drawing/2014/main" id="{F76CD830-24B9-F633-DC22-D6A9402067A8}"/>
              </a:ext>
            </a:extLst>
          </p:cNvPr>
          <p:cNvPicPr>
            <a:picLocks noGrp="1" noChangeAspect="1" noChangeArrowheads="1"/>
          </p:cNvPicPr>
          <p:nvPr>
            <p:ph type="pic" sz="quarter" idx="13"/>
          </p:nvPr>
        </p:nvPicPr>
        <p:blipFill>
          <a:blip r:embed="rId3">
            <a:alphaModFix amt="70000"/>
            <a:extLst>
              <a:ext uri="{28A0092B-C50C-407E-A947-70E740481C1C}">
                <a14:useLocalDpi xmlns:a14="http://schemas.microsoft.com/office/drawing/2010/main" val="0"/>
              </a:ext>
            </a:extLst>
          </a:blip>
          <a:srcRect t="43320" b="43320"/>
          <a:stretch>
            <a:fillRect/>
          </a:stretch>
        </p:blipFill>
        <p:spPr bwMode="auto">
          <a:xfrm>
            <a:off x="3048" y="5943600"/>
            <a:ext cx="12188952" cy="914400"/>
          </a:xfrm>
          <a:prstGeom prst="rect">
            <a:avLst/>
          </a:prstGeom>
          <a:noFill/>
          <a:extLst>
            <a:ext uri="{909E8E84-426E-40DD-AFC4-6F175D3DCCD1}">
              <a14:hiddenFill xmlns:a14="http://schemas.microsoft.com/office/drawing/2010/main">
                <a:solidFill>
                  <a:srgbClr val="FFFFFF"/>
                </a:solidFill>
              </a14:hiddenFill>
            </a:ext>
          </a:extLst>
        </p:spPr>
      </p:pic>
      <p:sp>
        <p:nvSpPr>
          <p:cNvPr id="47" name="Content Placeholder 5">
            <a:extLst>
              <a:ext uri="{FF2B5EF4-FFF2-40B4-BE49-F238E27FC236}">
                <a16:creationId xmlns:a16="http://schemas.microsoft.com/office/drawing/2014/main" id="{79FF340A-0B8E-C7A6-AED2-7D8D97444C4F}"/>
              </a:ext>
            </a:extLst>
          </p:cNvPr>
          <p:cNvSpPr txBox="1">
            <a:spLocks/>
          </p:cNvSpPr>
          <p:nvPr/>
        </p:nvSpPr>
        <p:spPr>
          <a:xfrm>
            <a:off x="838200" y="1620837"/>
            <a:ext cx="10371769" cy="41163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sz="2400" noProof="1">
                <a:solidFill>
                  <a:srgbClr val="0B058D"/>
                </a:solidFill>
              </a:rPr>
              <a:t>Maritime </a:t>
            </a:r>
            <a:r>
              <a:rPr lang="en-GB" sz="2400" noProof="1">
                <a:solidFill>
                  <a:srgbClr val="0B058D"/>
                </a:solidFill>
              </a:rPr>
              <a:t>industry is in the midst of a digital and green revolution that is enhancing the industry’s operations and sustainability</a:t>
            </a:r>
            <a:r>
              <a:rPr lang="hr-HR" sz="2400" noProof="1">
                <a:solidFill>
                  <a:srgbClr val="0B058D"/>
                </a:solidFill>
              </a:rPr>
              <a:t>          p</a:t>
            </a:r>
            <a:r>
              <a:rPr lang="en-GB" sz="2400" noProof="1">
                <a:solidFill>
                  <a:srgbClr val="0B058D"/>
                </a:solidFill>
              </a:rPr>
              <a:t>rofessionals need to acquire new skills and capabilities </a:t>
            </a:r>
            <a:endParaRPr lang="hr-HR" sz="2400" noProof="1">
              <a:solidFill>
                <a:srgbClr val="0B058D"/>
              </a:solidFill>
            </a:endParaRPr>
          </a:p>
          <a:p>
            <a:r>
              <a:rPr lang="hr-HR" sz="2400" noProof="1">
                <a:solidFill>
                  <a:srgbClr val="0B058D"/>
                </a:solidFill>
              </a:rPr>
              <a:t>MARINN </a:t>
            </a:r>
            <a:r>
              <a:rPr lang="en-GB" sz="2400" noProof="1">
                <a:solidFill>
                  <a:srgbClr val="0B058D"/>
                </a:solidFill>
              </a:rPr>
              <a:t>serve as catalysts for skills development in the maritime industry by fostering collaboration, promoting education and training initiatives, facilitating research and innovation</a:t>
            </a:r>
            <a:endParaRPr lang="hr-HR" sz="2400" noProof="1">
              <a:solidFill>
                <a:srgbClr val="0B058D"/>
              </a:solidFill>
            </a:endParaRPr>
          </a:p>
        </p:txBody>
      </p:sp>
      <p:sp>
        <p:nvSpPr>
          <p:cNvPr id="3" name="Arrow: Right 2">
            <a:extLst>
              <a:ext uri="{FF2B5EF4-FFF2-40B4-BE49-F238E27FC236}">
                <a16:creationId xmlns:a16="http://schemas.microsoft.com/office/drawing/2014/main" id="{2EA14EDF-AA38-37CA-CE57-CAA3373EB1A7}"/>
              </a:ext>
            </a:extLst>
          </p:cNvPr>
          <p:cNvSpPr/>
          <p:nvPr/>
        </p:nvSpPr>
        <p:spPr>
          <a:xfrm>
            <a:off x="7937090" y="2079471"/>
            <a:ext cx="432619" cy="181948"/>
          </a:xfrm>
          <a:prstGeom prst="rightArrow">
            <a:avLst/>
          </a:prstGeom>
          <a:solidFill>
            <a:srgbClr val="0B058D"/>
          </a:solidFill>
          <a:ln>
            <a:solidFill>
              <a:srgbClr val="0B05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What Skills Do Seafarers Need To Enhance In Response To Information  Technology Development In the Maritime">
            <a:extLst>
              <a:ext uri="{FF2B5EF4-FFF2-40B4-BE49-F238E27FC236}">
                <a16:creationId xmlns:a16="http://schemas.microsoft.com/office/drawing/2014/main" id="{DC91F36E-6D9F-0F73-7E75-A977C7D2AEDC}"/>
              </a:ext>
            </a:extLst>
          </p:cNvPr>
          <p:cNvPicPr>
            <a:picLocks noChangeAspect="1" noChangeArrowheads="1"/>
          </p:cNvPicPr>
          <p:nvPr/>
        </p:nvPicPr>
        <p:blipFill>
          <a:blip r:embed="rId4">
            <a:alphaModFix amt="85000"/>
            <a:extLst>
              <a:ext uri="{28A0092B-C50C-407E-A947-70E740481C1C}">
                <a14:useLocalDpi xmlns:a14="http://schemas.microsoft.com/office/drawing/2010/main" val="0"/>
              </a:ext>
            </a:extLst>
          </a:blip>
          <a:srcRect/>
          <a:stretch>
            <a:fillRect/>
          </a:stretch>
        </p:blipFill>
        <p:spPr bwMode="auto">
          <a:xfrm>
            <a:off x="4532672" y="3654750"/>
            <a:ext cx="5073444" cy="25367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white and blue object with a black background&#10;&#10;Description automatically generated">
            <a:extLst>
              <a:ext uri="{FF2B5EF4-FFF2-40B4-BE49-F238E27FC236}">
                <a16:creationId xmlns:a16="http://schemas.microsoft.com/office/drawing/2014/main" id="{847CF9E0-7D12-39A1-819F-BB475AFBAC45}"/>
              </a:ext>
            </a:extLst>
          </p:cNvPr>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9606116" y="5030700"/>
            <a:ext cx="2121583" cy="912900"/>
          </a:xfrm>
          <a:prstGeom prst="rect">
            <a:avLst/>
          </a:prstGeom>
        </p:spPr>
      </p:pic>
    </p:spTree>
    <p:extLst>
      <p:ext uri="{BB962C8B-B14F-4D97-AF65-F5344CB8AC3E}">
        <p14:creationId xmlns:p14="http://schemas.microsoft.com/office/powerpoint/2010/main" val="795607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779DE4-CAEA-4617-897E-FEC9A2AC2D6A}"/>
              </a:ext>
            </a:extLst>
          </p:cNvPr>
          <p:cNvSpPr>
            <a:spLocks noGrp="1"/>
          </p:cNvSpPr>
          <p:nvPr>
            <p:ph type="body" idx="1"/>
          </p:nvPr>
        </p:nvSpPr>
        <p:spPr>
          <a:xfrm>
            <a:off x="561751" y="1451141"/>
            <a:ext cx="4872789" cy="637342"/>
          </a:xfrm>
        </p:spPr>
        <p:txBody>
          <a:bodyPr vert="horz" lIns="91440" tIns="45720" rIns="91440" bIns="45720" rtlCol="0" anchor="b">
            <a:normAutofit/>
          </a:bodyPr>
          <a:lstStyle/>
          <a:p>
            <a:pPr rtl="0"/>
            <a:r>
              <a:rPr lang="hr-HR" dirty="0">
                <a:solidFill>
                  <a:srgbClr val="0B058D"/>
                </a:solidFill>
              </a:rPr>
              <a:t>North Adriatic </a:t>
            </a:r>
            <a:r>
              <a:rPr lang="hr-HR" dirty="0" err="1">
                <a:solidFill>
                  <a:srgbClr val="0B058D"/>
                </a:solidFill>
              </a:rPr>
              <a:t>Hydrogen</a:t>
            </a:r>
            <a:r>
              <a:rPr lang="hr-HR" dirty="0">
                <a:solidFill>
                  <a:srgbClr val="0B058D"/>
                </a:solidFill>
              </a:rPr>
              <a:t> </a:t>
            </a:r>
            <a:r>
              <a:rPr lang="hr-HR" dirty="0" err="1">
                <a:solidFill>
                  <a:srgbClr val="0B058D"/>
                </a:solidFill>
              </a:rPr>
              <a:t>Valley</a:t>
            </a:r>
            <a:r>
              <a:rPr lang="hr-HR" dirty="0">
                <a:solidFill>
                  <a:srgbClr val="0B058D"/>
                </a:solidFill>
              </a:rPr>
              <a:t> (</a:t>
            </a:r>
            <a:r>
              <a:rPr lang="en-GB" dirty="0">
                <a:solidFill>
                  <a:srgbClr val="0B058D"/>
                </a:solidFill>
              </a:rPr>
              <a:t>NAHV</a:t>
            </a:r>
            <a:r>
              <a:rPr lang="hr-HR" dirty="0">
                <a:solidFill>
                  <a:srgbClr val="0B058D"/>
                </a:solidFill>
              </a:rPr>
              <a:t>) </a:t>
            </a:r>
            <a:endParaRPr lang="en-GB" dirty="0">
              <a:solidFill>
                <a:srgbClr val="0B058D"/>
              </a:solidFill>
            </a:endParaRPr>
          </a:p>
        </p:txBody>
      </p:sp>
      <p:sp>
        <p:nvSpPr>
          <p:cNvPr id="10" name="Text Placeholder 9">
            <a:extLst>
              <a:ext uri="{FF2B5EF4-FFF2-40B4-BE49-F238E27FC236}">
                <a16:creationId xmlns:a16="http://schemas.microsoft.com/office/drawing/2014/main" id="{B6091E26-6697-4FFA-91DC-FF5001DDE6A0}"/>
              </a:ext>
            </a:extLst>
          </p:cNvPr>
          <p:cNvSpPr>
            <a:spLocks noGrp="1"/>
          </p:cNvSpPr>
          <p:nvPr>
            <p:ph type="body" sz="quarter" idx="3"/>
          </p:nvPr>
        </p:nvSpPr>
        <p:spPr>
          <a:xfrm>
            <a:off x="6880391" y="1470029"/>
            <a:ext cx="4749858" cy="618454"/>
          </a:xfrm>
        </p:spPr>
        <p:txBody>
          <a:bodyPr rtlCol="0" anchor="b"/>
          <a:lstStyle/>
          <a:p>
            <a:pPr rtl="0"/>
            <a:r>
              <a:rPr lang="hr-HR" dirty="0">
                <a:solidFill>
                  <a:srgbClr val="0B058D"/>
                </a:solidFill>
              </a:rPr>
              <a:t>Smart Blue Tourism</a:t>
            </a:r>
            <a:endParaRPr lang="en-GB" dirty="0">
              <a:solidFill>
                <a:srgbClr val="0B058D"/>
              </a:solidFill>
            </a:endParaRPr>
          </a:p>
        </p:txBody>
      </p:sp>
      <p:sp>
        <p:nvSpPr>
          <p:cNvPr id="12" name="Text Placeholder 11">
            <a:extLst>
              <a:ext uri="{FF2B5EF4-FFF2-40B4-BE49-F238E27FC236}">
                <a16:creationId xmlns:a16="http://schemas.microsoft.com/office/drawing/2014/main" id="{160FC76B-FDDE-4574-85B7-495FBA6F90F4}"/>
              </a:ext>
            </a:extLst>
          </p:cNvPr>
          <p:cNvSpPr>
            <a:spLocks noGrp="1"/>
          </p:cNvSpPr>
          <p:nvPr>
            <p:ph type="body" sz="quarter" idx="14"/>
          </p:nvPr>
        </p:nvSpPr>
        <p:spPr>
          <a:xfrm>
            <a:off x="561751" y="2081080"/>
            <a:ext cx="5117152" cy="1660913"/>
          </a:xfrm>
        </p:spPr>
        <p:txBody>
          <a:bodyPr rtlCol="0"/>
          <a:lstStyle/>
          <a:p>
            <a:pPr marL="285750" indent="-285750">
              <a:spcBef>
                <a:spcPts val="0"/>
              </a:spcBef>
              <a:buFont typeface="Arial" panose="020B0604020202020204" pitchFamily="34" charset="0"/>
              <a:buChar char="•"/>
            </a:pPr>
            <a:r>
              <a:rPr lang="hr-HR" dirty="0" err="1">
                <a:solidFill>
                  <a:schemeClr val="tx1"/>
                </a:solidFill>
              </a:rPr>
              <a:t>Horizon</a:t>
            </a:r>
            <a:r>
              <a:rPr lang="hr-HR" dirty="0">
                <a:solidFill>
                  <a:schemeClr val="tx1"/>
                </a:solidFill>
              </a:rPr>
              <a:t> Europe</a:t>
            </a:r>
          </a:p>
          <a:p>
            <a:pPr marL="285750" indent="-285750" rtl="0">
              <a:spcBef>
                <a:spcPts val="0"/>
              </a:spcBef>
              <a:buFont typeface="Arial" panose="020B0604020202020204" pitchFamily="34" charset="0"/>
              <a:buChar char="•"/>
            </a:pPr>
            <a:r>
              <a:rPr lang="en-GB" dirty="0">
                <a:solidFill>
                  <a:schemeClr val="tx1"/>
                </a:solidFill>
              </a:rPr>
              <a:t>37 organizations </a:t>
            </a:r>
            <a:r>
              <a:rPr lang="hr-HR" dirty="0">
                <a:solidFill>
                  <a:schemeClr val="tx1"/>
                </a:solidFill>
              </a:rPr>
              <a:t>- </a:t>
            </a:r>
            <a:r>
              <a:rPr lang="en-GB" dirty="0">
                <a:solidFill>
                  <a:schemeClr val="tx1"/>
                </a:solidFill>
              </a:rPr>
              <a:t>"quadruple helix" model</a:t>
            </a:r>
            <a:endParaRPr lang="hr-HR" dirty="0">
              <a:solidFill>
                <a:schemeClr val="tx1"/>
              </a:solidFill>
            </a:endParaRPr>
          </a:p>
          <a:p>
            <a:pPr marL="285750" indent="-285750" rtl="0">
              <a:spcBef>
                <a:spcPts val="0"/>
              </a:spcBef>
              <a:buFont typeface="Arial" panose="020B0604020202020204" pitchFamily="34" charset="0"/>
              <a:buChar char="•"/>
            </a:pPr>
            <a:r>
              <a:rPr lang="hr-HR" dirty="0">
                <a:solidFill>
                  <a:schemeClr val="tx1"/>
                </a:solidFill>
              </a:rPr>
              <a:t>In </a:t>
            </a:r>
            <a:r>
              <a:rPr lang="hr-HR" dirty="0" err="1">
                <a:solidFill>
                  <a:schemeClr val="tx1"/>
                </a:solidFill>
              </a:rPr>
              <a:t>collaboration</a:t>
            </a:r>
            <a:r>
              <a:rPr lang="hr-HR" dirty="0">
                <a:solidFill>
                  <a:schemeClr val="tx1"/>
                </a:solidFill>
              </a:rPr>
              <a:t> with </a:t>
            </a:r>
            <a:r>
              <a:rPr lang="en-GB" dirty="0">
                <a:solidFill>
                  <a:schemeClr val="tx1"/>
                </a:solidFill>
              </a:rPr>
              <a:t>University of Rijeka</a:t>
            </a:r>
            <a:r>
              <a:rPr lang="hr-HR" dirty="0">
                <a:solidFill>
                  <a:schemeClr val="tx1"/>
                </a:solidFill>
              </a:rPr>
              <a:t> - </a:t>
            </a:r>
            <a:r>
              <a:rPr lang="en-GB" dirty="0">
                <a:solidFill>
                  <a:schemeClr val="tx1"/>
                </a:solidFill>
              </a:rPr>
              <a:t>Regional Center for Hydrogen</a:t>
            </a:r>
            <a:r>
              <a:rPr lang="hr-HR" dirty="0">
                <a:solidFill>
                  <a:schemeClr val="tx1"/>
                </a:solidFill>
              </a:rPr>
              <a:t> (</a:t>
            </a:r>
            <a:r>
              <a:rPr lang="hr-HR" dirty="0" err="1">
                <a:solidFill>
                  <a:schemeClr val="tx1"/>
                </a:solidFill>
              </a:rPr>
              <a:t>educational</a:t>
            </a:r>
            <a:r>
              <a:rPr lang="hr-HR" dirty="0">
                <a:solidFill>
                  <a:schemeClr val="tx1"/>
                </a:solidFill>
              </a:rPr>
              <a:t> </a:t>
            </a:r>
            <a:r>
              <a:rPr lang="hr-HR" dirty="0" err="1">
                <a:solidFill>
                  <a:schemeClr val="tx1"/>
                </a:solidFill>
              </a:rPr>
              <a:t>programs</a:t>
            </a:r>
            <a:r>
              <a:rPr lang="hr-HR" dirty="0">
                <a:solidFill>
                  <a:schemeClr val="tx1"/>
                </a:solidFill>
              </a:rPr>
              <a:t>)</a:t>
            </a:r>
          </a:p>
          <a:p>
            <a:pPr marL="285750" indent="-285750" rtl="0">
              <a:spcBef>
                <a:spcPts val="0"/>
              </a:spcBef>
              <a:buFont typeface="Arial" panose="020B0604020202020204" pitchFamily="34" charset="0"/>
              <a:buChar char="•"/>
            </a:pPr>
            <a:r>
              <a:rPr lang="hr-HR" dirty="0">
                <a:solidFill>
                  <a:schemeClr val="tx1"/>
                </a:solidFill>
              </a:rPr>
              <a:t>Total </a:t>
            </a:r>
            <a:r>
              <a:rPr lang="hr-HR" dirty="0" err="1">
                <a:solidFill>
                  <a:schemeClr val="tx1"/>
                </a:solidFill>
              </a:rPr>
              <a:t>value</a:t>
            </a:r>
            <a:r>
              <a:rPr lang="hr-HR" dirty="0">
                <a:solidFill>
                  <a:schemeClr val="tx1"/>
                </a:solidFill>
              </a:rPr>
              <a:t>: EUR 350 </a:t>
            </a:r>
            <a:r>
              <a:rPr lang="hr-HR" dirty="0" err="1">
                <a:solidFill>
                  <a:schemeClr val="tx1"/>
                </a:solidFill>
              </a:rPr>
              <a:t>million</a:t>
            </a:r>
            <a:r>
              <a:rPr lang="hr-HR" dirty="0">
                <a:solidFill>
                  <a:schemeClr val="tx1"/>
                </a:solidFill>
              </a:rPr>
              <a:t>; Co-</a:t>
            </a:r>
            <a:r>
              <a:rPr lang="hr-HR" dirty="0" err="1">
                <a:solidFill>
                  <a:schemeClr val="tx1"/>
                </a:solidFill>
              </a:rPr>
              <a:t>financed</a:t>
            </a:r>
            <a:r>
              <a:rPr lang="hr-HR" dirty="0">
                <a:solidFill>
                  <a:schemeClr val="tx1"/>
                </a:solidFill>
              </a:rPr>
              <a:t>: EUR 25 </a:t>
            </a:r>
            <a:r>
              <a:rPr lang="hr-HR" dirty="0" err="1">
                <a:solidFill>
                  <a:schemeClr val="tx1"/>
                </a:solidFill>
              </a:rPr>
              <a:t>million</a:t>
            </a:r>
            <a:endParaRPr lang="en-GB" dirty="0">
              <a:solidFill>
                <a:schemeClr val="tx1"/>
              </a:solidFill>
            </a:endParaRPr>
          </a:p>
        </p:txBody>
      </p:sp>
      <p:sp>
        <p:nvSpPr>
          <p:cNvPr id="13" name="Text Placeholder 12">
            <a:extLst>
              <a:ext uri="{FF2B5EF4-FFF2-40B4-BE49-F238E27FC236}">
                <a16:creationId xmlns:a16="http://schemas.microsoft.com/office/drawing/2014/main" id="{8BF88255-7F56-4B30-96C2-60927A377B40}"/>
              </a:ext>
            </a:extLst>
          </p:cNvPr>
          <p:cNvSpPr>
            <a:spLocks noGrp="1"/>
          </p:cNvSpPr>
          <p:nvPr>
            <p:ph type="body" sz="quarter" idx="15"/>
          </p:nvPr>
        </p:nvSpPr>
        <p:spPr>
          <a:xfrm>
            <a:off x="6880392" y="2077218"/>
            <a:ext cx="5117152" cy="2937234"/>
          </a:xfrm>
        </p:spPr>
        <p:txBody>
          <a:bodyPr rtlCol="0"/>
          <a:lstStyle/>
          <a:p>
            <a:pPr marL="285750" indent="-285750">
              <a:spcBef>
                <a:spcPts val="0"/>
              </a:spcBef>
              <a:buFont typeface="Arial" panose="020B0604020202020204" pitchFamily="34" charset="0"/>
              <a:buChar char="•"/>
            </a:pPr>
            <a:r>
              <a:rPr lang="en-GB" dirty="0">
                <a:solidFill>
                  <a:schemeClr val="tx1"/>
                </a:solidFill>
              </a:rPr>
              <a:t>National Recovery and Resilience Plan</a:t>
            </a:r>
            <a:endParaRPr lang="hr-HR" dirty="0">
              <a:solidFill>
                <a:schemeClr val="tx1"/>
              </a:solidFill>
            </a:endParaRPr>
          </a:p>
          <a:p>
            <a:pPr marL="285750" indent="-285750">
              <a:spcBef>
                <a:spcPts val="0"/>
              </a:spcBef>
              <a:buFont typeface="Arial" panose="020B0604020202020204" pitchFamily="34" charset="0"/>
              <a:buChar char="•"/>
            </a:pPr>
            <a:r>
              <a:rPr lang="hr-HR" dirty="0">
                <a:solidFill>
                  <a:schemeClr val="tx1"/>
                </a:solidFill>
              </a:rPr>
              <a:t>In </a:t>
            </a:r>
            <a:r>
              <a:rPr lang="hr-HR" dirty="0" err="1">
                <a:solidFill>
                  <a:schemeClr val="tx1"/>
                </a:solidFill>
              </a:rPr>
              <a:t>collaboration</a:t>
            </a:r>
            <a:r>
              <a:rPr lang="hr-HR" dirty="0">
                <a:solidFill>
                  <a:schemeClr val="tx1"/>
                </a:solidFill>
              </a:rPr>
              <a:t> </a:t>
            </a:r>
            <a:r>
              <a:rPr lang="en-GB" dirty="0">
                <a:solidFill>
                  <a:schemeClr val="tx1"/>
                </a:solidFill>
              </a:rPr>
              <a:t>with the Faculty of Tourism and Hospitality Management of the University of Rijeka</a:t>
            </a:r>
            <a:endParaRPr lang="hr-HR" dirty="0">
              <a:solidFill>
                <a:schemeClr val="tx1"/>
              </a:solidFill>
            </a:endParaRPr>
          </a:p>
          <a:p>
            <a:pPr marL="285750" indent="-285750" rtl="0">
              <a:spcBef>
                <a:spcPts val="0"/>
              </a:spcBef>
              <a:buFont typeface="Arial" panose="020B0604020202020204" pitchFamily="34" charset="0"/>
              <a:buChar char="•"/>
            </a:pPr>
            <a:r>
              <a:rPr lang="en-GB" dirty="0" err="1">
                <a:solidFill>
                  <a:schemeClr val="tx1"/>
                </a:solidFill>
              </a:rPr>
              <a:t>Innovati</a:t>
            </a:r>
            <a:r>
              <a:rPr lang="hr-HR" dirty="0" err="1">
                <a:solidFill>
                  <a:schemeClr val="tx1"/>
                </a:solidFill>
              </a:rPr>
              <a:t>ve</a:t>
            </a:r>
            <a:r>
              <a:rPr lang="hr-HR" dirty="0">
                <a:solidFill>
                  <a:schemeClr val="tx1"/>
                </a:solidFill>
              </a:rPr>
              <a:t> </a:t>
            </a:r>
            <a:r>
              <a:rPr lang="hr-HR" dirty="0" err="1">
                <a:solidFill>
                  <a:schemeClr val="tx1"/>
                </a:solidFill>
              </a:rPr>
              <a:t>and</a:t>
            </a:r>
            <a:r>
              <a:rPr lang="hr-HR" dirty="0">
                <a:solidFill>
                  <a:schemeClr val="tx1"/>
                </a:solidFill>
              </a:rPr>
              <a:t> </a:t>
            </a:r>
            <a:r>
              <a:rPr lang="hr-HR" dirty="0" err="1">
                <a:solidFill>
                  <a:schemeClr val="tx1"/>
                </a:solidFill>
              </a:rPr>
              <a:t>digital</a:t>
            </a:r>
            <a:r>
              <a:rPr lang="hr-HR" dirty="0">
                <a:solidFill>
                  <a:schemeClr val="tx1"/>
                </a:solidFill>
              </a:rPr>
              <a:t> </a:t>
            </a:r>
            <a:r>
              <a:rPr lang="hr-HR" dirty="0" err="1">
                <a:solidFill>
                  <a:schemeClr val="tx1"/>
                </a:solidFill>
              </a:rPr>
              <a:t>solutions</a:t>
            </a:r>
            <a:r>
              <a:rPr lang="hr-HR" dirty="0">
                <a:solidFill>
                  <a:schemeClr val="tx1"/>
                </a:solidFill>
              </a:rPr>
              <a:t> - s</a:t>
            </a:r>
            <a:r>
              <a:rPr lang="en-GB" dirty="0" err="1">
                <a:solidFill>
                  <a:schemeClr val="tx1"/>
                </a:solidFill>
              </a:rPr>
              <a:t>tudents</a:t>
            </a:r>
            <a:r>
              <a:rPr lang="en-GB" dirty="0">
                <a:solidFill>
                  <a:schemeClr val="tx1"/>
                </a:solidFill>
              </a:rPr>
              <a:t> and professionals involved in the project can gain valuable experience and skills</a:t>
            </a:r>
            <a:endParaRPr lang="hr-HR" dirty="0">
              <a:solidFill>
                <a:schemeClr val="tx1"/>
              </a:solidFill>
            </a:endParaRPr>
          </a:p>
          <a:p>
            <a:pPr marL="285750" indent="-285750" rtl="0">
              <a:spcBef>
                <a:spcPts val="0"/>
              </a:spcBef>
              <a:buFont typeface="Arial" panose="020B0604020202020204" pitchFamily="34" charset="0"/>
              <a:buChar char="•"/>
            </a:pPr>
            <a:r>
              <a:rPr lang="hr-HR" dirty="0">
                <a:solidFill>
                  <a:schemeClr val="tx1"/>
                </a:solidFill>
              </a:rPr>
              <a:t>Total </a:t>
            </a:r>
            <a:r>
              <a:rPr lang="hr-HR" dirty="0" err="1">
                <a:solidFill>
                  <a:schemeClr val="tx1"/>
                </a:solidFill>
              </a:rPr>
              <a:t>value</a:t>
            </a:r>
            <a:r>
              <a:rPr lang="hr-HR" dirty="0">
                <a:solidFill>
                  <a:schemeClr val="tx1"/>
                </a:solidFill>
              </a:rPr>
              <a:t>: EUR 4.5 </a:t>
            </a:r>
            <a:r>
              <a:rPr lang="hr-HR" dirty="0" err="1">
                <a:solidFill>
                  <a:schemeClr val="tx1"/>
                </a:solidFill>
              </a:rPr>
              <a:t>million</a:t>
            </a:r>
            <a:r>
              <a:rPr lang="hr-HR" dirty="0">
                <a:solidFill>
                  <a:schemeClr val="tx1"/>
                </a:solidFill>
              </a:rPr>
              <a:t>; Co-</a:t>
            </a:r>
            <a:r>
              <a:rPr lang="hr-HR" dirty="0" err="1">
                <a:solidFill>
                  <a:schemeClr val="tx1"/>
                </a:solidFill>
              </a:rPr>
              <a:t>financed</a:t>
            </a:r>
            <a:r>
              <a:rPr lang="hr-HR" dirty="0">
                <a:solidFill>
                  <a:schemeClr val="tx1"/>
                </a:solidFill>
              </a:rPr>
              <a:t>: EUR 2.6 </a:t>
            </a:r>
            <a:r>
              <a:rPr lang="hr-HR" dirty="0" err="1">
                <a:solidFill>
                  <a:schemeClr val="tx1"/>
                </a:solidFill>
              </a:rPr>
              <a:t>million</a:t>
            </a:r>
            <a:endParaRPr lang="hr-HR" dirty="0">
              <a:solidFill>
                <a:schemeClr val="tx1"/>
              </a:solidFill>
            </a:endParaRPr>
          </a:p>
          <a:p>
            <a:pPr rtl="0">
              <a:spcBef>
                <a:spcPts val="0"/>
              </a:spcBef>
            </a:pPr>
            <a:endParaRPr lang="hr-HR" dirty="0">
              <a:solidFill>
                <a:schemeClr val="tx1"/>
              </a:solidFill>
            </a:endParaRPr>
          </a:p>
        </p:txBody>
      </p:sp>
      <p:sp>
        <p:nvSpPr>
          <p:cNvPr id="14" name="Text Placeholder 13">
            <a:extLst>
              <a:ext uri="{FF2B5EF4-FFF2-40B4-BE49-F238E27FC236}">
                <a16:creationId xmlns:a16="http://schemas.microsoft.com/office/drawing/2014/main" id="{D32255BC-C6D7-45F4-AA99-1EBC2D1ABC4D}"/>
              </a:ext>
            </a:extLst>
          </p:cNvPr>
          <p:cNvSpPr>
            <a:spLocks noGrp="1"/>
          </p:cNvSpPr>
          <p:nvPr>
            <p:ph type="body" idx="16"/>
          </p:nvPr>
        </p:nvSpPr>
        <p:spPr>
          <a:xfrm>
            <a:off x="561752" y="3812797"/>
            <a:ext cx="4872788" cy="637342"/>
          </a:xfrm>
        </p:spPr>
        <p:txBody>
          <a:bodyPr rtlCol="0"/>
          <a:lstStyle/>
          <a:p>
            <a:pPr rtl="0"/>
            <a:r>
              <a:rPr lang="hr-HR" dirty="0" err="1">
                <a:solidFill>
                  <a:srgbClr val="0B058D"/>
                </a:solidFill>
              </a:rPr>
              <a:t>Eccentic</a:t>
            </a:r>
            <a:endParaRPr lang="en-GB" dirty="0">
              <a:solidFill>
                <a:srgbClr val="0B058D"/>
              </a:solidFill>
            </a:endParaRPr>
          </a:p>
        </p:txBody>
      </p:sp>
      <p:sp>
        <p:nvSpPr>
          <p:cNvPr id="16" name="Text Placeholder 15">
            <a:extLst>
              <a:ext uri="{FF2B5EF4-FFF2-40B4-BE49-F238E27FC236}">
                <a16:creationId xmlns:a16="http://schemas.microsoft.com/office/drawing/2014/main" id="{4A05B1DF-9A99-47CA-BA3D-7881266BCC5D}"/>
              </a:ext>
            </a:extLst>
          </p:cNvPr>
          <p:cNvSpPr>
            <a:spLocks noGrp="1"/>
          </p:cNvSpPr>
          <p:nvPr>
            <p:ph type="body" sz="quarter" idx="18"/>
          </p:nvPr>
        </p:nvSpPr>
        <p:spPr>
          <a:xfrm>
            <a:off x="561751" y="4457878"/>
            <a:ext cx="6318640" cy="2066260"/>
          </a:xfrm>
        </p:spPr>
        <p:txBody>
          <a:bodyPr rtlCol="0"/>
          <a:lstStyle/>
          <a:p>
            <a:pPr marL="285750" indent="-285750">
              <a:spcBef>
                <a:spcPts val="0"/>
              </a:spcBef>
              <a:buFont typeface="Arial" panose="020B0604020202020204" pitchFamily="34" charset="0"/>
              <a:buChar char="•"/>
            </a:pPr>
            <a:r>
              <a:rPr lang="hr-HR" dirty="0" err="1">
                <a:solidFill>
                  <a:schemeClr val="tx1"/>
                </a:solidFill>
              </a:rPr>
              <a:t>Interreg</a:t>
            </a:r>
            <a:r>
              <a:rPr lang="hr-HR" dirty="0">
                <a:solidFill>
                  <a:schemeClr val="tx1"/>
                </a:solidFill>
              </a:rPr>
              <a:t> </a:t>
            </a:r>
            <a:r>
              <a:rPr lang="hr-HR" dirty="0" err="1">
                <a:solidFill>
                  <a:schemeClr val="tx1"/>
                </a:solidFill>
              </a:rPr>
              <a:t>Italy</a:t>
            </a:r>
            <a:r>
              <a:rPr lang="hr-HR" dirty="0">
                <a:solidFill>
                  <a:schemeClr val="tx1"/>
                </a:solidFill>
              </a:rPr>
              <a:t>-Croatia</a:t>
            </a:r>
          </a:p>
          <a:p>
            <a:pPr marL="285750" indent="-285750">
              <a:spcBef>
                <a:spcPts val="0"/>
              </a:spcBef>
              <a:buFont typeface="Arial" panose="020B0604020202020204" pitchFamily="34" charset="0"/>
              <a:buChar char="•"/>
            </a:pPr>
            <a:r>
              <a:rPr lang="hr-HR" dirty="0">
                <a:solidFill>
                  <a:schemeClr val="tx1"/>
                </a:solidFill>
              </a:rPr>
              <a:t>A</a:t>
            </a:r>
            <a:r>
              <a:rPr lang="en-GB" dirty="0" err="1">
                <a:solidFill>
                  <a:schemeClr val="tx1"/>
                </a:solidFill>
              </a:rPr>
              <a:t>ims</a:t>
            </a:r>
            <a:r>
              <a:rPr lang="en-GB" dirty="0">
                <a:solidFill>
                  <a:schemeClr val="tx1"/>
                </a:solidFill>
              </a:rPr>
              <a:t> to strengthen the collaboration between the emerging sectors and Research institutions and the implementation of innovative product and processes</a:t>
            </a:r>
            <a:r>
              <a:rPr lang="hr-HR" dirty="0">
                <a:solidFill>
                  <a:schemeClr val="tx1"/>
                </a:solidFill>
              </a:rPr>
              <a:t> </a:t>
            </a:r>
            <a:r>
              <a:rPr lang="en-GB" dirty="0">
                <a:solidFill>
                  <a:schemeClr val="tx1"/>
                </a:solidFill>
              </a:rPr>
              <a:t>to support the green growth of the blue-economy emerging</a:t>
            </a:r>
            <a:r>
              <a:rPr lang="hr-HR" dirty="0">
                <a:solidFill>
                  <a:schemeClr val="tx1"/>
                </a:solidFill>
              </a:rPr>
              <a:t> </a:t>
            </a:r>
            <a:r>
              <a:rPr lang="en-GB" dirty="0">
                <a:solidFill>
                  <a:schemeClr val="tx1"/>
                </a:solidFill>
              </a:rPr>
              <a:t>sectors</a:t>
            </a:r>
            <a:endParaRPr lang="hr-HR" dirty="0">
              <a:solidFill>
                <a:schemeClr val="tx1"/>
              </a:solidFill>
            </a:endParaRPr>
          </a:p>
          <a:p>
            <a:pPr marL="285750" indent="-285750">
              <a:spcBef>
                <a:spcPts val="0"/>
              </a:spcBef>
              <a:buFont typeface="Arial" panose="020B0604020202020204" pitchFamily="34" charset="0"/>
              <a:buChar char="•"/>
            </a:pPr>
            <a:r>
              <a:rPr lang="hr-HR" dirty="0">
                <a:solidFill>
                  <a:schemeClr val="tx1"/>
                </a:solidFill>
              </a:rPr>
              <a:t>T</a:t>
            </a:r>
            <a:r>
              <a:rPr lang="en-GB" dirty="0" err="1">
                <a:solidFill>
                  <a:schemeClr val="tx1"/>
                </a:solidFill>
              </a:rPr>
              <a:t>otal</a:t>
            </a:r>
            <a:r>
              <a:rPr lang="en-GB" dirty="0">
                <a:solidFill>
                  <a:schemeClr val="tx1"/>
                </a:solidFill>
              </a:rPr>
              <a:t> value</a:t>
            </a:r>
            <a:r>
              <a:rPr lang="hr-HR" dirty="0">
                <a:solidFill>
                  <a:schemeClr val="tx1"/>
                </a:solidFill>
              </a:rPr>
              <a:t>: </a:t>
            </a:r>
            <a:r>
              <a:rPr lang="en-GB" dirty="0">
                <a:solidFill>
                  <a:schemeClr val="tx1"/>
                </a:solidFill>
              </a:rPr>
              <a:t>EUR 1</a:t>
            </a:r>
            <a:r>
              <a:rPr lang="hr-HR" dirty="0">
                <a:solidFill>
                  <a:schemeClr val="tx1"/>
                </a:solidFill>
              </a:rPr>
              <a:t>.7</a:t>
            </a:r>
            <a:r>
              <a:rPr lang="en-GB" dirty="0">
                <a:solidFill>
                  <a:schemeClr val="tx1"/>
                </a:solidFill>
              </a:rPr>
              <a:t> million</a:t>
            </a:r>
            <a:r>
              <a:rPr lang="hr-HR" dirty="0">
                <a:solidFill>
                  <a:schemeClr val="tx1"/>
                </a:solidFill>
              </a:rPr>
              <a:t>; C</a:t>
            </a:r>
            <a:r>
              <a:rPr lang="en-GB" dirty="0">
                <a:solidFill>
                  <a:schemeClr val="tx1"/>
                </a:solidFill>
              </a:rPr>
              <a:t>o-financed</a:t>
            </a:r>
            <a:r>
              <a:rPr lang="hr-HR" dirty="0">
                <a:solidFill>
                  <a:schemeClr val="tx1"/>
                </a:solidFill>
              </a:rPr>
              <a:t> </a:t>
            </a:r>
            <a:r>
              <a:rPr lang="en-GB" dirty="0">
                <a:solidFill>
                  <a:schemeClr val="tx1"/>
                </a:solidFill>
              </a:rPr>
              <a:t>EUR</a:t>
            </a:r>
            <a:r>
              <a:rPr lang="hr-HR" dirty="0">
                <a:solidFill>
                  <a:schemeClr val="tx1"/>
                </a:solidFill>
              </a:rPr>
              <a:t>:</a:t>
            </a:r>
            <a:r>
              <a:rPr lang="en-GB" dirty="0">
                <a:solidFill>
                  <a:schemeClr val="tx1"/>
                </a:solidFill>
              </a:rPr>
              <a:t> 1</a:t>
            </a:r>
            <a:r>
              <a:rPr lang="hr-HR" dirty="0">
                <a:solidFill>
                  <a:schemeClr val="tx1"/>
                </a:solidFill>
              </a:rPr>
              <a:t>.4</a:t>
            </a:r>
            <a:r>
              <a:rPr lang="en-GB" dirty="0">
                <a:solidFill>
                  <a:schemeClr val="tx1"/>
                </a:solidFill>
              </a:rPr>
              <a:t> million</a:t>
            </a:r>
            <a:endParaRPr lang="hr-HR" dirty="0">
              <a:solidFill>
                <a:schemeClr val="tx1"/>
              </a:solidFill>
            </a:endParaRPr>
          </a:p>
        </p:txBody>
      </p:sp>
      <p:sp>
        <p:nvSpPr>
          <p:cNvPr id="46" name="Slide Number Placeholder 45">
            <a:extLst>
              <a:ext uri="{FF2B5EF4-FFF2-40B4-BE49-F238E27FC236}">
                <a16:creationId xmlns:a16="http://schemas.microsoft.com/office/drawing/2014/main" id="{B057FC65-DE77-429F-8B3E-E77AD3578B92}"/>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n-GB" smtClean="0"/>
              <a:pPr rtl="0"/>
              <a:t>4</a:t>
            </a:fld>
            <a:endParaRPr lang="en-GB"/>
          </a:p>
        </p:txBody>
      </p:sp>
      <p:pic>
        <p:nvPicPr>
          <p:cNvPr id="1026" name="Picture 2">
            <a:extLst>
              <a:ext uri="{FF2B5EF4-FFF2-40B4-BE49-F238E27FC236}">
                <a16:creationId xmlns:a16="http://schemas.microsoft.com/office/drawing/2014/main" id="{F76CD830-24B9-F633-DC22-D6A9402067A8}"/>
              </a:ext>
            </a:extLst>
          </p:cNvPr>
          <p:cNvPicPr>
            <a:picLocks noGrp="1" noChangeAspect="1" noChangeArrowheads="1"/>
          </p:cNvPicPr>
          <p:nvPr>
            <p:ph type="pic" sz="quarter" idx="13"/>
          </p:nvPr>
        </p:nvPicPr>
        <p:blipFill>
          <a:blip r:embed="rId3">
            <a:alphaModFix amt="70000"/>
            <a:extLst>
              <a:ext uri="{28A0092B-C50C-407E-A947-70E740481C1C}">
                <a14:useLocalDpi xmlns:a14="http://schemas.microsoft.com/office/drawing/2010/main" val="0"/>
              </a:ext>
            </a:extLst>
          </a:blip>
          <a:srcRect t="43320" b="43320"/>
          <a:stretch>
            <a:fillRect/>
          </a:stretch>
        </p:blipFill>
        <p:spPr bwMode="auto">
          <a:xfrm>
            <a:off x="1524" y="6524138"/>
            <a:ext cx="12188952" cy="33386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85B3976-99D6-33C8-8A89-7E476E669833}"/>
              </a:ext>
            </a:extLst>
          </p:cNvPr>
          <p:cNvSpPr>
            <a:spLocks noGrp="1"/>
          </p:cNvSpPr>
          <p:nvPr>
            <p:ph type="title"/>
          </p:nvPr>
        </p:nvSpPr>
        <p:spPr>
          <a:xfrm>
            <a:off x="838200" y="130975"/>
            <a:ext cx="9986601" cy="1325563"/>
          </a:xfrm>
        </p:spPr>
        <p:txBody>
          <a:bodyPr rtlCol="0">
            <a:normAutofit/>
          </a:bodyPr>
          <a:lstStyle/>
          <a:p>
            <a:pPr rtl="0"/>
            <a:r>
              <a:rPr lang="hr-HR" sz="3600" dirty="0">
                <a:solidFill>
                  <a:srgbClr val="002060"/>
                </a:solidFill>
              </a:rPr>
              <a:t>EU </a:t>
            </a:r>
            <a:r>
              <a:rPr lang="hr-HR" sz="3600" dirty="0" err="1">
                <a:solidFill>
                  <a:srgbClr val="002060"/>
                </a:solidFill>
              </a:rPr>
              <a:t>funded</a:t>
            </a:r>
            <a:r>
              <a:rPr lang="hr-HR" sz="3600" dirty="0">
                <a:solidFill>
                  <a:srgbClr val="002060"/>
                </a:solidFill>
              </a:rPr>
              <a:t> </a:t>
            </a:r>
            <a:r>
              <a:rPr lang="hr-HR" sz="3600" dirty="0" err="1">
                <a:solidFill>
                  <a:srgbClr val="002060"/>
                </a:solidFill>
              </a:rPr>
              <a:t>projects</a:t>
            </a:r>
            <a:r>
              <a:rPr lang="hr-HR" sz="3600" dirty="0">
                <a:solidFill>
                  <a:srgbClr val="002060"/>
                </a:solidFill>
              </a:rPr>
              <a:t> (</a:t>
            </a:r>
            <a:r>
              <a:rPr lang="hr-HR" sz="3600" dirty="0" err="1">
                <a:solidFill>
                  <a:srgbClr val="002060"/>
                </a:solidFill>
              </a:rPr>
              <a:t>collaboration</a:t>
            </a:r>
            <a:r>
              <a:rPr lang="hr-HR" sz="3600" dirty="0">
                <a:solidFill>
                  <a:srgbClr val="002060"/>
                </a:solidFill>
              </a:rPr>
              <a:t> with </a:t>
            </a:r>
            <a:r>
              <a:rPr lang="hr-HR" sz="3600" dirty="0" err="1">
                <a:solidFill>
                  <a:srgbClr val="002060"/>
                </a:solidFill>
              </a:rPr>
              <a:t>academic</a:t>
            </a:r>
            <a:r>
              <a:rPr lang="hr-HR" sz="3600" dirty="0">
                <a:solidFill>
                  <a:srgbClr val="002060"/>
                </a:solidFill>
              </a:rPr>
              <a:t> </a:t>
            </a:r>
            <a:r>
              <a:rPr lang="hr-HR" sz="3600" dirty="0" err="1">
                <a:solidFill>
                  <a:srgbClr val="002060"/>
                </a:solidFill>
              </a:rPr>
              <a:t>community</a:t>
            </a:r>
            <a:r>
              <a:rPr lang="hr-HR" sz="3600" dirty="0">
                <a:solidFill>
                  <a:srgbClr val="002060"/>
                </a:solidFill>
              </a:rPr>
              <a:t>)</a:t>
            </a:r>
            <a:endParaRPr lang="en-GB" sz="3600" dirty="0">
              <a:solidFill>
                <a:srgbClr val="002060"/>
              </a:solidFill>
            </a:endParaRPr>
          </a:p>
        </p:txBody>
      </p:sp>
    </p:spTree>
    <p:extLst>
      <p:ext uri="{BB962C8B-B14F-4D97-AF65-F5344CB8AC3E}">
        <p14:creationId xmlns:p14="http://schemas.microsoft.com/office/powerpoint/2010/main" val="578998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838200" y="130975"/>
            <a:ext cx="9986601" cy="1325563"/>
          </a:xfrm>
        </p:spPr>
        <p:txBody>
          <a:bodyPr rtlCol="0">
            <a:normAutofit/>
          </a:bodyPr>
          <a:lstStyle/>
          <a:p>
            <a:pPr rtl="0"/>
            <a:r>
              <a:rPr lang="hr-HR" sz="3600" dirty="0">
                <a:solidFill>
                  <a:srgbClr val="002060"/>
                </a:solidFill>
              </a:rPr>
              <a:t>New </a:t>
            </a:r>
            <a:r>
              <a:rPr lang="en-GB" sz="3600" dirty="0">
                <a:solidFill>
                  <a:srgbClr val="002060"/>
                </a:solidFill>
              </a:rPr>
              <a:t>Knowledge and Innovation Community</a:t>
            </a:r>
            <a:r>
              <a:rPr lang="hr-HR" sz="3600" dirty="0">
                <a:solidFill>
                  <a:srgbClr val="002060"/>
                </a:solidFill>
              </a:rPr>
              <a:t> (KIC)</a:t>
            </a:r>
            <a:endParaRPr lang="en-GB" sz="3600" dirty="0">
              <a:solidFill>
                <a:srgbClr val="002060"/>
              </a:solidFill>
            </a:endParaRPr>
          </a:p>
        </p:txBody>
      </p:sp>
      <p:sp>
        <p:nvSpPr>
          <p:cNvPr id="44" name="Date Placeholder 43">
            <a:extLst>
              <a:ext uri="{FF2B5EF4-FFF2-40B4-BE49-F238E27FC236}">
                <a16:creationId xmlns:a16="http://schemas.microsoft.com/office/drawing/2014/main" id="{61DE0949-C611-4117-B02A-4967EA7F75CB}"/>
              </a:ext>
            </a:extLst>
          </p:cNvPr>
          <p:cNvSpPr>
            <a:spLocks noGrp="1"/>
          </p:cNvSpPr>
          <p:nvPr>
            <p:ph type="dt" sz="half" idx="10"/>
          </p:nvPr>
        </p:nvSpPr>
        <p:spPr>
          <a:xfrm>
            <a:off x="838200" y="6356350"/>
            <a:ext cx="2743200" cy="365125"/>
          </a:xfrm>
        </p:spPr>
        <p:txBody>
          <a:bodyPr rtlCol="0"/>
          <a:lstStyle/>
          <a:p>
            <a:pPr rtl="0"/>
            <a:r>
              <a:rPr lang="en-GB"/>
              <a:t>20XX</a:t>
            </a:r>
          </a:p>
        </p:txBody>
      </p:sp>
      <p:sp>
        <p:nvSpPr>
          <p:cNvPr id="45" name="Footer Placeholder 44">
            <a:extLst>
              <a:ext uri="{FF2B5EF4-FFF2-40B4-BE49-F238E27FC236}">
                <a16:creationId xmlns:a16="http://schemas.microsoft.com/office/drawing/2014/main" id="{6F1B995D-1532-48CE-A2C5-425EE1771DD6}"/>
              </a:ext>
            </a:extLst>
          </p:cNvPr>
          <p:cNvSpPr>
            <a:spLocks noGrp="1"/>
          </p:cNvSpPr>
          <p:nvPr>
            <p:ph type="ftr" sz="quarter" idx="11"/>
          </p:nvPr>
        </p:nvSpPr>
        <p:spPr>
          <a:xfrm>
            <a:off x="4038600" y="6356350"/>
            <a:ext cx="4114800" cy="365125"/>
          </a:xfrm>
        </p:spPr>
        <p:txBody>
          <a:bodyPr rtlCol="0"/>
          <a:lstStyle/>
          <a:p>
            <a:pPr rtl="0"/>
            <a:r>
              <a:rPr lang="en-GB"/>
              <a:t>Pitch deck title</a:t>
            </a:r>
          </a:p>
        </p:txBody>
      </p:sp>
      <p:sp>
        <p:nvSpPr>
          <p:cNvPr id="46" name="Slide Number Placeholder 45">
            <a:extLst>
              <a:ext uri="{FF2B5EF4-FFF2-40B4-BE49-F238E27FC236}">
                <a16:creationId xmlns:a16="http://schemas.microsoft.com/office/drawing/2014/main" id="{B057FC65-DE77-429F-8B3E-E77AD3578B92}"/>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n-GB" smtClean="0"/>
              <a:pPr rtl="0"/>
              <a:t>5</a:t>
            </a:fld>
            <a:endParaRPr lang="en-GB"/>
          </a:p>
        </p:txBody>
      </p:sp>
      <p:pic>
        <p:nvPicPr>
          <p:cNvPr id="1026" name="Picture 2">
            <a:extLst>
              <a:ext uri="{FF2B5EF4-FFF2-40B4-BE49-F238E27FC236}">
                <a16:creationId xmlns:a16="http://schemas.microsoft.com/office/drawing/2014/main" id="{F76CD830-24B9-F633-DC22-D6A9402067A8}"/>
              </a:ext>
            </a:extLst>
          </p:cNvPr>
          <p:cNvPicPr>
            <a:picLocks noGrp="1" noChangeAspect="1" noChangeArrowheads="1"/>
          </p:cNvPicPr>
          <p:nvPr>
            <p:ph type="pic" sz="quarter" idx="13"/>
          </p:nvPr>
        </p:nvPicPr>
        <p:blipFill>
          <a:blip r:embed="rId3">
            <a:alphaModFix amt="70000"/>
            <a:extLst>
              <a:ext uri="{28A0092B-C50C-407E-A947-70E740481C1C}">
                <a14:useLocalDpi xmlns:a14="http://schemas.microsoft.com/office/drawing/2010/main" val="0"/>
              </a:ext>
            </a:extLst>
          </a:blip>
          <a:srcRect t="43320" b="4332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7" name="Content Placeholder 5">
            <a:extLst>
              <a:ext uri="{FF2B5EF4-FFF2-40B4-BE49-F238E27FC236}">
                <a16:creationId xmlns:a16="http://schemas.microsoft.com/office/drawing/2014/main" id="{79FF340A-0B8E-C7A6-AED2-7D8D97444C4F}"/>
              </a:ext>
            </a:extLst>
          </p:cNvPr>
          <p:cNvSpPr txBox="1">
            <a:spLocks/>
          </p:cNvSpPr>
          <p:nvPr/>
        </p:nvSpPr>
        <p:spPr>
          <a:xfrm>
            <a:off x="838200" y="1370806"/>
            <a:ext cx="10371769" cy="41163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sz="2400" noProof="1">
                <a:solidFill>
                  <a:srgbClr val="0B058D"/>
                </a:solidFill>
              </a:rPr>
              <a:t>The European Institute of Innovation and Technology (EIT) </a:t>
            </a:r>
          </a:p>
          <a:p>
            <a:r>
              <a:rPr lang="hr-HR" sz="2400" noProof="1">
                <a:solidFill>
                  <a:srgbClr val="0B058D"/>
                </a:solidFill>
              </a:rPr>
              <a:t>Fostering the integration of the knowledge triangle (universities, research centres, industry)</a:t>
            </a:r>
          </a:p>
          <a:p>
            <a:r>
              <a:rPr lang="hr-HR" sz="2400" noProof="1">
                <a:solidFill>
                  <a:srgbClr val="0B058D"/>
                </a:solidFill>
              </a:rPr>
              <a:t>KIC in the Water, Marine and Maritime Sectors and Ecosystems</a:t>
            </a:r>
          </a:p>
          <a:p>
            <a:r>
              <a:rPr lang="hr-HR" sz="2400" noProof="1">
                <a:solidFill>
                  <a:srgbClr val="0B058D"/>
                </a:solidFill>
              </a:rPr>
              <a:t>Consortium from Croatia - </a:t>
            </a:r>
            <a:r>
              <a:rPr lang="en-GB" sz="2400" noProof="1">
                <a:solidFill>
                  <a:srgbClr val="0B058D"/>
                </a:solidFill>
              </a:rPr>
              <a:t>University of Rijeka, members of the Lürssen Group, Maritime Innovation Cluster (MARINN), The Ruđer Bošković Institute and the Faculty of Electrical Engineering and Computing Zagreb</a:t>
            </a:r>
            <a:endParaRPr lang="hr-HR" sz="2400" noProof="1">
              <a:solidFill>
                <a:srgbClr val="0B058D"/>
              </a:solidFill>
            </a:endParaRPr>
          </a:p>
          <a:p>
            <a:r>
              <a:rPr lang="en-GB" sz="2400" noProof="1">
                <a:solidFill>
                  <a:srgbClr val="0B058D"/>
                </a:solidFill>
              </a:rPr>
              <a:t>Expected impact of KIC</a:t>
            </a:r>
            <a:r>
              <a:rPr lang="hr-HR" sz="2400" noProof="1">
                <a:solidFill>
                  <a:srgbClr val="0B058D"/>
                </a:solidFill>
              </a:rPr>
              <a:t> -</a:t>
            </a:r>
            <a:r>
              <a:rPr lang="en-GB" sz="2400" noProof="1">
                <a:solidFill>
                  <a:srgbClr val="0B058D"/>
                </a:solidFill>
              </a:rPr>
              <a:t> high employment, strengthening of higher education capacity, </a:t>
            </a:r>
            <a:r>
              <a:rPr lang="hr-HR" sz="2400" noProof="1">
                <a:solidFill>
                  <a:srgbClr val="0B058D"/>
                </a:solidFill>
              </a:rPr>
              <a:t>leadership skills development, acceleration of innovation </a:t>
            </a:r>
          </a:p>
          <a:p>
            <a:endParaRPr lang="hr-HR" sz="2400" noProof="1">
              <a:solidFill>
                <a:srgbClr val="0B058D"/>
              </a:solidFill>
            </a:endParaRPr>
          </a:p>
          <a:p>
            <a:endParaRPr lang="hr-HR" sz="2400" noProof="1">
              <a:solidFill>
                <a:srgbClr val="0B058D"/>
              </a:solidFill>
            </a:endParaRPr>
          </a:p>
        </p:txBody>
      </p:sp>
      <p:pic>
        <p:nvPicPr>
          <p:cNvPr id="2050" name="Picture 2" descr="The European Institute of Innovation &amp; Technology (EIT) - EIT Urban Mobility">
            <a:extLst>
              <a:ext uri="{FF2B5EF4-FFF2-40B4-BE49-F238E27FC236}">
                <a16:creationId xmlns:a16="http://schemas.microsoft.com/office/drawing/2014/main" id="{53934B38-D785-FEC4-F754-B424D01092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49" y="5424735"/>
            <a:ext cx="2955772" cy="961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852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title"/>
          </p:nvPr>
        </p:nvSpPr>
        <p:spPr>
          <a:xfrm>
            <a:off x="3581400" y="2743200"/>
            <a:ext cx="5029200" cy="1371600"/>
          </a:xfrm>
        </p:spPr>
        <p:txBody>
          <a:bodyPr rtlCol="0"/>
          <a:lstStyle/>
          <a:p>
            <a:pPr rtl="0"/>
            <a:r>
              <a:rPr lang="en-GB" dirty="0">
                <a:solidFill>
                  <a:srgbClr val="002060"/>
                </a:solidFill>
              </a:rPr>
              <a:t>Thank you</a:t>
            </a:r>
            <a:r>
              <a:rPr lang="hr-HR" dirty="0">
                <a:solidFill>
                  <a:srgbClr val="002060"/>
                </a:solidFill>
              </a:rPr>
              <a:t>!</a:t>
            </a:r>
            <a:endParaRPr lang="en-GB" dirty="0">
              <a:solidFill>
                <a:srgbClr val="002060"/>
              </a:solidFill>
            </a:endParaRPr>
          </a:p>
        </p:txBody>
      </p:sp>
    </p:spTree>
    <p:extLst>
      <p:ext uri="{BB962C8B-B14F-4D97-AF65-F5344CB8AC3E}">
        <p14:creationId xmlns:p14="http://schemas.microsoft.com/office/powerpoint/2010/main" val="2436493926"/>
      </p:ext>
    </p:extLst>
  </p:cSld>
  <p:clrMapOvr>
    <a:masterClrMapping/>
  </p:clrMapOvr>
</p:sld>
</file>

<file path=ppt/theme/theme1.xml><?xml version="1.0" encoding="utf-8"?>
<a:theme xmlns:a="http://schemas.openxmlformats.org/drawingml/2006/main" name="Office Theme">
  <a:themeElements>
    <a:clrScheme name="Custom 77">
      <a:dk1>
        <a:sysClr val="windowText" lastClr="000000"/>
      </a:dk1>
      <a:lt1>
        <a:sysClr val="window" lastClr="FFFFFF"/>
      </a:lt1>
      <a:dk2>
        <a:srgbClr val="44546A"/>
      </a:dk2>
      <a:lt2>
        <a:srgbClr val="E7E6E6"/>
      </a:lt2>
      <a:accent1>
        <a:srgbClr val="FFB09D"/>
      </a:accent1>
      <a:accent2>
        <a:srgbClr val="FFD7C7"/>
      </a:accent2>
      <a:accent3>
        <a:srgbClr val="FFE9E0"/>
      </a:accent3>
      <a:accent4>
        <a:srgbClr val="55736D"/>
      </a:accent4>
      <a:accent5>
        <a:srgbClr val="88A88E"/>
      </a:accent5>
      <a:accent6>
        <a:srgbClr val="E6FFFB"/>
      </a:accent6>
      <a:hlink>
        <a:srgbClr val="0563C1"/>
      </a:hlink>
      <a:folHlink>
        <a:srgbClr val="954F72"/>
      </a:folHlink>
    </a:clrScheme>
    <a:fontScheme name="Custom 116">
      <a:majorFont>
        <a:latin typeface="Bodoni M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3419037_TF66722518_Win32" id="{8E0D3186-379A-4167-A721-EFAF4FD4F9A8}" vid="{9F09F86B-45C3-4C60-8D63-B9139CB4CC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34F12D6A-2BE8-4847-A724-6F141C79A2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C88140-B977-44ED-8877-83D5BCE76393}">
  <ds:schemaRefs>
    <ds:schemaRef ds:uri="http://schemas.microsoft.com/sharepoint/v3/contenttype/forms"/>
  </ds:schemaRefs>
</ds:datastoreItem>
</file>

<file path=customXml/itemProps3.xml><?xml version="1.0" encoding="utf-8"?>
<ds:datastoreItem xmlns:ds="http://schemas.openxmlformats.org/officeDocument/2006/customXml" ds:itemID="{DBE6AE0A-D4B0-4A5B-9359-3C20E0AE6F61}">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{242CE520-7C66-41F5-969C-6B0F170DA113}tf66722518_win32</Template>
  <TotalTime>0</TotalTime>
  <Words>1047</Words>
  <Application>Microsoft Office PowerPoint</Application>
  <PresentationFormat>Widescreen</PresentationFormat>
  <Paragraphs>55</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Bodoni MT</vt:lpstr>
      <vt:lpstr>Calibri</vt:lpstr>
      <vt:lpstr>Source Sans Pro Light</vt:lpstr>
      <vt:lpstr>Times New Roman</vt:lpstr>
      <vt:lpstr>Office Theme</vt:lpstr>
      <vt:lpstr>Introduction</vt:lpstr>
      <vt:lpstr>Maritime Innovation Cluster (MARINN)</vt:lpstr>
      <vt:lpstr>Development of skills in the maritime industry</vt:lpstr>
      <vt:lpstr>EU funded projects (collaboration with academic community)</vt:lpstr>
      <vt:lpstr>New Knowledge and Innovation Community (KIC)</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Monika Junkovic</dc:creator>
  <cp:lastModifiedBy>Monika Junkovic</cp:lastModifiedBy>
  <cp:revision>11</cp:revision>
  <dcterms:created xsi:type="dcterms:W3CDTF">2024-04-28T15:54:25Z</dcterms:created>
  <dcterms:modified xsi:type="dcterms:W3CDTF">2024-04-29T12:18:11Z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