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16"/>
  </p:notesMasterIdLst>
  <p:sldIdLst>
    <p:sldId id="430" r:id="rId3"/>
    <p:sldId id="436" r:id="rId4"/>
    <p:sldId id="4113" r:id="rId5"/>
    <p:sldId id="442" r:id="rId6"/>
    <p:sldId id="450" r:id="rId7"/>
    <p:sldId id="3310" r:id="rId8"/>
    <p:sldId id="4112" r:id="rId9"/>
    <p:sldId id="4115" r:id="rId10"/>
    <p:sldId id="448" r:id="rId11"/>
    <p:sldId id="446" r:id="rId12"/>
    <p:sldId id="449" r:id="rId13"/>
    <p:sldId id="4116" r:id="rId14"/>
    <p:sldId id="4117" r:id="rId15"/>
  </p:sldIdLst>
  <p:sldSz cx="9144000" cy="6858000" type="screen4x3"/>
  <p:notesSz cx="7099300" cy="10234613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Tomljenovic" initials="RT" lastIdx="1" clrIdx="0">
    <p:extLst>
      <p:ext uri="{19B8F6BF-5375-455C-9EA6-DF929625EA0E}">
        <p15:presenceInfo xmlns:p15="http://schemas.microsoft.com/office/powerpoint/2012/main" userId="S-1-5-21-1864663587-1552540097-4040251759-11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808000"/>
    <a:srgbClr val="996633"/>
    <a:srgbClr val="DBC567"/>
    <a:srgbClr val="800000"/>
    <a:srgbClr val="EDDCB1"/>
    <a:srgbClr val="339933"/>
    <a:srgbClr val="0066FF"/>
    <a:srgbClr val="74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32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26"/>
    </p:cViewPr>
  </p:sorterViewPr>
  <p:notesViewPr>
    <p:cSldViewPr showGuides="1">
      <p:cViewPr varScale="1">
        <p:scale>
          <a:sx n="50" d="100"/>
          <a:sy n="50" d="100"/>
        </p:scale>
        <p:origin x="314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pPr>
              <a:defRPr/>
            </a:pPr>
            <a:fld id="{080568EC-E829-422B-BF9B-870BE3056267}" type="datetimeFigureOut">
              <a:rPr lang="hr-HR"/>
              <a:pPr>
                <a:defRPr/>
              </a:pPr>
              <a:t>16.6.2023.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pPr>
              <a:defRPr/>
            </a:pPr>
            <a:fld id="{5F4C1F08-F9D2-43AE-9CE6-2B3737D7844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2733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Jadransko-jonska regija ima bogatu tradiciju zdravstvenog i wellness turizma temeljenog na termalnim vodama i ljekovitim svojstvima mora.</a:t>
            </a:r>
          </a:p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Mediteranski način života i zdrava hrana inspiriraju mnoge wellness prakse diljem svijeta.</a:t>
            </a:r>
          </a:p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Blagostanje je važan element u strateškim turističkim planovima svih država članica, a neke zemlje prednjače u ponudi wellness usluga.</a:t>
            </a:r>
          </a:p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Koncept blagostanja obuhvaća holističku filozofiju zdravlja i primjenu načela održivosti za ekonomsko, zajedničko i okolišno blagostanje.</a:t>
            </a:r>
          </a:p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Turizam blagostanja privlači pažnju donositelja politika, upravitelja odredištima i poduzetnika na inovativne proizvode već ponuđene u regiji.</a:t>
            </a:r>
          </a:p>
          <a:p>
            <a:pPr algn="l">
              <a:buFont typeface="+mj-lt"/>
              <a:buAutoNum type="arabicPeriod"/>
            </a:pPr>
            <a:r>
              <a:rPr lang="hr-HR" b="0" i="0" dirty="0">
                <a:solidFill>
                  <a:srgbClr val="374151"/>
                </a:solidFill>
                <a:effectLst/>
                <a:latin typeface="Söhne"/>
              </a:rPr>
              <a:t>Potražnja za turizmom blagostanja raste jer ljudi žele poboljšati svoje duhovno, mentalno i tjelesno zdravlje.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4C1F08-F9D2-43AE-9CE6-2B3737D78445}" type="slidenum">
              <a:rPr lang="hr-HR" smtClean="0"/>
              <a:pPr>
                <a:defRPr/>
              </a:pPr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04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8E938-A5A6-4B17-BECC-B1A25CB8EFE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19F16B-76E6-642D-93CE-903140661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160" y="6127331"/>
            <a:ext cx="1152128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F003E-CBD3-5E22-A3F1-40E2C7D5B7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9952" y="6019477"/>
            <a:ext cx="864096" cy="59952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92D644C-FC98-FBCD-9A93-12CD6A77D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3" y="6081576"/>
            <a:ext cx="1053133" cy="7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6177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B7F78-4B47-46C5-BF87-361149DE3B8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0522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5538"/>
            <a:ext cx="2058988" cy="403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5538"/>
            <a:ext cx="6029325" cy="403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71E54-DEF1-450A-8266-384588A8820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699163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0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77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17D41-59C5-449C-8A8A-00F723FDB3C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7BC4F-0E82-7B08-B7CB-5B4ED054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6176" y="6074126"/>
            <a:ext cx="1296144" cy="569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D5333-D81D-35D2-78A5-11EF63B6F0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1920" y="5994488"/>
            <a:ext cx="936104" cy="6494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9FB882A-2E8F-85D6-60E7-0150BF0F29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47" y="6027502"/>
            <a:ext cx="1053133" cy="7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858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78398-251F-4984-AE22-0BC0C7093E3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62649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024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024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67E37-FBA5-4258-9608-95EBB2D4BC6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24568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DBB1F-1142-4CD6-A4AD-09A57F7605A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33608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D2EBB-E42E-490F-B3CD-91598FC8519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5815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1F41-4E1F-45A6-8CC3-153DEAA66C0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38764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F1F26-C5E8-408C-81A3-06DEB862765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00377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5660-D16C-4C70-86AA-4102BC827D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2061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DONJA_LINIJA_1509_00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850"/>
            <a:ext cx="9144000" cy="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4" descr="GORNJA_LINIJA_1509_00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ZNAK_LOGO_1509_00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7463"/>
            <a:ext cx="1886622" cy="3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55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title style</a:t>
            </a: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5300663"/>
            <a:ext cx="2133600" cy="3603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5734050"/>
            <a:ext cx="2133600" cy="358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fld id="{81A841A8-C308-49A8-9919-CD4DFE6CEB1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349040" y="385356"/>
            <a:ext cx="224502" cy="301008"/>
          </a:xfrm>
          <a:prstGeom prst="rect">
            <a:avLst/>
          </a:prstGeom>
          <a:ln w="25400">
            <a:solidFill>
              <a:schemeClr val="accent4"/>
            </a:solidFill>
            <a:miter lim="800000"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fld id="{DF33818B-4F67-2640-B051-39386572BB31}" type="slidenum">
              <a:rPr lang="en-US" sz="825" b="0" i="0" spc="113" smtClean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pPr algn="ctr"/>
              <a:t>‹#›</a:t>
            </a:fld>
            <a:endParaRPr lang="en-US" sz="825" b="0" i="0" spc="113" dirty="0">
              <a:solidFill>
                <a:schemeClr val="accent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600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685811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6858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342906" indent="0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685811" indent="0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028717" indent="0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371623" indent="0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8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8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mailto:renata.tomljenovic@iztzg.h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1E313581-9E58-9F55-825A-E97E8FEBB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84" y="1438989"/>
            <a:ext cx="4194175" cy="23590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C62F2C-A7BA-C8A0-1361-46A6B7110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58" y="4005064"/>
            <a:ext cx="4086225" cy="45085"/>
          </a:xfrm>
          <a:prstGeom prst="rect">
            <a:avLst/>
          </a:prstGeom>
          <a:solidFill>
            <a:srgbClr val="EEB500"/>
          </a:solidFill>
          <a:ln w="136525">
            <a:solidFill>
              <a:srgbClr val="EEB5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/>
            <a:endParaRPr lang="hr-HR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r"/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EUSAIR </a:t>
            </a:r>
            <a:r>
              <a:rPr lang="hr-HR" sz="2400" b="1" dirty="0"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PRIRUČNIK ZA RAZVOJ </a:t>
            </a:r>
            <a:r>
              <a:rPr lang="en-GB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WELLBEING </a:t>
            </a:r>
            <a:r>
              <a:rPr lang="hr-H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TURIZMA</a:t>
            </a:r>
          </a:p>
          <a:p>
            <a:pPr algn="r"/>
            <a:endParaRPr lang="hr-HR" sz="2400" b="1" dirty="0"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r"/>
            <a:r>
              <a:rPr lang="hr-HR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Dr. sc. Renata Tomljenović</a:t>
            </a:r>
            <a:endParaRPr lang="hr-H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7B553-22B7-11EF-BB0B-B1E49EC2AADE}"/>
              </a:ext>
            </a:extLst>
          </p:cNvPr>
          <p:cNvSpPr txBox="1"/>
          <p:nvPr/>
        </p:nvSpPr>
        <p:spPr>
          <a:xfrm>
            <a:off x="405857" y="4157885"/>
            <a:ext cx="3312368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r-HR" sz="11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ctr"/>
            <a:r>
              <a:rPr lang="hr-HR" sz="1400" b="0" i="0" u="none" strike="noStrike" baseline="0" dirty="0">
                <a:solidFill>
                  <a:srgbClr val="1F8FBD"/>
                </a:solidFill>
                <a:latin typeface="Open Sans" panose="020B0606030504020204" pitchFamily="34" charset="0"/>
              </a:rPr>
              <a:t>INAUGURACIJSKA KONFERENCIJA HRVATSKOG PREDSJEDANJA STRATEGIJOM EU-a ZA JADRANSKU I JONSKU REGIJU I JADRANSKO-JONSKOM INICIJATIVOM </a:t>
            </a:r>
          </a:p>
          <a:p>
            <a:pPr algn="ctr"/>
            <a:r>
              <a:rPr lang="hr-HR" sz="1200" dirty="0">
                <a:latin typeface="Open Sans" panose="020B0606030504020204" pitchFamily="34" charset="0"/>
              </a:rPr>
              <a:t>Zagreb, 20. 6. 2023.</a:t>
            </a:r>
            <a:endParaRPr lang="hr-HR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272051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662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E2346CE-E9B6-36C2-7343-4A909F84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TURIZAM DOBROSTANJA ZA JADRANSKO-JONSKU REGIJU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1CA10FF-F1E7-F8F1-9FE9-364E0E86E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174" y="1948537"/>
            <a:ext cx="3786968" cy="2132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3A5B8-070A-BF5B-E32E-9785EA138C40}"/>
              </a:ext>
            </a:extLst>
          </p:cNvPr>
          <p:cNvSpPr txBox="1"/>
          <p:nvPr/>
        </p:nvSpPr>
        <p:spPr>
          <a:xfrm>
            <a:off x="693928" y="3711433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SKYROS HOLISTIC HOLIDAYS 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C57CA-501A-D736-99A3-B5F3C47DA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48" y="1941706"/>
            <a:ext cx="3214108" cy="1809683"/>
          </a:xfrm>
          <a:prstGeom prst="rect">
            <a:avLst/>
          </a:prstGeom>
        </p:spPr>
      </p:pic>
      <p:pic>
        <p:nvPicPr>
          <p:cNvPr id="17" name="Graphic 24">
            <a:extLst>
              <a:ext uri="{FF2B5EF4-FFF2-40B4-BE49-F238E27FC236}">
                <a16:creationId xmlns:a16="http://schemas.microsoft.com/office/drawing/2014/main" id="{382FBCAB-2E5F-DDE7-48BD-AE38B06CB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4562" y="4230684"/>
            <a:ext cx="3765214" cy="2118066"/>
          </a:xfrm>
          <a:prstGeom prst="rect">
            <a:avLst/>
          </a:prstGeom>
        </p:spPr>
      </p:pic>
      <p:pic>
        <p:nvPicPr>
          <p:cNvPr id="21" name="Picture 20" descr="A picture containing text, screenshot, sky, surfing&#10;&#10;Description automatically generated">
            <a:extLst>
              <a:ext uri="{FF2B5EF4-FFF2-40B4-BE49-F238E27FC236}">
                <a16:creationId xmlns:a16="http://schemas.microsoft.com/office/drawing/2014/main" id="{382B2203-3CDE-CE43-36A1-CFF7501672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736" r="9838" b="9091"/>
          <a:stretch/>
        </p:blipFill>
        <p:spPr>
          <a:xfrm>
            <a:off x="5140444" y="3896099"/>
            <a:ext cx="3223525" cy="2087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DBA7E-E2B0-34CF-8C83-98E5B8F08F14}"/>
              </a:ext>
            </a:extLst>
          </p:cNvPr>
          <p:cNvSpPr txBox="1"/>
          <p:nvPr/>
        </p:nvSpPr>
        <p:spPr>
          <a:xfrm>
            <a:off x="672174" y="5979418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HOTEL KORINJAK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D295D-3455-309D-78AB-AECD236548F0}"/>
              </a:ext>
            </a:extLst>
          </p:cNvPr>
          <p:cNvSpPr txBox="1"/>
          <p:nvPr/>
        </p:nvSpPr>
        <p:spPr>
          <a:xfrm>
            <a:off x="5140444" y="3382057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YOGIC ADVENTURE, CG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824CC-5136-3345-8CFA-347E698FA7C0}"/>
              </a:ext>
            </a:extLst>
          </p:cNvPr>
          <p:cNvSpPr txBox="1"/>
          <p:nvPr/>
        </p:nvSpPr>
        <p:spPr>
          <a:xfrm>
            <a:off x="5140444" y="5614732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FITCAMP, CG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6739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3A5B8-070A-BF5B-E32E-9785EA138C40}"/>
              </a:ext>
            </a:extLst>
          </p:cNvPr>
          <p:cNvSpPr txBox="1"/>
          <p:nvPr/>
        </p:nvSpPr>
        <p:spPr>
          <a:xfrm>
            <a:off x="781828" y="3899747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SKYROS HOLISTIC HOLIDAYS 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3DC3D-2575-47A8-80AE-343C3C2C33D4}"/>
              </a:ext>
            </a:extLst>
          </p:cNvPr>
          <p:cNvSpPr txBox="1"/>
          <p:nvPr/>
        </p:nvSpPr>
        <p:spPr>
          <a:xfrm>
            <a:off x="5341745" y="3764092"/>
            <a:ext cx="3223525" cy="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https://trips.runwildretreats.com</a:t>
            </a:r>
            <a:endParaRPr lang="hr-HR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A1DFC4-81C5-C7B4-4B0E-A12790E9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2237283"/>
            <a:ext cx="9144000" cy="3200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903D15-212D-089B-CC60-B5ABF4DC4283}"/>
              </a:ext>
            </a:extLst>
          </p:cNvPr>
          <p:cNvSpPr txBox="1"/>
          <p:nvPr/>
        </p:nvSpPr>
        <p:spPr>
          <a:xfrm>
            <a:off x="228492" y="2351063"/>
            <a:ext cx="5607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RUN WILD RETREATS: ITALIAN DOLOMITES: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LUXURY WELLNESS HOTELS | MINDFUL RUNNING |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CHALLENGING MOUNTAIN TRAILS | SPA + PAMPERING |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GOURMET ITALIAN FOOD | INTENTION SETTING</a:t>
            </a:r>
          </a:p>
          <a:p>
            <a:endParaRPr lang="hr-HR" dirty="0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A005B4AE-7C30-3A83-4DC3-4734AA7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647700"/>
          </a:xfrm>
        </p:spPr>
        <p:txBody>
          <a:bodyPr/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TURIZAM BLAGOSTANJA ZA JADRANSKO-JONSKU REGIJU</a:t>
            </a:r>
          </a:p>
        </p:txBody>
      </p:sp>
    </p:spTree>
    <p:extLst>
      <p:ext uri="{BB962C8B-B14F-4D97-AF65-F5344CB8AC3E}">
        <p14:creationId xmlns:p14="http://schemas.microsoft.com/office/powerpoint/2010/main" val="415956384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3A5B8-070A-BF5B-E32E-9785EA138C40}"/>
              </a:ext>
            </a:extLst>
          </p:cNvPr>
          <p:cNvSpPr txBox="1"/>
          <p:nvPr/>
        </p:nvSpPr>
        <p:spPr>
          <a:xfrm>
            <a:off x="781828" y="3899747"/>
            <a:ext cx="32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SKYROS HOLISTIC HOLIDAYS </a:t>
            </a:r>
            <a:endParaRPr lang="hr-HR" sz="1800" dirty="0">
              <a:solidFill>
                <a:schemeClr val="accent3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03D15-212D-089B-CC60-B5ABF4DC4283}"/>
              </a:ext>
            </a:extLst>
          </p:cNvPr>
          <p:cNvSpPr txBox="1"/>
          <p:nvPr/>
        </p:nvSpPr>
        <p:spPr>
          <a:xfrm>
            <a:off x="228492" y="2351063"/>
            <a:ext cx="477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RUN WILD RETREATS: ITALIAN DOLOMITES: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LUXURY WELLNESS HOTELS | MINDFUL RUNNING |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CHALLENGING MOUNTAIN TRAILS | SPA + PAMPERING | </a:t>
            </a:r>
          </a:p>
          <a:p>
            <a:r>
              <a:rPr lang="hr-HR" b="1" i="0" cap="all" dirty="0">
                <a:solidFill>
                  <a:schemeClr val="bg1"/>
                </a:solidFill>
                <a:effectLst/>
                <a:latin typeface="Rawline-Numerals"/>
              </a:rPr>
              <a:t>GOURMET ITALIAN FOOD | INTENTION SETTING</a:t>
            </a:r>
          </a:p>
          <a:p>
            <a:endParaRPr lang="hr-HR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94D14B-18BB-BE21-699C-DA6945195167}"/>
              </a:ext>
            </a:extLst>
          </p:cNvPr>
          <p:cNvGrpSpPr/>
          <p:nvPr/>
        </p:nvGrpSpPr>
        <p:grpSpPr>
          <a:xfrm>
            <a:off x="345255" y="1416996"/>
            <a:ext cx="8331201" cy="4166110"/>
            <a:chOff x="345255" y="1416996"/>
            <a:chExt cx="8331201" cy="4166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011054-EC02-270B-68BA-CB98EDA574DE}"/>
                </a:ext>
              </a:extLst>
            </p:cNvPr>
            <p:cNvSpPr txBox="1"/>
            <p:nvPr/>
          </p:nvSpPr>
          <p:spPr>
            <a:xfrm>
              <a:off x="345255" y="1430235"/>
              <a:ext cx="2050327" cy="5195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2776" b="1" spc="-113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SADRŽAJ</a:t>
              </a:r>
              <a:endParaRPr lang="en-US" sz="2776" b="1" spc="-113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027560-1489-C790-B1CD-FEF308C9E4E2}"/>
                </a:ext>
              </a:extLst>
            </p:cNvPr>
            <p:cNvSpPr txBox="1"/>
            <p:nvPr/>
          </p:nvSpPr>
          <p:spPr>
            <a:xfrm>
              <a:off x="3954559" y="2349491"/>
              <a:ext cx="1274897" cy="26314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UVOD 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BCF9B9-1DFB-D6E3-93DC-46E7D827454A}"/>
                </a:ext>
              </a:extLst>
            </p:cNvPr>
            <p:cNvSpPr txBox="1"/>
            <p:nvPr/>
          </p:nvSpPr>
          <p:spPr>
            <a:xfrm>
              <a:off x="3954559" y="2627994"/>
              <a:ext cx="1274897" cy="79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Svrha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Korisnici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Sadržaj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Struktura</a:t>
              </a:r>
              <a:endParaRPr lang="en-US" sz="938" spc="-26" dirty="0">
                <a:solidFill>
                  <a:srgbClr val="747A9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743F46-8B4A-4105-6F8B-8CE7E474C34C}"/>
                </a:ext>
              </a:extLst>
            </p:cNvPr>
            <p:cNvSpPr txBox="1"/>
            <p:nvPr/>
          </p:nvSpPr>
          <p:spPr>
            <a:xfrm>
              <a:off x="5580112" y="2182779"/>
              <a:ext cx="1440159" cy="42986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TURIZAM BLAGOSTANJA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8A65F0-D539-A958-766B-0D2F605AE3F6}"/>
                </a:ext>
              </a:extLst>
            </p:cNvPr>
            <p:cNvSpPr txBox="1"/>
            <p:nvPr/>
          </p:nvSpPr>
          <p:spPr>
            <a:xfrm>
              <a:off x="5622631" y="2627993"/>
              <a:ext cx="1274897" cy="814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Definicija</a:t>
              </a:r>
            </a:p>
            <a:p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Tržište (veličina, ponuda, potražnja)</a:t>
              </a:r>
            </a:p>
            <a:p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Ključni faktori uspjeha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80B282-B45F-40D0-28B5-3214C8A110C0}"/>
                </a:ext>
              </a:extLst>
            </p:cNvPr>
            <p:cNvSpPr txBox="1"/>
            <p:nvPr/>
          </p:nvSpPr>
          <p:spPr>
            <a:xfrm>
              <a:off x="7286129" y="2016066"/>
              <a:ext cx="1390327" cy="59657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TURIZAM BLAGOSTANJA U JJR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E10716-AB7C-801E-6226-6837F56339E4}"/>
                </a:ext>
              </a:extLst>
            </p:cNvPr>
            <p:cNvSpPr txBox="1"/>
            <p:nvPr/>
          </p:nvSpPr>
          <p:spPr>
            <a:xfrm>
              <a:off x="7286127" y="2627993"/>
              <a:ext cx="1274897" cy="38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Stupanj razvoja </a:t>
              </a:r>
            </a:p>
            <a:p>
              <a:pPr lvl="0"/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Potencijali i izazovi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7452CB-E6BA-C26B-35A0-D6380C6B4506}"/>
                </a:ext>
              </a:extLst>
            </p:cNvPr>
            <p:cNvSpPr txBox="1"/>
            <p:nvPr/>
          </p:nvSpPr>
          <p:spPr>
            <a:xfrm>
              <a:off x="3954558" y="4179553"/>
              <a:ext cx="1274897" cy="42986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RAZVOJ PROIZVODA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E511D-F100-DAF7-9B4B-8ADCD6CD5FC1}"/>
                </a:ext>
              </a:extLst>
            </p:cNvPr>
            <p:cNvSpPr txBox="1"/>
            <p:nvPr/>
          </p:nvSpPr>
          <p:spPr>
            <a:xfrm>
              <a:off x="3954558" y="4624767"/>
              <a:ext cx="1274897" cy="95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Resursi     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Pravni okvir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Proizvodi i infrastruktura</a:t>
              </a:r>
            </a:p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Promocija     Distribucija</a:t>
              </a:r>
              <a:endParaRPr lang="en-US" sz="938" spc="-26" dirty="0">
                <a:solidFill>
                  <a:srgbClr val="747A9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458CCA-3152-CD0C-C965-A6B8F5843B91}"/>
                </a:ext>
              </a:extLst>
            </p:cNvPr>
            <p:cNvSpPr txBox="1"/>
            <p:nvPr/>
          </p:nvSpPr>
          <p:spPr>
            <a:xfrm>
              <a:off x="5622630" y="4179553"/>
              <a:ext cx="1274897" cy="42986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PRIMJERI IZ JJR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283CEA-8E8E-E7C1-D09E-E53A12D7FBF7}"/>
                </a:ext>
              </a:extLst>
            </p:cNvPr>
            <p:cNvSpPr txBox="1"/>
            <p:nvPr/>
          </p:nvSpPr>
          <p:spPr>
            <a:xfrm>
              <a:off x="5622630" y="4624767"/>
              <a:ext cx="1274897" cy="79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Destinacije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Toplice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 err="1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Retreats</a:t>
              </a:r>
              <a:endParaRPr lang="hr-HR" sz="938" spc="-26" dirty="0">
                <a:solidFill>
                  <a:srgbClr val="747A9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Iskustva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2BD5B1-A6AD-0EFF-8084-21E1D5439583}"/>
                </a:ext>
              </a:extLst>
            </p:cNvPr>
            <p:cNvSpPr txBox="1"/>
            <p:nvPr/>
          </p:nvSpPr>
          <p:spPr>
            <a:xfrm>
              <a:off x="7286128" y="4346265"/>
              <a:ext cx="1274897" cy="26314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13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275" b="1" spc="-11" dirty="0">
                  <a:solidFill>
                    <a:srgbClr val="11134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ZAKLJUČCI </a:t>
              </a:r>
              <a:endParaRPr lang="en-US" sz="1275" b="1" spc="-11" dirty="0">
                <a:solidFill>
                  <a:srgbClr val="11134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A012B3-D4DA-628A-3321-BC0C084B43E0}"/>
                </a:ext>
              </a:extLst>
            </p:cNvPr>
            <p:cNvSpPr txBox="1"/>
            <p:nvPr/>
          </p:nvSpPr>
          <p:spPr>
            <a:xfrm>
              <a:off x="7286128" y="4624767"/>
              <a:ext cx="1274897" cy="619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Zaključci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938" spc="-26" dirty="0">
                  <a:solidFill>
                    <a:srgbClr val="747A9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Preporuke</a:t>
              </a:r>
            </a:p>
            <a:p>
              <a:pPr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38" spc="-26" dirty="0">
                <a:solidFill>
                  <a:srgbClr val="747A94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538480-1940-F7A1-1F52-B121D463BF36}"/>
                </a:ext>
              </a:extLst>
            </p:cNvPr>
            <p:cNvSpPr txBox="1"/>
            <p:nvPr/>
          </p:nvSpPr>
          <p:spPr>
            <a:xfrm>
              <a:off x="5622630" y="3615873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FFC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17680E-60D7-88A3-922A-7C74831378D7}"/>
                </a:ext>
              </a:extLst>
            </p:cNvPr>
            <p:cNvSpPr txBox="1"/>
            <p:nvPr/>
          </p:nvSpPr>
          <p:spPr>
            <a:xfrm>
              <a:off x="3954558" y="1416996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00D6B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F87CCE-9DBF-DD1D-6160-BD3CD5221FB8}"/>
                </a:ext>
              </a:extLst>
            </p:cNvPr>
            <p:cNvSpPr txBox="1"/>
            <p:nvPr/>
          </p:nvSpPr>
          <p:spPr>
            <a:xfrm>
              <a:off x="5622629" y="1416996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97CEE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92316F-7A7F-AFA8-CEB5-CBC403A36092}"/>
                </a:ext>
              </a:extLst>
            </p:cNvPr>
            <p:cNvSpPr txBox="1"/>
            <p:nvPr/>
          </p:nvSpPr>
          <p:spPr>
            <a:xfrm>
              <a:off x="7286127" y="1416996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D4AAF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6CA876-EEDE-C458-7D0C-89EA1AF82AF0}"/>
                </a:ext>
              </a:extLst>
            </p:cNvPr>
            <p:cNvSpPr txBox="1"/>
            <p:nvPr/>
          </p:nvSpPr>
          <p:spPr>
            <a:xfrm>
              <a:off x="3954559" y="3616593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FFCB8A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80687A-FE21-B962-35EF-8FFB98D43E49}"/>
                </a:ext>
              </a:extLst>
            </p:cNvPr>
            <p:cNvSpPr txBox="1"/>
            <p:nvPr/>
          </p:nvSpPr>
          <p:spPr>
            <a:xfrm>
              <a:off x="7286128" y="3616593"/>
              <a:ext cx="1274897" cy="56368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685846" eaLnBrk="1" fontAlgn="auto" hangingPunct="1">
                <a:lnSpc>
                  <a:spcPts val="3526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51" b="1" spc="-124" dirty="0">
                  <a:solidFill>
                    <a:srgbClr val="FF734D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06</a:t>
              </a:r>
            </a:p>
          </p:txBody>
        </p:sp>
      </p:grpSp>
      <p:pic>
        <p:nvPicPr>
          <p:cNvPr id="33" name="Picture 3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09A416-0219-EBE2-12DD-0D6D27FE6F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2463" r="24823"/>
          <a:stretch/>
        </p:blipFill>
        <p:spPr>
          <a:xfrm>
            <a:off x="-54230" y="2064564"/>
            <a:ext cx="4008787" cy="30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1777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258A77-8880-CD27-EFE5-8E6C6735827C}"/>
              </a:ext>
            </a:extLst>
          </p:cNvPr>
          <p:cNvSpPr txBox="1"/>
          <p:nvPr/>
        </p:nvSpPr>
        <p:spPr>
          <a:xfrm>
            <a:off x="2483768" y="2564904"/>
            <a:ext cx="59766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altLang="sr-Latn-RS" sz="470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ea typeface="+mj-ea"/>
                <a:cs typeface="+mj-cs"/>
              </a:rPr>
              <a:t>Zahvaljujem na pažnji!</a:t>
            </a:r>
          </a:p>
          <a:p>
            <a:pPr algn="r"/>
            <a:endParaRPr lang="hr-HR" sz="470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  <a:ea typeface="+mj-ea"/>
              <a:cs typeface="+mj-cs"/>
            </a:endParaRPr>
          </a:p>
          <a:p>
            <a:pPr algn="r"/>
            <a:r>
              <a:rPr lang="hr-HR" sz="240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ea typeface="+mj-ea"/>
                <a:cs typeface="+mj-cs"/>
                <a:hlinkClick r:id="rId2"/>
              </a:rPr>
              <a:t>renata.tomljenovic@iztzg.hr</a:t>
            </a:r>
            <a:endParaRPr lang="hr-HR" sz="240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  <a:ea typeface="+mj-ea"/>
              <a:cs typeface="+mj-cs"/>
            </a:endParaRPr>
          </a:p>
          <a:p>
            <a:pPr algn="r"/>
            <a:r>
              <a:rPr lang="hr-HR" sz="2400">
                <a:solidFill>
                  <a:prstClr val="black">
                    <a:lumMod val="85000"/>
                    <a:lumOff val="15000"/>
                  </a:prstClr>
                </a:solidFill>
                <a:latin typeface="Calibri Light" panose="020F0302020204030204"/>
                <a:ea typeface="+mj-ea"/>
                <a:cs typeface="+mj-cs"/>
              </a:rPr>
              <a:t>www.iztzg.hr</a:t>
            </a:r>
            <a:endParaRPr lang="hr-HR" sz="2400" dirty="0">
              <a:solidFill>
                <a:prstClr val="black">
                  <a:lumMod val="85000"/>
                  <a:lumOff val="15000"/>
                </a:prstClr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537B2-57EF-8C79-8C14-8F997337D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/>
          <a:stretch/>
        </p:blipFill>
        <p:spPr>
          <a:xfrm>
            <a:off x="467544" y="1916832"/>
            <a:ext cx="1841576" cy="27569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581916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D864832-9C3C-69C1-FFA1-363FEB80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" y="595236"/>
            <a:ext cx="3211063" cy="5498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B8B11-1350-4D71-AD24-FC88EC4F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76" y="1698732"/>
            <a:ext cx="2877766" cy="2472190"/>
          </a:xfrm>
        </p:spPr>
        <p:txBody>
          <a:bodyPr anchor="ctr">
            <a:normAutofit/>
          </a:bodyPr>
          <a:lstStyle/>
          <a:p>
            <a:r>
              <a:rPr lang="hr-HR" sz="2776" spc="-109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SVRHA PRIRUČNIKA</a:t>
            </a:r>
            <a:endParaRPr lang="en-GB" sz="2776" spc="-109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62E874-8601-AF8F-1BE7-1C7DC54C895A}"/>
              </a:ext>
            </a:extLst>
          </p:cNvPr>
          <p:cNvGrpSpPr/>
          <p:nvPr/>
        </p:nvGrpSpPr>
        <p:grpSpPr>
          <a:xfrm>
            <a:off x="3765041" y="1231813"/>
            <a:ext cx="4676568" cy="3503239"/>
            <a:chOff x="4259283" y="1027761"/>
            <a:chExt cx="4098666" cy="27598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D8AB92-79C6-5CEC-9C64-E15D87F45BB0}"/>
                </a:ext>
              </a:extLst>
            </p:cNvPr>
            <p:cNvSpPr txBox="1"/>
            <p:nvPr/>
          </p:nvSpPr>
          <p:spPr>
            <a:xfrm>
              <a:off x="5273830" y="1156975"/>
              <a:ext cx="1747994" cy="31520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20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INFORMACIJA</a:t>
              </a:r>
              <a:endParaRPr lang="en-US" sz="20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C863BD7D-F00F-17B9-75BF-B0F880CAB26F}"/>
                </a:ext>
              </a:extLst>
            </p:cNvPr>
            <p:cNvSpPr txBox="1">
              <a:spLocks/>
            </p:cNvSpPr>
            <p:nvPr/>
          </p:nvSpPr>
          <p:spPr>
            <a:xfrm>
              <a:off x="5273831" y="1509340"/>
              <a:ext cx="3084118" cy="158618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1200" dirty="0">
                  <a:solidFill>
                    <a:srgbClr val="89898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Razumjeti i steći uvid u turizam blagostanja</a:t>
              </a:r>
              <a:endParaRPr lang="en-US" sz="1200" dirty="0">
                <a:solidFill>
                  <a:srgbClr val="89898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3F0375-232C-C51C-4A80-0AA9EBEAB4EE}"/>
                </a:ext>
              </a:extLst>
            </p:cNvPr>
            <p:cNvSpPr txBox="1"/>
            <p:nvPr/>
          </p:nvSpPr>
          <p:spPr>
            <a:xfrm>
              <a:off x="4335426" y="1027761"/>
              <a:ext cx="434734" cy="8888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176" b="1" dirty="0">
                  <a:solidFill>
                    <a:srgbClr val="23C35E">
                      <a:alpha val="25000"/>
                    </a:srgb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F61F31-9096-770A-320B-E9F6DFE4AE88}"/>
                </a:ext>
              </a:extLst>
            </p:cNvPr>
            <p:cNvSpPr txBox="1"/>
            <p:nvPr/>
          </p:nvSpPr>
          <p:spPr>
            <a:xfrm>
              <a:off x="5273830" y="2092478"/>
              <a:ext cx="733647" cy="31520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20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ALAT</a:t>
              </a:r>
              <a:endParaRPr lang="en-US" sz="20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77D1225D-C41D-2195-CBCF-D71278818EDC}"/>
                </a:ext>
              </a:extLst>
            </p:cNvPr>
            <p:cNvSpPr txBox="1">
              <a:spLocks/>
            </p:cNvSpPr>
            <p:nvPr/>
          </p:nvSpPr>
          <p:spPr>
            <a:xfrm>
              <a:off x="5273831" y="2444835"/>
              <a:ext cx="3084118" cy="158618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1200" dirty="0">
                  <a:solidFill>
                    <a:srgbClr val="89898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Informacije potrebne za razvoj turizma blagostanja</a:t>
              </a:r>
              <a:endParaRPr lang="en-US" sz="1200" dirty="0">
                <a:solidFill>
                  <a:srgbClr val="89898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CE9F0F-237E-B923-F5CE-02DD109E8B7C}"/>
                </a:ext>
              </a:extLst>
            </p:cNvPr>
            <p:cNvSpPr txBox="1"/>
            <p:nvPr/>
          </p:nvSpPr>
          <p:spPr>
            <a:xfrm>
              <a:off x="4271306" y="1963257"/>
              <a:ext cx="562976" cy="8888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176" b="1" dirty="0">
                  <a:solidFill>
                    <a:srgbClr val="159596">
                      <a:alpha val="25000"/>
                    </a:srgb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2650D1-E7EB-28C7-AB77-24E19851C648}"/>
                </a:ext>
              </a:extLst>
            </p:cNvPr>
            <p:cNvSpPr txBox="1"/>
            <p:nvPr/>
          </p:nvSpPr>
          <p:spPr>
            <a:xfrm>
              <a:off x="5273831" y="3027973"/>
              <a:ext cx="1145286" cy="31520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20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POTICAJ</a:t>
              </a:r>
              <a:endParaRPr lang="en-US" sz="20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60D4BD90-3893-7DD0-B18D-5F321D1FB961}"/>
                </a:ext>
              </a:extLst>
            </p:cNvPr>
            <p:cNvSpPr txBox="1">
              <a:spLocks/>
            </p:cNvSpPr>
            <p:nvPr/>
          </p:nvSpPr>
          <p:spPr>
            <a:xfrm>
              <a:off x="5273831" y="3380329"/>
              <a:ext cx="3084118" cy="158618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1200" dirty="0">
                  <a:solidFill>
                    <a:srgbClr val="89898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Inspiracija za razvoj proizvoda turizma blagostanja </a:t>
              </a:r>
              <a:endParaRPr lang="en-US" sz="1200" dirty="0">
                <a:solidFill>
                  <a:srgbClr val="89898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7481E1-66AF-306B-D5D6-9A3D4FBFE8E4}"/>
                </a:ext>
              </a:extLst>
            </p:cNvPr>
            <p:cNvSpPr txBox="1"/>
            <p:nvPr/>
          </p:nvSpPr>
          <p:spPr>
            <a:xfrm>
              <a:off x="4259283" y="2898750"/>
              <a:ext cx="587020" cy="8888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176" b="1" dirty="0">
                  <a:solidFill>
                    <a:srgbClr val="1264C3">
                      <a:alpha val="25000"/>
                    </a:srgbClr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67614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D864832-9C3C-69C1-FFA1-363FEB80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" y="595236"/>
            <a:ext cx="3211063" cy="5498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B8B11-1350-4D71-AD24-FC88EC4F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76" y="1698732"/>
            <a:ext cx="2877766" cy="2472190"/>
          </a:xfrm>
        </p:spPr>
        <p:txBody>
          <a:bodyPr anchor="ctr">
            <a:normAutofit/>
          </a:bodyPr>
          <a:lstStyle/>
          <a:p>
            <a:r>
              <a:rPr lang="hr-HR" sz="2776" spc="-109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KORISNICI </a:t>
            </a:r>
            <a:endParaRPr lang="en-GB" sz="2776" spc="-109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CF0EE0-A243-F165-8DF0-FD92B88E3EF3}"/>
              </a:ext>
            </a:extLst>
          </p:cNvPr>
          <p:cNvGrpSpPr/>
          <p:nvPr/>
        </p:nvGrpSpPr>
        <p:grpSpPr>
          <a:xfrm>
            <a:off x="3491880" y="1628800"/>
            <a:ext cx="5024851" cy="3214271"/>
            <a:chOff x="585465" y="2217909"/>
            <a:chExt cx="5024851" cy="32142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E14A6F-5A7B-077D-7880-DA3422DFC4BF}"/>
                </a:ext>
              </a:extLst>
            </p:cNvPr>
            <p:cNvSpPr/>
            <p:nvPr/>
          </p:nvSpPr>
          <p:spPr>
            <a:xfrm>
              <a:off x="585465" y="2217909"/>
              <a:ext cx="2028017" cy="1211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75C080-F835-1218-1916-586479F817C7}"/>
                </a:ext>
              </a:extLst>
            </p:cNvPr>
            <p:cNvSpPr/>
            <p:nvPr/>
          </p:nvSpPr>
          <p:spPr>
            <a:xfrm>
              <a:off x="585465" y="2217909"/>
              <a:ext cx="51448" cy="12110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272829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56E528-955A-F3BC-5EF2-A74F9E6AFB0B}"/>
                </a:ext>
              </a:extLst>
            </p:cNvPr>
            <p:cNvSpPr txBox="1"/>
            <p:nvPr/>
          </p:nvSpPr>
          <p:spPr>
            <a:xfrm>
              <a:off x="1294720" y="2376452"/>
              <a:ext cx="590226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12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DMO </a:t>
              </a:r>
              <a:endParaRPr lang="en-US" sz="12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6BBA5542-FEDB-8398-EB31-2978755E698B}"/>
                </a:ext>
              </a:extLst>
            </p:cNvPr>
            <p:cNvSpPr txBox="1">
              <a:spLocks/>
            </p:cNvSpPr>
            <p:nvPr/>
          </p:nvSpPr>
          <p:spPr>
            <a:xfrm>
              <a:off x="1294720" y="2690605"/>
              <a:ext cx="1192899" cy="517650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900" dirty="0">
                  <a:solidFill>
                    <a:srgbClr val="595959"/>
                  </a:solidFill>
                  <a:latin typeface="Söhne"/>
                </a:rPr>
                <a:t>K</a:t>
              </a:r>
              <a:r>
                <a:rPr lang="hr-HR" sz="900" b="0" i="0" dirty="0">
                  <a:solidFill>
                    <a:srgbClr val="595959"/>
                  </a:solidFill>
                  <a:effectLst/>
                  <a:latin typeface="Söhne"/>
                </a:rPr>
                <a:t>ako potaknuti razvoj, marketing i promociju turizma blagostanja</a:t>
              </a:r>
              <a:r>
                <a:rPr lang="en-US" sz="900" dirty="0">
                  <a:solidFill>
                    <a:srgbClr val="89898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3BCFAC-E272-D952-94B8-D46325BF1E4C}"/>
                </a:ext>
              </a:extLst>
            </p:cNvPr>
            <p:cNvSpPr txBox="1"/>
            <p:nvPr/>
          </p:nvSpPr>
          <p:spPr>
            <a:xfrm>
              <a:off x="747724" y="2517538"/>
              <a:ext cx="470001" cy="61183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376" b="1" dirty="0">
                  <a:solidFill>
                    <a:srgbClr val="23C35E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03B706-7691-39A3-26F9-B1316CA12F98}"/>
                </a:ext>
              </a:extLst>
            </p:cNvPr>
            <p:cNvSpPr/>
            <p:nvPr/>
          </p:nvSpPr>
          <p:spPr>
            <a:xfrm>
              <a:off x="3582299" y="4221088"/>
              <a:ext cx="2028017" cy="1211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DCB8F4-D804-160D-6ACC-51EAC87221EB}"/>
                </a:ext>
              </a:extLst>
            </p:cNvPr>
            <p:cNvSpPr/>
            <p:nvPr/>
          </p:nvSpPr>
          <p:spPr>
            <a:xfrm>
              <a:off x="3591940" y="4221089"/>
              <a:ext cx="51448" cy="12110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272829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36C386-178C-C37B-9ADC-7B7487E5FED2}"/>
                </a:ext>
              </a:extLst>
            </p:cNvPr>
            <p:cNvSpPr txBox="1"/>
            <p:nvPr/>
          </p:nvSpPr>
          <p:spPr>
            <a:xfrm>
              <a:off x="4301195" y="4379632"/>
              <a:ext cx="926857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12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STUDENTI</a:t>
              </a:r>
              <a:endParaRPr lang="en-US" sz="12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B50EB4F5-F254-A937-6246-E2FABEABDAC5}"/>
                </a:ext>
              </a:extLst>
            </p:cNvPr>
            <p:cNvSpPr txBox="1">
              <a:spLocks/>
            </p:cNvSpPr>
            <p:nvPr/>
          </p:nvSpPr>
          <p:spPr>
            <a:xfrm>
              <a:off x="4301195" y="4693785"/>
              <a:ext cx="1192899" cy="517650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900" dirty="0">
                  <a:solidFill>
                    <a:srgbClr val="89898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Upoznati se s novim trendovima i poticati inovativnost.</a:t>
              </a:r>
              <a:endParaRPr lang="en-US" sz="900" dirty="0">
                <a:solidFill>
                  <a:srgbClr val="89898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1798F0-BFCE-CD04-DF70-97294EFCAF11}"/>
                </a:ext>
              </a:extLst>
            </p:cNvPr>
            <p:cNvSpPr txBox="1"/>
            <p:nvPr/>
          </p:nvSpPr>
          <p:spPr>
            <a:xfrm>
              <a:off x="3689277" y="4520718"/>
              <a:ext cx="599844" cy="61183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376" b="1" dirty="0">
                  <a:solidFill>
                    <a:srgbClr val="0547A3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C169DD-4569-19BD-2C0B-A8973B273E13}"/>
                </a:ext>
              </a:extLst>
            </p:cNvPr>
            <p:cNvSpPr/>
            <p:nvPr/>
          </p:nvSpPr>
          <p:spPr>
            <a:xfrm>
              <a:off x="3557992" y="2217909"/>
              <a:ext cx="2028017" cy="1211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1E6023-D16C-841A-5173-EEE34BC60292}"/>
                </a:ext>
              </a:extLst>
            </p:cNvPr>
            <p:cNvSpPr/>
            <p:nvPr/>
          </p:nvSpPr>
          <p:spPr>
            <a:xfrm>
              <a:off x="3557992" y="2217909"/>
              <a:ext cx="51448" cy="12110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272829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55BC32-94E5-61D5-0A26-C31676020C32}"/>
                </a:ext>
              </a:extLst>
            </p:cNvPr>
            <p:cNvSpPr txBox="1"/>
            <p:nvPr/>
          </p:nvSpPr>
          <p:spPr>
            <a:xfrm>
              <a:off x="4267246" y="2376452"/>
              <a:ext cx="1210588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12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PODUZETNICI</a:t>
              </a:r>
              <a:endParaRPr lang="en-US" sz="12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30E57D53-862B-C4F6-2DC5-1D74029D53C1}"/>
                </a:ext>
              </a:extLst>
            </p:cNvPr>
            <p:cNvSpPr txBox="1">
              <a:spLocks/>
            </p:cNvSpPr>
            <p:nvPr/>
          </p:nvSpPr>
          <p:spPr>
            <a:xfrm>
              <a:off x="4267247" y="2690605"/>
              <a:ext cx="1192899" cy="689043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07972" fontAlgn="auto">
                <a:lnSpc>
                  <a:spcPts val="1313"/>
                </a:lnSpc>
                <a:spcAft>
                  <a:spcPts val="0"/>
                </a:spcAft>
              </a:pPr>
              <a:r>
                <a:rPr lang="hr-HR" sz="900" dirty="0">
                  <a:solidFill>
                    <a:srgbClr val="595959"/>
                  </a:solidFill>
                  <a:latin typeface="Söhne"/>
                </a:rPr>
                <a:t>K</a:t>
              </a:r>
              <a:r>
                <a:rPr lang="hr-HR" sz="900" b="0" i="0" dirty="0">
                  <a:solidFill>
                    <a:srgbClr val="595959"/>
                  </a:solidFill>
                  <a:effectLst/>
                  <a:latin typeface="Söhne"/>
                </a:rPr>
                <a:t>ako uvesti proizvode turizma blagostanja u svoje postojeće i nove ponude</a:t>
              </a:r>
              <a:endParaRPr lang="en-US" sz="900" dirty="0">
                <a:solidFill>
                  <a:srgbClr val="89898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B00DAE-29D0-C3B6-3FA6-85C89F0C657E}"/>
                </a:ext>
              </a:extLst>
            </p:cNvPr>
            <p:cNvSpPr txBox="1"/>
            <p:nvPr/>
          </p:nvSpPr>
          <p:spPr>
            <a:xfrm>
              <a:off x="3678573" y="2517538"/>
              <a:ext cx="553358" cy="61183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376" b="1" dirty="0">
                  <a:solidFill>
                    <a:srgbClr val="159596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D3A3921-EABB-3E35-E109-0A736EFCB3C1}"/>
                </a:ext>
              </a:extLst>
            </p:cNvPr>
            <p:cNvSpPr/>
            <p:nvPr/>
          </p:nvSpPr>
          <p:spPr>
            <a:xfrm>
              <a:off x="594576" y="4221088"/>
              <a:ext cx="2028017" cy="1211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22E2F6-F25D-1319-E97B-911C317D2A80}"/>
                </a:ext>
              </a:extLst>
            </p:cNvPr>
            <p:cNvSpPr/>
            <p:nvPr/>
          </p:nvSpPr>
          <p:spPr>
            <a:xfrm>
              <a:off x="594576" y="4221088"/>
              <a:ext cx="51448" cy="121109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272829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015087-ED8C-7F29-0909-8AD7CE550865}"/>
                </a:ext>
              </a:extLst>
            </p:cNvPr>
            <p:cNvSpPr txBox="1"/>
            <p:nvPr/>
          </p:nvSpPr>
          <p:spPr>
            <a:xfrm>
              <a:off x="1152319" y="4391869"/>
              <a:ext cx="1495922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r-HR" sz="1200" b="1" dirty="0">
                  <a:solidFill>
                    <a:srgbClr val="272829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TVORCI POLITIKA</a:t>
              </a:r>
              <a:endParaRPr lang="en-US" sz="1200" b="1" dirty="0">
                <a:solidFill>
                  <a:srgbClr val="272829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221CCC4D-085A-DF7F-4CB5-CC5233A1D2F5}"/>
                </a:ext>
              </a:extLst>
            </p:cNvPr>
            <p:cNvSpPr txBox="1">
              <a:spLocks/>
            </p:cNvSpPr>
            <p:nvPr/>
          </p:nvSpPr>
          <p:spPr>
            <a:xfrm>
              <a:off x="1303831" y="4693784"/>
              <a:ext cx="1192899" cy="355939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hr-HR" sz="900" dirty="0">
                  <a:solidFill>
                    <a:srgbClr val="595959"/>
                  </a:solidFill>
                  <a:latin typeface="Söhne"/>
                </a:rPr>
                <a:t>R</a:t>
              </a:r>
              <a:r>
                <a:rPr lang="hr-HR" sz="900" b="0" i="0" dirty="0">
                  <a:solidFill>
                    <a:srgbClr val="595959"/>
                  </a:solidFill>
                  <a:effectLst/>
                  <a:latin typeface="Söhne"/>
                </a:rPr>
                <a:t>egulatorni okvir i poticaji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B9D735F-C508-63E2-E6DA-8F260DD87818}"/>
                </a:ext>
              </a:extLst>
            </p:cNvPr>
            <p:cNvSpPr txBox="1"/>
            <p:nvPr/>
          </p:nvSpPr>
          <p:spPr>
            <a:xfrm>
              <a:off x="707943" y="4520717"/>
              <a:ext cx="567784" cy="61183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376" b="1" dirty="0">
                  <a:solidFill>
                    <a:srgbClr val="1264C3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4933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B115-3024-528D-6C63-9D4A6EB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958" y="586702"/>
            <a:ext cx="4241283" cy="1043842"/>
          </a:xfrm>
        </p:spPr>
        <p:txBody>
          <a:bodyPr anchor="ctr">
            <a:normAutofit/>
          </a:bodyPr>
          <a:lstStyle/>
          <a:p>
            <a:r>
              <a:rPr lang="hr-HR" sz="2776" spc="-109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TURIZAM BLAGOSTANJA</a:t>
            </a:r>
            <a:endParaRPr lang="en-GB" sz="2776" spc="-109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50AA0-BFB3-3997-E4F1-658AA59E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796968"/>
            <a:ext cx="6442294" cy="15906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r-HR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hr-HR" sz="2000" dirty="0">
                <a:latin typeface="Lato Light" panose="020F0502020204030203" pitchFamily="34" charset="0"/>
                <a:ea typeface="Lato Light" panose="020F0502020204030203" pitchFamily="34" charset="0"/>
              </a:rPr>
              <a:t>Vrsta turizma koja potiče i održava zdravlje tijela, uma i duše, težeći stalnom stanju ravnoteže i harmonije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E44D8-AFA2-02DB-CDCC-CC1BB28D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3278257"/>
            <a:ext cx="1743075" cy="26193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928AB3-72EC-4B59-663F-731005F9381B}"/>
              </a:ext>
            </a:extLst>
          </p:cNvPr>
          <p:cNvSpPr txBox="1">
            <a:spLocks/>
          </p:cNvSpPr>
          <p:nvPr/>
        </p:nvSpPr>
        <p:spPr bwMode="auto">
          <a:xfrm>
            <a:off x="639165" y="4000192"/>
            <a:ext cx="6442294" cy="15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hr-HR" b="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hr-HR" sz="2000" dirty="0">
                <a:latin typeface="Lato Light" panose="020F0502020204030203" pitchFamily="34" charset="0"/>
                <a:ea typeface="Lato Light" panose="020F0502020204030203" pitchFamily="34" charset="0"/>
              </a:rPr>
              <a:t>Sastoji se od proizvoda i usluga temeljenih na održivoj i skladnoj interakcijom s okolišem i zajednicom.</a:t>
            </a:r>
          </a:p>
        </p:txBody>
      </p:sp>
      <p:pic>
        <p:nvPicPr>
          <p:cNvPr id="1028" name="Picture 4" descr="Stones, balance, harmony, grass, HD phone wallpaper | Peakpx">
            <a:extLst>
              <a:ext uri="{FF2B5EF4-FFF2-40B4-BE49-F238E27FC236}">
                <a16:creationId xmlns:a16="http://schemas.microsoft.com/office/drawing/2014/main" id="{135C9E90-65BF-6B44-D3C3-C76E01205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5" y="1696921"/>
            <a:ext cx="1451505" cy="21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29BAFE-0711-CCBD-4243-4AEFC17206CF}"/>
              </a:ext>
            </a:extLst>
          </p:cNvPr>
          <p:cNvSpPr txBox="1"/>
          <p:nvPr/>
        </p:nvSpPr>
        <p:spPr>
          <a:xfrm>
            <a:off x="3613699" y="1232756"/>
            <a:ext cx="191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400" spc="113" dirty="0">
                <a:solidFill>
                  <a:srgbClr val="FFFFFF">
                    <a:lumMod val="65000"/>
                  </a:srgbClr>
                </a:solidFill>
                <a:latin typeface="Poppins Light" pitchFamily="2" charset="77"/>
                <a:cs typeface="Poppins Light" pitchFamily="2" charset="77"/>
              </a:rPr>
              <a:t>DEFINICIJA</a:t>
            </a:r>
            <a:r>
              <a:rPr lang="hr-HR" sz="900" spc="113" dirty="0">
                <a:solidFill>
                  <a:srgbClr val="FFFFFF">
                    <a:lumMod val="65000"/>
                  </a:srgbClr>
                </a:solidFill>
                <a:latin typeface="Poppins Light" pitchFamily="2" charset="77"/>
                <a:cs typeface="Poppins Light" pitchFamily="2" charset="77"/>
              </a:rPr>
              <a:t> </a:t>
            </a:r>
            <a:endParaRPr lang="en-US" sz="900" spc="113" dirty="0">
              <a:solidFill>
                <a:srgbClr val="FFFFFF">
                  <a:lumMod val="65000"/>
                </a:srgbClr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06123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B115-3024-528D-6C63-9D4A6EB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26" y="2370888"/>
            <a:ext cx="2468166" cy="2452687"/>
          </a:xfrm>
        </p:spPr>
        <p:txBody>
          <a:bodyPr anchor="ctr">
            <a:norm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TURIZAM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DOBROSTANJA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50AA0-BFB3-3997-E4F1-658AA59E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650" y="1232756"/>
            <a:ext cx="4499273" cy="43924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hr-HR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hr-HR" sz="2000" dirty="0">
                <a:latin typeface="Lato Light" panose="020F0502020204030203" pitchFamily="34" charset="0"/>
                <a:ea typeface="Lato Light" panose="020F0502020204030203" pitchFamily="34" charset="0"/>
              </a:rPr>
              <a:t>Višedimenzionalno stanje koje opisuje suštinu pozitivnog zdravlja tijela, uma i duše. </a:t>
            </a:r>
          </a:p>
          <a:p>
            <a:r>
              <a:rPr lang="hr-HR" sz="2000" dirty="0">
                <a:latin typeface="Lato Light" panose="020F0502020204030203" pitchFamily="34" charset="0"/>
                <a:ea typeface="Lato Light" panose="020F0502020204030203" pitchFamily="34" charset="0"/>
              </a:rPr>
              <a:t>Odnosi se na stanje pojedinca, ali se postiže kada je u skladu s blagostanjem okoliša i zajednice.</a:t>
            </a:r>
            <a:endParaRPr lang="sr-Latn-RS" altLang="sr-Latn-RS" sz="2000" dirty="0">
              <a:latin typeface="Lato Light" panose="020F0502020204030203" pitchFamily="34" charset="0"/>
              <a:ea typeface="Lato Light" panose="020F0502020204030203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E145A-8BA5-BF42-8157-FB04A7BF1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8"/>
          <a:stretch/>
        </p:blipFill>
        <p:spPr>
          <a:xfrm>
            <a:off x="333577" y="1916831"/>
            <a:ext cx="4289011" cy="3826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FBE2F-228D-5011-9B1F-3BEA60EB615C}"/>
              </a:ext>
            </a:extLst>
          </p:cNvPr>
          <p:cNvSpPr txBox="1"/>
          <p:nvPr/>
        </p:nvSpPr>
        <p:spPr>
          <a:xfrm>
            <a:off x="2699793" y="787736"/>
            <a:ext cx="3748142" cy="438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251" b="1" dirty="0">
                <a:solidFill>
                  <a:srgbClr val="272829"/>
                </a:solidFill>
                <a:latin typeface="Poppins" pitchFamily="2" charset="77"/>
                <a:cs typeface="Poppins" pitchFamily="2" charset="77"/>
              </a:rPr>
              <a:t>TURIZAM BLAGOSTANJA </a:t>
            </a:r>
            <a:endParaRPr lang="en-US" sz="2251" b="1" dirty="0">
              <a:solidFill>
                <a:srgbClr val="272829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B3ECB-BD81-F52C-731B-7D1E5FC9D01E}"/>
              </a:ext>
            </a:extLst>
          </p:cNvPr>
          <p:cNvSpPr txBox="1"/>
          <p:nvPr/>
        </p:nvSpPr>
        <p:spPr>
          <a:xfrm>
            <a:off x="2136526" y="1232756"/>
            <a:ext cx="487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pc="113" dirty="0">
                <a:solidFill>
                  <a:srgbClr val="FFFFFF">
                    <a:lumMod val="65000"/>
                  </a:srgbClr>
                </a:solidFill>
                <a:latin typeface="Poppins Light" pitchFamily="2" charset="77"/>
                <a:cs typeface="Poppins Light" pitchFamily="2" charset="77"/>
              </a:rPr>
              <a:t>PROIZLAZI IZ DEFINICIJE  BLAGOSTANJA</a:t>
            </a:r>
            <a:endParaRPr lang="en-US" spc="113" dirty="0">
              <a:solidFill>
                <a:srgbClr val="FFFFFF">
                  <a:lumMod val="65000"/>
                </a:srgbClr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448902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7F48B2C-0039-3E43-986B-4D4BE285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009" y="2164878"/>
            <a:ext cx="1905677" cy="3391406"/>
          </a:xfrm>
          <a:custGeom>
            <a:avLst/>
            <a:gdLst>
              <a:gd name="T0" fmla="*/ 2137 w 8184"/>
              <a:gd name="T1" fmla="*/ 0 h 14566"/>
              <a:gd name="T2" fmla="*/ 2137 w 8184"/>
              <a:gd name="T3" fmla="*/ 0 h 14566"/>
              <a:gd name="T4" fmla="*/ 7641 w 8184"/>
              <a:gd name="T5" fmla="*/ 4701 h 14566"/>
              <a:gd name="T6" fmla="*/ 7641 w 8184"/>
              <a:gd name="T7" fmla="*/ 4701 h 14566"/>
              <a:gd name="T8" fmla="*/ 7217 w 8184"/>
              <a:gd name="T9" fmla="*/ 9964 h 14566"/>
              <a:gd name="T10" fmla="*/ 7217 w 8184"/>
              <a:gd name="T11" fmla="*/ 9964 h 14566"/>
              <a:gd name="T12" fmla="*/ 1788 w 8184"/>
              <a:gd name="T13" fmla="*/ 13690 h 14566"/>
              <a:gd name="T14" fmla="*/ 1416 w 8184"/>
              <a:gd name="T15" fmla="*/ 14565 h 14566"/>
              <a:gd name="T16" fmla="*/ 0 w 8184"/>
              <a:gd name="T17" fmla="*/ 11673 h 14566"/>
              <a:gd name="T18" fmla="*/ 1416 w 8184"/>
              <a:gd name="T19" fmla="*/ 8776 h 14566"/>
              <a:gd name="T20" fmla="*/ 1769 w 8184"/>
              <a:gd name="T21" fmla="*/ 9602 h 14566"/>
              <a:gd name="T22" fmla="*/ 1769 w 8184"/>
              <a:gd name="T23" fmla="*/ 9602 h 14566"/>
              <a:gd name="T24" fmla="*/ 3622 w 8184"/>
              <a:gd name="T25" fmla="*/ 8127 h 14566"/>
              <a:gd name="T26" fmla="*/ 3622 w 8184"/>
              <a:gd name="T27" fmla="*/ 8127 h 14566"/>
              <a:gd name="T28" fmla="*/ 3793 w 8184"/>
              <a:gd name="T29" fmla="*/ 5937 h 14566"/>
              <a:gd name="T30" fmla="*/ 3793 w 8184"/>
              <a:gd name="T31" fmla="*/ 5937 h 14566"/>
              <a:gd name="T32" fmla="*/ 2021 w 8184"/>
              <a:gd name="T33" fmla="*/ 4122 h 14566"/>
              <a:gd name="T34" fmla="*/ 3088 w 8184"/>
              <a:gd name="T35" fmla="*/ 1945 h 14566"/>
              <a:gd name="T36" fmla="*/ 2137 w 8184"/>
              <a:gd name="T37" fmla="*/ 0 h 14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84" h="14566">
                <a:moveTo>
                  <a:pt x="2137" y="0"/>
                </a:moveTo>
                <a:lnTo>
                  <a:pt x="2137" y="0"/>
                </a:lnTo>
                <a:cubicBezTo>
                  <a:pt x="4661" y="394"/>
                  <a:pt x="6822" y="2173"/>
                  <a:pt x="7641" y="4701"/>
                </a:cubicBezTo>
                <a:lnTo>
                  <a:pt x="7641" y="4701"/>
                </a:lnTo>
                <a:cubicBezTo>
                  <a:pt x="8183" y="6377"/>
                  <a:pt x="8085" y="8264"/>
                  <a:pt x="7217" y="9964"/>
                </a:cubicBezTo>
                <a:lnTo>
                  <a:pt x="7217" y="9964"/>
                </a:lnTo>
                <a:cubicBezTo>
                  <a:pt x="6151" y="12050"/>
                  <a:pt x="4108" y="13445"/>
                  <a:pt x="1788" y="13690"/>
                </a:cubicBezTo>
                <a:lnTo>
                  <a:pt x="1416" y="14565"/>
                </a:lnTo>
                <a:lnTo>
                  <a:pt x="0" y="11673"/>
                </a:lnTo>
                <a:lnTo>
                  <a:pt x="1416" y="8776"/>
                </a:lnTo>
                <a:lnTo>
                  <a:pt x="1769" y="9602"/>
                </a:lnTo>
                <a:lnTo>
                  <a:pt x="1769" y="9602"/>
                </a:lnTo>
                <a:cubicBezTo>
                  <a:pt x="2572" y="9400"/>
                  <a:pt x="3245" y="8866"/>
                  <a:pt x="3622" y="8127"/>
                </a:cubicBezTo>
                <a:lnTo>
                  <a:pt x="3622" y="8127"/>
                </a:lnTo>
                <a:cubicBezTo>
                  <a:pt x="3981" y="7424"/>
                  <a:pt x="4020" y="6638"/>
                  <a:pt x="3793" y="5937"/>
                </a:cubicBezTo>
                <a:lnTo>
                  <a:pt x="3793" y="5937"/>
                </a:lnTo>
                <a:cubicBezTo>
                  <a:pt x="3512" y="5067"/>
                  <a:pt x="2841" y="4412"/>
                  <a:pt x="2021" y="4122"/>
                </a:cubicBezTo>
                <a:lnTo>
                  <a:pt x="3088" y="1945"/>
                </a:lnTo>
                <a:lnTo>
                  <a:pt x="2137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A3BACBA-0F4A-9B45-BCA3-90528C193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314" y="1943097"/>
            <a:ext cx="2069959" cy="3418102"/>
          </a:xfrm>
          <a:custGeom>
            <a:avLst/>
            <a:gdLst>
              <a:gd name="T0" fmla="*/ 6805 w 8888"/>
              <a:gd name="T1" fmla="*/ 14677 h 14678"/>
              <a:gd name="T2" fmla="*/ 6805 w 8888"/>
              <a:gd name="T3" fmla="*/ 14677 h 14678"/>
              <a:gd name="T4" fmla="*/ 543 w 8888"/>
              <a:gd name="T5" fmla="*/ 9897 h 14678"/>
              <a:gd name="T6" fmla="*/ 543 w 8888"/>
              <a:gd name="T7" fmla="*/ 9897 h 14678"/>
              <a:gd name="T8" fmla="*/ 967 w 8888"/>
              <a:gd name="T9" fmla="*/ 4635 h 14678"/>
              <a:gd name="T10" fmla="*/ 967 w 8888"/>
              <a:gd name="T11" fmla="*/ 4635 h 14678"/>
              <a:gd name="T12" fmla="*/ 7099 w 8888"/>
              <a:gd name="T13" fmla="*/ 871 h 14678"/>
              <a:gd name="T14" fmla="*/ 7470 w 8888"/>
              <a:gd name="T15" fmla="*/ 0 h 14678"/>
              <a:gd name="T16" fmla="*/ 8887 w 8888"/>
              <a:gd name="T17" fmla="*/ 2897 h 14678"/>
              <a:gd name="T18" fmla="*/ 7470 w 8888"/>
              <a:gd name="T19" fmla="*/ 5789 h 14678"/>
              <a:gd name="T20" fmla="*/ 7098 w 8888"/>
              <a:gd name="T21" fmla="*/ 4909 h 14678"/>
              <a:gd name="T22" fmla="*/ 7098 w 8888"/>
              <a:gd name="T23" fmla="*/ 4909 h 14678"/>
              <a:gd name="T24" fmla="*/ 4561 w 8888"/>
              <a:gd name="T25" fmla="*/ 6471 h 14678"/>
              <a:gd name="T26" fmla="*/ 4561 w 8888"/>
              <a:gd name="T27" fmla="*/ 6471 h 14678"/>
              <a:gd name="T28" fmla="*/ 4390 w 8888"/>
              <a:gd name="T29" fmla="*/ 8661 h 14678"/>
              <a:gd name="T30" fmla="*/ 4390 w 8888"/>
              <a:gd name="T31" fmla="*/ 8661 h 14678"/>
              <a:gd name="T32" fmla="*/ 6781 w 8888"/>
              <a:gd name="T33" fmla="*/ 10617 h 14678"/>
              <a:gd name="T34" fmla="*/ 5799 w 8888"/>
              <a:gd name="T35" fmla="*/ 12625 h 14678"/>
              <a:gd name="T36" fmla="*/ 6805 w 8888"/>
              <a:gd name="T37" fmla="*/ 14677 h 14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888" h="14678">
                <a:moveTo>
                  <a:pt x="6805" y="14677"/>
                </a:moveTo>
                <a:lnTo>
                  <a:pt x="6805" y="14677"/>
                </a:lnTo>
                <a:cubicBezTo>
                  <a:pt x="3999" y="14546"/>
                  <a:pt x="1448" y="12694"/>
                  <a:pt x="543" y="9897"/>
                </a:cubicBezTo>
                <a:lnTo>
                  <a:pt x="543" y="9897"/>
                </a:lnTo>
                <a:cubicBezTo>
                  <a:pt x="0" y="8220"/>
                  <a:pt x="99" y="6334"/>
                  <a:pt x="967" y="4635"/>
                </a:cubicBezTo>
                <a:lnTo>
                  <a:pt x="967" y="4635"/>
                </a:lnTo>
                <a:cubicBezTo>
                  <a:pt x="2147" y="2324"/>
                  <a:pt x="4505" y="876"/>
                  <a:pt x="7099" y="871"/>
                </a:cubicBezTo>
                <a:lnTo>
                  <a:pt x="7470" y="0"/>
                </a:lnTo>
                <a:lnTo>
                  <a:pt x="8887" y="2897"/>
                </a:lnTo>
                <a:lnTo>
                  <a:pt x="7470" y="5789"/>
                </a:lnTo>
                <a:lnTo>
                  <a:pt x="7098" y="4909"/>
                </a:lnTo>
                <a:lnTo>
                  <a:pt x="7098" y="4909"/>
                </a:lnTo>
                <a:cubicBezTo>
                  <a:pt x="6034" y="4917"/>
                  <a:pt x="5046" y="5523"/>
                  <a:pt x="4561" y="6471"/>
                </a:cubicBezTo>
                <a:lnTo>
                  <a:pt x="4561" y="6471"/>
                </a:lnTo>
                <a:cubicBezTo>
                  <a:pt x="4202" y="7173"/>
                  <a:pt x="4163" y="7959"/>
                  <a:pt x="4390" y="8661"/>
                </a:cubicBezTo>
                <a:lnTo>
                  <a:pt x="4390" y="8661"/>
                </a:lnTo>
                <a:cubicBezTo>
                  <a:pt x="4748" y="9767"/>
                  <a:pt x="5703" y="10495"/>
                  <a:pt x="6781" y="10617"/>
                </a:cubicBezTo>
                <a:lnTo>
                  <a:pt x="5799" y="12625"/>
                </a:lnTo>
                <a:lnTo>
                  <a:pt x="6805" y="14677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BC2D6-742F-EC4E-89BA-982E9283FC0D}"/>
              </a:ext>
            </a:extLst>
          </p:cNvPr>
          <p:cNvSpPr txBox="1"/>
          <p:nvPr/>
        </p:nvSpPr>
        <p:spPr>
          <a:xfrm>
            <a:off x="1125401" y="1086279"/>
            <a:ext cx="6893234" cy="438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251" b="1" dirty="0">
                <a:solidFill>
                  <a:srgbClr val="171717"/>
                </a:solidFill>
                <a:latin typeface="Poppins" pitchFamily="2" charset="77"/>
                <a:cs typeface="Poppins" pitchFamily="2" charset="77"/>
              </a:rPr>
              <a:t>TURIZAM BLAGOSTANJA v. </a:t>
            </a:r>
            <a:r>
              <a:rPr lang="hr-HR" sz="2251" b="1" i="1" dirty="0">
                <a:solidFill>
                  <a:srgbClr val="171717"/>
                </a:solidFill>
                <a:latin typeface="Poppins" pitchFamily="2" charset="77"/>
                <a:cs typeface="Poppins" pitchFamily="2" charset="77"/>
              </a:rPr>
              <a:t>WELLNESS</a:t>
            </a:r>
            <a:r>
              <a:rPr lang="hr-HR" sz="2251" b="1" dirty="0">
                <a:solidFill>
                  <a:srgbClr val="171717"/>
                </a:solidFill>
                <a:latin typeface="Poppins" pitchFamily="2" charset="77"/>
                <a:cs typeface="Poppins" pitchFamily="2" charset="77"/>
              </a:rPr>
              <a:t> TURIZAM</a:t>
            </a:r>
            <a:endParaRPr lang="en-US" sz="2251" b="1" dirty="0">
              <a:solidFill>
                <a:srgbClr val="17171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A3816-9006-9245-907D-CB374C4381F2}"/>
              </a:ext>
            </a:extLst>
          </p:cNvPr>
          <p:cNvSpPr txBox="1"/>
          <p:nvPr/>
        </p:nvSpPr>
        <p:spPr>
          <a:xfrm>
            <a:off x="2572845" y="1447428"/>
            <a:ext cx="3998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900" spc="113" dirty="0">
                <a:solidFill>
                  <a:srgbClr val="FFFFFF">
                    <a:lumMod val="65000"/>
                  </a:srgbClr>
                </a:solidFill>
                <a:latin typeface="Poppins Light" pitchFamily="2" charset="77"/>
                <a:cs typeface="Poppins Light" pitchFamily="2" charset="77"/>
              </a:rPr>
              <a:t>KRAJNJI CILJ: KVALITETA ŽIVOTA, SREĆA, ZADOVOLJSTVO </a:t>
            </a:r>
            <a:endParaRPr lang="en-US" sz="900" spc="113" dirty="0">
              <a:solidFill>
                <a:srgbClr val="FFFFFF">
                  <a:lumMod val="65000"/>
                </a:srgbClr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Freeform 821">
            <a:extLst>
              <a:ext uri="{FF2B5EF4-FFF2-40B4-BE49-F238E27FC236}">
                <a16:creationId xmlns:a16="http://schemas.microsoft.com/office/drawing/2014/main" id="{F62F8E0B-7EC1-0A42-A9E6-151F14E84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284" y="4532595"/>
            <a:ext cx="382307" cy="382308"/>
          </a:xfrm>
          <a:custGeom>
            <a:avLst/>
            <a:gdLst/>
            <a:ahLst/>
            <a:cxnLst/>
            <a:rect l="0" t="0" r="r" b="b"/>
            <a:pathLst>
              <a:path w="302997" h="302852">
                <a:moveTo>
                  <a:pt x="99383" y="259852"/>
                </a:moveTo>
                <a:cubicBezTo>
                  <a:pt x="117293" y="269286"/>
                  <a:pt x="136636" y="274366"/>
                  <a:pt x="157054" y="274729"/>
                </a:cubicBezTo>
                <a:cubicBezTo>
                  <a:pt x="159561" y="274729"/>
                  <a:pt x="161711" y="276906"/>
                  <a:pt x="161711" y="279446"/>
                </a:cubicBezTo>
                <a:cubicBezTo>
                  <a:pt x="161711" y="281986"/>
                  <a:pt x="159561" y="283800"/>
                  <a:pt x="157054" y="283800"/>
                </a:cubicBezTo>
                <a:cubicBezTo>
                  <a:pt x="135203" y="283438"/>
                  <a:pt x="114427" y="278358"/>
                  <a:pt x="95084" y="268198"/>
                </a:cubicBezTo>
                <a:cubicBezTo>
                  <a:pt x="92935" y="267109"/>
                  <a:pt x="92219" y="264206"/>
                  <a:pt x="93293" y="262029"/>
                </a:cubicBezTo>
                <a:cubicBezTo>
                  <a:pt x="94368" y="259852"/>
                  <a:pt x="97234" y="258763"/>
                  <a:pt x="99383" y="259852"/>
                </a:cubicBezTo>
                <a:close/>
                <a:moveTo>
                  <a:pt x="199193" y="259215"/>
                </a:moveTo>
                <a:cubicBezTo>
                  <a:pt x="196284" y="263942"/>
                  <a:pt x="192648" y="267578"/>
                  <a:pt x="187921" y="270487"/>
                </a:cubicBezTo>
                <a:cubicBezTo>
                  <a:pt x="192648" y="273396"/>
                  <a:pt x="196284" y="277033"/>
                  <a:pt x="199193" y="281396"/>
                </a:cubicBezTo>
                <a:cubicBezTo>
                  <a:pt x="202102" y="277033"/>
                  <a:pt x="205739" y="273396"/>
                  <a:pt x="210102" y="270487"/>
                </a:cubicBezTo>
                <a:cubicBezTo>
                  <a:pt x="205739" y="267578"/>
                  <a:pt x="202102" y="263942"/>
                  <a:pt x="199193" y="259215"/>
                </a:cubicBezTo>
                <a:close/>
                <a:moveTo>
                  <a:pt x="33926" y="250103"/>
                </a:moveTo>
                <a:lnTo>
                  <a:pt x="10827" y="273226"/>
                </a:lnTo>
                <a:cubicBezTo>
                  <a:pt x="9022" y="275032"/>
                  <a:pt x="9022" y="277923"/>
                  <a:pt x="10827" y="279729"/>
                </a:cubicBezTo>
                <a:lnTo>
                  <a:pt x="23459" y="292374"/>
                </a:lnTo>
                <a:cubicBezTo>
                  <a:pt x="24903" y="294181"/>
                  <a:pt x="27790" y="294181"/>
                  <a:pt x="29956" y="292374"/>
                </a:cubicBezTo>
                <a:lnTo>
                  <a:pt x="53055" y="269252"/>
                </a:lnTo>
                <a:lnTo>
                  <a:pt x="33926" y="250103"/>
                </a:lnTo>
                <a:close/>
                <a:moveTo>
                  <a:pt x="199193" y="238125"/>
                </a:moveTo>
                <a:cubicBezTo>
                  <a:pt x="201739" y="238125"/>
                  <a:pt x="203557" y="240307"/>
                  <a:pt x="203557" y="242852"/>
                </a:cubicBezTo>
                <a:cubicBezTo>
                  <a:pt x="203557" y="255579"/>
                  <a:pt x="214102" y="265760"/>
                  <a:pt x="226829" y="265760"/>
                </a:cubicBezTo>
                <a:cubicBezTo>
                  <a:pt x="229374" y="265760"/>
                  <a:pt x="231556" y="267942"/>
                  <a:pt x="231556" y="270487"/>
                </a:cubicBezTo>
                <a:cubicBezTo>
                  <a:pt x="231556" y="273033"/>
                  <a:pt x="229374" y="275214"/>
                  <a:pt x="226829" y="275214"/>
                </a:cubicBezTo>
                <a:cubicBezTo>
                  <a:pt x="214102" y="275214"/>
                  <a:pt x="203557" y="285396"/>
                  <a:pt x="203557" y="298123"/>
                </a:cubicBezTo>
                <a:cubicBezTo>
                  <a:pt x="203557" y="300668"/>
                  <a:pt x="201739" y="302850"/>
                  <a:pt x="199193" y="302850"/>
                </a:cubicBezTo>
                <a:cubicBezTo>
                  <a:pt x="196648" y="302850"/>
                  <a:pt x="194466" y="300668"/>
                  <a:pt x="194466" y="298123"/>
                </a:cubicBezTo>
                <a:cubicBezTo>
                  <a:pt x="194466" y="285396"/>
                  <a:pt x="184285" y="275214"/>
                  <a:pt x="171195" y="275214"/>
                </a:cubicBezTo>
                <a:cubicBezTo>
                  <a:pt x="169013" y="275214"/>
                  <a:pt x="166831" y="273033"/>
                  <a:pt x="166831" y="270487"/>
                </a:cubicBezTo>
                <a:cubicBezTo>
                  <a:pt x="166831" y="267942"/>
                  <a:pt x="169013" y="265760"/>
                  <a:pt x="171195" y="265760"/>
                </a:cubicBezTo>
                <a:cubicBezTo>
                  <a:pt x="184285" y="265760"/>
                  <a:pt x="194466" y="255579"/>
                  <a:pt x="194466" y="242852"/>
                </a:cubicBezTo>
                <a:cubicBezTo>
                  <a:pt x="194466" y="240307"/>
                  <a:pt x="196648" y="238125"/>
                  <a:pt x="199193" y="238125"/>
                </a:cubicBezTo>
                <a:close/>
                <a:moveTo>
                  <a:pt x="231331" y="197034"/>
                </a:moveTo>
                <a:cubicBezTo>
                  <a:pt x="233144" y="198452"/>
                  <a:pt x="233144" y="201287"/>
                  <a:pt x="231694" y="203058"/>
                </a:cubicBezTo>
                <a:cubicBezTo>
                  <a:pt x="213566" y="223256"/>
                  <a:pt x="187826" y="234595"/>
                  <a:pt x="160272" y="234595"/>
                </a:cubicBezTo>
                <a:cubicBezTo>
                  <a:pt x="150846" y="234595"/>
                  <a:pt x="141420" y="233178"/>
                  <a:pt x="132356" y="230698"/>
                </a:cubicBezTo>
                <a:cubicBezTo>
                  <a:pt x="130181" y="229635"/>
                  <a:pt x="128731" y="227154"/>
                  <a:pt x="129456" y="225028"/>
                </a:cubicBezTo>
                <a:cubicBezTo>
                  <a:pt x="130181" y="222548"/>
                  <a:pt x="132719" y="221130"/>
                  <a:pt x="135257" y="222193"/>
                </a:cubicBezTo>
                <a:cubicBezTo>
                  <a:pt x="143232" y="224319"/>
                  <a:pt x="151934" y="225737"/>
                  <a:pt x="160272" y="225737"/>
                </a:cubicBezTo>
                <a:cubicBezTo>
                  <a:pt x="184925" y="225737"/>
                  <a:pt x="208491" y="215106"/>
                  <a:pt x="224805" y="197389"/>
                </a:cubicBezTo>
                <a:cubicBezTo>
                  <a:pt x="226255" y="195263"/>
                  <a:pt x="229518" y="195263"/>
                  <a:pt x="231331" y="197034"/>
                </a:cubicBezTo>
                <a:close/>
                <a:moveTo>
                  <a:pt x="245595" y="157978"/>
                </a:moveTo>
                <a:cubicBezTo>
                  <a:pt x="242686" y="162342"/>
                  <a:pt x="238686" y="166342"/>
                  <a:pt x="234323" y="168887"/>
                </a:cubicBezTo>
                <a:cubicBezTo>
                  <a:pt x="238686" y="171796"/>
                  <a:pt x="242686" y="175432"/>
                  <a:pt x="245595" y="180159"/>
                </a:cubicBezTo>
                <a:cubicBezTo>
                  <a:pt x="247776" y="175432"/>
                  <a:pt x="251776" y="171796"/>
                  <a:pt x="256503" y="168887"/>
                </a:cubicBezTo>
                <a:cubicBezTo>
                  <a:pt x="251776" y="166342"/>
                  <a:pt x="247776" y="162342"/>
                  <a:pt x="245595" y="157978"/>
                </a:cubicBezTo>
                <a:close/>
                <a:moveTo>
                  <a:pt x="245595" y="136525"/>
                </a:moveTo>
                <a:cubicBezTo>
                  <a:pt x="247776" y="136525"/>
                  <a:pt x="249958" y="138706"/>
                  <a:pt x="249958" y="141252"/>
                </a:cubicBezTo>
                <a:cubicBezTo>
                  <a:pt x="249958" y="153979"/>
                  <a:pt x="260503" y="164523"/>
                  <a:pt x="273229" y="164523"/>
                </a:cubicBezTo>
                <a:cubicBezTo>
                  <a:pt x="275775" y="164523"/>
                  <a:pt x="277593" y="166705"/>
                  <a:pt x="277593" y="168887"/>
                </a:cubicBezTo>
                <a:cubicBezTo>
                  <a:pt x="277593" y="171432"/>
                  <a:pt x="275775" y="173614"/>
                  <a:pt x="273229" y="173614"/>
                </a:cubicBezTo>
                <a:cubicBezTo>
                  <a:pt x="260503" y="173614"/>
                  <a:pt x="249958" y="184159"/>
                  <a:pt x="249958" y="196886"/>
                </a:cubicBezTo>
                <a:cubicBezTo>
                  <a:pt x="249958" y="199431"/>
                  <a:pt x="247776" y="201249"/>
                  <a:pt x="245595" y="201249"/>
                </a:cubicBezTo>
                <a:cubicBezTo>
                  <a:pt x="243049" y="201249"/>
                  <a:pt x="240868" y="199431"/>
                  <a:pt x="240868" y="196886"/>
                </a:cubicBezTo>
                <a:cubicBezTo>
                  <a:pt x="240868" y="184159"/>
                  <a:pt x="230323" y="173614"/>
                  <a:pt x="217596" y="173614"/>
                </a:cubicBezTo>
                <a:cubicBezTo>
                  <a:pt x="215051" y="173614"/>
                  <a:pt x="212869" y="171432"/>
                  <a:pt x="212869" y="168887"/>
                </a:cubicBezTo>
                <a:cubicBezTo>
                  <a:pt x="212869" y="166705"/>
                  <a:pt x="215051" y="164523"/>
                  <a:pt x="217596" y="164523"/>
                </a:cubicBezTo>
                <a:cubicBezTo>
                  <a:pt x="230323" y="164523"/>
                  <a:pt x="240868" y="153979"/>
                  <a:pt x="240868" y="141252"/>
                </a:cubicBezTo>
                <a:cubicBezTo>
                  <a:pt x="240868" y="138706"/>
                  <a:pt x="243049" y="136525"/>
                  <a:pt x="245595" y="136525"/>
                </a:cubicBezTo>
                <a:close/>
                <a:moveTo>
                  <a:pt x="161092" y="120650"/>
                </a:moveTo>
                <a:cubicBezTo>
                  <a:pt x="172815" y="120650"/>
                  <a:pt x="182340" y="130175"/>
                  <a:pt x="182340" y="141898"/>
                </a:cubicBezTo>
                <a:cubicBezTo>
                  <a:pt x="182340" y="153621"/>
                  <a:pt x="172815" y="163146"/>
                  <a:pt x="161092" y="163146"/>
                </a:cubicBezTo>
                <a:cubicBezTo>
                  <a:pt x="149735" y="163146"/>
                  <a:pt x="139844" y="153621"/>
                  <a:pt x="139844" y="141898"/>
                </a:cubicBezTo>
                <a:cubicBezTo>
                  <a:pt x="139844" y="139334"/>
                  <a:pt x="142042" y="137502"/>
                  <a:pt x="144606" y="137502"/>
                </a:cubicBezTo>
                <a:cubicBezTo>
                  <a:pt x="147171" y="137502"/>
                  <a:pt x="149369" y="139334"/>
                  <a:pt x="149369" y="141898"/>
                </a:cubicBezTo>
                <a:cubicBezTo>
                  <a:pt x="149369" y="148492"/>
                  <a:pt x="154497" y="153988"/>
                  <a:pt x="161092" y="153988"/>
                </a:cubicBezTo>
                <a:cubicBezTo>
                  <a:pt x="167686" y="153988"/>
                  <a:pt x="173181" y="148492"/>
                  <a:pt x="173181" y="141898"/>
                </a:cubicBezTo>
                <a:cubicBezTo>
                  <a:pt x="173181" y="135304"/>
                  <a:pt x="167686" y="130175"/>
                  <a:pt x="161092" y="130175"/>
                </a:cubicBezTo>
                <a:cubicBezTo>
                  <a:pt x="158527" y="130175"/>
                  <a:pt x="156329" y="127977"/>
                  <a:pt x="156329" y="125412"/>
                </a:cubicBezTo>
                <a:cubicBezTo>
                  <a:pt x="156329" y="122848"/>
                  <a:pt x="158527" y="120650"/>
                  <a:pt x="161092" y="120650"/>
                </a:cubicBezTo>
                <a:close/>
                <a:moveTo>
                  <a:pt x="75090" y="114657"/>
                </a:moveTo>
                <a:cubicBezTo>
                  <a:pt x="77722" y="115371"/>
                  <a:pt x="79226" y="117872"/>
                  <a:pt x="78850" y="120372"/>
                </a:cubicBezTo>
                <a:cubicBezTo>
                  <a:pt x="76970" y="126801"/>
                  <a:pt x="76218" y="133588"/>
                  <a:pt x="76218" y="140374"/>
                </a:cubicBezTo>
                <a:cubicBezTo>
                  <a:pt x="76218" y="148947"/>
                  <a:pt x="77346" y="157519"/>
                  <a:pt x="79978" y="165378"/>
                </a:cubicBezTo>
                <a:cubicBezTo>
                  <a:pt x="80730" y="167521"/>
                  <a:pt x="79226" y="170021"/>
                  <a:pt x="76970" y="171093"/>
                </a:cubicBezTo>
                <a:cubicBezTo>
                  <a:pt x="76218" y="171093"/>
                  <a:pt x="75842" y="171093"/>
                  <a:pt x="75466" y="171093"/>
                </a:cubicBezTo>
                <a:cubicBezTo>
                  <a:pt x="73586" y="171093"/>
                  <a:pt x="71330" y="170021"/>
                  <a:pt x="70954" y="167878"/>
                </a:cubicBezTo>
                <a:cubicBezTo>
                  <a:pt x="67947" y="158948"/>
                  <a:pt x="66819" y="149661"/>
                  <a:pt x="66819" y="140374"/>
                </a:cubicBezTo>
                <a:cubicBezTo>
                  <a:pt x="66819" y="132874"/>
                  <a:pt x="67571" y="125373"/>
                  <a:pt x="69451" y="118229"/>
                </a:cubicBezTo>
                <a:cubicBezTo>
                  <a:pt x="70203" y="115729"/>
                  <a:pt x="72458" y="114300"/>
                  <a:pt x="75090" y="114657"/>
                </a:cubicBezTo>
                <a:close/>
                <a:moveTo>
                  <a:pt x="155917" y="104502"/>
                </a:moveTo>
                <a:cubicBezTo>
                  <a:pt x="141119" y="106308"/>
                  <a:pt x="128848" y="117508"/>
                  <a:pt x="124878" y="131960"/>
                </a:cubicBezTo>
                <a:cubicBezTo>
                  <a:pt x="123073" y="137741"/>
                  <a:pt x="123073" y="144244"/>
                  <a:pt x="124517" y="150024"/>
                </a:cubicBezTo>
                <a:cubicBezTo>
                  <a:pt x="125599" y="154721"/>
                  <a:pt x="124156" y="159779"/>
                  <a:pt x="120547" y="163031"/>
                </a:cubicBezTo>
                <a:lnTo>
                  <a:pt x="40422" y="243600"/>
                </a:lnTo>
                <a:lnTo>
                  <a:pt x="59551" y="262748"/>
                </a:lnTo>
                <a:lnTo>
                  <a:pt x="140036" y="182180"/>
                </a:lnTo>
                <a:cubicBezTo>
                  <a:pt x="143285" y="178928"/>
                  <a:pt x="148337" y="177483"/>
                  <a:pt x="152668" y="178567"/>
                </a:cubicBezTo>
                <a:cubicBezTo>
                  <a:pt x="158804" y="180012"/>
                  <a:pt x="164940" y="179651"/>
                  <a:pt x="171076" y="178205"/>
                </a:cubicBezTo>
                <a:cubicBezTo>
                  <a:pt x="185152" y="174231"/>
                  <a:pt x="196340" y="161586"/>
                  <a:pt x="198145" y="147134"/>
                </a:cubicBezTo>
                <a:cubicBezTo>
                  <a:pt x="199949" y="135211"/>
                  <a:pt x="195979" y="123650"/>
                  <a:pt x="187678" y="115340"/>
                </a:cubicBezTo>
                <a:cubicBezTo>
                  <a:pt x="179377" y="107031"/>
                  <a:pt x="167828" y="102695"/>
                  <a:pt x="155917" y="104502"/>
                </a:cubicBezTo>
                <a:close/>
                <a:moveTo>
                  <a:pt x="154473" y="95469"/>
                </a:moveTo>
                <a:cubicBezTo>
                  <a:pt x="169271" y="93663"/>
                  <a:pt x="183708" y="97998"/>
                  <a:pt x="194175" y="108837"/>
                </a:cubicBezTo>
                <a:cubicBezTo>
                  <a:pt x="204641" y="119315"/>
                  <a:pt x="209333" y="133766"/>
                  <a:pt x="207168" y="148579"/>
                </a:cubicBezTo>
                <a:cubicBezTo>
                  <a:pt x="205002" y="166644"/>
                  <a:pt x="191287" y="181818"/>
                  <a:pt x="173241" y="186876"/>
                </a:cubicBezTo>
                <a:cubicBezTo>
                  <a:pt x="166022" y="189044"/>
                  <a:pt x="158443" y="189044"/>
                  <a:pt x="150864" y="187599"/>
                </a:cubicBezTo>
                <a:cubicBezTo>
                  <a:pt x="149059" y="187238"/>
                  <a:pt x="147616" y="187599"/>
                  <a:pt x="146533" y="188683"/>
                </a:cubicBezTo>
                <a:lnTo>
                  <a:pt x="36452" y="298878"/>
                </a:lnTo>
                <a:cubicBezTo>
                  <a:pt x="33926" y="301407"/>
                  <a:pt x="30317" y="302852"/>
                  <a:pt x="26707" y="302852"/>
                </a:cubicBezTo>
                <a:cubicBezTo>
                  <a:pt x="23098" y="302852"/>
                  <a:pt x="19489" y="301407"/>
                  <a:pt x="16602" y="298878"/>
                </a:cubicBezTo>
                <a:lnTo>
                  <a:pt x="4330" y="286232"/>
                </a:lnTo>
                <a:cubicBezTo>
                  <a:pt x="-1444" y="280813"/>
                  <a:pt x="-1444" y="272142"/>
                  <a:pt x="4330" y="266723"/>
                </a:cubicBezTo>
                <a:lnTo>
                  <a:pt x="114411" y="156528"/>
                </a:lnTo>
                <a:cubicBezTo>
                  <a:pt x="115133" y="155444"/>
                  <a:pt x="115855" y="153637"/>
                  <a:pt x="115494" y="152192"/>
                </a:cubicBezTo>
                <a:cubicBezTo>
                  <a:pt x="113689" y="144605"/>
                  <a:pt x="113689" y="137018"/>
                  <a:pt x="115855" y="129431"/>
                </a:cubicBezTo>
                <a:cubicBezTo>
                  <a:pt x="120908" y="111727"/>
                  <a:pt x="136427" y="97998"/>
                  <a:pt x="154473" y="95469"/>
                </a:cubicBezTo>
                <a:close/>
                <a:moveTo>
                  <a:pt x="285730" y="83270"/>
                </a:moveTo>
                <a:cubicBezTo>
                  <a:pt x="288248" y="82550"/>
                  <a:pt x="290766" y="83270"/>
                  <a:pt x="291845" y="85792"/>
                </a:cubicBezTo>
                <a:cubicBezTo>
                  <a:pt x="299399" y="103803"/>
                  <a:pt x="302997" y="122174"/>
                  <a:pt x="302997" y="141265"/>
                </a:cubicBezTo>
                <a:cubicBezTo>
                  <a:pt x="302997" y="189894"/>
                  <a:pt x="278895" y="234201"/>
                  <a:pt x="238245" y="260858"/>
                </a:cubicBezTo>
                <a:cubicBezTo>
                  <a:pt x="237166" y="261218"/>
                  <a:pt x="236447" y="261578"/>
                  <a:pt x="235727" y="261578"/>
                </a:cubicBezTo>
                <a:cubicBezTo>
                  <a:pt x="233929" y="261578"/>
                  <a:pt x="232490" y="260858"/>
                  <a:pt x="231770" y="259417"/>
                </a:cubicBezTo>
                <a:cubicBezTo>
                  <a:pt x="230331" y="257255"/>
                  <a:pt x="231051" y="254374"/>
                  <a:pt x="233209" y="252933"/>
                </a:cubicBezTo>
                <a:cubicBezTo>
                  <a:pt x="271340" y="228438"/>
                  <a:pt x="294003" y="186652"/>
                  <a:pt x="294003" y="141265"/>
                </a:cubicBezTo>
                <a:cubicBezTo>
                  <a:pt x="294003" y="123614"/>
                  <a:pt x="290406" y="105964"/>
                  <a:pt x="283571" y="89394"/>
                </a:cubicBezTo>
                <a:cubicBezTo>
                  <a:pt x="282492" y="86872"/>
                  <a:pt x="283571" y="84711"/>
                  <a:pt x="285730" y="83270"/>
                </a:cubicBezTo>
                <a:close/>
                <a:moveTo>
                  <a:pt x="90019" y="78484"/>
                </a:moveTo>
                <a:cubicBezTo>
                  <a:pt x="87110" y="82823"/>
                  <a:pt x="83474" y="86801"/>
                  <a:pt x="78747" y="89694"/>
                </a:cubicBezTo>
                <a:cubicBezTo>
                  <a:pt x="83474" y="92225"/>
                  <a:pt x="87110" y="96203"/>
                  <a:pt x="90019" y="100542"/>
                </a:cubicBezTo>
                <a:cubicBezTo>
                  <a:pt x="92564" y="96203"/>
                  <a:pt x="96201" y="92225"/>
                  <a:pt x="100927" y="89694"/>
                </a:cubicBezTo>
                <a:cubicBezTo>
                  <a:pt x="96201" y="86801"/>
                  <a:pt x="92564" y="82823"/>
                  <a:pt x="90019" y="78484"/>
                </a:cubicBezTo>
                <a:close/>
                <a:moveTo>
                  <a:pt x="90019" y="57150"/>
                </a:moveTo>
                <a:cubicBezTo>
                  <a:pt x="92564" y="57150"/>
                  <a:pt x="94382" y="59319"/>
                  <a:pt x="94382" y="61851"/>
                </a:cubicBezTo>
                <a:cubicBezTo>
                  <a:pt x="94382" y="74507"/>
                  <a:pt x="104927" y="84993"/>
                  <a:pt x="117654" y="84993"/>
                </a:cubicBezTo>
                <a:cubicBezTo>
                  <a:pt x="120199" y="84993"/>
                  <a:pt x="122017" y="86801"/>
                  <a:pt x="122017" y="89694"/>
                </a:cubicBezTo>
                <a:cubicBezTo>
                  <a:pt x="122017" y="91863"/>
                  <a:pt x="120199" y="94033"/>
                  <a:pt x="117654" y="94033"/>
                </a:cubicBezTo>
                <a:cubicBezTo>
                  <a:pt x="104927" y="94033"/>
                  <a:pt x="94382" y="104519"/>
                  <a:pt x="94382" y="117175"/>
                </a:cubicBezTo>
                <a:cubicBezTo>
                  <a:pt x="94382" y="119707"/>
                  <a:pt x="92564" y="121876"/>
                  <a:pt x="90019" y="121876"/>
                </a:cubicBezTo>
                <a:cubicBezTo>
                  <a:pt x="87474" y="121876"/>
                  <a:pt x="85292" y="119707"/>
                  <a:pt x="85292" y="117175"/>
                </a:cubicBezTo>
                <a:cubicBezTo>
                  <a:pt x="85292" y="104519"/>
                  <a:pt x="74747" y="94033"/>
                  <a:pt x="62384" y="94033"/>
                </a:cubicBezTo>
                <a:cubicBezTo>
                  <a:pt x="59475" y="94033"/>
                  <a:pt x="57294" y="91863"/>
                  <a:pt x="57294" y="89694"/>
                </a:cubicBezTo>
                <a:cubicBezTo>
                  <a:pt x="57294" y="86801"/>
                  <a:pt x="59475" y="84993"/>
                  <a:pt x="62384" y="84993"/>
                </a:cubicBezTo>
                <a:cubicBezTo>
                  <a:pt x="74747" y="84993"/>
                  <a:pt x="85292" y="74507"/>
                  <a:pt x="85292" y="61851"/>
                </a:cubicBezTo>
                <a:cubicBezTo>
                  <a:pt x="85292" y="59319"/>
                  <a:pt x="87474" y="57150"/>
                  <a:pt x="90019" y="57150"/>
                </a:cubicBezTo>
                <a:close/>
                <a:moveTo>
                  <a:pt x="160844" y="47625"/>
                </a:moveTo>
                <a:cubicBezTo>
                  <a:pt x="206418" y="47625"/>
                  <a:pt x="245173" y="79787"/>
                  <a:pt x="253427" y="124457"/>
                </a:cubicBezTo>
                <a:cubicBezTo>
                  <a:pt x="253785" y="126959"/>
                  <a:pt x="252350" y="129460"/>
                  <a:pt x="249838" y="129817"/>
                </a:cubicBezTo>
                <a:cubicBezTo>
                  <a:pt x="249479" y="129817"/>
                  <a:pt x="249120" y="129817"/>
                  <a:pt x="248762" y="129817"/>
                </a:cubicBezTo>
                <a:cubicBezTo>
                  <a:pt x="246608" y="129817"/>
                  <a:pt x="244814" y="128031"/>
                  <a:pt x="244455" y="126244"/>
                </a:cubicBezTo>
                <a:cubicBezTo>
                  <a:pt x="236920" y="86220"/>
                  <a:pt x="201753" y="56916"/>
                  <a:pt x="160844" y="56916"/>
                </a:cubicBezTo>
                <a:cubicBezTo>
                  <a:pt x="145055" y="56916"/>
                  <a:pt x="129266" y="61204"/>
                  <a:pt x="115988" y="69781"/>
                </a:cubicBezTo>
                <a:cubicBezTo>
                  <a:pt x="113835" y="71210"/>
                  <a:pt x="110965" y="70496"/>
                  <a:pt x="109529" y="68352"/>
                </a:cubicBezTo>
                <a:cubicBezTo>
                  <a:pt x="108094" y="66207"/>
                  <a:pt x="108811" y="63349"/>
                  <a:pt x="110965" y="61919"/>
                </a:cubicBezTo>
                <a:cubicBezTo>
                  <a:pt x="126036" y="52628"/>
                  <a:pt x="143261" y="47625"/>
                  <a:pt x="160844" y="47625"/>
                </a:cubicBezTo>
                <a:close/>
                <a:moveTo>
                  <a:pt x="262696" y="37481"/>
                </a:moveTo>
                <a:cubicBezTo>
                  <a:pt x="259111" y="43904"/>
                  <a:pt x="253376" y="49613"/>
                  <a:pt x="246923" y="53181"/>
                </a:cubicBezTo>
                <a:cubicBezTo>
                  <a:pt x="253376" y="56749"/>
                  <a:pt x="259111" y="62102"/>
                  <a:pt x="262696" y="68881"/>
                </a:cubicBezTo>
                <a:cubicBezTo>
                  <a:pt x="266281" y="62102"/>
                  <a:pt x="272016" y="56749"/>
                  <a:pt x="278469" y="53181"/>
                </a:cubicBezTo>
                <a:cubicBezTo>
                  <a:pt x="272016" y="49613"/>
                  <a:pt x="266281" y="43904"/>
                  <a:pt x="262696" y="37481"/>
                </a:cubicBezTo>
                <a:close/>
                <a:moveTo>
                  <a:pt x="262696" y="14288"/>
                </a:moveTo>
                <a:cubicBezTo>
                  <a:pt x="265205" y="14288"/>
                  <a:pt x="267356" y="16429"/>
                  <a:pt x="267356" y="18926"/>
                </a:cubicBezTo>
                <a:cubicBezTo>
                  <a:pt x="267356" y="35340"/>
                  <a:pt x="280620" y="48543"/>
                  <a:pt x="296751" y="48543"/>
                </a:cubicBezTo>
                <a:cubicBezTo>
                  <a:pt x="299618" y="48543"/>
                  <a:pt x="301411" y="50684"/>
                  <a:pt x="301411" y="53181"/>
                </a:cubicBezTo>
                <a:cubicBezTo>
                  <a:pt x="301411" y="55679"/>
                  <a:pt x="299618" y="57463"/>
                  <a:pt x="296751" y="57463"/>
                </a:cubicBezTo>
                <a:cubicBezTo>
                  <a:pt x="280620" y="57463"/>
                  <a:pt x="267356" y="71022"/>
                  <a:pt x="267356" y="87079"/>
                </a:cubicBezTo>
                <a:cubicBezTo>
                  <a:pt x="267356" y="89577"/>
                  <a:pt x="265205" y="91718"/>
                  <a:pt x="262696" y="91718"/>
                </a:cubicBezTo>
                <a:cubicBezTo>
                  <a:pt x="260187" y="91718"/>
                  <a:pt x="258394" y="89577"/>
                  <a:pt x="258394" y="87079"/>
                </a:cubicBezTo>
                <a:cubicBezTo>
                  <a:pt x="258394" y="71022"/>
                  <a:pt x="245131" y="57463"/>
                  <a:pt x="228641" y="57463"/>
                </a:cubicBezTo>
                <a:cubicBezTo>
                  <a:pt x="226132" y="57463"/>
                  <a:pt x="223981" y="55679"/>
                  <a:pt x="223981" y="53181"/>
                </a:cubicBezTo>
                <a:cubicBezTo>
                  <a:pt x="223981" y="50684"/>
                  <a:pt x="226132" y="48543"/>
                  <a:pt x="228641" y="48543"/>
                </a:cubicBezTo>
                <a:cubicBezTo>
                  <a:pt x="245131" y="48543"/>
                  <a:pt x="258394" y="35340"/>
                  <a:pt x="258394" y="18926"/>
                </a:cubicBezTo>
                <a:cubicBezTo>
                  <a:pt x="258394" y="16429"/>
                  <a:pt x="260187" y="14288"/>
                  <a:pt x="262696" y="14288"/>
                </a:cubicBezTo>
                <a:close/>
                <a:moveTo>
                  <a:pt x="161486" y="0"/>
                </a:moveTo>
                <a:cubicBezTo>
                  <a:pt x="188212" y="0"/>
                  <a:pt x="214215" y="7561"/>
                  <a:pt x="236606" y="21603"/>
                </a:cubicBezTo>
                <a:cubicBezTo>
                  <a:pt x="238773" y="22683"/>
                  <a:pt x="239495" y="25563"/>
                  <a:pt x="238050" y="27724"/>
                </a:cubicBezTo>
                <a:cubicBezTo>
                  <a:pt x="236967" y="29884"/>
                  <a:pt x="234078" y="30604"/>
                  <a:pt x="231911" y="29164"/>
                </a:cubicBezTo>
                <a:cubicBezTo>
                  <a:pt x="210964" y="16202"/>
                  <a:pt x="186406" y="9361"/>
                  <a:pt x="161486" y="9361"/>
                </a:cubicBezTo>
                <a:cubicBezTo>
                  <a:pt x="88173" y="9361"/>
                  <a:pt x="28222" y="68770"/>
                  <a:pt x="28222" y="141860"/>
                </a:cubicBezTo>
                <a:cubicBezTo>
                  <a:pt x="28222" y="163463"/>
                  <a:pt x="33279" y="183626"/>
                  <a:pt x="43030" y="202709"/>
                </a:cubicBezTo>
                <a:cubicBezTo>
                  <a:pt x="44474" y="204869"/>
                  <a:pt x="43391" y="207750"/>
                  <a:pt x="41224" y="208470"/>
                </a:cubicBezTo>
                <a:cubicBezTo>
                  <a:pt x="40502" y="209190"/>
                  <a:pt x="39779" y="209190"/>
                  <a:pt x="39057" y="209190"/>
                </a:cubicBezTo>
                <a:cubicBezTo>
                  <a:pt x="37251" y="209190"/>
                  <a:pt x="35807" y="208470"/>
                  <a:pt x="35084" y="206669"/>
                </a:cubicBezTo>
                <a:cubicBezTo>
                  <a:pt x="24611" y="186506"/>
                  <a:pt x="19194" y="164903"/>
                  <a:pt x="19194" y="141860"/>
                </a:cubicBezTo>
                <a:cubicBezTo>
                  <a:pt x="19194" y="63729"/>
                  <a:pt x="83117" y="0"/>
                  <a:pt x="1614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8" name="Freeform 822">
            <a:extLst>
              <a:ext uri="{FF2B5EF4-FFF2-40B4-BE49-F238E27FC236}">
                <a16:creationId xmlns:a16="http://schemas.microsoft.com/office/drawing/2014/main" id="{DD04FCFC-489E-6341-91C1-472C7387D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596" y="4179300"/>
            <a:ext cx="382307" cy="382308"/>
          </a:xfrm>
          <a:custGeom>
            <a:avLst/>
            <a:gdLst/>
            <a:ahLst/>
            <a:cxnLst/>
            <a:rect l="0" t="0" r="r" b="b"/>
            <a:pathLst>
              <a:path w="302852" h="302853">
                <a:moveTo>
                  <a:pt x="105874" y="271639"/>
                </a:moveTo>
                <a:cubicBezTo>
                  <a:pt x="107706" y="269875"/>
                  <a:pt x="111003" y="269875"/>
                  <a:pt x="112835" y="271639"/>
                </a:cubicBezTo>
                <a:cubicBezTo>
                  <a:pt x="113568" y="272345"/>
                  <a:pt x="113934" y="273403"/>
                  <a:pt x="113934" y="274814"/>
                </a:cubicBezTo>
                <a:cubicBezTo>
                  <a:pt x="113934" y="275872"/>
                  <a:pt x="113568" y="276931"/>
                  <a:pt x="112835" y="277989"/>
                </a:cubicBezTo>
                <a:cubicBezTo>
                  <a:pt x="111736" y="278695"/>
                  <a:pt x="110637" y="279047"/>
                  <a:pt x="109171" y="279047"/>
                </a:cubicBezTo>
                <a:cubicBezTo>
                  <a:pt x="108072" y="279047"/>
                  <a:pt x="106973" y="278695"/>
                  <a:pt x="105874" y="277989"/>
                </a:cubicBezTo>
                <a:cubicBezTo>
                  <a:pt x="105141" y="276931"/>
                  <a:pt x="104775" y="275872"/>
                  <a:pt x="104775" y="274814"/>
                </a:cubicBezTo>
                <a:cubicBezTo>
                  <a:pt x="104775" y="273403"/>
                  <a:pt x="105141" y="272345"/>
                  <a:pt x="105874" y="271639"/>
                </a:cubicBezTo>
                <a:close/>
                <a:moveTo>
                  <a:pt x="43039" y="271639"/>
                </a:moveTo>
                <a:cubicBezTo>
                  <a:pt x="44450" y="269875"/>
                  <a:pt x="47625" y="269875"/>
                  <a:pt x="49036" y="271639"/>
                </a:cubicBezTo>
                <a:cubicBezTo>
                  <a:pt x="49741" y="272345"/>
                  <a:pt x="50447" y="273403"/>
                  <a:pt x="50447" y="274814"/>
                </a:cubicBezTo>
                <a:cubicBezTo>
                  <a:pt x="50447" y="275872"/>
                  <a:pt x="49741" y="276931"/>
                  <a:pt x="49036" y="277989"/>
                </a:cubicBezTo>
                <a:cubicBezTo>
                  <a:pt x="48330" y="278695"/>
                  <a:pt x="47272" y="279047"/>
                  <a:pt x="45861" y="279047"/>
                </a:cubicBezTo>
                <a:cubicBezTo>
                  <a:pt x="44803" y="279047"/>
                  <a:pt x="43744" y="278695"/>
                  <a:pt x="43039" y="277989"/>
                </a:cubicBezTo>
                <a:cubicBezTo>
                  <a:pt x="41980" y="276931"/>
                  <a:pt x="41275" y="275872"/>
                  <a:pt x="41275" y="274814"/>
                </a:cubicBezTo>
                <a:cubicBezTo>
                  <a:pt x="41275" y="273403"/>
                  <a:pt x="41980" y="272345"/>
                  <a:pt x="43039" y="271639"/>
                </a:cubicBezTo>
                <a:close/>
                <a:moveTo>
                  <a:pt x="77787" y="269875"/>
                </a:moveTo>
                <a:cubicBezTo>
                  <a:pt x="80352" y="269875"/>
                  <a:pt x="82183" y="272073"/>
                  <a:pt x="82183" y="274638"/>
                </a:cubicBezTo>
                <a:cubicBezTo>
                  <a:pt x="82183" y="277202"/>
                  <a:pt x="80352" y="279034"/>
                  <a:pt x="77787" y="279034"/>
                </a:cubicBezTo>
                <a:cubicBezTo>
                  <a:pt x="75223" y="279034"/>
                  <a:pt x="73025" y="277202"/>
                  <a:pt x="73025" y="274638"/>
                </a:cubicBezTo>
                <a:cubicBezTo>
                  <a:pt x="73025" y="272073"/>
                  <a:pt x="75223" y="269875"/>
                  <a:pt x="77787" y="269875"/>
                </a:cubicBezTo>
                <a:close/>
                <a:moveTo>
                  <a:pt x="9320" y="257064"/>
                </a:moveTo>
                <a:lnTo>
                  <a:pt x="9320" y="275812"/>
                </a:lnTo>
                <a:cubicBezTo>
                  <a:pt x="9320" y="285547"/>
                  <a:pt x="17206" y="293479"/>
                  <a:pt x="27243" y="293479"/>
                </a:cubicBezTo>
                <a:lnTo>
                  <a:pt x="127973" y="293479"/>
                </a:lnTo>
                <a:cubicBezTo>
                  <a:pt x="138010" y="293479"/>
                  <a:pt x="145897" y="285547"/>
                  <a:pt x="145897" y="275812"/>
                </a:cubicBezTo>
                <a:lnTo>
                  <a:pt x="145897" y="257064"/>
                </a:lnTo>
                <a:lnTo>
                  <a:pt x="9320" y="257064"/>
                </a:lnTo>
                <a:close/>
                <a:moveTo>
                  <a:pt x="40741" y="157089"/>
                </a:moveTo>
                <a:lnTo>
                  <a:pt x="40741" y="215611"/>
                </a:lnTo>
                <a:lnTo>
                  <a:pt x="114114" y="215611"/>
                </a:lnTo>
                <a:lnTo>
                  <a:pt x="114114" y="157089"/>
                </a:lnTo>
                <a:lnTo>
                  <a:pt x="40741" y="157089"/>
                </a:lnTo>
                <a:close/>
                <a:moveTo>
                  <a:pt x="177380" y="147638"/>
                </a:moveTo>
                <a:lnTo>
                  <a:pt x="266396" y="147638"/>
                </a:lnTo>
                <a:cubicBezTo>
                  <a:pt x="268929" y="147638"/>
                  <a:pt x="271100" y="149819"/>
                  <a:pt x="271100" y="152364"/>
                </a:cubicBezTo>
                <a:lnTo>
                  <a:pt x="271100" y="220336"/>
                </a:lnTo>
                <a:cubicBezTo>
                  <a:pt x="271100" y="222881"/>
                  <a:pt x="268929" y="225062"/>
                  <a:pt x="266396" y="225062"/>
                </a:cubicBezTo>
                <a:lnTo>
                  <a:pt x="177380" y="225062"/>
                </a:lnTo>
                <a:cubicBezTo>
                  <a:pt x="174847" y="225062"/>
                  <a:pt x="173037" y="222881"/>
                  <a:pt x="173037" y="220336"/>
                </a:cubicBezTo>
                <a:cubicBezTo>
                  <a:pt x="173037" y="217792"/>
                  <a:pt x="174847" y="215611"/>
                  <a:pt x="177380" y="215611"/>
                </a:cubicBezTo>
                <a:lnTo>
                  <a:pt x="262054" y="215611"/>
                </a:lnTo>
                <a:lnTo>
                  <a:pt x="262054" y="157089"/>
                </a:lnTo>
                <a:lnTo>
                  <a:pt x="177380" y="157089"/>
                </a:lnTo>
                <a:cubicBezTo>
                  <a:pt x="174847" y="157089"/>
                  <a:pt x="173037" y="154908"/>
                  <a:pt x="173037" y="152364"/>
                </a:cubicBezTo>
                <a:cubicBezTo>
                  <a:pt x="173037" y="149819"/>
                  <a:pt x="174847" y="147638"/>
                  <a:pt x="177380" y="147638"/>
                </a:cubicBezTo>
                <a:close/>
                <a:moveTo>
                  <a:pt x="36425" y="147638"/>
                </a:moveTo>
                <a:lnTo>
                  <a:pt x="118790" y="147638"/>
                </a:lnTo>
                <a:cubicBezTo>
                  <a:pt x="121308" y="147638"/>
                  <a:pt x="123466" y="149819"/>
                  <a:pt x="123466" y="152364"/>
                </a:cubicBezTo>
                <a:lnTo>
                  <a:pt x="123466" y="220336"/>
                </a:lnTo>
                <a:cubicBezTo>
                  <a:pt x="123466" y="222881"/>
                  <a:pt x="121308" y="225062"/>
                  <a:pt x="118790" y="225062"/>
                </a:cubicBezTo>
                <a:lnTo>
                  <a:pt x="36425" y="225062"/>
                </a:lnTo>
                <a:cubicBezTo>
                  <a:pt x="33908" y="225062"/>
                  <a:pt x="31750" y="222881"/>
                  <a:pt x="31750" y="220336"/>
                </a:cubicBezTo>
                <a:lnTo>
                  <a:pt x="31750" y="152364"/>
                </a:lnTo>
                <a:cubicBezTo>
                  <a:pt x="31750" y="149819"/>
                  <a:pt x="33908" y="147638"/>
                  <a:pt x="36425" y="147638"/>
                </a:cubicBezTo>
                <a:close/>
                <a:moveTo>
                  <a:pt x="40741" y="86769"/>
                </a:moveTo>
                <a:lnTo>
                  <a:pt x="40741" y="117661"/>
                </a:lnTo>
                <a:lnTo>
                  <a:pt x="114114" y="117661"/>
                </a:lnTo>
                <a:lnTo>
                  <a:pt x="114114" y="86769"/>
                </a:lnTo>
                <a:lnTo>
                  <a:pt x="40741" y="86769"/>
                </a:lnTo>
                <a:close/>
                <a:moveTo>
                  <a:pt x="177380" y="77788"/>
                </a:moveTo>
                <a:lnTo>
                  <a:pt x="266396" y="77788"/>
                </a:lnTo>
                <a:cubicBezTo>
                  <a:pt x="268929" y="77788"/>
                  <a:pt x="271100" y="79584"/>
                  <a:pt x="271100" y="82458"/>
                </a:cubicBezTo>
                <a:lnTo>
                  <a:pt x="271100" y="122330"/>
                </a:lnTo>
                <a:cubicBezTo>
                  <a:pt x="271100" y="124845"/>
                  <a:pt x="268929" y="126641"/>
                  <a:pt x="266396" y="126641"/>
                </a:cubicBezTo>
                <a:lnTo>
                  <a:pt x="177380" y="126641"/>
                </a:lnTo>
                <a:cubicBezTo>
                  <a:pt x="174847" y="126641"/>
                  <a:pt x="173037" y="124845"/>
                  <a:pt x="173037" y="122330"/>
                </a:cubicBezTo>
                <a:cubicBezTo>
                  <a:pt x="173037" y="119816"/>
                  <a:pt x="174847" y="117661"/>
                  <a:pt x="177380" y="117661"/>
                </a:cubicBezTo>
                <a:lnTo>
                  <a:pt x="262054" y="117661"/>
                </a:lnTo>
                <a:lnTo>
                  <a:pt x="262054" y="86769"/>
                </a:lnTo>
                <a:lnTo>
                  <a:pt x="177380" y="86769"/>
                </a:lnTo>
                <a:cubicBezTo>
                  <a:pt x="174847" y="86769"/>
                  <a:pt x="173037" y="84972"/>
                  <a:pt x="173037" y="82458"/>
                </a:cubicBezTo>
                <a:cubicBezTo>
                  <a:pt x="173037" y="79584"/>
                  <a:pt x="174847" y="77788"/>
                  <a:pt x="177380" y="77788"/>
                </a:cubicBezTo>
                <a:close/>
                <a:moveTo>
                  <a:pt x="36425" y="77788"/>
                </a:moveTo>
                <a:lnTo>
                  <a:pt x="118790" y="77788"/>
                </a:lnTo>
                <a:cubicBezTo>
                  <a:pt x="121308" y="77788"/>
                  <a:pt x="123466" y="79584"/>
                  <a:pt x="123466" y="82458"/>
                </a:cubicBezTo>
                <a:lnTo>
                  <a:pt x="123466" y="122330"/>
                </a:lnTo>
                <a:cubicBezTo>
                  <a:pt x="123466" y="124845"/>
                  <a:pt x="121308" y="126641"/>
                  <a:pt x="118790" y="126641"/>
                </a:cubicBezTo>
                <a:lnTo>
                  <a:pt x="36425" y="126641"/>
                </a:lnTo>
                <a:cubicBezTo>
                  <a:pt x="33908" y="126641"/>
                  <a:pt x="31750" y="124845"/>
                  <a:pt x="31750" y="122330"/>
                </a:cubicBezTo>
                <a:lnTo>
                  <a:pt x="31750" y="82458"/>
                </a:lnTo>
                <a:cubicBezTo>
                  <a:pt x="31750" y="79584"/>
                  <a:pt x="33908" y="77788"/>
                  <a:pt x="36425" y="77788"/>
                </a:cubicBezTo>
                <a:close/>
                <a:moveTo>
                  <a:pt x="9320" y="55163"/>
                </a:moveTo>
                <a:lnTo>
                  <a:pt x="9320" y="248051"/>
                </a:lnTo>
                <a:lnTo>
                  <a:pt x="145897" y="248051"/>
                </a:lnTo>
                <a:lnTo>
                  <a:pt x="145897" y="55163"/>
                </a:lnTo>
                <a:lnTo>
                  <a:pt x="9320" y="55163"/>
                </a:lnTo>
                <a:close/>
                <a:moveTo>
                  <a:pt x="269753" y="23636"/>
                </a:moveTo>
                <a:cubicBezTo>
                  <a:pt x="271218" y="22225"/>
                  <a:pt x="274149" y="22225"/>
                  <a:pt x="275981" y="23636"/>
                </a:cubicBezTo>
                <a:cubicBezTo>
                  <a:pt x="277080" y="24695"/>
                  <a:pt x="277446" y="25753"/>
                  <a:pt x="277446" y="27164"/>
                </a:cubicBezTo>
                <a:cubicBezTo>
                  <a:pt x="277446" y="28222"/>
                  <a:pt x="277080" y="29281"/>
                  <a:pt x="275981" y="30339"/>
                </a:cubicBezTo>
                <a:cubicBezTo>
                  <a:pt x="275248" y="31045"/>
                  <a:pt x="274149" y="31397"/>
                  <a:pt x="273050" y="31397"/>
                </a:cubicBezTo>
                <a:cubicBezTo>
                  <a:pt x="271584" y="31397"/>
                  <a:pt x="270485" y="31045"/>
                  <a:pt x="269753" y="30339"/>
                </a:cubicBezTo>
                <a:cubicBezTo>
                  <a:pt x="268654" y="29281"/>
                  <a:pt x="268287" y="28222"/>
                  <a:pt x="268287" y="27164"/>
                </a:cubicBezTo>
                <a:cubicBezTo>
                  <a:pt x="268287" y="25753"/>
                  <a:pt x="268654" y="24695"/>
                  <a:pt x="269753" y="23636"/>
                </a:cubicBezTo>
                <a:close/>
                <a:moveTo>
                  <a:pt x="210961" y="23636"/>
                </a:moveTo>
                <a:cubicBezTo>
                  <a:pt x="212725" y="22225"/>
                  <a:pt x="215547" y="22225"/>
                  <a:pt x="217311" y="23636"/>
                </a:cubicBezTo>
                <a:cubicBezTo>
                  <a:pt x="218370" y="24695"/>
                  <a:pt x="218722" y="25753"/>
                  <a:pt x="218722" y="27164"/>
                </a:cubicBezTo>
                <a:cubicBezTo>
                  <a:pt x="218722" y="28222"/>
                  <a:pt x="218370" y="29281"/>
                  <a:pt x="217311" y="30339"/>
                </a:cubicBezTo>
                <a:cubicBezTo>
                  <a:pt x="216253" y="31045"/>
                  <a:pt x="215195" y="31397"/>
                  <a:pt x="214136" y="31397"/>
                </a:cubicBezTo>
                <a:cubicBezTo>
                  <a:pt x="213078" y="31397"/>
                  <a:pt x="211667" y="31045"/>
                  <a:pt x="210961" y="30339"/>
                </a:cubicBezTo>
                <a:cubicBezTo>
                  <a:pt x="210256" y="29281"/>
                  <a:pt x="209550" y="28222"/>
                  <a:pt x="209550" y="27164"/>
                </a:cubicBezTo>
                <a:cubicBezTo>
                  <a:pt x="209550" y="25753"/>
                  <a:pt x="210256" y="24695"/>
                  <a:pt x="210961" y="23636"/>
                </a:cubicBezTo>
                <a:close/>
                <a:moveTo>
                  <a:pt x="244298" y="22225"/>
                </a:moveTo>
                <a:cubicBezTo>
                  <a:pt x="246768" y="22225"/>
                  <a:pt x="248884" y="24423"/>
                  <a:pt x="248884" y="26988"/>
                </a:cubicBezTo>
                <a:cubicBezTo>
                  <a:pt x="248884" y="29552"/>
                  <a:pt x="246768" y="31384"/>
                  <a:pt x="244298" y="31384"/>
                </a:cubicBezTo>
                <a:cubicBezTo>
                  <a:pt x="241829" y="31384"/>
                  <a:pt x="239712" y="29552"/>
                  <a:pt x="239712" y="26988"/>
                </a:cubicBezTo>
                <a:cubicBezTo>
                  <a:pt x="239712" y="24423"/>
                  <a:pt x="241829" y="22225"/>
                  <a:pt x="244298" y="22225"/>
                </a:cubicBezTo>
                <a:close/>
                <a:moveTo>
                  <a:pt x="110948" y="22225"/>
                </a:moveTo>
                <a:cubicBezTo>
                  <a:pt x="113418" y="22225"/>
                  <a:pt x="115534" y="24423"/>
                  <a:pt x="115534" y="26988"/>
                </a:cubicBezTo>
                <a:cubicBezTo>
                  <a:pt x="115534" y="29552"/>
                  <a:pt x="113418" y="31384"/>
                  <a:pt x="110948" y="31384"/>
                </a:cubicBezTo>
                <a:cubicBezTo>
                  <a:pt x="108479" y="31384"/>
                  <a:pt x="106362" y="29552"/>
                  <a:pt x="106362" y="26988"/>
                </a:cubicBezTo>
                <a:cubicBezTo>
                  <a:pt x="106362" y="24423"/>
                  <a:pt x="108479" y="22225"/>
                  <a:pt x="110948" y="22225"/>
                </a:cubicBezTo>
                <a:close/>
                <a:moveTo>
                  <a:pt x="63345" y="22225"/>
                </a:moveTo>
                <a:lnTo>
                  <a:pt x="90641" y="22225"/>
                </a:lnTo>
                <a:cubicBezTo>
                  <a:pt x="93123" y="22225"/>
                  <a:pt x="94895" y="24423"/>
                  <a:pt x="94895" y="26988"/>
                </a:cubicBezTo>
                <a:cubicBezTo>
                  <a:pt x="94895" y="29552"/>
                  <a:pt x="93123" y="31384"/>
                  <a:pt x="90641" y="31384"/>
                </a:cubicBezTo>
                <a:lnTo>
                  <a:pt x="63345" y="31384"/>
                </a:lnTo>
                <a:cubicBezTo>
                  <a:pt x="61218" y="31384"/>
                  <a:pt x="58737" y="29552"/>
                  <a:pt x="58737" y="26988"/>
                </a:cubicBezTo>
                <a:cubicBezTo>
                  <a:pt x="58737" y="24423"/>
                  <a:pt x="61218" y="22225"/>
                  <a:pt x="63345" y="22225"/>
                </a:cubicBezTo>
                <a:close/>
                <a:moveTo>
                  <a:pt x="27243" y="9374"/>
                </a:moveTo>
                <a:cubicBezTo>
                  <a:pt x="17206" y="9374"/>
                  <a:pt x="9320" y="17306"/>
                  <a:pt x="9320" y="27401"/>
                </a:cubicBezTo>
                <a:lnTo>
                  <a:pt x="9320" y="45789"/>
                </a:lnTo>
                <a:lnTo>
                  <a:pt x="145897" y="45789"/>
                </a:lnTo>
                <a:lnTo>
                  <a:pt x="145897" y="27401"/>
                </a:lnTo>
                <a:cubicBezTo>
                  <a:pt x="145897" y="17306"/>
                  <a:pt x="138010" y="9374"/>
                  <a:pt x="127973" y="9374"/>
                </a:cubicBezTo>
                <a:lnTo>
                  <a:pt x="27243" y="9374"/>
                </a:lnTo>
                <a:close/>
                <a:moveTo>
                  <a:pt x="169788" y="0"/>
                </a:moveTo>
                <a:lnTo>
                  <a:pt x="298164" y="0"/>
                </a:lnTo>
                <a:cubicBezTo>
                  <a:pt x="300688" y="0"/>
                  <a:pt x="302852" y="2163"/>
                  <a:pt x="302852" y="4687"/>
                </a:cubicBezTo>
                <a:lnTo>
                  <a:pt x="302852" y="50476"/>
                </a:lnTo>
                <a:lnTo>
                  <a:pt x="302852" y="298166"/>
                </a:lnTo>
                <a:cubicBezTo>
                  <a:pt x="302852" y="300689"/>
                  <a:pt x="300688" y="302853"/>
                  <a:pt x="298164" y="302853"/>
                </a:cubicBezTo>
                <a:lnTo>
                  <a:pt x="169788" y="302853"/>
                </a:lnTo>
                <a:cubicBezTo>
                  <a:pt x="167264" y="302853"/>
                  <a:pt x="165100" y="300689"/>
                  <a:pt x="165100" y="298166"/>
                </a:cubicBezTo>
                <a:cubicBezTo>
                  <a:pt x="165100" y="295642"/>
                  <a:pt x="167264" y="293479"/>
                  <a:pt x="169788" y="293479"/>
                </a:cubicBezTo>
                <a:lnTo>
                  <a:pt x="293476" y="293479"/>
                </a:lnTo>
                <a:lnTo>
                  <a:pt x="293476" y="55163"/>
                </a:lnTo>
                <a:lnTo>
                  <a:pt x="178803" y="55163"/>
                </a:lnTo>
                <a:cubicBezTo>
                  <a:pt x="176279" y="55163"/>
                  <a:pt x="174476" y="52999"/>
                  <a:pt x="174476" y="50476"/>
                </a:cubicBezTo>
                <a:cubicBezTo>
                  <a:pt x="174476" y="47952"/>
                  <a:pt x="176279" y="45789"/>
                  <a:pt x="178803" y="45789"/>
                </a:cubicBezTo>
                <a:lnTo>
                  <a:pt x="293476" y="45789"/>
                </a:lnTo>
                <a:lnTo>
                  <a:pt x="293476" y="9374"/>
                </a:lnTo>
                <a:lnTo>
                  <a:pt x="169788" y="9374"/>
                </a:lnTo>
                <a:cubicBezTo>
                  <a:pt x="167264" y="9374"/>
                  <a:pt x="165100" y="7211"/>
                  <a:pt x="165100" y="4687"/>
                </a:cubicBezTo>
                <a:cubicBezTo>
                  <a:pt x="165100" y="2163"/>
                  <a:pt x="167264" y="0"/>
                  <a:pt x="169788" y="0"/>
                </a:cubicBezTo>
                <a:close/>
                <a:moveTo>
                  <a:pt x="27243" y="0"/>
                </a:moveTo>
                <a:lnTo>
                  <a:pt x="127973" y="0"/>
                </a:lnTo>
                <a:cubicBezTo>
                  <a:pt x="143029" y="0"/>
                  <a:pt x="155217" y="12258"/>
                  <a:pt x="155217" y="27401"/>
                </a:cubicBezTo>
                <a:lnTo>
                  <a:pt x="155217" y="50476"/>
                </a:lnTo>
                <a:lnTo>
                  <a:pt x="155217" y="252377"/>
                </a:lnTo>
                <a:lnTo>
                  <a:pt x="155217" y="275812"/>
                </a:lnTo>
                <a:cubicBezTo>
                  <a:pt x="155217" y="290594"/>
                  <a:pt x="143029" y="302853"/>
                  <a:pt x="127973" y="302853"/>
                </a:cubicBezTo>
                <a:lnTo>
                  <a:pt x="27243" y="302853"/>
                </a:lnTo>
                <a:cubicBezTo>
                  <a:pt x="12188" y="302853"/>
                  <a:pt x="0" y="290594"/>
                  <a:pt x="0" y="275812"/>
                </a:cubicBezTo>
                <a:lnTo>
                  <a:pt x="0" y="252377"/>
                </a:lnTo>
                <a:lnTo>
                  <a:pt x="0" y="50476"/>
                </a:lnTo>
                <a:lnTo>
                  <a:pt x="0" y="27401"/>
                </a:lnTo>
                <a:cubicBezTo>
                  <a:pt x="0" y="12258"/>
                  <a:pt x="12188" y="0"/>
                  <a:pt x="272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9" name="Freeform 823">
            <a:extLst>
              <a:ext uri="{FF2B5EF4-FFF2-40B4-BE49-F238E27FC236}">
                <a16:creationId xmlns:a16="http://schemas.microsoft.com/office/drawing/2014/main" id="{52BF24DB-5637-2043-9E1B-F95D19F81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940" y="2857116"/>
            <a:ext cx="290233" cy="382307"/>
          </a:xfrm>
          <a:custGeom>
            <a:avLst/>
            <a:gdLst/>
            <a:ahLst/>
            <a:cxnLst/>
            <a:rect l="0" t="0" r="r" b="b"/>
            <a:pathLst>
              <a:path w="229966" h="302124">
                <a:moveTo>
                  <a:pt x="159295" y="212203"/>
                </a:moveTo>
                <a:cubicBezTo>
                  <a:pt x="156425" y="211124"/>
                  <a:pt x="152837" y="212203"/>
                  <a:pt x="151761" y="215440"/>
                </a:cubicBezTo>
                <a:lnTo>
                  <a:pt x="148891" y="221914"/>
                </a:lnTo>
                <a:cubicBezTo>
                  <a:pt x="146738" y="226590"/>
                  <a:pt x="142791" y="229468"/>
                  <a:pt x="137768" y="230547"/>
                </a:cubicBezTo>
                <a:cubicBezTo>
                  <a:pt x="133104" y="231626"/>
                  <a:pt x="128081" y="230187"/>
                  <a:pt x="124134" y="226590"/>
                </a:cubicBezTo>
                <a:lnTo>
                  <a:pt x="119111" y="221914"/>
                </a:lnTo>
                <a:cubicBezTo>
                  <a:pt x="117317" y="220476"/>
                  <a:pt x="115165" y="219756"/>
                  <a:pt x="113012" y="220476"/>
                </a:cubicBezTo>
                <a:lnTo>
                  <a:pt x="139562" y="287377"/>
                </a:lnTo>
                <a:lnTo>
                  <a:pt x="158578" y="257163"/>
                </a:lnTo>
                <a:cubicBezTo>
                  <a:pt x="159654" y="255365"/>
                  <a:pt x="161807" y="254646"/>
                  <a:pt x="163601" y="255005"/>
                </a:cubicBezTo>
                <a:lnTo>
                  <a:pt x="198403" y="263997"/>
                </a:lnTo>
                <a:lnTo>
                  <a:pt x="178311" y="213642"/>
                </a:lnTo>
                <a:cubicBezTo>
                  <a:pt x="174364" y="215800"/>
                  <a:pt x="170418" y="216160"/>
                  <a:pt x="166112" y="214721"/>
                </a:cubicBezTo>
                <a:lnTo>
                  <a:pt x="159295" y="212203"/>
                </a:lnTo>
                <a:close/>
                <a:moveTo>
                  <a:pt x="115778" y="56272"/>
                </a:moveTo>
                <a:cubicBezTo>
                  <a:pt x="82963" y="56272"/>
                  <a:pt x="56278" y="82957"/>
                  <a:pt x="56278" y="115772"/>
                </a:cubicBezTo>
                <a:cubicBezTo>
                  <a:pt x="56278" y="148587"/>
                  <a:pt x="82963" y="175272"/>
                  <a:pt x="115778" y="175272"/>
                </a:cubicBezTo>
                <a:cubicBezTo>
                  <a:pt x="148954" y="175272"/>
                  <a:pt x="175638" y="148587"/>
                  <a:pt x="175638" y="115772"/>
                </a:cubicBezTo>
                <a:cubicBezTo>
                  <a:pt x="175638" y="82957"/>
                  <a:pt x="148954" y="56272"/>
                  <a:pt x="115778" y="56272"/>
                </a:cubicBezTo>
                <a:close/>
                <a:moveTo>
                  <a:pt x="115778" y="46896"/>
                </a:moveTo>
                <a:cubicBezTo>
                  <a:pt x="154002" y="46896"/>
                  <a:pt x="184654" y="77908"/>
                  <a:pt x="184654" y="115772"/>
                </a:cubicBezTo>
                <a:cubicBezTo>
                  <a:pt x="184654" y="153996"/>
                  <a:pt x="154002" y="184648"/>
                  <a:pt x="115778" y="184648"/>
                </a:cubicBezTo>
                <a:cubicBezTo>
                  <a:pt x="77914" y="184648"/>
                  <a:pt x="46902" y="153996"/>
                  <a:pt x="46902" y="115772"/>
                </a:cubicBezTo>
                <a:cubicBezTo>
                  <a:pt x="46902" y="77908"/>
                  <a:pt x="77914" y="46896"/>
                  <a:pt x="115778" y="46896"/>
                </a:cubicBezTo>
                <a:close/>
                <a:moveTo>
                  <a:pt x="93996" y="9342"/>
                </a:moveTo>
                <a:cubicBezTo>
                  <a:pt x="91844" y="9702"/>
                  <a:pt x="90409" y="11140"/>
                  <a:pt x="89691" y="12939"/>
                </a:cubicBezTo>
                <a:lnTo>
                  <a:pt x="86462" y="19413"/>
                </a:lnTo>
                <a:cubicBezTo>
                  <a:pt x="83233" y="26607"/>
                  <a:pt x="74981" y="30203"/>
                  <a:pt x="67088" y="27326"/>
                </a:cubicBezTo>
                <a:lnTo>
                  <a:pt x="60629" y="24808"/>
                </a:lnTo>
                <a:cubicBezTo>
                  <a:pt x="58477" y="24089"/>
                  <a:pt x="56683" y="24089"/>
                  <a:pt x="54889" y="25528"/>
                </a:cubicBezTo>
                <a:cubicBezTo>
                  <a:pt x="53454" y="26607"/>
                  <a:pt x="52377" y="28405"/>
                  <a:pt x="52377" y="30563"/>
                </a:cubicBezTo>
                <a:lnTo>
                  <a:pt x="52019" y="37757"/>
                </a:lnTo>
                <a:cubicBezTo>
                  <a:pt x="51660" y="45670"/>
                  <a:pt x="45201" y="52145"/>
                  <a:pt x="37308" y="52504"/>
                </a:cubicBezTo>
                <a:lnTo>
                  <a:pt x="30132" y="52504"/>
                </a:lnTo>
                <a:cubicBezTo>
                  <a:pt x="27980" y="52504"/>
                  <a:pt x="26186" y="53583"/>
                  <a:pt x="25109" y="55382"/>
                </a:cubicBezTo>
                <a:cubicBezTo>
                  <a:pt x="24033" y="57180"/>
                  <a:pt x="23674" y="58978"/>
                  <a:pt x="24750" y="60777"/>
                </a:cubicBezTo>
                <a:lnTo>
                  <a:pt x="27262" y="67611"/>
                </a:lnTo>
                <a:cubicBezTo>
                  <a:pt x="29773" y="75164"/>
                  <a:pt x="26186" y="83797"/>
                  <a:pt x="19010" y="86674"/>
                </a:cubicBezTo>
                <a:lnTo>
                  <a:pt x="12552" y="89911"/>
                </a:lnTo>
                <a:cubicBezTo>
                  <a:pt x="10758" y="90990"/>
                  <a:pt x="9682" y="92429"/>
                  <a:pt x="8964" y="94227"/>
                </a:cubicBezTo>
                <a:cubicBezTo>
                  <a:pt x="8605" y="96385"/>
                  <a:pt x="9323" y="98184"/>
                  <a:pt x="10758" y="99623"/>
                </a:cubicBezTo>
                <a:lnTo>
                  <a:pt x="15422" y="105018"/>
                </a:lnTo>
                <a:cubicBezTo>
                  <a:pt x="20804" y="110773"/>
                  <a:pt x="20804" y="120124"/>
                  <a:pt x="15422" y="125879"/>
                </a:cubicBezTo>
                <a:lnTo>
                  <a:pt x="10758" y="131275"/>
                </a:lnTo>
                <a:cubicBezTo>
                  <a:pt x="9323" y="132713"/>
                  <a:pt x="8605" y="134512"/>
                  <a:pt x="8964" y="136310"/>
                </a:cubicBezTo>
                <a:cubicBezTo>
                  <a:pt x="9682" y="138468"/>
                  <a:pt x="10758" y="139907"/>
                  <a:pt x="12552" y="140986"/>
                </a:cubicBezTo>
                <a:lnTo>
                  <a:pt x="19010" y="143863"/>
                </a:lnTo>
                <a:cubicBezTo>
                  <a:pt x="26186" y="147101"/>
                  <a:pt x="29773" y="155733"/>
                  <a:pt x="27262" y="162927"/>
                </a:cubicBezTo>
                <a:lnTo>
                  <a:pt x="24750" y="169761"/>
                </a:lnTo>
                <a:cubicBezTo>
                  <a:pt x="23674" y="171919"/>
                  <a:pt x="24033" y="173717"/>
                  <a:pt x="25109" y="175515"/>
                </a:cubicBezTo>
                <a:cubicBezTo>
                  <a:pt x="26186" y="177314"/>
                  <a:pt x="27980" y="178033"/>
                  <a:pt x="30132" y="178393"/>
                </a:cubicBezTo>
                <a:lnTo>
                  <a:pt x="37308" y="178393"/>
                </a:lnTo>
                <a:cubicBezTo>
                  <a:pt x="45201" y="178753"/>
                  <a:pt x="51660" y="185227"/>
                  <a:pt x="52019" y="193500"/>
                </a:cubicBezTo>
                <a:lnTo>
                  <a:pt x="52377" y="200693"/>
                </a:lnTo>
                <a:cubicBezTo>
                  <a:pt x="52377" y="202492"/>
                  <a:pt x="53454" y="204290"/>
                  <a:pt x="54889" y="205369"/>
                </a:cubicBezTo>
                <a:cubicBezTo>
                  <a:pt x="56683" y="206448"/>
                  <a:pt x="58836" y="206448"/>
                  <a:pt x="60629" y="206088"/>
                </a:cubicBezTo>
                <a:lnTo>
                  <a:pt x="67088" y="203571"/>
                </a:lnTo>
                <a:cubicBezTo>
                  <a:pt x="69240" y="202851"/>
                  <a:pt x="70675" y="202492"/>
                  <a:pt x="72469" y="202492"/>
                </a:cubicBezTo>
                <a:cubicBezTo>
                  <a:pt x="78569" y="202492"/>
                  <a:pt x="83950" y="206088"/>
                  <a:pt x="86462" y="211484"/>
                </a:cubicBezTo>
                <a:lnTo>
                  <a:pt x="89691" y="217958"/>
                </a:lnTo>
                <a:cubicBezTo>
                  <a:pt x="90409" y="219756"/>
                  <a:pt x="91844" y="221195"/>
                  <a:pt x="93996" y="221555"/>
                </a:cubicBezTo>
                <a:cubicBezTo>
                  <a:pt x="95790" y="221914"/>
                  <a:pt x="97943" y="221555"/>
                  <a:pt x="99378" y="219756"/>
                </a:cubicBezTo>
                <a:lnTo>
                  <a:pt x="104401" y="215080"/>
                </a:lnTo>
                <a:cubicBezTo>
                  <a:pt x="110501" y="209685"/>
                  <a:pt x="119470" y="209685"/>
                  <a:pt x="125570" y="215080"/>
                </a:cubicBezTo>
                <a:lnTo>
                  <a:pt x="130592" y="219756"/>
                </a:lnTo>
                <a:cubicBezTo>
                  <a:pt x="132028" y="221555"/>
                  <a:pt x="134180" y="221914"/>
                  <a:pt x="135974" y="221555"/>
                </a:cubicBezTo>
                <a:cubicBezTo>
                  <a:pt x="138127" y="221195"/>
                  <a:pt x="139562" y="219756"/>
                  <a:pt x="140280" y="217958"/>
                </a:cubicBezTo>
                <a:lnTo>
                  <a:pt x="143150" y="211484"/>
                </a:lnTo>
                <a:cubicBezTo>
                  <a:pt x="146738" y="204290"/>
                  <a:pt x="154990" y="200693"/>
                  <a:pt x="162524" y="203571"/>
                </a:cubicBezTo>
                <a:lnTo>
                  <a:pt x="169341" y="206088"/>
                </a:lnTo>
                <a:cubicBezTo>
                  <a:pt x="171135" y="206448"/>
                  <a:pt x="173288" y="206448"/>
                  <a:pt x="174723" y="205369"/>
                </a:cubicBezTo>
                <a:cubicBezTo>
                  <a:pt x="176517" y="204290"/>
                  <a:pt x="177593" y="202492"/>
                  <a:pt x="177593" y="200693"/>
                </a:cubicBezTo>
                <a:lnTo>
                  <a:pt x="177952" y="193500"/>
                </a:lnTo>
                <a:cubicBezTo>
                  <a:pt x="178311" y="185227"/>
                  <a:pt x="184769" y="178753"/>
                  <a:pt x="192662" y="178393"/>
                </a:cubicBezTo>
                <a:lnTo>
                  <a:pt x="199838" y="178393"/>
                </a:lnTo>
                <a:cubicBezTo>
                  <a:pt x="201632" y="178033"/>
                  <a:pt x="203426" y="177314"/>
                  <a:pt x="204502" y="175515"/>
                </a:cubicBezTo>
                <a:cubicBezTo>
                  <a:pt x="205579" y="173717"/>
                  <a:pt x="205937" y="171919"/>
                  <a:pt x="205220" y="169761"/>
                </a:cubicBezTo>
                <a:lnTo>
                  <a:pt x="202708" y="162927"/>
                </a:lnTo>
                <a:cubicBezTo>
                  <a:pt x="199838" y="155733"/>
                  <a:pt x="203426" y="147101"/>
                  <a:pt x="210602" y="143863"/>
                </a:cubicBezTo>
                <a:lnTo>
                  <a:pt x="217418" y="140986"/>
                </a:lnTo>
                <a:cubicBezTo>
                  <a:pt x="219212" y="139907"/>
                  <a:pt x="220289" y="138468"/>
                  <a:pt x="221006" y="136310"/>
                </a:cubicBezTo>
                <a:cubicBezTo>
                  <a:pt x="221006" y="134512"/>
                  <a:pt x="220647" y="132713"/>
                  <a:pt x="219212" y="131275"/>
                </a:cubicBezTo>
                <a:lnTo>
                  <a:pt x="214189" y="125879"/>
                </a:lnTo>
                <a:cubicBezTo>
                  <a:pt x="209166" y="120124"/>
                  <a:pt x="209166" y="110773"/>
                  <a:pt x="214189" y="105018"/>
                </a:cubicBezTo>
                <a:lnTo>
                  <a:pt x="219212" y="99623"/>
                </a:lnTo>
                <a:cubicBezTo>
                  <a:pt x="220647" y="98184"/>
                  <a:pt x="221006" y="96385"/>
                  <a:pt x="221006" y="94227"/>
                </a:cubicBezTo>
                <a:cubicBezTo>
                  <a:pt x="220289" y="92429"/>
                  <a:pt x="219212" y="90990"/>
                  <a:pt x="217418" y="89911"/>
                </a:cubicBezTo>
                <a:lnTo>
                  <a:pt x="210602" y="86674"/>
                </a:lnTo>
                <a:cubicBezTo>
                  <a:pt x="203426" y="83797"/>
                  <a:pt x="199838" y="75164"/>
                  <a:pt x="202708" y="67611"/>
                </a:cubicBezTo>
                <a:lnTo>
                  <a:pt x="205220" y="60777"/>
                </a:lnTo>
                <a:cubicBezTo>
                  <a:pt x="205937" y="58978"/>
                  <a:pt x="205579" y="57180"/>
                  <a:pt x="204502" y="55382"/>
                </a:cubicBezTo>
                <a:cubicBezTo>
                  <a:pt x="203426" y="53583"/>
                  <a:pt x="201632" y="52504"/>
                  <a:pt x="199838" y="52504"/>
                </a:cubicBezTo>
                <a:lnTo>
                  <a:pt x="192662" y="52504"/>
                </a:lnTo>
                <a:cubicBezTo>
                  <a:pt x="184769" y="52145"/>
                  <a:pt x="178311" y="45670"/>
                  <a:pt x="177952" y="37757"/>
                </a:cubicBezTo>
                <a:lnTo>
                  <a:pt x="177593" y="30563"/>
                </a:lnTo>
                <a:cubicBezTo>
                  <a:pt x="177593" y="28405"/>
                  <a:pt x="176517" y="26607"/>
                  <a:pt x="174723" y="25528"/>
                </a:cubicBezTo>
                <a:cubicBezTo>
                  <a:pt x="173288" y="24089"/>
                  <a:pt x="171135" y="24089"/>
                  <a:pt x="169341" y="24808"/>
                </a:cubicBezTo>
                <a:lnTo>
                  <a:pt x="162524" y="27326"/>
                </a:lnTo>
                <a:cubicBezTo>
                  <a:pt x="154990" y="30203"/>
                  <a:pt x="146738" y="26607"/>
                  <a:pt x="143150" y="19413"/>
                </a:cubicBezTo>
                <a:lnTo>
                  <a:pt x="140280" y="12939"/>
                </a:lnTo>
                <a:cubicBezTo>
                  <a:pt x="139562" y="11140"/>
                  <a:pt x="138127" y="9702"/>
                  <a:pt x="135974" y="9342"/>
                </a:cubicBezTo>
                <a:cubicBezTo>
                  <a:pt x="134180" y="8982"/>
                  <a:pt x="132028" y="9342"/>
                  <a:pt x="130592" y="10781"/>
                </a:cubicBezTo>
                <a:lnTo>
                  <a:pt x="125570" y="15816"/>
                </a:lnTo>
                <a:cubicBezTo>
                  <a:pt x="119470" y="21211"/>
                  <a:pt x="110501" y="21211"/>
                  <a:pt x="104401" y="15816"/>
                </a:cubicBezTo>
                <a:lnTo>
                  <a:pt x="99378" y="10781"/>
                </a:lnTo>
                <a:cubicBezTo>
                  <a:pt x="97943" y="9342"/>
                  <a:pt x="95790" y="8982"/>
                  <a:pt x="93996" y="9342"/>
                </a:cubicBezTo>
                <a:close/>
                <a:moveTo>
                  <a:pt x="92203" y="350"/>
                </a:moveTo>
                <a:cubicBezTo>
                  <a:pt x="96867" y="-729"/>
                  <a:pt x="101890" y="709"/>
                  <a:pt x="105478" y="4306"/>
                </a:cubicBezTo>
                <a:lnTo>
                  <a:pt x="110859" y="8982"/>
                </a:lnTo>
                <a:cubicBezTo>
                  <a:pt x="113012" y="11140"/>
                  <a:pt x="116600" y="11140"/>
                  <a:pt x="119111" y="8982"/>
                </a:cubicBezTo>
                <a:lnTo>
                  <a:pt x="124134" y="4306"/>
                </a:lnTo>
                <a:cubicBezTo>
                  <a:pt x="128081" y="709"/>
                  <a:pt x="133104" y="-729"/>
                  <a:pt x="137768" y="350"/>
                </a:cubicBezTo>
                <a:cubicBezTo>
                  <a:pt x="142791" y="1429"/>
                  <a:pt x="146738" y="4306"/>
                  <a:pt x="148891" y="8982"/>
                </a:cubicBezTo>
                <a:lnTo>
                  <a:pt x="151761" y="15816"/>
                </a:lnTo>
                <a:cubicBezTo>
                  <a:pt x="152837" y="18334"/>
                  <a:pt x="156425" y="19773"/>
                  <a:pt x="159295" y="18694"/>
                </a:cubicBezTo>
                <a:lnTo>
                  <a:pt x="166112" y="16176"/>
                </a:lnTo>
                <a:cubicBezTo>
                  <a:pt x="170776" y="14737"/>
                  <a:pt x="175799" y="15097"/>
                  <a:pt x="180105" y="17974"/>
                </a:cubicBezTo>
                <a:cubicBezTo>
                  <a:pt x="184051" y="20492"/>
                  <a:pt x="186563" y="25168"/>
                  <a:pt x="186563" y="30203"/>
                </a:cubicBezTo>
                <a:lnTo>
                  <a:pt x="186922" y="37397"/>
                </a:lnTo>
                <a:cubicBezTo>
                  <a:pt x="187280" y="40275"/>
                  <a:pt x="189433" y="43152"/>
                  <a:pt x="193021" y="43152"/>
                </a:cubicBezTo>
                <a:lnTo>
                  <a:pt x="200197" y="43512"/>
                </a:lnTo>
                <a:cubicBezTo>
                  <a:pt x="204861" y="43871"/>
                  <a:pt x="209525" y="46029"/>
                  <a:pt x="212037" y="50346"/>
                </a:cubicBezTo>
                <a:cubicBezTo>
                  <a:pt x="214907" y="54303"/>
                  <a:pt x="215624" y="59338"/>
                  <a:pt x="213831" y="64014"/>
                </a:cubicBezTo>
                <a:lnTo>
                  <a:pt x="211319" y="70848"/>
                </a:lnTo>
                <a:cubicBezTo>
                  <a:pt x="210243" y="74085"/>
                  <a:pt x="211678" y="77322"/>
                  <a:pt x="214548" y="78401"/>
                </a:cubicBezTo>
                <a:lnTo>
                  <a:pt x="221006" y="81638"/>
                </a:lnTo>
                <a:cubicBezTo>
                  <a:pt x="225670" y="83797"/>
                  <a:pt x="228900" y="87753"/>
                  <a:pt x="229617" y="92429"/>
                </a:cubicBezTo>
                <a:cubicBezTo>
                  <a:pt x="230693" y="97464"/>
                  <a:pt x="229258" y="102140"/>
                  <a:pt x="225670" y="105737"/>
                </a:cubicBezTo>
                <a:lnTo>
                  <a:pt x="221006" y="111492"/>
                </a:lnTo>
                <a:cubicBezTo>
                  <a:pt x="218854" y="113650"/>
                  <a:pt x="218854" y="117247"/>
                  <a:pt x="221006" y="119405"/>
                </a:cubicBezTo>
                <a:lnTo>
                  <a:pt x="225670" y="124800"/>
                </a:lnTo>
                <a:cubicBezTo>
                  <a:pt x="229258" y="128397"/>
                  <a:pt x="230693" y="133433"/>
                  <a:pt x="229617" y="138468"/>
                </a:cubicBezTo>
                <a:cubicBezTo>
                  <a:pt x="228900" y="143144"/>
                  <a:pt x="225670" y="147101"/>
                  <a:pt x="221006" y="149259"/>
                </a:cubicBezTo>
                <a:lnTo>
                  <a:pt x="214548" y="152136"/>
                </a:lnTo>
                <a:cubicBezTo>
                  <a:pt x="211678" y="153575"/>
                  <a:pt x="210243" y="157172"/>
                  <a:pt x="211319" y="160049"/>
                </a:cubicBezTo>
                <a:lnTo>
                  <a:pt x="213831" y="166523"/>
                </a:lnTo>
                <a:cubicBezTo>
                  <a:pt x="215624" y="171199"/>
                  <a:pt x="214907" y="176235"/>
                  <a:pt x="212037" y="180551"/>
                </a:cubicBezTo>
                <a:cubicBezTo>
                  <a:pt x="209525" y="184508"/>
                  <a:pt x="204861" y="187025"/>
                  <a:pt x="200197" y="187385"/>
                </a:cubicBezTo>
                <a:lnTo>
                  <a:pt x="193021" y="187745"/>
                </a:lnTo>
                <a:cubicBezTo>
                  <a:pt x="189433" y="187745"/>
                  <a:pt x="187280" y="190262"/>
                  <a:pt x="186922" y="193500"/>
                </a:cubicBezTo>
                <a:lnTo>
                  <a:pt x="186563" y="201053"/>
                </a:lnTo>
                <a:cubicBezTo>
                  <a:pt x="186563" y="202851"/>
                  <a:pt x="185845" y="204650"/>
                  <a:pt x="185128" y="206448"/>
                </a:cubicBezTo>
                <a:lnTo>
                  <a:pt x="210243" y="269033"/>
                </a:lnTo>
                <a:cubicBezTo>
                  <a:pt x="210960" y="270472"/>
                  <a:pt x="210602" y="272270"/>
                  <a:pt x="209525" y="273709"/>
                </a:cubicBezTo>
                <a:cubicBezTo>
                  <a:pt x="208090" y="275147"/>
                  <a:pt x="206655" y="275507"/>
                  <a:pt x="204861" y="275147"/>
                </a:cubicBezTo>
                <a:lnTo>
                  <a:pt x="164677" y="264717"/>
                </a:lnTo>
                <a:lnTo>
                  <a:pt x="142791" y="299965"/>
                </a:lnTo>
                <a:cubicBezTo>
                  <a:pt x="141715" y="301045"/>
                  <a:pt x="140280" y="302124"/>
                  <a:pt x="138845" y="302124"/>
                </a:cubicBezTo>
                <a:cubicBezTo>
                  <a:pt x="138486" y="302124"/>
                  <a:pt x="138486" y="302124"/>
                  <a:pt x="138486" y="302124"/>
                </a:cubicBezTo>
                <a:cubicBezTo>
                  <a:pt x="136692" y="301764"/>
                  <a:pt x="135257" y="300685"/>
                  <a:pt x="134539" y="299246"/>
                </a:cubicBezTo>
                <a:lnTo>
                  <a:pt x="105478" y="226590"/>
                </a:lnTo>
                <a:cubicBezTo>
                  <a:pt x="102607" y="229468"/>
                  <a:pt x="99019" y="230547"/>
                  <a:pt x="95073" y="230547"/>
                </a:cubicBezTo>
                <a:cubicBezTo>
                  <a:pt x="94355" y="230547"/>
                  <a:pt x="93279" y="230547"/>
                  <a:pt x="92203" y="230547"/>
                </a:cubicBezTo>
                <a:cubicBezTo>
                  <a:pt x="87180" y="229468"/>
                  <a:pt x="83233" y="226590"/>
                  <a:pt x="81080" y="221914"/>
                </a:cubicBezTo>
                <a:lnTo>
                  <a:pt x="78210" y="215440"/>
                </a:lnTo>
                <a:cubicBezTo>
                  <a:pt x="76775" y="212203"/>
                  <a:pt x="73546" y="211124"/>
                  <a:pt x="70317" y="212203"/>
                </a:cubicBezTo>
                <a:lnTo>
                  <a:pt x="63500" y="214721"/>
                </a:lnTo>
                <a:cubicBezTo>
                  <a:pt x="59553" y="216160"/>
                  <a:pt x="55248" y="215800"/>
                  <a:pt x="51660" y="213642"/>
                </a:cubicBezTo>
                <a:lnTo>
                  <a:pt x="31567" y="263997"/>
                </a:lnTo>
                <a:lnTo>
                  <a:pt x="66011" y="255005"/>
                </a:lnTo>
                <a:lnTo>
                  <a:pt x="66370" y="255005"/>
                </a:lnTo>
                <a:cubicBezTo>
                  <a:pt x="66729" y="255005"/>
                  <a:pt x="67088" y="255005"/>
                  <a:pt x="67446" y="255005"/>
                </a:cubicBezTo>
                <a:cubicBezTo>
                  <a:pt x="67805" y="255005"/>
                  <a:pt x="67805" y="255005"/>
                  <a:pt x="68164" y="255005"/>
                </a:cubicBezTo>
                <a:cubicBezTo>
                  <a:pt x="68523" y="255005"/>
                  <a:pt x="68523" y="255365"/>
                  <a:pt x="68882" y="255365"/>
                </a:cubicBezTo>
                <a:cubicBezTo>
                  <a:pt x="69240" y="255365"/>
                  <a:pt x="69599" y="255365"/>
                  <a:pt x="69599" y="255725"/>
                </a:cubicBezTo>
                <a:cubicBezTo>
                  <a:pt x="69958" y="255725"/>
                  <a:pt x="70317" y="256084"/>
                  <a:pt x="70317" y="256084"/>
                </a:cubicBezTo>
                <a:cubicBezTo>
                  <a:pt x="70675" y="256444"/>
                  <a:pt x="70675" y="256804"/>
                  <a:pt x="71034" y="256804"/>
                </a:cubicBezTo>
                <a:cubicBezTo>
                  <a:pt x="71034" y="256804"/>
                  <a:pt x="71393" y="256804"/>
                  <a:pt x="71393" y="257163"/>
                </a:cubicBezTo>
                <a:lnTo>
                  <a:pt x="90050" y="287377"/>
                </a:lnTo>
                <a:lnTo>
                  <a:pt x="101531" y="258962"/>
                </a:lnTo>
                <a:cubicBezTo>
                  <a:pt x="102248" y="256804"/>
                  <a:pt x="105119" y="255365"/>
                  <a:pt x="107630" y="256444"/>
                </a:cubicBezTo>
                <a:cubicBezTo>
                  <a:pt x="109783" y="257163"/>
                  <a:pt x="110859" y="260041"/>
                  <a:pt x="109783" y="262559"/>
                </a:cubicBezTo>
                <a:lnTo>
                  <a:pt x="95073" y="299246"/>
                </a:lnTo>
                <a:cubicBezTo>
                  <a:pt x="94714" y="300685"/>
                  <a:pt x="93279" y="301764"/>
                  <a:pt x="91485" y="302124"/>
                </a:cubicBezTo>
                <a:cubicBezTo>
                  <a:pt x="91126" y="302124"/>
                  <a:pt x="91126" y="302124"/>
                  <a:pt x="91126" y="302124"/>
                </a:cubicBezTo>
                <a:cubicBezTo>
                  <a:pt x="89332" y="302124"/>
                  <a:pt x="87897" y="301045"/>
                  <a:pt x="87180" y="299965"/>
                </a:cubicBezTo>
                <a:lnTo>
                  <a:pt x="65294" y="264717"/>
                </a:lnTo>
                <a:lnTo>
                  <a:pt x="25109" y="275147"/>
                </a:lnTo>
                <a:cubicBezTo>
                  <a:pt x="24750" y="275147"/>
                  <a:pt x="24392" y="275147"/>
                  <a:pt x="23674" y="275147"/>
                </a:cubicBezTo>
                <a:cubicBezTo>
                  <a:pt x="22598" y="275147"/>
                  <a:pt x="21163" y="274788"/>
                  <a:pt x="20445" y="273709"/>
                </a:cubicBezTo>
                <a:cubicBezTo>
                  <a:pt x="19369" y="272270"/>
                  <a:pt x="19010" y="270472"/>
                  <a:pt x="19727" y="269033"/>
                </a:cubicBezTo>
                <a:lnTo>
                  <a:pt x="44484" y="206448"/>
                </a:lnTo>
                <a:cubicBezTo>
                  <a:pt x="43766" y="204650"/>
                  <a:pt x="43049" y="202851"/>
                  <a:pt x="43049" y="201053"/>
                </a:cubicBezTo>
                <a:lnTo>
                  <a:pt x="42690" y="193500"/>
                </a:lnTo>
                <a:cubicBezTo>
                  <a:pt x="42690" y="190262"/>
                  <a:pt x="40178" y="187745"/>
                  <a:pt x="36949" y="187745"/>
                </a:cubicBezTo>
                <a:lnTo>
                  <a:pt x="29773" y="187385"/>
                </a:lnTo>
                <a:cubicBezTo>
                  <a:pt x="24750" y="187025"/>
                  <a:pt x="20445" y="184508"/>
                  <a:pt x="17575" y="180551"/>
                </a:cubicBezTo>
                <a:cubicBezTo>
                  <a:pt x="15063" y="176235"/>
                  <a:pt x="14346" y="171199"/>
                  <a:pt x="16140" y="166523"/>
                </a:cubicBezTo>
                <a:lnTo>
                  <a:pt x="18651" y="160049"/>
                </a:lnTo>
                <a:cubicBezTo>
                  <a:pt x="19727" y="157172"/>
                  <a:pt x="17934" y="153575"/>
                  <a:pt x="15422" y="152136"/>
                </a:cubicBezTo>
                <a:lnTo>
                  <a:pt x="8964" y="149259"/>
                </a:lnTo>
                <a:cubicBezTo>
                  <a:pt x="4300" y="147101"/>
                  <a:pt x="1071" y="143144"/>
                  <a:pt x="353" y="138468"/>
                </a:cubicBezTo>
                <a:cubicBezTo>
                  <a:pt x="-723" y="133433"/>
                  <a:pt x="712" y="128397"/>
                  <a:pt x="3941" y="124800"/>
                </a:cubicBezTo>
                <a:lnTo>
                  <a:pt x="8964" y="119405"/>
                </a:lnTo>
                <a:cubicBezTo>
                  <a:pt x="10758" y="117247"/>
                  <a:pt x="10758" y="113650"/>
                  <a:pt x="8964" y="111492"/>
                </a:cubicBezTo>
                <a:lnTo>
                  <a:pt x="3941" y="105737"/>
                </a:lnTo>
                <a:cubicBezTo>
                  <a:pt x="712" y="102140"/>
                  <a:pt x="-723" y="97464"/>
                  <a:pt x="353" y="92429"/>
                </a:cubicBezTo>
                <a:cubicBezTo>
                  <a:pt x="1071" y="87753"/>
                  <a:pt x="4300" y="83797"/>
                  <a:pt x="8964" y="81638"/>
                </a:cubicBezTo>
                <a:lnTo>
                  <a:pt x="15422" y="78401"/>
                </a:lnTo>
                <a:cubicBezTo>
                  <a:pt x="17934" y="77322"/>
                  <a:pt x="19727" y="74085"/>
                  <a:pt x="18651" y="70848"/>
                </a:cubicBezTo>
                <a:lnTo>
                  <a:pt x="16140" y="64014"/>
                </a:lnTo>
                <a:cubicBezTo>
                  <a:pt x="14346" y="59338"/>
                  <a:pt x="15063" y="54303"/>
                  <a:pt x="17575" y="50346"/>
                </a:cubicBezTo>
                <a:cubicBezTo>
                  <a:pt x="20445" y="46029"/>
                  <a:pt x="24750" y="43871"/>
                  <a:pt x="29773" y="43512"/>
                </a:cubicBezTo>
                <a:lnTo>
                  <a:pt x="36949" y="43152"/>
                </a:lnTo>
                <a:cubicBezTo>
                  <a:pt x="40178" y="43152"/>
                  <a:pt x="42690" y="40275"/>
                  <a:pt x="42690" y="37397"/>
                </a:cubicBezTo>
                <a:lnTo>
                  <a:pt x="43049" y="30203"/>
                </a:lnTo>
                <a:cubicBezTo>
                  <a:pt x="43407" y="25168"/>
                  <a:pt x="45919" y="20492"/>
                  <a:pt x="49866" y="17974"/>
                </a:cubicBezTo>
                <a:cubicBezTo>
                  <a:pt x="54171" y="15097"/>
                  <a:pt x="58836" y="14737"/>
                  <a:pt x="63500" y="16176"/>
                </a:cubicBezTo>
                <a:lnTo>
                  <a:pt x="70317" y="18694"/>
                </a:lnTo>
                <a:cubicBezTo>
                  <a:pt x="73546" y="19773"/>
                  <a:pt x="76775" y="18334"/>
                  <a:pt x="78210" y="15816"/>
                </a:cubicBezTo>
                <a:lnTo>
                  <a:pt x="81080" y="8982"/>
                </a:lnTo>
                <a:cubicBezTo>
                  <a:pt x="83233" y="4306"/>
                  <a:pt x="87180" y="1429"/>
                  <a:pt x="92203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10" name="Freeform 824">
            <a:extLst>
              <a:ext uri="{FF2B5EF4-FFF2-40B4-BE49-F238E27FC236}">
                <a16:creationId xmlns:a16="http://schemas.microsoft.com/office/drawing/2014/main" id="{995B5D93-6B07-3847-80C5-CABD3158E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426" y="2698564"/>
            <a:ext cx="382308" cy="382308"/>
          </a:xfrm>
          <a:custGeom>
            <a:avLst/>
            <a:gdLst/>
            <a:ahLst/>
            <a:cxnLst/>
            <a:rect l="0" t="0" r="r" b="b"/>
            <a:pathLst>
              <a:path w="303159" h="302853">
                <a:moveTo>
                  <a:pt x="223350" y="171920"/>
                </a:moveTo>
                <a:cubicBezTo>
                  <a:pt x="221550" y="171920"/>
                  <a:pt x="219750" y="172277"/>
                  <a:pt x="217951" y="172634"/>
                </a:cubicBezTo>
                <a:cubicBezTo>
                  <a:pt x="212551" y="174062"/>
                  <a:pt x="208232" y="177631"/>
                  <a:pt x="205352" y="182272"/>
                </a:cubicBezTo>
                <a:cubicBezTo>
                  <a:pt x="202833" y="186912"/>
                  <a:pt x="201753" y="192623"/>
                  <a:pt x="203193" y="197977"/>
                </a:cubicBezTo>
                <a:cubicBezTo>
                  <a:pt x="204632" y="202975"/>
                  <a:pt x="208232" y="207615"/>
                  <a:pt x="212911" y="210114"/>
                </a:cubicBezTo>
                <a:cubicBezTo>
                  <a:pt x="217591" y="212969"/>
                  <a:pt x="223350" y="213683"/>
                  <a:pt x="228389" y="212256"/>
                </a:cubicBezTo>
                <a:cubicBezTo>
                  <a:pt x="233789" y="210828"/>
                  <a:pt x="238108" y="207615"/>
                  <a:pt x="240988" y="202618"/>
                </a:cubicBezTo>
                <a:cubicBezTo>
                  <a:pt x="243507" y="197977"/>
                  <a:pt x="244587" y="192266"/>
                  <a:pt x="243147" y="187269"/>
                </a:cubicBezTo>
                <a:cubicBezTo>
                  <a:pt x="241708" y="181915"/>
                  <a:pt x="238108" y="177631"/>
                  <a:pt x="233429" y="174776"/>
                </a:cubicBezTo>
                <a:cubicBezTo>
                  <a:pt x="230189" y="172991"/>
                  <a:pt x="226590" y="171920"/>
                  <a:pt x="223350" y="171920"/>
                </a:cubicBezTo>
                <a:close/>
                <a:moveTo>
                  <a:pt x="215431" y="164067"/>
                </a:moveTo>
                <a:cubicBezTo>
                  <a:pt x="223350" y="161925"/>
                  <a:pt x="231269" y="162996"/>
                  <a:pt x="238108" y="166923"/>
                </a:cubicBezTo>
                <a:cubicBezTo>
                  <a:pt x="244947" y="170849"/>
                  <a:pt x="249987" y="177274"/>
                  <a:pt x="251786" y="184770"/>
                </a:cubicBezTo>
                <a:cubicBezTo>
                  <a:pt x="253946" y="192266"/>
                  <a:pt x="252866" y="200476"/>
                  <a:pt x="248907" y="207258"/>
                </a:cubicBezTo>
                <a:cubicBezTo>
                  <a:pt x="244947" y="214040"/>
                  <a:pt x="238468" y="219038"/>
                  <a:pt x="230909" y="220822"/>
                </a:cubicBezTo>
                <a:cubicBezTo>
                  <a:pt x="228389" y="221893"/>
                  <a:pt x="225510" y="221893"/>
                  <a:pt x="223350" y="221893"/>
                </a:cubicBezTo>
                <a:cubicBezTo>
                  <a:pt x="217951" y="221893"/>
                  <a:pt x="212911" y="220822"/>
                  <a:pt x="208232" y="217967"/>
                </a:cubicBezTo>
                <a:cubicBezTo>
                  <a:pt x="201393" y="214397"/>
                  <a:pt x="196353" y="207615"/>
                  <a:pt x="194554" y="200119"/>
                </a:cubicBezTo>
                <a:cubicBezTo>
                  <a:pt x="192394" y="192623"/>
                  <a:pt x="193474" y="184770"/>
                  <a:pt x="197433" y="177631"/>
                </a:cubicBezTo>
                <a:cubicBezTo>
                  <a:pt x="201393" y="170849"/>
                  <a:pt x="207512" y="166209"/>
                  <a:pt x="215431" y="164067"/>
                </a:cubicBezTo>
                <a:close/>
                <a:moveTo>
                  <a:pt x="84575" y="162281"/>
                </a:moveTo>
                <a:cubicBezTo>
                  <a:pt x="92856" y="164061"/>
                  <a:pt x="100417" y="169401"/>
                  <a:pt x="104738" y="176521"/>
                </a:cubicBezTo>
                <a:cubicBezTo>
                  <a:pt x="112659" y="190760"/>
                  <a:pt x="107978" y="208916"/>
                  <a:pt x="93936" y="216747"/>
                </a:cubicBezTo>
                <a:cubicBezTo>
                  <a:pt x="90696" y="218527"/>
                  <a:pt x="87455" y="219595"/>
                  <a:pt x="84215" y="220307"/>
                </a:cubicBezTo>
                <a:cubicBezTo>
                  <a:pt x="83495" y="220307"/>
                  <a:pt x="83495" y="220307"/>
                  <a:pt x="83135" y="220307"/>
                </a:cubicBezTo>
                <a:cubicBezTo>
                  <a:pt x="80974" y="220307"/>
                  <a:pt x="78814" y="218883"/>
                  <a:pt x="78814" y="216747"/>
                </a:cubicBezTo>
                <a:cubicBezTo>
                  <a:pt x="78094" y="214255"/>
                  <a:pt x="79894" y="212120"/>
                  <a:pt x="82415" y="211764"/>
                </a:cubicBezTo>
                <a:cubicBezTo>
                  <a:pt x="84575" y="211052"/>
                  <a:pt x="87095" y="210340"/>
                  <a:pt x="89256" y="208916"/>
                </a:cubicBezTo>
                <a:cubicBezTo>
                  <a:pt x="98977" y="203220"/>
                  <a:pt x="102578" y="190760"/>
                  <a:pt x="96817" y="181149"/>
                </a:cubicBezTo>
                <a:cubicBezTo>
                  <a:pt x="93936" y="176165"/>
                  <a:pt x="88896" y="172605"/>
                  <a:pt x="82775" y="171537"/>
                </a:cubicBezTo>
                <a:cubicBezTo>
                  <a:pt x="80254" y="170825"/>
                  <a:pt x="78454" y="168689"/>
                  <a:pt x="79174" y="165841"/>
                </a:cubicBezTo>
                <a:cubicBezTo>
                  <a:pt x="79534" y="163705"/>
                  <a:pt x="82055" y="161925"/>
                  <a:pt x="84575" y="162281"/>
                </a:cubicBezTo>
                <a:close/>
                <a:moveTo>
                  <a:pt x="41400" y="138447"/>
                </a:moveTo>
                <a:cubicBezTo>
                  <a:pt x="28362" y="138447"/>
                  <a:pt x="21843" y="141692"/>
                  <a:pt x="21481" y="143134"/>
                </a:cubicBezTo>
                <a:cubicBezTo>
                  <a:pt x="17497" y="185678"/>
                  <a:pt x="15686" y="259949"/>
                  <a:pt x="41400" y="291676"/>
                </a:cubicBezTo>
                <a:cubicBezTo>
                  <a:pt x="67114" y="259949"/>
                  <a:pt x="65303" y="185678"/>
                  <a:pt x="61319" y="143134"/>
                </a:cubicBezTo>
                <a:cubicBezTo>
                  <a:pt x="60595" y="141692"/>
                  <a:pt x="54076" y="138447"/>
                  <a:pt x="41400" y="138447"/>
                </a:cubicBezTo>
                <a:close/>
                <a:moveTo>
                  <a:pt x="41400" y="107080"/>
                </a:moveTo>
                <a:cubicBezTo>
                  <a:pt x="31259" y="107080"/>
                  <a:pt x="25465" y="109243"/>
                  <a:pt x="24740" y="110686"/>
                </a:cubicBezTo>
                <a:cubicBezTo>
                  <a:pt x="24740" y="111046"/>
                  <a:pt x="25102" y="110686"/>
                  <a:pt x="25102" y="111046"/>
                </a:cubicBezTo>
                <a:cubicBezTo>
                  <a:pt x="24740" y="111407"/>
                  <a:pt x="23654" y="119339"/>
                  <a:pt x="22205" y="131957"/>
                </a:cubicBezTo>
                <a:cubicBezTo>
                  <a:pt x="27638" y="130155"/>
                  <a:pt x="34519" y="129434"/>
                  <a:pt x="41400" y="129434"/>
                </a:cubicBezTo>
                <a:cubicBezTo>
                  <a:pt x="47919" y="129434"/>
                  <a:pt x="54800" y="130155"/>
                  <a:pt x="60233" y="131957"/>
                </a:cubicBezTo>
                <a:cubicBezTo>
                  <a:pt x="58784" y="119339"/>
                  <a:pt x="57697" y="111407"/>
                  <a:pt x="57697" y="111046"/>
                </a:cubicBezTo>
                <a:cubicBezTo>
                  <a:pt x="57697" y="110686"/>
                  <a:pt x="57697" y="110325"/>
                  <a:pt x="57697" y="110325"/>
                </a:cubicBezTo>
                <a:cubicBezTo>
                  <a:pt x="56973" y="109243"/>
                  <a:pt x="51178" y="107080"/>
                  <a:pt x="41400" y="107080"/>
                </a:cubicBezTo>
                <a:close/>
                <a:moveTo>
                  <a:pt x="223350" y="87783"/>
                </a:moveTo>
                <a:cubicBezTo>
                  <a:pt x="219750" y="87783"/>
                  <a:pt x="216151" y="88854"/>
                  <a:pt x="212911" y="90639"/>
                </a:cubicBezTo>
                <a:cubicBezTo>
                  <a:pt x="208232" y="93137"/>
                  <a:pt x="204632" y="97778"/>
                  <a:pt x="203193" y="103132"/>
                </a:cubicBezTo>
                <a:cubicBezTo>
                  <a:pt x="201753" y="108486"/>
                  <a:pt x="202833" y="113840"/>
                  <a:pt x="205352" y="118481"/>
                </a:cubicBezTo>
                <a:cubicBezTo>
                  <a:pt x="208232" y="123121"/>
                  <a:pt x="212551" y="126691"/>
                  <a:pt x="217951" y="128119"/>
                </a:cubicBezTo>
                <a:cubicBezTo>
                  <a:pt x="223350" y="129546"/>
                  <a:pt x="228749" y="128832"/>
                  <a:pt x="233429" y="125977"/>
                </a:cubicBezTo>
                <a:cubicBezTo>
                  <a:pt x="238108" y="123121"/>
                  <a:pt x="241708" y="118838"/>
                  <a:pt x="243147" y="113484"/>
                </a:cubicBezTo>
                <a:cubicBezTo>
                  <a:pt x="244587" y="108486"/>
                  <a:pt x="243507" y="103132"/>
                  <a:pt x="240988" y="98135"/>
                </a:cubicBezTo>
                <a:cubicBezTo>
                  <a:pt x="238108" y="93494"/>
                  <a:pt x="233789" y="89925"/>
                  <a:pt x="228389" y="88854"/>
                </a:cubicBezTo>
                <a:cubicBezTo>
                  <a:pt x="226590" y="88140"/>
                  <a:pt x="224790" y="87783"/>
                  <a:pt x="223350" y="87783"/>
                </a:cubicBezTo>
                <a:close/>
                <a:moveTo>
                  <a:pt x="96791" y="83984"/>
                </a:moveTo>
                <a:cubicBezTo>
                  <a:pt x="109138" y="92946"/>
                  <a:pt x="112666" y="109794"/>
                  <a:pt x="105258" y="123057"/>
                </a:cubicBezTo>
                <a:cubicBezTo>
                  <a:pt x="100672" y="131302"/>
                  <a:pt x="92558" y="136321"/>
                  <a:pt x="83386" y="137755"/>
                </a:cubicBezTo>
                <a:cubicBezTo>
                  <a:pt x="83033" y="137755"/>
                  <a:pt x="83033" y="137755"/>
                  <a:pt x="83033" y="137755"/>
                </a:cubicBezTo>
                <a:cubicBezTo>
                  <a:pt x="80563" y="137755"/>
                  <a:pt x="78447" y="135962"/>
                  <a:pt x="78447" y="133812"/>
                </a:cubicBezTo>
                <a:cubicBezTo>
                  <a:pt x="78094" y="131302"/>
                  <a:pt x="79858" y="128793"/>
                  <a:pt x="82327" y="128793"/>
                </a:cubicBezTo>
                <a:cubicBezTo>
                  <a:pt x="88677" y="127718"/>
                  <a:pt x="93969" y="124133"/>
                  <a:pt x="97497" y="118397"/>
                </a:cubicBezTo>
                <a:cubicBezTo>
                  <a:pt x="102436" y="109436"/>
                  <a:pt x="100319" y="97606"/>
                  <a:pt x="91500" y="91512"/>
                </a:cubicBezTo>
                <a:cubicBezTo>
                  <a:pt x="89736" y="90078"/>
                  <a:pt x="89030" y="87210"/>
                  <a:pt x="90441" y="85060"/>
                </a:cubicBezTo>
                <a:cubicBezTo>
                  <a:pt x="92205" y="83267"/>
                  <a:pt x="95027" y="82550"/>
                  <a:pt x="96791" y="83984"/>
                </a:cubicBezTo>
                <a:close/>
                <a:moveTo>
                  <a:pt x="230909" y="79930"/>
                </a:moveTo>
                <a:cubicBezTo>
                  <a:pt x="238468" y="82072"/>
                  <a:pt x="244947" y="86712"/>
                  <a:pt x="248907" y="93494"/>
                </a:cubicBezTo>
                <a:cubicBezTo>
                  <a:pt x="252866" y="100276"/>
                  <a:pt x="253946" y="108486"/>
                  <a:pt x="251786" y="115982"/>
                </a:cubicBezTo>
                <a:cubicBezTo>
                  <a:pt x="249987" y="123835"/>
                  <a:pt x="244947" y="129903"/>
                  <a:pt x="238108" y="133830"/>
                </a:cubicBezTo>
                <a:cubicBezTo>
                  <a:pt x="233429" y="136328"/>
                  <a:pt x="228389" y="137756"/>
                  <a:pt x="223350" y="137756"/>
                </a:cubicBezTo>
                <a:cubicBezTo>
                  <a:pt x="220470" y="137756"/>
                  <a:pt x="217951" y="137399"/>
                  <a:pt x="215431" y="136685"/>
                </a:cubicBezTo>
                <a:cubicBezTo>
                  <a:pt x="207512" y="134901"/>
                  <a:pt x="201393" y="129903"/>
                  <a:pt x="197433" y="123121"/>
                </a:cubicBezTo>
                <a:cubicBezTo>
                  <a:pt x="193474" y="116339"/>
                  <a:pt x="192394" y="108486"/>
                  <a:pt x="194554" y="100633"/>
                </a:cubicBezTo>
                <a:cubicBezTo>
                  <a:pt x="196353" y="93137"/>
                  <a:pt x="201393" y="86712"/>
                  <a:pt x="208232" y="82786"/>
                </a:cubicBezTo>
                <a:cubicBezTo>
                  <a:pt x="215071" y="78859"/>
                  <a:pt x="223350" y="77788"/>
                  <a:pt x="230909" y="79930"/>
                </a:cubicBezTo>
                <a:close/>
                <a:moveTo>
                  <a:pt x="150938" y="47492"/>
                </a:moveTo>
                <a:cubicBezTo>
                  <a:pt x="139740" y="47492"/>
                  <a:pt x="130348" y="56522"/>
                  <a:pt x="130348" y="68082"/>
                </a:cubicBezTo>
                <a:cubicBezTo>
                  <a:pt x="130348" y="79641"/>
                  <a:pt x="139740" y="89033"/>
                  <a:pt x="150938" y="89033"/>
                </a:cubicBezTo>
                <a:cubicBezTo>
                  <a:pt x="162497" y="89033"/>
                  <a:pt x="171889" y="79641"/>
                  <a:pt x="171889" y="68082"/>
                </a:cubicBezTo>
                <a:cubicBezTo>
                  <a:pt x="171889" y="56522"/>
                  <a:pt x="162497" y="47492"/>
                  <a:pt x="150938" y="47492"/>
                </a:cubicBezTo>
                <a:close/>
                <a:moveTo>
                  <a:pt x="150938" y="38100"/>
                </a:moveTo>
                <a:cubicBezTo>
                  <a:pt x="167554" y="38100"/>
                  <a:pt x="180920" y="51465"/>
                  <a:pt x="180920" y="68082"/>
                </a:cubicBezTo>
                <a:cubicBezTo>
                  <a:pt x="180920" y="84699"/>
                  <a:pt x="167554" y="98064"/>
                  <a:pt x="150938" y="98064"/>
                </a:cubicBezTo>
                <a:cubicBezTo>
                  <a:pt x="134321" y="98064"/>
                  <a:pt x="120956" y="84699"/>
                  <a:pt x="120956" y="68082"/>
                </a:cubicBezTo>
                <a:cubicBezTo>
                  <a:pt x="120956" y="51465"/>
                  <a:pt x="134321" y="38100"/>
                  <a:pt x="150938" y="38100"/>
                </a:cubicBezTo>
                <a:close/>
                <a:moveTo>
                  <a:pt x="41400" y="11537"/>
                </a:moveTo>
                <a:cubicBezTo>
                  <a:pt x="33794" y="20190"/>
                  <a:pt x="16410" y="41822"/>
                  <a:pt x="10616" y="63815"/>
                </a:cubicBezTo>
                <a:cubicBezTo>
                  <a:pt x="6632" y="80040"/>
                  <a:pt x="9891" y="92659"/>
                  <a:pt x="21481" y="102033"/>
                </a:cubicBezTo>
                <a:cubicBezTo>
                  <a:pt x="22929" y="101312"/>
                  <a:pt x="24740" y="100230"/>
                  <a:pt x="26551" y="99509"/>
                </a:cubicBezTo>
                <a:cubicBezTo>
                  <a:pt x="24378" y="90135"/>
                  <a:pt x="21481" y="67420"/>
                  <a:pt x="33432" y="37496"/>
                </a:cubicBezTo>
                <a:cubicBezTo>
                  <a:pt x="34519" y="34972"/>
                  <a:pt x="37416" y="33890"/>
                  <a:pt x="39589" y="34972"/>
                </a:cubicBezTo>
                <a:cubicBezTo>
                  <a:pt x="42124" y="35693"/>
                  <a:pt x="42849" y="38577"/>
                  <a:pt x="42124" y="40741"/>
                </a:cubicBezTo>
                <a:cubicBezTo>
                  <a:pt x="30535" y="69223"/>
                  <a:pt x="33794" y="90495"/>
                  <a:pt x="35605" y="98067"/>
                </a:cubicBezTo>
                <a:cubicBezTo>
                  <a:pt x="45022" y="97346"/>
                  <a:pt x="55887" y="98427"/>
                  <a:pt x="61319" y="102033"/>
                </a:cubicBezTo>
                <a:cubicBezTo>
                  <a:pt x="77617" y="88332"/>
                  <a:pt x="77617" y="67781"/>
                  <a:pt x="62043" y="40020"/>
                </a:cubicBezTo>
                <a:cubicBezTo>
                  <a:pt x="54800" y="27401"/>
                  <a:pt x="46108" y="16945"/>
                  <a:pt x="41400" y="11537"/>
                </a:cubicBezTo>
                <a:close/>
                <a:moveTo>
                  <a:pt x="151761" y="0"/>
                </a:moveTo>
                <a:cubicBezTo>
                  <a:pt x="235390" y="0"/>
                  <a:pt x="303159" y="67781"/>
                  <a:pt x="303159" y="151426"/>
                </a:cubicBezTo>
                <a:cubicBezTo>
                  <a:pt x="303159" y="197575"/>
                  <a:pt x="282251" y="240840"/>
                  <a:pt x="245483" y="270044"/>
                </a:cubicBezTo>
                <a:cubicBezTo>
                  <a:pt x="231785" y="280860"/>
                  <a:pt x="213762" y="283023"/>
                  <a:pt x="197901" y="275452"/>
                </a:cubicBezTo>
                <a:cubicBezTo>
                  <a:pt x="182401" y="267880"/>
                  <a:pt x="172668" y="252377"/>
                  <a:pt x="172668" y="234711"/>
                </a:cubicBezTo>
                <a:cubicBezTo>
                  <a:pt x="172668" y="228942"/>
                  <a:pt x="170145" y="223534"/>
                  <a:pt x="165459" y="219568"/>
                </a:cubicBezTo>
                <a:cubicBezTo>
                  <a:pt x="161494" y="215602"/>
                  <a:pt x="155726" y="213800"/>
                  <a:pt x="149598" y="214160"/>
                </a:cubicBezTo>
                <a:cubicBezTo>
                  <a:pt x="139144" y="215242"/>
                  <a:pt x="131214" y="224976"/>
                  <a:pt x="131214" y="236153"/>
                </a:cubicBezTo>
                <a:cubicBezTo>
                  <a:pt x="131214" y="271125"/>
                  <a:pt x="103818" y="300329"/>
                  <a:pt x="68492" y="302853"/>
                </a:cubicBezTo>
                <a:cubicBezTo>
                  <a:pt x="65969" y="302853"/>
                  <a:pt x="64166" y="300689"/>
                  <a:pt x="63806" y="298526"/>
                </a:cubicBezTo>
                <a:cubicBezTo>
                  <a:pt x="63806" y="296002"/>
                  <a:pt x="65608" y="293479"/>
                  <a:pt x="68132" y="293479"/>
                </a:cubicBezTo>
                <a:cubicBezTo>
                  <a:pt x="98411" y="291676"/>
                  <a:pt x="121842" y="266438"/>
                  <a:pt x="121842" y="236153"/>
                </a:cubicBezTo>
                <a:cubicBezTo>
                  <a:pt x="121842" y="220289"/>
                  <a:pt x="133737" y="206589"/>
                  <a:pt x="148877" y="205147"/>
                </a:cubicBezTo>
                <a:cubicBezTo>
                  <a:pt x="157168" y="204426"/>
                  <a:pt x="165459" y="206949"/>
                  <a:pt x="171587" y="212718"/>
                </a:cubicBezTo>
                <a:cubicBezTo>
                  <a:pt x="178075" y="218487"/>
                  <a:pt x="181680" y="226419"/>
                  <a:pt x="181680" y="234711"/>
                </a:cubicBezTo>
                <a:cubicBezTo>
                  <a:pt x="181680" y="248772"/>
                  <a:pt x="189250" y="261030"/>
                  <a:pt x="201866" y="267159"/>
                </a:cubicBezTo>
                <a:cubicBezTo>
                  <a:pt x="214483" y="273289"/>
                  <a:pt x="229262" y="271486"/>
                  <a:pt x="240076" y="262833"/>
                </a:cubicBezTo>
                <a:cubicBezTo>
                  <a:pt x="274321" y="235793"/>
                  <a:pt x="294147" y="195052"/>
                  <a:pt x="294147" y="151426"/>
                </a:cubicBezTo>
                <a:cubicBezTo>
                  <a:pt x="294147" y="72829"/>
                  <a:pt x="229983" y="9374"/>
                  <a:pt x="151761" y="9374"/>
                </a:cubicBezTo>
                <a:cubicBezTo>
                  <a:pt x="128691" y="9374"/>
                  <a:pt x="105621" y="14782"/>
                  <a:pt x="85434" y="25959"/>
                </a:cubicBezTo>
                <a:cubicBezTo>
                  <a:pt x="82911" y="27040"/>
                  <a:pt x="80388" y="26319"/>
                  <a:pt x="78946" y="24156"/>
                </a:cubicBezTo>
                <a:cubicBezTo>
                  <a:pt x="77864" y="21632"/>
                  <a:pt x="78946" y="19108"/>
                  <a:pt x="80748" y="17666"/>
                </a:cubicBezTo>
                <a:cubicBezTo>
                  <a:pt x="102737" y="6489"/>
                  <a:pt x="127249" y="0"/>
                  <a:pt x="151761" y="0"/>
                </a:cubicBezTo>
                <a:close/>
                <a:moveTo>
                  <a:pt x="41400" y="0"/>
                </a:moveTo>
                <a:cubicBezTo>
                  <a:pt x="42486" y="0"/>
                  <a:pt x="43573" y="360"/>
                  <a:pt x="44659" y="1442"/>
                </a:cubicBezTo>
                <a:cubicBezTo>
                  <a:pt x="45022" y="2163"/>
                  <a:pt x="58784" y="16585"/>
                  <a:pt x="69649" y="35693"/>
                </a:cubicBezTo>
                <a:cubicBezTo>
                  <a:pt x="88119" y="67420"/>
                  <a:pt x="87033" y="93019"/>
                  <a:pt x="66752" y="109243"/>
                </a:cubicBezTo>
                <a:cubicBezTo>
                  <a:pt x="66752" y="109604"/>
                  <a:pt x="66752" y="109604"/>
                  <a:pt x="66752" y="109965"/>
                </a:cubicBezTo>
                <a:cubicBezTo>
                  <a:pt x="68200" y="118978"/>
                  <a:pt x="88844" y="257425"/>
                  <a:pt x="44659" y="301411"/>
                </a:cubicBezTo>
                <a:cubicBezTo>
                  <a:pt x="43573" y="302492"/>
                  <a:pt x="42486" y="302853"/>
                  <a:pt x="41400" y="302853"/>
                </a:cubicBezTo>
                <a:cubicBezTo>
                  <a:pt x="39951" y="302853"/>
                  <a:pt x="38865" y="302492"/>
                  <a:pt x="38140" y="301411"/>
                </a:cubicBezTo>
                <a:cubicBezTo>
                  <a:pt x="-6044" y="257425"/>
                  <a:pt x="14237" y="118978"/>
                  <a:pt x="15686" y="109965"/>
                </a:cubicBezTo>
                <a:cubicBezTo>
                  <a:pt x="15686" y="109604"/>
                  <a:pt x="15686" y="109604"/>
                  <a:pt x="15686" y="109243"/>
                </a:cubicBezTo>
                <a:cubicBezTo>
                  <a:pt x="1924" y="97706"/>
                  <a:pt x="-3147" y="81482"/>
                  <a:pt x="1924" y="61652"/>
                </a:cubicBezTo>
                <a:cubicBezTo>
                  <a:pt x="9167" y="31367"/>
                  <a:pt x="36692" y="2884"/>
                  <a:pt x="38140" y="1442"/>
                </a:cubicBezTo>
                <a:cubicBezTo>
                  <a:pt x="38865" y="360"/>
                  <a:pt x="39951" y="0"/>
                  <a:pt x="41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94FBAFA-E147-D848-ACD0-BA71E8B46F3C}"/>
              </a:ext>
            </a:extLst>
          </p:cNvPr>
          <p:cNvSpPr txBox="1">
            <a:spLocks/>
          </p:cNvSpPr>
          <p:nvPr/>
        </p:nvSpPr>
        <p:spPr>
          <a:xfrm>
            <a:off x="3003315" y="3410215"/>
            <a:ext cx="909586" cy="968810"/>
          </a:xfrm>
          <a:prstGeom prst="rect">
            <a:avLst/>
          </a:prstGeom>
        </p:spPr>
        <p:txBody>
          <a:bodyPr vert="horz" wrap="square" lIns="34299" tIns="34299" rIns="34299" bIns="34299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Pasivno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Luksuzno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Infrastruktura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Unutarnje  zadovoljstvo </a:t>
            </a: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10BB02B-F31F-FA40-9E04-ABBE8B011D54}"/>
              </a:ext>
            </a:extLst>
          </p:cNvPr>
          <p:cNvSpPr txBox="1">
            <a:spLocks/>
          </p:cNvSpPr>
          <p:nvPr/>
        </p:nvSpPr>
        <p:spPr>
          <a:xfrm>
            <a:off x="5205868" y="3110506"/>
            <a:ext cx="909586" cy="996509"/>
          </a:xfrm>
          <a:prstGeom prst="rect">
            <a:avLst/>
          </a:prstGeom>
        </p:spPr>
        <p:txBody>
          <a:bodyPr vert="horz" wrap="square" lIns="34299" tIns="34299" rIns="34299" bIns="34299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Aktivno 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Jednostavno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Prirodno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Altruizam</a:t>
            </a:r>
          </a:p>
          <a:p>
            <a:pPr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Osobni razvoj</a:t>
            </a: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Freeform 808">
            <a:extLst>
              <a:ext uri="{FF2B5EF4-FFF2-40B4-BE49-F238E27FC236}">
                <a16:creationId xmlns:a16="http://schemas.microsoft.com/office/drawing/2014/main" id="{8938D35B-3810-054E-9104-25291799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383" y="3421693"/>
            <a:ext cx="707067" cy="677296"/>
          </a:xfrm>
          <a:custGeom>
            <a:avLst/>
            <a:gdLst/>
            <a:ahLst/>
            <a:cxnLst/>
            <a:rect l="0" t="0" r="r" b="b"/>
            <a:pathLst>
              <a:path w="302272" h="288346">
                <a:moveTo>
                  <a:pt x="122125" y="250606"/>
                </a:moveTo>
                <a:lnTo>
                  <a:pt x="189025" y="250606"/>
                </a:lnTo>
                <a:cubicBezTo>
                  <a:pt x="191529" y="250606"/>
                  <a:pt x="193317" y="252723"/>
                  <a:pt x="193317" y="255192"/>
                </a:cubicBezTo>
                <a:cubicBezTo>
                  <a:pt x="193317" y="257662"/>
                  <a:pt x="191529" y="259778"/>
                  <a:pt x="189025" y="259778"/>
                </a:cubicBezTo>
                <a:lnTo>
                  <a:pt x="122125" y="259778"/>
                </a:lnTo>
                <a:cubicBezTo>
                  <a:pt x="119621" y="259778"/>
                  <a:pt x="117475" y="257662"/>
                  <a:pt x="117475" y="255192"/>
                </a:cubicBezTo>
                <a:cubicBezTo>
                  <a:pt x="117475" y="252723"/>
                  <a:pt x="119621" y="250606"/>
                  <a:pt x="122125" y="250606"/>
                </a:cubicBezTo>
                <a:close/>
                <a:moveTo>
                  <a:pt x="67820" y="223618"/>
                </a:moveTo>
                <a:lnTo>
                  <a:pt x="163234" y="223618"/>
                </a:lnTo>
                <a:cubicBezTo>
                  <a:pt x="165754" y="223618"/>
                  <a:pt x="167915" y="225816"/>
                  <a:pt x="167915" y="228381"/>
                </a:cubicBezTo>
                <a:cubicBezTo>
                  <a:pt x="167915" y="230579"/>
                  <a:pt x="165754" y="232777"/>
                  <a:pt x="163234" y="232777"/>
                </a:cubicBezTo>
                <a:lnTo>
                  <a:pt x="67820" y="232777"/>
                </a:lnTo>
                <a:cubicBezTo>
                  <a:pt x="65300" y="232777"/>
                  <a:pt x="63500" y="230579"/>
                  <a:pt x="63500" y="228381"/>
                </a:cubicBezTo>
                <a:cubicBezTo>
                  <a:pt x="63500" y="225816"/>
                  <a:pt x="65300" y="223618"/>
                  <a:pt x="67820" y="223618"/>
                </a:cubicBezTo>
                <a:close/>
                <a:moveTo>
                  <a:pt x="120545" y="196631"/>
                </a:moveTo>
                <a:lnTo>
                  <a:pt x="225171" y="196631"/>
                </a:lnTo>
                <a:cubicBezTo>
                  <a:pt x="227679" y="196631"/>
                  <a:pt x="229829" y="198829"/>
                  <a:pt x="229829" y="201027"/>
                </a:cubicBezTo>
                <a:cubicBezTo>
                  <a:pt x="229829" y="203958"/>
                  <a:pt x="227679" y="205790"/>
                  <a:pt x="225171" y="205790"/>
                </a:cubicBezTo>
                <a:lnTo>
                  <a:pt x="120545" y="205790"/>
                </a:lnTo>
                <a:cubicBezTo>
                  <a:pt x="118037" y="205790"/>
                  <a:pt x="115887" y="203958"/>
                  <a:pt x="115887" y="201027"/>
                </a:cubicBezTo>
                <a:cubicBezTo>
                  <a:pt x="115887" y="198829"/>
                  <a:pt x="118037" y="196631"/>
                  <a:pt x="120545" y="196631"/>
                </a:cubicBezTo>
                <a:close/>
                <a:moveTo>
                  <a:pt x="28107" y="196631"/>
                </a:moveTo>
                <a:lnTo>
                  <a:pt x="92183" y="196631"/>
                </a:lnTo>
                <a:cubicBezTo>
                  <a:pt x="94331" y="196631"/>
                  <a:pt x="96479" y="198829"/>
                  <a:pt x="96479" y="201027"/>
                </a:cubicBezTo>
                <a:cubicBezTo>
                  <a:pt x="96479" y="203958"/>
                  <a:pt x="94331" y="205790"/>
                  <a:pt x="92183" y="205790"/>
                </a:cubicBezTo>
                <a:lnTo>
                  <a:pt x="28107" y="205790"/>
                </a:lnTo>
                <a:cubicBezTo>
                  <a:pt x="25602" y="205790"/>
                  <a:pt x="23812" y="203958"/>
                  <a:pt x="23812" y="201027"/>
                </a:cubicBezTo>
                <a:cubicBezTo>
                  <a:pt x="23812" y="198829"/>
                  <a:pt x="25602" y="196631"/>
                  <a:pt x="28107" y="196631"/>
                </a:cubicBezTo>
                <a:close/>
                <a:moveTo>
                  <a:pt x="165014" y="159616"/>
                </a:moveTo>
                <a:cubicBezTo>
                  <a:pt x="167417" y="158531"/>
                  <a:pt x="169820" y="159616"/>
                  <a:pt x="170850" y="162148"/>
                </a:cubicBezTo>
                <a:cubicBezTo>
                  <a:pt x="173252" y="168297"/>
                  <a:pt x="174282" y="175170"/>
                  <a:pt x="174282" y="182042"/>
                </a:cubicBezTo>
                <a:cubicBezTo>
                  <a:pt x="174282" y="184936"/>
                  <a:pt x="172223" y="186745"/>
                  <a:pt x="169820" y="186745"/>
                </a:cubicBezTo>
                <a:cubicBezTo>
                  <a:pt x="167417" y="186745"/>
                  <a:pt x="165357" y="184936"/>
                  <a:pt x="165357" y="182042"/>
                </a:cubicBezTo>
                <a:cubicBezTo>
                  <a:pt x="165357" y="176617"/>
                  <a:pt x="164327" y="170829"/>
                  <a:pt x="162611" y="165404"/>
                </a:cubicBezTo>
                <a:cubicBezTo>
                  <a:pt x="161925" y="162872"/>
                  <a:pt x="162954" y="160340"/>
                  <a:pt x="165014" y="159616"/>
                </a:cubicBezTo>
                <a:close/>
                <a:moveTo>
                  <a:pt x="126553" y="141068"/>
                </a:moveTo>
                <a:cubicBezTo>
                  <a:pt x="134106" y="141068"/>
                  <a:pt x="140940" y="144045"/>
                  <a:pt x="144896" y="148882"/>
                </a:cubicBezTo>
                <a:cubicBezTo>
                  <a:pt x="149212" y="144045"/>
                  <a:pt x="155686" y="141068"/>
                  <a:pt x="163239" y="141068"/>
                </a:cubicBezTo>
                <a:cubicBezTo>
                  <a:pt x="165757" y="141068"/>
                  <a:pt x="167916" y="142929"/>
                  <a:pt x="167916" y="145533"/>
                </a:cubicBezTo>
                <a:cubicBezTo>
                  <a:pt x="167916" y="148510"/>
                  <a:pt x="165757" y="150370"/>
                  <a:pt x="163239" y="150370"/>
                </a:cubicBezTo>
                <a:cubicBezTo>
                  <a:pt x="155686" y="150370"/>
                  <a:pt x="149572" y="154835"/>
                  <a:pt x="149572" y="160044"/>
                </a:cubicBezTo>
                <a:cubicBezTo>
                  <a:pt x="149572" y="162649"/>
                  <a:pt x="147414" y="164509"/>
                  <a:pt x="144896" y="164509"/>
                </a:cubicBezTo>
                <a:cubicBezTo>
                  <a:pt x="142378" y="164509"/>
                  <a:pt x="140580" y="162649"/>
                  <a:pt x="140580" y="160044"/>
                </a:cubicBezTo>
                <a:cubicBezTo>
                  <a:pt x="140580" y="154835"/>
                  <a:pt x="134106" y="150370"/>
                  <a:pt x="126553" y="150370"/>
                </a:cubicBezTo>
                <a:cubicBezTo>
                  <a:pt x="124035" y="150370"/>
                  <a:pt x="122237" y="148510"/>
                  <a:pt x="122237" y="145533"/>
                </a:cubicBezTo>
                <a:cubicBezTo>
                  <a:pt x="122237" y="142929"/>
                  <a:pt x="124035" y="141068"/>
                  <a:pt x="126553" y="141068"/>
                </a:cubicBezTo>
                <a:close/>
                <a:moveTo>
                  <a:pt x="118756" y="126781"/>
                </a:moveTo>
                <a:cubicBezTo>
                  <a:pt x="121290" y="126781"/>
                  <a:pt x="123463" y="128602"/>
                  <a:pt x="123463" y="131516"/>
                </a:cubicBezTo>
                <a:cubicBezTo>
                  <a:pt x="123463" y="134065"/>
                  <a:pt x="121290" y="135886"/>
                  <a:pt x="118756" y="135886"/>
                </a:cubicBezTo>
                <a:cubicBezTo>
                  <a:pt x="92687" y="135886"/>
                  <a:pt x="71325" y="157373"/>
                  <a:pt x="71325" y="183595"/>
                </a:cubicBezTo>
                <a:cubicBezTo>
                  <a:pt x="71325" y="186508"/>
                  <a:pt x="69153" y="188329"/>
                  <a:pt x="66619" y="188329"/>
                </a:cubicBezTo>
                <a:cubicBezTo>
                  <a:pt x="64446" y="188329"/>
                  <a:pt x="61912" y="186508"/>
                  <a:pt x="61912" y="183595"/>
                </a:cubicBezTo>
                <a:cubicBezTo>
                  <a:pt x="61912" y="152274"/>
                  <a:pt x="87618" y="126781"/>
                  <a:pt x="118756" y="126781"/>
                </a:cubicBezTo>
                <a:close/>
                <a:moveTo>
                  <a:pt x="185651" y="118843"/>
                </a:moveTo>
                <a:cubicBezTo>
                  <a:pt x="192844" y="118843"/>
                  <a:pt x="199678" y="121774"/>
                  <a:pt x="203994" y="126537"/>
                </a:cubicBezTo>
                <a:cubicBezTo>
                  <a:pt x="207950" y="121774"/>
                  <a:pt x="214784" y="118843"/>
                  <a:pt x="221977" y="118843"/>
                </a:cubicBezTo>
                <a:cubicBezTo>
                  <a:pt x="224854" y="118843"/>
                  <a:pt x="226653" y="121041"/>
                  <a:pt x="226653" y="123606"/>
                </a:cubicBezTo>
                <a:cubicBezTo>
                  <a:pt x="226653" y="126170"/>
                  <a:pt x="224854" y="128368"/>
                  <a:pt x="221977" y="128368"/>
                </a:cubicBezTo>
                <a:cubicBezTo>
                  <a:pt x="214784" y="128368"/>
                  <a:pt x="208310" y="132398"/>
                  <a:pt x="208310" y="137527"/>
                </a:cubicBezTo>
                <a:cubicBezTo>
                  <a:pt x="208310" y="140092"/>
                  <a:pt x="206511" y="142290"/>
                  <a:pt x="203994" y="142290"/>
                </a:cubicBezTo>
                <a:cubicBezTo>
                  <a:pt x="201476" y="142290"/>
                  <a:pt x="199318" y="140092"/>
                  <a:pt x="199318" y="137527"/>
                </a:cubicBezTo>
                <a:cubicBezTo>
                  <a:pt x="199318" y="132398"/>
                  <a:pt x="192844" y="128368"/>
                  <a:pt x="185651" y="128368"/>
                </a:cubicBezTo>
                <a:cubicBezTo>
                  <a:pt x="183133" y="128368"/>
                  <a:pt x="180975" y="126170"/>
                  <a:pt x="180975" y="123606"/>
                </a:cubicBezTo>
                <a:cubicBezTo>
                  <a:pt x="180975" y="121041"/>
                  <a:pt x="183133" y="118843"/>
                  <a:pt x="185651" y="118843"/>
                </a:cubicBezTo>
                <a:close/>
                <a:moveTo>
                  <a:pt x="9363" y="101734"/>
                </a:moveTo>
                <a:lnTo>
                  <a:pt x="9363" y="279340"/>
                </a:lnTo>
                <a:lnTo>
                  <a:pt x="244875" y="279340"/>
                </a:lnTo>
                <a:lnTo>
                  <a:pt x="244875" y="101734"/>
                </a:lnTo>
                <a:lnTo>
                  <a:pt x="9363" y="101734"/>
                </a:lnTo>
                <a:close/>
                <a:moveTo>
                  <a:pt x="187145" y="53756"/>
                </a:moveTo>
                <a:cubicBezTo>
                  <a:pt x="198272" y="53756"/>
                  <a:pt x="207603" y="62758"/>
                  <a:pt x="207603" y="74279"/>
                </a:cubicBezTo>
                <a:cubicBezTo>
                  <a:pt x="207603" y="78240"/>
                  <a:pt x="206168" y="82560"/>
                  <a:pt x="203655" y="86161"/>
                </a:cubicBezTo>
                <a:cubicBezTo>
                  <a:pt x="202937" y="87241"/>
                  <a:pt x="201502" y="87961"/>
                  <a:pt x="199707" y="87961"/>
                </a:cubicBezTo>
                <a:cubicBezTo>
                  <a:pt x="198989" y="87961"/>
                  <a:pt x="198272" y="87601"/>
                  <a:pt x="197554" y="87241"/>
                </a:cubicBezTo>
                <a:cubicBezTo>
                  <a:pt x="195400" y="85441"/>
                  <a:pt x="195041" y="82920"/>
                  <a:pt x="196477" y="80760"/>
                </a:cubicBezTo>
                <a:cubicBezTo>
                  <a:pt x="197554" y="78960"/>
                  <a:pt x="198272" y="76439"/>
                  <a:pt x="198272" y="74279"/>
                </a:cubicBezTo>
                <a:cubicBezTo>
                  <a:pt x="198272" y="68158"/>
                  <a:pt x="193247" y="62758"/>
                  <a:pt x="187145" y="62758"/>
                </a:cubicBezTo>
                <a:cubicBezTo>
                  <a:pt x="180685" y="62758"/>
                  <a:pt x="176019" y="68158"/>
                  <a:pt x="176019" y="74279"/>
                </a:cubicBezTo>
                <a:cubicBezTo>
                  <a:pt x="176019" y="76439"/>
                  <a:pt x="176378" y="78960"/>
                  <a:pt x="177814" y="80760"/>
                </a:cubicBezTo>
                <a:cubicBezTo>
                  <a:pt x="179249" y="82920"/>
                  <a:pt x="178890" y="85441"/>
                  <a:pt x="176737" y="87241"/>
                </a:cubicBezTo>
                <a:cubicBezTo>
                  <a:pt x="174583" y="88321"/>
                  <a:pt x="172071" y="87961"/>
                  <a:pt x="170276" y="86161"/>
                </a:cubicBezTo>
                <a:cubicBezTo>
                  <a:pt x="167764" y="82560"/>
                  <a:pt x="166687" y="78240"/>
                  <a:pt x="166687" y="74279"/>
                </a:cubicBezTo>
                <a:cubicBezTo>
                  <a:pt x="166687" y="62758"/>
                  <a:pt x="176019" y="53756"/>
                  <a:pt x="187145" y="53756"/>
                </a:cubicBezTo>
                <a:close/>
                <a:moveTo>
                  <a:pt x="114330" y="39790"/>
                </a:moveTo>
                <a:cubicBezTo>
                  <a:pt x="109284" y="39425"/>
                  <a:pt x="104598" y="42707"/>
                  <a:pt x="103517" y="47448"/>
                </a:cubicBezTo>
                <a:cubicBezTo>
                  <a:pt x="103156" y="48907"/>
                  <a:pt x="101714" y="50366"/>
                  <a:pt x="100273" y="50730"/>
                </a:cubicBezTo>
                <a:cubicBezTo>
                  <a:pt x="98470" y="51460"/>
                  <a:pt x="96668" y="50730"/>
                  <a:pt x="95587" y="49636"/>
                </a:cubicBezTo>
                <a:cubicBezTo>
                  <a:pt x="95226" y="48907"/>
                  <a:pt x="94506" y="48542"/>
                  <a:pt x="93424" y="48178"/>
                </a:cubicBezTo>
                <a:lnTo>
                  <a:pt x="93064" y="48178"/>
                </a:lnTo>
                <a:cubicBezTo>
                  <a:pt x="91261" y="48178"/>
                  <a:pt x="89820" y="49636"/>
                  <a:pt x="89459" y="51460"/>
                </a:cubicBezTo>
                <a:cubicBezTo>
                  <a:pt x="89459" y="52189"/>
                  <a:pt x="89459" y="52554"/>
                  <a:pt x="89820" y="53283"/>
                </a:cubicBezTo>
                <a:cubicBezTo>
                  <a:pt x="90541" y="54743"/>
                  <a:pt x="90541" y="56201"/>
                  <a:pt x="89459" y="57660"/>
                </a:cubicBezTo>
                <a:cubicBezTo>
                  <a:pt x="88738" y="58754"/>
                  <a:pt x="87297" y="59484"/>
                  <a:pt x="85855" y="59484"/>
                </a:cubicBezTo>
                <a:cubicBezTo>
                  <a:pt x="83692" y="59848"/>
                  <a:pt x="81890" y="61672"/>
                  <a:pt x="81529" y="64225"/>
                </a:cubicBezTo>
                <a:cubicBezTo>
                  <a:pt x="81169" y="65319"/>
                  <a:pt x="81890" y="66778"/>
                  <a:pt x="82611" y="67872"/>
                </a:cubicBezTo>
                <a:cubicBezTo>
                  <a:pt x="83332" y="68966"/>
                  <a:pt x="84413" y="69330"/>
                  <a:pt x="85855" y="69695"/>
                </a:cubicBezTo>
                <a:lnTo>
                  <a:pt x="127306" y="74071"/>
                </a:lnTo>
                <a:cubicBezTo>
                  <a:pt x="129469" y="74436"/>
                  <a:pt x="131271" y="73707"/>
                  <a:pt x="133074" y="72613"/>
                </a:cubicBezTo>
                <a:cubicBezTo>
                  <a:pt x="134515" y="71154"/>
                  <a:pt x="135597" y="69330"/>
                  <a:pt x="135957" y="67142"/>
                </a:cubicBezTo>
                <a:cubicBezTo>
                  <a:pt x="136318" y="65319"/>
                  <a:pt x="135597" y="63131"/>
                  <a:pt x="134155" y="61672"/>
                </a:cubicBezTo>
                <a:cubicBezTo>
                  <a:pt x="133074" y="59848"/>
                  <a:pt x="131271" y="59119"/>
                  <a:pt x="129109" y="58754"/>
                </a:cubicBezTo>
                <a:cubicBezTo>
                  <a:pt x="128748" y="58754"/>
                  <a:pt x="128027" y="58754"/>
                  <a:pt x="127667" y="58754"/>
                </a:cubicBezTo>
                <a:cubicBezTo>
                  <a:pt x="125865" y="59119"/>
                  <a:pt x="124423" y="58390"/>
                  <a:pt x="123702" y="56931"/>
                </a:cubicBezTo>
                <a:cubicBezTo>
                  <a:pt x="122621" y="55837"/>
                  <a:pt x="122260" y="54378"/>
                  <a:pt x="122621" y="52554"/>
                </a:cubicBezTo>
                <a:cubicBezTo>
                  <a:pt x="122621" y="52189"/>
                  <a:pt x="122981" y="51460"/>
                  <a:pt x="122981" y="51095"/>
                </a:cubicBezTo>
                <a:cubicBezTo>
                  <a:pt x="123702" y="45260"/>
                  <a:pt x="119737" y="40519"/>
                  <a:pt x="114330" y="39790"/>
                </a:cubicBezTo>
                <a:close/>
                <a:moveTo>
                  <a:pt x="115051" y="30672"/>
                </a:moveTo>
                <a:cubicBezTo>
                  <a:pt x="125144" y="31766"/>
                  <a:pt x="132353" y="40154"/>
                  <a:pt x="132353" y="50001"/>
                </a:cubicBezTo>
                <a:cubicBezTo>
                  <a:pt x="135957" y="50730"/>
                  <a:pt x="139201" y="52554"/>
                  <a:pt x="141364" y="55837"/>
                </a:cubicBezTo>
                <a:cubicBezTo>
                  <a:pt x="144248" y="59119"/>
                  <a:pt x="145689" y="63495"/>
                  <a:pt x="144968" y="68236"/>
                </a:cubicBezTo>
                <a:cubicBezTo>
                  <a:pt x="144608" y="72613"/>
                  <a:pt x="142445" y="76624"/>
                  <a:pt x="138841" y="79907"/>
                </a:cubicBezTo>
                <a:cubicBezTo>
                  <a:pt x="135957" y="82095"/>
                  <a:pt x="131992" y="83554"/>
                  <a:pt x="128388" y="83554"/>
                </a:cubicBezTo>
                <a:cubicBezTo>
                  <a:pt x="127667" y="83554"/>
                  <a:pt x="126946" y="83554"/>
                  <a:pt x="126585" y="83554"/>
                </a:cubicBezTo>
                <a:lnTo>
                  <a:pt x="84773" y="78813"/>
                </a:lnTo>
                <a:cubicBezTo>
                  <a:pt x="77204" y="78083"/>
                  <a:pt x="71437" y="70789"/>
                  <a:pt x="72518" y="63131"/>
                </a:cubicBezTo>
                <a:cubicBezTo>
                  <a:pt x="72879" y="58025"/>
                  <a:pt x="76123" y="54013"/>
                  <a:pt x="80448" y="51825"/>
                </a:cubicBezTo>
                <a:cubicBezTo>
                  <a:pt x="80448" y="51460"/>
                  <a:pt x="80448" y="50730"/>
                  <a:pt x="80448" y="50366"/>
                </a:cubicBezTo>
                <a:cubicBezTo>
                  <a:pt x="81169" y="43437"/>
                  <a:pt x="87297" y="38331"/>
                  <a:pt x="94506" y="39060"/>
                </a:cubicBezTo>
                <a:cubicBezTo>
                  <a:pt x="95226" y="39425"/>
                  <a:pt x="96308" y="39425"/>
                  <a:pt x="97029" y="39790"/>
                </a:cubicBezTo>
                <a:cubicBezTo>
                  <a:pt x="100633" y="33590"/>
                  <a:pt x="107842" y="29943"/>
                  <a:pt x="115051" y="30672"/>
                </a:cubicBezTo>
                <a:close/>
                <a:moveTo>
                  <a:pt x="58698" y="9868"/>
                </a:moveTo>
                <a:lnTo>
                  <a:pt x="48975" y="92727"/>
                </a:lnTo>
                <a:lnTo>
                  <a:pt x="249556" y="92727"/>
                </a:lnTo>
                <a:cubicBezTo>
                  <a:pt x="252077" y="92727"/>
                  <a:pt x="254237" y="94528"/>
                  <a:pt x="254237" y="97050"/>
                </a:cubicBezTo>
                <a:lnTo>
                  <a:pt x="254237" y="211612"/>
                </a:lnTo>
                <a:lnTo>
                  <a:pt x="271883" y="213773"/>
                </a:lnTo>
                <a:lnTo>
                  <a:pt x="292769" y="37247"/>
                </a:lnTo>
                <a:lnTo>
                  <a:pt x="58698" y="9868"/>
                </a:lnTo>
                <a:close/>
                <a:moveTo>
                  <a:pt x="55096" y="141"/>
                </a:moveTo>
                <a:lnTo>
                  <a:pt x="298171" y="28961"/>
                </a:lnTo>
                <a:cubicBezTo>
                  <a:pt x="300691" y="29322"/>
                  <a:pt x="302852" y="31483"/>
                  <a:pt x="302132" y="34005"/>
                </a:cubicBezTo>
                <a:lnTo>
                  <a:pt x="280165" y="219537"/>
                </a:lnTo>
                <a:cubicBezTo>
                  <a:pt x="280165" y="220618"/>
                  <a:pt x="279805" y="221699"/>
                  <a:pt x="278725" y="222419"/>
                </a:cubicBezTo>
                <a:cubicBezTo>
                  <a:pt x="277644" y="223140"/>
                  <a:pt x="276924" y="223500"/>
                  <a:pt x="275844" y="223500"/>
                </a:cubicBezTo>
                <a:cubicBezTo>
                  <a:pt x="275844" y="223500"/>
                  <a:pt x="275484" y="223500"/>
                  <a:pt x="275124" y="223500"/>
                </a:cubicBezTo>
                <a:lnTo>
                  <a:pt x="254237" y="220978"/>
                </a:lnTo>
                <a:lnTo>
                  <a:pt x="254237" y="284023"/>
                </a:lnTo>
                <a:cubicBezTo>
                  <a:pt x="254237" y="286184"/>
                  <a:pt x="252077" y="288346"/>
                  <a:pt x="249556" y="288346"/>
                </a:cubicBezTo>
                <a:lnTo>
                  <a:pt x="4681" y="288346"/>
                </a:lnTo>
                <a:cubicBezTo>
                  <a:pt x="2160" y="288346"/>
                  <a:pt x="0" y="286184"/>
                  <a:pt x="0" y="284023"/>
                </a:cubicBezTo>
                <a:lnTo>
                  <a:pt x="0" y="97050"/>
                </a:lnTo>
                <a:cubicBezTo>
                  <a:pt x="0" y="94528"/>
                  <a:pt x="2160" y="92727"/>
                  <a:pt x="4681" y="92727"/>
                </a:cubicBezTo>
                <a:lnTo>
                  <a:pt x="39612" y="92727"/>
                </a:lnTo>
                <a:lnTo>
                  <a:pt x="50055" y="4104"/>
                </a:lnTo>
                <a:cubicBezTo>
                  <a:pt x="50415" y="2663"/>
                  <a:pt x="50775" y="1582"/>
                  <a:pt x="51855" y="862"/>
                </a:cubicBezTo>
                <a:cubicBezTo>
                  <a:pt x="52936" y="141"/>
                  <a:pt x="54016" y="-219"/>
                  <a:pt x="55096" y="14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anchor="ctr"/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737572"/>
              </a:solidFill>
              <a:latin typeface="Lato Light" panose="020F0502020204030203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D7191-7515-1A45-8EB0-11A6E4D1B64E}"/>
              </a:ext>
            </a:extLst>
          </p:cNvPr>
          <p:cNvSpPr txBox="1"/>
          <p:nvPr/>
        </p:nvSpPr>
        <p:spPr>
          <a:xfrm>
            <a:off x="953820" y="3377866"/>
            <a:ext cx="1689886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1200" b="1" dirty="0">
                <a:solidFill>
                  <a:srgbClr val="171717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WELLNESS TURIZAM</a:t>
            </a:r>
            <a:endParaRPr lang="en-US" sz="1200" b="1" dirty="0">
              <a:solidFill>
                <a:srgbClr val="171717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746F353-64AE-704F-8F4A-6EFEC3AB4C00}"/>
              </a:ext>
            </a:extLst>
          </p:cNvPr>
          <p:cNvSpPr txBox="1">
            <a:spLocks/>
          </p:cNvSpPr>
          <p:nvPr/>
        </p:nvSpPr>
        <p:spPr>
          <a:xfrm>
            <a:off x="6464469" y="3626039"/>
            <a:ext cx="1730526" cy="231969"/>
          </a:xfrm>
          <a:prstGeom prst="rect">
            <a:avLst/>
          </a:prstGeom>
        </p:spPr>
        <p:txBody>
          <a:bodyPr vert="horz" wrap="square" lIns="81580" tIns="40790" rIns="81580" bIns="407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07972" fontAlgn="auto">
              <a:lnSpc>
                <a:spcPts val="1313"/>
              </a:lnSpc>
              <a:spcAft>
                <a:spcPts val="0"/>
              </a:spcAft>
            </a:pPr>
            <a:r>
              <a:rPr lang="hr-HR" sz="90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900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3E916-EBAC-674E-A3F6-71A23A7E0FEE}"/>
              </a:ext>
            </a:extLst>
          </p:cNvPr>
          <p:cNvSpPr txBox="1"/>
          <p:nvPr/>
        </p:nvSpPr>
        <p:spPr>
          <a:xfrm>
            <a:off x="6511601" y="3377866"/>
            <a:ext cx="20521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68584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1200" b="1" dirty="0">
                <a:solidFill>
                  <a:srgbClr val="171717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TURIZAM BLAGOSTANJA</a:t>
            </a:r>
            <a:endParaRPr lang="en-US" sz="1200" b="1" dirty="0">
              <a:solidFill>
                <a:srgbClr val="171717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87CC7D-81EC-5DF7-519D-2F97D302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94" y="4025533"/>
            <a:ext cx="2542051" cy="2803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C2E6FB-9EE8-F517-29CB-AC1E8459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3" y="4914903"/>
            <a:ext cx="2339194" cy="1098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1E8701-C7DC-9556-11D6-E3837E8B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23" y="4532595"/>
            <a:ext cx="1453140" cy="682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C61372-C229-CA9F-B59A-078F1C44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237" y="5690161"/>
            <a:ext cx="1905677" cy="11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4411792"/>
            <a:ext cx="6273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sr-Latn-RS" altLang="sr-Latn-R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E2346CE-E9B6-36C2-7343-4A909F84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776" spc="-109" dirty="0">
                <a:solidFill>
                  <a:srgbClr val="11134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PROIZVODI I USLUGE TURIZMA BLAGOSTANJA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768F4B-0199-B683-043A-3AE32E82C3FE}"/>
              </a:ext>
            </a:extLst>
          </p:cNvPr>
          <p:cNvSpPr txBox="1"/>
          <p:nvPr/>
        </p:nvSpPr>
        <p:spPr>
          <a:xfrm>
            <a:off x="2923659" y="1554883"/>
            <a:ext cx="3307765" cy="27186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685846" eaLnBrk="1" fontAlgn="auto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lang="hr-HR" sz="1200" spc="19" dirty="0">
                <a:solidFill>
                  <a:srgbClr val="747993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UKLJUČUJU SVE TRI DIMENZIJE BLAGOSTANJA</a:t>
            </a:r>
            <a:endParaRPr lang="en-US" sz="1200" spc="19" dirty="0">
              <a:solidFill>
                <a:srgbClr val="747993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2B586-6011-4FE4-7E2B-2F1E5FA43FF0}"/>
              </a:ext>
            </a:extLst>
          </p:cNvPr>
          <p:cNvGrpSpPr/>
          <p:nvPr/>
        </p:nvGrpSpPr>
        <p:grpSpPr>
          <a:xfrm>
            <a:off x="755576" y="1988840"/>
            <a:ext cx="7056784" cy="3528392"/>
            <a:chOff x="1077148" y="2198797"/>
            <a:chExt cx="5240218" cy="341835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51660280-8AAD-0D30-410E-1E757FBCE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148" y="2198797"/>
              <a:ext cx="2048280" cy="3402121"/>
            </a:xfrm>
            <a:custGeom>
              <a:avLst/>
              <a:gdLst>
                <a:gd name="T0" fmla="*/ 3739 w 4383"/>
                <a:gd name="T1" fmla="*/ 5396 h 7282"/>
                <a:gd name="T2" fmla="*/ 3715 w 4383"/>
                <a:gd name="T3" fmla="*/ 5375 h 7282"/>
                <a:gd name="T4" fmla="*/ 3601 w 4383"/>
                <a:gd name="T5" fmla="*/ 5370 h 7282"/>
                <a:gd name="T6" fmla="*/ 3346 w 4383"/>
                <a:gd name="T7" fmla="*/ 5443 h 7282"/>
                <a:gd name="T8" fmla="*/ 3332 w 4383"/>
                <a:gd name="T9" fmla="*/ 5442 h 7282"/>
                <a:gd name="T10" fmla="*/ 3221 w 4383"/>
                <a:gd name="T11" fmla="*/ 5410 h 7282"/>
                <a:gd name="T12" fmla="*/ 3220 w 4383"/>
                <a:gd name="T13" fmla="*/ 5410 h 7282"/>
                <a:gd name="T14" fmla="*/ 3212 w 4383"/>
                <a:gd name="T15" fmla="*/ 5406 h 7282"/>
                <a:gd name="T16" fmla="*/ 3209 w 4383"/>
                <a:gd name="T17" fmla="*/ 5403 h 7282"/>
                <a:gd name="T18" fmla="*/ 3204 w 4383"/>
                <a:gd name="T19" fmla="*/ 5399 h 7282"/>
                <a:gd name="T20" fmla="*/ 3198 w 4383"/>
                <a:gd name="T21" fmla="*/ 5395 h 7282"/>
                <a:gd name="T22" fmla="*/ 3196 w 4383"/>
                <a:gd name="T23" fmla="*/ 5393 h 7282"/>
                <a:gd name="T24" fmla="*/ 3160 w 4383"/>
                <a:gd name="T25" fmla="*/ 5359 h 7282"/>
                <a:gd name="T26" fmla="*/ 3096 w 4383"/>
                <a:gd name="T27" fmla="*/ 5152 h 7282"/>
                <a:gd name="T28" fmla="*/ 3172 w 4383"/>
                <a:gd name="T29" fmla="*/ 4931 h 7282"/>
                <a:gd name="T30" fmla="*/ 3266 w 4383"/>
                <a:gd name="T31" fmla="*/ 4873 h 7282"/>
                <a:gd name="T32" fmla="*/ 3346 w 4383"/>
                <a:gd name="T33" fmla="*/ 4861 h 7282"/>
                <a:gd name="T34" fmla="*/ 3600 w 4383"/>
                <a:gd name="T35" fmla="*/ 4938 h 7282"/>
                <a:gd name="T36" fmla="*/ 3713 w 4383"/>
                <a:gd name="T37" fmla="*/ 4933 h 7282"/>
                <a:gd name="T38" fmla="*/ 3719 w 4383"/>
                <a:gd name="T39" fmla="*/ 4929 h 7282"/>
                <a:gd name="T40" fmla="*/ 3739 w 4383"/>
                <a:gd name="T41" fmla="*/ 2354 h 7282"/>
                <a:gd name="T42" fmla="*/ 3759 w 4383"/>
                <a:gd name="T43" fmla="*/ 2337 h 7282"/>
                <a:gd name="T44" fmla="*/ 3765 w 4383"/>
                <a:gd name="T45" fmla="*/ 2332 h 7282"/>
                <a:gd name="T46" fmla="*/ 3878 w 4383"/>
                <a:gd name="T47" fmla="*/ 2328 h 7282"/>
                <a:gd name="T48" fmla="*/ 4132 w 4383"/>
                <a:gd name="T49" fmla="*/ 2405 h 7282"/>
                <a:gd name="T50" fmla="*/ 4212 w 4383"/>
                <a:gd name="T51" fmla="*/ 2393 h 7282"/>
                <a:gd name="T52" fmla="*/ 4306 w 4383"/>
                <a:gd name="T53" fmla="*/ 2335 h 7282"/>
                <a:gd name="T54" fmla="*/ 4382 w 4383"/>
                <a:gd name="T55" fmla="*/ 2114 h 7282"/>
                <a:gd name="T56" fmla="*/ 4317 w 4383"/>
                <a:gd name="T57" fmla="*/ 1907 h 7282"/>
                <a:gd name="T58" fmla="*/ 4282 w 4383"/>
                <a:gd name="T59" fmla="*/ 1872 h 7282"/>
                <a:gd name="T60" fmla="*/ 4280 w 4383"/>
                <a:gd name="T61" fmla="*/ 1871 h 7282"/>
                <a:gd name="T62" fmla="*/ 4274 w 4383"/>
                <a:gd name="T63" fmla="*/ 1866 h 7282"/>
                <a:gd name="T64" fmla="*/ 4269 w 4383"/>
                <a:gd name="T65" fmla="*/ 1863 h 7282"/>
                <a:gd name="T66" fmla="*/ 4265 w 4383"/>
                <a:gd name="T67" fmla="*/ 1860 h 7282"/>
                <a:gd name="T68" fmla="*/ 4258 w 4383"/>
                <a:gd name="T69" fmla="*/ 1855 h 7282"/>
                <a:gd name="T70" fmla="*/ 4257 w 4383"/>
                <a:gd name="T71" fmla="*/ 1855 h 7282"/>
                <a:gd name="T72" fmla="*/ 4146 w 4383"/>
                <a:gd name="T73" fmla="*/ 1824 h 7282"/>
                <a:gd name="T74" fmla="*/ 4132 w 4383"/>
                <a:gd name="T75" fmla="*/ 1824 h 7282"/>
                <a:gd name="T76" fmla="*/ 3878 w 4383"/>
                <a:gd name="T77" fmla="*/ 1896 h 7282"/>
                <a:gd name="T78" fmla="*/ 3763 w 4383"/>
                <a:gd name="T79" fmla="*/ 1891 h 7282"/>
                <a:gd name="T80" fmla="*/ 3739 w 4383"/>
                <a:gd name="T81" fmla="*/ 1871 h 7282"/>
                <a:gd name="T82" fmla="*/ 3739 w 4383"/>
                <a:gd name="T83" fmla="*/ 1870 h 7282"/>
                <a:gd name="T84" fmla="*/ 1870 w 4383"/>
                <a:gd name="T85" fmla="*/ 0 h 7282"/>
                <a:gd name="T86" fmla="*/ 0 w 4383"/>
                <a:gd name="T87" fmla="*/ 1870 h 7282"/>
                <a:gd name="T88" fmla="*/ 0 w 4383"/>
                <a:gd name="T89" fmla="*/ 5411 h 7282"/>
                <a:gd name="T90" fmla="*/ 1870 w 4383"/>
                <a:gd name="T91" fmla="*/ 7281 h 7282"/>
                <a:gd name="T92" fmla="*/ 3739 w 4383"/>
                <a:gd name="T93" fmla="*/ 5445 h 7282"/>
                <a:gd name="T94" fmla="*/ 3739 w 4383"/>
                <a:gd name="T95" fmla="*/ 5411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83" h="7282">
                  <a:moveTo>
                    <a:pt x="3739" y="5396"/>
                  </a:moveTo>
                  <a:lnTo>
                    <a:pt x="3739" y="5396"/>
                  </a:lnTo>
                  <a:cubicBezTo>
                    <a:pt x="3732" y="5388"/>
                    <a:pt x="3724" y="5381"/>
                    <a:pt x="3715" y="5375"/>
                  </a:cubicBezTo>
                  <a:lnTo>
                    <a:pt x="3715" y="5375"/>
                  </a:lnTo>
                  <a:cubicBezTo>
                    <a:pt x="3680" y="5354"/>
                    <a:pt x="3637" y="5351"/>
                    <a:pt x="3601" y="5370"/>
                  </a:cubicBezTo>
                  <a:lnTo>
                    <a:pt x="3601" y="5370"/>
                  </a:lnTo>
                  <a:cubicBezTo>
                    <a:pt x="3507" y="5415"/>
                    <a:pt x="3412" y="5443"/>
                    <a:pt x="3346" y="5443"/>
                  </a:cubicBezTo>
                  <a:lnTo>
                    <a:pt x="3346" y="5443"/>
                  </a:lnTo>
                  <a:cubicBezTo>
                    <a:pt x="3341" y="5443"/>
                    <a:pt x="3337" y="5443"/>
                    <a:pt x="3332" y="5442"/>
                  </a:cubicBezTo>
                  <a:lnTo>
                    <a:pt x="3332" y="5442"/>
                  </a:lnTo>
                  <a:cubicBezTo>
                    <a:pt x="3290" y="5440"/>
                    <a:pt x="3253" y="5429"/>
                    <a:pt x="3221" y="5410"/>
                  </a:cubicBezTo>
                  <a:lnTo>
                    <a:pt x="3221" y="5410"/>
                  </a:lnTo>
                  <a:lnTo>
                    <a:pt x="3220" y="5410"/>
                  </a:lnTo>
                  <a:lnTo>
                    <a:pt x="3220" y="5410"/>
                  </a:lnTo>
                  <a:cubicBezTo>
                    <a:pt x="3218" y="5409"/>
                    <a:pt x="3215" y="5407"/>
                    <a:pt x="3212" y="5406"/>
                  </a:cubicBezTo>
                  <a:lnTo>
                    <a:pt x="3212" y="5406"/>
                  </a:lnTo>
                  <a:cubicBezTo>
                    <a:pt x="3211" y="5404"/>
                    <a:pt x="3210" y="5404"/>
                    <a:pt x="3209" y="5403"/>
                  </a:cubicBezTo>
                  <a:lnTo>
                    <a:pt x="3209" y="5403"/>
                  </a:lnTo>
                  <a:cubicBezTo>
                    <a:pt x="3207" y="5402"/>
                    <a:pt x="3206" y="5401"/>
                    <a:pt x="3204" y="5399"/>
                  </a:cubicBezTo>
                  <a:lnTo>
                    <a:pt x="3204" y="5399"/>
                  </a:lnTo>
                  <a:cubicBezTo>
                    <a:pt x="3202" y="5398"/>
                    <a:pt x="3200" y="5397"/>
                    <a:pt x="3198" y="5395"/>
                  </a:cubicBezTo>
                  <a:lnTo>
                    <a:pt x="3198" y="5395"/>
                  </a:lnTo>
                  <a:cubicBezTo>
                    <a:pt x="3197" y="5395"/>
                    <a:pt x="3196" y="5394"/>
                    <a:pt x="3196" y="5393"/>
                  </a:cubicBezTo>
                  <a:lnTo>
                    <a:pt x="3196" y="5393"/>
                  </a:lnTo>
                  <a:cubicBezTo>
                    <a:pt x="3183" y="5384"/>
                    <a:pt x="3171" y="5372"/>
                    <a:pt x="3160" y="5359"/>
                  </a:cubicBezTo>
                  <a:lnTo>
                    <a:pt x="3160" y="5359"/>
                  </a:lnTo>
                  <a:cubicBezTo>
                    <a:pt x="3119" y="5307"/>
                    <a:pt x="3096" y="5234"/>
                    <a:pt x="3096" y="5152"/>
                  </a:cubicBezTo>
                  <a:lnTo>
                    <a:pt x="3096" y="5152"/>
                  </a:lnTo>
                  <a:cubicBezTo>
                    <a:pt x="3096" y="5058"/>
                    <a:pt x="3123" y="4982"/>
                    <a:pt x="3172" y="4931"/>
                  </a:cubicBezTo>
                  <a:lnTo>
                    <a:pt x="3172" y="4931"/>
                  </a:lnTo>
                  <a:cubicBezTo>
                    <a:pt x="3198" y="4904"/>
                    <a:pt x="3230" y="4884"/>
                    <a:pt x="3266" y="4873"/>
                  </a:cubicBezTo>
                  <a:lnTo>
                    <a:pt x="3266" y="4873"/>
                  </a:lnTo>
                  <a:cubicBezTo>
                    <a:pt x="3291" y="4865"/>
                    <a:pt x="3317" y="4861"/>
                    <a:pt x="3346" y="4861"/>
                  </a:cubicBezTo>
                  <a:lnTo>
                    <a:pt x="3346" y="4861"/>
                  </a:lnTo>
                  <a:cubicBezTo>
                    <a:pt x="3410" y="4861"/>
                    <a:pt x="3505" y="4890"/>
                    <a:pt x="3600" y="4938"/>
                  </a:cubicBezTo>
                  <a:lnTo>
                    <a:pt x="3600" y="4938"/>
                  </a:lnTo>
                  <a:cubicBezTo>
                    <a:pt x="3636" y="4956"/>
                    <a:pt x="3678" y="4955"/>
                    <a:pt x="3713" y="4933"/>
                  </a:cubicBezTo>
                  <a:lnTo>
                    <a:pt x="3713" y="4933"/>
                  </a:lnTo>
                  <a:cubicBezTo>
                    <a:pt x="3716" y="4932"/>
                    <a:pt x="3718" y="4931"/>
                    <a:pt x="3719" y="4929"/>
                  </a:cubicBezTo>
                  <a:lnTo>
                    <a:pt x="3719" y="4929"/>
                  </a:lnTo>
                  <a:cubicBezTo>
                    <a:pt x="3727" y="4924"/>
                    <a:pt x="3734" y="4918"/>
                    <a:pt x="3739" y="4911"/>
                  </a:cubicBezTo>
                  <a:lnTo>
                    <a:pt x="3739" y="2354"/>
                  </a:lnTo>
                  <a:lnTo>
                    <a:pt x="3739" y="2354"/>
                  </a:lnTo>
                  <a:cubicBezTo>
                    <a:pt x="3745" y="2348"/>
                    <a:pt x="3751" y="2342"/>
                    <a:pt x="3759" y="2337"/>
                  </a:cubicBezTo>
                  <a:lnTo>
                    <a:pt x="3759" y="2337"/>
                  </a:lnTo>
                  <a:cubicBezTo>
                    <a:pt x="3760" y="2336"/>
                    <a:pt x="3763" y="2334"/>
                    <a:pt x="3765" y="2332"/>
                  </a:cubicBezTo>
                  <a:lnTo>
                    <a:pt x="3765" y="2332"/>
                  </a:lnTo>
                  <a:cubicBezTo>
                    <a:pt x="3799" y="2311"/>
                    <a:pt x="3842" y="2310"/>
                    <a:pt x="3878" y="2328"/>
                  </a:cubicBezTo>
                  <a:lnTo>
                    <a:pt x="3878" y="2328"/>
                  </a:lnTo>
                  <a:cubicBezTo>
                    <a:pt x="3973" y="2376"/>
                    <a:pt x="4068" y="2405"/>
                    <a:pt x="4132" y="2405"/>
                  </a:cubicBezTo>
                  <a:lnTo>
                    <a:pt x="4132" y="2405"/>
                  </a:lnTo>
                  <a:cubicBezTo>
                    <a:pt x="4161" y="2405"/>
                    <a:pt x="4187" y="2401"/>
                    <a:pt x="4212" y="2393"/>
                  </a:cubicBezTo>
                  <a:lnTo>
                    <a:pt x="4212" y="2393"/>
                  </a:lnTo>
                  <a:cubicBezTo>
                    <a:pt x="4248" y="2381"/>
                    <a:pt x="4280" y="2362"/>
                    <a:pt x="4306" y="2335"/>
                  </a:cubicBezTo>
                  <a:lnTo>
                    <a:pt x="4306" y="2335"/>
                  </a:lnTo>
                  <a:cubicBezTo>
                    <a:pt x="4355" y="2284"/>
                    <a:pt x="4382" y="2208"/>
                    <a:pt x="4382" y="2114"/>
                  </a:cubicBezTo>
                  <a:lnTo>
                    <a:pt x="4382" y="2114"/>
                  </a:lnTo>
                  <a:cubicBezTo>
                    <a:pt x="4382" y="2032"/>
                    <a:pt x="4360" y="1959"/>
                    <a:pt x="4317" y="1907"/>
                  </a:cubicBezTo>
                  <a:lnTo>
                    <a:pt x="4317" y="1907"/>
                  </a:lnTo>
                  <a:cubicBezTo>
                    <a:pt x="4307" y="1894"/>
                    <a:pt x="4295" y="1882"/>
                    <a:pt x="4282" y="1872"/>
                  </a:cubicBezTo>
                  <a:lnTo>
                    <a:pt x="4282" y="1872"/>
                  </a:lnTo>
                  <a:cubicBezTo>
                    <a:pt x="4281" y="1872"/>
                    <a:pt x="4281" y="1871"/>
                    <a:pt x="4280" y="1871"/>
                  </a:cubicBezTo>
                  <a:lnTo>
                    <a:pt x="4280" y="1871"/>
                  </a:lnTo>
                  <a:cubicBezTo>
                    <a:pt x="4278" y="1869"/>
                    <a:pt x="4276" y="1868"/>
                    <a:pt x="4274" y="1866"/>
                  </a:cubicBezTo>
                  <a:lnTo>
                    <a:pt x="4274" y="1866"/>
                  </a:lnTo>
                  <a:cubicBezTo>
                    <a:pt x="4272" y="1865"/>
                    <a:pt x="4270" y="1864"/>
                    <a:pt x="4269" y="1863"/>
                  </a:cubicBezTo>
                  <a:lnTo>
                    <a:pt x="4269" y="1863"/>
                  </a:lnTo>
                  <a:cubicBezTo>
                    <a:pt x="4268" y="1862"/>
                    <a:pt x="4267" y="1861"/>
                    <a:pt x="4265" y="1860"/>
                  </a:cubicBezTo>
                  <a:lnTo>
                    <a:pt x="4265" y="1860"/>
                  </a:lnTo>
                  <a:cubicBezTo>
                    <a:pt x="4263" y="1859"/>
                    <a:pt x="4261" y="1857"/>
                    <a:pt x="4258" y="1855"/>
                  </a:cubicBezTo>
                  <a:lnTo>
                    <a:pt x="4258" y="1855"/>
                  </a:lnTo>
                  <a:cubicBezTo>
                    <a:pt x="4258" y="1855"/>
                    <a:pt x="4258" y="1855"/>
                    <a:pt x="4257" y="1855"/>
                  </a:cubicBezTo>
                  <a:lnTo>
                    <a:pt x="4257" y="1855"/>
                  </a:lnTo>
                  <a:cubicBezTo>
                    <a:pt x="4225" y="1837"/>
                    <a:pt x="4188" y="1826"/>
                    <a:pt x="4146" y="1824"/>
                  </a:cubicBezTo>
                  <a:lnTo>
                    <a:pt x="4146" y="1824"/>
                  </a:lnTo>
                  <a:cubicBezTo>
                    <a:pt x="4142" y="1824"/>
                    <a:pt x="4137" y="1824"/>
                    <a:pt x="4132" y="1824"/>
                  </a:cubicBezTo>
                  <a:lnTo>
                    <a:pt x="4132" y="1824"/>
                  </a:lnTo>
                  <a:cubicBezTo>
                    <a:pt x="4066" y="1824"/>
                    <a:pt x="3971" y="1851"/>
                    <a:pt x="3878" y="1896"/>
                  </a:cubicBezTo>
                  <a:lnTo>
                    <a:pt x="3878" y="1896"/>
                  </a:lnTo>
                  <a:cubicBezTo>
                    <a:pt x="3840" y="1915"/>
                    <a:pt x="3798" y="1912"/>
                    <a:pt x="3763" y="1891"/>
                  </a:cubicBezTo>
                  <a:lnTo>
                    <a:pt x="3763" y="1891"/>
                  </a:lnTo>
                  <a:cubicBezTo>
                    <a:pt x="3754" y="1885"/>
                    <a:pt x="3746" y="1878"/>
                    <a:pt x="3739" y="1871"/>
                  </a:cubicBezTo>
                  <a:lnTo>
                    <a:pt x="3739" y="1870"/>
                  </a:lnTo>
                  <a:lnTo>
                    <a:pt x="3739" y="1870"/>
                  </a:lnTo>
                  <a:cubicBezTo>
                    <a:pt x="3739" y="841"/>
                    <a:pt x="2898" y="0"/>
                    <a:pt x="1870" y="0"/>
                  </a:cubicBezTo>
                  <a:lnTo>
                    <a:pt x="1870" y="0"/>
                  </a:lnTo>
                  <a:lnTo>
                    <a:pt x="1870" y="0"/>
                  </a:lnTo>
                  <a:cubicBezTo>
                    <a:pt x="841" y="0"/>
                    <a:pt x="0" y="841"/>
                    <a:pt x="0" y="1870"/>
                  </a:cubicBezTo>
                  <a:lnTo>
                    <a:pt x="0" y="5411"/>
                  </a:lnTo>
                  <a:lnTo>
                    <a:pt x="0" y="5411"/>
                  </a:lnTo>
                  <a:cubicBezTo>
                    <a:pt x="0" y="6440"/>
                    <a:pt x="841" y="7281"/>
                    <a:pt x="1870" y="7281"/>
                  </a:cubicBezTo>
                  <a:lnTo>
                    <a:pt x="1870" y="7281"/>
                  </a:lnTo>
                  <a:lnTo>
                    <a:pt x="1870" y="7281"/>
                  </a:lnTo>
                  <a:cubicBezTo>
                    <a:pt x="2887" y="7281"/>
                    <a:pt x="3721" y="6458"/>
                    <a:pt x="3739" y="5445"/>
                  </a:cubicBezTo>
                  <a:lnTo>
                    <a:pt x="3739" y="5445"/>
                  </a:lnTo>
                  <a:cubicBezTo>
                    <a:pt x="3739" y="5434"/>
                    <a:pt x="3739" y="5423"/>
                    <a:pt x="3739" y="5411"/>
                  </a:cubicBezTo>
                  <a:lnTo>
                    <a:pt x="3739" y="5396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49" dirty="0">
                <a:solidFill>
                  <a:srgbClr val="747993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2BE68D8-D2FB-F2A6-2721-8CD35DB2F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720" y="2198797"/>
              <a:ext cx="2347074" cy="3402121"/>
            </a:xfrm>
            <a:custGeom>
              <a:avLst/>
              <a:gdLst>
                <a:gd name="T0" fmla="*/ 4223 w 5024"/>
                <a:gd name="T1" fmla="*/ 5370 h 7282"/>
                <a:gd name="T2" fmla="*/ 3969 w 5024"/>
                <a:gd name="T3" fmla="*/ 5443 h 7282"/>
                <a:gd name="T4" fmla="*/ 3844 w 5024"/>
                <a:gd name="T5" fmla="*/ 5410 h 7282"/>
                <a:gd name="T6" fmla="*/ 3843 w 5024"/>
                <a:gd name="T7" fmla="*/ 5410 h 7282"/>
                <a:gd name="T8" fmla="*/ 3832 w 5024"/>
                <a:gd name="T9" fmla="*/ 5403 h 7282"/>
                <a:gd name="T10" fmla="*/ 3827 w 5024"/>
                <a:gd name="T11" fmla="*/ 5399 h 7282"/>
                <a:gd name="T12" fmla="*/ 3819 w 5024"/>
                <a:gd name="T13" fmla="*/ 5393 h 7282"/>
                <a:gd name="T14" fmla="*/ 3783 w 5024"/>
                <a:gd name="T15" fmla="*/ 5359 h 7282"/>
                <a:gd name="T16" fmla="*/ 3795 w 5024"/>
                <a:gd name="T17" fmla="*/ 4931 h 7282"/>
                <a:gd name="T18" fmla="*/ 3889 w 5024"/>
                <a:gd name="T19" fmla="*/ 4873 h 7282"/>
                <a:gd name="T20" fmla="*/ 4223 w 5024"/>
                <a:gd name="T21" fmla="*/ 4938 h 7282"/>
                <a:gd name="T22" fmla="*/ 4336 w 5024"/>
                <a:gd name="T23" fmla="*/ 4933 h 7282"/>
                <a:gd name="T24" fmla="*/ 4382 w 5024"/>
                <a:gd name="T25" fmla="*/ 4880 h 7282"/>
                <a:gd name="T26" fmla="*/ 4398 w 5024"/>
                <a:gd name="T27" fmla="*/ 2356 h 7282"/>
                <a:gd name="T28" fmla="*/ 4405 w 5024"/>
                <a:gd name="T29" fmla="*/ 2352 h 7282"/>
                <a:gd name="T30" fmla="*/ 4772 w 5024"/>
                <a:gd name="T31" fmla="*/ 2424 h 7282"/>
                <a:gd name="T32" fmla="*/ 4851 w 5024"/>
                <a:gd name="T33" fmla="*/ 2412 h 7282"/>
                <a:gd name="T34" fmla="*/ 5023 w 5024"/>
                <a:gd name="T35" fmla="*/ 2134 h 7282"/>
                <a:gd name="T36" fmla="*/ 4958 w 5024"/>
                <a:gd name="T37" fmla="*/ 1926 h 7282"/>
                <a:gd name="T38" fmla="*/ 4920 w 5024"/>
                <a:gd name="T39" fmla="*/ 1889 h 7282"/>
                <a:gd name="T40" fmla="*/ 4914 w 5024"/>
                <a:gd name="T41" fmla="*/ 1885 h 7282"/>
                <a:gd name="T42" fmla="*/ 4905 w 5024"/>
                <a:gd name="T43" fmla="*/ 1880 h 7282"/>
                <a:gd name="T44" fmla="*/ 4898 w 5024"/>
                <a:gd name="T45" fmla="*/ 1875 h 7282"/>
                <a:gd name="T46" fmla="*/ 4786 w 5024"/>
                <a:gd name="T47" fmla="*/ 1843 h 7282"/>
                <a:gd name="T48" fmla="*/ 4772 w 5024"/>
                <a:gd name="T49" fmla="*/ 1843 h 7282"/>
                <a:gd name="T50" fmla="*/ 4403 w 5024"/>
                <a:gd name="T51" fmla="*/ 1910 h 7282"/>
                <a:gd name="T52" fmla="*/ 4382 w 5024"/>
                <a:gd name="T53" fmla="*/ 1870 h 7282"/>
                <a:gd name="T54" fmla="*/ 2512 w 5024"/>
                <a:gd name="T55" fmla="*/ 0 h 7282"/>
                <a:gd name="T56" fmla="*/ 643 w 5024"/>
                <a:gd name="T57" fmla="*/ 1871 h 7282"/>
                <a:gd name="T58" fmla="*/ 667 w 5024"/>
                <a:gd name="T59" fmla="*/ 1891 h 7282"/>
                <a:gd name="T60" fmla="*/ 1036 w 5024"/>
                <a:gd name="T61" fmla="*/ 1824 h 7282"/>
                <a:gd name="T62" fmla="*/ 1050 w 5024"/>
                <a:gd name="T63" fmla="*/ 1824 h 7282"/>
                <a:gd name="T64" fmla="*/ 1162 w 5024"/>
                <a:gd name="T65" fmla="*/ 1855 h 7282"/>
                <a:gd name="T66" fmla="*/ 1169 w 5024"/>
                <a:gd name="T67" fmla="*/ 1860 h 7282"/>
                <a:gd name="T68" fmla="*/ 1178 w 5024"/>
                <a:gd name="T69" fmla="*/ 1866 h 7282"/>
                <a:gd name="T70" fmla="*/ 1184 w 5024"/>
                <a:gd name="T71" fmla="*/ 1871 h 7282"/>
                <a:gd name="T72" fmla="*/ 1221 w 5024"/>
                <a:gd name="T73" fmla="*/ 1907 h 7282"/>
                <a:gd name="T74" fmla="*/ 1286 w 5024"/>
                <a:gd name="T75" fmla="*/ 2114 h 7282"/>
                <a:gd name="T76" fmla="*/ 1116 w 5024"/>
                <a:gd name="T77" fmla="*/ 2393 h 7282"/>
                <a:gd name="T78" fmla="*/ 1036 w 5024"/>
                <a:gd name="T79" fmla="*/ 2405 h 7282"/>
                <a:gd name="T80" fmla="*/ 669 w 5024"/>
                <a:gd name="T81" fmla="*/ 2332 h 7282"/>
                <a:gd name="T82" fmla="*/ 663 w 5024"/>
                <a:gd name="T83" fmla="*/ 2337 h 7282"/>
                <a:gd name="T84" fmla="*/ 643 w 5024"/>
                <a:gd name="T85" fmla="*/ 4911 h 7282"/>
                <a:gd name="T86" fmla="*/ 617 w 5024"/>
                <a:gd name="T87" fmla="*/ 4933 h 7282"/>
                <a:gd name="T88" fmla="*/ 504 w 5024"/>
                <a:gd name="T89" fmla="*/ 4938 h 7282"/>
                <a:gd name="T90" fmla="*/ 170 w 5024"/>
                <a:gd name="T91" fmla="*/ 4873 h 7282"/>
                <a:gd name="T92" fmla="*/ 76 w 5024"/>
                <a:gd name="T93" fmla="*/ 4931 h 7282"/>
                <a:gd name="T94" fmla="*/ 64 w 5024"/>
                <a:gd name="T95" fmla="*/ 5359 h 7282"/>
                <a:gd name="T96" fmla="*/ 100 w 5024"/>
                <a:gd name="T97" fmla="*/ 5393 h 7282"/>
                <a:gd name="T98" fmla="*/ 108 w 5024"/>
                <a:gd name="T99" fmla="*/ 5399 h 7282"/>
                <a:gd name="T100" fmla="*/ 113 w 5024"/>
                <a:gd name="T101" fmla="*/ 5403 h 7282"/>
                <a:gd name="T102" fmla="*/ 124 w 5024"/>
                <a:gd name="T103" fmla="*/ 5410 h 7282"/>
                <a:gd name="T104" fmla="*/ 125 w 5024"/>
                <a:gd name="T105" fmla="*/ 5410 h 7282"/>
                <a:gd name="T106" fmla="*/ 250 w 5024"/>
                <a:gd name="T107" fmla="*/ 5443 h 7282"/>
                <a:gd name="T108" fmla="*/ 505 w 5024"/>
                <a:gd name="T109" fmla="*/ 5370 h 7282"/>
                <a:gd name="T110" fmla="*/ 643 w 5024"/>
                <a:gd name="T111" fmla="*/ 5396 h 7282"/>
                <a:gd name="T112" fmla="*/ 643 w 5024"/>
                <a:gd name="T113" fmla="*/ 5445 h 7282"/>
                <a:gd name="T114" fmla="*/ 644 w 5024"/>
                <a:gd name="T115" fmla="*/ 5446 h 7282"/>
                <a:gd name="T116" fmla="*/ 2512 w 5024"/>
                <a:gd name="T117" fmla="*/ 7281 h 7282"/>
                <a:gd name="T118" fmla="*/ 4337 w 5024"/>
                <a:gd name="T119" fmla="*/ 5375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24" h="7282">
                  <a:moveTo>
                    <a:pt x="4337" y="5375"/>
                  </a:moveTo>
                  <a:lnTo>
                    <a:pt x="4337" y="5375"/>
                  </a:lnTo>
                  <a:cubicBezTo>
                    <a:pt x="4303" y="5354"/>
                    <a:pt x="4261" y="5351"/>
                    <a:pt x="4223" y="5370"/>
                  </a:cubicBezTo>
                  <a:lnTo>
                    <a:pt x="4223" y="5370"/>
                  </a:lnTo>
                  <a:cubicBezTo>
                    <a:pt x="4130" y="5415"/>
                    <a:pt x="4035" y="5443"/>
                    <a:pt x="3969" y="5443"/>
                  </a:cubicBezTo>
                  <a:lnTo>
                    <a:pt x="3969" y="5443"/>
                  </a:lnTo>
                  <a:cubicBezTo>
                    <a:pt x="3964" y="5443"/>
                    <a:pt x="3959" y="5443"/>
                    <a:pt x="3955" y="5442"/>
                  </a:cubicBezTo>
                  <a:lnTo>
                    <a:pt x="3955" y="5442"/>
                  </a:lnTo>
                  <a:cubicBezTo>
                    <a:pt x="3913" y="5440"/>
                    <a:pt x="3876" y="5429"/>
                    <a:pt x="3844" y="5410"/>
                  </a:cubicBezTo>
                  <a:lnTo>
                    <a:pt x="3844" y="5410"/>
                  </a:lnTo>
                  <a:lnTo>
                    <a:pt x="3843" y="5410"/>
                  </a:lnTo>
                  <a:lnTo>
                    <a:pt x="3843" y="5410"/>
                  </a:lnTo>
                  <a:cubicBezTo>
                    <a:pt x="3840" y="5409"/>
                    <a:pt x="3838" y="5407"/>
                    <a:pt x="3836" y="5406"/>
                  </a:cubicBezTo>
                  <a:lnTo>
                    <a:pt x="3836" y="5406"/>
                  </a:lnTo>
                  <a:cubicBezTo>
                    <a:pt x="3834" y="5404"/>
                    <a:pt x="3833" y="5404"/>
                    <a:pt x="3832" y="5403"/>
                  </a:cubicBezTo>
                  <a:lnTo>
                    <a:pt x="3832" y="5403"/>
                  </a:lnTo>
                  <a:cubicBezTo>
                    <a:pt x="3831" y="5402"/>
                    <a:pt x="3829" y="5401"/>
                    <a:pt x="3827" y="5399"/>
                  </a:cubicBezTo>
                  <a:lnTo>
                    <a:pt x="3827" y="5399"/>
                  </a:lnTo>
                  <a:cubicBezTo>
                    <a:pt x="3825" y="5398"/>
                    <a:pt x="3823" y="5397"/>
                    <a:pt x="3821" y="5395"/>
                  </a:cubicBezTo>
                  <a:lnTo>
                    <a:pt x="3821" y="5395"/>
                  </a:lnTo>
                  <a:cubicBezTo>
                    <a:pt x="3820" y="5395"/>
                    <a:pt x="3819" y="5394"/>
                    <a:pt x="3819" y="5393"/>
                  </a:cubicBezTo>
                  <a:lnTo>
                    <a:pt x="3819" y="5393"/>
                  </a:lnTo>
                  <a:cubicBezTo>
                    <a:pt x="3806" y="5384"/>
                    <a:pt x="3794" y="5372"/>
                    <a:pt x="3783" y="5359"/>
                  </a:cubicBezTo>
                  <a:lnTo>
                    <a:pt x="3783" y="5359"/>
                  </a:lnTo>
                  <a:cubicBezTo>
                    <a:pt x="3741" y="5307"/>
                    <a:pt x="3718" y="5234"/>
                    <a:pt x="3718" y="5152"/>
                  </a:cubicBezTo>
                  <a:lnTo>
                    <a:pt x="3718" y="5152"/>
                  </a:lnTo>
                  <a:cubicBezTo>
                    <a:pt x="3718" y="5058"/>
                    <a:pt x="3746" y="4982"/>
                    <a:pt x="3795" y="4931"/>
                  </a:cubicBezTo>
                  <a:lnTo>
                    <a:pt x="3795" y="4931"/>
                  </a:lnTo>
                  <a:cubicBezTo>
                    <a:pt x="3821" y="4904"/>
                    <a:pt x="3853" y="4884"/>
                    <a:pt x="3889" y="4873"/>
                  </a:cubicBezTo>
                  <a:lnTo>
                    <a:pt x="3889" y="4873"/>
                  </a:lnTo>
                  <a:cubicBezTo>
                    <a:pt x="3914" y="4865"/>
                    <a:pt x="3941" y="4861"/>
                    <a:pt x="3969" y="4861"/>
                  </a:cubicBezTo>
                  <a:lnTo>
                    <a:pt x="3969" y="4861"/>
                  </a:lnTo>
                  <a:cubicBezTo>
                    <a:pt x="4033" y="4861"/>
                    <a:pt x="4128" y="4890"/>
                    <a:pt x="4223" y="4938"/>
                  </a:cubicBezTo>
                  <a:lnTo>
                    <a:pt x="4223" y="4938"/>
                  </a:lnTo>
                  <a:cubicBezTo>
                    <a:pt x="4259" y="4956"/>
                    <a:pt x="4301" y="4954"/>
                    <a:pt x="4336" y="4933"/>
                  </a:cubicBezTo>
                  <a:lnTo>
                    <a:pt x="4336" y="4933"/>
                  </a:lnTo>
                  <a:cubicBezTo>
                    <a:pt x="4338" y="4932"/>
                    <a:pt x="4341" y="4931"/>
                    <a:pt x="4342" y="4929"/>
                  </a:cubicBezTo>
                  <a:lnTo>
                    <a:pt x="4342" y="4929"/>
                  </a:lnTo>
                  <a:cubicBezTo>
                    <a:pt x="4360" y="4916"/>
                    <a:pt x="4374" y="4899"/>
                    <a:pt x="4382" y="4880"/>
                  </a:cubicBezTo>
                  <a:lnTo>
                    <a:pt x="4382" y="2371"/>
                  </a:lnTo>
                  <a:lnTo>
                    <a:pt x="4382" y="2371"/>
                  </a:lnTo>
                  <a:cubicBezTo>
                    <a:pt x="4388" y="2366"/>
                    <a:pt x="4392" y="2361"/>
                    <a:pt x="4398" y="2356"/>
                  </a:cubicBezTo>
                  <a:lnTo>
                    <a:pt x="4398" y="2356"/>
                  </a:lnTo>
                  <a:cubicBezTo>
                    <a:pt x="4401" y="2355"/>
                    <a:pt x="4403" y="2353"/>
                    <a:pt x="4405" y="2352"/>
                  </a:cubicBezTo>
                  <a:lnTo>
                    <a:pt x="4405" y="2352"/>
                  </a:lnTo>
                  <a:cubicBezTo>
                    <a:pt x="4440" y="2331"/>
                    <a:pt x="4482" y="2329"/>
                    <a:pt x="4518" y="2347"/>
                  </a:cubicBezTo>
                  <a:lnTo>
                    <a:pt x="4518" y="2347"/>
                  </a:lnTo>
                  <a:cubicBezTo>
                    <a:pt x="4613" y="2395"/>
                    <a:pt x="4708" y="2424"/>
                    <a:pt x="4772" y="2424"/>
                  </a:cubicBezTo>
                  <a:lnTo>
                    <a:pt x="4772" y="2424"/>
                  </a:lnTo>
                  <a:cubicBezTo>
                    <a:pt x="4801" y="2424"/>
                    <a:pt x="4827" y="2421"/>
                    <a:pt x="4851" y="2412"/>
                  </a:cubicBezTo>
                  <a:lnTo>
                    <a:pt x="4851" y="2412"/>
                  </a:lnTo>
                  <a:cubicBezTo>
                    <a:pt x="4888" y="2401"/>
                    <a:pt x="4920" y="2381"/>
                    <a:pt x="4946" y="2354"/>
                  </a:cubicBezTo>
                  <a:lnTo>
                    <a:pt x="4946" y="2354"/>
                  </a:lnTo>
                  <a:cubicBezTo>
                    <a:pt x="4995" y="2303"/>
                    <a:pt x="5023" y="2227"/>
                    <a:pt x="5023" y="2134"/>
                  </a:cubicBezTo>
                  <a:lnTo>
                    <a:pt x="5023" y="2134"/>
                  </a:lnTo>
                  <a:cubicBezTo>
                    <a:pt x="5023" y="2052"/>
                    <a:pt x="5000" y="1978"/>
                    <a:pt x="4958" y="1926"/>
                  </a:cubicBezTo>
                  <a:lnTo>
                    <a:pt x="4958" y="1926"/>
                  </a:lnTo>
                  <a:cubicBezTo>
                    <a:pt x="4947" y="1913"/>
                    <a:pt x="4935" y="1902"/>
                    <a:pt x="4922" y="1891"/>
                  </a:cubicBezTo>
                  <a:lnTo>
                    <a:pt x="4922" y="1891"/>
                  </a:lnTo>
                  <a:cubicBezTo>
                    <a:pt x="4921" y="1891"/>
                    <a:pt x="4921" y="1890"/>
                    <a:pt x="4920" y="1889"/>
                  </a:cubicBezTo>
                  <a:lnTo>
                    <a:pt x="4920" y="1889"/>
                  </a:lnTo>
                  <a:cubicBezTo>
                    <a:pt x="4918" y="1888"/>
                    <a:pt x="4916" y="1887"/>
                    <a:pt x="4914" y="1885"/>
                  </a:cubicBezTo>
                  <a:lnTo>
                    <a:pt x="4914" y="1885"/>
                  </a:lnTo>
                  <a:cubicBezTo>
                    <a:pt x="4912" y="1884"/>
                    <a:pt x="4911" y="1883"/>
                    <a:pt x="4909" y="1882"/>
                  </a:cubicBezTo>
                  <a:lnTo>
                    <a:pt x="4909" y="1882"/>
                  </a:lnTo>
                  <a:cubicBezTo>
                    <a:pt x="4908" y="1881"/>
                    <a:pt x="4906" y="1881"/>
                    <a:pt x="4905" y="1880"/>
                  </a:cubicBezTo>
                  <a:lnTo>
                    <a:pt x="4905" y="1880"/>
                  </a:lnTo>
                  <a:cubicBezTo>
                    <a:pt x="4903" y="1878"/>
                    <a:pt x="4900" y="1877"/>
                    <a:pt x="4898" y="1875"/>
                  </a:cubicBezTo>
                  <a:lnTo>
                    <a:pt x="4898" y="1875"/>
                  </a:lnTo>
                  <a:cubicBezTo>
                    <a:pt x="4897" y="1875"/>
                    <a:pt x="4897" y="1875"/>
                    <a:pt x="4897" y="1874"/>
                  </a:cubicBezTo>
                  <a:lnTo>
                    <a:pt x="4897" y="1874"/>
                  </a:lnTo>
                  <a:cubicBezTo>
                    <a:pt x="4865" y="1856"/>
                    <a:pt x="4828" y="1846"/>
                    <a:pt x="4786" y="1843"/>
                  </a:cubicBezTo>
                  <a:lnTo>
                    <a:pt x="4786" y="1843"/>
                  </a:lnTo>
                  <a:cubicBezTo>
                    <a:pt x="4782" y="1843"/>
                    <a:pt x="4777" y="1843"/>
                    <a:pt x="4772" y="1843"/>
                  </a:cubicBezTo>
                  <a:lnTo>
                    <a:pt x="4772" y="1843"/>
                  </a:lnTo>
                  <a:cubicBezTo>
                    <a:pt x="4707" y="1843"/>
                    <a:pt x="4611" y="1870"/>
                    <a:pt x="4518" y="1916"/>
                  </a:cubicBezTo>
                  <a:lnTo>
                    <a:pt x="4518" y="1916"/>
                  </a:lnTo>
                  <a:cubicBezTo>
                    <a:pt x="4481" y="1934"/>
                    <a:pt x="4438" y="1932"/>
                    <a:pt x="4403" y="1910"/>
                  </a:cubicBezTo>
                  <a:lnTo>
                    <a:pt x="4403" y="1910"/>
                  </a:lnTo>
                  <a:cubicBezTo>
                    <a:pt x="4395" y="1905"/>
                    <a:pt x="4389" y="1899"/>
                    <a:pt x="4382" y="1892"/>
                  </a:cubicBezTo>
                  <a:lnTo>
                    <a:pt x="4382" y="1870"/>
                  </a:lnTo>
                  <a:lnTo>
                    <a:pt x="4382" y="1870"/>
                  </a:lnTo>
                  <a:cubicBezTo>
                    <a:pt x="4382" y="841"/>
                    <a:pt x="3540" y="0"/>
                    <a:pt x="2512" y="0"/>
                  </a:cubicBezTo>
                  <a:lnTo>
                    <a:pt x="2512" y="0"/>
                  </a:lnTo>
                  <a:lnTo>
                    <a:pt x="2512" y="0"/>
                  </a:lnTo>
                  <a:cubicBezTo>
                    <a:pt x="1484" y="0"/>
                    <a:pt x="643" y="841"/>
                    <a:pt x="643" y="1870"/>
                  </a:cubicBezTo>
                  <a:lnTo>
                    <a:pt x="643" y="1871"/>
                  </a:lnTo>
                  <a:lnTo>
                    <a:pt x="643" y="1871"/>
                  </a:lnTo>
                  <a:cubicBezTo>
                    <a:pt x="650" y="1878"/>
                    <a:pt x="658" y="1885"/>
                    <a:pt x="667" y="1891"/>
                  </a:cubicBezTo>
                  <a:lnTo>
                    <a:pt x="667" y="1891"/>
                  </a:lnTo>
                  <a:cubicBezTo>
                    <a:pt x="702" y="1912"/>
                    <a:pt x="744" y="1915"/>
                    <a:pt x="782" y="1896"/>
                  </a:cubicBezTo>
                  <a:lnTo>
                    <a:pt x="782" y="1896"/>
                  </a:lnTo>
                  <a:cubicBezTo>
                    <a:pt x="875" y="1851"/>
                    <a:pt x="970" y="1824"/>
                    <a:pt x="1036" y="1824"/>
                  </a:cubicBezTo>
                  <a:lnTo>
                    <a:pt x="1036" y="1824"/>
                  </a:lnTo>
                  <a:cubicBezTo>
                    <a:pt x="1041" y="1824"/>
                    <a:pt x="1046" y="1824"/>
                    <a:pt x="1050" y="1824"/>
                  </a:cubicBezTo>
                  <a:lnTo>
                    <a:pt x="1050" y="1824"/>
                  </a:lnTo>
                  <a:cubicBezTo>
                    <a:pt x="1092" y="1826"/>
                    <a:pt x="1129" y="1837"/>
                    <a:pt x="1161" y="1855"/>
                  </a:cubicBezTo>
                  <a:lnTo>
                    <a:pt x="1161" y="1855"/>
                  </a:lnTo>
                  <a:cubicBezTo>
                    <a:pt x="1162" y="1855"/>
                    <a:pt x="1162" y="1855"/>
                    <a:pt x="1162" y="1855"/>
                  </a:cubicBezTo>
                  <a:lnTo>
                    <a:pt x="1162" y="1855"/>
                  </a:lnTo>
                  <a:cubicBezTo>
                    <a:pt x="1165" y="1857"/>
                    <a:pt x="1167" y="1859"/>
                    <a:pt x="1169" y="1860"/>
                  </a:cubicBezTo>
                  <a:lnTo>
                    <a:pt x="1169" y="1860"/>
                  </a:lnTo>
                  <a:cubicBezTo>
                    <a:pt x="1171" y="1861"/>
                    <a:pt x="1172" y="1862"/>
                    <a:pt x="1173" y="1863"/>
                  </a:cubicBezTo>
                  <a:lnTo>
                    <a:pt x="1173" y="1863"/>
                  </a:lnTo>
                  <a:cubicBezTo>
                    <a:pt x="1174" y="1864"/>
                    <a:pt x="1176" y="1865"/>
                    <a:pt x="1178" y="1866"/>
                  </a:cubicBezTo>
                  <a:lnTo>
                    <a:pt x="1178" y="1866"/>
                  </a:lnTo>
                  <a:cubicBezTo>
                    <a:pt x="1180" y="1868"/>
                    <a:pt x="1182" y="1869"/>
                    <a:pt x="1184" y="1871"/>
                  </a:cubicBezTo>
                  <a:lnTo>
                    <a:pt x="1184" y="1871"/>
                  </a:lnTo>
                  <a:cubicBezTo>
                    <a:pt x="1185" y="1871"/>
                    <a:pt x="1185" y="1872"/>
                    <a:pt x="1186" y="1872"/>
                  </a:cubicBezTo>
                  <a:lnTo>
                    <a:pt x="1186" y="1872"/>
                  </a:lnTo>
                  <a:cubicBezTo>
                    <a:pt x="1199" y="1882"/>
                    <a:pt x="1211" y="1894"/>
                    <a:pt x="1221" y="1907"/>
                  </a:cubicBezTo>
                  <a:lnTo>
                    <a:pt x="1221" y="1907"/>
                  </a:lnTo>
                  <a:cubicBezTo>
                    <a:pt x="1264" y="1959"/>
                    <a:pt x="1286" y="2032"/>
                    <a:pt x="1286" y="2114"/>
                  </a:cubicBezTo>
                  <a:lnTo>
                    <a:pt x="1286" y="2114"/>
                  </a:lnTo>
                  <a:cubicBezTo>
                    <a:pt x="1286" y="2208"/>
                    <a:pt x="1259" y="2284"/>
                    <a:pt x="1210" y="2335"/>
                  </a:cubicBezTo>
                  <a:lnTo>
                    <a:pt x="1210" y="2335"/>
                  </a:lnTo>
                  <a:cubicBezTo>
                    <a:pt x="1184" y="2362"/>
                    <a:pt x="1152" y="2381"/>
                    <a:pt x="1116" y="2393"/>
                  </a:cubicBezTo>
                  <a:lnTo>
                    <a:pt x="1116" y="2393"/>
                  </a:lnTo>
                  <a:cubicBezTo>
                    <a:pt x="1091" y="2401"/>
                    <a:pt x="1065" y="2405"/>
                    <a:pt x="1036" y="2405"/>
                  </a:cubicBezTo>
                  <a:lnTo>
                    <a:pt x="1036" y="2405"/>
                  </a:lnTo>
                  <a:cubicBezTo>
                    <a:pt x="972" y="2405"/>
                    <a:pt x="877" y="2376"/>
                    <a:pt x="782" y="2328"/>
                  </a:cubicBezTo>
                  <a:lnTo>
                    <a:pt x="782" y="2328"/>
                  </a:lnTo>
                  <a:cubicBezTo>
                    <a:pt x="746" y="2310"/>
                    <a:pt x="703" y="2311"/>
                    <a:pt x="669" y="2332"/>
                  </a:cubicBezTo>
                  <a:lnTo>
                    <a:pt x="669" y="2332"/>
                  </a:lnTo>
                  <a:cubicBezTo>
                    <a:pt x="667" y="2334"/>
                    <a:pt x="664" y="2336"/>
                    <a:pt x="663" y="2337"/>
                  </a:cubicBezTo>
                  <a:lnTo>
                    <a:pt x="663" y="2337"/>
                  </a:lnTo>
                  <a:cubicBezTo>
                    <a:pt x="655" y="2342"/>
                    <a:pt x="649" y="2348"/>
                    <a:pt x="643" y="2354"/>
                  </a:cubicBezTo>
                  <a:lnTo>
                    <a:pt x="643" y="4911"/>
                  </a:lnTo>
                  <a:lnTo>
                    <a:pt x="643" y="4911"/>
                  </a:lnTo>
                  <a:cubicBezTo>
                    <a:pt x="638" y="4918"/>
                    <a:pt x="631" y="4924"/>
                    <a:pt x="623" y="4929"/>
                  </a:cubicBezTo>
                  <a:lnTo>
                    <a:pt x="623" y="4929"/>
                  </a:lnTo>
                  <a:cubicBezTo>
                    <a:pt x="622" y="4931"/>
                    <a:pt x="620" y="4932"/>
                    <a:pt x="617" y="4933"/>
                  </a:cubicBezTo>
                  <a:lnTo>
                    <a:pt x="617" y="4933"/>
                  </a:lnTo>
                  <a:cubicBezTo>
                    <a:pt x="582" y="4954"/>
                    <a:pt x="540" y="4956"/>
                    <a:pt x="504" y="4938"/>
                  </a:cubicBezTo>
                  <a:lnTo>
                    <a:pt x="504" y="4938"/>
                  </a:lnTo>
                  <a:cubicBezTo>
                    <a:pt x="409" y="4890"/>
                    <a:pt x="314" y="4861"/>
                    <a:pt x="250" y="4861"/>
                  </a:cubicBezTo>
                  <a:lnTo>
                    <a:pt x="250" y="4861"/>
                  </a:lnTo>
                  <a:cubicBezTo>
                    <a:pt x="221" y="4861"/>
                    <a:pt x="195" y="4865"/>
                    <a:pt x="170" y="4873"/>
                  </a:cubicBezTo>
                  <a:lnTo>
                    <a:pt x="170" y="4873"/>
                  </a:lnTo>
                  <a:cubicBezTo>
                    <a:pt x="134" y="4884"/>
                    <a:pt x="102" y="4904"/>
                    <a:pt x="76" y="4931"/>
                  </a:cubicBezTo>
                  <a:lnTo>
                    <a:pt x="76" y="4931"/>
                  </a:lnTo>
                  <a:cubicBezTo>
                    <a:pt x="27" y="4982"/>
                    <a:pt x="0" y="5058"/>
                    <a:pt x="0" y="5152"/>
                  </a:cubicBezTo>
                  <a:lnTo>
                    <a:pt x="0" y="5152"/>
                  </a:lnTo>
                  <a:cubicBezTo>
                    <a:pt x="0" y="5234"/>
                    <a:pt x="23" y="5307"/>
                    <a:pt x="64" y="5359"/>
                  </a:cubicBezTo>
                  <a:lnTo>
                    <a:pt x="64" y="5359"/>
                  </a:lnTo>
                  <a:cubicBezTo>
                    <a:pt x="75" y="5372"/>
                    <a:pt x="87" y="5384"/>
                    <a:pt x="100" y="5393"/>
                  </a:cubicBezTo>
                  <a:lnTo>
                    <a:pt x="100" y="5393"/>
                  </a:lnTo>
                  <a:cubicBezTo>
                    <a:pt x="100" y="5394"/>
                    <a:pt x="101" y="5395"/>
                    <a:pt x="102" y="5395"/>
                  </a:cubicBezTo>
                  <a:lnTo>
                    <a:pt x="102" y="5395"/>
                  </a:lnTo>
                  <a:cubicBezTo>
                    <a:pt x="104" y="5397"/>
                    <a:pt x="106" y="5398"/>
                    <a:pt x="108" y="5399"/>
                  </a:cubicBezTo>
                  <a:lnTo>
                    <a:pt x="108" y="5399"/>
                  </a:lnTo>
                  <a:cubicBezTo>
                    <a:pt x="110" y="5401"/>
                    <a:pt x="111" y="5402"/>
                    <a:pt x="113" y="5403"/>
                  </a:cubicBezTo>
                  <a:lnTo>
                    <a:pt x="113" y="5403"/>
                  </a:lnTo>
                  <a:cubicBezTo>
                    <a:pt x="114" y="5404"/>
                    <a:pt x="115" y="5404"/>
                    <a:pt x="116" y="5406"/>
                  </a:cubicBezTo>
                  <a:lnTo>
                    <a:pt x="116" y="5406"/>
                  </a:lnTo>
                  <a:cubicBezTo>
                    <a:pt x="119" y="5407"/>
                    <a:pt x="122" y="5409"/>
                    <a:pt x="124" y="5410"/>
                  </a:cubicBezTo>
                  <a:lnTo>
                    <a:pt x="124" y="5410"/>
                  </a:lnTo>
                  <a:lnTo>
                    <a:pt x="125" y="5410"/>
                  </a:lnTo>
                  <a:lnTo>
                    <a:pt x="125" y="5410"/>
                  </a:lnTo>
                  <a:cubicBezTo>
                    <a:pt x="157" y="5429"/>
                    <a:pt x="194" y="5440"/>
                    <a:pt x="236" y="5442"/>
                  </a:cubicBezTo>
                  <a:lnTo>
                    <a:pt x="236" y="5442"/>
                  </a:lnTo>
                  <a:cubicBezTo>
                    <a:pt x="241" y="5443"/>
                    <a:pt x="245" y="5443"/>
                    <a:pt x="250" y="5443"/>
                  </a:cubicBezTo>
                  <a:lnTo>
                    <a:pt x="250" y="5443"/>
                  </a:lnTo>
                  <a:cubicBezTo>
                    <a:pt x="316" y="5443"/>
                    <a:pt x="411" y="5415"/>
                    <a:pt x="505" y="5370"/>
                  </a:cubicBezTo>
                  <a:lnTo>
                    <a:pt x="505" y="5370"/>
                  </a:lnTo>
                  <a:cubicBezTo>
                    <a:pt x="541" y="5351"/>
                    <a:pt x="584" y="5354"/>
                    <a:pt x="619" y="5375"/>
                  </a:cubicBezTo>
                  <a:lnTo>
                    <a:pt x="619" y="5375"/>
                  </a:lnTo>
                  <a:cubicBezTo>
                    <a:pt x="628" y="5381"/>
                    <a:pt x="636" y="5388"/>
                    <a:pt x="643" y="5396"/>
                  </a:cubicBezTo>
                  <a:lnTo>
                    <a:pt x="643" y="5411"/>
                  </a:lnTo>
                  <a:lnTo>
                    <a:pt x="643" y="5411"/>
                  </a:lnTo>
                  <a:cubicBezTo>
                    <a:pt x="643" y="5423"/>
                    <a:pt x="643" y="5434"/>
                    <a:pt x="643" y="5445"/>
                  </a:cubicBezTo>
                  <a:lnTo>
                    <a:pt x="643" y="5445"/>
                  </a:lnTo>
                  <a:cubicBezTo>
                    <a:pt x="643" y="5445"/>
                    <a:pt x="644" y="5445"/>
                    <a:pt x="644" y="5446"/>
                  </a:cubicBezTo>
                  <a:lnTo>
                    <a:pt x="644" y="5446"/>
                  </a:lnTo>
                  <a:cubicBezTo>
                    <a:pt x="663" y="6458"/>
                    <a:pt x="1496" y="7281"/>
                    <a:pt x="2512" y="7281"/>
                  </a:cubicBezTo>
                  <a:lnTo>
                    <a:pt x="2512" y="7281"/>
                  </a:lnTo>
                  <a:lnTo>
                    <a:pt x="2512" y="7281"/>
                  </a:lnTo>
                  <a:cubicBezTo>
                    <a:pt x="3536" y="7281"/>
                    <a:pt x="4374" y="6448"/>
                    <a:pt x="4382" y="5426"/>
                  </a:cubicBezTo>
                  <a:lnTo>
                    <a:pt x="4382" y="5426"/>
                  </a:lnTo>
                  <a:cubicBezTo>
                    <a:pt x="4373" y="5406"/>
                    <a:pt x="4358" y="5388"/>
                    <a:pt x="4337" y="53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84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49" dirty="0">
                <a:solidFill>
                  <a:srgbClr val="747993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1AE9739-F0F3-961E-8D23-193DF3364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7329" y="2215026"/>
              <a:ext cx="2040037" cy="3402121"/>
            </a:xfrm>
            <a:custGeom>
              <a:avLst/>
              <a:gdLst>
                <a:gd name="T0" fmla="*/ 2496 w 4367"/>
                <a:gd name="T1" fmla="*/ 0 h 7282"/>
                <a:gd name="T2" fmla="*/ 627 w 4367"/>
                <a:gd name="T3" fmla="*/ 1868 h 7282"/>
                <a:gd name="T4" fmla="*/ 654 w 4367"/>
                <a:gd name="T5" fmla="*/ 1891 h 7282"/>
                <a:gd name="T6" fmla="*/ 769 w 4367"/>
                <a:gd name="T7" fmla="*/ 1897 h 7282"/>
                <a:gd name="T8" fmla="*/ 1023 w 4367"/>
                <a:gd name="T9" fmla="*/ 1824 h 7282"/>
                <a:gd name="T10" fmla="*/ 1037 w 4367"/>
                <a:gd name="T11" fmla="*/ 1824 h 7282"/>
                <a:gd name="T12" fmla="*/ 1148 w 4367"/>
                <a:gd name="T13" fmla="*/ 1855 h 7282"/>
                <a:gd name="T14" fmla="*/ 1148 w 4367"/>
                <a:gd name="T15" fmla="*/ 1856 h 7282"/>
                <a:gd name="T16" fmla="*/ 1156 w 4367"/>
                <a:gd name="T17" fmla="*/ 1861 h 7282"/>
                <a:gd name="T18" fmla="*/ 1160 w 4367"/>
                <a:gd name="T19" fmla="*/ 1863 h 7282"/>
                <a:gd name="T20" fmla="*/ 1165 w 4367"/>
                <a:gd name="T21" fmla="*/ 1866 h 7282"/>
                <a:gd name="T22" fmla="*/ 1171 w 4367"/>
                <a:gd name="T23" fmla="*/ 1871 h 7282"/>
                <a:gd name="T24" fmla="*/ 1173 w 4367"/>
                <a:gd name="T25" fmla="*/ 1872 h 7282"/>
                <a:gd name="T26" fmla="*/ 1208 w 4367"/>
                <a:gd name="T27" fmla="*/ 1907 h 7282"/>
                <a:gd name="T28" fmla="*/ 1273 w 4367"/>
                <a:gd name="T29" fmla="*/ 2115 h 7282"/>
                <a:gd name="T30" fmla="*/ 1197 w 4367"/>
                <a:gd name="T31" fmla="*/ 2336 h 7282"/>
                <a:gd name="T32" fmla="*/ 1102 w 4367"/>
                <a:gd name="T33" fmla="*/ 2394 h 7282"/>
                <a:gd name="T34" fmla="*/ 1023 w 4367"/>
                <a:gd name="T35" fmla="*/ 2405 h 7282"/>
                <a:gd name="T36" fmla="*/ 769 w 4367"/>
                <a:gd name="T37" fmla="*/ 2328 h 7282"/>
                <a:gd name="T38" fmla="*/ 655 w 4367"/>
                <a:gd name="T39" fmla="*/ 2333 h 7282"/>
                <a:gd name="T40" fmla="*/ 649 w 4367"/>
                <a:gd name="T41" fmla="*/ 2337 h 7282"/>
                <a:gd name="T42" fmla="*/ 627 w 4367"/>
                <a:gd name="T43" fmla="*/ 2358 h 7282"/>
                <a:gd name="T44" fmla="*/ 627 w 4367"/>
                <a:gd name="T45" fmla="*/ 4924 h 7282"/>
                <a:gd name="T46" fmla="*/ 624 w 4367"/>
                <a:gd name="T47" fmla="*/ 4926 h 7282"/>
                <a:gd name="T48" fmla="*/ 617 w 4367"/>
                <a:gd name="T49" fmla="*/ 4931 h 7282"/>
                <a:gd name="T50" fmla="*/ 504 w 4367"/>
                <a:gd name="T51" fmla="*/ 4935 h 7282"/>
                <a:gd name="T52" fmla="*/ 250 w 4367"/>
                <a:gd name="T53" fmla="*/ 4858 h 7282"/>
                <a:gd name="T54" fmla="*/ 171 w 4367"/>
                <a:gd name="T55" fmla="*/ 4870 h 7282"/>
                <a:gd name="T56" fmla="*/ 76 w 4367"/>
                <a:gd name="T57" fmla="*/ 4928 h 7282"/>
                <a:gd name="T58" fmla="*/ 0 w 4367"/>
                <a:gd name="T59" fmla="*/ 5149 h 7282"/>
                <a:gd name="T60" fmla="*/ 64 w 4367"/>
                <a:gd name="T61" fmla="*/ 5356 h 7282"/>
                <a:gd name="T62" fmla="*/ 100 w 4367"/>
                <a:gd name="T63" fmla="*/ 5391 h 7282"/>
                <a:gd name="T64" fmla="*/ 102 w 4367"/>
                <a:gd name="T65" fmla="*/ 5393 h 7282"/>
                <a:gd name="T66" fmla="*/ 108 w 4367"/>
                <a:gd name="T67" fmla="*/ 5397 h 7282"/>
                <a:gd name="T68" fmla="*/ 113 w 4367"/>
                <a:gd name="T69" fmla="*/ 5401 h 7282"/>
                <a:gd name="T70" fmla="*/ 116 w 4367"/>
                <a:gd name="T71" fmla="*/ 5403 h 7282"/>
                <a:gd name="T72" fmla="*/ 125 w 4367"/>
                <a:gd name="T73" fmla="*/ 5408 h 7282"/>
                <a:gd name="T74" fmla="*/ 125 w 4367"/>
                <a:gd name="T75" fmla="*/ 5408 h 7282"/>
                <a:gd name="T76" fmla="*/ 236 w 4367"/>
                <a:gd name="T77" fmla="*/ 5439 h 7282"/>
                <a:gd name="T78" fmla="*/ 250 w 4367"/>
                <a:gd name="T79" fmla="*/ 5439 h 7282"/>
                <a:gd name="T80" fmla="*/ 504 w 4367"/>
                <a:gd name="T81" fmla="*/ 5367 h 7282"/>
                <a:gd name="T82" fmla="*/ 619 w 4367"/>
                <a:gd name="T83" fmla="*/ 5373 h 7282"/>
                <a:gd name="T84" fmla="*/ 627 w 4367"/>
                <a:gd name="T85" fmla="*/ 5411 h 7282"/>
                <a:gd name="T86" fmla="*/ 2496 w 4367"/>
                <a:gd name="T87" fmla="*/ 7281 h 7282"/>
                <a:gd name="T88" fmla="*/ 4366 w 4367"/>
                <a:gd name="T89" fmla="*/ 5411 h 7282"/>
                <a:gd name="T90" fmla="*/ 4366 w 4367"/>
                <a:gd name="T91" fmla="*/ 187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67" h="7282">
                  <a:moveTo>
                    <a:pt x="2496" y="0"/>
                  </a:moveTo>
                  <a:lnTo>
                    <a:pt x="2496" y="0"/>
                  </a:lnTo>
                  <a:lnTo>
                    <a:pt x="2496" y="0"/>
                  </a:lnTo>
                  <a:cubicBezTo>
                    <a:pt x="1469" y="0"/>
                    <a:pt x="628" y="840"/>
                    <a:pt x="627" y="1868"/>
                  </a:cubicBezTo>
                  <a:lnTo>
                    <a:pt x="627" y="1868"/>
                  </a:lnTo>
                  <a:cubicBezTo>
                    <a:pt x="635" y="1876"/>
                    <a:pt x="644" y="1885"/>
                    <a:pt x="654" y="1891"/>
                  </a:cubicBezTo>
                  <a:lnTo>
                    <a:pt x="654" y="1891"/>
                  </a:lnTo>
                  <a:cubicBezTo>
                    <a:pt x="688" y="1913"/>
                    <a:pt x="731" y="1915"/>
                    <a:pt x="769" y="1897"/>
                  </a:cubicBezTo>
                  <a:lnTo>
                    <a:pt x="769" y="1897"/>
                  </a:lnTo>
                  <a:cubicBezTo>
                    <a:pt x="862" y="1851"/>
                    <a:pt x="957" y="1824"/>
                    <a:pt x="1023" y="1824"/>
                  </a:cubicBezTo>
                  <a:lnTo>
                    <a:pt x="1023" y="1824"/>
                  </a:lnTo>
                  <a:cubicBezTo>
                    <a:pt x="1028" y="1824"/>
                    <a:pt x="1032" y="1824"/>
                    <a:pt x="1037" y="1824"/>
                  </a:cubicBezTo>
                  <a:lnTo>
                    <a:pt x="1037" y="1824"/>
                  </a:lnTo>
                  <a:cubicBezTo>
                    <a:pt x="1079" y="1826"/>
                    <a:pt x="1116" y="1837"/>
                    <a:pt x="1148" y="1855"/>
                  </a:cubicBezTo>
                  <a:lnTo>
                    <a:pt x="1148" y="1855"/>
                  </a:lnTo>
                  <a:lnTo>
                    <a:pt x="1148" y="1856"/>
                  </a:lnTo>
                  <a:lnTo>
                    <a:pt x="1148" y="1856"/>
                  </a:lnTo>
                  <a:cubicBezTo>
                    <a:pt x="1151" y="1857"/>
                    <a:pt x="1154" y="1859"/>
                    <a:pt x="1156" y="1861"/>
                  </a:cubicBezTo>
                  <a:lnTo>
                    <a:pt x="1156" y="1861"/>
                  </a:lnTo>
                  <a:cubicBezTo>
                    <a:pt x="1158" y="1861"/>
                    <a:pt x="1159" y="1862"/>
                    <a:pt x="1160" y="1863"/>
                  </a:cubicBezTo>
                  <a:lnTo>
                    <a:pt x="1160" y="1863"/>
                  </a:lnTo>
                  <a:cubicBezTo>
                    <a:pt x="1161" y="1864"/>
                    <a:pt x="1163" y="1865"/>
                    <a:pt x="1165" y="1866"/>
                  </a:cubicBezTo>
                  <a:lnTo>
                    <a:pt x="1165" y="1866"/>
                  </a:lnTo>
                  <a:cubicBezTo>
                    <a:pt x="1167" y="1868"/>
                    <a:pt x="1169" y="1870"/>
                    <a:pt x="1171" y="1871"/>
                  </a:cubicBezTo>
                  <a:lnTo>
                    <a:pt x="1171" y="1871"/>
                  </a:lnTo>
                  <a:cubicBezTo>
                    <a:pt x="1171" y="1871"/>
                    <a:pt x="1172" y="1872"/>
                    <a:pt x="1173" y="1872"/>
                  </a:cubicBezTo>
                  <a:lnTo>
                    <a:pt x="1173" y="1872"/>
                  </a:lnTo>
                  <a:cubicBezTo>
                    <a:pt x="1186" y="1882"/>
                    <a:pt x="1198" y="1894"/>
                    <a:pt x="1208" y="1907"/>
                  </a:cubicBezTo>
                  <a:lnTo>
                    <a:pt x="1208" y="1907"/>
                  </a:lnTo>
                  <a:cubicBezTo>
                    <a:pt x="1251" y="1959"/>
                    <a:pt x="1273" y="2033"/>
                    <a:pt x="1273" y="2115"/>
                  </a:cubicBezTo>
                  <a:lnTo>
                    <a:pt x="1273" y="2115"/>
                  </a:lnTo>
                  <a:cubicBezTo>
                    <a:pt x="1273" y="2208"/>
                    <a:pt x="1246" y="2285"/>
                    <a:pt x="1197" y="2336"/>
                  </a:cubicBezTo>
                  <a:lnTo>
                    <a:pt x="1197" y="2336"/>
                  </a:lnTo>
                  <a:cubicBezTo>
                    <a:pt x="1171" y="2362"/>
                    <a:pt x="1139" y="2382"/>
                    <a:pt x="1102" y="2394"/>
                  </a:cubicBezTo>
                  <a:lnTo>
                    <a:pt x="1102" y="2394"/>
                  </a:lnTo>
                  <a:cubicBezTo>
                    <a:pt x="1078" y="2401"/>
                    <a:pt x="1051" y="2405"/>
                    <a:pt x="1023" y="2405"/>
                  </a:cubicBezTo>
                  <a:lnTo>
                    <a:pt x="1023" y="2405"/>
                  </a:lnTo>
                  <a:cubicBezTo>
                    <a:pt x="959" y="2405"/>
                    <a:pt x="863" y="2376"/>
                    <a:pt x="769" y="2328"/>
                  </a:cubicBezTo>
                  <a:lnTo>
                    <a:pt x="769" y="2328"/>
                  </a:lnTo>
                  <a:cubicBezTo>
                    <a:pt x="732" y="2310"/>
                    <a:pt x="690" y="2312"/>
                    <a:pt x="655" y="2333"/>
                  </a:cubicBezTo>
                  <a:lnTo>
                    <a:pt x="655" y="2333"/>
                  </a:lnTo>
                  <a:cubicBezTo>
                    <a:pt x="654" y="2334"/>
                    <a:pt x="651" y="2336"/>
                    <a:pt x="649" y="2337"/>
                  </a:cubicBezTo>
                  <a:lnTo>
                    <a:pt x="649" y="2337"/>
                  </a:lnTo>
                  <a:cubicBezTo>
                    <a:pt x="641" y="2343"/>
                    <a:pt x="633" y="2350"/>
                    <a:pt x="627" y="2358"/>
                  </a:cubicBezTo>
                  <a:lnTo>
                    <a:pt x="627" y="4924"/>
                  </a:lnTo>
                  <a:lnTo>
                    <a:pt x="627" y="4924"/>
                  </a:lnTo>
                  <a:cubicBezTo>
                    <a:pt x="626" y="4924"/>
                    <a:pt x="625" y="4926"/>
                    <a:pt x="624" y="4926"/>
                  </a:cubicBezTo>
                  <a:lnTo>
                    <a:pt x="624" y="4926"/>
                  </a:lnTo>
                  <a:cubicBezTo>
                    <a:pt x="622" y="4927"/>
                    <a:pt x="619" y="4929"/>
                    <a:pt x="617" y="4931"/>
                  </a:cubicBezTo>
                  <a:lnTo>
                    <a:pt x="617" y="4931"/>
                  </a:lnTo>
                  <a:cubicBezTo>
                    <a:pt x="583" y="4952"/>
                    <a:pt x="540" y="4954"/>
                    <a:pt x="504" y="4935"/>
                  </a:cubicBezTo>
                  <a:lnTo>
                    <a:pt x="504" y="4935"/>
                  </a:lnTo>
                  <a:cubicBezTo>
                    <a:pt x="409" y="4887"/>
                    <a:pt x="314" y="4858"/>
                    <a:pt x="250" y="4858"/>
                  </a:cubicBezTo>
                  <a:lnTo>
                    <a:pt x="250" y="4858"/>
                  </a:lnTo>
                  <a:cubicBezTo>
                    <a:pt x="221" y="4858"/>
                    <a:pt x="195" y="4863"/>
                    <a:pt x="171" y="4870"/>
                  </a:cubicBezTo>
                  <a:lnTo>
                    <a:pt x="171" y="4870"/>
                  </a:lnTo>
                  <a:cubicBezTo>
                    <a:pt x="134" y="4882"/>
                    <a:pt x="102" y="4901"/>
                    <a:pt x="76" y="4928"/>
                  </a:cubicBezTo>
                  <a:lnTo>
                    <a:pt x="76" y="4928"/>
                  </a:lnTo>
                  <a:cubicBezTo>
                    <a:pt x="27" y="4979"/>
                    <a:pt x="0" y="5055"/>
                    <a:pt x="0" y="5149"/>
                  </a:cubicBezTo>
                  <a:lnTo>
                    <a:pt x="0" y="5149"/>
                  </a:lnTo>
                  <a:cubicBezTo>
                    <a:pt x="0" y="5231"/>
                    <a:pt x="22" y="5305"/>
                    <a:pt x="64" y="5356"/>
                  </a:cubicBezTo>
                  <a:lnTo>
                    <a:pt x="64" y="5356"/>
                  </a:lnTo>
                  <a:cubicBezTo>
                    <a:pt x="75" y="5370"/>
                    <a:pt x="87" y="5381"/>
                    <a:pt x="100" y="5391"/>
                  </a:cubicBezTo>
                  <a:lnTo>
                    <a:pt x="100" y="5391"/>
                  </a:lnTo>
                  <a:cubicBezTo>
                    <a:pt x="101" y="5392"/>
                    <a:pt x="101" y="5392"/>
                    <a:pt x="102" y="5393"/>
                  </a:cubicBezTo>
                  <a:lnTo>
                    <a:pt x="102" y="5393"/>
                  </a:lnTo>
                  <a:cubicBezTo>
                    <a:pt x="104" y="5394"/>
                    <a:pt x="106" y="5396"/>
                    <a:pt x="108" y="5397"/>
                  </a:cubicBezTo>
                  <a:lnTo>
                    <a:pt x="108" y="5397"/>
                  </a:lnTo>
                  <a:cubicBezTo>
                    <a:pt x="110" y="5398"/>
                    <a:pt x="112" y="5399"/>
                    <a:pt x="113" y="5401"/>
                  </a:cubicBezTo>
                  <a:lnTo>
                    <a:pt x="113" y="5401"/>
                  </a:lnTo>
                  <a:cubicBezTo>
                    <a:pt x="114" y="5401"/>
                    <a:pt x="115" y="5402"/>
                    <a:pt x="116" y="5403"/>
                  </a:cubicBezTo>
                  <a:lnTo>
                    <a:pt x="116" y="5403"/>
                  </a:lnTo>
                  <a:cubicBezTo>
                    <a:pt x="119" y="5404"/>
                    <a:pt x="121" y="5406"/>
                    <a:pt x="125" y="5408"/>
                  </a:cubicBezTo>
                  <a:lnTo>
                    <a:pt x="125" y="5408"/>
                  </a:lnTo>
                  <a:lnTo>
                    <a:pt x="125" y="5408"/>
                  </a:lnTo>
                  <a:lnTo>
                    <a:pt x="125" y="5408"/>
                  </a:lnTo>
                  <a:cubicBezTo>
                    <a:pt x="157" y="5427"/>
                    <a:pt x="194" y="5438"/>
                    <a:pt x="236" y="5439"/>
                  </a:cubicBezTo>
                  <a:lnTo>
                    <a:pt x="236" y="5439"/>
                  </a:lnTo>
                  <a:cubicBezTo>
                    <a:pt x="241" y="5439"/>
                    <a:pt x="245" y="5439"/>
                    <a:pt x="250" y="5439"/>
                  </a:cubicBezTo>
                  <a:lnTo>
                    <a:pt x="250" y="5439"/>
                  </a:lnTo>
                  <a:cubicBezTo>
                    <a:pt x="316" y="5439"/>
                    <a:pt x="411" y="5412"/>
                    <a:pt x="504" y="5367"/>
                  </a:cubicBezTo>
                  <a:lnTo>
                    <a:pt x="504" y="5367"/>
                  </a:lnTo>
                  <a:cubicBezTo>
                    <a:pt x="542" y="5349"/>
                    <a:pt x="585" y="5351"/>
                    <a:pt x="619" y="5373"/>
                  </a:cubicBezTo>
                  <a:lnTo>
                    <a:pt x="619" y="5373"/>
                  </a:lnTo>
                  <a:cubicBezTo>
                    <a:pt x="622" y="5375"/>
                    <a:pt x="624" y="5376"/>
                    <a:pt x="627" y="5378"/>
                  </a:cubicBezTo>
                  <a:lnTo>
                    <a:pt x="627" y="5411"/>
                  </a:lnTo>
                  <a:lnTo>
                    <a:pt x="627" y="5411"/>
                  </a:lnTo>
                  <a:cubicBezTo>
                    <a:pt x="627" y="6440"/>
                    <a:pt x="1468" y="7281"/>
                    <a:pt x="2496" y="7281"/>
                  </a:cubicBezTo>
                  <a:lnTo>
                    <a:pt x="2496" y="7281"/>
                  </a:lnTo>
                  <a:cubicBezTo>
                    <a:pt x="3525" y="7281"/>
                    <a:pt x="4366" y="6440"/>
                    <a:pt x="4366" y="5411"/>
                  </a:cubicBezTo>
                  <a:lnTo>
                    <a:pt x="4366" y="1870"/>
                  </a:lnTo>
                  <a:lnTo>
                    <a:pt x="4366" y="1870"/>
                  </a:lnTo>
                  <a:cubicBezTo>
                    <a:pt x="4366" y="841"/>
                    <a:pt x="3525" y="0"/>
                    <a:pt x="2496" y="0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1828434" eaLnBrk="1" hangingPunct="1"/>
              <a:endParaRPr lang="en-US" sz="6530" dirty="0">
                <a:latin typeface="+mn-lt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FBC5D2-B3A7-28DA-33A2-2EC96FAABDDB}"/>
                </a:ext>
              </a:extLst>
            </p:cNvPr>
            <p:cNvSpPr txBox="1"/>
            <p:nvPr/>
          </p:nvSpPr>
          <p:spPr>
            <a:xfrm>
              <a:off x="1384893" y="3198600"/>
              <a:ext cx="1096604" cy="17851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indent="0" algn="l">
                <a:buNone/>
              </a:pPr>
              <a:r>
                <a:rPr lang="hr-HR" sz="1100" b="0" i="0" dirty="0">
                  <a:solidFill>
                    <a:schemeClr val="bg1"/>
                  </a:solidFill>
                  <a:effectLst/>
                  <a:latin typeface="Söhne"/>
                </a:rPr>
                <a:t>Od rekreacijskih šetnji do ekstremnih sportova, prehrane i wellness/spa programa za odmor, opuštanje i oporavak.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9C75C4-40BA-6CBE-8382-B4C13F52E201}"/>
                </a:ext>
              </a:extLst>
            </p:cNvPr>
            <p:cNvSpPr txBox="1"/>
            <p:nvPr/>
          </p:nvSpPr>
          <p:spPr>
            <a:xfrm>
              <a:off x="1455985" y="2677585"/>
              <a:ext cx="954428" cy="50270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Fizičke </a:t>
              </a:r>
            </a:p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Aktivnosti</a:t>
              </a:r>
              <a:endParaRPr lang="en-US" sz="1350" b="1" spc="-1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5959A0-936D-9642-53CF-8442F121AA09}"/>
                </a:ext>
              </a:extLst>
            </p:cNvPr>
            <p:cNvSpPr txBox="1"/>
            <p:nvPr/>
          </p:nvSpPr>
          <p:spPr>
            <a:xfrm>
              <a:off x="3125428" y="3165583"/>
              <a:ext cx="1096604" cy="20594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100" b="0" i="0" dirty="0">
                  <a:solidFill>
                    <a:schemeClr val="bg1"/>
                  </a:solidFill>
                  <a:effectLst/>
                  <a:latin typeface="Söhne"/>
                </a:rPr>
                <a:t>Smanjenje stresa i anksioznosti, puteve samo otkrivanja životnog cilja i programe detoksikacije, uključujući tehničku detoksikaciju</a:t>
              </a:r>
              <a:endParaRPr lang="en-US" sz="975" spc="-1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736552-8E4F-6ED2-D63D-9D0E2FAE1095}"/>
                </a:ext>
              </a:extLst>
            </p:cNvPr>
            <p:cNvSpPr txBox="1"/>
            <p:nvPr/>
          </p:nvSpPr>
          <p:spPr>
            <a:xfrm>
              <a:off x="3198921" y="2677585"/>
              <a:ext cx="988283" cy="50270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Mentalne </a:t>
              </a:r>
            </a:p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Aktivnosti </a:t>
              </a:r>
              <a:endParaRPr lang="en-US" sz="1350" b="1" spc="-1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5E689-E221-2B2A-481A-E17F12E9B0E7}"/>
                </a:ext>
              </a:extLst>
            </p:cNvPr>
            <p:cNvSpPr txBox="1"/>
            <p:nvPr/>
          </p:nvSpPr>
          <p:spPr>
            <a:xfrm>
              <a:off x="4962522" y="3165583"/>
              <a:ext cx="1096604" cy="24185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85846" eaLnBrk="1" fontAlgn="auto" hangingPunct="1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100" b="0" i="0" dirty="0">
                  <a:solidFill>
                    <a:schemeClr val="bg1"/>
                  </a:solidFill>
                  <a:effectLst/>
                  <a:latin typeface="Söhne"/>
                </a:rPr>
                <a:t>Od vjerskih praksi određene denominacije, uključuju kombinaciju ili prilagodbu istočnih tehnika poput yoge/</a:t>
              </a:r>
              <a:r>
                <a:rPr lang="hr-HR" sz="1100" b="0" i="0" dirty="0" err="1">
                  <a:solidFill>
                    <a:schemeClr val="bg1"/>
                  </a:solidFill>
                  <a:effectLst/>
                  <a:latin typeface="Söhne"/>
                </a:rPr>
                <a:t>reikija</a:t>
              </a:r>
              <a:r>
                <a:rPr lang="hr-HR" sz="1100" b="0" i="0" dirty="0">
                  <a:solidFill>
                    <a:schemeClr val="bg1"/>
                  </a:solidFill>
                  <a:effectLst/>
                  <a:latin typeface="Söhne"/>
                </a:rPr>
                <a:t> i različitih meditacijskih praksi</a:t>
              </a:r>
              <a:endParaRPr lang="en-US" sz="975" spc="-1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83D114-F794-F924-20CF-5BBD1754D1CA}"/>
                </a:ext>
              </a:extLst>
            </p:cNvPr>
            <p:cNvSpPr txBox="1"/>
            <p:nvPr/>
          </p:nvSpPr>
          <p:spPr>
            <a:xfrm>
              <a:off x="4977204" y="2677585"/>
              <a:ext cx="988283" cy="50270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Duhovne </a:t>
              </a:r>
            </a:p>
            <a:p>
              <a:pPr algn="ctr" defTabSz="685846" eaLnBrk="1" fontAlgn="auto" hangingPunct="1">
                <a:lnSpc>
                  <a:spcPts val="162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hr-HR" sz="1350" b="1" spc="-1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rPr>
                <a:t>Aktivnosti </a:t>
              </a:r>
              <a:endParaRPr lang="en-US" sz="1350" b="1" spc="-1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4706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B115-3024-528D-6C63-9D4A6EB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88" y="692696"/>
            <a:ext cx="4241283" cy="1043842"/>
          </a:xfrm>
        </p:spPr>
        <p:txBody>
          <a:bodyPr anchor="ctr">
            <a:norm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TURIZAM BLAGOSTANJA - DOBROBITI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6B91F6-862C-EBAD-0D90-B58F1C49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3908381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altLang="sr-Latn-RS" sz="2000" dirty="0" err="1">
                <a:latin typeface="Söhne"/>
              </a:rPr>
              <a:t>Promovira</a:t>
            </a:r>
            <a:r>
              <a:rPr lang="sr-Latn-RS" altLang="sr-Latn-RS" sz="2000" dirty="0">
                <a:latin typeface="Söhne"/>
              </a:rPr>
              <a:t> holističko zdravlje pojedinaca i okoliša.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altLang="sr-Latn-RS" sz="2000" dirty="0">
                <a:latin typeface="Söhne"/>
              </a:rPr>
              <a:t>U svojoj suštini je održiv, jer osobno blagostanje ne može biti postignuto bez blagostanja vanjskog ekonomskog, društvenog i prirodnog okruženja.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altLang="sr-Latn-RS" sz="2000" dirty="0">
                <a:latin typeface="Söhne"/>
              </a:rPr>
              <a:t>Ide dalje od održivosti jer uzima u obzir i interne (individualne) i eksterne (okolišne) aspekte ljudskog postojanja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62DD55-948B-5A6F-C56C-00EAFE11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913" y="1574670"/>
            <a:ext cx="2619375" cy="1849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4E3503-E9B2-A5F7-AA28-85DD84BC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92334"/>
            <a:ext cx="2143125" cy="1858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D6FDB-9747-A3F1-29A0-7F8EF53B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036" y="1574671"/>
            <a:ext cx="2002694" cy="18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706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E7F6D-CEB1-F99F-ABEA-C78C1577A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96095"/>
            <a:ext cx="3419045" cy="302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204BE-AA98-EB06-5BF1-594A5BFA9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" y="3594560"/>
            <a:ext cx="3408360" cy="2505174"/>
          </a:xfrm>
          <a:prstGeom prst="rect">
            <a:avLst/>
          </a:prstGeom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CDBAE8A5-C050-E971-2411-726CB400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64" y="969675"/>
            <a:ext cx="3429319" cy="647700"/>
          </a:xfrm>
        </p:spPr>
        <p:txBody>
          <a:bodyPr/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TURIZAM BLAGOSTANJA ZA JADRANSKO-JONSKU REGIJU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24102C-96A1-E59E-5946-5AFEB70E643A}"/>
              </a:ext>
            </a:extLst>
          </p:cNvPr>
          <p:cNvGrpSpPr/>
          <p:nvPr/>
        </p:nvGrpSpPr>
        <p:grpSpPr>
          <a:xfrm>
            <a:off x="3794412" y="2108189"/>
            <a:ext cx="4922362" cy="3917860"/>
            <a:chOff x="2110819" y="1874984"/>
            <a:chExt cx="4922362" cy="3917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1E2B84-93B5-9834-7299-3C84A6BDE0D6}"/>
                </a:ext>
              </a:extLst>
            </p:cNvPr>
            <p:cNvSpPr/>
            <p:nvPr/>
          </p:nvSpPr>
          <p:spPr>
            <a:xfrm>
              <a:off x="2110819" y="1913358"/>
              <a:ext cx="648899" cy="6488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B1C34D-192D-77AC-E651-C8A6CC5643F9}"/>
                </a:ext>
              </a:extLst>
            </p:cNvPr>
            <p:cNvSpPr txBox="1"/>
            <p:nvPr/>
          </p:nvSpPr>
          <p:spPr>
            <a:xfrm>
              <a:off x="2194658" y="2018453"/>
              <a:ext cx="481222" cy="4387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251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01522E-FBB9-7031-14B1-A28AACFA99E9}"/>
                </a:ext>
              </a:extLst>
            </p:cNvPr>
            <p:cNvSpPr txBox="1"/>
            <p:nvPr/>
          </p:nvSpPr>
          <p:spPr>
            <a:xfrm>
              <a:off x="2995148" y="1874984"/>
              <a:ext cx="2489784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hr-HR" sz="12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INOVATIVNO PODUZETNIŠTVO</a:t>
              </a:r>
              <a:endParaRPr lang="en-US" sz="1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10719D3E-4AB2-FAA8-BDC9-F636C94E6D3D}"/>
                </a:ext>
              </a:extLst>
            </p:cNvPr>
            <p:cNvSpPr txBox="1">
              <a:spLocks/>
            </p:cNvSpPr>
            <p:nvPr/>
          </p:nvSpPr>
          <p:spPr>
            <a:xfrm>
              <a:off x="2995148" y="2189137"/>
              <a:ext cx="4038033" cy="350938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hr-HR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Pružatelji usluga četo mali poduzetnici (</a:t>
              </a:r>
              <a:r>
                <a:rPr lang="hr-HR" sz="900" dirty="0" err="1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retreat</a:t>
              </a:r>
              <a:r>
                <a:rPr lang="hr-HR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 centri, eko-imanja, kreativne radionice, alternativne terapije) – entuzijasti, inovatori, ambasadori održivosti</a:t>
              </a:r>
              <a:endParaRPr lang="en-US" sz="9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225BBC-1F57-2210-1DC3-2CF8E53500A8}"/>
                </a:ext>
              </a:extLst>
            </p:cNvPr>
            <p:cNvSpPr/>
            <p:nvPr/>
          </p:nvSpPr>
          <p:spPr>
            <a:xfrm>
              <a:off x="2110819" y="2932811"/>
              <a:ext cx="648899" cy="6488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8BAAC7-82F5-E901-1713-E3C586A725FC}"/>
                </a:ext>
              </a:extLst>
            </p:cNvPr>
            <p:cNvSpPr txBox="1"/>
            <p:nvPr/>
          </p:nvSpPr>
          <p:spPr>
            <a:xfrm>
              <a:off x="2166606" y="3037905"/>
              <a:ext cx="537327" cy="4387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251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F306F7-74D8-B975-B159-1751684AF04E}"/>
                </a:ext>
              </a:extLst>
            </p:cNvPr>
            <p:cNvSpPr txBox="1"/>
            <p:nvPr/>
          </p:nvSpPr>
          <p:spPr>
            <a:xfrm>
              <a:off x="2995148" y="2896403"/>
              <a:ext cx="1104790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hr-HR" sz="12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ODRŽIVOST </a:t>
              </a:r>
              <a:endParaRPr lang="en-US" sz="1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3F54A0DD-5657-D957-A595-50A7FC524A29}"/>
                </a:ext>
              </a:extLst>
            </p:cNvPr>
            <p:cNvSpPr txBox="1">
              <a:spLocks/>
            </p:cNvSpPr>
            <p:nvPr/>
          </p:nvSpPr>
          <p:spPr>
            <a:xfrm>
              <a:off x="2995148" y="3210556"/>
              <a:ext cx="4038033" cy="350040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hr-HR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</a:rPr>
                <a:t>Turizam blagostanja pruža mogućnosti za razvoj malih, ekoloških smještajnih objekata koji ispunjavaju kriterije potrebne za privlačenje ciljnog tržišta.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362F14-7944-1230-3FE6-6415EE633372}"/>
                </a:ext>
              </a:extLst>
            </p:cNvPr>
            <p:cNvSpPr/>
            <p:nvPr/>
          </p:nvSpPr>
          <p:spPr>
            <a:xfrm>
              <a:off x="2110819" y="3952263"/>
              <a:ext cx="648899" cy="64889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B0D698-74F7-3049-1C9D-35A82A0292A5}"/>
                </a:ext>
              </a:extLst>
            </p:cNvPr>
            <p:cNvSpPr txBox="1"/>
            <p:nvPr/>
          </p:nvSpPr>
          <p:spPr>
            <a:xfrm>
              <a:off x="2161797" y="4057357"/>
              <a:ext cx="546945" cy="4387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251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93A8B8-D7AD-81B2-1943-90F4D322917C}"/>
                </a:ext>
              </a:extLst>
            </p:cNvPr>
            <p:cNvSpPr txBox="1"/>
            <p:nvPr/>
          </p:nvSpPr>
          <p:spPr>
            <a:xfrm>
              <a:off x="2995148" y="3913889"/>
              <a:ext cx="941283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hr-HR" sz="12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LOKALNO </a:t>
              </a:r>
              <a:endParaRPr lang="en-US" sz="1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4E427ACB-2D7E-31E4-6BF1-3833676F5165}"/>
                </a:ext>
              </a:extLst>
            </p:cNvPr>
            <p:cNvSpPr txBox="1">
              <a:spLocks/>
            </p:cNvSpPr>
            <p:nvPr/>
          </p:nvSpPr>
          <p:spPr>
            <a:xfrm>
              <a:off x="2995148" y="4181463"/>
              <a:ext cx="4038033" cy="350938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hr-HR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</a:rPr>
                <a:t>Razvoj turizma blagostanja ima pozitivan utjecaj na lokalno stanovništvo, poboljšavajući njihovo blagostanje u državama članicama</a:t>
              </a:r>
              <a:endParaRPr lang="en-US" sz="9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DBEAB8-F644-C691-E49D-7E923AA57ACC}"/>
                </a:ext>
              </a:extLst>
            </p:cNvPr>
            <p:cNvSpPr/>
            <p:nvPr/>
          </p:nvSpPr>
          <p:spPr>
            <a:xfrm>
              <a:off x="2110819" y="4971715"/>
              <a:ext cx="648899" cy="6488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6FB813-5E5D-02AD-56BB-59C12D6D0BD5}"/>
                </a:ext>
              </a:extLst>
            </p:cNvPr>
            <p:cNvSpPr txBox="1"/>
            <p:nvPr/>
          </p:nvSpPr>
          <p:spPr>
            <a:xfrm>
              <a:off x="2151376" y="5076810"/>
              <a:ext cx="567784" cy="4387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251" b="1" dirty="0">
                  <a:solidFill>
                    <a:schemeClr val="bg1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04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54FCC8-385D-10C6-2B39-A36F30F8970E}"/>
                </a:ext>
              </a:extLst>
            </p:cNvPr>
            <p:cNvSpPr txBox="1"/>
            <p:nvPr/>
          </p:nvSpPr>
          <p:spPr>
            <a:xfrm>
              <a:off x="2995147" y="4933341"/>
              <a:ext cx="1249060" cy="27699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hr-HR" sz="1200" b="1" dirty="0">
                  <a:solidFill>
                    <a:schemeClr val="tx2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DUGOROČNO </a:t>
              </a:r>
              <a:endParaRPr lang="en-US" sz="1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12B0E886-A547-4A13-7F70-59E6DA53CACB}"/>
                </a:ext>
              </a:extLst>
            </p:cNvPr>
            <p:cNvSpPr txBox="1">
              <a:spLocks/>
            </p:cNvSpPr>
            <p:nvPr/>
          </p:nvSpPr>
          <p:spPr>
            <a:xfrm>
              <a:off x="2995148" y="5247494"/>
              <a:ext cx="4038033" cy="545350"/>
            </a:xfrm>
            <a:prstGeom prst="rect">
              <a:avLst/>
            </a:prstGeom>
          </p:spPr>
          <p:txBody>
            <a:bodyPr vert="horz" wrap="square" lIns="34299" tIns="17149" rIns="34299" bIns="17149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13"/>
                </a:lnSpc>
              </a:pPr>
              <a:r>
                <a:rPr lang="hr-HR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</a:rPr>
                <a:t>Investiranje u turizam blagostanja dugoročna je strategija koja donosi prednosti odredištima i osigurava napredak u turizmu.</a:t>
              </a:r>
            </a:p>
            <a:p>
              <a:pPr algn="l">
                <a:lnSpc>
                  <a:spcPts val="1313"/>
                </a:lnSpc>
              </a:pPr>
              <a:r>
                <a:rPr lang="en-US" sz="900" dirty="0">
                  <a:solidFill>
                    <a:schemeClr val="tx1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171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GPIA - Theme 11 - Light">
      <a:dk1>
        <a:srgbClr val="737572"/>
      </a:dk1>
      <a:lt1>
        <a:srgbClr val="FFFFFF"/>
      </a:lt1>
      <a:dk2>
        <a:srgbClr val="171717"/>
      </a:dk2>
      <a:lt2>
        <a:srgbClr val="FFFFFF"/>
      </a:lt2>
      <a:accent1>
        <a:srgbClr val="53B09C"/>
      </a:accent1>
      <a:accent2>
        <a:srgbClr val="4B5050"/>
      </a:accent2>
      <a:accent3>
        <a:srgbClr val="53AF9C"/>
      </a:accent3>
      <a:accent4>
        <a:srgbClr val="4B5050"/>
      </a:accent4>
      <a:accent5>
        <a:srgbClr val="53AF9C"/>
      </a:accent5>
      <a:accent6>
        <a:srgbClr val="4B5050"/>
      </a:accent6>
      <a:hlink>
        <a:srgbClr val="216BA9"/>
      </a:hlink>
      <a:folHlink>
        <a:srgbClr val="1FB1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9387</TotalTime>
  <Words>701</Words>
  <Application>Microsoft Office PowerPoint</Application>
  <PresentationFormat>On-screen Show (4:3)</PresentationFormat>
  <Paragraphs>151</Paragraphs>
  <Slides>13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Calibri Light</vt:lpstr>
      <vt:lpstr>Lato Light</vt:lpstr>
      <vt:lpstr>League Spartan</vt:lpstr>
      <vt:lpstr>Mukta ExtraLight</vt:lpstr>
      <vt:lpstr>Open Sans</vt:lpstr>
      <vt:lpstr>Open Sans Light</vt:lpstr>
      <vt:lpstr>Poppins</vt:lpstr>
      <vt:lpstr>Poppins Light</vt:lpstr>
      <vt:lpstr>Rawline-Numerals</vt:lpstr>
      <vt:lpstr>Söhne</vt:lpstr>
      <vt:lpstr>Source Sans Pro</vt:lpstr>
      <vt:lpstr>Tahoma</vt:lpstr>
      <vt:lpstr>Times New Roman</vt:lpstr>
      <vt:lpstr>Default Design</vt:lpstr>
      <vt:lpstr>Office Theme</vt:lpstr>
      <vt:lpstr>PowerPoint Presentation</vt:lpstr>
      <vt:lpstr>SVRHA PRIRUČNIKA</vt:lpstr>
      <vt:lpstr>KORISNICI </vt:lpstr>
      <vt:lpstr>TURIZAM BLAGOSTANJA</vt:lpstr>
      <vt:lpstr> TURIZAM DOBROSTANJA</vt:lpstr>
      <vt:lpstr>PowerPoint Presentation</vt:lpstr>
      <vt:lpstr>PROIZVODI I USLUGE TURIZMA BLAGOSTANJA  </vt:lpstr>
      <vt:lpstr>TURIZAM BLAGOSTANJA - DOBROBITI</vt:lpstr>
      <vt:lpstr>TURIZAM BLAGOSTANJA ZA JADRANSKO-JONSKU REGIJU</vt:lpstr>
      <vt:lpstr>TURIZAM DOBROSTANJA ZA JADRANSKO-JONSKU REGIJU</vt:lpstr>
      <vt:lpstr>TURIZAM BLAGOSTANJA ZA JADRANSKO-JONSKU REGIJU</vt:lpstr>
      <vt:lpstr>PowerPoint Presentation</vt:lpstr>
      <vt:lpstr>PowerPoint Presentation</vt:lpstr>
    </vt:vector>
  </TitlesOfParts>
  <Company>moja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Iva Čaleta Pleša</cp:lastModifiedBy>
  <cp:revision>394</cp:revision>
  <cp:lastPrinted>2013-12-05T10:00:28Z</cp:lastPrinted>
  <dcterms:created xsi:type="dcterms:W3CDTF">2009-09-15T09:44:56Z</dcterms:created>
  <dcterms:modified xsi:type="dcterms:W3CDTF">2023-06-16T11:37:05Z</dcterms:modified>
</cp:coreProperties>
</file>