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8" r:id="rId2"/>
    <p:sldId id="363" r:id="rId3"/>
    <p:sldId id="365" r:id="rId4"/>
    <p:sldId id="356" r:id="rId5"/>
    <p:sldId id="394" r:id="rId6"/>
    <p:sldId id="395" r:id="rId7"/>
    <p:sldId id="416" r:id="rId8"/>
    <p:sldId id="396" r:id="rId9"/>
    <p:sldId id="397" r:id="rId10"/>
    <p:sldId id="399" r:id="rId11"/>
    <p:sldId id="400" r:id="rId12"/>
    <p:sldId id="407" r:id="rId13"/>
    <p:sldId id="408" r:id="rId14"/>
    <p:sldId id="409" r:id="rId15"/>
    <p:sldId id="411" r:id="rId16"/>
    <p:sldId id="367" r:id="rId17"/>
    <p:sldId id="368" r:id="rId18"/>
    <p:sldId id="380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4665" autoAdjust="0"/>
  </p:normalViewPr>
  <p:slideViewPr>
    <p:cSldViewPr snapToGrid="0">
      <p:cViewPr>
        <p:scale>
          <a:sx n="87" d="100"/>
          <a:sy n="87" d="100"/>
        </p:scale>
        <p:origin x="1307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45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E61A8-BB9E-4F75-830B-AA9015402F2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92BB14-FAB3-4AC2-881C-D63AC6814E57}">
      <dgm:prSet phldrT="[Testo]"/>
      <dgm:spPr/>
      <dgm:t>
        <a:bodyPr/>
        <a:lstStyle/>
        <a:p>
          <a:r>
            <a:rPr lang="it-IT" dirty="0"/>
            <a:t>General Framework</a:t>
          </a:r>
        </a:p>
      </dgm:t>
    </dgm:pt>
    <dgm:pt modelId="{0CE1172C-6BD1-462A-B610-65C381964C8C}" type="parTrans" cxnId="{F6BE190E-BA3F-4D46-992D-E5DF9BF50329}">
      <dgm:prSet/>
      <dgm:spPr/>
      <dgm:t>
        <a:bodyPr/>
        <a:lstStyle/>
        <a:p>
          <a:endParaRPr lang="it-IT"/>
        </a:p>
      </dgm:t>
    </dgm:pt>
    <dgm:pt modelId="{C802FCED-5A59-4177-938B-26ED95324385}" type="sibTrans" cxnId="{F6BE190E-BA3F-4D46-992D-E5DF9BF50329}">
      <dgm:prSet/>
      <dgm:spPr/>
      <dgm:t>
        <a:bodyPr/>
        <a:lstStyle/>
        <a:p>
          <a:endParaRPr lang="it-IT"/>
        </a:p>
      </dgm:t>
    </dgm:pt>
    <dgm:pt modelId="{A564AC91-D807-4E2E-8DF8-F698FE5EC0F7}">
      <dgm:prSet phldrT="[Testo]"/>
      <dgm:spPr/>
      <dgm:t>
        <a:bodyPr/>
        <a:lstStyle/>
        <a:p>
          <a:r>
            <a:rPr lang="it-IT" b="1" dirty="0"/>
            <a:t>Sec. 1 </a:t>
          </a:r>
          <a:r>
            <a:rPr lang="it-IT" dirty="0"/>
            <a:t>– Scope and </a:t>
          </a:r>
          <a:r>
            <a:rPr lang="it-IT" dirty="0" err="1"/>
            <a:t>structure</a:t>
          </a:r>
          <a:endParaRPr lang="it-IT" dirty="0"/>
        </a:p>
      </dgm:t>
    </dgm:pt>
    <dgm:pt modelId="{0D1A56E3-5A42-4E65-8E64-1F26C3ADD541}" type="parTrans" cxnId="{DD666E04-4964-4531-85E0-70FF89A5D0FA}">
      <dgm:prSet/>
      <dgm:spPr/>
      <dgm:t>
        <a:bodyPr/>
        <a:lstStyle/>
        <a:p>
          <a:endParaRPr lang="it-IT"/>
        </a:p>
      </dgm:t>
    </dgm:pt>
    <dgm:pt modelId="{47CACB56-8273-4108-92B5-228D10CED88F}" type="sibTrans" cxnId="{DD666E04-4964-4531-85E0-70FF89A5D0FA}">
      <dgm:prSet/>
      <dgm:spPr/>
      <dgm:t>
        <a:bodyPr/>
        <a:lstStyle/>
        <a:p>
          <a:endParaRPr lang="it-IT"/>
        </a:p>
      </dgm:t>
    </dgm:pt>
    <dgm:pt modelId="{368BC37D-99BB-4099-863B-E50DC51CE1F9}">
      <dgm:prSet phldrT="[Testo]"/>
      <dgm:spPr/>
      <dgm:t>
        <a:bodyPr/>
        <a:lstStyle/>
        <a:p>
          <a:r>
            <a:rPr lang="it-IT" b="1" dirty="0"/>
            <a:t>Sec. 2 </a:t>
          </a:r>
          <a:r>
            <a:rPr lang="it-IT" dirty="0"/>
            <a:t>– EU and international energy framework</a:t>
          </a:r>
        </a:p>
      </dgm:t>
    </dgm:pt>
    <dgm:pt modelId="{3C9BBE36-734C-412E-877B-21934231ACF5}" type="parTrans" cxnId="{2C6BDD80-69B0-4AD6-A5F5-45CB986C9D10}">
      <dgm:prSet/>
      <dgm:spPr/>
      <dgm:t>
        <a:bodyPr/>
        <a:lstStyle/>
        <a:p>
          <a:endParaRPr lang="it-IT"/>
        </a:p>
      </dgm:t>
    </dgm:pt>
    <dgm:pt modelId="{4807DCFB-C61E-49C0-A784-CBE8995D8E3A}" type="sibTrans" cxnId="{2C6BDD80-69B0-4AD6-A5F5-45CB986C9D10}">
      <dgm:prSet/>
      <dgm:spPr/>
      <dgm:t>
        <a:bodyPr/>
        <a:lstStyle/>
        <a:p>
          <a:endParaRPr lang="it-IT"/>
        </a:p>
      </dgm:t>
    </dgm:pt>
    <dgm:pt modelId="{7634C7B0-83FF-4464-8BC1-D8A4AB28CDE6}">
      <dgm:prSet phldrT="[Testo]"/>
      <dgm:spPr/>
      <dgm:t>
        <a:bodyPr/>
        <a:lstStyle/>
        <a:p>
          <a:r>
            <a:rPr lang="it-IT" dirty="0"/>
            <a:t>Baseline 2019</a:t>
          </a:r>
        </a:p>
      </dgm:t>
    </dgm:pt>
    <dgm:pt modelId="{22CF4099-0F54-4AA6-BAE0-2A169A2C2D68}" type="parTrans" cxnId="{DE7F7DB6-F0AE-4DAC-806D-7B004D7F7C33}">
      <dgm:prSet/>
      <dgm:spPr/>
      <dgm:t>
        <a:bodyPr/>
        <a:lstStyle/>
        <a:p>
          <a:endParaRPr lang="it-IT"/>
        </a:p>
      </dgm:t>
    </dgm:pt>
    <dgm:pt modelId="{8457ACF8-D918-4539-BF07-4B9FC4FC7574}" type="sibTrans" cxnId="{DE7F7DB6-F0AE-4DAC-806D-7B004D7F7C33}">
      <dgm:prSet/>
      <dgm:spPr/>
      <dgm:t>
        <a:bodyPr/>
        <a:lstStyle/>
        <a:p>
          <a:endParaRPr lang="it-IT"/>
        </a:p>
      </dgm:t>
    </dgm:pt>
    <dgm:pt modelId="{B3B78B53-3425-42B4-8664-B1C653112696}">
      <dgm:prSet phldrT="[Testo]"/>
      <dgm:spPr/>
      <dgm:t>
        <a:bodyPr/>
        <a:lstStyle/>
        <a:p>
          <a:r>
            <a:rPr lang="it-IT" b="1" dirty="0"/>
            <a:t>Sec. 3 </a:t>
          </a:r>
          <a:r>
            <a:rPr lang="it-IT" dirty="0"/>
            <a:t>– Energy systems and </a:t>
          </a:r>
          <a:r>
            <a:rPr lang="it-IT" dirty="0" err="1"/>
            <a:t>context</a:t>
          </a:r>
          <a:r>
            <a:rPr lang="it-IT" dirty="0"/>
            <a:t> of EUSAIR </a:t>
          </a:r>
          <a:r>
            <a:rPr lang="it-IT" dirty="0" err="1"/>
            <a:t>states</a:t>
          </a:r>
          <a:endParaRPr lang="it-IT" dirty="0"/>
        </a:p>
      </dgm:t>
    </dgm:pt>
    <dgm:pt modelId="{46698026-5277-4C08-9618-0AFEA5E02632}" type="parTrans" cxnId="{78465370-AA04-435A-B24B-201DC0CB5586}">
      <dgm:prSet/>
      <dgm:spPr/>
      <dgm:t>
        <a:bodyPr/>
        <a:lstStyle/>
        <a:p>
          <a:endParaRPr lang="it-IT"/>
        </a:p>
      </dgm:t>
    </dgm:pt>
    <dgm:pt modelId="{088C4EA6-91E6-4DAA-B8D1-7C9F7A598EC9}" type="sibTrans" cxnId="{78465370-AA04-435A-B24B-201DC0CB5586}">
      <dgm:prSet/>
      <dgm:spPr/>
      <dgm:t>
        <a:bodyPr/>
        <a:lstStyle/>
        <a:p>
          <a:endParaRPr lang="it-IT"/>
        </a:p>
      </dgm:t>
    </dgm:pt>
    <dgm:pt modelId="{B02102B2-698A-4FF9-BC28-6B559EE093F3}">
      <dgm:prSet phldrT="[Testo]"/>
      <dgm:spPr/>
      <dgm:t>
        <a:bodyPr/>
        <a:lstStyle/>
        <a:p>
          <a:r>
            <a:rPr lang="it-IT" dirty="0"/>
            <a:t>Horizon 2030</a:t>
          </a:r>
        </a:p>
      </dgm:t>
    </dgm:pt>
    <dgm:pt modelId="{4696BEF5-7BFF-4B9C-BD4F-060493F39B49}" type="parTrans" cxnId="{643F04E6-1398-4FE3-A480-F393687234C6}">
      <dgm:prSet/>
      <dgm:spPr/>
      <dgm:t>
        <a:bodyPr/>
        <a:lstStyle/>
        <a:p>
          <a:endParaRPr lang="it-IT"/>
        </a:p>
      </dgm:t>
    </dgm:pt>
    <dgm:pt modelId="{67FC9A35-81D0-4280-AFA2-2A9DC37997D7}" type="sibTrans" cxnId="{643F04E6-1398-4FE3-A480-F393687234C6}">
      <dgm:prSet/>
      <dgm:spPr/>
      <dgm:t>
        <a:bodyPr/>
        <a:lstStyle/>
        <a:p>
          <a:endParaRPr lang="it-IT"/>
        </a:p>
      </dgm:t>
    </dgm:pt>
    <dgm:pt modelId="{A271FD45-2E98-474B-9312-951A73E453DD}">
      <dgm:prSet phldrT="[Testo]"/>
      <dgm:spPr/>
      <dgm:t>
        <a:bodyPr/>
        <a:lstStyle/>
        <a:p>
          <a:r>
            <a:rPr lang="it-IT" b="1" dirty="0"/>
            <a:t>Sec. 3 </a:t>
          </a:r>
          <a:r>
            <a:rPr lang="it-IT" dirty="0"/>
            <a:t>– Energy systems and </a:t>
          </a:r>
          <a:r>
            <a:rPr lang="it-IT" dirty="0" err="1"/>
            <a:t>context</a:t>
          </a:r>
          <a:r>
            <a:rPr lang="it-IT" dirty="0"/>
            <a:t> of EUSAIR </a:t>
          </a:r>
          <a:r>
            <a:rPr lang="it-IT" dirty="0" err="1"/>
            <a:t>states</a:t>
          </a:r>
          <a:endParaRPr lang="it-IT" dirty="0"/>
        </a:p>
      </dgm:t>
    </dgm:pt>
    <dgm:pt modelId="{0F87655F-A5BF-45EB-BB6B-160844422FB2}" type="parTrans" cxnId="{4AE7FC5E-6FEA-4966-A6BF-5963B64A2C6E}">
      <dgm:prSet/>
      <dgm:spPr/>
      <dgm:t>
        <a:bodyPr/>
        <a:lstStyle/>
        <a:p>
          <a:endParaRPr lang="it-IT"/>
        </a:p>
      </dgm:t>
    </dgm:pt>
    <dgm:pt modelId="{11E1AB26-55C7-4C21-B709-C17B6B98E9A2}" type="sibTrans" cxnId="{4AE7FC5E-6FEA-4966-A6BF-5963B64A2C6E}">
      <dgm:prSet/>
      <dgm:spPr/>
      <dgm:t>
        <a:bodyPr/>
        <a:lstStyle/>
        <a:p>
          <a:endParaRPr lang="it-IT"/>
        </a:p>
      </dgm:t>
    </dgm:pt>
    <dgm:pt modelId="{D6D59CAE-29F0-4A4C-B19C-6FF83A8CE326}">
      <dgm:prSet phldrT="[Testo]"/>
      <dgm:spPr/>
      <dgm:t>
        <a:bodyPr/>
        <a:lstStyle/>
        <a:p>
          <a:r>
            <a:rPr lang="it-IT" b="1" dirty="0"/>
            <a:t>Sec. 4 </a:t>
          </a:r>
          <a:r>
            <a:rPr lang="it-IT" dirty="0"/>
            <a:t>– Power system and networks</a:t>
          </a:r>
        </a:p>
      </dgm:t>
    </dgm:pt>
    <dgm:pt modelId="{4A3A6551-25B7-43B1-B75C-A00BED1AAA0F}" type="parTrans" cxnId="{55A2EAA3-82CE-4DA5-B4CD-173F4A32B2F6}">
      <dgm:prSet/>
      <dgm:spPr/>
      <dgm:t>
        <a:bodyPr/>
        <a:lstStyle/>
        <a:p>
          <a:endParaRPr lang="it-IT"/>
        </a:p>
      </dgm:t>
    </dgm:pt>
    <dgm:pt modelId="{A5159966-3881-468F-9B1A-B730B7F356E4}" type="sibTrans" cxnId="{55A2EAA3-82CE-4DA5-B4CD-173F4A32B2F6}">
      <dgm:prSet/>
      <dgm:spPr/>
      <dgm:t>
        <a:bodyPr/>
        <a:lstStyle/>
        <a:p>
          <a:endParaRPr lang="it-IT"/>
        </a:p>
      </dgm:t>
    </dgm:pt>
    <dgm:pt modelId="{5EE14FD5-6C4B-480B-8AFC-387968B065AF}">
      <dgm:prSet phldrT="[Testo]"/>
      <dgm:spPr/>
      <dgm:t>
        <a:bodyPr/>
        <a:lstStyle/>
        <a:p>
          <a:r>
            <a:rPr lang="it-IT" b="1" dirty="0"/>
            <a:t>Sec. 6 </a:t>
          </a:r>
          <a:r>
            <a:rPr lang="it-IT" dirty="0"/>
            <a:t>– Natural gas supply and networks</a:t>
          </a:r>
        </a:p>
      </dgm:t>
    </dgm:pt>
    <dgm:pt modelId="{E4AE5D0E-2F48-417B-B702-2C7CB151B4B4}" type="parTrans" cxnId="{990D30E6-7B53-4220-B0A0-50B8F59054E7}">
      <dgm:prSet/>
      <dgm:spPr/>
      <dgm:t>
        <a:bodyPr/>
        <a:lstStyle/>
        <a:p>
          <a:endParaRPr lang="it-IT"/>
        </a:p>
      </dgm:t>
    </dgm:pt>
    <dgm:pt modelId="{70B7B88A-4513-4B9A-92AB-23637D08A5AC}" type="sibTrans" cxnId="{990D30E6-7B53-4220-B0A0-50B8F59054E7}">
      <dgm:prSet/>
      <dgm:spPr/>
      <dgm:t>
        <a:bodyPr/>
        <a:lstStyle/>
        <a:p>
          <a:endParaRPr lang="it-IT"/>
        </a:p>
      </dgm:t>
    </dgm:pt>
    <dgm:pt modelId="{76F57ABB-18BB-4553-A071-2396752156A3}">
      <dgm:prSet phldrT="[Testo]"/>
      <dgm:spPr/>
      <dgm:t>
        <a:bodyPr/>
        <a:lstStyle/>
        <a:p>
          <a:r>
            <a:rPr lang="it-IT" b="1" dirty="0"/>
            <a:t>Sec. 5 </a:t>
          </a:r>
          <a:r>
            <a:rPr lang="it-IT" dirty="0"/>
            <a:t>– Power system and networks planning</a:t>
          </a:r>
        </a:p>
      </dgm:t>
    </dgm:pt>
    <dgm:pt modelId="{89351761-7195-4A8D-82A6-9C6FBB613FB1}" type="parTrans" cxnId="{9568ACB4-FA44-4C80-8739-9AE8229C5B8E}">
      <dgm:prSet/>
      <dgm:spPr/>
      <dgm:t>
        <a:bodyPr/>
        <a:lstStyle/>
        <a:p>
          <a:endParaRPr lang="it-IT"/>
        </a:p>
      </dgm:t>
    </dgm:pt>
    <dgm:pt modelId="{BC6DD3AE-89F8-4842-89E7-71DAA3DB05C4}" type="sibTrans" cxnId="{9568ACB4-FA44-4C80-8739-9AE8229C5B8E}">
      <dgm:prSet/>
      <dgm:spPr/>
      <dgm:t>
        <a:bodyPr/>
        <a:lstStyle/>
        <a:p>
          <a:endParaRPr lang="it-IT"/>
        </a:p>
      </dgm:t>
    </dgm:pt>
    <dgm:pt modelId="{67BDDC71-0D76-444E-BB8C-69F5C1D12538}">
      <dgm:prSet phldrT="[Testo]"/>
      <dgm:spPr/>
      <dgm:t>
        <a:bodyPr/>
        <a:lstStyle/>
        <a:p>
          <a:r>
            <a:rPr lang="it-IT" b="1" dirty="0"/>
            <a:t>Sec. 7 </a:t>
          </a:r>
          <a:r>
            <a:rPr lang="it-IT" dirty="0"/>
            <a:t>– Natural gas system and networks planning</a:t>
          </a:r>
        </a:p>
      </dgm:t>
    </dgm:pt>
    <dgm:pt modelId="{8D689DBC-BD0A-40D3-9A04-514DA5CEECBD}" type="parTrans" cxnId="{C3B4878B-579E-4C76-BD89-27DD9C5079B2}">
      <dgm:prSet/>
      <dgm:spPr/>
      <dgm:t>
        <a:bodyPr/>
        <a:lstStyle/>
        <a:p>
          <a:endParaRPr lang="it-IT"/>
        </a:p>
      </dgm:t>
    </dgm:pt>
    <dgm:pt modelId="{A390B082-9C47-4387-8443-7F0B92F1535A}" type="sibTrans" cxnId="{C3B4878B-579E-4C76-BD89-27DD9C5079B2}">
      <dgm:prSet/>
      <dgm:spPr/>
      <dgm:t>
        <a:bodyPr/>
        <a:lstStyle/>
        <a:p>
          <a:endParaRPr lang="it-IT"/>
        </a:p>
      </dgm:t>
    </dgm:pt>
    <dgm:pt modelId="{D1687C6C-F7F3-4934-AF72-A8C8F9FE9E03}">
      <dgm:prSet phldrT="[Testo]"/>
      <dgm:spPr/>
      <dgm:t>
        <a:bodyPr/>
        <a:lstStyle/>
        <a:p>
          <a:r>
            <a:rPr lang="it-IT" b="1" dirty="0"/>
            <a:t>Sec. 8 </a:t>
          </a:r>
          <a:r>
            <a:rPr lang="it-IT" dirty="0"/>
            <a:t>– </a:t>
          </a:r>
          <a:r>
            <a:rPr lang="it-IT" dirty="0" err="1"/>
            <a:t>Clean</a:t>
          </a:r>
          <a:r>
            <a:rPr lang="it-IT" dirty="0"/>
            <a:t> </a:t>
          </a:r>
          <a:r>
            <a:rPr lang="it-IT" dirty="0" err="1"/>
            <a:t>fuels</a:t>
          </a:r>
          <a:r>
            <a:rPr lang="it-IT" dirty="0"/>
            <a:t> for </a:t>
          </a:r>
          <a:r>
            <a:rPr lang="it-IT" dirty="0" err="1"/>
            <a:t>transport</a:t>
          </a:r>
          <a:endParaRPr lang="it-IT" dirty="0"/>
        </a:p>
      </dgm:t>
    </dgm:pt>
    <dgm:pt modelId="{94EEE194-BC7E-45A7-8A94-7750679CA81E}" type="parTrans" cxnId="{C2FE9AC6-FF0F-4CB4-A737-BE446A2A7737}">
      <dgm:prSet/>
      <dgm:spPr/>
      <dgm:t>
        <a:bodyPr/>
        <a:lstStyle/>
        <a:p>
          <a:endParaRPr lang="it-IT"/>
        </a:p>
      </dgm:t>
    </dgm:pt>
    <dgm:pt modelId="{916828B0-A7C4-47BC-BD90-7CB50AF04AAC}" type="sibTrans" cxnId="{C2FE9AC6-FF0F-4CB4-A737-BE446A2A7737}">
      <dgm:prSet/>
      <dgm:spPr/>
      <dgm:t>
        <a:bodyPr/>
        <a:lstStyle/>
        <a:p>
          <a:endParaRPr lang="it-IT"/>
        </a:p>
      </dgm:t>
    </dgm:pt>
    <dgm:pt modelId="{0BFEF1D8-4834-40DB-81F3-6E7B36C3F1D8}">
      <dgm:prSet phldrT="[Testo]"/>
      <dgm:spPr/>
      <dgm:t>
        <a:bodyPr/>
        <a:lstStyle/>
        <a:p>
          <a:r>
            <a:rPr lang="it-IT" dirty="0"/>
            <a:t>Horizon 2050</a:t>
          </a:r>
        </a:p>
      </dgm:t>
    </dgm:pt>
    <dgm:pt modelId="{20CC18DA-4E6E-4830-9643-3DF2C1069506}" type="parTrans" cxnId="{1D8B930D-BD07-42CF-9F6B-7BFBA9FDA021}">
      <dgm:prSet/>
      <dgm:spPr/>
      <dgm:t>
        <a:bodyPr/>
        <a:lstStyle/>
        <a:p>
          <a:endParaRPr lang="it-IT"/>
        </a:p>
      </dgm:t>
    </dgm:pt>
    <dgm:pt modelId="{4A5B7156-3790-4E05-9CD3-0FBFBC264FF9}" type="sibTrans" cxnId="{1D8B930D-BD07-42CF-9F6B-7BFBA9FDA021}">
      <dgm:prSet/>
      <dgm:spPr/>
      <dgm:t>
        <a:bodyPr/>
        <a:lstStyle/>
        <a:p>
          <a:endParaRPr lang="it-IT"/>
        </a:p>
      </dgm:t>
    </dgm:pt>
    <dgm:pt modelId="{50425FEC-30C8-4F57-AEFC-765CF4E79907}">
      <dgm:prSet phldrT="[Testo]"/>
      <dgm:spPr/>
      <dgm:t>
        <a:bodyPr/>
        <a:lstStyle/>
        <a:p>
          <a:r>
            <a:rPr lang="it-IT" b="1" dirty="0"/>
            <a:t>Sec. 9 </a:t>
          </a:r>
          <a:r>
            <a:rPr lang="it-IT" dirty="0"/>
            <a:t>– Carbon </a:t>
          </a:r>
          <a:r>
            <a:rPr lang="it-IT" dirty="0" err="1"/>
            <a:t>neutral</a:t>
          </a:r>
          <a:r>
            <a:rPr lang="it-IT" dirty="0"/>
            <a:t> EUSAIR</a:t>
          </a:r>
        </a:p>
      </dgm:t>
    </dgm:pt>
    <dgm:pt modelId="{89B66D73-918C-43F7-945C-0F515C54AADA}" type="parTrans" cxnId="{424BFF66-F8AE-4F4A-896C-16CEFE91CF3C}">
      <dgm:prSet/>
      <dgm:spPr/>
      <dgm:t>
        <a:bodyPr/>
        <a:lstStyle/>
        <a:p>
          <a:endParaRPr lang="it-IT"/>
        </a:p>
      </dgm:t>
    </dgm:pt>
    <dgm:pt modelId="{0C65FEC3-0B12-4FB0-9E3B-83C37D4F2ABE}" type="sibTrans" cxnId="{424BFF66-F8AE-4F4A-896C-16CEFE91CF3C}">
      <dgm:prSet/>
      <dgm:spPr/>
      <dgm:t>
        <a:bodyPr/>
        <a:lstStyle/>
        <a:p>
          <a:endParaRPr lang="it-IT"/>
        </a:p>
      </dgm:t>
    </dgm:pt>
    <dgm:pt modelId="{F998CC2A-E4B1-4F91-B7DF-DB6A7BB5CCE1}">
      <dgm:prSet phldrT="[Testo]"/>
      <dgm:spPr/>
      <dgm:t>
        <a:bodyPr/>
        <a:lstStyle/>
        <a:p>
          <a:r>
            <a:rPr lang="it-IT" b="1" dirty="0"/>
            <a:t>Sec. 10 </a:t>
          </a:r>
          <a:r>
            <a:rPr lang="it-IT" dirty="0"/>
            <a:t>– Options and </a:t>
          </a:r>
          <a:r>
            <a:rPr lang="it-IT" dirty="0" err="1"/>
            <a:t>means</a:t>
          </a:r>
          <a:r>
            <a:rPr lang="it-IT" dirty="0"/>
            <a:t> for carbon </a:t>
          </a:r>
          <a:r>
            <a:rPr lang="it-IT" dirty="0" err="1"/>
            <a:t>neutral</a:t>
          </a:r>
          <a:r>
            <a:rPr lang="it-IT" dirty="0"/>
            <a:t> energy systems</a:t>
          </a:r>
        </a:p>
      </dgm:t>
    </dgm:pt>
    <dgm:pt modelId="{5A030D29-AECF-4DDF-8B23-50A6F798F802}" type="parTrans" cxnId="{15117EEE-AA60-409D-9759-9D35EC64C66D}">
      <dgm:prSet/>
      <dgm:spPr/>
      <dgm:t>
        <a:bodyPr/>
        <a:lstStyle/>
        <a:p>
          <a:endParaRPr lang="it-IT"/>
        </a:p>
      </dgm:t>
    </dgm:pt>
    <dgm:pt modelId="{D9CF0AEF-55B6-4C2E-9772-B217B001CEB7}" type="sibTrans" cxnId="{15117EEE-AA60-409D-9759-9D35EC64C66D}">
      <dgm:prSet/>
      <dgm:spPr/>
      <dgm:t>
        <a:bodyPr/>
        <a:lstStyle/>
        <a:p>
          <a:endParaRPr lang="it-IT"/>
        </a:p>
      </dgm:t>
    </dgm:pt>
    <dgm:pt modelId="{DCEB3DA0-CE33-4FE2-9073-B10D1E7AA1E9}">
      <dgm:prSet phldrT="[Testo]"/>
      <dgm:spPr>
        <a:solidFill>
          <a:srgbClr val="FFC000"/>
        </a:solidFill>
      </dgm:spPr>
      <dgm:t>
        <a:bodyPr/>
        <a:lstStyle/>
        <a:p>
          <a:r>
            <a:rPr lang="it-IT" dirty="0"/>
            <a:t>Studies for the </a:t>
          </a:r>
          <a:r>
            <a:rPr lang="it-IT" dirty="0" err="1"/>
            <a:t>Flagship</a:t>
          </a:r>
          <a:r>
            <a:rPr lang="it-IT" dirty="0"/>
            <a:t> projects</a:t>
          </a:r>
        </a:p>
      </dgm:t>
    </dgm:pt>
    <dgm:pt modelId="{15D00CE3-2917-4D3B-B2B0-688E79C4437C}" type="parTrans" cxnId="{68F55CF6-E374-4035-A139-A8870BADC8C0}">
      <dgm:prSet/>
      <dgm:spPr/>
      <dgm:t>
        <a:bodyPr/>
        <a:lstStyle/>
        <a:p>
          <a:endParaRPr lang="it-IT"/>
        </a:p>
      </dgm:t>
    </dgm:pt>
    <dgm:pt modelId="{799323E5-8D2F-4223-9573-08F415958375}" type="sibTrans" cxnId="{68F55CF6-E374-4035-A139-A8870BADC8C0}">
      <dgm:prSet/>
      <dgm:spPr/>
      <dgm:t>
        <a:bodyPr/>
        <a:lstStyle/>
        <a:p>
          <a:endParaRPr lang="it-IT"/>
        </a:p>
      </dgm:t>
    </dgm:pt>
    <dgm:pt modelId="{B3E1B721-77F5-4302-A471-67A7EA642386}">
      <dgm:prSet phldrT="[Testo]"/>
      <dgm:spPr/>
      <dgm:t>
        <a:bodyPr/>
        <a:lstStyle/>
        <a:p>
          <a:r>
            <a:rPr lang="it-IT" dirty="0"/>
            <a:t>1. Power networks and market for EUSAIR</a:t>
          </a:r>
        </a:p>
      </dgm:t>
    </dgm:pt>
    <dgm:pt modelId="{280A7D99-90E6-4894-8CF7-57972D636252}" type="parTrans" cxnId="{F331F3DC-E89C-49F8-9A90-84478108F4C8}">
      <dgm:prSet/>
      <dgm:spPr/>
      <dgm:t>
        <a:bodyPr/>
        <a:lstStyle/>
        <a:p>
          <a:endParaRPr lang="it-IT"/>
        </a:p>
      </dgm:t>
    </dgm:pt>
    <dgm:pt modelId="{C2414575-F58C-48FD-BAC0-3D1F14E7A889}" type="sibTrans" cxnId="{F331F3DC-E89C-49F8-9A90-84478108F4C8}">
      <dgm:prSet/>
      <dgm:spPr/>
      <dgm:t>
        <a:bodyPr/>
        <a:lstStyle/>
        <a:p>
          <a:endParaRPr lang="it-IT"/>
        </a:p>
      </dgm:t>
    </dgm:pt>
    <dgm:pt modelId="{7CD57B23-FAF4-42A7-8743-840AF92B1468}">
      <dgm:prSet phldrT="[Testo]"/>
      <dgm:spPr/>
      <dgm:t>
        <a:bodyPr/>
        <a:lstStyle/>
        <a:p>
          <a:r>
            <a:rPr lang="it-IT" dirty="0"/>
            <a:t>2. </a:t>
          </a:r>
          <a:r>
            <a:rPr lang="it-IT" dirty="0" err="1"/>
            <a:t>Integrated</a:t>
          </a:r>
          <a:r>
            <a:rPr lang="it-IT" dirty="0"/>
            <a:t> </a:t>
          </a:r>
          <a:r>
            <a:rPr lang="it-IT" dirty="0" err="1"/>
            <a:t>natural</a:t>
          </a:r>
          <a:r>
            <a:rPr lang="it-IT" dirty="0"/>
            <a:t> gas </a:t>
          </a:r>
          <a:r>
            <a:rPr lang="it-IT" dirty="0" err="1"/>
            <a:t>corridors</a:t>
          </a:r>
          <a:r>
            <a:rPr lang="it-IT" dirty="0"/>
            <a:t> and market for EUSAIR</a:t>
          </a:r>
        </a:p>
      </dgm:t>
    </dgm:pt>
    <dgm:pt modelId="{296A1565-D136-4C88-91D1-F1142A3B6B4F}" type="parTrans" cxnId="{F11F3DD7-BD04-4EAA-B5CA-7648D606401D}">
      <dgm:prSet/>
      <dgm:spPr/>
      <dgm:t>
        <a:bodyPr/>
        <a:lstStyle/>
        <a:p>
          <a:endParaRPr lang="it-IT"/>
        </a:p>
      </dgm:t>
    </dgm:pt>
    <dgm:pt modelId="{09BBE314-A2A4-4A91-B40A-D623B46584A7}" type="sibTrans" cxnId="{F11F3DD7-BD04-4EAA-B5CA-7648D606401D}">
      <dgm:prSet/>
      <dgm:spPr/>
      <dgm:t>
        <a:bodyPr/>
        <a:lstStyle/>
        <a:p>
          <a:endParaRPr lang="it-IT"/>
        </a:p>
      </dgm:t>
    </dgm:pt>
    <dgm:pt modelId="{773F86F3-3763-4BF5-AA23-67D63C984C0E}">
      <dgm:prSet phldrT="[Testo]"/>
      <dgm:spPr/>
      <dgm:t>
        <a:bodyPr/>
        <a:lstStyle/>
        <a:p>
          <a:r>
            <a:rPr lang="it-IT" dirty="0"/>
            <a:t>3. </a:t>
          </a:r>
          <a:r>
            <a:rPr lang="it-IT" dirty="0" err="1"/>
            <a:t>Operation</a:t>
          </a:r>
          <a:r>
            <a:rPr lang="it-IT" dirty="0"/>
            <a:t> and </a:t>
          </a:r>
          <a:r>
            <a:rPr lang="it-IT" dirty="0" err="1"/>
            <a:t>logistics</a:t>
          </a:r>
          <a:r>
            <a:rPr lang="it-IT" dirty="0"/>
            <a:t> for </a:t>
          </a:r>
          <a:r>
            <a:rPr lang="it-IT" dirty="0" err="1"/>
            <a:t>direct</a:t>
          </a:r>
          <a:r>
            <a:rPr lang="it-IT" dirty="0"/>
            <a:t> LNG use</a:t>
          </a:r>
        </a:p>
      </dgm:t>
    </dgm:pt>
    <dgm:pt modelId="{1C7BBE88-9D98-4B7F-B1CA-96068E7A3A0C}" type="parTrans" cxnId="{C5CF767A-952E-4A89-9302-B0B964291172}">
      <dgm:prSet/>
      <dgm:spPr/>
      <dgm:t>
        <a:bodyPr/>
        <a:lstStyle/>
        <a:p>
          <a:endParaRPr lang="it-IT"/>
        </a:p>
      </dgm:t>
    </dgm:pt>
    <dgm:pt modelId="{AE24D323-1C15-4D64-B18F-8AEFD0053509}" type="sibTrans" cxnId="{C5CF767A-952E-4A89-9302-B0B964291172}">
      <dgm:prSet/>
      <dgm:spPr/>
      <dgm:t>
        <a:bodyPr/>
        <a:lstStyle/>
        <a:p>
          <a:endParaRPr lang="it-IT"/>
        </a:p>
      </dgm:t>
    </dgm:pt>
    <dgm:pt modelId="{60720773-9734-490F-8906-3793504E01F3}" type="pres">
      <dgm:prSet presAssocID="{511E61A8-BB9E-4F75-830B-AA9015402F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BD4C2F-482F-4D81-BADC-652ABF40E0C0}" type="pres">
      <dgm:prSet presAssocID="{3D92BB14-FAB3-4AC2-881C-D63AC6814E57}" presName="root" presStyleCnt="0"/>
      <dgm:spPr/>
    </dgm:pt>
    <dgm:pt modelId="{8BC171C9-24E9-4255-9152-DEA4E47B2D81}" type="pres">
      <dgm:prSet presAssocID="{3D92BB14-FAB3-4AC2-881C-D63AC6814E57}" presName="rootComposite" presStyleCnt="0"/>
      <dgm:spPr/>
    </dgm:pt>
    <dgm:pt modelId="{53E02DD0-E9C7-4608-86FA-834337F9DE48}" type="pres">
      <dgm:prSet presAssocID="{3D92BB14-FAB3-4AC2-881C-D63AC6814E57}" presName="rootText" presStyleLbl="node1" presStyleIdx="0" presStyleCnt="5"/>
      <dgm:spPr/>
    </dgm:pt>
    <dgm:pt modelId="{A6166322-D687-4124-B327-F88A58160C18}" type="pres">
      <dgm:prSet presAssocID="{3D92BB14-FAB3-4AC2-881C-D63AC6814E57}" presName="rootConnector" presStyleLbl="node1" presStyleIdx="0" presStyleCnt="5"/>
      <dgm:spPr/>
    </dgm:pt>
    <dgm:pt modelId="{B39DAECE-A21D-4E01-9247-AE63B0842AF0}" type="pres">
      <dgm:prSet presAssocID="{3D92BB14-FAB3-4AC2-881C-D63AC6814E57}" presName="childShape" presStyleCnt="0"/>
      <dgm:spPr/>
    </dgm:pt>
    <dgm:pt modelId="{78081804-E456-4CCB-B70D-889113389665}" type="pres">
      <dgm:prSet presAssocID="{0D1A56E3-5A42-4E65-8E64-1F26C3ADD541}" presName="Name13" presStyleLbl="parChTrans1D2" presStyleIdx="0" presStyleCnt="14"/>
      <dgm:spPr/>
    </dgm:pt>
    <dgm:pt modelId="{88C66C2D-44B1-4FC6-93C9-3FFE10E5AECD}" type="pres">
      <dgm:prSet presAssocID="{A564AC91-D807-4E2E-8DF8-F698FE5EC0F7}" presName="childText" presStyleLbl="bgAcc1" presStyleIdx="0" presStyleCnt="14">
        <dgm:presLayoutVars>
          <dgm:bulletEnabled val="1"/>
        </dgm:presLayoutVars>
      </dgm:prSet>
      <dgm:spPr/>
    </dgm:pt>
    <dgm:pt modelId="{9FBADE95-628A-445A-B5C4-AF6EF3D3107B}" type="pres">
      <dgm:prSet presAssocID="{3C9BBE36-734C-412E-877B-21934231ACF5}" presName="Name13" presStyleLbl="parChTrans1D2" presStyleIdx="1" presStyleCnt="14"/>
      <dgm:spPr/>
    </dgm:pt>
    <dgm:pt modelId="{8FE7F1EE-AE4A-441A-B2CD-B615AA2F1DEC}" type="pres">
      <dgm:prSet presAssocID="{368BC37D-99BB-4099-863B-E50DC51CE1F9}" presName="childText" presStyleLbl="bgAcc1" presStyleIdx="1" presStyleCnt="14">
        <dgm:presLayoutVars>
          <dgm:bulletEnabled val="1"/>
        </dgm:presLayoutVars>
      </dgm:prSet>
      <dgm:spPr/>
    </dgm:pt>
    <dgm:pt modelId="{90034FD3-F658-4108-BF8D-542AAB569485}" type="pres">
      <dgm:prSet presAssocID="{0F87655F-A5BF-45EB-BB6B-160844422FB2}" presName="Name13" presStyleLbl="parChTrans1D2" presStyleIdx="2" presStyleCnt="14"/>
      <dgm:spPr/>
    </dgm:pt>
    <dgm:pt modelId="{70EC95C0-AC9E-4FD8-A9A6-E8C24F8BBF9F}" type="pres">
      <dgm:prSet presAssocID="{A271FD45-2E98-474B-9312-951A73E453DD}" presName="childText" presStyleLbl="bgAcc1" presStyleIdx="2" presStyleCnt="14">
        <dgm:presLayoutVars>
          <dgm:bulletEnabled val="1"/>
        </dgm:presLayoutVars>
      </dgm:prSet>
      <dgm:spPr/>
    </dgm:pt>
    <dgm:pt modelId="{7CE4AC78-6360-4E34-80D1-C147D951F84D}" type="pres">
      <dgm:prSet presAssocID="{7634C7B0-83FF-4464-8BC1-D8A4AB28CDE6}" presName="root" presStyleCnt="0"/>
      <dgm:spPr/>
    </dgm:pt>
    <dgm:pt modelId="{691D96E0-A7BA-4912-A3C7-C90E1AF56C12}" type="pres">
      <dgm:prSet presAssocID="{7634C7B0-83FF-4464-8BC1-D8A4AB28CDE6}" presName="rootComposite" presStyleCnt="0"/>
      <dgm:spPr/>
    </dgm:pt>
    <dgm:pt modelId="{AA780CE0-9B95-4F6C-B10F-F23EDB90C78D}" type="pres">
      <dgm:prSet presAssocID="{7634C7B0-83FF-4464-8BC1-D8A4AB28CDE6}" presName="rootText" presStyleLbl="node1" presStyleIdx="1" presStyleCnt="5"/>
      <dgm:spPr/>
    </dgm:pt>
    <dgm:pt modelId="{28DE8513-EF9F-4B10-B444-F87F922B8EF3}" type="pres">
      <dgm:prSet presAssocID="{7634C7B0-83FF-4464-8BC1-D8A4AB28CDE6}" presName="rootConnector" presStyleLbl="node1" presStyleIdx="1" presStyleCnt="5"/>
      <dgm:spPr/>
    </dgm:pt>
    <dgm:pt modelId="{EFA1542E-3562-48AA-B8DF-EEE07B30F7B2}" type="pres">
      <dgm:prSet presAssocID="{7634C7B0-83FF-4464-8BC1-D8A4AB28CDE6}" presName="childShape" presStyleCnt="0"/>
      <dgm:spPr/>
    </dgm:pt>
    <dgm:pt modelId="{A9F55CCC-80F6-4B2D-AF7A-40AC56DE2E30}" type="pres">
      <dgm:prSet presAssocID="{46698026-5277-4C08-9618-0AFEA5E02632}" presName="Name13" presStyleLbl="parChTrans1D2" presStyleIdx="3" presStyleCnt="14"/>
      <dgm:spPr/>
    </dgm:pt>
    <dgm:pt modelId="{0F69EC02-1555-430B-9823-F8297882A36A}" type="pres">
      <dgm:prSet presAssocID="{B3B78B53-3425-42B4-8664-B1C653112696}" presName="childText" presStyleLbl="bgAcc1" presStyleIdx="3" presStyleCnt="14">
        <dgm:presLayoutVars>
          <dgm:bulletEnabled val="1"/>
        </dgm:presLayoutVars>
      </dgm:prSet>
      <dgm:spPr/>
    </dgm:pt>
    <dgm:pt modelId="{CF4AD184-931A-4F0C-BFE0-69A34AE18503}" type="pres">
      <dgm:prSet presAssocID="{4A3A6551-25B7-43B1-B75C-A00BED1AAA0F}" presName="Name13" presStyleLbl="parChTrans1D2" presStyleIdx="4" presStyleCnt="14"/>
      <dgm:spPr/>
    </dgm:pt>
    <dgm:pt modelId="{1C7258FE-A66C-4E8F-AE4B-30683E30F80B}" type="pres">
      <dgm:prSet presAssocID="{D6D59CAE-29F0-4A4C-B19C-6FF83A8CE326}" presName="childText" presStyleLbl="bgAcc1" presStyleIdx="4" presStyleCnt="14">
        <dgm:presLayoutVars>
          <dgm:bulletEnabled val="1"/>
        </dgm:presLayoutVars>
      </dgm:prSet>
      <dgm:spPr/>
    </dgm:pt>
    <dgm:pt modelId="{37C98985-83C7-4962-B8F7-6D2AEDD64D7A}" type="pres">
      <dgm:prSet presAssocID="{E4AE5D0E-2F48-417B-B702-2C7CB151B4B4}" presName="Name13" presStyleLbl="parChTrans1D2" presStyleIdx="5" presStyleCnt="14"/>
      <dgm:spPr/>
    </dgm:pt>
    <dgm:pt modelId="{E40DDC85-72C4-4BB2-918E-9EA14BA56967}" type="pres">
      <dgm:prSet presAssocID="{5EE14FD5-6C4B-480B-8AFC-387968B065AF}" presName="childText" presStyleLbl="bgAcc1" presStyleIdx="5" presStyleCnt="14">
        <dgm:presLayoutVars>
          <dgm:bulletEnabled val="1"/>
        </dgm:presLayoutVars>
      </dgm:prSet>
      <dgm:spPr/>
    </dgm:pt>
    <dgm:pt modelId="{65E8BB26-90F7-4FD3-9275-C3B9BE1941D7}" type="pres">
      <dgm:prSet presAssocID="{B02102B2-698A-4FF9-BC28-6B559EE093F3}" presName="root" presStyleCnt="0"/>
      <dgm:spPr/>
    </dgm:pt>
    <dgm:pt modelId="{6A4F6D7B-735F-46B4-959C-3E18254DDB5F}" type="pres">
      <dgm:prSet presAssocID="{B02102B2-698A-4FF9-BC28-6B559EE093F3}" presName="rootComposite" presStyleCnt="0"/>
      <dgm:spPr/>
    </dgm:pt>
    <dgm:pt modelId="{F1E4339D-F704-4414-A7AA-4339E3433DDE}" type="pres">
      <dgm:prSet presAssocID="{B02102B2-698A-4FF9-BC28-6B559EE093F3}" presName="rootText" presStyleLbl="node1" presStyleIdx="2" presStyleCnt="5"/>
      <dgm:spPr/>
    </dgm:pt>
    <dgm:pt modelId="{C983C2AC-0415-4DFE-AA0C-A04CC6189827}" type="pres">
      <dgm:prSet presAssocID="{B02102B2-698A-4FF9-BC28-6B559EE093F3}" presName="rootConnector" presStyleLbl="node1" presStyleIdx="2" presStyleCnt="5"/>
      <dgm:spPr/>
    </dgm:pt>
    <dgm:pt modelId="{01C561A2-C719-45F8-99E3-DB651009991F}" type="pres">
      <dgm:prSet presAssocID="{B02102B2-698A-4FF9-BC28-6B559EE093F3}" presName="childShape" presStyleCnt="0"/>
      <dgm:spPr/>
    </dgm:pt>
    <dgm:pt modelId="{E8C92DC8-85C1-4C29-9177-725BFCDA60A2}" type="pres">
      <dgm:prSet presAssocID="{89351761-7195-4A8D-82A6-9C6FBB613FB1}" presName="Name13" presStyleLbl="parChTrans1D2" presStyleIdx="6" presStyleCnt="14"/>
      <dgm:spPr/>
    </dgm:pt>
    <dgm:pt modelId="{942209B3-CD74-4558-ADE8-02EF32D58492}" type="pres">
      <dgm:prSet presAssocID="{76F57ABB-18BB-4553-A071-2396752156A3}" presName="childText" presStyleLbl="bgAcc1" presStyleIdx="6" presStyleCnt="14">
        <dgm:presLayoutVars>
          <dgm:bulletEnabled val="1"/>
        </dgm:presLayoutVars>
      </dgm:prSet>
      <dgm:spPr/>
    </dgm:pt>
    <dgm:pt modelId="{4C519B30-C76D-4832-A425-99D44D81DAB4}" type="pres">
      <dgm:prSet presAssocID="{8D689DBC-BD0A-40D3-9A04-514DA5CEECBD}" presName="Name13" presStyleLbl="parChTrans1D2" presStyleIdx="7" presStyleCnt="14"/>
      <dgm:spPr/>
    </dgm:pt>
    <dgm:pt modelId="{BBE7EB24-A7E2-473B-B5E5-7AAAAC7FDB62}" type="pres">
      <dgm:prSet presAssocID="{67BDDC71-0D76-444E-BB8C-69F5C1D12538}" presName="childText" presStyleLbl="bgAcc1" presStyleIdx="7" presStyleCnt="14">
        <dgm:presLayoutVars>
          <dgm:bulletEnabled val="1"/>
        </dgm:presLayoutVars>
      </dgm:prSet>
      <dgm:spPr/>
    </dgm:pt>
    <dgm:pt modelId="{5A9F36D2-767E-4960-9C94-5C881600F63A}" type="pres">
      <dgm:prSet presAssocID="{94EEE194-BC7E-45A7-8A94-7750679CA81E}" presName="Name13" presStyleLbl="parChTrans1D2" presStyleIdx="8" presStyleCnt="14"/>
      <dgm:spPr/>
    </dgm:pt>
    <dgm:pt modelId="{6BAF4F3A-2CFE-44D9-B8BE-63A31AE00E31}" type="pres">
      <dgm:prSet presAssocID="{D1687C6C-F7F3-4934-AF72-A8C8F9FE9E03}" presName="childText" presStyleLbl="bgAcc1" presStyleIdx="8" presStyleCnt="14">
        <dgm:presLayoutVars>
          <dgm:bulletEnabled val="1"/>
        </dgm:presLayoutVars>
      </dgm:prSet>
      <dgm:spPr/>
    </dgm:pt>
    <dgm:pt modelId="{36947438-652F-411C-8C05-21E06414CE00}" type="pres">
      <dgm:prSet presAssocID="{0BFEF1D8-4834-40DB-81F3-6E7B36C3F1D8}" presName="root" presStyleCnt="0"/>
      <dgm:spPr/>
    </dgm:pt>
    <dgm:pt modelId="{962FCBC1-9136-4754-951C-4632D2BA844D}" type="pres">
      <dgm:prSet presAssocID="{0BFEF1D8-4834-40DB-81F3-6E7B36C3F1D8}" presName="rootComposite" presStyleCnt="0"/>
      <dgm:spPr/>
    </dgm:pt>
    <dgm:pt modelId="{296C54CA-786A-4FD8-9E23-5E71DD198FAB}" type="pres">
      <dgm:prSet presAssocID="{0BFEF1D8-4834-40DB-81F3-6E7B36C3F1D8}" presName="rootText" presStyleLbl="node1" presStyleIdx="3" presStyleCnt="5"/>
      <dgm:spPr/>
    </dgm:pt>
    <dgm:pt modelId="{C4C06ACD-A54E-4C33-B956-757412D35FA4}" type="pres">
      <dgm:prSet presAssocID="{0BFEF1D8-4834-40DB-81F3-6E7B36C3F1D8}" presName="rootConnector" presStyleLbl="node1" presStyleIdx="3" presStyleCnt="5"/>
      <dgm:spPr/>
    </dgm:pt>
    <dgm:pt modelId="{37190B1F-F166-4DF9-A4DD-2FF381831389}" type="pres">
      <dgm:prSet presAssocID="{0BFEF1D8-4834-40DB-81F3-6E7B36C3F1D8}" presName="childShape" presStyleCnt="0"/>
      <dgm:spPr/>
    </dgm:pt>
    <dgm:pt modelId="{C0C5D1F1-1092-41D7-B1B9-E00901E825F4}" type="pres">
      <dgm:prSet presAssocID="{89B66D73-918C-43F7-945C-0F515C54AADA}" presName="Name13" presStyleLbl="parChTrans1D2" presStyleIdx="9" presStyleCnt="14"/>
      <dgm:spPr/>
    </dgm:pt>
    <dgm:pt modelId="{017146A4-A8ED-4174-A6B9-9CB91ADB2C91}" type="pres">
      <dgm:prSet presAssocID="{50425FEC-30C8-4F57-AEFC-765CF4E79907}" presName="childText" presStyleLbl="bgAcc1" presStyleIdx="9" presStyleCnt="14">
        <dgm:presLayoutVars>
          <dgm:bulletEnabled val="1"/>
        </dgm:presLayoutVars>
      </dgm:prSet>
      <dgm:spPr/>
    </dgm:pt>
    <dgm:pt modelId="{29789F72-6193-4308-A206-388EEB2D349E}" type="pres">
      <dgm:prSet presAssocID="{5A030D29-AECF-4DDF-8B23-50A6F798F802}" presName="Name13" presStyleLbl="parChTrans1D2" presStyleIdx="10" presStyleCnt="14"/>
      <dgm:spPr/>
    </dgm:pt>
    <dgm:pt modelId="{092118DC-BD7B-4164-8697-E76857AF75D2}" type="pres">
      <dgm:prSet presAssocID="{F998CC2A-E4B1-4F91-B7DF-DB6A7BB5CCE1}" presName="childText" presStyleLbl="bgAcc1" presStyleIdx="10" presStyleCnt="14">
        <dgm:presLayoutVars>
          <dgm:bulletEnabled val="1"/>
        </dgm:presLayoutVars>
      </dgm:prSet>
      <dgm:spPr/>
    </dgm:pt>
    <dgm:pt modelId="{36A1F560-1762-40AC-8175-472426277130}" type="pres">
      <dgm:prSet presAssocID="{DCEB3DA0-CE33-4FE2-9073-B10D1E7AA1E9}" presName="root" presStyleCnt="0"/>
      <dgm:spPr/>
    </dgm:pt>
    <dgm:pt modelId="{78CDA4A2-A100-4201-99FB-B28C3FD77C07}" type="pres">
      <dgm:prSet presAssocID="{DCEB3DA0-CE33-4FE2-9073-B10D1E7AA1E9}" presName="rootComposite" presStyleCnt="0"/>
      <dgm:spPr/>
    </dgm:pt>
    <dgm:pt modelId="{7EDD7E63-1394-41A4-A5FA-958DE2F47147}" type="pres">
      <dgm:prSet presAssocID="{DCEB3DA0-CE33-4FE2-9073-B10D1E7AA1E9}" presName="rootText" presStyleLbl="node1" presStyleIdx="4" presStyleCnt="5"/>
      <dgm:spPr/>
    </dgm:pt>
    <dgm:pt modelId="{5810BD4D-A5AE-4F6E-B1E7-5DD94CA91B45}" type="pres">
      <dgm:prSet presAssocID="{DCEB3DA0-CE33-4FE2-9073-B10D1E7AA1E9}" presName="rootConnector" presStyleLbl="node1" presStyleIdx="4" presStyleCnt="5"/>
      <dgm:spPr/>
    </dgm:pt>
    <dgm:pt modelId="{A229C7FF-3505-4937-AB99-AE6C9CA37B1A}" type="pres">
      <dgm:prSet presAssocID="{DCEB3DA0-CE33-4FE2-9073-B10D1E7AA1E9}" presName="childShape" presStyleCnt="0"/>
      <dgm:spPr/>
    </dgm:pt>
    <dgm:pt modelId="{712F2498-EFFC-4032-B703-ED2AAA41637A}" type="pres">
      <dgm:prSet presAssocID="{280A7D99-90E6-4894-8CF7-57972D636252}" presName="Name13" presStyleLbl="parChTrans1D2" presStyleIdx="11" presStyleCnt="14"/>
      <dgm:spPr/>
    </dgm:pt>
    <dgm:pt modelId="{3CB96292-29A8-4505-B9F6-F8959522AF71}" type="pres">
      <dgm:prSet presAssocID="{B3E1B721-77F5-4302-A471-67A7EA642386}" presName="childText" presStyleLbl="bgAcc1" presStyleIdx="11" presStyleCnt="14">
        <dgm:presLayoutVars>
          <dgm:bulletEnabled val="1"/>
        </dgm:presLayoutVars>
      </dgm:prSet>
      <dgm:spPr/>
    </dgm:pt>
    <dgm:pt modelId="{F16ED23E-24EC-4506-9857-A3453EA9BF56}" type="pres">
      <dgm:prSet presAssocID="{296A1565-D136-4C88-91D1-F1142A3B6B4F}" presName="Name13" presStyleLbl="parChTrans1D2" presStyleIdx="12" presStyleCnt="14"/>
      <dgm:spPr/>
    </dgm:pt>
    <dgm:pt modelId="{64EF2121-B945-4B27-862E-BC0C1CEFC12C}" type="pres">
      <dgm:prSet presAssocID="{7CD57B23-FAF4-42A7-8743-840AF92B1468}" presName="childText" presStyleLbl="bgAcc1" presStyleIdx="12" presStyleCnt="14">
        <dgm:presLayoutVars>
          <dgm:bulletEnabled val="1"/>
        </dgm:presLayoutVars>
      </dgm:prSet>
      <dgm:spPr/>
    </dgm:pt>
    <dgm:pt modelId="{AB5094F7-1804-49CD-AA40-D418351A300A}" type="pres">
      <dgm:prSet presAssocID="{1C7BBE88-9D98-4B7F-B1CA-96068E7A3A0C}" presName="Name13" presStyleLbl="parChTrans1D2" presStyleIdx="13" presStyleCnt="14"/>
      <dgm:spPr/>
    </dgm:pt>
    <dgm:pt modelId="{35B02F9F-FE32-4829-B46B-65DD08F93A84}" type="pres">
      <dgm:prSet presAssocID="{773F86F3-3763-4BF5-AA23-67D63C984C0E}" presName="childText" presStyleLbl="bgAcc1" presStyleIdx="13" presStyleCnt="14">
        <dgm:presLayoutVars>
          <dgm:bulletEnabled val="1"/>
        </dgm:presLayoutVars>
      </dgm:prSet>
      <dgm:spPr/>
    </dgm:pt>
  </dgm:ptLst>
  <dgm:cxnLst>
    <dgm:cxn modelId="{DD666E04-4964-4531-85E0-70FF89A5D0FA}" srcId="{3D92BB14-FAB3-4AC2-881C-D63AC6814E57}" destId="{A564AC91-D807-4E2E-8DF8-F698FE5EC0F7}" srcOrd="0" destOrd="0" parTransId="{0D1A56E3-5A42-4E65-8E64-1F26C3ADD541}" sibTransId="{47CACB56-8273-4108-92B5-228D10CED88F}"/>
    <dgm:cxn modelId="{1D8B930D-BD07-42CF-9F6B-7BFBA9FDA021}" srcId="{511E61A8-BB9E-4F75-830B-AA9015402F26}" destId="{0BFEF1D8-4834-40DB-81F3-6E7B36C3F1D8}" srcOrd="3" destOrd="0" parTransId="{20CC18DA-4E6E-4830-9643-3DF2C1069506}" sibTransId="{4A5B7156-3790-4E05-9CD3-0FBFBC264FF9}"/>
    <dgm:cxn modelId="{F6BE190E-BA3F-4D46-992D-E5DF9BF50329}" srcId="{511E61A8-BB9E-4F75-830B-AA9015402F26}" destId="{3D92BB14-FAB3-4AC2-881C-D63AC6814E57}" srcOrd="0" destOrd="0" parTransId="{0CE1172C-6BD1-462A-B610-65C381964C8C}" sibTransId="{C802FCED-5A59-4177-938B-26ED95324385}"/>
    <dgm:cxn modelId="{C9E7CC13-4A72-4ED9-BF52-E7C6848C50F8}" type="presOf" srcId="{5A030D29-AECF-4DDF-8B23-50A6F798F802}" destId="{29789F72-6193-4308-A206-388EEB2D349E}" srcOrd="0" destOrd="0" presId="urn:microsoft.com/office/officeart/2005/8/layout/hierarchy3"/>
    <dgm:cxn modelId="{712F3C1E-4120-416A-908A-8218CEC77857}" type="presOf" srcId="{DCEB3DA0-CE33-4FE2-9073-B10D1E7AA1E9}" destId="{7EDD7E63-1394-41A4-A5FA-958DE2F47147}" srcOrd="0" destOrd="0" presId="urn:microsoft.com/office/officeart/2005/8/layout/hierarchy3"/>
    <dgm:cxn modelId="{02B64927-AB45-4C94-AF02-93F77F3D9CBC}" type="presOf" srcId="{89B66D73-918C-43F7-945C-0F515C54AADA}" destId="{C0C5D1F1-1092-41D7-B1B9-E00901E825F4}" srcOrd="0" destOrd="0" presId="urn:microsoft.com/office/officeart/2005/8/layout/hierarchy3"/>
    <dgm:cxn modelId="{304F2333-2B1E-4680-8492-B183BF574CE2}" type="presOf" srcId="{E4AE5D0E-2F48-417B-B702-2C7CB151B4B4}" destId="{37C98985-83C7-4962-B8F7-6D2AEDD64D7A}" srcOrd="0" destOrd="0" presId="urn:microsoft.com/office/officeart/2005/8/layout/hierarchy3"/>
    <dgm:cxn modelId="{94ACF740-AEBA-4766-A051-E88CB78E0A59}" type="presOf" srcId="{3D92BB14-FAB3-4AC2-881C-D63AC6814E57}" destId="{53E02DD0-E9C7-4608-86FA-834337F9DE48}" srcOrd="0" destOrd="0" presId="urn:microsoft.com/office/officeart/2005/8/layout/hierarchy3"/>
    <dgm:cxn modelId="{254A0F5B-B616-4A18-87EC-92487F330736}" type="presOf" srcId="{0F87655F-A5BF-45EB-BB6B-160844422FB2}" destId="{90034FD3-F658-4108-BF8D-542AAB569485}" srcOrd="0" destOrd="0" presId="urn:microsoft.com/office/officeart/2005/8/layout/hierarchy3"/>
    <dgm:cxn modelId="{4AE7FC5E-6FEA-4966-A6BF-5963B64A2C6E}" srcId="{3D92BB14-FAB3-4AC2-881C-D63AC6814E57}" destId="{A271FD45-2E98-474B-9312-951A73E453DD}" srcOrd="2" destOrd="0" parTransId="{0F87655F-A5BF-45EB-BB6B-160844422FB2}" sibTransId="{11E1AB26-55C7-4C21-B709-C17B6B98E9A2}"/>
    <dgm:cxn modelId="{EAE79F61-4CDA-42EC-B396-42CED5A18030}" type="presOf" srcId="{B3B78B53-3425-42B4-8664-B1C653112696}" destId="{0F69EC02-1555-430B-9823-F8297882A36A}" srcOrd="0" destOrd="0" presId="urn:microsoft.com/office/officeart/2005/8/layout/hierarchy3"/>
    <dgm:cxn modelId="{7038BD43-6599-4994-AEB5-A1C01B30502D}" type="presOf" srcId="{7634C7B0-83FF-4464-8BC1-D8A4AB28CDE6}" destId="{28DE8513-EF9F-4B10-B444-F87F922B8EF3}" srcOrd="1" destOrd="0" presId="urn:microsoft.com/office/officeart/2005/8/layout/hierarchy3"/>
    <dgm:cxn modelId="{424BFF66-F8AE-4F4A-896C-16CEFE91CF3C}" srcId="{0BFEF1D8-4834-40DB-81F3-6E7B36C3F1D8}" destId="{50425FEC-30C8-4F57-AEFC-765CF4E79907}" srcOrd="0" destOrd="0" parTransId="{89B66D73-918C-43F7-945C-0F515C54AADA}" sibTransId="{0C65FEC3-0B12-4FB0-9E3B-83C37D4F2ABE}"/>
    <dgm:cxn modelId="{08817F69-B583-442E-8400-06ADC776C759}" type="presOf" srcId="{8D689DBC-BD0A-40D3-9A04-514DA5CEECBD}" destId="{4C519B30-C76D-4832-A425-99D44D81DAB4}" srcOrd="0" destOrd="0" presId="urn:microsoft.com/office/officeart/2005/8/layout/hierarchy3"/>
    <dgm:cxn modelId="{6554436C-5795-4DE5-861A-EFEB949D77CB}" type="presOf" srcId="{5EE14FD5-6C4B-480B-8AFC-387968B065AF}" destId="{E40DDC85-72C4-4BB2-918E-9EA14BA56967}" srcOrd="0" destOrd="0" presId="urn:microsoft.com/office/officeart/2005/8/layout/hierarchy3"/>
    <dgm:cxn modelId="{78465370-AA04-435A-B24B-201DC0CB5586}" srcId="{7634C7B0-83FF-4464-8BC1-D8A4AB28CDE6}" destId="{B3B78B53-3425-42B4-8664-B1C653112696}" srcOrd="0" destOrd="0" parTransId="{46698026-5277-4C08-9618-0AFEA5E02632}" sibTransId="{088C4EA6-91E6-4DAA-B8D1-7C9F7A598EC9}"/>
    <dgm:cxn modelId="{8FC8EE53-D677-4B47-B879-A4A679F8B3EF}" type="presOf" srcId="{DCEB3DA0-CE33-4FE2-9073-B10D1E7AA1E9}" destId="{5810BD4D-A5AE-4F6E-B1E7-5DD94CA91B45}" srcOrd="1" destOrd="0" presId="urn:microsoft.com/office/officeart/2005/8/layout/hierarchy3"/>
    <dgm:cxn modelId="{4D5C0078-3777-40B5-83E7-0254678FD936}" type="presOf" srcId="{3C9BBE36-734C-412E-877B-21934231ACF5}" destId="{9FBADE95-628A-445A-B5C4-AF6EF3D3107B}" srcOrd="0" destOrd="0" presId="urn:microsoft.com/office/officeart/2005/8/layout/hierarchy3"/>
    <dgm:cxn modelId="{E2470D78-6306-41FE-AC4A-3B32EDC3943E}" type="presOf" srcId="{7CD57B23-FAF4-42A7-8743-840AF92B1468}" destId="{64EF2121-B945-4B27-862E-BC0C1CEFC12C}" srcOrd="0" destOrd="0" presId="urn:microsoft.com/office/officeart/2005/8/layout/hierarchy3"/>
    <dgm:cxn modelId="{DE993359-D63A-4693-A00A-7A77AA36F565}" type="presOf" srcId="{511E61A8-BB9E-4F75-830B-AA9015402F26}" destId="{60720773-9734-490F-8906-3793504E01F3}" srcOrd="0" destOrd="0" presId="urn:microsoft.com/office/officeart/2005/8/layout/hierarchy3"/>
    <dgm:cxn modelId="{E753C079-352A-49C4-B677-6D50B26634F4}" type="presOf" srcId="{76F57ABB-18BB-4553-A071-2396752156A3}" destId="{942209B3-CD74-4558-ADE8-02EF32D58492}" srcOrd="0" destOrd="0" presId="urn:microsoft.com/office/officeart/2005/8/layout/hierarchy3"/>
    <dgm:cxn modelId="{C5CF767A-952E-4A89-9302-B0B964291172}" srcId="{DCEB3DA0-CE33-4FE2-9073-B10D1E7AA1E9}" destId="{773F86F3-3763-4BF5-AA23-67D63C984C0E}" srcOrd="2" destOrd="0" parTransId="{1C7BBE88-9D98-4B7F-B1CA-96068E7A3A0C}" sibTransId="{AE24D323-1C15-4D64-B18F-8AEFD0053509}"/>
    <dgm:cxn modelId="{2C6BDD80-69B0-4AD6-A5F5-45CB986C9D10}" srcId="{3D92BB14-FAB3-4AC2-881C-D63AC6814E57}" destId="{368BC37D-99BB-4099-863B-E50DC51CE1F9}" srcOrd="1" destOrd="0" parTransId="{3C9BBE36-734C-412E-877B-21934231ACF5}" sibTransId="{4807DCFB-C61E-49C0-A784-CBE8995D8E3A}"/>
    <dgm:cxn modelId="{C3B4878B-579E-4C76-BD89-27DD9C5079B2}" srcId="{B02102B2-698A-4FF9-BC28-6B559EE093F3}" destId="{67BDDC71-0D76-444E-BB8C-69F5C1D12538}" srcOrd="1" destOrd="0" parTransId="{8D689DBC-BD0A-40D3-9A04-514DA5CEECBD}" sibTransId="{A390B082-9C47-4387-8443-7F0B92F1535A}"/>
    <dgm:cxn modelId="{F1443A8C-053F-42AE-8B45-76B4A93043E1}" type="presOf" srcId="{0BFEF1D8-4834-40DB-81F3-6E7B36C3F1D8}" destId="{C4C06ACD-A54E-4C33-B956-757412D35FA4}" srcOrd="1" destOrd="0" presId="urn:microsoft.com/office/officeart/2005/8/layout/hierarchy3"/>
    <dgm:cxn modelId="{317C8D8E-4917-4B44-B3A1-9155F8A8C7F2}" type="presOf" srcId="{0BFEF1D8-4834-40DB-81F3-6E7B36C3F1D8}" destId="{296C54CA-786A-4FD8-9E23-5E71DD198FAB}" srcOrd="0" destOrd="0" presId="urn:microsoft.com/office/officeart/2005/8/layout/hierarchy3"/>
    <dgm:cxn modelId="{2FFA31A2-7EEB-4EDE-92DC-6B529E34EAB1}" type="presOf" srcId="{89351761-7195-4A8D-82A6-9C6FBB613FB1}" destId="{E8C92DC8-85C1-4C29-9177-725BFCDA60A2}" srcOrd="0" destOrd="0" presId="urn:microsoft.com/office/officeart/2005/8/layout/hierarchy3"/>
    <dgm:cxn modelId="{55A2EAA3-82CE-4DA5-B4CD-173F4A32B2F6}" srcId="{7634C7B0-83FF-4464-8BC1-D8A4AB28CDE6}" destId="{D6D59CAE-29F0-4A4C-B19C-6FF83A8CE326}" srcOrd="1" destOrd="0" parTransId="{4A3A6551-25B7-43B1-B75C-A00BED1AAA0F}" sibTransId="{A5159966-3881-468F-9B1A-B730B7F356E4}"/>
    <dgm:cxn modelId="{DB7A0DA5-FB3C-4307-BF2E-F9203B0C9514}" type="presOf" srcId="{0D1A56E3-5A42-4E65-8E64-1F26C3ADD541}" destId="{78081804-E456-4CCB-B70D-889113389665}" srcOrd="0" destOrd="0" presId="urn:microsoft.com/office/officeart/2005/8/layout/hierarchy3"/>
    <dgm:cxn modelId="{652E0EA6-D405-4215-A240-38FA0FD4647F}" type="presOf" srcId="{F998CC2A-E4B1-4F91-B7DF-DB6A7BB5CCE1}" destId="{092118DC-BD7B-4164-8697-E76857AF75D2}" srcOrd="0" destOrd="0" presId="urn:microsoft.com/office/officeart/2005/8/layout/hierarchy3"/>
    <dgm:cxn modelId="{6220DAAB-5F9B-4071-8248-31BC3B95405C}" type="presOf" srcId="{B02102B2-698A-4FF9-BC28-6B559EE093F3}" destId="{F1E4339D-F704-4414-A7AA-4339E3433DDE}" srcOrd="0" destOrd="0" presId="urn:microsoft.com/office/officeart/2005/8/layout/hierarchy3"/>
    <dgm:cxn modelId="{13D05AAC-0835-4F97-8673-F651463BBAD7}" type="presOf" srcId="{773F86F3-3763-4BF5-AA23-67D63C984C0E}" destId="{35B02F9F-FE32-4829-B46B-65DD08F93A84}" srcOrd="0" destOrd="0" presId="urn:microsoft.com/office/officeart/2005/8/layout/hierarchy3"/>
    <dgm:cxn modelId="{43A85EAE-D143-4E9A-9558-710FF4B5B33D}" type="presOf" srcId="{46698026-5277-4C08-9618-0AFEA5E02632}" destId="{A9F55CCC-80F6-4B2D-AF7A-40AC56DE2E30}" srcOrd="0" destOrd="0" presId="urn:microsoft.com/office/officeart/2005/8/layout/hierarchy3"/>
    <dgm:cxn modelId="{AEDA2FAF-FA89-4528-976A-4808932A9A30}" type="presOf" srcId="{D6D59CAE-29F0-4A4C-B19C-6FF83A8CE326}" destId="{1C7258FE-A66C-4E8F-AE4B-30683E30F80B}" srcOrd="0" destOrd="0" presId="urn:microsoft.com/office/officeart/2005/8/layout/hierarchy3"/>
    <dgm:cxn modelId="{D5E3F1B0-D815-4C13-AB32-080604DB91C6}" type="presOf" srcId="{A564AC91-D807-4E2E-8DF8-F698FE5EC0F7}" destId="{88C66C2D-44B1-4FC6-93C9-3FFE10E5AECD}" srcOrd="0" destOrd="0" presId="urn:microsoft.com/office/officeart/2005/8/layout/hierarchy3"/>
    <dgm:cxn modelId="{C5A687B1-19F7-4689-9892-D02C66114524}" type="presOf" srcId="{3D92BB14-FAB3-4AC2-881C-D63AC6814E57}" destId="{A6166322-D687-4124-B327-F88A58160C18}" srcOrd="1" destOrd="0" presId="urn:microsoft.com/office/officeart/2005/8/layout/hierarchy3"/>
    <dgm:cxn modelId="{9568ACB4-FA44-4C80-8739-9AE8229C5B8E}" srcId="{B02102B2-698A-4FF9-BC28-6B559EE093F3}" destId="{76F57ABB-18BB-4553-A071-2396752156A3}" srcOrd="0" destOrd="0" parTransId="{89351761-7195-4A8D-82A6-9C6FBB613FB1}" sibTransId="{BC6DD3AE-89F8-4842-89E7-71DAA3DB05C4}"/>
    <dgm:cxn modelId="{DE7F7DB6-F0AE-4DAC-806D-7B004D7F7C33}" srcId="{511E61A8-BB9E-4F75-830B-AA9015402F26}" destId="{7634C7B0-83FF-4464-8BC1-D8A4AB28CDE6}" srcOrd="1" destOrd="0" parTransId="{22CF4099-0F54-4AA6-BAE0-2A169A2C2D68}" sibTransId="{8457ACF8-D918-4539-BF07-4B9FC4FC7574}"/>
    <dgm:cxn modelId="{6190A8B7-7C69-4495-B985-EADD93C5F83C}" type="presOf" srcId="{296A1565-D136-4C88-91D1-F1142A3B6B4F}" destId="{F16ED23E-24EC-4506-9857-A3453EA9BF56}" srcOrd="0" destOrd="0" presId="urn:microsoft.com/office/officeart/2005/8/layout/hierarchy3"/>
    <dgm:cxn modelId="{1A403ABC-BFE0-49A6-87E3-A047197C4A93}" type="presOf" srcId="{B3E1B721-77F5-4302-A471-67A7EA642386}" destId="{3CB96292-29A8-4505-B9F6-F8959522AF71}" srcOrd="0" destOrd="0" presId="urn:microsoft.com/office/officeart/2005/8/layout/hierarchy3"/>
    <dgm:cxn modelId="{7F8A2BC1-4DDB-4F85-B64B-468ECF438007}" type="presOf" srcId="{B02102B2-698A-4FF9-BC28-6B559EE093F3}" destId="{C983C2AC-0415-4DFE-AA0C-A04CC6189827}" srcOrd="1" destOrd="0" presId="urn:microsoft.com/office/officeart/2005/8/layout/hierarchy3"/>
    <dgm:cxn modelId="{C2FE9AC6-FF0F-4CB4-A737-BE446A2A7737}" srcId="{B02102B2-698A-4FF9-BC28-6B559EE093F3}" destId="{D1687C6C-F7F3-4934-AF72-A8C8F9FE9E03}" srcOrd="2" destOrd="0" parTransId="{94EEE194-BC7E-45A7-8A94-7750679CA81E}" sibTransId="{916828B0-A7C4-47BC-BD90-7CB50AF04AAC}"/>
    <dgm:cxn modelId="{C1ABD9CC-B161-4628-AA3A-788520455B95}" type="presOf" srcId="{280A7D99-90E6-4894-8CF7-57972D636252}" destId="{712F2498-EFFC-4032-B703-ED2AAA41637A}" srcOrd="0" destOrd="0" presId="urn:microsoft.com/office/officeart/2005/8/layout/hierarchy3"/>
    <dgm:cxn modelId="{0B45C6CD-D7CA-4478-B2F4-2EC33892455C}" type="presOf" srcId="{D1687C6C-F7F3-4934-AF72-A8C8F9FE9E03}" destId="{6BAF4F3A-2CFE-44D9-B8BE-63A31AE00E31}" srcOrd="0" destOrd="0" presId="urn:microsoft.com/office/officeart/2005/8/layout/hierarchy3"/>
    <dgm:cxn modelId="{F5BFE0CD-DB50-4CB7-A948-E38C7D75C09C}" type="presOf" srcId="{94EEE194-BC7E-45A7-8A94-7750679CA81E}" destId="{5A9F36D2-767E-4960-9C94-5C881600F63A}" srcOrd="0" destOrd="0" presId="urn:microsoft.com/office/officeart/2005/8/layout/hierarchy3"/>
    <dgm:cxn modelId="{019082CF-CD7A-4382-B58E-4BFDA4E4AC12}" type="presOf" srcId="{1C7BBE88-9D98-4B7F-B1CA-96068E7A3A0C}" destId="{AB5094F7-1804-49CD-AA40-D418351A300A}" srcOrd="0" destOrd="0" presId="urn:microsoft.com/office/officeart/2005/8/layout/hierarchy3"/>
    <dgm:cxn modelId="{F11F3DD7-BD04-4EAA-B5CA-7648D606401D}" srcId="{DCEB3DA0-CE33-4FE2-9073-B10D1E7AA1E9}" destId="{7CD57B23-FAF4-42A7-8743-840AF92B1468}" srcOrd="1" destOrd="0" parTransId="{296A1565-D136-4C88-91D1-F1142A3B6B4F}" sibTransId="{09BBE314-A2A4-4A91-B40A-D623B46584A7}"/>
    <dgm:cxn modelId="{A23A02DC-4691-4E3F-8195-302BF3571F96}" type="presOf" srcId="{67BDDC71-0D76-444E-BB8C-69F5C1D12538}" destId="{BBE7EB24-A7E2-473B-B5E5-7AAAAC7FDB62}" srcOrd="0" destOrd="0" presId="urn:microsoft.com/office/officeart/2005/8/layout/hierarchy3"/>
    <dgm:cxn modelId="{F331F3DC-E89C-49F8-9A90-84478108F4C8}" srcId="{DCEB3DA0-CE33-4FE2-9073-B10D1E7AA1E9}" destId="{B3E1B721-77F5-4302-A471-67A7EA642386}" srcOrd="0" destOrd="0" parTransId="{280A7D99-90E6-4894-8CF7-57972D636252}" sibTransId="{C2414575-F58C-48FD-BAC0-3D1F14E7A889}"/>
    <dgm:cxn modelId="{9CE1C6E3-569B-4B9A-97DA-15ABB6AC07DE}" type="presOf" srcId="{50425FEC-30C8-4F57-AEFC-765CF4E79907}" destId="{017146A4-A8ED-4174-A6B9-9CB91ADB2C91}" srcOrd="0" destOrd="0" presId="urn:microsoft.com/office/officeart/2005/8/layout/hierarchy3"/>
    <dgm:cxn modelId="{643F04E6-1398-4FE3-A480-F393687234C6}" srcId="{511E61A8-BB9E-4F75-830B-AA9015402F26}" destId="{B02102B2-698A-4FF9-BC28-6B559EE093F3}" srcOrd="2" destOrd="0" parTransId="{4696BEF5-7BFF-4B9C-BD4F-060493F39B49}" sibTransId="{67FC9A35-81D0-4280-AFA2-2A9DC37997D7}"/>
    <dgm:cxn modelId="{990D30E6-7B53-4220-B0A0-50B8F59054E7}" srcId="{7634C7B0-83FF-4464-8BC1-D8A4AB28CDE6}" destId="{5EE14FD5-6C4B-480B-8AFC-387968B065AF}" srcOrd="2" destOrd="0" parTransId="{E4AE5D0E-2F48-417B-B702-2C7CB151B4B4}" sibTransId="{70B7B88A-4513-4B9A-92AB-23637D08A5AC}"/>
    <dgm:cxn modelId="{D85F53E6-C632-4DEB-A45B-E82F6218A33B}" type="presOf" srcId="{4A3A6551-25B7-43B1-B75C-A00BED1AAA0F}" destId="{CF4AD184-931A-4F0C-BFE0-69A34AE18503}" srcOrd="0" destOrd="0" presId="urn:microsoft.com/office/officeart/2005/8/layout/hierarchy3"/>
    <dgm:cxn modelId="{7C46E2EC-95B4-4DE8-B07A-2BBA27A48C8E}" type="presOf" srcId="{7634C7B0-83FF-4464-8BC1-D8A4AB28CDE6}" destId="{AA780CE0-9B95-4F6C-B10F-F23EDB90C78D}" srcOrd="0" destOrd="0" presId="urn:microsoft.com/office/officeart/2005/8/layout/hierarchy3"/>
    <dgm:cxn modelId="{15117EEE-AA60-409D-9759-9D35EC64C66D}" srcId="{0BFEF1D8-4834-40DB-81F3-6E7B36C3F1D8}" destId="{F998CC2A-E4B1-4F91-B7DF-DB6A7BB5CCE1}" srcOrd="1" destOrd="0" parTransId="{5A030D29-AECF-4DDF-8B23-50A6F798F802}" sibTransId="{D9CF0AEF-55B6-4C2E-9772-B217B001CEB7}"/>
    <dgm:cxn modelId="{68F55CF6-E374-4035-A139-A8870BADC8C0}" srcId="{511E61A8-BB9E-4F75-830B-AA9015402F26}" destId="{DCEB3DA0-CE33-4FE2-9073-B10D1E7AA1E9}" srcOrd="4" destOrd="0" parTransId="{15D00CE3-2917-4D3B-B2B0-688E79C4437C}" sibTransId="{799323E5-8D2F-4223-9573-08F415958375}"/>
    <dgm:cxn modelId="{A27DF1F6-CCAC-497B-8E5D-A1BB9359D371}" type="presOf" srcId="{A271FD45-2E98-474B-9312-951A73E453DD}" destId="{70EC95C0-AC9E-4FD8-A9A6-E8C24F8BBF9F}" srcOrd="0" destOrd="0" presId="urn:microsoft.com/office/officeart/2005/8/layout/hierarchy3"/>
    <dgm:cxn modelId="{8FFF0BFA-90B4-420D-AB72-8317BE0068FD}" type="presOf" srcId="{368BC37D-99BB-4099-863B-E50DC51CE1F9}" destId="{8FE7F1EE-AE4A-441A-B2CD-B615AA2F1DEC}" srcOrd="0" destOrd="0" presId="urn:microsoft.com/office/officeart/2005/8/layout/hierarchy3"/>
    <dgm:cxn modelId="{4720F859-503B-4B5E-BD55-AAF3AFF37EF7}" type="presParOf" srcId="{60720773-9734-490F-8906-3793504E01F3}" destId="{EFBD4C2F-482F-4D81-BADC-652ABF40E0C0}" srcOrd="0" destOrd="0" presId="urn:microsoft.com/office/officeart/2005/8/layout/hierarchy3"/>
    <dgm:cxn modelId="{F4D22BBC-745F-4191-9568-4F16D8B3DD96}" type="presParOf" srcId="{EFBD4C2F-482F-4D81-BADC-652ABF40E0C0}" destId="{8BC171C9-24E9-4255-9152-DEA4E47B2D81}" srcOrd="0" destOrd="0" presId="urn:microsoft.com/office/officeart/2005/8/layout/hierarchy3"/>
    <dgm:cxn modelId="{B43D6FDF-5F7F-42D3-80E9-17ECECE8444A}" type="presParOf" srcId="{8BC171C9-24E9-4255-9152-DEA4E47B2D81}" destId="{53E02DD0-E9C7-4608-86FA-834337F9DE48}" srcOrd="0" destOrd="0" presId="urn:microsoft.com/office/officeart/2005/8/layout/hierarchy3"/>
    <dgm:cxn modelId="{5C6A3045-C5BC-4239-8193-4DDE94F70CC3}" type="presParOf" srcId="{8BC171C9-24E9-4255-9152-DEA4E47B2D81}" destId="{A6166322-D687-4124-B327-F88A58160C18}" srcOrd="1" destOrd="0" presId="urn:microsoft.com/office/officeart/2005/8/layout/hierarchy3"/>
    <dgm:cxn modelId="{87EAC557-DA08-4227-9539-AB6D60E361F3}" type="presParOf" srcId="{EFBD4C2F-482F-4D81-BADC-652ABF40E0C0}" destId="{B39DAECE-A21D-4E01-9247-AE63B0842AF0}" srcOrd="1" destOrd="0" presId="urn:microsoft.com/office/officeart/2005/8/layout/hierarchy3"/>
    <dgm:cxn modelId="{5A93452B-37C8-458A-A14F-84AA4E160EE6}" type="presParOf" srcId="{B39DAECE-A21D-4E01-9247-AE63B0842AF0}" destId="{78081804-E456-4CCB-B70D-889113389665}" srcOrd="0" destOrd="0" presId="urn:microsoft.com/office/officeart/2005/8/layout/hierarchy3"/>
    <dgm:cxn modelId="{3A035C72-17E3-444D-998D-7FDA96A8FDE6}" type="presParOf" srcId="{B39DAECE-A21D-4E01-9247-AE63B0842AF0}" destId="{88C66C2D-44B1-4FC6-93C9-3FFE10E5AECD}" srcOrd="1" destOrd="0" presId="urn:microsoft.com/office/officeart/2005/8/layout/hierarchy3"/>
    <dgm:cxn modelId="{7473CA59-BD53-42F1-9380-7C2606CCC377}" type="presParOf" srcId="{B39DAECE-A21D-4E01-9247-AE63B0842AF0}" destId="{9FBADE95-628A-445A-B5C4-AF6EF3D3107B}" srcOrd="2" destOrd="0" presId="urn:microsoft.com/office/officeart/2005/8/layout/hierarchy3"/>
    <dgm:cxn modelId="{DFC97774-E1A9-4925-80E8-4C143B918D9E}" type="presParOf" srcId="{B39DAECE-A21D-4E01-9247-AE63B0842AF0}" destId="{8FE7F1EE-AE4A-441A-B2CD-B615AA2F1DEC}" srcOrd="3" destOrd="0" presId="urn:microsoft.com/office/officeart/2005/8/layout/hierarchy3"/>
    <dgm:cxn modelId="{417F40D5-71D1-4F26-8CDE-C67BF38E5ACD}" type="presParOf" srcId="{B39DAECE-A21D-4E01-9247-AE63B0842AF0}" destId="{90034FD3-F658-4108-BF8D-542AAB569485}" srcOrd="4" destOrd="0" presId="urn:microsoft.com/office/officeart/2005/8/layout/hierarchy3"/>
    <dgm:cxn modelId="{25261209-F2A7-40FA-8A90-0F898811681F}" type="presParOf" srcId="{B39DAECE-A21D-4E01-9247-AE63B0842AF0}" destId="{70EC95C0-AC9E-4FD8-A9A6-E8C24F8BBF9F}" srcOrd="5" destOrd="0" presId="urn:microsoft.com/office/officeart/2005/8/layout/hierarchy3"/>
    <dgm:cxn modelId="{5993E800-DB45-4B32-AF25-4853A4E34481}" type="presParOf" srcId="{60720773-9734-490F-8906-3793504E01F3}" destId="{7CE4AC78-6360-4E34-80D1-C147D951F84D}" srcOrd="1" destOrd="0" presId="urn:microsoft.com/office/officeart/2005/8/layout/hierarchy3"/>
    <dgm:cxn modelId="{38B9D897-52A0-48F1-A275-B771708AFCE7}" type="presParOf" srcId="{7CE4AC78-6360-4E34-80D1-C147D951F84D}" destId="{691D96E0-A7BA-4912-A3C7-C90E1AF56C12}" srcOrd="0" destOrd="0" presId="urn:microsoft.com/office/officeart/2005/8/layout/hierarchy3"/>
    <dgm:cxn modelId="{A06E882C-B2FF-4AE2-9565-36436C1C35A3}" type="presParOf" srcId="{691D96E0-A7BA-4912-A3C7-C90E1AF56C12}" destId="{AA780CE0-9B95-4F6C-B10F-F23EDB90C78D}" srcOrd="0" destOrd="0" presId="urn:microsoft.com/office/officeart/2005/8/layout/hierarchy3"/>
    <dgm:cxn modelId="{378C9219-9DD7-497F-A7BD-13A77351C428}" type="presParOf" srcId="{691D96E0-A7BA-4912-A3C7-C90E1AF56C12}" destId="{28DE8513-EF9F-4B10-B444-F87F922B8EF3}" srcOrd="1" destOrd="0" presId="urn:microsoft.com/office/officeart/2005/8/layout/hierarchy3"/>
    <dgm:cxn modelId="{25A8BAFD-8D11-455D-9AD8-690A0993F2ED}" type="presParOf" srcId="{7CE4AC78-6360-4E34-80D1-C147D951F84D}" destId="{EFA1542E-3562-48AA-B8DF-EEE07B30F7B2}" srcOrd="1" destOrd="0" presId="urn:microsoft.com/office/officeart/2005/8/layout/hierarchy3"/>
    <dgm:cxn modelId="{98E5ED15-2A46-4F06-9808-A204767C5DFF}" type="presParOf" srcId="{EFA1542E-3562-48AA-B8DF-EEE07B30F7B2}" destId="{A9F55CCC-80F6-4B2D-AF7A-40AC56DE2E30}" srcOrd="0" destOrd="0" presId="urn:microsoft.com/office/officeart/2005/8/layout/hierarchy3"/>
    <dgm:cxn modelId="{ECC6CC21-1AB0-44E1-8174-C5EEAD1202CC}" type="presParOf" srcId="{EFA1542E-3562-48AA-B8DF-EEE07B30F7B2}" destId="{0F69EC02-1555-430B-9823-F8297882A36A}" srcOrd="1" destOrd="0" presId="urn:microsoft.com/office/officeart/2005/8/layout/hierarchy3"/>
    <dgm:cxn modelId="{1B382350-3176-45BA-9110-117D20F98307}" type="presParOf" srcId="{EFA1542E-3562-48AA-B8DF-EEE07B30F7B2}" destId="{CF4AD184-931A-4F0C-BFE0-69A34AE18503}" srcOrd="2" destOrd="0" presId="urn:microsoft.com/office/officeart/2005/8/layout/hierarchy3"/>
    <dgm:cxn modelId="{0D074670-4273-412D-9FD7-C83D11DF41CB}" type="presParOf" srcId="{EFA1542E-3562-48AA-B8DF-EEE07B30F7B2}" destId="{1C7258FE-A66C-4E8F-AE4B-30683E30F80B}" srcOrd="3" destOrd="0" presId="urn:microsoft.com/office/officeart/2005/8/layout/hierarchy3"/>
    <dgm:cxn modelId="{9BA626A9-FDCF-4ABC-9A15-3D1862E8C242}" type="presParOf" srcId="{EFA1542E-3562-48AA-B8DF-EEE07B30F7B2}" destId="{37C98985-83C7-4962-B8F7-6D2AEDD64D7A}" srcOrd="4" destOrd="0" presId="urn:microsoft.com/office/officeart/2005/8/layout/hierarchy3"/>
    <dgm:cxn modelId="{8DD8BD62-07A2-45A1-A534-0139D7AC5EA5}" type="presParOf" srcId="{EFA1542E-3562-48AA-B8DF-EEE07B30F7B2}" destId="{E40DDC85-72C4-4BB2-918E-9EA14BA56967}" srcOrd="5" destOrd="0" presId="urn:microsoft.com/office/officeart/2005/8/layout/hierarchy3"/>
    <dgm:cxn modelId="{DB9C6C83-048E-404E-8D98-49B6740A36CF}" type="presParOf" srcId="{60720773-9734-490F-8906-3793504E01F3}" destId="{65E8BB26-90F7-4FD3-9275-C3B9BE1941D7}" srcOrd="2" destOrd="0" presId="urn:microsoft.com/office/officeart/2005/8/layout/hierarchy3"/>
    <dgm:cxn modelId="{51EEE26B-1AB8-4B5E-9F21-61A12E21BF8E}" type="presParOf" srcId="{65E8BB26-90F7-4FD3-9275-C3B9BE1941D7}" destId="{6A4F6D7B-735F-46B4-959C-3E18254DDB5F}" srcOrd="0" destOrd="0" presId="urn:microsoft.com/office/officeart/2005/8/layout/hierarchy3"/>
    <dgm:cxn modelId="{18E9BB74-9685-4060-9A03-C8853787F719}" type="presParOf" srcId="{6A4F6D7B-735F-46B4-959C-3E18254DDB5F}" destId="{F1E4339D-F704-4414-A7AA-4339E3433DDE}" srcOrd="0" destOrd="0" presId="urn:microsoft.com/office/officeart/2005/8/layout/hierarchy3"/>
    <dgm:cxn modelId="{DDCF5DE4-0A67-4C9F-A797-7852B2379A83}" type="presParOf" srcId="{6A4F6D7B-735F-46B4-959C-3E18254DDB5F}" destId="{C983C2AC-0415-4DFE-AA0C-A04CC6189827}" srcOrd="1" destOrd="0" presId="urn:microsoft.com/office/officeart/2005/8/layout/hierarchy3"/>
    <dgm:cxn modelId="{90FD16F4-7FDE-4447-B527-89F3D589B24C}" type="presParOf" srcId="{65E8BB26-90F7-4FD3-9275-C3B9BE1941D7}" destId="{01C561A2-C719-45F8-99E3-DB651009991F}" srcOrd="1" destOrd="0" presId="urn:microsoft.com/office/officeart/2005/8/layout/hierarchy3"/>
    <dgm:cxn modelId="{2D498905-9DCB-4A08-ABCE-2E56518AB24F}" type="presParOf" srcId="{01C561A2-C719-45F8-99E3-DB651009991F}" destId="{E8C92DC8-85C1-4C29-9177-725BFCDA60A2}" srcOrd="0" destOrd="0" presId="urn:microsoft.com/office/officeart/2005/8/layout/hierarchy3"/>
    <dgm:cxn modelId="{FB9862F0-B173-47D0-A14A-F5CAC822FF65}" type="presParOf" srcId="{01C561A2-C719-45F8-99E3-DB651009991F}" destId="{942209B3-CD74-4558-ADE8-02EF32D58492}" srcOrd="1" destOrd="0" presId="urn:microsoft.com/office/officeart/2005/8/layout/hierarchy3"/>
    <dgm:cxn modelId="{3455A954-F9BC-41B8-8A02-0628DD0B00FD}" type="presParOf" srcId="{01C561A2-C719-45F8-99E3-DB651009991F}" destId="{4C519B30-C76D-4832-A425-99D44D81DAB4}" srcOrd="2" destOrd="0" presId="urn:microsoft.com/office/officeart/2005/8/layout/hierarchy3"/>
    <dgm:cxn modelId="{9880BD61-B48B-4AB4-9486-22392C9FD52E}" type="presParOf" srcId="{01C561A2-C719-45F8-99E3-DB651009991F}" destId="{BBE7EB24-A7E2-473B-B5E5-7AAAAC7FDB62}" srcOrd="3" destOrd="0" presId="urn:microsoft.com/office/officeart/2005/8/layout/hierarchy3"/>
    <dgm:cxn modelId="{C6F09FCB-1BA6-4CCE-A1A0-52B1C1753983}" type="presParOf" srcId="{01C561A2-C719-45F8-99E3-DB651009991F}" destId="{5A9F36D2-767E-4960-9C94-5C881600F63A}" srcOrd="4" destOrd="0" presId="urn:microsoft.com/office/officeart/2005/8/layout/hierarchy3"/>
    <dgm:cxn modelId="{523D5757-1D20-46B6-A6A9-EFE904C1EBB7}" type="presParOf" srcId="{01C561A2-C719-45F8-99E3-DB651009991F}" destId="{6BAF4F3A-2CFE-44D9-B8BE-63A31AE00E31}" srcOrd="5" destOrd="0" presId="urn:microsoft.com/office/officeart/2005/8/layout/hierarchy3"/>
    <dgm:cxn modelId="{ED76C12B-30BD-474B-9C7E-761B63CB4D40}" type="presParOf" srcId="{60720773-9734-490F-8906-3793504E01F3}" destId="{36947438-652F-411C-8C05-21E06414CE00}" srcOrd="3" destOrd="0" presId="urn:microsoft.com/office/officeart/2005/8/layout/hierarchy3"/>
    <dgm:cxn modelId="{26FB5302-74E5-4473-99AE-D546BBEA127E}" type="presParOf" srcId="{36947438-652F-411C-8C05-21E06414CE00}" destId="{962FCBC1-9136-4754-951C-4632D2BA844D}" srcOrd="0" destOrd="0" presId="urn:microsoft.com/office/officeart/2005/8/layout/hierarchy3"/>
    <dgm:cxn modelId="{BFBC3CAA-8856-4E74-8150-957B40B881BD}" type="presParOf" srcId="{962FCBC1-9136-4754-951C-4632D2BA844D}" destId="{296C54CA-786A-4FD8-9E23-5E71DD198FAB}" srcOrd="0" destOrd="0" presId="urn:microsoft.com/office/officeart/2005/8/layout/hierarchy3"/>
    <dgm:cxn modelId="{553C3548-A21E-403C-9B19-1F839D80316B}" type="presParOf" srcId="{962FCBC1-9136-4754-951C-4632D2BA844D}" destId="{C4C06ACD-A54E-4C33-B956-757412D35FA4}" srcOrd="1" destOrd="0" presId="urn:microsoft.com/office/officeart/2005/8/layout/hierarchy3"/>
    <dgm:cxn modelId="{CEFF521B-11CD-4518-AEF5-E6F9DBDE7254}" type="presParOf" srcId="{36947438-652F-411C-8C05-21E06414CE00}" destId="{37190B1F-F166-4DF9-A4DD-2FF381831389}" srcOrd="1" destOrd="0" presId="urn:microsoft.com/office/officeart/2005/8/layout/hierarchy3"/>
    <dgm:cxn modelId="{CEF01FA3-5DF5-4B78-A311-BC43AC716A26}" type="presParOf" srcId="{37190B1F-F166-4DF9-A4DD-2FF381831389}" destId="{C0C5D1F1-1092-41D7-B1B9-E00901E825F4}" srcOrd="0" destOrd="0" presId="urn:microsoft.com/office/officeart/2005/8/layout/hierarchy3"/>
    <dgm:cxn modelId="{15EFECEC-9261-4F9A-ACB1-44375DFF0029}" type="presParOf" srcId="{37190B1F-F166-4DF9-A4DD-2FF381831389}" destId="{017146A4-A8ED-4174-A6B9-9CB91ADB2C91}" srcOrd="1" destOrd="0" presId="urn:microsoft.com/office/officeart/2005/8/layout/hierarchy3"/>
    <dgm:cxn modelId="{A1675A3A-DFFD-4582-A83D-97471A54185A}" type="presParOf" srcId="{37190B1F-F166-4DF9-A4DD-2FF381831389}" destId="{29789F72-6193-4308-A206-388EEB2D349E}" srcOrd="2" destOrd="0" presId="urn:microsoft.com/office/officeart/2005/8/layout/hierarchy3"/>
    <dgm:cxn modelId="{3D7899EF-7DD1-4549-B1A4-5FB2BB3C6222}" type="presParOf" srcId="{37190B1F-F166-4DF9-A4DD-2FF381831389}" destId="{092118DC-BD7B-4164-8697-E76857AF75D2}" srcOrd="3" destOrd="0" presId="urn:microsoft.com/office/officeart/2005/8/layout/hierarchy3"/>
    <dgm:cxn modelId="{CD18B6D2-F3DC-46DD-AA24-A6C83D7102C6}" type="presParOf" srcId="{60720773-9734-490F-8906-3793504E01F3}" destId="{36A1F560-1762-40AC-8175-472426277130}" srcOrd="4" destOrd="0" presId="urn:microsoft.com/office/officeart/2005/8/layout/hierarchy3"/>
    <dgm:cxn modelId="{CA674445-A6D5-431A-857C-5463900543FF}" type="presParOf" srcId="{36A1F560-1762-40AC-8175-472426277130}" destId="{78CDA4A2-A100-4201-99FB-B28C3FD77C07}" srcOrd="0" destOrd="0" presId="urn:microsoft.com/office/officeart/2005/8/layout/hierarchy3"/>
    <dgm:cxn modelId="{5841F1A2-F2BE-440B-AC53-ECD690C53080}" type="presParOf" srcId="{78CDA4A2-A100-4201-99FB-B28C3FD77C07}" destId="{7EDD7E63-1394-41A4-A5FA-958DE2F47147}" srcOrd="0" destOrd="0" presId="urn:microsoft.com/office/officeart/2005/8/layout/hierarchy3"/>
    <dgm:cxn modelId="{F36A5864-496A-4EE9-932B-1FAAF8755F78}" type="presParOf" srcId="{78CDA4A2-A100-4201-99FB-B28C3FD77C07}" destId="{5810BD4D-A5AE-4F6E-B1E7-5DD94CA91B45}" srcOrd="1" destOrd="0" presId="urn:microsoft.com/office/officeart/2005/8/layout/hierarchy3"/>
    <dgm:cxn modelId="{A7EBEC24-285B-4877-9FA8-27E68BC444EB}" type="presParOf" srcId="{36A1F560-1762-40AC-8175-472426277130}" destId="{A229C7FF-3505-4937-AB99-AE6C9CA37B1A}" srcOrd="1" destOrd="0" presId="urn:microsoft.com/office/officeart/2005/8/layout/hierarchy3"/>
    <dgm:cxn modelId="{E1AAD42B-98FF-4AA5-A1EE-7EA472A2C6C4}" type="presParOf" srcId="{A229C7FF-3505-4937-AB99-AE6C9CA37B1A}" destId="{712F2498-EFFC-4032-B703-ED2AAA41637A}" srcOrd="0" destOrd="0" presId="urn:microsoft.com/office/officeart/2005/8/layout/hierarchy3"/>
    <dgm:cxn modelId="{89845BAA-2D6B-4265-9C6C-81B48FDD4DC5}" type="presParOf" srcId="{A229C7FF-3505-4937-AB99-AE6C9CA37B1A}" destId="{3CB96292-29A8-4505-B9F6-F8959522AF71}" srcOrd="1" destOrd="0" presId="urn:microsoft.com/office/officeart/2005/8/layout/hierarchy3"/>
    <dgm:cxn modelId="{D7FE1291-0986-4997-822C-9257F73ECF86}" type="presParOf" srcId="{A229C7FF-3505-4937-AB99-AE6C9CA37B1A}" destId="{F16ED23E-24EC-4506-9857-A3453EA9BF56}" srcOrd="2" destOrd="0" presId="urn:microsoft.com/office/officeart/2005/8/layout/hierarchy3"/>
    <dgm:cxn modelId="{BC61F740-69E3-4F78-82EE-5B5C17AF1F24}" type="presParOf" srcId="{A229C7FF-3505-4937-AB99-AE6C9CA37B1A}" destId="{64EF2121-B945-4B27-862E-BC0C1CEFC12C}" srcOrd="3" destOrd="0" presId="urn:microsoft.com/office/officeart/2005/8/layout/hierarchy3"/>
    <dgm:cxn modelId="{EB8EFBDB-EB1D-4CBC-8CA1-26A0E7D0D335}" type="presParOf" srcId="{A229C7FF-3505-4937-AB99-AE6C9CA37B1A}" destId="{AB5094F7-1804-49CD-AA40-D418351A300A}" srcOrd="4" destOrd="0" presId="urn:microsoft.com/office/officeart/2005/8/layout/hierarchy3"/>
    <dgm:cxn modelId="{86232A66-CDE4-47E7-80A0-48D6F8DEC8F9}" type="presParOf" srcId="{A229C7FF-3505-4937-AB99-AE6C9CA37B1A}" destId="{35B02F9F-FE32-4829-B46B-65DD08F93A8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02DD0-E9C7-4608-86FA-834337F9DE48}">
      <dsp:nvSpPr>
        <dsp:cNvPr id="0" name=""/>
        <dsp:cNvSpPr/>
      </dsp:nvSpPr>
      <dsp:spPr>
        <a:xfrm>
          <a:off x="4353" y="452851"/>
          <a:ext cx="1484448" cy="742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General Framework</a:t>
          </a:r>
        </a:p>
      </dsp:txBody>
      <dsp:txXfrm>
        <a:off x="26092" y="474590"/>
        <a:ext cx="1440970" cy="698746"/>
      </dsp:txXfrm>
    </dsp:sp>
    <dsp:sp modelId="{78081804-E456-4CCB-B70D-889113389665}">
      <dsp:nvSpPr>
        <dsp:cNvPr id="0" name=""/>
        <dsp:cNvSpPr/>
      </dsp:nvSpPr>
      <dsp:spPr>
        <a:xfrm>
          <a:off x="152798" y="1195075"/>
          <a:ext cx="148444" cy="556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668"/>
              </a:lnTo>
              <a:lnTo>
                <a:pt x="148444" y="556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66C2D-44B1-4FC6-93C9-3FFE10E5AECD}">
      <dsp:nvSpPr>
        <dsp:cNvPr id="0" name=""/>
        <dsp:cNvSpPr/>
      </dsp:nvSpPr>
      <dsp:spPr>
        <a:xfrm>
          <a:off x="301243" y="1380631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Sec. 1 </a:t>
          </a:r>
          <a:r>
            <a:rPr lang="it-IT" sz="1100" kern="1200" dirty="0"/>
            <a:t>– Scope and </a:t>
          </a:r>
          <a:r>
            <a:rPr lang="it-IT" sz="1100" kern="1200" dirty="0" err="1"/>
            <a:t>structure</a:t>
          </a:r>
          <a:endParaRPr lang="it-IT" sz="1100" kern="1200" dirty="0"/>
        </a:p>
      </dsp:txBody>
      <dsp:txXfrm>
        <a:off x="322982" y="1402370"/>
        <a:ext cx="1144081" cy="698746"/>
      </dsp:txXfrm>
    </dsp:sp>
    <dsp:sp modelId="{9FBADE95-628A-445A-B5C4-AF6EF3D3107B}">
      <dsp:nvSpPr>
        <dsp:cNvPr id="0" name=""/>
        <dsp:cNvSpPr/>
      </dsp:nvSpPr>
      <dsp:spPr>
        <a:xfrm>
          <a:off x="152798" y="1195075"/>
          <a:ext cx="148444" cy="1484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448"/>
              </a:lnTo>
              <a:lnTo>
                <a:pt x="148444" y="1484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7F1EE-AE4A-441A-B2CD-B615AA2F1DEC}">
      <dsp:nvSpPr>
        <dsp:cNvPr id="0" name=""/>
        <dsp:cNvSpPr/>
      </dsp:nvSpPr>
      <dsp:spPr>
        <a:xfrm>
          <a:off x="301243" y="2308412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Sec. 2 </a:t>
          </a:r>
          <a:r>
            <a:rPr lang="it-IT" sz="1100" kern="1200" dirty="0"/>
            <a:t>– EU and international energy framework</a:t>
          </a:r>
        </a:p>
      </dsp:txBody>
      <dsp:txXfrm>
        <a:off x="322982" y="2330151"/>
        <a:ext cx="1144081" cy="698746"/>
      </dsp:txXfrm>
    </dsp:sp>
    <dsp:sp modelId="{90034FD3-F658-4108-BF8D-542AAB569485}">
      <dsp:nvSpPr>
        <dsp:cNvPr id="0" name=""/>
        <dsp:cNvSpPr/>
      </dsp:nvSpPr>
      <dsp:spPr>
        <a:xfrm>
          <a:off x="152798" y="1195075"/>
          <a:ext cx="148444" cy="2412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229"/>
              </a:lnTo>
              <a:lnTo>
                <a:pt x="148444" y="2412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C95C0-AC9E-4FD8-A9A6-E8C24F8BBF9F}">
      <dsp:nvSpPr>
        <dsp:cNvPr id="0" name=""/>
        <dsp:cNvSpPr/>
      </dsp:nvSpPr>
      <dsp:spPr>
        <a:xfrm>
          <a:off x="301243" y="3236193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Sec. 3 </a:t>
          </a:r>
          <a:r>
            <a:rPr lang="it-IT" sz="1100" kern="1200" dirty="0"/>
            <a:t>– Energy systems and </a:t>
          </a:r>
          <a:r>
            <a:rPr lang="it-IT" sz="1100" kern="1200" dirty="0" err="1"/>
            <a:t>context</a:t>
          </a:r>
          <a:r>
            <a:rPr lang="it-IT" sz="1100" kern="1200" dirty="0"/>
            <a:t> of EUSAIR </a:t>
          </a:r>
          <a:r>
            <a:rPr lang="it-IT" sz="1100" kern="1200" dirty="0" err="1"/>
            <a:t>states</a:t>
          </a:r>
          <a:endParaRPr lang="it-IT" sz="1100" kern="1200" dirty="0"/>
        </a:p>
      </dsp:txBody>
      <dsp:txXfrm>
        <a:off x="322982" y="3257932"/>
        <a:ext cx="1144081" cy="698746"/>
      </dsp:txXfrm>
    </dsp:sp>
    <dsp:sp modelId="{AA780CE0-9B95-4F6C-B10F-F23EDB90C78D}">
      <dsp:nvSpPr>
        <dsp:cNvPr id="0" name=""/>
        <dsp:cNvSpPr/>
      </dsp:nvSpPr>
      <dsp:spPr>
        <a:xfrm>
          <a:off x="1859914" y="452851"/>
          <a:ext cx="1484448" cy="742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Baseline 2019</a:t>
          </a:r>
        </a:p>
      </dsp:txBody>
      <dsp:txXfrm>
        <a:off x="1881653" y="474590"/>
        <a:ext cx="1440970" cy="698746"/>
      </dsp:txXfrm>
    </dsp:sp>
    <dsp:sp modelId="{A9F55CCC-80F6-4B2D-AF7A-40AC56DE2E30}">
      <dsp:nvSpPr>
        <dsp:cNvPr id="0" name=""/>
        <dsp:cNvSpPr/>
      </dsp:nvSpPr>
      <dsp:spPr>
        <a:xfrm>
          <a:off x="2008359" y="1195075"/>
          <a:ext cx="148444" cy="556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668"/>
              </a:lnTo>
              <a:lnTo>
                <a:pt x="148444" y="556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9EC02-1555-430B-9823-F8297882A36A}">
      <dsp:nvSpPr>
        <dsp:cNvPr id="0" name=""/>
        <dsp:cNvSpPr/>
      </dsp:nvSpPr>
      <dsp:spPr>
        <a:xfrm>
          <a:off x="2156804" y="1380631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Sec. 3 </a:t>
          </a:r>
          <a:r>
            <a:rPr lang="it-IT" sz="1100" kern="1200" dirty="0"/>
            <a:t>– Energy systems and </a:t>
          </a:r>
          <a:r>
            <a:rPr lang="it-IT" sz="1100" kern="1200" dirty="0" err="1"/>
            <a:t>context</a:t>
          </a:r>
          <a:r>
            <a:rPr lang="it-IT" sz="1100" kern="1200" dirty="0"/>
            <a:t> of EUSAIR </a:t>
          </a:r>
          <a:r>
            <a:rPr lang="it-IT" sz="1100" kern="1200" dirty="0" err="1"/>
            <a:t>states</a:t>
          </a:r>
          <a:endParaRPr lang="it-IT" sz="1100" kern="1200" dirty="0"/>
        </a:p>
      </dsp:txBody>
      <dsp:txXfrm>
        <a:off x="2178543" y="1402370"/>
        <a:ext cx="1144081" cy="698746"/>
      </dsp:txXfrm>
    </dsp:sp>
    <dsp:sp modelId="{CF4AD184-931A-4F0C-BFE0-69A34AE18503}">
      <dsp:nvSpPr>
        <dsp:cNvPr id="0" name=""/>
        <dsp:cNvSpPr/>
      </dsp:nvSpPr>
      <dsp:spPr>
        <a:xfrm>
          <a:off x="2008359" y="1195075"/>
          <a:ext cx="148444" cy="1484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448"/>
              </a:lnTo>
              <a:lnTo>
                <a:pt x="148444" y="1484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258FE-A66C-4E8F-AE4B-30683E30F80B}">
      <dsp:nvSpPr>
        <dsp:cNvPr id="0" name=""/>
        <dsp:cNvSpPr/>
      </dsp:nvSpPr>
      <dsp:spPr>
        <a:xfrm>
          <a:off x="2156804" y="2308412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Sec. 4 </a:t>
          </a:r>
          <a:r>
            <a:rPr lang="it-IT" sz="1100" kern="1200" dirty="0"/>
            <a:t>– Power system and networks</a:t>
          </a:r>
        </a:p>
      </dsp:txBody>
      <dsp:txXfrm>
        <a:off x="2178543" y="2330151"/>
        <a:ext cx="1144081" cy="698746"/>
      </dsp:txXfrm>
    </dsp:sp>
    <dsp:sp modelId="{37C98985-83C7-4962-B8F7-6D2AEDD64D7A}">
      <dsp:nvSpPr>
        <dsp:cNvPr id="0" name=""/>
        <dsp:cNvSpPr/>
      </dsp:nvSpPr>
      <dsp:spPr>
        <a:xfrm>
          <a:off x="2008359" y="1195075"/>
          <a:ext cx="148444" cy="2412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229"/>
              </a:lnTo>
              <a:lnTo>
                <a:pt x="148444" y="2412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DDC85-72C4-4BB2-918E-9EA14BA56967}">
      <dsp:nvSpPr>
        <dsp:cNvPr id="0" name=""/>
        <dsp:cNvSpPr/>
      </dsp:nvSpPr>
      <dsp:spPr>
        <a:xfrm>
          <a:off x="2156804" y="3236193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Sec. 6 </a:t>
          </a:r>
          <a:r>
            <a:rPr lang="it-IT" sz="1100" kern="1200" dirty="0"/>
            <a:t>– Natural gas supply and networks</a:t>
          </a:r>
        </a:p>
      </dsp:txBody>
      <dsp:txXfrm>
        <a:off x="2178543" y="3257932"/>
        <a:ext cx="1144081" cy="698746"/>
      </dsp:txXfrm>
    </dsp:sp>
    <dsp:sp modelId="{F1E4339D-F704-4414-A7AA-4339E3433DDE}">
      <dsp:nvSpPr>
        <dsp:cNvPr id="0" name=""/>
        <dsp:cNvSpPr/>
      </dsp:nvSpPr>
      <dsp:spPr>
        <a:xfrm>
          <a:off x="3715475" y="452851"/>
          <a:ext cx="1484448" cy="742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Horizon 2030</a:t>
          </a:r>
        </a:p>
      </dsp:txBody>
      <dsp:txXfrm>
        <a:off x="3737214" y="474590"/>
        <a:ext cx="1440970" cy="698746"/>
      </dsp:txXfrm>
    </dsp:sp>
    <dsp:sp modelId="{E8C92DC8-85C1-4C29-9177-725BFCDA60A2}">
      <dsp:nvSpPr>
        <dsp:cNvPr id="0" name=""/>
        <dsp:cNvSpPr/>
      </dsp:nvSpPr>
      <dsp:spPr>
        <a:xfrm>
          <a:off x="3863920" y="1195075"/>
          <a:ext cx="148444" cy="556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668"/>
              </a:lnTo>
              <a:lnTo>
                <a:pt x="148444" y="556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209B3-CD74-4558-ADE8-02EF32D58492}">
      <dsp:nvSpPr>
        <dsp:cNvPr id="0" name=""/>
        <dsp:cNvSpPr/>
      </dsp:nvSpPr>
      <dsp:spPr>
        <a:xfrm>
          <a:off x="4012365" y="1380631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Sec. 5 </a:t>
          </a:r>
          <a:r>
            <a:rPr lang="it-IT" sz="1100" kern="1200" dirty="0"/>
            <a:t>– Power system and networks planning</a:t>
          </a:r>
        </a:p>
      </dsp:txBody>
      <dsp:txXfrm>
        <a:off x="4034104" y="1402370"/>
        <a:ext cx="1144081" cy="698746"/>
      </dsp:txXfrm>
    </dsp:sp>
    <dsp:sp modelId="{4C519B30-C76D-4832-A425-99D44D81DAB4}">
      <dsp:nvSpPr>
        <dsp:cNvPr id="0" name=""/>
        <dsp:cNvSpPr/>
      </dsp:nvSpPr>
      <dsp:spPr>
        <a:xfrm>
          <a:off x="3863920" y="1195075"/>
          <a:ext cx="148444" cy="1484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448"/>
              </a:lnTo>
              <a:lnTo>
                <a:pt x="148444" y="1484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7EB24-A7E2-473B-B5E5-7AAAAC7FDB62}">
      <dsp:nvSpPr>
        <dsp:cNvPr id="0" name=""/>
        <dsp:cNvSpPr/>
      </dsp:nvSpPr>
      <dsp:spPr>
        <a:xfrm>
          <a:off x="4012365" y="2308412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Sec. 7 </a:t>
          </a:r>
          <a:r>
            <a:rPr lang="it-IT" sz="1100" kern="1200" dirty="0"/>
            <a:t>– Natural gas system and networks planning</a:t>
          </a:r>
        </a:p>
      </dsp:txBody>
      <dsp:txXfrm>
        <a:off x="4034104" y="2330151"/>
        <a:ext cx="1144081" cy="698746"/>
      </dsp:txXfrm>
    </dsp:sp>
    <dsp:sp modelId="{5A9F36D2-767E-4960-9C94-5C881600F63A}">
      <dsp:nvSpPr>
        <dsp:cNvPr id="0" name=""/>
        <dsp:cNvSpPr/>
      </dsp:nvSpPr>
      <dsp:spPr>
        <a:xfrm>
          <a:off x="3863920" y="1195075"/>
          <a:ext cx="148444" cy="2412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229"/>
              </a:lnTo>
              <a:lnTo>
                <a:pt x="148444" y="2412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F4F3A-2CFE-44D9-B8BE-63A31AE00E31}">
      <dsp:nvSpPr>
        <dsp:cNvPr id="0" name=""/>
        <dsp:cNvSpPr/>
      </dsp:nvSpPr>
      <dsp:spPr>
        <a:xfrm>
          <a:off x="4012365" y="3236193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Sec. 8 </a:t>
          </a:r>
          <a:r>
            <a:rPr lang="it-IT" sz="1100" kern="1200" dirty="0"/>
            <a:t>– </a:t>
          </a:r>
          <a:r>
            <a:rPr lang="it-IT" sz="1100" kern="1200" dirty="0" err="1"/>
            <a:t>Clean</a:t>
          </a:r>
          <a:r>
            <a:rPr lang="it-IT" sz="1100" kern="1200" dirty="0"/>
            <a:t> </a:t>
          </a:r>
          <a:r>
            <a:rPr lang="it-IT" sz="1100" kern="1200" dirty="0" err="1"/>
            <a:t>fuels</a:t>
          </a:r>
          <a:r>
            <a:rPr lang="it-IT" sz="1100" kern="1200" dirty="0"/>
            <a:t> for </a:t>
          </a:r>
          <a:r>
            <a:rPr lang="it-IT" sz="1100" kern="1200" dirty="0" err="1"/>
            <a:t>transport</a:t>
          </a:r>
          <a:endParaRPr lang="it-IT" sz="1100" kern="1200" dirty="0"/>
        </a:p>
      </dsp:txBody>
      <dsp:txXfrm>
        <a:off x="4034104" y="3257932"/>
        <a:ext cx="1144081" cy="698746"/>
      </dsp:txXfrm>
    </dsp:sp>
    <dsp:sp modelId="{296C54CA-786A-4FD8-9E23-5E71DD198FAB}">
      <dsp:nvSpPr>
        <dsp:cNvPr id="0" name=""/>
        <dsp:cNvSpPr/>
      </dsp:nvSpPr>
      <dsp:spPr>
        <a:xfrm>
          <a:off x="5571036" y="452851"/>
          <a:ext cx="1484448" cy="742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Horizon 2050</a:t>
          </a:r>
        </a:p>
      </dsp:txBody>
      <dsp:txXfrm>
        <a:off x="5592775" y="474590"/>
        <a:ext cx="1440970" cy="698746"/>
      </dsp:txXfrm>
    </dsp:sp>
    <dsp:sp modelId="{C0C5D1F1-1092-41D7-B1B9-E00901E825F4}">
      <dsp:nvSpPr>
        <dsp:cNvPr id="0" name=""/>
        <dsp:cNvSpPr/>
      </dsp:nvSpPr>
      <dsp:spPr>
        <a:xfrm>
          <a:off x="5719481" y="1195075"/>
          <a:ext cx="148444" cy="556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668"/>
              </a:lnTo>
              <a:lnTo>
                <a:pt x="148444" y="556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146A4-A8ED-4174-A6B9-9CB91ADB2C91}">
      <dsp:nvSpPr>
        <dsp:cNvPr id="0" name=""/>
        <dsp:cNvSpPr/>
      </dsp:nvSpPr>
      <dsp:spPr>
        <a:xfrm>
          <a:off x="5867926" y="1380631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Sec. 9 </a:t>
          </a:r>
          <a:r>
            <a:rPr lang="it-IT" sz="1100" kern="1200" dirty="0"/>
            <a:t>– Carbon </a:t>
          </a:r>
          <a:r>
            <a:rPr lang="it-IT" sz="1100" kern="1200" dirty="0" err="1"/>
            <a:t>neutral</a:t>
          </a:r>
          <a:r>
            <a:rPr lang="it-IT" sz="1100" kern="1200" dirty="0"/>
            <a:t> EUSAIR</a:t>
          </a:r>
        </a:p>
      </dsp:txBody>
      <dsp:txXfrm>
        <a:off x="5889665" y="1402370"/>
        <a:ext cx="1144081" cy="698746"/>
      </dsp:txXfrm>
    </dsp:sp>
    <dsp:sp modelId="{29789F72-6193-4308-A206-388EEB2D349E}">
      <dsp:nvSpPr>
        <dsp:cNvPr id="0" name=""/>
        <dsp:cNvSpPr/>
      </dsp:nvSpPr>
      <dsp:spPr>
        <a:xfrm>
          <a:off x="5719481" y="1195075"/>
          <a:ext cx="148444" cy="1484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448"/>
              </a:lnTo>
              <a:lnTo>
                <a:pt x="148444" y="1484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118DC-BD7B-4164-8697-E76857AF75D2}">
      <dsp:nvSpPr>
        <dsp:cNvPr id="0" name=""/>
        <dsp:cNvSpPr/>
      </dsp:nvSpPr>
      <dsp:spPr>
        <a:xfrm>
          <a:off x="5867926" y="2308412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Sec. 10 </a:t>
          </a:r>
          <a:r>
            <a:rPr lang="it-IT" sz="1100" kern="1200" dirty="0"/>
            <a:t>– Options and </a:t>
          </a:r>
          <a:r>
            <a:rPr lang="it-IT" sz="1100" kern="1200" dirty="0" err="1"/>
            <a:t>means</a:t>
          </a:r>
          <a:r>
            <a:rPr lang="it-IT" sz="1100" kern="1200" dirty="0"/>
            <a:t> for carbon </a:t>
          </a:r>
          <a:r>
            <a:rPr lang="it-IT" sz="1100" kern="1200" dirty="0" err="1"/>
            <a:t>neutral</a:t>
          </a:r>
          <a:r>
            <a:rPr lang="it-IT" sz="1100" kern="1200" dirty="0"/>
            <a:t> energy systems</a:t>
          </a:r>
        </a:p>
      </dsp:txBody>
      <dsp:txXfrm>
        <a:off x="5889665" y="2330151"/>
        <a:ext cx="1144081" cy="698746"/>
      </dsp:txXfrm>
    </dsp:sp>
    <dsp:sp modelId="{7EDD7E63-1394-41A4-A5FA-958DE2F47147}">
      <dsp:nvSpPr>
        <dsp:cNvPr id="0" name=""/>
        <dsp:cNvSpPr/>
      </dsp:nvSpPr>
      <dsp:spPr>
        <a:xfrm>
          <a:off x="7426597" y="452851"/>
          <a:ext cx="1484448" cy="74222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Studies for the </a:t>
          </a:r>
          <a:r>
            <a:rPr lang="it-IT" sz="1500" kern="1200" dirty="0" err="1"/>
            <a:t>Flagship</a:t>
          </a:r>
          <a:r>
            <a:rPr lang="it-IT" sz="1500" kern="1200" dirty="0"/>
            <a:t> projects</a:t>
          </a:r>
        </a:p>
      </dsp:txBody>
      <dsp:txXfrm>
        <a:off x="7448336" y="474590"/>
        <a:ext cx="1440970" cy="698746"/>
      </dsp:txXfrm>
    </dsp:sp>
    <dsp:sp modelId="{712F2498-EFFC-4032-B703-ED2AAA41637A}">
      <dsp:nvSpPr>
        <dsp:cNvPr id="0" name=""/>
        <dsp:cNvSpPr/>
      </dsp:nvSpPr>
      <dsp:spPr>
        <a:xfrm>
          <a:off x="7575042" y="1195075"/>
          <a:ext cx="148444" cy="556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668"/>
              </a:lnTo>
              <a:lnTo>
                <a:pt x="148444" y="556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96292-29A8-4505-B9F6-F8959522AF71}">
      <dsp:nvSpPr>
        <dsp:cNvPr id="0" name=""/>
        <dsp:cNvSpPr/>
      </dsp:nvSpPr>
      <dsp:spPr>
        <a:xfrm>
          <a:off x="7723487" y="1380631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1. Power networks and market for EUSAIR</a:t>
          </a:r>
        </a:p>
      </dsp:txBody>
      <dsp:txXfrm>
        <a:off x="7745226" y="1402370"/>
        <a:ext cx="1144081" cy="698746"/>
      </dsp:txXfrm>
    </dsp:sp>
    <dsp:sp modelId="{F16ED23E-24EC-4506-9857-A3453EA9BF56}">
      <dsp:nvSpPr>
        <dsp:cNvPr id="0" name=""/>
        <dsp:cNvSpPr/>
      </dsp:nvSpPr>
      <dsp:spPr>
        <a:xfrm>
          <a:off x="7575042" y="1195075"/>
          <a:ext cx="148444" cy="1484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448"/>
              </a:lnTo>
              <a:lnTo>
                <a:pt x="148444" y="1484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F2121-B945-4B27-862E-BC0C1CEFC12C}">
      <dsp:nvSpPr>
        <dsp:cNvPr id="0" name=""/>
        <dsp:cNvSpPr/>
      </dsp:nvSpPr>
      <dsp:spPr>
        <a:xfrm>
          <a:off x="7723487" y="2308412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2. </a:t>
          </a:r>
          <a:r>
            <a:rPr lang="it-IT" sz="1100" kern="1200" dirty="0" err="1"/>
            <a:t>Integrated</a:t>
          </a:r>
          <a:r>
            <a:rPr lang="it-IT" sz="1100" kern="1200" dirty="0"/>
            <a:t> </a:t>
          </a:r>
          <a:r>
            <a:rPr lang="it-IT" sz="1100" kern="1200" dirty="0" err="1"/>
            <a:t>natural</a:t>
          </a:r>
          <a:r>
            <a:rPr lang="it-IT" sz="1100" kern="1200" dirty="0"/>
            <a:t> gas </a:t>
          </a:r>
          <a:r>
            <a:rPr lang="it-IT" sz="1100" kern="1200" dirty="0" err="1"/>
            <a:t>corridors</a:t>
          </a:r>
          <a:r>
            <a:rPr lang="it-IT" sz="1100" kern="1200" dirty="0"/>
            <a:t> and market for EUSAIR</a:t>
          </a:r>
        </a:p>
      </dsp:txBody>
      <dsp:txXfrm>
        <a:off x="7745226" y="2330151"/>
        <a:ext cx="1144081" cy="698746"/>
      </dsp:txXfrm>
    </dsp:sp>
    <dsp:sp modelId="{AB5094F7-1804-49CD-AA40-D418351A300A}">
      <dsp:nvSpPr>
        <dsp:cNvPr id="0" name=""/>
        <dsp:cNvSpPr/>
      </dsp:nvSpPr>
      <dsp:spPr>
        <a:xfrm>
          <a:off x="7575042" y="1195075"/>
          <a:ext cx="148444" cy="2412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229"/>
              </a:lnTo>
              <a:lnTo>
                <a:pt x="148444" y="2412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02F9F-FE32-4829-B46B-65DD08F93A84}">
      <dsp:nvSpPr>
        <dsp:cNvPr id="0" name=""/>
        <dsp:cNvSpPr/>
      </dsp:nvSpPr>
      <dsp:spPr>
        <a:xfrm>
          <a:off x="7723487" y="3236193"/>
          <a:ext cx="1187559" cy="742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3. </a:t>
          </a:r>
          <a:r>
            <a:rPr lang="it-IT" sz="1100" kern="1200" dirty="0" err="1"/>
            <a:t>Operation</a:t>
          </a:r>
          <a:r>
            <a:rPr lang="it-IT" sz="1100" kern="1200" dirty="0"/>
            <a:t> and </a:t>
          </a:r>
          <a:r>
            <a:rPr lang="it-IT" sz="1100" kern="1200" dirty="0" err="1"/>
            <a:t>logistics</a:t>
          </a:r>
          <a:r>
            <a:rPr lang="it-IT" sz="1100" kern="1200" dirty="0"/>
            <a:t> for </a:t>
          </a:r>
          <a:r>
            <a:rPr lang="it-IT" sz="1100" kern="1200" dirty="0" err="1"/>
            <a:t>direct</a:t>
          </a:r>
          <a:r>
            <a:rPr lang="it-IT" sz="1100" kern="1200" dirty="0"/>
            <a:t> LNG use</a:t>
          </a:r>
        </a:p>
      </dsp:txBody>
      <dsp:txXfrm>
        <a:off x="7745226" y="3257932"/>
        <a:ext cx="1144081" cy="698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25797-071D-44A9-A102-EA2F6CC47D33}" type="datetimeFigureOut">
              <a:rPr lang="it-IT" smtClean="0"/>
              <a:t>24/05/2023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218F3-2924-44F3-82C7-676EC7AC35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76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0A46-BD29-4DBA-B0D8-5220C8B1FA33}" type="datetime1">
              <a:rPr lang="it-IT" smtClean="0"/>
              <a:t>24/05/2023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27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70E1-11B8-4C98-A396-70C4C0D79530}" type="datetime1">
              <a:rPr lang="it-IT" smtClean="0"/>
              <a:t>24/05/2023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71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A2F-51C4-4563-A480-2DA498241B5A}" type="datetime1">
              <a:rPr lang="it-IT" smtClean="0"/>
              <a:t>24/05/2023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374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B4B5-DED1-409A-998A-FDBF1B14792A}" type="datetime1">
              <a:rPr lang="it-IT" smtClean="0"/>
              <a:t>24/05/2023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91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56228-748C-439B-A29A-AA69B37204B9}" type="datetime1">
              <a:rPr lang="it-IT" smtClean="0"/>
              <a:t>24/05/2023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0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C9C5-928E-4032-926B-AE4260AF43B8}" type="datetime1">
              <a:rPr lang="it-IT" smtClean="0"/>
              <a:t>24/05/2023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08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6DD-87EC-4BA9-AC6B-A7D3594E95B8}" type="datetime1">
              <a:rPr lang="it-IT" smtClean="0"/>
              <a:t>24/05/2023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51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3C40-C454-4407-AE80-55A61147F02D}" type="datetime1">
              <a:rPr lang="it-IT" smtClean="0"/>
              <a:t>24/05/2023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4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F8C8-AE41-49CA-AF2E-441D9E90C652}" type="datetime1">
              <a:rPr lang="it-IT" smtClean="0"/>
              <a:t>24/05/2023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38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587F-819F-4345-A0D4-54A948DDCAE2}" type="datetime1">
              <a:rPr lang="it-IT" smtClean="0"/>
              <a:t>24/05/2023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9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56FC-846A-43C3-8988-AC1B8ECDD144}" type="datetime1">
              <a:rPr lang="it-IT" smtClean="0"/>
              <a:t>24/05/2023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26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521B-4881-442A-96A4-EC8C4DFE49BA}" type="datetime1">
              <a:rPr lang="it-IT" smtClean="0"/>
              <a:t>24/05/2023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19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FC92-0972-4D9B-A065-81DCAE6A286D}" type="datetime1">
              <a:rPr lang="it-IT" smtClean="0"/>
              <a:t>24/05/2023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9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75AF-DE04-4E7A-8A38-93B36BE53866}" type="datetime1">
              <a:rPr lang="it-IT" smtClean="0"/>
              <a:t>24/05/2023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628E-4954-40F2-931D-98EED841FB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9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372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491" y="1886294"/>
            <a:ext cx="867913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algn="ctr">
              <a:lnSpc>
                <a:spcPct val="100000"/>
              </a:lnSpc>
            </a:pPr>
            <a:br>
              <a:rPr lang="it-IT" sz="2800" spc="-5" dirty="0"/>
            </a:br>
            <a:r>
              <a:rPr lang="it-IT" sz="2000" b="1" dirty="0">
                <a:latin typeface="Calibri" panose="020F0502020204030204" pitchFamily="34" charset="0"/>
              </a:rPr>
              <a:t>NE Nomisma Energia and SEEC </a:t>
            </a:r>
            <a:br>
              <a:rPr lang="it-IT" sz="2800" b="1" dirty="0">
                <a:latin typeface="Calibri" panose="020F0502020204030204" pitchFamily="34" charset="0"/>
              </a:rPr>
            </a:b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Master Plan on Energy Networks for the Adriatic and Ionian Region: Outlook and Proposals</a:t>
            </a:r>
            <a:b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 an Energy Green Deal for the Adriatic-Ionian Region to Confront the Challenges of Climate Change and Energy Security</a:t>
            </a:r>
            <a:b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259492" y="4717838"/>
            <a:ext cx="862501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it-IT" sz="2000" b="1" dirty="0">
              <a:latin typeface="Calibri" panose="020F0502020204030204" pitchFamily="34" charset="0"/>
            </a:endParaRPr>
          </a:p>
          <a:p>
            <a:pPr algn="ctr"/>
            <a:r>
              <a:rPr lang="it-IT" sz="2400" b="1" dirty="0">
                <a:latin typeface="Calibri" panose="020F0502020204030204" pitchFamily="34" charset="0"/>
              </a:rPr>
              <a:t>8th EUSAIR ANNUAL FORUM</a:t>
            </a:r>
          </a:p>
          <a:p>
            <a:pPr algn="ctr"/>
            <a:r>
              <a:rPr lang="it-IT" sz="2000" b="1" dirty="0">
                <a:latin typeface="Calibri" panose="020F0502020204030204" pitchFamily="34" charset="0"/>
              </a:rPr>
              <a:t>Sarajevo, 24th </a:t>
            </a:r>
            <a:r>
              <a:rPr lang="it-IT" sz="2000" b="1" dirty="0" err="1">
                <a:latin typeface="Calibri" panose="020F0502020204030204" pitchFamily="34" charset="0"/>
              </a:rPr>
              <a:t>May</a:t>
            </a:r>
            <a:r>
              <a:rPr lang="it-IT" sz="2000" b="1" dirty="0">
                <a:latin typeface="Calibri" panose="020F0502020204030204" pitchFamily="34" charset="0"/>
              </a:rPr>
              <a:t>, 2023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C1E907-0A9E-AB43-A868-A8ED19D6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4C1BCC1-5660-2A6A-40F4-8CDB7FD219C4}"/>
              </a:ext>
            </a:extLst>
          </p:cNvPr>
          <p:cNvSpPr txBox="1">
            <a:spLocks/>
          </p:cNvSpPr>
          <p:nvPr/>
        </p:nvSpPr>
        <p:spPr>
          <a:xfrm>
            <a:off x="1306845" y="553067"/>
            <a:ext cx="6659815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r>
              <a:rPr lang="en-IN" sz="3200" i="1" dirty="0"/>
              <a:t>Coal power generation expected to fall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616AF5-9014-A1A6-5076-D3BAC16A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10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EEC330-884A-A167-635A-CB99D8E55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1" y="1873199"/>
            <a:ext cx="5605552" cy="365546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CFB2E6-E108-AA33-FE22-5DCD9AFF5D85}"/>
              </a:ext>
            </a:extLst>
          </p:cNvPr>
          <p:cNvSpPr txBox="1"/>
          <p:nvPr/>
        </p:nvSpPr>
        <p:spPr>
          <a:xfrm>
            <a:off x="6762648" y="2066176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It is important to raise the question of who is going to pay for the stranded costs which may have negative impact on the economies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600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F5B130-C308-45D1-AF58-40A47B82D62F}"/>
              </a:ext>
            </a:extLst>
          </p:cNvPr>
          <p:cNvSpPr txBox="1">
            <a:spLocks/>
          </p:cNvSpPr>
          <p:nvPr/>
        </p:nvSpPr>
        <p:spPr>
          <a:xfrm>
            <a:off x="640080" y="451031"/>
            <a:ext cx="7656022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i="1" dirty="0"/>
              <a:t>There is room for nuclear too, but marginal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55C356D-6B82-5026-9283-7D67F1D5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11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E46D10-7573-D925-83FF-CBF974210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1312805"/>
            <a:ext cx="717665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6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6565506-F703-4832-8B7A-06E63F938B02}"/>
              </a:ext>
            </a:extLst>
          </p:cNvPr>
          <p:cNvSpPr txBox="1">
            <a:spLocks/>
          </p:cNvSpPr>
          <p:nvPr/>
        </p:nvSpPr>
        <p:spPr>
          <a:xfrm>
            <a:off x="1131529" y="449656"/>
            <a:ext cx="7383821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r>
              <a:rPr lang="it-IT" sz="3200" dirty="0"/>
              <a:t>ENTSO-E EUSAIR ELECTRICITY NETWORKS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08DE38-BAAB-56A7-2CC0-37F8A686CF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12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508CA0A-0F4F-63C3-6B8C-DA2E07796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8031" r="10015" b="10363"/>
          <a:stretch/>
        </p:blipFill>
        <p:spPr>
          <a:xfrm>
            <a:off x="317839" y="1176174"/>
            <a:ext cx="8645426" cy="48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08DE38-BAAB-56A7-2CC0-37F8A686CF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13</a:t>
            </a:fld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C1F1E41-4398-2E3A-FFDD-3C70F1DC9C52}"/>
              </a:ext>
            </a:extLst>
          </p:cNvPr>
          <p:cNvGrpSpPr/>
          <p:nvPr/>
        </p:nvGrpSpPr>
        <p:grpSpPr>
          <a:xfrm>
            <a:off x="-17036" y="1272051"/>
            <a:ext cx="9139300" cy="5133032"/>
            <a:chOff x="0" y="1275312"/>
            <a:chExt cx="9139300" cy="513303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508CA0A-0F4F-63C3-6B8C-DA2E07796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" t="18031" r="10015" b="10363"/>
            <a:stretch/>
          </p:blipFill>
          <p:spPr>
            <a:xfrm>
              <a:off x="0" y="1275312"/>
              <a:ext cx="9139300" cy="5133032"/>
            </a:xfrm>
            <a:prstGeom prst="rect">
              <a:avLst/>
            </a:prstGeom>
          </p:spPr>
        </p:pic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9C28D44B-70B5-7E24-ABCE-152A09646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6565" y="2359958"/>
              <a:ext cx="519066" cy="1169896"/>
            </a:xfrm>
            <a:custGeom>
              <a:avLst/>
              <a:gdLst>
                <a:gd name="connsiteX0" fmla="*/ 1238250 w 1238250"/>
                <a:gd name="connsiteY0" fmla="*/ 0 h 2790825"/>
                <a:gd name="connsiteX1" fmla="*/ 1190625 w 1238250"/>
                <a:gd name="connsiteY1" fmla="*/ 209550 h 2790825"/>
                <a:gd name="connsiteX2" fmla="*/ 923925 w 1238250"/>
                <a:gd name="connsiteY2" fmla="*/ 685800 h 2790825"/>
                <a:gd name="connsiteX3" fmla="*/ 704850 w 1238250"/>
                <a:gd name="connsiteY3" fmla="*/ 857250 h 2790825"/>
                <a:gd name="connsiteX4" fmla="*/ 676275 w 1238250"/>
                <a:gd name="connsiteY4" fmla="*/ 1047750 h 2790825"/>
                <a:gd name="connsiteX5" fmla="*/ 733425 w 1238250"/>
                <a:gd name="connsiteY5" fmla="*/ 1247775 h 2790825"/>
                <a:gd name="connsiteX6" fmla="*/ 619125 w 1238250"/>
                <a:gd name="connsiteY6" fmla="*/ 1390650 h 2790825"/>
                <a:gd name="connsiteX7" fmla="*/ 514350 w 1238250"/>
                <a:gd name="connsiteY7" fmla="*/ 1609725 h 2790825"/>
                <a:gd name="connsiteX8" fmla="*/ 323850 w 1238250"/>
                <a:gd name="connsiteY8" fmla="*/ 1866900 h 2790825"/>
                <a:gd name="connsiteX9" fmla="*/ 123825 w 1238250"/>
                <a:gd name="connsiteY9" fmla="*/ 2028825 h 2790825"/>
                <a:gd name="connsiteX10" fmla="*/ 0 w 1238250"/>
                <a:gd name="connsiteY10" fmla="*/ 2790825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0" h="2790825">
                  <a:moveTo>
                    <a:pt x="1238250" y="0"/>
                  </a:moveTo>
                  <a:lnTo>
                    <a:pt x="1190625" y="209550"/>
                  </a:lnTo>
                  <a:lnTo>
                    <a:pt x="923925" y="685800"/>
                  </a:lnTo>
                  <a:lnTo>
                    <a:pt x="704850" y="857250"/>
                  </a:lnTo>
                  <a:lnTo>
                    <a:pt x="676275" y="1047750"/>
                  </a:lnTo>
                  <a:lnTo>
                    <a:pt x="733425" y="1247775"/>
                  </a:lnTo>
                  <a:lnTo>
                    <a:pt x="619125" y="1390650"/>
                  </a:lnTo>
                  <a:lnTo>
                    <a:pt x="514350" y="1609725"/>
                  </a:lnTo>
                  <a:lnTo>
                    <a:pt x="323850" y="1866900"/>
                  </a:lnTo>
                  <a:lnTo>
                    <a:pt x="123825" y="2028825"/>
                  </a:lnTo>
                  <a:lnTo>
                    <a:pt x="0" y="27908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dirty="0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428CA350-9AA7-B3DF-B43C-789F113290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6144" y="2618814"/>
              <a:ext cx="131016" cy="205068"/>
            </a:xfrm>
            <a:custGeom>
              <a:avLst/>
              <a:gdLst>
                <a:gd name="connsiteX0" fmla="*/ 219075 w 219075"/>
                <a:gd name="connsiteY0" fmla="*/ 0 h 342900"/>
                <a:gd name="connsiteX1" fmla="*/ 76200 w 219075"/>
                <a:gd name="connsiteY1" fmla="*/ 171450 h 342900"/>
                <a:gd name="connsiteX2" fmla="*/ 0 w 219075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342900">
                  <a:moveTo>
                    <a:pt x="219075" y="0"/>
                  </a:moveTo>
                  <a:lnTo>
                    <a:pt x="76200" y="171450"/>
                  </a:lnTo>
                  <a:lnTo>
                    <a:pt x="0" y="34290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7" name="Figura a mano libera 6">
              <a:extLst>
                <a:ext uri="{FF2B5EF4-FFF2-40B4-BE49-F238E27FC236}">
                  <a16:creationId xmlns:a16="http://schemas.microsoft.com/office/drawing/2014/main" id="{4FCB6832-3E7A-83C6-B307-D445C9077E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55800" y="3884399"/>
              <a:ext cx="510427" cy="78932"/>
            </a:xfrm>
            <a:custGeom>
              <a:avLst/>
              <a:gdLst>
                <a:gd name="connsiteX0" fmla="*/ 1847850 w 1847850"/>
                <a:gd name="connsiteY0" fmla="*/ 285750 h 285750"/>
                <a:gd name="connsiteX1" fmla="*/ 1419225 w 1847850"/>
                <a:gd name="connsiteY1" fmla="*/ 28575 h 285750"/>
                <a:gd name="connsiteX2" fmla="*/ 723900 w 1847850"/>
                <a:gd name="connsiteY2" fmla="*/ 0 h 285750"/>
                <a:gd name="connsiteX3" fmla="*/ 419100 w 1847850"/>
                <a:gd name="connsiteY3" fmla="*/ 76200 h 285750"/>
                <a:gd name="connsiteX4" fmla="*/ 219075 w 1847850"/>
                <a:gd name="connsiteY4" fmla="*/ 133350 h 285750"/>
                <a:gd name="connsiteX5" fmla="*/ 0 w 1847850"/>
                <a:gd name="connsiteY5" fmla="*/ 15240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7850" h="285750">
                  <a:moveTo>
                    <a:pt x="1847850" y="285750"/>
                  </a:moveTo>
                  <a:lnTo>
                    <a:pt x="1419225" y="28575"/>
                  </a:lnTo>
                  <a:lnTo>
                    <a:pt x="723900" y="0"/>
                  </a:lnTo>
                  <a:lnTo>
                    <a:pt x="419100" y="76200"/>
                  </a:lnTo>
                  <a:lnTo>
                    <a:pt x="219075" y="133350"/>
                  </a:lnTo>
                  <a:lnTo>
                    <a:pt x="0" y="15240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08DB21C3-055F-E385-1EE8-ECE3CCE406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32912" y="2300567"/>
              <a:ext cx="889163" cy="772085"/>
            </a:xfrm>
            <a:custGeom>
              <a:avLst/>
              <a:gdLst>
                <a:gd name="connsiteX0" fmla="*/ 0 w 2676525"/>
                <a:gd name="connsiteY0" fmla="*/ 0 h 2324100"/>
                <a:gd name="connsiteX1" fmla="*/ 323850 w 2676525"/>
                <a:gd name="connsiteY1" fmla="*/ 57150 h 2324100"/>
                <a:gd name="connsiteX2" fmla="*/ 714375 w 2676525"/>
                <a:gd name="connsiteY2" fmla="*/ 590550 h 2324100"/>
                <a:gd name="connsiteX3" fmla="*/ 2676525 w 2676525"/>
                <a:gd name="connsiteY3" fmla="*/ 752475 h 2324100"/>
                <a:gd name="connsiteX4" fmla="*/ 695325 w 2676525"/>
                <a:gd name="connsiteY4" fmla="*/ 581025 h 2324100"/>
                <a:gd name="connsiteX5" fmla="*/ 1943100 w 2676525"/>
                <a:gd name="connsiteY5" fmla="*/ 2038350 h 2324100"/>
                <a:gd name="connsiteX6" fmla="*/ 1943100 w 2676525"/>
                <a:gd name="connsiteY6" fmla="*/ 232410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6525" h="2324100">
                  <a:moveTo>
                    <a:pt x="0" y="0"/>
                  </a:moveTo>
                  <a:lnTo>
                    <a:pt x="323850" y="57150"/>
                  </a:lnTo>
                  <a:lnTo>
                    <a:pt x="714375" y="590550"/>
                  </a:lnTo>
                  <a:lnTo>
                    <a:pt x="2676525" y="752475"/>
                  </a:lnTo>
                  <a:lnTo>
                    <a:pt x="695325" y="581025"/>
                  </a:lnTo>
                  <a:lnTo>
                    <a:pt x="1943100" y="2038350"/>
                  </a:lnTo>
                  <a:lnTo>
                    <a:pt x="1943100" y="232410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F9C5AE3C-81FD-A069-B037-A3FD92FC3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0198" y="2195233"/>
              <a:ext cx="125483" cy="396688"/>
            </a:xfrm>
            <a:custGeom>
              <a:avLst/>
              <a:gdLst>
                <a:gd name="connsiteX0" fmla="*/ 171450 w 590550"/>
                <a:gd name="connsiteY0" fmla="*/ 0 h 1866900"/>
                <a:gd name="connsiteX1" fmla="*/ 314325 w 590550"/>
                <a:gd name="connsiteY1" fmla="*/ 333375 h 1866900"/>
                <a:gd name="connsiteX2" fmla="*/ 457200 w 590550"/>
                <a:gd name="connsiteY2" fmla="*/ 352425 h 1866900"/>
                <a:gd name="connsiteX3" fmla="*/ 314325 w 590550"/>
                <a:gd name="connsiteY3" fmla="*/ 638175 h 1866900"/>
                <a:gd name="connsiteX4" fmla="*/ 333375 w 590550"/>
                <a:gd name="connsiteY4" fmla="*/ 933450 h 1866900"/>
                <a:gd name="connsiteX5" fmla="*/ 0 w 590550"/>
                <a:gd name="connsiteY5" fmla="*/ 1019175 h 1866900"/>
                <a:gd name="connsiteX6" fmla="*/ 342900 w 590550"/>
                <a:gd name="connsiteY6" fmla="*/ 1028700 h 1866900"/>
                <a:gd name="connsiteX7" fmla="*/ 400050 w 590550"/>
                <a:gd name="connsiteY7" fmla="*/ 1666875 h 1866900"/>
                <a:gd name="connsiteX8" fmla="*/ 590550 w 590550"/>
                <a:gd name="connsiteY8" fmla="*/ 1866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1866900">
                  <a:moveTo>
                    <a:pt x="171450" y="0"/>
                  </a:moveTo>
                  <a:lnTo>
                    <a:pt x="314325" y="333375"/>
                  </a:lnTo>
                  <a:lnTo>
                    <a:pt x="457200" y="352425"/>
                  </a:lnTo>
                  <a:lnTo>
                    <a:pt x="314325" y="638175"/>
                  </a:lnTo>
                  <a:lnTo>
                    <a:pt x="333375" y="933450"/>
                  </a:lnTo>
                  <a:lnTo>
                    <a:pt x="0" y="1019175"/>
                  </a:lnTo>
                  <a:lnTo>
                    <a:pt x="342900" y="1028700"/>
                  </a:lnTo>
                  <a:lnTo>
                    <a:pt x="400050" y="1666875"/>
                  </a:lnTo>
                  <a:lnTo>
                    <a:pt x="590550" y="186690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BCB9F833-B708-D8ED-01FE-558F36692C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629" y="3576612"/>
              <a:ext cx="1537411" cy="99955"/>
            </a:xfrm>
            <a:custGeom>
              <a:avLst/>
              <a:gdLst>
                <a:gd name="connsiteX0" fmla="*/ 0 w 3076575"/>
                <a:gd name="connsiteY0" fmla="*/ 38100 h 200025"/>
                <a:gd name="connsiteX1" fmla="*/ 1447800 w 3076575"/>
                <a:gd name="connsiteY1" fmla="*/ 9525 h 200025"/>
                <a:gd name="connsiteX2" fmla="*/ 2933700 w 3076575"/>
                <a:gd name="connsiteY2" fmla="*/ 200025 h 200025"/>
                <a:gd name="connsiteX3" fmla="*/ 3076575 w 3076575"/>
                <a:gd name="connsiteY3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6575" h="200025">
                  <a:moveTo>
                    <a:pt x="0" y="38100"/>
                  </a:moveTo>
                  <a:lnTo>
                    <a:pt x="1447800" y="9525"/>
                  </a:lnTo>
                  <a:lnTo>
                    <a:pt x="2933700" y="200025"/>
                  </a:lnTo>
                  <a:lnTo>
                    <a:pt x="307657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6611C1D6-5FA4-DD2D-0A32-9BA6FB1E59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3117" y="4456745"/>
              <a:ext cx="679583" cy="199651"/>
            </a:xfrm>
            <a:custGeom>
              <a:avLst/>
              <a:gdLst>
                <a:gd name="connsiteX0" fmla="*/ 0 w 1685925"/>
                <a:gd name="connsiteY0" fmla="*/ 0 h 495300"/>
                <a:gd name="connsiteX1" fmla="*/ 933450 w 1685925"/>
                <a:gd name="connsiteY1" fmla="*/ 104775 h 495300"/>
                <a:gd name="connsiteX2" fmla="*/ 1019175 w 1685925"/>
                <a:gd name="connsiteY2" fmla="*/ 238125 h 495300"/>
                <a:gd name="connsiteX3" fmla="*/ 1685925 w 1685925"/>
                <a:gd name="connsiteY3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925" h="495300">
                  <a:moveTo>
                    <a:pt x="0" y="0"/>
                  </a:moveTo>
                  <a:lnTo>
                    <a:pt x="933450" y="104775"/>
                  </a:lnTo>
                  <a:lnTo>
                    <a:pt x="1019175" y="238125"/>
                  </a:lnTo>
                  <a:lnTo>
                    <a:pt x="1685925" y="49530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3" name="Figura a mano libera 12">
              <a:extLst>
                <a:ext uri="{FF2B5EF4-FFF2-40B4-BE49-F238E27FC236}">
                  <a16:creationId xmlns:a16="http://schemas.microsoft.com/office/drawing/2014/main" id="{8525D7D1-DCF8-C469-3D81-6E0023DD12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5404" y="2948618"/>
              <a:ext cx="530436" cy="586373"/>
            </a:xfrm>
            <a:custGeom>
              <a:avLst/>
              <a:gdLst>
                <a:gd name="connsiteX0" fmla="*/ 0 w 3810000"/>
                <a:gd name="connsiteY0" fmla="*/ 110836 h 4211781"/>
                <a:gd name="connsiteX1" fmla="*/ 166255 w 3810000"/>
                <a:gd name="connsiteY1" fmla="*/ 27709 h 4211781"/>
                <a:gd name="connsiteX2" fmla="*/ 415637 w 3810000"/>
                <a:gd name="connsiteY2" fmla="*/ 0 h 4211781"/>
                <a:gd name="connsiteX3" fmla="*/ 1565564 w 3810000"/>
                <a:gd name="connsiteY3" fmla="*/ 263236 h 4211781"/>
                <a:gd name="connsiteX4" fmla="*/ 2479964 w 3810000"/>
                <a:gd name="connsiteY4" fmla="*/ 1066800 h 4211781"/>
                <a:gd name="connsiteX5" fmla="*/ 3768437 w 3810000"/>
                <a:gd name="connsiteY5" fmla="*/ 3255818 h 4211781"/>
                <a:gd name="connsiteX6" fmla="*/ 3810000 w 3810000"/>
                <a:gd name="connsiteY6" fmla="*/ 3394363 h 4211781"/>
                <a:gd name="connsiteX7" fmla="*/ 3768437 w 3810000"/>
                <a:gd name="connsiteY7" fmla="*/ 3463636 h 4211781"/>
                <a:gd name="connsiteX8" fmla="*/ 3255818 w 3810000"/>
                <a:gd name="connsiteY8" fmla="*/ 3934690 h 4211781"/>
                <a:gd name="connsiteX9" fmla="*/ 3172691 w 3810000"/>
                <a:gd name="connsiteY9" fmla="*/ 3934690 h 4211781"/>
                <a:gd name="connsiteX10" fmla="*/ 3048000 w 3810000"/>
                <a:gd name="connsiteY10" fmla="*/ 4017818 h 4211781"/>
                <a:gd name="connsiteX11" fmla="*/ 3034146 w 3810000"/>
                <a:gd name="connsiteY11" fmla="*/ 4142509 h 4211781"/>
                <a:gd name="connsiteX12" fmla="*/ 2951018 w 3810000"/>
                <a:gd name="connsiteY12" fmla="*/ 4211781 h 421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0000" h="4211781">
                  <a:moveTo>
                    <a:pt x="0" y="110836"/>
                  </a:moveTo>
                  <a:lnTo>
                    <a:pt x="166255" y="27709"/>
                  </a:lnTo>
                  <a:lnTo>
                    <a:pt x="415637" y="0"/>
                  </a:lnTo>
                  <a:lnTo>
                    <a:pt x="1565564" y="263236"/>
                  </a:lnTo>
                  <a:lnTo>
                    <a:pt x="2479964" y="1066800"/>
                  </a:lnTo>
                  <a:lnTo>
                    <a:pt x="3768437" y="3255818"/>
                  </a:lnTo>
                  <a:lnTo>
                    <a:pt x="3810000" y="3394363"/>
                  </a:lnTo>
                  <a:lnTo>
                    <a:pt x="3768437" y="3463636"/>
                  </a:lnTo>
                  <a:lnTo>
                    <a:pt x="3255818" y="3934690"/>
                  </a:lnTo>
                  <a:lnTo>
                    <a:pt x="3172691" y="3934690"/>
                  </a:lnTo>
                  <a:lnTo>
                    <a:pt x="3048000" y="4017818"/>
                  </a:lnTo>
                  <a:lnTo>
                    <a:pt x="3034146" y="4142509"/>
                  </a:lnTo>
                  <a:lnTo>
                    <a:pt x="2951018" y="4211781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E70D4E7C-FC77-F46A-D703-1719B7A5DD7B}"/>
              </a:ext>
            </a:extLst>
          </p:cNvPr>
          <p:cNvSpPr txBox="1">
            <a:spLocks/>
          </p:cNvSpPr>
          <p:nvPr/>
        </p:nvSpPr>
        <p:spPr>
          <a:xfrm>
            <a:off x="1750674" y="488027"/>
            <a:ext cx="487045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it-IT" sz="3200" dirty="0"/>
              <a:t>POWER GRIDS PROJECTS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4E489FE-BE04-0CD3-854F-BF863C85B7F7}"/>
              </a:ext>
            </a:extLst>
          </p:cNvPr>
          <p:cNvSpPr txBox="1"/>
          <p:nvPr/>
        </p:nvSpPr>
        <p:spPr>
          <a:xfrm>
            <a:off x="6524784" y="1707093"/>
            <a:ext cx="2520000" cy="234286"/>
          </a:xfrm>
          <a:prstGeom prst="rect">
            <a:avLst/>
          </a:prstGeom>
          <a:solidFill>
            <a:schemeClr val="bg1">
              <a:alpha val="86000"/>
            </a:schemeClr>
          </a:solidFill>
          <a:ln w="6350">
            <a:solidFill>
              <a:srgbClr val="FF0000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2. Trans-</a:t>
            </a:r>
            <a:r>
              <a:rPr lang="it-IT" sz="1050" b="1" dirty="0" err="1">
                <a:solidFill>
                  <a:srgbClr val="FF0000"/>
                </a:solidFill>
              </a:rPr>
              <a:t>Balkan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  <a:r>
              <a:rPr lang="it-IT" sz="1050" b="1" dirty="0" err="1">
                <a:solidFill>
                  <a:srgbClr val="FF0000"/>
                </a:solidFill>
              </a:rPr>
              <a:t>Electricity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  <a:r>
              <a:rPr lang="it-IT" sz="1050" b="1" dirty="0" err="1">
                <a:solidFill>
                  <a:srgbClr val="FF0000"/>
                </a:solidFill>
              </a:rPr>
              <a:t>Corridor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F920E2E-B808-234C-6D78-B928B6F2D57D}"/>
              </a:ext>
            </a:extLst>
          </p:cNvPr>
          <p:cNvSpPr txBox="1"/>
          <p:nvPr/>
        </p:nvSpPr>
        <p:spPr>
          <a:xfrm>
            <a:off x="6524784" y="2024611"/>
            <a:ext cx="2520000" cy="234286"/>
          </a:xfrm>
          <a:prstGeom prst="rect">
            <a:avLst/>
          </a:prstGeom>
          <a:solidFill>
            <a:schemeClr val="bg1">
              <a:alpha val="86000"/>
            </a:schemeClr>
          </a:solidFill>
          <a:ln w="6350">
            <a:solidFill>
              <a:srgbClr val="FF0000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3. </a:t>
            </a:r>
            <a:r>
              <a:rPr lang="it-IT" sz="1050" b="1" dirty="0" err="1">
                <a:solidFill>
                  <a:srgbClr val="FF0000"/>
                </a:solidFill>
              </a:rPr>
              <a:t>Interconnection</a:t>
            </a:r>
            <a:r>
              <a:rPr lang="it-IT" sz="1050" b="1" dirty="0">
                <a:solidFill>
                  <a:srgbClr val="FF0000"/>
                </a:solidFill>
              </a:rPr>
              <a:t> MK-AL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25F564F-1A83-A581-2820-0A2F80D8C101}"/>
              </a:ext>
            </a:extLst>
          </p:cNvPr>
          <p:cNvSpPr txBox="1"/>
          <p:nvPr/>
        </p:nvSpPr>
        <p:spPr>
          <a:xfrm>
            <a:off x="6524785" y="1398566"/>
            <a:ext cx="2520000" cy="234286"/>
          </a:xfrm>
          <a:prstGeom prst="rect">
            <a:avLst/>
          </a:prstGeom>
          <a:solidFill>
            <a:schemeClr val="bg1">
              <a:alpha val="86000"/>
            </a:schemeClr>
          </a:solidFill>
          <a:ln w="6350">
            <a:solidFill>
              <a:srgbClr val="FF0000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1. </a:t>
            </a:r>
            <a:r>
              <a:rPr lang="it-IT" sz="1050" b="1" dirty="0" err="1">
                <a:solidFill>
                  <a:srgbClr val="FF0000"/>
                </a:solidFill>
              </a:rPr>
              <a:t>Interconnection</a:t>
            </a:r>
            <a:r>
              <a:rPr lang="it-IT" sz="1050" b="1" dirty="0">
                <a:solidFill>
                  <a:srgbClr val="FF0000"/>
                </a:solidFill>
              </a:rPr>
              <a:t> BA-HR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F3F1CB7-3D53-A0B5-0E9A-1BB872A2B2B4}"/>
              </a:ext>
            </a:extLst>
          </p:cNvPr>
          <p:cNvSpPr txBox="1"/>
          <p:nvPr/>
        </p:nvSpPr>
        <p:spPr>
          <a:xfrm>
            <a:off x="6509829" y="2658970"/>
            <a:ext cx="2520000" cy="234286"/>
          </a:xfrm>
          <a:prstGeom prst="rect">
            <a:avLst/>
          </a:prstGeom>
          <a:solidFill>
            <a:schemeClr val="bg1">
              <a:alpha val="86000"/>
            </a:schemeClr>
          </a:solidFill>
          <a:ln w="6350">
            <a:solidFill>
              <a:srgbClr val="FF0000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5. Trans-</a:t>
            </a:r>
            <a:r>
              <a:rPr lang="it-IT" sz="1050" b="1" dirty="0" err="1">
                <a:solidFill>
                  <a:srgbClr val="FF0000"/>
                </a:solidFill>
              </a:rPr>
              <a:t>Adriatic</a:t>
            </a:r>
            <a:r>
              <a:rPr lang="it-IT" sz="1050" b="1" dirty="0">
                <a:solidFill>
                  <a:srgbClr val="FF0000"/>
                </a:solidFill>
              </a:rPr>
              <a:t> Power </a:t>
            </a:r>
            <a:r>
              <a:rPr lang="it-IT" sz="1050" b="1" dirty="0" err="1">
                <a:solidFill>
                  <a:srgbClr val="FF0000"/>
                </a:solidFill>
              </a:rPr>
              <a:t>Interconnector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16C61D5-0447-6F74-F5FF-51A3685DF5F9}"/>
              </a:ext>
            </a:extLst>
          </p:cNvPr>
          <p:cNvSpPr txBox="1"/>
          <p:nvPr/>
        </p:nvSpPr>
        <p:spPr>
          <a:xfrm>
            <a:off x="6524784" y="2345241"/>
            <a:ext cx="2520000" cy="234286"/>
          </a:xfrm>
          <a:prstGeom prst="rect">
            <a:avLst/>
          </a:prstGeom>
          <a:solidFill>
            <a:schemeClr val="bg1">
              <a:alpha val="86000"/>
            </a:schemeClr>
          </a:solidFill>
          <a:ln w="6350">
            <a:solidFill>
              <a:srgbClr val="FF0000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4. </a:t>
            </a:r>
            <a:r>
              <a:rPr lang="it-IT" sz="1050" b="1" dirty="0" err="1">
                <a:solidFill>
                  <a:srgbClr val="FF0000"/>
                </a:solidFill>
              </a:rPr>
              <a:t>Interconnection</a:t>
            </a:r>
            <a:r>
              <a:rPr lang="it-IT" sz="1050" b="1" dirty="0">
                <a:solidFill>
                  <a:srgbClr val="FF0000"/>
                </a:solidFill>
              </a:rPr>
              <a:t> IT-EL (GRITA 2)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904E5B4-1B0D-525A-59A4-56B2DD895842}"/>
              </a:ext>
            </a:extLst>
          </p:cNvPr>
          <p:cNvSpPr txBox="1"/>
          <p:nvPr/>
        </p:nvSpPr>
        <p:spPr>
          <a:xfrm>
            <a:off x="6509829" y="2967497"/>
            <a:ext cx="2520000" cy="234286"/>
          </a:xfrm>
          <a:prstGeom prst="rect">
            <a:avLst/>
          </a:prstGeom>
          <a:solidFill>
            <a:schemeClr val="bg1">
              <a:alpha val="86000"/>
            </a:schemeClr>
          </a:solidFill>
          <a:ln w="6350">
            <a:solidFill>
              <a:srgbClr val="FF0000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6. </a:t>
            </a:r>
            <a:r>
              <a:rPr lang="it-IT" sz="1050" b="1" dirty="0" err="1">
                <a:solidFill>
                  <a:srgbClr val="FF0000"/>
                </a:solidFill>
              </a:rPr>
              <a:t>Adriatic</a:t>
            </a:r>
            <a:r>
              <a:rPr lang="it-IT" sz="1050" b="1" dirty="0">
                <a:solidFill>
                  <a:srgbClr val="FF0000"/>
                </a:solidFill>
              </a:rPr>
              <a:t> Power Link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E8F43078-5671-6E1C-FBFE-1F595B65684D}"/>
              </a:ext>
            </a:extLst>
          </p:cNvPr>
          <p:cNvSpPr>
            <a:spLocks noChangeAspect="1"/>
          </p:cNvSpPr>
          <p:nvPr/>
        </p:nvSpPr>
        <p:spPr>
          <a:xfrm>
            <a:off x="3247735" y="209059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D31BFD7D-05D8-C6CD-A57E-0252AC956C8E}"/>
              </a:ext>
            </a:extLst>
          </p:cNvPr>
          <p:cNvSpPr>
            <a:spLocks noChangeAspect="1"/>
          </p:cNvSpPr>
          <p:nvPr/>
        </p:nvSpPr>
        <p:spPr>
          <a:xfrm>
            <a:off x="3777125" y="2061720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597A91B-93F1-8F43-9FE4-150215CED867}"/>
              </a:ext>
            </a:extLst>
          </p:cNvPr>
          <p:cNvSpPr>
            <a:spLocks noChangeAspect="1"/>
          </p:cNvSpPr>
          <p:nvPr/>
        </p:nvSpPr>
        <p:spPr>
          <a:xfrm>
            <a:off x="4585647" y="2071345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539E6F07-762A-32DC-3C8C-7AE98521CCC5}"/>
              </a:ext>
            </a:extLst>
          </p:cNvPr>
          <p:cNvSpPr>
            <a:spLocks noChangeAspect="1"/>
          </p:cNvSpPr>
          <p:nvPr/>
        </p:nvSpPr>
        <p:spPr>
          <a:xfrm>
            <a:off x="5257244" y="3514567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93384111-3904-3649-3E83-2D1D205C924E}"/>
              </a:ext>
            </a:extLst>
          </p:cNvPr>
          <p:cNvSpPr>
            <a:spLocks noChangeAspect="1"/>
          </p:cNvSpPr>
          <p:nvPr/>
        </p:nvSpPr>
        <p:spPr>
          <a:xfrm>
            <a:off x="4862608" y="4236462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A335A724-1152-0A88-7640-65240C1FD2EA}"/>
              </a:ext>
            </a:extLst>
          </p:cNvPr>
          <p:cNvSpPr>
            <a:spLocks noChangeAspect="1"/>
          </p:cNvSpPr>
          <p:nvPr/>
        </p:nvSpPr>
        <p:spPr>
          <a:xfrm>
            <a:off x="2812427" y="2725296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2C4ADE1-EB89-EBF6-DC70-7642B9256C63}"/>
              </a:ext>
            </a:extLst>
          </p:cNvPr>
          <p:cNvSpPr txBox="1"/>
          <p:nvPr/>
        </p:nvSpPr>
        <p:spPr>
          <a:xfrm>
            <a:off x="6509829" y="3276024"/>
            <a:ext cx="2520000" cy="234286"/>
          </a:xfrm>
          <a:prstGeom prst="rect">
            <a:avLst/>
          </a:prstGeom>
          <a:solidFill>
            <a:schemeClr val="bg1">
              <a:alpha val="86000"/>
            </a:schemeClr>
          </a:solidFill>
          <a:ln w="6350">
            <a:solidFill>
              <a:srgbClr val="FF0000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it-IT" sz="1050" b="1" dirty="0">
                <a:solidFill>
                  <a:srgbClr val="FF0000"/>
                </a:solidFill>
              </a:rPr>
              <a:t>7. </a:t>
            </a:r>
            <a:r>
              <a:rPr lang="it-IT" sz="1050" b="1" dirty="0" err="1">
                <a:solidFill>
                  <a:srgbClr val="FF0000"/>
                </a:solidFill>
              </a:rPr>
              <a:t>Monita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873E6B35-208C-5E93-A86D-775A6FFE6840}"/>
              </a:ext>
            </a:extLst>
          </p:cNvPr>
          <p:cNvSpPr>
            <a:spLocks noChangeAspect="1"/>
          </p:cNvSpPr>
          <p:nvPr/>
        </p:nvSpPr>
        <p:spPr>
          <a:xfrm>
            <a:off x="3797773" y="3636070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3263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E179999C-EC4E-0BD3-C80D-6F7EC8020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16755" r="9748" b="10449"/>
          <a:stretch/>
        </p:blipFill>
        <p:spPr>
          <a:xfrm>
            <a:off x="0" y="1175658"/>
            <a:ext cx="9140023" cy="5212080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BAEEB77B-89E8-9AB7-E48A-827A11A5F34D}"/>
              </a:ext>
            </a:extLst>
          </p:cNvPr>
          <p:cNvSpPr txBox="1">
            <a:spLocks/>
          </p:cNvSpPr>
          <p:nvPr/>
        </p:nvSpPr>
        <p:spPr>
          <a:xfrm>
            <a:off x="2468709" y="470262"/>
            <a:ext cx="387372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r>
              <a:rPr lang="it-IT" sz="1800" dirty="0"/>
              <a:t>EUSAIR NATURAL GAS INFRASTRUCTURE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4E38F434-9706-9BCF-94D0-2AE393043F0C}"/>
              </a:ext>
            </a:extLst>
          </p:cNvPr>
          <p:cNvSpPr txBox="1">
            <a:spLocks/>
          </p:cNvSpPr>
          <p:nvPr/>
        </p:nvSpPr>
        <p:spPr>
          <a:xfrm>
            <a:off x="1131529" y="449656"/>
            <a:ext cx="7383821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r>
              <a:rPr lang="it-IT" sz="3200" dirty="0"/>
              <a:t>ENTSO-G EUSAIR GAS NETWORKS</a:t>
            </a:r>
          </a:p>
        </p:txBody>
      </p:sp>
    </p:spTree>
    <p:extLst>
      <p:ext uri="{BB962C8B-B14F-4D97-AF65-F5344CB8AC3E}">
        <p14:creationId xmlns:p14="http://schemas.microsoft.com/office/powerpoint/2010/main" val="86470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id="{E7CE74E8-9446-909D-7B2E-E836125B8BA0}"/>
              </a:ext>
            </a:extLst>
          </p:cNvPr>
          <p:cNvSpPr txBox="1">
            <a:spLocks/>
          </p:cNvSpPr>
          <p:nvPr/>
        </p:nvSpPr>
        <p:spPr>
          <a:xfrm>
            <a:off x="2558670" y="565924"/>
            <a:ext cx="348558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it-IT" sz="1800" dirty="0"/>
              <a:t>NATURAL GAS PROJECTS</a:t>
            </a: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A7062B9-60A9-FE93-5100-F844119A0629}"/>
              </a:ext>
            </a:extLst>
          </p:cNvPr>
          <p:cNvGrpSpPr/>
          <p:nvPr/>
        </p:nvGrpSpPr>
        <p:grpSpPr>
          <a:xfrm>
            <a:off x="0" y="1175658"/>
            <a:ext cx="9140023" cy="5212080"/>
            <a:chOff x="0" y="1175658"/>
            <a:chExt cx="9140023" cy="5212080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E179999C-EC4E-0BD3-C80D-6F7EC8020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8" t="16755" r="9748" b="10449"/>
            <a:stretch/>
          </p:blipFill>
          <p:spPr>
            <a:xfrm>
              <a:off x="0" y="1175658"/>
              <a:ext cx="9140023" cy="5212080"/>
            </a:xfrm>
            <a:prstGeom prst="rect">
              <a:avLst/>
            </a:prstGeom>
          </p:spPr>
        </p:pic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016B9C97-A4E0-0BCC-6429-FCFE211D52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14800" y="2055916"/>
              <a:ext cx="2544416" cy="2240894"/>
              <a:chOff x="2220686" y="1458686"/>
              <a:chExt cx="4288971" cy="3777343"/>
            </a:xfrm>
          </p:grpSpPr>
          <p:sp>
            <p:nvSpPr>
              <p:cNvPr id="3" name="Figura a mano libera 2">
                <a:extLst>
                  <a:ext uri="{FF2B5EF4-FFF2-40B4-BE49-F238E27FC236}">
                    <a16:creationId xmlns:a16="http://schemas.microsoft.com/office/drawing/2014/main" id="{BAC70DA4-CE48-C11D-3F2B-9BC98B6460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2057" y="3080657"/>
                <a:ext cx="1861457" cy="2155372"/>
              </a:xfrm>
              <a:custGeom>
                <a:avLst/>
                <a:gdLst>
                  <a:gd name="connsiteX0" fmla="*/ 1752600 w 1861457"/>
                  <a:gd name="connsiteY0" fmla="*/ 2155372 h 2155372"/>
                  <a:gd name="connsiteX1" fmla="*/ 1785257 w 1861457"/>
                  <a:gd name="connsiteY1" fmla="*/ 1894114 h 2155372"/>
                  <a:gd name="connsiteX2" fmla="*/ 1861457 w 1861457"/>
                  <a:gd name="connsiteY2" fmla="*/ 1730829 h 2155372"/>
                  <a:gd name="connsiteX3" fmla="*/ 1796143 w 1861457"/>
                  <a:gd name="connsiteY3" fmla="*/ 1349829 h 2155372"/>
                  <a:gd name="connsiteX4" fmla="*/ 1534886 w 1861457"/>
                  <a:gd name="connsiteY4" fmla="*/ 1186543 h 2155372"/>
                  <a:gd name="connsiteX5" fmla="*/ 1273629 w 1861457"/>
                  <a:gd name="connsiteY5" fmla="*/ 936172 h 2155372"/>
                  <a:gd name="connsiteX6" fmla="*/ 468086 w 1861457"/>
                  <a:gd name="connsiteY6" fmla="*/ 446314 h 2155372"/>
                  <a:gd name="connsiteX7" fmla="*/ 522514 w 1861457"/>
                  <a:gd name="connsiteY7" fmla="*/ 348343 h 2155372"/>
                  <a:gd name="connsiteX8" fmla="*/ 261257 w 1861457"/>
                  <a:gd name="connsiteY8" fmla="*/ 152400 h 2155372"/>
                  <a:gd name="connsiteX9" fmla="*/ 0 w 1861457"/>
                  <a:gd name="connsiteY9" fmla="*/ 0 h 215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457" h="2155372">
                    <a:moveTo>
                      <a:pt x="1752600" y="2155372"/>
                    </a:moveTo>
                    <a:lnTo>
                      <a:pt x="1785257" y="1894114"/>
                    </a:lnTo>
                    <a:lnTo>
                      <a:pt x="1861457" y="1730829"/>
                    </a:lnTo>
                    <a:lnTo>
                      <a:pt x="1796143" y="1349829"/>
                    </a:lnTo>
                    <a:lnTo>
                      <a:pt x="1534886" y="1186543"/>
                    </a:lnTo>
                    <a:lnTo>
                      <a:pt x="1273629" y="936172"/>
                    </a:lnTo>
                    <a:lnTo>
                      <a:pt x="468086" y="446314"/>
                    </a:lnTo>
                    <a:lnTo>
                      <a:pt x="522514" y="348343"/>
                    </a:lnTo>
                    <a:lnTo>
                      <a:pt x="261257" y="15240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" name="Figura a mano libera 3">
                <a:extLst>
                  <a:ext uri="{FF2B5EF4-FFF2-40B4-BE49-F238E27FC236}">
                    <a16:creationId xmlns:a16="http://schemas.microsoft.com/office/drawing/2014/main" id="{99DB8039-677F-7BAA-0C55-8F7B6368FE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20686" y="1752600"/>
                <a:ext cx="435428" cy="304800"/>
              </a:xfrm>
              <a:custGeom>
                <a:avLst/>
                <a:gdLst>
                  <a:gd name="connsiteX0" fmla="*/ 0 w 435428"/>
                  <a:gd name="connsiteY0" fmla="*/ 141514 h 304800"/>
                  <a:gd name="connsiteX1" fmla="*/ 97971 w 435428"/>
                  <a:gd name="connsiteY1" fmla="*/ 195943 h 304800"/>
                  <a:gd name="connsiteX2" fmla="*/ 272143 w 435428"/>
                  <a:gd name="connsiteY2" fmla="*/ 152400 h 304800"/>
                  <a:gd name="connsiteX3" fmla="*/ 228600 w 435428"/>
                  <a:gd name="connsiteY3" fmla="*/ 0 h 304800"/>
                  <a:gd name="connsiteX4" fmla="*/ 272143 w 435428"/>
                  <a:gd name="connsiteY4" fmla="*/ 163286 h 304800"/>
                  <a:gd name="connsiteX5" fmla="*/ 435428 w 435428"/>
                  <a:gd name="connsiteY5" fmla="*/ 250371 h 304800"/>
                  <a:gd name="connsiteX6" fmla="*/ 250371 w 435428"/>
                  <a:gd name="connsiteY6" fmla="*/ 152400 h 304800"/>
                  <a:gd name="connsiteX7" fmla="*/ 272143 w 435428"/>
                  <a:gd name="connsiteY7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5428" h="304800">
                    <a:moveTo>
                      <a:pt x="0" y="141514"/>
                    </a:moveTo>
                    <a:lnTo>
                      <a:pt x="97971" y="195943"/>
                    </a:lnTo>
                    <a:lnTo>
                      <a:pt x="272143" y="152400"/>
                    </a:lnTo>
                    <a:lnTo>
                      <a:pt x="228600" y="0"/>
                    </a:lnTo>
                    <a:lnTo>
                      <a:pt x="272143" y="163286"/>
                    </a:lnTo>
                    <a:lnTo>
                      <a:pt x="435428" y="250371"/>
                    </a:lnTo>
                    <a:lnTo>
                      <a:pt x="250371" y="152400"/>
                    </a:lnTo>
                    <a:lnTo>
                      <a:pt x="272143" y="304800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" name="Figura a mano libera 4">
                <a:extLst>
                  <a:ext uri="{FF2B5EF4-FFF2-40B4-BE49-F238E27FC236}">
                    <a16:creationId xmlns:a16="http://schemas.microsoft.com/office/drawing/2014/main" id="{ECF65091-7873-2393-A67B-822926353519}"/>
                  </a:ext>
                </a:extLst>
              </p:cNvPr>
              <p:cNvSpPr/>
              <p:nvPr/>
            </p:nvSpPr>
            <p:spPr>
              <a:xfrm>
                <a:off x="3145971" y="1763486"/>
                <a:ext cx="696686" cy="1480457"/>
              </a:xfrm>
              <a:custGeom>
                <a:avLst/>
                <a:gdLst>
                  <a:gd name="connsiteX0" fmla="*/ 555172 w 696686"/>
                  <a:gd name="connsiteY0" fmla="*/ 0 h 1480457"/>
                  <a:gd name="connsiteX1" fmla="*/ 533400 w 696686"/>
                  <a:gd name="connsiteY1" fmla="*/ 152400 h 1480457"/>
                  <a:gd name="connsiteX2" fmla="*/ 653143 w 696686"/>
                  <a:gd name="connsiteY2" fmla="*/ 402771 h 1480457"/>
                  <a:gd name="connsiteX3" fmla="*/ 653143 w 696686"/>
                  <a:gd name="connsiteY3" fmla="*/ 402771 h 1480457"/>
                  <a:gd name="connsiteX4" fmla="*/ 642258 w 696686"/>
                  <a:gd name="connsiteY4" fmla="*/ 522514 h 1480457"/>
                  <a:gd name="connsiteX5" fmla="*/ 642258 w 696686"/>
                  <a:gd name="connsiteY5" fmla="*/ 522514 h 1480457"/>
                  <a:gd name="connsiteX6" fmla="*/ 642258 w 696686"/>
                  <a:gd name="connsiteY6" fmla="*/ 522514 h 1480457"/>
                  <a:gd name="connsiteX7" fmla="*/ 696686 w 696686"/>
                  <a:gd name="connsiteY7" fmla="*/ 631371 h 1480457"/>
                  <a:gd name="connsiteX8" fmla="*/ 489858 w 696686"/>
                  <a:gd name="connsiteY8" fmla="*/ 805543 h 1480457"/>
                  <a:gd name="connsiteX9" fmla="*/ 381000 w 696686"/>
                  <a:gd name="connsiteY9" fmla="*/ 794657 h 1480457"/>
                  <a:gd name="connsiteX10" fmla="*/ 119743 w 696686"/>
                  <a:gd name="connsiteY10" fmla="*/ 1023257 h 1480457"/>
                  <a:gd name="connsiteX11" fmla="*/ 119743 w 696686"/>
                  <a:gd name="connsiteY11" fmla="*/ 1023257 h 1480457"/>
                  <a:gd name="connsiteX12" fmla="*/ 141515 w 696686"/>
                  <a:gd name="connsiteY12" fmla="*/ 1153885 h 1480457"/>
                  <a:gd name="connsiteX13" fmla="*/ 0 w 696686"/>
                  <a:gd name="connsiteY13" fmla="*/ 1099457 h 1480457"/>
                  <a:gd name="connsiteX14" fmla="*/ 141515 w 696686"/>
                  <a:gd name="connsiteY14" fmla="*/ 1153885 h 1480457"/>
                  <a:gd name="connsiteX15" fmla="*/ 174172 w 696686"/>
                  <a:gd name="connsiteY15" fmla="*/ 1371600 h 1480457"/>
                  <a:gd name="connsiteX16" fmla="*/ 10886 w 696686"/>
                  <a:gd name="connsiteY16" fmla="*/ 1426028 h 1480457"/>
                  <a:gd name="connsiteX17" fmla="*/ 174172 w 696686"/>
                  <a:gd name="connsiteY17" fmla="*/ 1371600 h 1480457"/>
                  <a:gd name="connsiteX18" fmla="*/ 468086 w 696686"/>
                  <a:gd name="connsiteY18" fmla="*/ 1480457 h 148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6686" h="1480457">
                    <a:moveTo>
                      <a:pt x="555172" y="0"/>
                    </a:moveTo>
                    <a:lnTo>
                      <a:pt x="533400" y="152400"/>
                    </a:lnTo>
                    <a:lnTo>
                      <a:pt x="653143" y="402771"/>
                    </a:lnTo>
                    <a:lnTo>
                      <a:pt x="653143" y="402771"/>
                    </a:lnTo>
                    <a:lnTo>
                      <a:pt x="642258" y="522514"/>
                    </a:lnTo>
                    <a:lnTo>
                      <a:pt x="642258" y="522514"/>
                    </a:lnTo>
                    <a:lnTo>
                      <a:pt x="642258" y="522514"/>
                    </a:lnTo>
                    <a:lnTo>
                      <a:pt x="696686" y="631371"/>
                    </a:lnTo>
                    <a:lnTo>
                      <a:pt x="489858" y="805543"/>
                    </a:lnTo>
                    <a:lnTo>
                      <a:pt x="381000" y="794657"/>
                    </a:lnTo>
                    <a:lnTo>
                      <a:pt x="119743" y="1023257"/>
                    </a:lnTo>
                    <a:lnTo>
                      <a:pt x="119743" y="1023257"/>
                    </a:lnTo>
                    <a:lnTo>
                      <a:pt x="141515" y="1153885"/>
                    </a:lnTo>
                    <a:lnTo>
                      <a:pt x="0" y="1099457"/>
                    </a:lnTo>
                    <a:lnTo>
                      <a:pt x="141515" y="1153885"/>
                    </a:lnTo>
                    <a:lnTo>
                      <a:pt x="174172" y="1371600"/>
                    </a:lnTo>
                    <a:lnTo>
                      <a:pt x="10886" y="1426028"/>
                    </a:lnTo>
                    <a:lnTo>
                      <a:pt x="174172" y="1371600"/>
                    </a:lnTo>
                    <a:lnTo>
                      <a:pt x="468086" y="1480457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" name="Figura a mano libera 5">
                <a:extLst>
                  <a:ext uri="{FF2B5EF4-FFF2-40B4-BE49-F238E27FC236}">
                    <a16:creationId xmlns:a16="http://schemas.microsoft.com/office/drawing/2014/main" id="{CE3A3C7C-5581-46DF-03F1-7E4DB2B0C8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6571" y="1458686"/>
                <a:ext cx="729343" cy="228600"/>
              </a:xfrm>
              <a:custGeom>
                <a:avLst/>
                <a:gdLst>
                  <a:gd name="connsiteX0" fmla="*/ 0 w 729343"/>
                  <a:gd name="connsiteY0" fmla="*/ 0 h 228600"/>
                  <a:gd name="connsiteX1" fmla="*/ 228600 w 729343"/>
                  <a:gd name="connsiteY1" fmla="*/ 228600 h 228600"/>
                  <a:gd name="connsiteX2" fmla="*/ 729343 w 729343"/>
                  <a:gd name="connsiteY2" fmla="*/ 14151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9343" h="228600">
                    <a:moveTo>
                      <a:pt x="0" y="0"/>
                    </a:moveTo>
                    <a:lnTo>
                      <a:pt x="228600" y="228600"/>
                    </a:lnTo>
                    <a:lnTo>
                      <a:pt x="729343" y="141514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7" name="Figura a mano libera 6">
                <a:extLst>
                  <a:ext uri="{FF2B5EF4-FFF2-40B4-BE49-F238E27FC236}">
                    <a16:creationId xmlns:a16="http://schemas.microsoft.com/office/drawing/2014/main" id="{292BE76C-E68F-34A2-8FFC-31AA3A2E6D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80857" y="3788229"/>
                <a:ext cx="968829" cy="751114"/>
              </a:xfrm>
              <a:custGeom>
                <a:avLst/>
                <a:gdLst>
                  <a:gd name="connsiteX0" fmla="*/ 0 w 968829"/>
                  <a:gd name="connsiteY0" fmla="*/ 751114 h 751114"/>
                  <a:gd name="connsiteX1" fmla="*/ 206829 w 968829"/>
                  <a:gd name="connsiteY1" fmla="*/ 598714 h 751114"/>
                  <a:gd name="connsiteX2" fmla="*/ 435429 w 968829"/>
                  <a:gd name="connsiteY2" fmla="*/ 435428 h 751114"/>
                  <a:gd name="connsiteX3" fmla="*/ 609600 w 968829"/>
                  <a:gd name="connsiteY3" fmla="*/ 348342 h 751114"/>
                  <a:gd name="connsiteX4" fmla="*/ 685800 w 968829"/>
                  <a:gd name="connsiteY4" fmla="*/ 185057 h 751114"/>
                  <a:gd name="connsiteX5" fmla="*/ 653143 w 968829"/>
                  <a:gd name="connsiteY5" fmla="*/ 87085 h 751114"/>
                  <a:gd name="connsiteX6" fmla="*/ 881743 w 968829"/>
                  <a:gd name="connsiteY6" fmla="*/ 0 h 751114"/>
                  <a:gd name="connsiteX7" fmla="*/ 968829 w 968829"/>
                  <a:gd name="connsiteY7" fmla="*/ 511628 h 75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8829" h="751114">
                    <a:moveTo>
                      <a:pt x="0" y="751114"/>
                    </a:moveTo>
                    <a:lnTo>
                      <a:pt x="206829" y="598714"/>
                    </a:lnTo>
                    <a:lnTo>
                      <a:pt x="435429" y="435428"/>
                    </a:lnTo>
                    <a:lnTo>
                      <a:pt x="609600" y="348342"/>
                    </a:lnTo>
                    <a:lnTo>
                      <a:pt x="685800" y="185057"/>
                    </a:lnTo>
                    <a:lnTo>
                      <a:pt x="653143" y="87085"/>
                    </a:lnTo>
                    <a:lnTo>
                      <a:pt x="881743" y="0"/>
                    </a:lnTo>
                    <a:lnTo>
                      <a:pt x="968829" y="511628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8" name="Figura a mano libera 7">
                <a:extLst>
                  <a:ext uri="{FF2B5EF4-FFF2-40B4-BE49-F238E27FC236}">
                    <a16:creationId xmlns:a16="http://schemas.microsoft.com/office/drawing/2014/main" id="{CA83854E-63D0-5A7B-BD98-2E7518324D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67400" y="3886200"/>
                <a:ext cx="97971" cy="315686"/>
              </a:xfrm>
              <a:custGeom>
                <a:avLst/>
                <a:gdLst>
                  <a:gd name="connsiteX0" fmla="*/ 97971 w 97971"/>
                  <a:gd name="connsiteY0" fmla="*/ 0 h 315686"/>
                  <a:gd name="connsiteX1" fmla="*/ 0 w 97971"/>
                  <a:gd name="connsiteY1" fmla="*/ 97971 h 315686"/>
                  <a:gd name="connsiteX2" fmla="*/ 54429 w 97971"/>
                  <a:gd name="connsiteY2" fmla="*/ 315686 h 3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971" h="315686">
                    <a:moveTo>
                      <a:pt x="97971" y="0"/>
                    </a:moveTo>
                    <a:lnTo>
                      <a:pt x="0" y="97971"/>
                    </a:lnTo>
                    <a:lnTo>
                      <a:pt x="54429" y="315686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" name="Figura a mano libera 8">
                <a:extLst>
                  <a:ext uri="{FF2B5EF4-FFF2-40B4-BE49-F238E27FC236}">
                    <a16:creationId xmlns:a16="http://schemas.microsoft.com/office/drawing/2014/main" id="{8477B9E6-70E5-D820-560F-8E7605A0FB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17771" y="4517571"/>
                <a:ext cx="391886" cy="696686"/>
              </a:xfrm>
              <a:custGeom>
                <a:avLst/>
                <a:gdLst>
                  <a:gd name="connsiteX0" fmla="*/ 0 w 391886"/>
                  <a:gd name="connsiteY0" fmla="*/ 0 h 696686"/>
                  <a:gd name="connsiteX1" fmla="*/ 348343 w 391886"/>
                  <a:gd name="connsiteY1" fmla="*/ 195943 h 696686"/>
                  <a:gd name="connsiteX2" fmla="*/ 272143 w 391886"/>
                  <a:gd name="connsiteY2" fmla="*/ 283029 h 696686"/>
                  <a:gd name="connsiteX3" fmla="*/ 272143 w 391886"/>
                  <a:gd name="connsiteY3" fmla="*/ 381000 h 696686"/>
                  <a:gd name="connsiteX4" fmla="*/ 272143 w 391886"/>
                  <a:gd name="connsiteY4" fmla="*/ 381000 h 696686"/>
                  <a:gd name="connsiteX5" fmla="*/ 185058 w 391886"/>
                  <a:gd name="connsiteY5" fmla="*/ 478972 h 696686"/>
                  <a:gd name="connsiteX6" fmla="*/ 391886 w 391886"/>
                  <a:gd name="connsiteY6" fmla="*/ 696686 h 6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86" h="696686">
                    <a:moveTo>
                      <a:pt x="0" y="0"/>
                    </a:moveTo>
                    <a:lnTo>
                      <a:pt x="348343" y="195943"/>
                    </a:lnTo>
                    <a:lnTo>
                      <a:pt x="272143" y="283029"/>
                    </a:lnTo>
                    <a:lnTo>
                      <a:pt x="272143" y="381000"/>
                    </a:lnTo>
                    <a:lnTo>
                      <a:pt x="272143" y="381000"/>
                    </a:lnTo>
                    <a:lnTo>
                      <a:pt x="185058" y="478972"/>
                    </a:lnTo>
                    <a:lnTo>
                      <a:pt x="391886" y="696686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0CAC64F8-1D02-B440-BBE4-B50A2E221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9584" y="1736649"/>
              <a:ext cx="91878" cy="218907"/>
            </a:xfrm>
            <a:custGeom>
              <a:avLst/>
              <a:gdLst>
                <a:gd name="connsiteX0" fmla="*/ 0 w 241070"/>
                <a:gd name="connsiteY0" fmla="*/ 0 h 573579"/>
                <a:gd name="connsiteX1" fmla="*/ 116379 w 241070"/>
                <a:gd name="connsiteY1" fmla="*/ 41564 h 573579"/>
                <a:gd name="connsiteX2" fmla="*/ 207819 w 241070"/>
                <a:gd name="connsiteY2" fmla="*/ 199506 h 573579"/>
                <a:gd name="connsiteX3" fmla="*/ 207819 w 241070"/>
                <a:gd name="connsiteY3" fmla="*/ 199506 h 573579"/>
                <a:gd name="connsiteX4" fmla="*/ 133004 w 241070"/>
                <a:gd name="connsiteY4" fmla="*/ 324197 h 573579"/>
                <a:gd name="connsiteX5" fmla="*/ 149630 w 241070"/>
                <a:gd name="connsiteY5" fmla="*/ 523702 h 573579"/>
                <a:gd name="connsiteX6" fmla="*/ 241070 w 241070"/>
                <a:gd name="connsiteY6" fmla="*/ 573579 h 57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070" h="573579">
                  <a:moveTo>
                    <a:pt x="0" y="0"/>
                  </a:moveTo>
                  <a:lnTo>
                    <a:pt x="116379" y="41564"/>
                  </a:lnTo>
                  <a:lnTo>
                    <a:pt x="207819" y="199506"/>
                  </a:lnTo>
                  <a:lnTo>
                    <a:pt x="207819" y="199506"/>
                  </a:lnTo>
                  <a:lnTo>
                    <a:pt x="133004" y="324197"/>
                  </a:lnTo>
                  <a:lnTo>
                    <a:pt x="149630" y="523702"/>
                  </a:lnTo>
                  <a:lnTo>
                    <a:pt x="241070" y="573579"/>
                  </a:ln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47AC5F6E-903E-5625-B8A9-7CDA7737E3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6693" y="2066461"/>
              <a:ext cx="1104301" cy="209678"/>
            </a:xfrm>
            <a:custGeom>
              <a:avLst/>
              <a:gdLst>
                <a:gd name="connsiteX0" fmla="*/ 0 w 1354975"/>
                <a:gd name="connsiteY0" fmla="*/ 174568 h 257695"/>
                <a:gd name="connsiteX1" fmla="*/ 49877 w 1354975"/>
                <a:gd name="connsiteY1" fmla="*/ 116379 h 257695"/>
                <a:gd name="connsiteX2" fmla="*/ 141317 w 1354975"/>
                <a:gd name="connsiteY2" fmla="*/ 91440 h 257695"/>
                <a:gd name="connsiteX3" fmla="*/ 216131 w 1354975"/>
                <a:gd name="connsiteY3" fmla="*/ 91440 h 257695"/>
                <a:gd name="connsiteX4" fmla="*/ 407324 w 1354975"/>
                <a:gd name="connsiteY4" fmla="*/ 33251 h 257695"/>
                <a:gd name="connsiteX5" fmla="*/ 590204 w 1354975"/>
                <a:gd name="connsiteY5" fmla="*/ 83128 h 257695"/>
                <a:gd name="connsiteX6" fmla="*/ 822960 w 1354975"/>
                <a:gd name="connsiteY6" fmla="*/ 0 h 257695"/>
                <a:gd name="connsiteX7" fmla="*/ 939339 w 1354975"/>
                <a:gd name="connsiteY7" fmla="*/ 124691 h 257695"/>
                <a:gd name="connsiteX8" fmla="*/ 1072342 w 1354975"/>
                <a:gd name="connsiteY8" fmla="*/ 216131 h 257695"/>
                <a:gd name="connsiteX9" fmla="*/ 1197033 w 1354975"/>
                <a:gd name="connsiteY9" fmla="*/ 216131 h 257695"/>
                <a:gd name="connsiteX10" fmla="*/ 1280160 w 1354975"/>
                <a:gd name="connsiteY10" fmla="*/ 257695 h 257695"/>
                <a:gd name="connsiteX11" fmla="*/ 1354975 w 1354975"/>
                <a:gd name="connsiteY11" fmla="*/ 232757 h 2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4975" h="257695">
                  <a:moveTo>
                    <a:pt x="0" y="174568"/>
                  </a:moveTo>
                  <a:lnTo>
                    <a:pt x="49877" y="116379"/>
                  </a:lnTo>
                  <a:lnTo>
                    <a:pt x="141317" y="91440"/>
                  </a:lnTo>
                  <a:lnTo>
                    <a:pt x="216131" y="91440"/>
                  </a:lnTo>
                  <a:lnTo>
                    <a:pt x="407324" y="33251"/>
                  </a:lnTo>
                  <a:lnTo>
                    <a:pt x="590204" y="83128"/>
                  </a:lnTo>
                  <a:lnTo>
                    <a:pt x="822960" y="0"/>
                  </a:lnTo>
                  <a:lnTo>
                    <a:pt x="939339" y="124691"/>
                  </a:lnTo>
                  <a:lnTo>
                    <a:pt x="1072342" y="216131"/>
                  </a:lnTo>
                  <a:lnTo>
                    <a:pt x="1197033" y="216131"/>
                  </a:lnTo>
                  <a:lnTo>
                    <a:pt x="1280160" y="257695"/>
                  </a:lnTo>
                  <a:lnTo>
                    <a:pt x="1354975" y="232757"/>
                  </a:ln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738723B3-F882-C3BD-86EC-947A99FAC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3120" y="5648006"/>
              <a:ext cx="144000" cy="14400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 17">
              <a:extLst>
                <a:ext uri="{FF2B5EF4-FFF2-40B4-BE49-F238E27FC236}">
                  <a16:creationId xmlns:a16="http://schemas.microsoft.com/office/drawing/2014/main" id="{9BF2C074-F1EE-13C5-2ED6-9994B2E5207D}"/>
                </a:ext>
              </a:extLst>
            </p:cNvPr>
            <p:cNvSpPr/>
            <p:nvPr/>
          </p:nvSpPr>
          <p:spPr>
            <a:xfrm>
              <a:off x="6331688" y="3136605"/>
              <a:ext cx="499731" cy="239232"/>
            </a:xfrm>
            <a:custGeom>
              <a:avLst/>
              <a:gdLst>
                <a:gd name="connsiteX0" fmla="*/ 0 w 499731"/>
                <a:gd name="connsiteY0" fmla="*/ 0 h 239232"/>
                <a:gd name="connsiteX1" fmla="*/ 345559 w 499731"/>
                <a:gd name="connsiteY1" fmla="*/ 170121 h 239232"/>
                <a:gd name="connsiteX2" fmla="*/ 398721 w 499731"/>
                <a:gd name="connsiteY2" fmla="*/ 223283 h 239232"/>
                <a:gd name="connsiteX3" fmla="*/ 499731 w 499731"/>
                <a:gd name="connsiteY3" fmla="*/ 239232 h 23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731" h="239232">
                  <a:moveTo>
                    <a:pt x="0" y="0"/>
                  </a:moveTo>
                  <a:lnTo>
                    <a:pt x="345559" y="170121"/>
                  </a:lnTo>
                  <a:lnTo>
                    <a:pt x="398721" y="223283"/>
                  </a:lnTo>
                  <a:lnTo>
                    <a:pt x="499731" y="239232"/>
                  </a:ln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47429F61-99C4-A5F7-10E6-18EF2BF313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3739" y="4268342"/>
              <a:ext cx="144000" cy="14400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4C679F10-7017-6485-B2DC-D3BF621EF9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779" y="2195702"/>
              <a:ext cx="144000" cy="14400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E650940B-57D8-0F9F-E0B5-59DC68DA87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1259" y="4159624"/>
              <a:ext cx="2738717" cy="372035"/>
            </a:xfrm>
            <a:custGeom>
              <a:avLst/>
              <a:gdLst>
                <a:gd name="connsiteX0" fmla="*/ 0 w 2738717"/>
                <a:gd name="connsiteY0" fmla="*/ 372035 h 372035"/>
                <a:gd name="connsiteX1" fmla="*/ 62753 w 2738717"/>
                <a:gd name="connsiteY1" fmla="*/ 309282 h 372035"/>
                <a:gd name="connsiteX2" fmla="*/ 116541 w 2738717"/>
                <a:gd name="connsiteY2" fmla="*/ 295835 h 372035"/>
                <a:gd name="connsiteX3" fmla="*/ 179294 w 2738717"/>
                <a:gd name="connsiteY3" fmla="*/ 237564 h 372035"/>
                <a:gd name="connsiteX4" fmla="*/ 237565 w 2738717"/>
                <a:gd name="connsiteY4" fmla="*/ 233082 h 372035"/>
                <a:gd name="connsiteX5" fmla="*/ 340659 w 2738717"/>
                <a:gd name="connsiteY5" fmla="*/ 152400 h 372035"/>
                <a:gd name="connsiteX6" fmla="*/ 537882 w 2738717"/>
                <a:gd name="connsiteY6" fmla="*/ 179294 h 372035"/>
                <a:gd name="connsiteX7" fmla="*/ 587188 w 2738717"/>
                <a:gd name="connsiteY7" fmla="*/ 273423 h 372035"/>
                <a:gd name="connsiteX8" fmla="*/ 779929 w 2738717"/>
                <a:gd name="connsiteY8" fmla="*/ 286870 h 372035"/>
                <a:gd name="connsiteX9" fmla="*/ 788894 w 2738717"/>
                <a:gd name="connsiteY9" fmla="*/ 224117 h 372035"/>
                <a:gd name="connsiteX10" fmla="*/ 833717 w 2738717"/>
                <a:gd name="connsiteY10" fmla="*/ 192741 h 372035"/>
                <a:gd name="connsiteX11" fmla="*/ 883023 w 2738717"/>
                <a:gd name="connsiteY11" fmla="*/ 264458 h 372035"/>
                <a:gd name="connsiteX12" fmla="*/ 1008529 w 2738717"/>
                <a:gd name="connsiteY12" fmla="*/ 318247 h 372035"/>
                <a:gd name="connsiteX13" fmla="*/ 1044388 w 2738717"/>
                <a:gd name="connsiteY13" fmla="*/ 268941 h 372035"/>
                <a:gd name="connsiteX14" fmla="*/ 1147482 w 2738717"/>
                <a:gd name="connsiteY14" fmla="*/ 268941 h 372035"/>
                <a:gd name="connsiteX15" fmla="*/ 1165412 w 2738717"/>
                <a:gd name="connsiteY15" fmla="*/ 201705 h 372035"/>
                <a:gd name="connsiteX16" fmla="*/ 1246094 w 2738717"/>
                <a:gd name="connsiteY16" fmla="*/ 188258 h 372035"/>
                <a:gd name="connsiteX17" fmla="*/ 1326776 w 2738717"/>
                <a:gd name="connsiteY17" fmla="*/ 174811 h 372035"/>
                <a:gd name="connsiteX18" fmla="*/ 1456765 w 2738717"/>
                <a:gd name="connsiteY18" fmla="*/ 192741 h 372035"/>
                <a:gd name="connsiteX19" fmla="*/ 1582270 w 2738717"/>
                <a:gd name="connsiteY19" fmla="*/ 156882 h 372035"/>
                <a:gd name="connsiteX20" fmla="*/ 1636059 w 2738717"/>
                <a:gd name="connsiteY20" fmla="*/ 71717 h 372035"/>
                <a:gd name="connsiteX21" fmla="*/ 1739153 w 2738717"/>
                <a:gd name="connsiteY21" fmla="*/ 17929 h 372035"/>
                <a:gd name="connsiteX22" fmla="*/ 1878106 w 2738717"/>
                <a:gd name="connsiteY22" fmla="*/ 58270 h 372035"/>
                <a:gd name="connsiteX23" fmla="*/ 1949823 w 2738717"/>
                <a:gd name="connsiteY23" fmla="*/ 35858 h 372035"/>
                <a:gd name="connsiteX24" fmla="*/ 2061882 w 2738717"/>
                <a:gd name="connsiteY24" fmla="*/ 62752 h 372035"/>
                <a:gd name="connsiteX25" fmla="*/ 2178423 w 2738717"/>
                <a:gd name="connsiteY25" fmla="*/ 71717 h 372035"/>
                <a:gd name="connsiteX26" fmla="*/ 2196353 w 2738717"/>
                <a:gd name="connsiteY26" fmla="*/ 31376 h 372035"/>
                <a:gd name="connsiteX27" fmla="*/ 2294965 w 2738717"/>
                <a:gd name="connsiteY27" fmla="*/ 4482 h 372035"/>
                <a:gd name="connsiteX28" fmla="*/ 2429435 w 2738717"/>
                <a:gd name="connsiteY28" fmla="*/ 0 h 372035"/>
                <a:gd name="connsiteX29" fmla="*/ 2519082 w 2738717"/>
                <a:gd name="connsiteY29" fmla="*/ 35858 h 372035"/>
                <a:gd name="connsiteX30" fmla="*/ 2545976 w 2738717"/>
                <a:gd name="connsiteY30" fmla="*/ 85164 h 372035"/>
                <a:gd name="connsiteX31" fmla="*/ 2626659 w 2738717"/>
                <a:gd name="connsiteY31" fmla="*/ 107576 h 372035"/>
                <a:gd name="connsiteX32" fmla="*/ 2738717 w 2738717"/>
                <a:gd name="connsiteY32" fmla="*/ 71717 h 372035"/>
                <a:gd name="connsiteX33" fmla="*/ 2738717 w 2738717"/>
                <a:gd name="connsiteY33" fmla="*/ 71717 h 37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38717" h="372035">
                  <a:moveTo>
                    <a:pt x="0" y="372035"/>
                  </a:moveTo>
                  <a:lnTo>
                    <a:pt x="62753" y="309282"/>
                  </a:lnTo>
                  <a:lnTo>
                    <a:pt x="116541" y="295835"/>
                  </a:lnTo>
                  <a:lnTo>
                    <a:pt x="179294" y="237564"/>
                  </a:lnTo>
                  <a:lnTo>
                    <a:pt x="237565" y="233082"/>
                  </a:lnTo>
                  <a:lnTo>
                    <a:pt x="340659" y="152400"/>
                  </a:lnTo>
                  <a:lnTo>
                    <a:pt x="537882" y="179294"/>
                  </a:lnTo>
                  <a:lnTo>
                    <a:pt x="587188" y="273423"/>
                  </a:lnTo>
                  <a:lnTo>
                    <a:pt x="779929" y="286870"/>
                  </a:lnTo>
                  <a:lnTo>
                    <a:pt x="788894" y="224117"/>
                  </a:lnTo>
                  <a:lnTo>
                    <a:pt x="833717" y="192741"/>
                  </a:lnTo>
                  <a:lnTo>
                    <a:pt x="883023" y="264458"/>
                  </a:lnTo>
                  <a:lnTo>
                    <a:pt x="1008529" y="318247"/>
                  </a:lnTo>
                  <a:lnTo>
                    <a:pt x="1044388" y="268941"/>
                  </a:lnTo>
                  <a:lnTo>
                    <a:pt x="1147482" y="268941"/>
                  </a:lnTo>
                  <a:lnTo>
                    <a:pt x="1165412" y="201705"/>
                  </a:lnTo>
                  <a:lnTo>
                    <a:pt x="1246094" y="188258"/>
                  </a:lnTo>
                  <a:lnTo>
                    <a:pt x="1326776" y="174811"/>
                  </a:lnTo>
                  <a:lnTo>
                    <a:pt x="1456765" y="192741"/>
                  </a:lnTo>
                  <a:lnTo>
                    <a:pt x="1582270" y="156882"/>
                  </a:lnTo>
                  <a:lnTo>
                    <a:pt x="1636059" y="71717"/>
                  </a:lnTo>
                  <a:lnTo>
                    <a:pt x="1739153" y="17929"/>
                  </a:lnTo>
                  <a:lnTo>
                    <a:pt x="1878106" y="58270"/>
                  </a:lnTo>
                  <a:lnTo>
                    <a:pt x="1949823" y="35858"/>
                  </a:lnTo>
                  <a:lnTo>
                    <a:pt x="2061882" y="62752"/>
                  </a:lnTo>
                  <a:lnTo>
                    <a:pt x="2178423" y="71717"/>
                  </a:lnTo>
                  <a:lnTo>
                    <a:pt x="2196353" y="31376"/>
                  </a:lnTo>
                  <a:lnTo>
                    <a:pt x="2294965" y="4482"/>
                  </a:lnTo>
                  <a:lnTo>
                    <a:pt x="2429435" y="0"/>
                  </a:lnTo>
                  <a:lnTo>
                    <a:pt x="2519082" y="35858"/>
                  </a:lnTo>
                  <a:lnTo>
                    <a:pt x="2545976" y="85164"/>
                  </a:lnTo>
                  <a:lnTo>
                    <a:pt x="2626659" y="107576"/>
                  </a:lnTo>
                  <a:lnTo>
                    <a:pt x="2738717" y="71717"/>
                  </a:lnTo>
                  <a:lnTo>
                    <a:pt x="2738717" y="71717"/>
                  </a:ln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 24">
              <a:extLst>
                <a:ext uri="{FF2B5EF4-FFF2-40B4-BE49-F238E27FC236}">
                  <a16:creationId xmlns:a16="http://schemas.microsoft.com/office/drawing/2014/main" id="{BE34EC7D-5C08-832A-D8D2-1ACD9E131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65313" y="4209032"/>
              <a:ext cx="1793899" cy="767817"/>
            </a:xfrm>
            <a:custGeom>
              <a:avLst/>
              <a:gdLst>
                <a:gd name="connsiteX0" fmla="*/ 0 w 1793899"/>
                <a:gd name="connsiteY0" fmla="*/ 425789 h 767817"/>
                <a:gd name="connsiteX1" fmla="*/ 111682 w 1793899"/>
                <a:gd name="connsiteY1" fmla="*/ 432770 h 767817"/>
                <a:gd name="connsiteX2" fmla="*/ 349008 w 1793899"/>
                <a:gd name="connsiteY2" fmla="*/ 572373 h 767817"/>
                <a:gd name="connsiteX3" fmla="*/ 439750 w 1793899"/>
                <a:gd name="connsiteY3" fmla="*/ 718956 h 767817"/>
                <a:gd name="connsiteX4" fmla="*/ 558412 w 1793899"/>
                <a:gd name="connsiteY4" fmla="*/ 767817 h 767817"/>
                <a:gd name="connsiteX5" fmla="*/ 684055 w 1793899"/>
                <a:gd name="connsiteY5" fmla="*/ 753857 h 767817"/>
                <a:gd name="connsiteX6" fmla="*/ 893460 w 1793899"/>
                <a:gd name="connsiteY6" fmla="*/ 649154 h 767817"/>
                <a:gd name="connsiteX7" fmla="*/ 935340 w 1793899"/>
                <a:gd name="connsiteY7" fmla="*/ 551432 h 767817"/>
                <a:gd name="connsiteX8" fmla="*/ 935340 w 1793899"/>
                <a:gd name="connsiteY8" fmla="*/ 551432 h 767817"/>
                <a:gd name="connsiteX9" fmla="*/ 1019102 w 1793899"/>
                <a:gd name="connsiteY9" fmla="*/ 565392 h 767817"/>
                <a:gd name="connsiteX10" fmla="*/ 1193606 w 1793899"/>
                <a:gd name="connsiteY10" fmla="*/ 383908 h 767817"/>
                <a:gd name="connsiteX11" fmla="*/ 1235487 w 1793899"/>
                <a:gd name="connsiteY11" fmla="*/ 307127 h 767817"/>
                <a:gd name="connsiteX12" fmla="*/ 1416971 w 1793899"/>
                <a:gd name="connsiteY12" fmla="*/ 202424 h 767817"/>
                <a:gd name="connsiteX13" fmla="*/ 1514693 w 1793899"/>
                <a:gd name="connsiteY13" fmla="*/ 146583 h 767817"/>
                <a:gd name="connsiteX14" fmla="*/ 1738058 w 1793899"/>
                <a:gd name="connsiteY14" fmla="*/ 132623 h 767817"/>
                <a:gd name="connsiteX15" fmla="*/ 1793899 w 1793899"/>
                <a:gd name="connsiteY15" fmla="*/ 69802 h 767817"/>
                <a:gd name="connsiteX16" fmla="*/ 1779939 w 1793899"/>
                <a:gd name="connsiteY16" fmla="*/ 0 h 7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3899" h="767817">
                  <a:moveTo>
                    <a:pt x="0" y="425789"/>
                  </a:moveTo>
                  <a:lnTo>
                    <a:pt x="111682" y="432770"/>
                  </a:lnTo>
                  <a:lnTo>
                    <a:pt x="349008" y="572373"/>
                  </a:lnTo>
                  <a:lnTo>
                    <a:pt x="439750" y="718956"/>
                  </a:lnTo>
                  <a:lnTo>
                    <a:pt x="558412" y="767817"/>
                  </a:lnTo>
                  <a:lnTo>
                    <a:pt x="684055" y="753857"/>
                  </a:lnTo>
                  <a:lnTo>
                    <a:pt x="893460" y="649154"/>
                  </a:lnTo>
                  <a:lnTo>
                    <a:pt x="935340" y="551432"/>
                  </a:lnTo>
                  <a:lnTo>
                    <a:pt x="935340" y="551432"/>
                  </a:lnTo>
                  <a:lnTo>
                    <a:pt x="1019102" y="565392"/>
                  </a:lnTo>
                  <a:lnTo>
                    <a:pt x="1193606" y="383908"/>
                  </a:lnTo>
                  <a:lnTo>
                    <a:pt x="1235487" y="307127"/>
                  </a:lnTo>
                  <a:lnTo>
                    <a:pt x="1416971" y="202424"/>
                  </a:lnTo>
                  <a:lnTo>
                    <a:pt x="1514693" y="146583"/>
                  </a:lnTo>
                  <a:lnTo>
                    <a:pt x="1738058" y="132623"/>
                  </a:lnTo>
                  <a:lnTo>
                    <a:pt x="1793899" y="69802"/>
                  </a:lnTo>
                  <a:lnTo>
                    <a:pt x="1779939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 25">
              <a:extLst>
                <a:ext uri="{FF2B5EF4-FFF2-40B4-BE49-F238E27FC236}">
                  <a16:creationId xmlns:a16="http://schemas.microsoft.com/office/drawing/2014/main" id="{DDEB1FC8-C861-B053-14F1-56FA5E0BD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5408" y="4976849"/>
              <a:ext cx="1144745" cy="1396030"/>
            </a:xfrm>
            <a:custGeom>
              <a:avLst/>
              <a:gdLst>
                <a:gd name="connsiteX0" fmla="*/ 1144745 w 1144745"/>
                <a:gd name="connsiteY0" fmla="*/ 1396030 h 1396030"/>
                <a:gd name="connsiteX1" fmla="*/ 886479 w 1144745"/>
                <a:gd name="connsiteY1" fmla="*/ 1207566 h 1396030"/>
                <a:gd name="connsiteX2" fmla="*/ 872519 w 1144745"/>
                <a:gd name="connsiteY2" fmla="*/ 1102864 h 1396030"/>
                <a:gd name="connsiteX3" fmla="*/ 746876 w 1144745"/>
                <a:gd name="connsiteY3" fmla="*/ 1054003 h 1396030"/>
                <a:gd name="connsiteX4" fmla="*/ 579352 w 1144745"/>
                <a:gd name="connsiteY4" fmla="*/ 858559 h 1396030"/>
                <a:gd name="connsiteX5" fmla="*/ 418809 w 1144745"/>
                <a:gd name="connsiteY5" fmla="*/ 732916 h 1396030"/>
                <a:gd name="connsiteX6" fmla="*/ 335047 w 1144745"/>
                <a:gd name="connsiteY6" fmla="*/ 495591 h 1396030"/>
                <a:gd name="connsiteX7" fmla="*/ 362968 w 1144745"/>
                <a:gd name="connsiteY7" fmla="*/ 390888 h 1396030"/>
                <a:gd name="connsiteX8" fmla="*/ 265245 w 1144745"/>
                <a:gd name="connsiteY8" fmla="*/ 132623 h 1396030"/>
                <a:gd name="connsiteX9" fmla="*/ 230345 w 1144745"/>
                <a:gd name="connsiteY9" fmla="*/ 90742 h 1396030"/>
                <a:gd name="connsiteX10" fmla="*/ 188464 w 1144745"/>
                <a:gd name="connsiteY10" fmla="*/ 69801 h 1396030"/>
                <a:gd name="connsiteX11" fmla="*/ 62821 w 1144745"/>
                <a:gd name="connsiteY11" fmla="*/ 69801 h 1396030"/>
                <a:gd name="connsiteX12" fmla="*/ 27920 w 1144745"/>
                <a:gd name="connsiteY12" fmla="*/ 48861 h 1396030"/>
                <a:gd name="connsiteX13" fmla="*/ 0 w 1144745"/>
                <a:gd name="connsiteY13" fmla="*/ 0 h 139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4745" h="1396030">
                  <a:moveTo>
                    <a:pt x="1144745" y="1396030"/>
                  </a:moveTo>
                  <a:lnTo>
                    <a:pt x="886479" y="1207566"/>
                  </a:lnTo>
                  <a:lnTo>
                    <a:pt x="872519" y="1102864"/>
                  </a:lnTo>
                  <a:lnTo>
                    <a:pt x="746876" y="1054003"/>
                  </a:lnTo>
                  <a:lnTo>
                    <a:pt x="579352" y="858559"/>
                  </a:lnTo>
                  <a:lnTo>
                    <a:pt x="418809" y="732916"/>
                  </a:lnTo>
                  <a:lnTo>
                    <a:pt x="335047" y="495591"/>
                  </a:lnTo>
                  <a:lnTo>
                    <a:pt x="362968" y="390888"/>
                  </a:lnTo>
                  <a:lnTo>
                    <a:pt x="265245" y="132623"/>
                  </a:lnTo>
                  <a:lnTo>
                    <a:pt x="230345" y="90742"/>
                  </a:lnTo>
                  <a:lnTo>
                    <a:pt x="188464" y="69801"/>
                  </a:lnTo>
                  <a:lnTo>
                    <a:pt x="62821" y="69801"/>
                  </a:lnTo>
                  <a:lnTo>
                    <a:pt x="27920" y="4886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 26">
              <a:extLst>
                <a:ext uri="{FF2B5EF4-FFF2-40B4-BE49-F238E27FC236}">
                  <a16:creationId xmlns:a16="http://schemas.microsoft.com/office/drawing/2014/main" id="{D6730086-D533-EC95-21B5-08D97893BAD0}"/>
                </a:ext>
              </a:extLst>
            </p:cNvPr>
            <p:cNvSpPr/>
            <p:nvPr/>
          </p:nvSpPr>
          <p:spPr>
            <a:xfrm>
              <a:off x="7509318" y="3591191"/>
              <a:ext cx="137927" cy="556813"/>
            </a:xfrm>
            <a:custGeom>
              <a:avLst/>
              <a:gdLst>
                <a:gd name="connsiteX0" fmla="*/ 137927 w 137927"/>
                <a:gd name="connsiteY0" fmla="*/ 0 h 556813"/>
                <a:gd name="connsiteX1" fmla="*/ 137927 w 137927"/>
                <a:gd name="connsiteY1" fmla="*/ 0 h 556813"/>
                <a:gd name="connsiteX2" fmla="*/ 107276 w 137927"/>
                <a:gd name="connsiteY2" fmla="*/ 45975 h 556813"/>
                <a:gd name="connsiteX3" fmla="*/ 112385 w 137927"/>
                <a:gd name="connsiteY3" fmla="*/ 137926 h 556813"/>
                <a:gd name="connsiteX4" fmla="*/ 102168 w 137927"/>
                <a:gd name="connsiteY4" fmla="*/ 183902 h 556813"/>
                <a:gd name="connsiteX5" fmla="*/ 102168 w 137927"/>
                <a:gd name="connsiteY5" fmla="*/ 214552 h 556813"/>
                <a:gd name="connsiteX6" fmla="*/ 61301 w 137927"/>
                <a:gd name="connsiteY6" fmla="*/ 255419 h 556813"/>
                <a:gd name="connsiteX7" fmla="*/ 35759 w 137927"/>
                <a:gd name="connsiteY7" fmla="*/ 270744 h 556813"/>
                <a:gd name="connsiteX8" fmla="*/ 35759 w 137927"/>
                <a:gd name="connsiteY8" fmla="*/ 342262 h 556813"/>
                <a:gd name="connsiteX9" fmla="*/ 0 w 137927"/>
                <a:gd name="connsiteY9" fmla="*/ 429104 h 556813"/>
                <a:gd name="connsiteX10" fmla="*/ 15326 w 137927"/>
                <a:gd name="connsiteY10" fmla="*/ 490405 h 556813"/>
                <a:gd name="connsiteX11" fmla="*/ 56193 w 137927"/>
                <a:gd name="connsiteY11" fmla="*/ 556813 h 55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927" h="556813">
                  <a:moveTo>
                    <a:pt x="137927" y="0"/>
                  </a:moveTo>
                  <a:lnTo>
                    <a:pt x="137927" y="0"/>
                  </a:lnTo>
                  <a:lnTo>
                    <a:pt x="107276" y="45975"/>
                  </a:lnTo>
                  <a:lnTo>
                    <a:pt x="112385" y="137926"/>
                  </a:lnTo>
                  <a:lnTo>
                    <a:pt x="102168" y="183902"/>
                  </a:lnTo>
                  <a:lnTo>
                    <a:pt x="102168" y="214552"/>
                  </a:lnTo>
                  <a:lnTo>
                    <a:pt x="61301" y="255419"/>
                  </a:lnTo>
                  <a:lnTo>
                    <a:pt x="35759" y="270744"/>
                  </a:lnTo>
                  <a:lnTo>
                    <a:pt x="35759" y="342262"/>
                  </a:lnTo>
                  <a:lnTo>
                    <a:pt x="0" y="429104"/>
                  </a:lnTo>
                  <a:lnTo>
                    <a:pt x="15326" y="490405"/>
                  </a:lnTo>
                  <a:lnTo>
                    <a:pt x="56193" y="556813"/>
                  </a:ln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5D6A1E62-0089-249B-CE7D-5F6FFBCF6EB5}"/>
                </a:ext>
              </a:extLst>
            </p:cNvPr>
            <p:cNvSpPr txBox="1"/>
            <p:nvPr/>
          </p:nvSpPr>
          <p:spPr>
            <a:xfrm>
              <a:off x="84862" y="2526197"/>
              <a:ext cx="2879999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6. </a:t>
              </a:r>
              <a:r>
                <a:rPr lang="it-IT" sz="1050" b="1" dirty="0" err="1">
                  <a:solidFill>
                    <a:srgbClr val="0070C0"/>
                  </a:solidFill>
                </a:rPr>
                <a:t>Ionic-Adriatic</a:t>
              </a:r>
              <a:r>
                <a:rPr lang="it-IT" sz="1050" b="1" dirty="0">
                  <a:solidFill>
                    <a:srgbClr val="0070C0"/>
                  </a:solidFill>
                </a:rPr>
                <a:t> Pipeline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2CABB976-5D94-C252-1747-0E2DAFD83ECF}"/>
                </a:ext>
              </a:extLst>
            </p:cNvPr>
            <p:cNvSpPr txBox="1"/>
            <p:nvPr/>
          </p:nvSpPr>
          <p:spPr>
            <a:xfrm>
              <a:off x="89868" y="1239995"/>
              <a:ext cx="2880000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1. </a:t>
              </a:r>
              <a:r>
                <a:rPr lang="it-IT" sz="1050" b="1" dirty="0" err="1">
                  <a:solidFill>
                    <a:srgbClr val="0070C0"/>
                  </a:solidFill>
                </a:rPr>
                <a:t>Rogatec</a:t>
              </a:r>
              <a:r>
                <a:rPr lang="it-IT" sz="1050" b="1" dirty="0">
                  <a:solidFill>
                    <a:srgbClr val="0070C0"/>
                  </a:solidFill>
                </a:rPr>
                <a:t> </a:t>
              </a:r>
              <a:r>
                <a:rPr lang="it-IT" sz="1050" b="1" dirty="0" err="1">
                  <a:solidFill>
                    <a:srgbClr val="0070C0"/>
                  </a:solidFill>
                </a:rPr>
                <a:t>interconnection</a:t>
              </a:r>
              <a:endParaRPr lang="it-IT" sz="1050" b="1" dirty="0">
                <a:solidFill>
                  <a:srgbClr val="0070C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771F41D-FA78-95B4-D81A-26EDF59F7681}"/>
                </a:ext>
              </a:extLst>
            </p:cNvPr>
            <p:cNvSpPr txBox="1"/>
            <p:nvPr/>
          </p:nvSpPr>
          <p:spPr>
            <a:xfrm>
              <a:off x="84861" y="2266113"/>
              <a:ext cx="2880000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5. Southern Gas </a:t>
              </a:r>
              <a:r>
                <a:rPr lang="it-IT" sz="1050" b="1" dirty="0" err="1">
                  <a:solidFill>
                    <a:srgbClr val="0070C0"/>
                  </a:solidFill>
                </a:rPr>
                <a:t>interconnection</a:t>
              </a:r>
              <a:r>
                <a:rPr lang="it-IT" sz="1050" b="1" dirty="0">
                  <a:solidFill>
                    <a:srgbClr val="0070C0"/>
                  </a:solidFill>
                </a:rPr>
                <a:t> BA-HR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28243751-4FFA-1273-1671-59FB52C7FCCE}"/>
                </a:ext>
              </a:extLst>
            </p:cNvPr>
            <p:cNvSpPr txBox="1"/>
            <p:nvPr/>
          </p:nvSpPr>
          <p:spPr>
            <a:xfrm>
              <a:off x="84861" y="2006029"/>
              <a:ext cx="2880000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4. Northern Gas </a:t>
              </a:r>
              <a:r>
                <a:rPr lang="it-IT" sz="1050" b="1" dirty="0" err="1">
                  <a:solidFill>
                    <a:srgbClr val="0070C0"/>
                  </a:solidFill>
                </a:rPr>
                <a:t>interconnection</a:t>
              </a:r>
              <a:r>
                <a:rPr lang="it-IT" sz="1050" b="1" dirty="0">
                  <a:solidFill>
                    <a:srgbClr val="0070C0"/>
                  </a:solidFill>
                </a:rPr>
                <a:t> BA-HR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EA869C25-126D-56BC-76B5-9FDBA78E0409}"/>
                </a:ext>
              </a:extLst>
            </p:cNvPr>
            <p:cNvSpPr txBox="1"/>
            <p:nvPr/>
          </p:nvSpPr>
          <p:spPr>
            <a:xfrm>
              <a:off x="88091" y="4690967"/>
              <a:ext cx="2879997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14. Western Gas </a:t>
              </a:r>
              <a:r>
                <a:rPr lang="it-IT" sz="1050" b="1" dirty="0" err="1">
                  <a:solidFill>
                    <a:srgbClr val="0070C0"/>
                  </a:solidFill>
                </a:rPr>
                <a:t>interconnection</a:t>
              </a:r>
              <a:r>
                <a:rPr lang="it-IT" sz="1050" b="1" dirty="0">
                  <a:solidFill>
                    <a:srgbClr val="0070C0"/>
                  </a:solidFill>
                </a:rPr>
                <a:t> BA-HR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94EEB076-9F1B-DCB8-3726-20B78F8A77B7}"/>
                </a:ext>
              </a:extLst>
            </p:cNvPr>
            <p:cNvSpPr txBox="1"/>
            <p:nvPr/>
          </p:nvSpPr>
          <p:spPr>
            <a:xfrm>
              <a:off x="88091" y="4976849"/>
              <a:ext cx="2879997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15. </a:t>
              </a:r>
              <a:r>
                <a:rPr lang="it-IT" sz="1050" b="1" dirty="0" err="1">
                  <a:solidFill>
                    <a:srgbClr val="0070C0"/>
                  </a:solidFill>
                </a:rPr>
                <a:t>Krk</a:t>
              </a:r>
              <a:r>
                <a:rPr lang="it-IT" sz="1050" b="1" dirty="0">
                  <a:solidFill>
                    <a:srgbClr val="0070C0"/>
                  </a:solidFill>
                </a:rPr>
                <a:t> LNG terminal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D97EED97-2925-0D5D-A710-17B0B809AD15}"/>
                </a:ext>
              </a:extLst>
            </p:cNvPr>
            <p:cNvSpPr txBox="1"/>
            <p:nvPr/>
          </p:nvSpPr>
          <p:spPr>
            <a:xfrm>
              <a:off x="84861" y="1750840"/>
              <a:ext cx="2880000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3. Gas </a:t>
              </a:r>
              <a:r>
                <a:rPr lang="it-IT" sz="1050" b="1" dirty="0" err="1">
                  <a:solidFill>
                    <a:srgbClr val="0070C0"/>
                  </a:solidFill>
                </a:rPr>
                <a:t>interconnector</a:t>
              </a:r>
              <a:r>
                <a:rPr lang="it-IT" sz="1050" b="1" dirty="0">
                  <a:solidFill>
                    <a:srgbClr val="0070C0"/>
                  </a:solidFill>
                </a:rPr>
                <a:t> RS-HR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324499CF-5AB5-80C5-160B-D7337E1F2EF7}"/>
                </a:ext>
              </a:extLst>
            </p:cNvPr>
            <p:cNvSpPr txBox="1"/>
            <p:nvPr/>
          </p:nvSpPr>
          <p:spPr>
            <a:xfrm>
              <a:off x="89868" y="1495651"/>
              <a:ext cx="2880000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2. LNG </a:t>
              </a:r>
              <a:r>
                <a:rPr lang="it-IT" sz="1050" b="1" dirty="0" err="1">
                  <a:solidFill>
                    <a:srgbClr val="0070C0"/>
                  </a:solidFill>
                </a:rPr>
                <a:t>evacuation</a:t>
              </a:r>
              <a:r>
                <a:rPr lang="it-IT" sz="1050" b="1" dirty="0">
                  <a:solidFill>
                    <a:srgbClr val="0070C0"/>
                  </a:solidFill>
                </a:rPr>
                <a:t> pipeline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750C6744-1AFF-F35D-C900-4906A2DF0D01}"/>
                </a:ext>
              </a:extLst>
            </p:cNvPr>
            <p:cNvSpPr txBox="1"/>
            <p:nvPr/>
          </p:nvSpPr>
          <p:spPr>
            <a:xfrm>
              <a:off x="84861" y="2800610"/>
              <a:ext cx="2879999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7. Gas </a:t>
              </a:r>
              <a:r>
                <a:rPr lang="it-IT" sz="1050" b="1" dirty="0" err="1">
                  <a:solidFill>
                    <a:srgbClr val="0070C0"/>
                  </a:solidFill>
                </a:rPr>
                <a:t>interconnector</a:t>
              </a:r>
              <a:r>
                <a:rPr lang="it-IT" sz="1050" b="1" dirty="0">
                  <a:solidFill>
                    <a:srgbClr val="0070C0"/>
                  </a:solidFill>
                </a:rPr>
                <a:t> RS-BG</a:t>
              </a:r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26A209EE-9974-02DE-3718-DD50FE278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2677" y="2699725"/>
              <a:ext cx="144000" cy="14400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6BA321C4-7D7C-4C72-A44F-DE0FAFF416CC}"/>
                </a:ext>
              </a:extLst>
            </p:cNvPr>
            <p:cNvSpPr txBox="1"/>
            <p:nvPr/>
          </p:nvSpPr>
          <p:spPr>
            <a:xfrm>
              <a:off x="84861" y="5256810"/>
              <a:ext cx="2876525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16. Ravenna LNG terminal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4170AC09-73A1-0EB2-96CA-848999003F0F}"/>
                </a:ext>
              </a:extLst>
            </p:cNvPr>
            <p:cNvSpPr txBox="1"/>
            <p:nvPr/>
          </p:nvSpPr>
          <p:spPr>
            <a:xfrm>
              <a:off x="84861" y="3870278"/>
              <a:ext cx="2879998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11. Trans-</a:t>
              </a:r>
              <a:r>
                <a:rPr lang="it-IT" sz="1050" b="1" dirty="0" err="1">
                  <a:solidFill>
                    <a:srgbClr val="0070C0"/>
                  </a:solidFill>
                </a:rPr>
                <a:t>Adriatic</a:t>
              </a:r>
              <a:r>
                <a:rPr lang="it-IT" sz="1050" b="1" dirty="0">
                  <a:solidFill>
                    <a:srgbClr val="0070C0"/>
                  </a:solidFill>
                </a:rPr>
                <a:t> Pipeline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DB1AA2ED-1B6C-0049-2958-D4B65604B2B1}"/>
                </a:ext>
              </a:extLst>
            </p:cNvPr>
            <p:cNvSpPr txBox="1"/>
            <p:nvPr/>
          </p:nvSpPr>
          <p:spPr>
            <a:xfrm>
              <a:off x="84861" y="4142134"/>
              <a:ext cx="2879998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12. </a:t>
              </a:r>
              <a:r>
                <a:rPr lang="it-IT" sz="1050" b="1" dirty="0" err="1">
                  <a:solidFill>
                    <a:srgbClr val="0070C0"/>
                  </a:solidFill>
                </a:rPr>
                <a:t>Poseidon</a:t>
              </a:r>
              <a:endParaRPr lang="it-IT" sz="1050" b="1" dirty="0">
                <a:solidFill>
                  <a:srgbClr val="0070C0"/>
                </a:solidFill>
              </a:endParaRP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8BD12BB2-BC81-A3C8-3A66-95A2FA9A2857}"/>
                </a:ext>
              </a:extLst>
            </p:cNvPr>
            <p:cNvSpPr txBox="1"/>
            <p:nvPr/>
          </p:nvSpPr>
          <p:spPr>
            <a:xfrm>
              <a:off x="84861" y="4419942"/>
              <a:ext cx="2879998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13. </a:t>
              </a:r>
              <a:r>
                <a:rPr lang="it-IT" sz="1050" b="1" dirty="0" err="1">
                  <a:solidFill>
                    <a:srgbClr val="0070C0"/>
                  </a:solidFill>
                </a:rPr>
                <a:t>Eastmed</a:t>
              </a:r>
              <a:endParaRPr lang="it-IT" sz="1050" b="1" dirty="0">
                <a:solidFill>
                  <a:srgbClr val="0070C0"/>
                </a:solidFill>
              </a:endParaRP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2E5C3617-7BA0-184F-62CE-733878C0604C}"/>
                </a:ext>
              </a:extLst>
            </p:cNvPr>
            <p:cNvSpPr txBox="1"/>
            <p:nvPr/>
          </p:nvSpPr>
          <p:spPr>
            <a:xfrm>
              <a:off x="84861" y="3075023"/>
              <a:ext cx="2879999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8. Gas </a:t>
              </a:r>
              <a:r>
                <a:rPr lang="it-IT" sz="1050" b="1" dirty="0" err="1">
                  <a:solidFill>
                    <a:srgbClr val="0070C0"/>
                  </a:solidFill>
                </a:rPr>
                <a:t>interconnector</a:t>
              </a:r>
              <a:r>
                <a:rPr lang="it-IT" sz="1050" b="1" dirty="0">
                  <a:solidFill>
                    <a:srgbClr val="0070C0"/>
                  </a:solidFill>
                </a:rPr>
                <a:t> RS-MK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212E7A4-D244-21CB-D856-76C78424B57A}"/>
                </a:ext>
              </a:extLst>
            </p:cNvPr>
            <p:cNvSpPr txBox="1"/>
            <p:nvPr/>
          </p:nvSpPr>
          <p:spPr>
            <a:xfrm>
              <a:off x="84861" y="3331929"/>
              <a:ext cx="2879999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9. Gas </a:t>
              </a:r>
              <a:r>
                <a:rPr lang="it-IT" sz="1050" b="1" dirty="0" err="1">
                  <a:solidFill>
                    <a:srgbClr val="0070C0"/>
                  </a:solidFill>
                </a:rPr>
                <a:t>interconnector</a:t>
              </a:r>
              <a:r>
                <a:rPr lang="it-IT" sz="1050" b="1" dirty="0">
                  <a:solidFill>
                    <a:srgbClr val="0070C0"/>
                  </a:solidFill>
                </a:rPr>
                <a:t> EL-MK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503DCE44-4380-5970-E585-F374037AFAB2}"/>
                </a:ext>
              </a:extLst>
            </p:cNvPr>
            <p:cNvSpPr txBox="1"/>
            <p:nvPr/>
          </p:nvSpPr>
          <p:spPr>
            <a:xfrm>
              <a:off x="85857" y="3598009"/>
              <a:ext cx="2879999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10. Gas </a:t>
              </a:r>
              <a:r>
                <a:rPr lang="it-IT" sz="1050" b="1" dirty="0" err="1">
                  <a:solidFill>
                    <a:srgbClr val="0070C0"/>
                  </a:solidFill>
                </a:rPr>
                <a:t>interconnector</a:t>
              </a:r>
              <a:r>
                <a:rPr lang="it-IT" sz="1050" b="1" dirty="0">
                  <a:solidFill>
                    <a:srgbClr val="0070C0"/>
                  </a:solidFill>
                </a:rPr>
                <a:t> MK-EL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126620AE-0F71-BEE1-AEBF-C7CC86C12E6A}"/>
                </a:ext>
              </a:extLst>
            </p:cNvPr>
            <p:cNvSpPr txBox="1"/>
            <p:nvPr/>
          </p:nvSpPr>
          <p:spPr>
            <a:xfrm>
              <a:off x="84861" y="6090114"/>
              <a:ext cx="2883227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19. </a:t>
              </a:r>
              <a:r>
                <a:rPr lang="it-IT" sz="1050" b="1" dirty="0" err="1">
                  <a:solidFill>
                    <a:srgbClr val="0070C0"/>
                  </a:solidFill>
                </a:rPr>
                <a:t>Revithoussa</a:t>
              </a:r>
              <a:r>
                <a:rPr lang="it-IT" sz="1050" b="1" dirty="0">
                  <a:solidFill>
                    <a:srgbClr val="0070C0"/>
                  </a:solidFill>
                </a:rPr>
                <a:t> LNG terminal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7DBE32EA-F7B3-7F4F-D97C-C354F824A13D}"/>
                </a:ext>
              </a:extLst>
            </p:cNvPr>
            <p:cNvSpPr txBox="1"/>
            <p:nvPr/>
          </p:nvSpPr>
          <p:spPr>
            <a:xfrm>
              <a:off x="84861" y="5533481"/>
              <a:ext cx="2876525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17. </a:t>
              </a:r>
              <a:r>
                <a:rPr lang="it-IT" sz="1050" b="1" dirty="0" err="1">
                  <a:solidFill>
                    <a:srgbClr val="0070C0"/>
                  </a:solidFill>
                </a:rPr>
                <a:t>Alexandroupolis</a:t>
              </a:r>
              <a:r>
                <a:rPr lang="it-IT" sz="1050" b="1" dirty="0">
                  <a:solidFill>
                    <a:srgbClr val="0070C0"/>
                  </a:solidFill>
                </a:rPr>
                <a:t> LNG terminal</a:t>
              </a:r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EB4E6CB1-C039-E65A-D8DF-EAB15302AC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4216" y="5535363"/>
              <a:ext cx="144000" cy="14400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0CB09A12-EEAF-6965-B2CF-32F0D386C2CF}"/>
                </a:ext>
              </a:extLst>
            </p:cNvPr>
            <p:cNvSpPr txBox="1"/>
            <p:nvPr/>
          </p:nvSpPr>
          <p:spPr>
            <a:xfrm>
              <a:off x="88254" y="5807717"/>
              <a:ext cx="2883227" cy="234286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 w="6350">
              <a:solidFill>
                <a:srgbClr val="0070C0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18. </a:t>
              </a:r>
              <a:r>
                <a:rPr lang="it-IT" sz="1050" b="1" dirty="0" err="1">
                  <a:solidFill>
                    <a:srgbClr val="0070C0"/>
                  </a:solidFill>
                </a:rPr>
                <a:t>Dioriga</a:t>
              </a:r>
              <a:r>
                <a:rPr lang="it-IT" sz="1050" b="1" dirty="0">
                  <a:solidFill>
                    <a:srgbClr val="0070C0"/>
                  </a:solidFill>
                </a:rPr>
                <a:t> LNG terminal</a:t>
              </a: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783A78A5-178B-01DE-816B-FF8EA76F2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9116" y="1346229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C106254C-9D68-ED81-379A-D2601011A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8505" y="1827492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3B083E27-7D16-7597-89BC-B51B92612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7027" y="172161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A1CB3375-A4B4-3579-8A34-2C05142EE6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7028" y="229935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BEDDAEEC-306F-4288-0B87-E99AC4C675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3028" y="3458810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6</a:t>
              </a:r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A220F596-9C60-F253-859C-0CD9DA14D6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9179" y="2838143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F09E7F63-7436-4AF0-99D6-A489C0A48D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9179" y="3415658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8</a:t>
              </a:r>
            </a:p>
          </p:txBody>
        </p:sp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C7A676FC-2F98-B2BB-23D8-2C5ABCF2F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9061" y="3742917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014C231A-37D6-7E8E-926B-E38A6D1C1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9391" y="351207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10</a:t>
              </a:r>
            </a:p>
          </p:txBody>
        </p:sp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77A37CCA-2B05-D753-93C7-497596347F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2137" y="4029517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11</a:t>
              </a:r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0B2038E3-BD47-8009-E30F-E2F04A8047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7638" y="474423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9CF14362-D5DE-6B8E-EC22-BA61A15B9E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5549" y="443622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99536641-3B0B-B75D-6AAB-E8E70F719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24030" y="432034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17</a:t>
              </a:r>
            </a:p>
          </p:txBody>
        </p:sp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3E5D37EB-ADC6-18F6-12B8-81A2EB5BF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69041" y="571953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13</a:t>
              </a:r>
            </a:p>
          </p:txBody>
        </p:sp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C0D3B280-5B8D-FA14-5428-FC770A424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99609" y="239882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14</a:t>
              </a:r>
            </a:p>
          </p:txBody>
        </p:sp>
        <p:sp>
          <p:nvSpPr>
            <p:cNvPr id="59" name="Ovale 58">
              <a:extLst>
                <a:ext uri="{FF2B5EF4-FFF2-40B4-BE49-F238E27FC236}">
                  <a16:creationId xmlns:a16="http://schemas.microsoft.com/office/drawing/2014/main" id="{6F583254-28D3-7C3B-1159-DAE90F7674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9470" y="1956058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15</a:t>
              </a:r>
            </a:p>
          </p:txBody>
        </p:sp>
        <p:sp>
          <p:nvSpPr>
            <p:cNvPr id="60" name="Ovale 59">
              <a:extLst>
                <a:ext uri="{FF2B5EF4-FFF2-40B4-BE49-F238E27FC236}">
                  <a16:creationId xmlns:a16="http://schemas.microsoft.com/office/drawing/2014/main" id="{3B780E85-4051-2B0B-1F28-E77C5306FF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3218" y="2783831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8B861AAA-2D87-910B-8AA5-5F3DF5902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2343" y="515741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62" name="Ovale 61">
              <a:extLst>
                <a:ext uri="{FF2B5EF4-FFF2-40B4-BE49-F238E27FC236}">
                  <a16:creationId xmlns:a16="http://schemas.microsoft.com/office/drawing/2014/main" id="{58E2C54D-EBE0-5DAB-3FC6-A11E0C57E9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6533" y="5456143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63" name="Ovale 62">
              <a:extLst>
                <a:ext uri="{FF2B5EF4-FFF2-40B4-BE49-F238E27FC236}">
                  <a16:creationId xmlns:a16="http://schemas.microsoft.com/office/drawing/2014/main" id="{21A696EB-5BA9-BD0E-5C92-E4B8E8FDD3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8187" y="398145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11</a:t>
              </a:r>
            </a:p>
          </p:txBody>
        </p:sp>
        <p:sp>
          <p:nvSpPr>
            <p:cNvPr id="64" name="Ovale 63">
              <a:extLst>
                <a:ext uri="{FF2B5EF4-FFF2-40B4-BE49-F238E27FC236}">
                  <a16:creationId xmlns:a16="http://schemas.microsoft.com/office/drawing/2014/main" id="{43A76958-05D4-073B-B457-40291013BE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6396" y="2742118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56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5AE70A0B-0D8D-A15C-62F2-6E067110B23A}"/>
              </a:ext>
            </a:extLst>
          </p:cNvPr>
          <p:cNvGrpSpPr/>
          <p:nvPr/>
        </p:nvGrpSpPr>
        <p:grpSpPr>
          <a:xfrm>
            <a:off x="609600" y="304800"/>
            <a:ext cx="8118153" cy="789780"/>
            <a:chOff x="609600" y="304800"/>
            <a:chExt cx="8118153" cy="789780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AC278F7D-9BB4-D60B-FE3B-2DB7AA651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04800"/>
              <a:ext cx="1945953" cy="789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B94D6BD-924F-2A77-1480-48D29B173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51" r="7416"/>
            <a:stretch/>
          </p:blipFill>
          <p:spPr>
            <a:xfrm>
              <a:off x="609600" y="395871"/>
              <a:ext cx="1219200" cy="698709"/>
            </a:xfrm>
            <a:prstGeom prst="rect">
              <a:avLst/>
            </a:prstGeom>
          </p:spPr>
        </p:pic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53C2EB-A074-CEE7-32EB-F7081CDA675C}"/>
              </a:ext>
            </a:extLst>
          </p:cNvPr>
          <p:cNvSpPr txBox="1"/>
          <p:nvPr/>
        </p:nvSpPr>
        <p:spPr>
          <a:xfrm>
            <a:off x="446460" y="1537382"/>
            <a:ext cx="8588821" cy="387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provide security of energy supply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achieve energy transition towards decarbonisation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guratee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gas structures are needed in the long term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phase-out of coal avoiding social negative effects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support the  investments needed for RES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r-Latn-RS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sr-Latn-R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cross-sector </a:t>
            </a: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electrification </a:t>
            </a:r>
            <a:r>
              <a:rPr lang="it-IT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storage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630E05-AB63-30E0-D89F-69E22B7DE9DD}"/>
              </a:ext>
            </a:extLst>
          </p:cNvPr>
          <p:cNvSpPr txBox="1"/>
          <p:nvPr/>
        </p:nvSpPr>
        <p:spPr>
          <a:xfrm>
            <a:off x="2362201" y="534160"/>
            <a:ext cx="5754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/>
              <a:t>CHALLENGES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3ADB37-206D-E851-83DB-704C407E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09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5AE70A0B-0D8D-A15C-62F2-6E067110B23A}"/>
              </a:ext>
            </a:extLst>
          </p:cNvPr>
          <p:cNvGrpSpPr/>
          <p:nvPr/>
        </p:nvGrpSpPr>
        <p:grpSpPr>
          <a:xfrm>
            <a:off x="609600" y="304800"/>
            <a:ext cx="8118153" cy="789780"/>
            <a:chOff x="609600" y="304800"/>
            <a:chExt cx="8118153" cy="789780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AC278F7D-9BB4-D60B-FE3B-2DB7AA651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04800"/>
              <a:ext cx="1945953" cy="789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B94D6BD-924F-2A77-1480-48D29B173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51" r="7416"/>
            <a:stretch/>
          </p:blipFill>
          <p:spPr>
            <a:xfrm>
              <a:off x="609600" y="395871"/>
              <a:ext cx="1219200" cy="698709"/>
            </a:xfrm>
            <a:prstGeom prst="rect">
              <a:avLst/>
            </a:prstGeom>
          </p:spPr>
        </p:pic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53C2EB-A074-CEE7-32EB-F7081CDA675C}"/>
              </a:ext>
            </a:extLst>
          </p:cNvPr>
          <p:cNvSpPr txBox="1"/>
          <p:nvPr/>
        </p:nvSpPr>
        <p:spPr>
          <a:xfrm>
            <a:off x="397197" y="1470590"/>
            <a:ext cx="8118153" cy="4528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r-Latn-R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 </a:t>
            </a:r>
            <a:r>
              <a:rPr lang="it-IT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it-IT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huge</a:t>
            </a:r>
            <a:r>
              <a:rPr lang="it-IT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potentiality</a:t>
            </a:r>
            <a:r>
              <a:rPr lang="it-IT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it-IT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endParaRPr lang="sr-Latn-R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 gives large possibility of demand reduction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gas is expected to be an intermediate fuel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gas system can be used for hydrogen transportation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CCUS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be integrated into industrial clusters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Hydrogen production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renewable power sources</a:t>
            </a:r>
            <a:endParaRPr lang="sr-Latn-R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630E05-AB63-30E0-D89F-69E22B7DE9DD}"/>
              </a:ext>
            </a:extLst>
          </p:cNvPr>
          <p:cNvSpPr txBox="1"/>
          <p:nvPr/>
        </p:nvSpPr>
        <p:spPr>
          <a:xfrm>
            <a:off x="2274619" y="361790"/>
            <a:ext cx="4183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/>
              <a:t>OPPORTUNITIES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A516C68-D33C-826E-CED1-34DCBE78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26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5AE70A0B-0D8D-A15C-62F2-6E067110B23A}"/>
              </a:ext>
            </a:extLst>
          </p:cNvPr>
          <p:cNvGrpSpPr/>
          <p:nvPr/>
        </p:nvGrpSpPr>
        <p:grpSpPr>
          <a:xfrm>
            <a:off x="609600" y="304800"/>
            <a:ext cx="8118153" cy="789780"/>
            <a:chOff x="609600" y="304800"/>
            <a:chExt cx="8118153" cy="789780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AC278F7D-9BB4-D60B-FE3B-2DB7AA651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04800"/>
              <a:ext cx="1945953" cy="789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B94D6BD-924F-2A77-1480-48D29B173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51" r="7416"/>
            <a:stretch/>
          </p:blipFill>
          <p:spPr>
            <a:xfrm>
              <a:off x="609600" y="395871"/>
              <a:ext cx="1219200" cy="698709"/>
            </a:xfrm>
            <a:prstGeom prst="rect">
              <a:avLst/>
            </a:prstGeom>
          </p:spPr>
        </p:pic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2F8F22-619E-FE56-527E-206D79CE0A10}"/>
              </a:ext>
            </a:extLst>
          </p:cNvPr>
          <p:cNvSpPr txBox="1"/>
          <p:nvPr/>
        </p:nvSpPr>
        <p:spPr>
          <a:xfrm>
            <a:off x="503032" y="1511059"/>
            <a:ext cx="8450264" cy="395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 scenarios that need to be addressed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and delays among countries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Decarbonization and security are achievable targets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became more ambitious and urgent after the 2022 crisis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Huge opportunities of energy efficiency with digitalization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of investments and innovation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avoid heavy social and financial burdens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solution for finance of RES and grids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30F967-C078-F99B-74BD-126EBCEDA2CE}"/>
              </a:ext>
            </a:extLst>
          </p:cNvPr>
          <p:cNvSpPr txBox="1"/>
          <p:nvPr/>
        </p:nvSpPr>
        <p:spPr>
          <a:xfrm>
            <a:off x="2664029" y="395871"/>
            <a:ext cx="39767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/>
              <a:t>CONCLUSIONS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E79397-0C87-6813-3711-73580516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42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82810" y="2813447"/>
            <a:ext cx="617837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3200" spc="-10" dirty="0">
                <a:latin typeface="Calibri"/>
                <a:cs typeface="Calibri"/>
              </a:rPr>
              <a:t>QUESTIONS?</a:t>
            </a:r>
          </a:p>
          <a:p>
            <a:pPr marL="12700" algn="ctr">
              <a:lnSpc>
                <a:spcPct val="100000"/>
              </a:lnSpc>
            </a:pPr>
            <a:endParaRPr lang="it-IT" sz="3200" spc="-1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it-IT" sz="3200" spc="-10" dirty="0">
                <a:latin typeface="Calibri"/>
                <a:cs typeface="Calibri"/>
              </a:rPr>
              <a:t>…thank </a:t>
            </a:r>
            <a:r>
              <a:rPr lang="it-IT" sz="3200" spc="-10" dirty="0" err="1">
                <a:latin typeface="Calibri"/>
                <a:cs typeface="Calibri"/>
              </a:rPr>
              <a:t>you</a:t>
            </a:r>
            <a:r>
              <a:rPr lang="it-IT" sz="3200" spc="-10" dirty="0">
                <a:latin typeface="Calibri"/>
                <a:cs typeface="Calibri"/>
              </a:rPr>
              <a:t>!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3F6713-BAAE-C633-5762-6EC2769DC4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03D7FA0-4E51-8608-C6EC-A6D4C6411A81}"/>
              </a:ext>
            </a:extLst>
          </p:cNvPr>
          <p:cNvSpPr txBox="1">
            <a:spLocks/>
          </p:cNvSpPr>
          <p:nvPr/>
        </p:nvSpPr>
        <p:spPr>
          <a:xfrm>
            <a:off x="2118512" y="475415"/>
            <a:ext cx="511134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r>
              <a:rPr lang="it-IT" sz="2800" dirty="0"/>
              <a:t>Agenda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35E15D-407D-107E-7173-B70A6D876256}"/>
              </a:ext>
            </a:extLst>
          </p:cNvPr>
          <p:cNvSpPr txBox="1"/>
          <p:nvPr/>
        </p:nvSpPr>
        <p:spPr>
          <a:xfrm>
            <a:off x="575976" y="1616738"/>
            <a:ext cx="8196416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we built the three different scenarios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 main results achieved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ow they are coherent with other scenarios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hat are the main challenges opportunities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The projects on the grids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Conclusions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1A3151E-DCB6-E792-0732-067E8EE4FB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20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6565506-F703-4832-8B7A-06E63F938B02}"/>
              </a:ext>
            </a:extLst>
          </p:cNvPr>
          <p:cNvSpPr txBox="1">
            <a:spLocks/>
          </p:cNvSpPr>
          <p:nvPr/>
        </p:nvSpPr>
        <p:spPr>
          <a:xfrm>
            <a:off x="3032912" y="449656"/>
            <a:ext cx="348558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r>
              <a:rPr lang="it-IT" sz="1800" dirty="0"/>
              <a:t>MASTER PLAN STRUCTURE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B324642F-CF34-411C-9251-6E8FAB6C2B0F}"/>
              </a:ext>
            </a:extLst>
          </p:cNvPr>
          <p:cNvGraphicFramePr/>
          <p:nvPr/>
        </p:nvGraphicFramePr>
        <p:xfrm>
          <a:off x="114300" y="990600"/>
          <a:ext cx="8915400" cy="443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8FFD5C1-4B92-AF75-97FF-EE526A7099AC}"/>
              </a:ext>
            </a:extLst>
          </p:cNvPr>
          <p:cNvCxnSpPr>
            <a:cxnSpLocks/>
          </p:cNvCxnSpPr>
          <p:nvPr/>
        </p:nvCxnSpPr>
        <p:spPr>
          <a:xfrm>
            <a:off x="7337143" y="1095057"/>
            <a:ext cx="0" cy="4809653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B74508-FB6C-0B0E-ED85-548228E8E9E1}"/>
              </a:ext>
            </a:extLst>
          </p:cNvPr>
          <p:cNvSpPr txBox="1"/>
          <p:nvPr/>
        </p:nvSpPr>
        <p:spPr>
          <a:xfrm>
            <a:off x="6102874" y="5139858"/>
            <a:ext cx="190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accent5">
                    <a:lumMod val="75000"/>
                  </a:schemeClr>
                </a:solidFill>
              </a:rPr>
              <a:t>Completed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08DE38-BAAB-56A7-2CC0-37F8A686CF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3</a:t>
            </a:fld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9087A37-9C9B-1778-C678-A4179B3A04CE}"/>
              </a:ext>
            </a:extLst>
          </p:cNvPr>
          <p:cNvCxnSpPr>
            <a:cxnSpLocks/>
          </p:cNvCxnSpPr>
          <p:nvPr/>
        </p:nvCxnSpPr>
        <p:spPr>
          <a:xfrm flipH="1">
            <a:off x="596560" y="5592726"/>
            <a:ext cx="665484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32AD0F-E562-DAF4-4A67-35177CFE0049}"/>
              </a:ext>
            </a:extLst>
          </p:cNvPr>
          <p:cNvSpPr txBox="1"/>
          <p:nvPr/>
        </p:nvSpPr>
        <p:spPr>
          <a:xfrm>
            <a:off x="7753693" y="5047525"/>
            <a:ext cx="148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400" b="1"/>
              <a:t>Exectutive</a:t>
            </a:r>
            <a:r>
              <a:rPr lang="en-TT" sz="1400" b="1" dirty="0"/>
              <a:t> summary </a:t>
            </a:r>
          </a:p>
        </p:txBody>
      </p:sp>
    </p:spTree>
    <p:extLst>
      <p:ext uri="{BB962C8B-B14F-4D97-AF65-F5344CB8AC3E}">
        <p14:creationId xmlns:p14="http://schemas.microsoft.com/office/powerpoint/2010/main" val="149020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FDAA60D-C483-99B2-AF8C-BC8C3ACE3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57403"/>
              </p:ext>
            </p:extLst>
          </p:nvPr>
        </p:nvGraphicFramePr>
        <p:xfrm>
          <a:off x="382586" y="1900501"/>
          <a:ext cx="8371265" cy="3846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289">
                  <a:extLst>
                    <a:ext uri="{9D8B030D-6E8A-4147-A177-3AD203B41FA5}">
                      <a16:colId xmlns:a16="http://schemas.microsoft.com/office/drawing/2014/main" val="2082652916"/>
                    </a:ext>
                  </a:extLst>
                </a:gridCol>
                <a:gridCol w="1642244">
                  <a:extLst>
                    <a:ext uri="{9D8B030D-6E8A-4147-A177-3AD203B41FA5}">
                      <a16:colId xmlns:a16="http://schemas.microsoft.com/office/drawing/2014/main" val="1190615243"/>
                    </a:ext>
                  </a:extLst>
                </a:gridCol>
                <a:gridCol w="1642244">
                  <a:extLst>
                    <a:ext uri="{9D8B030D-6E8A-4147-A177-3AD203B41FA5}">
                      <a16:colId xmlns:a16="http://schemas.microsoft.com/office/drawing/2014/main" val="2956635830"/>
                    </a:ext>
                  </a:extLst>
                </a:gridCol>
                <a:gridCol w="1642244">
                  <a:extLst>
                    <a:ext uri="{9D8B030D-6E8A-4147-A177-3AD203B41FA5}">
                      <a16:colId xmlns:a16="http://schemas.microsoft.com/office/drawing/2014/main" val="2344709448"/>
                    </a:ext>
                  </a:extLst>
                </a:gridCol>
                <a:gridCol w="1642244">
                  <a:extLst>
                    <a:ext uri="{9D8B030D-6E8A-4147-A177-3AD203B41FA5}">
                      <a16:colId xmlns:a16="http://schemas.microsoft.com/office/drawing/2014/main" val="2503299853"/>
                    </a:ext>
                  </a:extLst>
                </a:gridCol>
              </a:tblGrid>
              <a:tr h="1038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600" dirty="0">
                          <a:solidFill>
                            <a:schemeClr val="tx1"/>
                          </a:solidFill>
                          <a:effectLst/>
                        </a:rPr>
                        <a:t>NECPs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600" dirty="0">
                          <a:solidFill>
                            <a:schemeClr val="tx1"/>
                          </a:solidFill>
                          <a:effectLst/>
                        </a:rPr>
                        <a:t>European Commission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600" dirty="0">
                          <a:solidFill>
                            <a:schemeClr val="tx1"/>
                          </a:solidFill>
                          <a:effectLst/>
                        </a:rPr>
                        <a:t>(PRIMES Scenario)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600" dirty="0">
                          <a:solidFill>
                            <a:schemeClr val="tx1"/>
                          </a:solidFill>
                          <a:effectLst/>
                        </a:rPr>
                        <a:t>ENTSOs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600" dirty="0">
                          <a:solidFill>
                            <a:schemeClr val="tx1"/>
                          </a:solidFill>
                          <a:effectLst/>
                        </a:rPr>
                        <a:t>TYNDP 2022 Scenarios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600" dirty="0">
                          <a:solidFill>
                            <a:schemeClr val="tx1"/>
                          </a:solidFill>
                          <a:effectLst/>
                        </a:rPr>
                        <a:t>IEA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600" dirty="0">
                          <a:solidFill>
                            <a:schemeClr val="tx1"/>
                          </a:solidFill>
                          <a:effectLst/>
                        </a:rPr>
                        <a:t>WEO scenarios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0573"/>
                  </a:ext>
                </a:extLst>
              </a:tr>
              <a:tr h="888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600" dirty="0">
                          <a:solidFill>
                            <a:schemeClr val="tx1"/>
                          </a:solidFill>
                          <a:effectLst/>
                        </a:rPr>
                        <a:t>1 Current Policy Scenario (2030)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kern="1600" dirty="0">
                          <a:solidFill>
                            <a:schemeClr val="tx1"/>
                          </a:solidFill>
                          <a:effectLst/>
                        </a:rPr>
                        <a:t>With existing measures</a:t>
                      </a:r>
                      <a:br>
                        <a:rPr lang="en-US" sz="1200" b="1" kern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1" kern="1600" dirty="0">
                          <a:solidFill>
                            <a:schemeClr val="tx1"/>
                          </a:solidFill>
                          <a:effectLst/>
                        </a:rPr>
                        <a:t>(WEM)</a:t>
                      </a:r>
                      <a:endParaRPr lang="it-IT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600" dirty="0">
                          <a:solidFill>
                            <a:schemeClr val="tx1"/>
                          </a:solidFill>
                          <a:effectLst/>
                        </a:rPr>
                        <a:t>EU Reference Scenario 2020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600" dirty="0">
                          <a:solidFill>
                            <a:schemeClr val="tx1"/>
                          </a:solidFill>
                          <a:effectLst/>
                        </a:rPr>
                        <a:t>National Trends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Stated Policies Scenario (STEPS)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625341"/>
                  </a:ext>
                </a:extLst>
              </a:tr>
              <a:tr h="888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600" dirty="0">
                          <a:solidFill>
                            <a:schemeClr val="tx1"/>
                          </a:solidFill>
                          <a:effectLst/>
                        </a:rPr>
                        <a:t>2  New Policy Scenario (2030)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kern="1600" dirty="0">
                          <a:solidFill>
                            <a:schemeClr val="tx1"/>
                          </a:solidFill>
                          <a:effectLst/>
                        </a:rPr>
                        <a:t>With additional measures</a:t>
                      </a:r>
                      <a:br>
                        <a:rPr lang="en-US" sz="1200" b="1" kern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1" kern="1600" dirty="0">
                          <a:solidFill>
                            <a:schemeClr val="tx1"/>
                          </a:solidFill>
                          <a:effectLst/>
                        </a:rPr>
                        <a:t>(WAM)</a:t>
                      </a:r>
                      <a:endParaRPr lang="it-IT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600" dirty="0">
                          <a:solidFill>
                            <a:schemeClr val="tx1"/>
                          </a:solidFill>
                          <a:effectLst/>
                        </a:rPr>
                        <a:t>Fit for 55</a:t>
                      </a:r>
                      <a:br>
                        <a:rPr lang="en-US" sz="1200" kern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kern="1600" dirty="0">
                          <a:solidFill>
                            <a:schemeClr val="tx1"/>
                          </a:solidFill>
                          <a:effectLst/>
                        </a:rPr>
                        <a:t>(MIX Scenario)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Sustainable Development Scenario (SDS)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276749"/>
                  </a:ext>
                </a:extLst>
              </a:tr>
              <a:tr h="888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600" dirty="0">
                          <a:solidFill>
                            <a:schemeClr val="tx1"/>
                          </a:solidFill>
                          <a:effectLst/>
                        </a:rPr>
                        <a:t>3 Carbon Neutral Scenario (2050)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600">
                          <a:solidFill>
                            <a:schemeClr val="tx1"/>
                          </a:solidFill>
                          <a:effectLst/>
                        </a:rPr>
                        <a:t>n.a.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600" dirty="0">
                          <a:solidFill>
                            <a:schemeClr val="tx1"/>
                          </a:solidFill>
                          <a:effectLst/>
                        </a:rPr>
                        <a:t>EU climate-neutral vision</a:t>
                      </a:r>
                      <a:r>
                        <a:rPr lang="en-US" sz="1200" kern="16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200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600" dirty="0">
                          <a:solidFill>
                            <a:schemeClr val="tx1"/>
                          </a:solidFill>
                          <a:effectLst/>
                        </a:rPr>
                        <a:t>Distributed Energy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600" dirty="0">
                          <a:solidFill>
                            <a:schemeClr val="tx1"/>
                          </a:solidFill>
                          <a:effectLst/>
                        </a:rPr>
                        <a:t>Global Ambition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Net Zero Emissions by 2050 Scenario (NZE)</a:t>
                      </a:r>
                      <a:endParaRPr lang="it-IT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12069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8DE61D-B360-3BBF-267A-45BADF026E59}"/>
              </a:ext>
            </a:extLst>
          </p:cNvPr>
          <p:cNvSpPr txBox="1"/>
          <p:nvPr/>
        </p:nvSpPr>
        <p:spPr>
          <a:xfrm>
            <a:off x="515608" y="5782395"/>
            <a:ext cx="83343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050" dirty="0">
                <a:latin typeface="Calibri" panose="020F0502020204030204" pitchFamily="34" charset="0"/>
                <a:cs typeface="Calibri" panose="020F0502020204030204" pitchFamily="34" charset="0"/>
              </a:rPr>
              <a:t> COM (2018) 773 - A Clean Planet for </a:t>
            </a:r>
            <a:r>
              <a:rPr lang="it-IT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050" dirty="0">
                <a:latin typeface="Calibri" panose="020F0502020204030204" pitchFamily="34" charset="0"/>
                <a:cs typeface="Calibri" panose="020F0502020204030204" pitchFamily="34" charset="0"/>
              </a:rPr>
              <a:t> - A European </a:t>
            </a:r>
            <a:r>
              <a:rPr lang="it-IT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strategic</a:t>
            </a:r>
            <a:r>
              <a:rPr lang="it-IT" sz="1050" dirty="0">
                <a:latin typeface="Calibri" panose="020F0502020204030204" pitchFamily="34" charset="0"/>
                <a:cs typeface="Calibri" panose="020F0502020204030204" pitchFamily="34" charset="0"/>
              </a:rPr>
              <a:t> long-</a:t>
            </a:r>
            <a:r>
              <a:rPr lang="it-IT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050" dirty="0">
                <a:latin typeface="Calibri" panose="020F0502020204030204" pitchFamily="34" charset="0"/>
                <a:cs typeface="Calibri" panose="020F0502020204030204" pitchFamily="34" charset="0"/>
              </a:rPr>
              <a:t> vision for a </a:t>
            </a:r>
            <a:r>
              <a:rPr lang="it-IT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prosperous</a:t>
            </a:r>
            <a:r>
              <a:rPr lang="it-IT" sz="10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it-IT" sz="1050" dirty="0">
                <a:latin typeface="Calibri" panose="020F0502020204030204" pitchFamily="34" charset="0"/>
                <a:cs typeface="Calibri" panose="020F0502020204030204" pitchFamily="34" charset="0"/>
              </a:rPr>
              <a:t>, competitive and </a:t>
            </a:r>
            <a:r>
              <a:rPr lang="it-IT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it-IT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neutral</a:t>
            </a:r>
            <a:r>
              <a:rPr lang="it-IT" sz="1050" dirty="0">
                <a:latin typeface="Calibri" panose="020F0502020204030204" pitchFamily="34" charset="0"/>
                <a:cs typeface="Calibri" panose="020F0502020204030204" pitchFamily="34" charset="0"/>
              </a:rPr>
              <a:t> economy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15C5CA-5163-D53A-9363-08DA58C8F3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4</a:t>
            </a:fld>
            <a:endParaRPr lang="it-IT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03D7FA0-4E51-8608-C6EC-A6D4C6411A81}"/>
              </a:ext>
            </a:extLst>
          </p:cNvPr>
          <p:cNvSpPr txBox="1">
            <a:spLocks/>
          </p:cNvSpPr>
          <p:nvPr/>
        </p:nvSpPr>
        <p:spPr>
          <a:xfrm>
            <a:off x="566626" y="298995"/>
            <a:ext cx="8083547" cy="9848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200" dirty="0"/>
              <a:t>EUSAIR Master Plan and its links with other scenarios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EF696D-9BD5-DBC6-658D-219DCE03BB25}"/>
              </a:ext>
            </a:extLst>
          </p:cNvPr>
          <p:cNvSpPr txBox="1"/>
          <p:nvPr/>
        </p:nvSpPr>
        <p:spPr>
          <a:xfrm>
            <a:off x="382586" y="1319376"/>
            <a:ext cx="57278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JM" sz="2000" b="1" dirty="0"/>
              <a:t>In yellow the scenarios took as reference </a:t>
            </a:r>
          </a:p>
        </p:txBody>
      </p:sp>
    </p:spTree>
    <p:extLst>
      <p:ext uri="{BB962C8B-B14F-4D97-AF65-F5344CB8AC3E}">
        <p14:creationId xmlns:p14="http://schemas.microsoft.com/office/powerpoint/2010/main" val="248533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58339C6-8199-516F-C186-CEF0FB69A7C1}"/>
              </a:ext>
            </a:extLst>
          </p:cNvPr>
          <p:cNvSpPr txBox="1">
            <a:spLocks/>
          </p:cNvSpPr>
          <p:nvPr/>
        </p:nvSpPr>
        <p:spPr>
          <a:xfrm>
            <a:off x="620067" y="204809"/>
            <a:ext cx="8421898" cy="9848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r>
              <a:rPr lang="en-PH" sz="3200" i="1" dirty="0"/>
              <a:t>Reduction of final energy consumptions thanks mostly to efficiency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01DE002-E977-163A-3696-B802FFCD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E5A2EA-54B0-B5AA-7743-3AC949CB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80" y="1691883"/>
            <a:ext cx="6439180" cy="419908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7874C5-569C-A18B-113E-D8C775791917}"/>
              </a:ext>
            </a:extLst>
          </p:cNvPr>
          <p:cNvSpPr txBox="1"/>
          <p:nvPr/>
        </p:nvSpPr>
        <p:spPr>
          <a:xfrm>
            <a:off x="6624916" y="2279609"/>
            <a:ext cx="2308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Important delays in the evolution of energy systems of each country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477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10EF68E-6A50-29EA-E51C-80625FE9F1FA}"/>
              </a:ext>
            </a:extLst>
          </p:cNvPr>
          <p:cNvSpPr txBox="1">
            <a:spLocks/>
          </p:cNvSpPr>
          <p:nvPr/>
        </p:nvSpPr>
        <p:spPr>
          <a:xfrm>
            <a:off x="1475244" y="395261"/>
            <a:ext cx="6101669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r>
              <a:rPr lang="en-ZA" sz="3600" i="1" dirty="0"/>
              <a:t>Natural gas replaced by RES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04DB85-94DE-8209-623D-F1E18E20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23B5E4-9750-8732-E8F4-2EAB31E6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1312805"/>
            <a:ext cx="717665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10EF68E-6A50-29EA-E51C-80625FE9F1FA}"/>
              </a:ext>
            </a:extLst>
          </p:cNvPr>
          <p:cNvSpPr txBox="1">
            <a:spLocks/>
          </p:cNvSpPr>
          <p:nvPr/>
        </p:nvSpPr>
        <p:spPr>
          <a:xfrm>
            <a:off x="1475244" y="395261"/>
            <a:ext cx="6101669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r>
              <a:rPr lang="en-ZA" sz="3600" i="1" dirty="0"/>
              <a:t>Natural gas replaced by RES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04DB85-94DE-8209-623D-F1E18E20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23B5E4-9750-8732-E8F4-2EAB31E6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2" y="1742971"/>
            <a:ext cx="5350624" cy="348922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266125-9299-EA0F-F075-1CC0A1558CFB}"/>
              </a:ext>
            </a:extLst>
          </p:cNvPr>
          <p:cNvSpPr txBox="1"/>
          <p:nvPr/>
        </p:nvSpPr>
        <p:spPr>
          <a:xfrm>
            <a:off x="6361490" y="1714854"/>
            <a:ext cx="28304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 is also a scenario to be considered, at qualitative level,  in case decarbonisation policies are not fully successful.</a:t>
            </a:r>
          </a:p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In 2030 there is the need to check  whether the gas structures are still requested. </a:t>
            </a:r>
          </a:p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Hydrogen economy is a solution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9B190DB-2C59-AA7E-2C5A-6DA9158B8E91}"/>
              </a:ext>
            </a:extLst>
          </p:cNvPr>
          <p:cNvSpPr/>
          <p:nvPr/>
        </p:nvSpPr>
        <p:spPr>
          <a:xfrm>
            <a:off x="4711701" y="2948573"/>
            <a:ext cx="236817" cy="1218437"/>
          </a:xfrm>
          <a:prstGeom prst="rect">
            <a:avLst/>
          </a:prstGeom>
          <a:gradFill flip="none" rotWithShape="1">
            <a:gsLst>
              <a:gs pos="55000">
                <a:schemeClr val="accent6">
                  <a:lumMod val="75000"/>
                </a:schemeClr>
              </a:gs>
              <a:gs pos="95000">
                <a:schemeClr val="bg1"/>
              </a:gs>
              <a:gs pos="88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CA20E73-889E-BE31-4508-DCD153624810}"/>
              </a:ext>
            </a:extLst>
          </p:cNvPr>
          <p:cNvCxnSpPr>
            <a:cxnSpLocks/>
          </p:cNvCxnSpPr>
          <p:nvPr/>
        </p:nvCxnSpPr>
        <p:spPr>
          <a:xfrm flipH="1">
            <a:off x="5051204" y="2440030"/>
            <a:ext cx="1124663" cy="59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4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BD79509-AFF7-F2BA-9D86-3B1C758B98CE}"/>
              </a:ext>
            </a:extLst>
          </p:cNvPr>
          <p:cNvSpPr txBox="1">
            <a:spLocks/>
          </p:cNvSpPr>
          <p:nvPr/>
        </p:nvSpPr>
        <p:spPr>
          <a:xfrm>
            <a:off x="635679" y="294052"/>
            <a:ext cx="7735726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2800" b="1" i="1" spc="-10"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IE" sz="3200" dirty="0"/>
              <a:t>Strong electrification ahead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A2BA172-B68A-797F-7933-84BC415E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9B2690-FB35-3E70-6786-16EA2563B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1312805"/>
            <a:ext cx="717665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3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C0C8C8-7D7A-B4FB-57D9-42A2B549E201}"/>
              </a:ext>
            </a:extLst>
          </p:cNvPr>
          <p:cNvSpPr txBox="1">
            <a:spLocks/>
          </p:cNvSpPr>
          <p:nvPr/>
        </p:nvSpPr>
        <p:spPr>
          <a:xfrm>
            <a:off x="398278" y="216318"/>
            <a:ext cx="8071658" cy="14773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ct val="100000"/>
              </a:lnSpc>
              <a:defRPr sz="2400" b="1" i="0" spc="-10"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it-IT" sz="3200" i="1" dirty="0"/>
              <a:t>Fast rise of RES </a:t>
            </a:r>
            <a:r>
              <a:rPr lang="en-029" sz="3200" i="1" dirty="0"/>
              <a:t>thanks to a long tradition and huge potentialities of the region </a:t>
            </a:r>
          </a:p>
          <a:p>
            <a:pPr algn="ctr"/>
            <a:endParaRPr lang="it-IT" sz="3200" i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242E67-0F73-EB04-B8A1-A4762308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628E-4954-40F2-931D-98EED841FB52}" type="slidenum">
              <a:rPr lang="it-IT" smtClean="0"/>
              <a:t>9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6CB13C-F500-C811-FEC3-81217650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7" y="1312805"/>
            <a:ext cx="717665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15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2356</TotalTime>
  <Words>853</Words>
  <Application>Microsoft Office PowerPoint</Application>
  <PresentationFormat>Presentazione su schermo (4:3)</PresentationFormat>
  <Paragraphs>174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 NE Nomisma Energia and SEEC  The Master Plan on Energy Networks for the Adriatic and Ionian Region: Outlook and Proposals  Designing an Energy Green Deal for the Adriatic-Ionian Region to Confront the Challenges of Climate Change and Energy Security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 Nomisma Energia and SEEC   Master Plan of Energy Networks for the Adriatic-Ionian Region</dc:title>
  <dc:creator>Ext</dc:creator>
  <cp:lastModifiedBy>Davide Tabarelli</cp:lastModifiedBy>
  <cp:revision>52</cp:revision>
  <dcterms:created xsi:type="dcterms:W3CDTF">2022-11-21T11:56:29Z</dcterms:created>
  <dcterms:modified xsi:type="dcterms:W3CDTF">2023-05-24T08:30:25Z</dcterms:modified>
</cp:coreProperties>
</file>