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345" r:id="rId4"/>
    <p:sldId id="258" r:id="rId5"/>
    <p:sldId id="4313" r:id="rId6"/>
    <p:sldId id="4300" r:id="rId7"/>
    <p:sldId id="3505" r:id="rId8"/>
    <p:sldId id="3503" r:id="rId9"/>
    <p:sldId id="265" r:id="rId10"/>
    <p:sldId id="4301" r:id="rId11"/>
    <p:sldId id="261" r:id="rId12"/>
    <p:sldId id="4305" r:id="rId13"/>
    <p:sldId id="259" r:id="rId14"/>
    <p:sldId id="266" r:id="rId15"/>
    <p:sldId id="262" r:id="rId16"/>
    <p:sldId id="268" r:id="rId17"/>
    <p:sldId id="263" r:id="rId18"/>
    <p:sldId id="264" r:id="rId19"/>
    <p:sldId id="4307" r:id="rId20"/>
    <p:sldId id="4310" r:id="rId21"/>
    <p:sldId id="4311" r:id="rId22"/>
    <p:sldId id="4315" r:id="rId23"/>
    <p:sldId id="284" r:id="rId24"/>
    <p:sldId id="346" r:id="rId25"/>
    <p:sldId id="4302" r:id="rId26"/>
    <p:sldId id="1248" r:id="rId27"/>
    <p:sldId id="1433" r:id="rId28"/>
    <p:sldId id="4314" r:id="rId2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76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7693A8-2881-E84B-8290-A58591007236}" type="doc">
      <dgm:prSet loTypeId="urn:microsoft.com/office/officeart/2005/8/layout/orgChart1" loCatId="hierarchy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75FC0EA9-5BFA-E840-A0B4-3B7610DDF28A}">
      <dgm:prSet phldrT="[Testo]"/>
      <dgm:spPr>
        <a:xfrm>
          <a:off x="4800" y="4818325"/>
          <a:ext cx="902389" cy="451194"/>
        </a:xfrm>
      </dgm:spPr>
      <dgm:t>
        <a:bodyPr/>
        <a:lstStyle/>
        <a:p>
          <a:r>
            <a:rPr lang="it-IT">
              <a:latin typeface="Calibri" panose="020F0502020204030204"/>
              <a:ea typeface="+mn-ea"/>
              <a:cs typeface="+mn-cs"/>
            </a:rPr>
            <a:t>DESALINATION TECHNOLOGIES</a:t>
          </a:r>
        </a:p>
      </dgm:t>
    </dgm:pt>
    <dgm:pt modelId="{623E6F06-2F2A-584B-BD84-74208C7075BA}" type="parTrans" cxnId="{816A159B-E7C5-C34B-A983-491CF1E18A54}">
      <dgm:prSet/>
      <dgm:spPr/>
      <dgm:t>
        <a:bodyPr/>
        <a:lstStyle/>
        <a:p>
          <a:pPr algn="l"/>
          <a:endParaRPr lang="it-IT" sz="1000"/>
        </a:p>
      </dgm:t>
    </dgm:pt>
    <dgm:pt modelId="{E18299A2-C4C1-B647-86BB-DF7C1615996E}" type="sibTrans" cxnId="{816A159B-E7C5-C34B-A983-491CF1E18A54}">
      <dgm:prSet/>
      <dgm:spPr/>
      <dgm:t>
        <a:bodyPr/>
        <a:lstStyle/>
        <a:p>
          <a:endParaRPr lang="it-IT"/>
        </a:p>
      </dgm:t>
    </dgm:pt>
    <dgm:pt modelId="{43897F3D-85B3-C942-ABBF-333EED3E0CF5}">
      <dgm:prSet phldrT="[Testo]"/>
      <dgm:spPr>
        <a:xfrm>
          <a:off x="1268145" y="2515821"/>
          <a:ext cx="902389" cy="451194"/>
        </a:xfrm>
      </dgm:spPr>
      <dgm:t>
        <a:bodyPr/>
        <a:lstStyle/>
        <a:p>
          <a:r>
            <a:rPr lang="it-IT">
              <a:latin typeface="Calibri" panose="020F0502020204030204"/>
              <a:ea typeface="+mn-ea"/>
              <a:cs typeface="+mn-cs"/>
            </a:rPr>
            <a:t>COMMERCIALLY AVAILABLE METHODS</a:t>
          </a:r>
        </a:p>
      </dgm:t>
    </dgm:pt>
    <dgm:pt modelId="{A5CD8258-5154-B743-8613-93066FA1C1B3}" type="parTrans" cxnId="{9D9DE8E4-8777-474B-A852-EC4BE1E1A271}">
      <dgm:prSet custT="1"/>
      <dgm:spPr>
        <a:xfrm rot="16734573">
          <a:off x="-77644" y="3887874"/>
          <a:ext cx="2330624" cy="9592"/>
        </a:xfrm>
      </dgm:spPr>
      <dgm:t>
        <a:bodyPr/>
        <a:lstStyle/>
        <a:p>
          <a:pPr algn="l"/>
          <a:endParaRPr lang="it-IT" sz="1000">
            <a:latin typeface="Calibri" panose="020F0502020204030204"/>
            <a:ea typeface="+mn-ea"/>
            <a:cs typeface="+mn-cs"/>
          </a:endParaRPr>
        </a:p>
      </dgm:t>
    </dgm:pt>
    <dgm:pt modelId="{01ADD239-82A1-D44E-B7DD-0370BF60F133}" type="sibTrans" cxnId="{9D9DE8E4-8777-474B-A852-EC4BE1E1A271}">
      <dgm:prSet/>
      <dgm:spPr/>
      <dgm:t>
        <a:bodyPr/>
        <a:lstStyle/>
        <a:p>
          <a:endParaRPr lang="it-IT"/>
        </a:p>
      </dgm:t>
    </dgm:pt>
    <dgm:pt modelId="{59DC51DE-44AC-DE4F-9254-A5171D1EDF85}">
      <dgm:prSet phldrT="[Testo]"/>
      <dgm:spPr>
        <a:xfrm>
          <a:off x="2531491" y="1542932"/>
          <a:ext cx="902389" cy="451194"/>
        </a:xfrm>
      </dgm:spPr>
      <dgm:t>
        <a:bodyPr/>
        <a:lstStyle/>
        <a:p>
          <a:r>
            <a:rPr lang="it-IT" dirty="0">
              <a:latin typeface="Calibri" panose="020F0502020204030204"/>
              <a:ea typeface="+mn-ea"/>
              <a:cs typeface="+mn-cs"/>
            </a:rPr>
            <a:t>MAJOR PROCESSES</a:t>
          </a:r>
        </a:p>
      </dgm:t>
    </dgm:pt>
    <dgm:pt modelId="{E5B1F050-DBFF-3243-A24F-B7F8EAABBC4B}" type="parTrans" cxnId="{CB1BE9E6-4A53-E043-848E-5FD6B26D3BCC}">
      <dgm:prSet custT="1"/>
      <dgm:spPr>
        <a:xfrm rot="17421335">
          <a:off x="1832167" y="2250178"/>
          <a:ext cx="1037690" cy="9592"/>
        </a:xfrm>
      </dgm:spPr>
      <dgm:t>
        <a:bodyPr/>
        <a:lstStyle/>
        <a:p>
          <a:pPr algn="l"/>
          <a:endParaRPr lang="it-IT" sz="1000">
            <a:latin typeface="Calibri" panose="020F0502020204030204"/>
            <a:ea typeface="+mn-ea"/>
            <a:cs typeface="+mn-cs"/>
          </a:endParaRPr>
        </a:p>
      </dgm:t>
    </dgm:pt>
    <dgm:pt modelId="{B025371E-41D9-1B42-BB7A-C885206FF5FE}" type="sibTrans" cxnId="{CB1BE9E6-4A53-E043-848E-5FD6B26D3BCC}">
      <dgm:prSet/>
      <dgm:spPr/>
      <dgm:t>
        <a:bodyPr/>
        <a:lstStyle/>
        <a:p>
          <a:endParaRPr lang="it-IT"/>
        </a:p>
      </dgm:t>
    </dgm:pt>
    <dgm:pt modelId="{2BD4B205-D12C-2040-B479-DD3672BD4FC2}">
      <dgm:prSet phldrT="[Testo]"/>
      <dgm:spPr>
        <a:xfrm>
          <a:off x="2531491" y="3488710"/>
          <a:ext cx="902389" cy="451194"/>
        </a:xfrm>
      </dgm:spPr>
      <dgm:t>
        <a:bodyPr/>
        <a:lstStyle/>
        <a:p>
          <a:r>
            <a:rPr lang="it-IT" dirty="0">
              <a:latin typeface="Calibri" panose="020F0502020204030204"/>
              <a:ea typeface="+mn-ea"/>
              <a:cs typeface="+mn-cs"/>
            </a:rPr>
            <a:t>MINOR PROCESSES</a:t>
          </a:r>
        </a:p>
      </dgm:t>
    </dgm:pt>
    <dgm:pt modelId="{973E2DD0-0FA5-3043-AEDE-65E53BD51AAC}" type="parTrans" cxnId="{58C9DC86-A3A0-DF47-80C7-86B8F732E3BA}">
      <dgm:prSet custT="1"/>
      <dgm:spPr>
        <a:xfrm rot="4178665">
          <a:off x="1832167" y="3223067"/>
          <a:ext cx="1037690" cy="9592"/>
        </a:xfrm>
      </dgm:spPr>
      <dgm:t>
        <a:bodyPr/>
        <a:lstStyle/>
        <a:p>
          <a:pPr algn="l"/>
          <a:endParaRPr lang="it-IT" sz="1000">
            <a:latin typeface="Calibri" panose="020F0502020204030204"/>
            <a:ea typeface="+mn-ea"/>
            <a:cs typeface="+mn-cs"/>
          </a:endParaRPr>
        </a:p>
      </dgm:t>
    </dgm:pt>
    <dgm:pt modelId="{ACBB1726-61EF-FA4D-BEA9-9CD10FA8C1A3}" type="sibTrans" cxnId="{58C9DC86-A3A0-DF47-80C7-86B8F732E3BA}">
      <dgm:prSet/>
      <dgm:spPr/>
      <dgm:t>
        <a:bodyPr/>
        <a:lstStyle/>
        <a:p>
          <a:endParaRPr lang="it-IT"/>
        </a:p>
      </dgm:t>
    </dgm:pt>
    <dgm:pt modelId="{B142BD86-B81D-4D47-B316-F2F883C6018B}">
      <dgm:prSet phldrT="[Testo]"/>
      <dgm:spPr>
        <a:xfrm>
          <a:off x="1268145" y="5564206"/>
          <a:ext cx="902389" cy="451194"/>
        </a:xfrm>
      </dgm:spPr>
      <dgm:t>
        <a:bodyPr/>
        <a:lstStyle/>
        <a:p>
          <a:r>
            <a:rPr lang="it-IT">
              <a:latin typeface="Calibri" panose="020F0502020204030204"/>
              <a:ea typeface="+mn-ea"/>
              <a:cs typeface="+mn-cs"/>
            </a:rPr>
            <a:t>INNOVATIVE AND EMERGING METHODS</a:t>
          </a:r>
        </a:p>
      </dgm:t>
    </dgm:pt>
    <dgm:pt modelId="{51E5584A-A9FC-874C-AF97-0F2BA588C52B}" type="parTrans" cxnId="{EAE745C9-34FB-D549-B91A-8D73CE92885C}">
      <dgm:prSet custT="1"/>
      <dgm:spPr>
        <a:xfrm rot="3850571">
          <a:off x="673352" y="5412067"/>
          <a:ext cx="828630" cy="9592"/>
        </a:xfrm>
      </dgm:spPr>
      <dgm:t>
        <a:bodyPr/>
        <a:lstStyle/>
        <a:p>
          <a:pPr algn="l"/>
          <a:endParaRPr lang="it-IT" sz="1000">
            <a:latin typeface="Calibri" panose="020F0502020204030204"/>
            <a:ea typeface="+mn-ea"/>
            <a:cs typeface="+mn-cs"/>
          </a:endParaRPr>
        </a:p>
      </dgm:t>
    </dgm:pt>
    <dgm:pt modelId="{133F2632-BAD6-6547-A44D-438D023CD7E1}" type="sibTrans" cxnId="{EAE745C9-34FB-D549-B91A-8D73CE92885C}">
      <dgm:prSet/>
      <dgm:spPr/>
      <dgm:t>
        <a:bodyPr/>
        <a:lstStyle/>
        <a:p>
          <a:endParaRPr lang="it-IT"/>
        </a:p>
      </dgm:t>
    </dgm:pt>
    <dgm:pt modelId="{898668C2-8DC5-C94B-A7C2-5A3E100F6337}">
      <dgm:prSet/>
      <dgm:spPr>
        <a:xfrm>
          <a:off x="1268145" y="7120828"/>
          <a:ext cx="902389" cy="451194"/>
        </a:xfrm>
      </dgm:spPr>
      <dgm:t>
        <a:bodyPr/>
        <a:lstStyle/>
        <a:p>
          <a:r>
            <a:rPr lang="it-IT">
              <a:latin typeface="Calibri" panose="020F0502020204030204"/>
              <a:ea typeface="+mn-ea"/>
              <a:cs typeface="+mn-cs"/>
            </a:rPr>
            <a:t>SUPPORTING TREATMENT METHODS</a:t>
          </a:r>
        </a:p>
      </dgm:t>
    </dgm:pt>
    <dgm:pt modelId="{E2B52AB5-25DE-1143-B1F4-2BFC0030430E}" type="parTrans" cxnId="{1DAEED08-4147-5E4F-8080-8184D2DC342B}">
      <dgm:prSet custT="1"/>
      <dgm:spPr>
        <a:xfrm rot="4865427">
          <a:off x="-77644" y="6190378"/>
          <a:ext cx="2330624" cy="9592"/>
        </a:xfrm>
      </dgm:spPr>
      <dgm:t>
        <a:bodyPr/>
        <a:lstStyle/>
        <a:p>
          <a:pPr algn="l"/>
          <a:endParaRPr lang="it-IT" sz="1000">
            <a:latin typeface="Calibri" panose="020F0502020204030204"/>
            <a:ea typeface="+mn-ea"/>
            <a:cs typeface="+mn-cs"/>
          </a:endParaRPr>
        </a:p>
      </dgm:t>
    </dgm:pt>
    <dgm:pt modelId="{C310710A-B1C1-D640-A077-36DCD6FAD03F}" type="sibTrans" cxnId="{1DAEED08-4147-5E4F-8080-8184D2DC342B}">
      <dgm:prSet/>
      <dgm:spPr/>
      <dgm:t>
        <a:bodyPr/>
        <a:lstStyle/>
        <a:p>
          <a:endParaRPr lang="it-IT"/>
        </a:p>
      </dgm:t>
    </dgm:pt>
    <dgm:pt modelId="{4961D1AA-CD60-E74C-89A2-52876B9A29E2}">
      <dgm:prSet/>
      <dgm:spPr>
        <a:xfrm>
          <a:off x="3794836" y="894340"/>
          <a:ext cx="902389" cy="451194"/>
        </a:xfrm>
      </dgm:spPr>
      <dgm:t>
        <a:bodyPr/>
        <a:lstStyle/>
        <a:p>
          <a:r>
            <a:rPr lang="it-IT" dirty="0">
              <a:latin typeface="Calibri" panose="020F0502020204030204"/>
              <a:ea typeface="+mn-ea"/>
              <a:cs typeface="+mn-cs"/>
            </a:rPr>
            <a:t>THERMAL PROCESSES</a:t>
          </a:r>
        </a:p>
      </dgm:t>
    </dgm:pt>
    <dgm:pt modelId="{26AF78EE-D819-8F46-A649-A117BA04EA50}" type="parTrans" cxnId="{398A7444-7039-054B-B631-A53713543D94}">
      <dgm:prSet custT="1"/>
      <dgm:spPr>
        <a:xfrm rot="17945813">
          <a:off x="3243224" y="1439437"/>
          <a:ext cx="742267" cy="9592"/>
        </a:xfrm>
      </dgm:spPr>
      <dgm:t>
        <a:bodyPr/>
        <a:lstStyle/>
        <a:p>
          <a:pPr algn="l"/>
          <a:endParaRPr lang="it-IT" sz="1000">
            <a:latin typeface="Calibri" panose="020F0502020204030204"/>
            <a:ea typeface="+mn-ea"/>
            <a:cs typeface="+mn-cs"/>
          </a:endParaRPr>
        </a:p>
      </dgm:t>
    </dgm:pt>
    <dgm:pt modelId="{0647DBCD-20DB-1147-BA1C-F07578B73384}" type="sibTrans" cxnId="{398A7444-7039-054B-B631-A53713543D94}">
      <dgm:prSet/>
      <dgm:spPr/>
      <dgm:t>
        <a:bodyPr/>
        <a:lstStyle/>
        <a:p>
          <a:endParaRPr lang="it-IT"/>
        </a:p>
      </dgm:t>
    </dgm:pt>
    <dgm:pt modelId="{744D01F5-6396-6241-A671-CC901C1963EB}">
      <dgm:prSet/>
      <dgm:spPr>
        <a:xfrm>
          <a:off x="3794836" y="2191525"/>
          <a:ext cx="902389" cy="451194"/>
        </a:xfrm>
      </dgm:spPr>
      <dgm:t>
        <a:bodyPr/>
        <a:lstStyle/>
        <a:p>
          <a:r>
            <a:rPr lang="it-IT" dirty="0">
              <a:latin typeface="Calibri" panose="020F0502020204030204"/>
              <a:ea typeface="+mn-ea"/>
              <a:cs typeface="+mn-cs"/>
            </a:rPr>
            <a:t>MEMBRANE PROCESSES</a:t>
          </a:r>
        </a:p>
      </dgm:t>
    </dgm:pt>
    <dgm:pt modelId="{E045257D-DE94-C941-ABDD-D734DB1B401A}" type="parTrans" cxnId="{80357A35-DC4C-294C-9D85-70FC1F4BE389}">
      <dgm:prSet custT="1"/>
      <dgm:spPr>
        <a:xfrm rot="3654187">
          <a:off x="3243224" y="2088030"/>
          <a:ext cx="742267" cy="9592"/>
        </a:xfrm>
      </dgm:spPr>
      <dgm:t>
        <a:bodyPr/>
        <a:lstStyle/>
        <a:p>
          <a:pPr algn="l"/>
          <a:endParaRPr lang="it-IT" sz="1000">
            <a:latin typeface="Calibri" panose="020F0502020204030204"/>
            <a:ea typeface="+mn-ea"/>
            <a:cs typeface="+mn-cs"/>
          </a:endParaRPr>
        </a:p>
      </dgm:t>
    </dgm:pt>
    <dgm:pt modelId="{3BC1737D-8BC4-194A-B754-5493BD1F3255}" type="sibTrans" cxnId="{80357A35-DC4C-294C-9D85-70FC1F4BE389}">
      <dgm:prSet/>
      <dgm:spPr/>
      <dgm:t>
        <a:bodyPr/>
        <a:lstStyle/>
        <a:p>
          <a:endParaRPr lang="it-IT"/>
        </a:p>
      </dgm:t>
    </dgm:pt>
    <dgm:pt modelId="{51077F3F-BCEF-9A4E-AA1A-6B9CDDD8D625}">
      <dgm:prSet/>
      <dgm:spPr>
        <a:xfrm>
          <a:off x="5058182" y="375466"/>
          <a:ext cx="902389" cy="451194"/>
        </a:xfrm>
      </dgm:spPr>
      <dgm:t>
        <a:bodyPr/>
        <a:lstStyle/>
        <a:p>
          <a:r>
            <a:rPr lang="it-IT" cap="small" baseline="0">
              <a:latin typeface="Calibri" panose="020F0502020204030204"/>
              <a:ea typeface="+mn-ea"/>
              <a:cs typeface="+mn-cs"/>
            </a:rPr>
            <a:t>Multi-stage flash distillation (MSF)</a:t>
          </a:r>
        </a:p>
      </dgm:t>
    </dgm:pt>
    <dgm:pt modelId="{D1F5EFFB-8AF4-E04C-8B65-043A7E7498D9}" type="parTrans" cxnId="{7EEE2268-3E9E-5246-965A-7E8B9FBA8051}">
      <dgm:prSet custT="1"/>
      <dgm:spPr>
        <a:xfrm rot="18289469">
          <a:off x="4561666" y="855704"/>
          <a:ext cx="632075" cy="9592"/>
        </a:xfrm>
      </dgm:spPr>
      <dgm:t>
        <a:bodyPr/>
        <a:lstStyle/>
        <a:p>
          <a:pPr algn="l"/>
          <a:endParaRPr lang="it-IT" sz="1000">
            <a:latin typeface="Calibri" panose="020F0502020204030204"/>
            <a:ea typeface="+mn-ea"/>
            <a:cs typeface="+mn-cs"/>
          </a:endParaRPr>
        </a:p>
      </dgm:t>
    </dgm:pt>
    <dgm:pt modelId="{C0ACF5B1-8AFD-0645-B1C8-8D723DD3472E}" type="sibTrans" cxnId="{7EEE2268-3E9E-5246-965A-7E8B9FBA8051}">
      <dgm:prSet/>
      <dgm:spPr/>
      <dgm:t>
        <a:bodyPr/>
        <a:lstStyle/>
        <a:p>
          <a:endParaRPr lang="it-IT"/>
        </a:p>
      </dgm:t>
    </dgm:pt>
    <dgm:pt modelId="{8DA21F5B-0A85-6042-8934-4EDE8A7309C5}">
      <dgm:prSet/>
      <dgm:spPr>
        <a:xfrm>
          <a:off x="5058182" y="894340"/>
          <a:ext cx="902389" cy="451194"/>
        </a:xfrm>
      </dgm:spPr>
      <dgm:t>
        <a:bodyPr/>
        <a:lstStyle/>
        <a:p>
          <a:r>
            <a:rPr lang="it-IT" cap="small" baseline="0">
              <a:latin typeface="Calibri" panose="020F0502020204030204"/>
              <a:ea typeface="+mn-ea"/>
              <a:cs typeface="+mn-cs"/>
            </a:rPr>
            <a:t>Multi effect distillation (MED)</a:t>
          </a:r>
        </a:p>
      </dgm:t>
    </dgm:pt>
    <dgm:pt modelId="{0FB90715-7AB7-814B-B4CA-2AD78467BD4B}" type="parTrans" cxnId="{4B1F3DAF-3A98-E344-8033-AEA6320DCB90}">
      <dgm:prSet custT="1"/>
      <dgm:spPr>
        <a:xfrm>
          <a:off x="4697226" y="1115141"/>
          <a:ext cx="360955" cy="9592"/>
        </a:xfrm>
      </dgm:spPr>
      <dgm:t>
        <a:bodyPr/>
        <a:lstStyle/>
        <a:p>
          <a:pPr algn="l"/>
          <a:endParaRPr lang="it-IT" sz="1000">
            <a:latin typeface="Calibri" panose="020F0502020204030204"/>
            <a:ea typeface="+mn-ea"/>
            <a:cs typeface="+mn-cs"/>
          </a:endParaRPr>
        </a:p>
      </dgm:t>
    </dgm:pt>
    <dgm:pt modelId="{188F248D-0531-4B43-85A0-EBC47585B978}" type="sibTrans" cxnId="{4B1F3DAF-3A98-E344-8033-AEA6320DCB90}">
      <dgm:prSet/>
      <dgm:spPr/>
      <dgm:t>
        <a:bodyPr/>
        <a:lstStyle/>
        <a:p>
          <a:endParaRPr lang="it-IT"/>
        </a:p>
      </dgm:t>
    </dgm:pt>
    <dgm:pt modelId="{57B4F15E-F8C3-2C45-8CA0-068B476CE3A1}">
      <dgm:prSet/>
      <dgm:spPr>
        <a:xfrm>
          <a:off x="5058182" y="1413214"/>
          <a:ext cx="902389" cy="451194"/>
        </a:xfrm>
      </dgm:spPr>
      <dgm:t>
        <a:bodyPr/>
        <a:lstStyle/>
        <a:p>
          <a:r>
            <a:rPr lang="it-IT" cap="small" baseline="0">
              <a:latin typeface="Calibri" panose="020F0502020204030204"/>
              <a:ea typeface="+mn-ea"/>
              <a:cs typeface="+mn-cs"/>
            </a:rPr>
            <a:t>Vapor compression</a:t>
          </a:r>
        </a:p>
        <a:p>
          <a:r>
            <a:rPr lang="it-IT" cap="small" baseline="0">
              <a:latin typeface="Calibri" panose="020F0502020204030204"/>
              <a:ea typeface="+mn-ea"/>
              <a:cs typeface="+mn-cs"/>
            </a:rPr>
            <a:t>DISTILLATION (VCD)</a:t>
          </a:r>
        </a:p>
      </dgm:t>
    </dgm:pt>
    <dgm:pt modelId="{3C6CE3B8-9E0F-F249-A8A5-D9160B612C54}" type="parTrans" cxnId="{B84122C3-16A6-A947-9C1F-4CB3DCD420E2}">
      <dgm:prSet custT="1"/>
      <dgm:spPr>
        <a:xfrm rot="3310531">
          <a:off x="4561666" y="1374578"/>
          <a:ext cx="632075" cy="9592"/>
        </a:xfrm>
      </dgm:spPr>
      <dgm:t>
        <a:bodyPr/>
        <a:lstStyle/>
        <a:p>
          <a:pPr algn="l"/>
          <a:endParaRPr lang="it-IT" sz="1000">
            <a:latin typeface="Calibri" panose="020F0502020204030204"/>
            <a:ea typeface="+mn-ea"/>
            <a:cs typeface="+mn-cs"/>
          </a:endParaRPr>
        </a:p>
      </dgm:t>
    </dgm:pt>
    <dgm:pt modelId="{86EE3E04-E9DF-894A-8680-0C834C591D95}" type="sibTrans" cxnId="{B84122C3-16A6-A947-9C1F-4CB3DCD420E2}">
      <dgm:prSet/>
      <dgm:spPr/>
      <dgm:t>
        <a:bodyPr/>
        <a:lstStyle/>
        <a:p>
          <a:endParaRPr lang="it-IT"/>
        </a:p>
      </dgm:t>
    </dgm:pt>
    <dgm:pt modelId="{A707D313-F290-4F46-A5AF-DDD753E7EAB3}">
      <dgm:prSet/>
      <dgm:spPr>
        <a:xfrm>
          <a:off x="5058182" y="1932088"/>
          <a:ext cx="902389" cy="451194"/>
        </a:xfrm>
      </dgm:spPr>
      <dgm:t>
        <a:bodyPr/>
        <a:lstStyle/>
        <a:p>
          <a:r>
            <a:rPr lang="it-IT" cap="small" baseline="0">
              <a:latin typeface="Calibri" panose="020F0502020204030204"/>
              <a:ea typeface="+mn-ea"/>
              <a:cs typeface="+mn-cs"/>
            </a:rPr>
            <a:t>Reverse osmosis (RO)</a:t>
          </a:r>
        </a:p>
      </dgm:t>
    </dgm:pt>
    <dgm:pt modelId="{4F4DCAAA-EA89-A840-9847-18BB4F74D433}" type="parTrans" cxnId="{B8112BAE-8227-A04C-902B-324A467CC0B8}">
      <dgm:prSet custT="1"/>
      <dgm:spPr>
        <a:xfrm rot="19457599">
          <a:off x="4655445" y="2282607"/>
          <a:ext cx="444518" cy="9592"/>
        </a:xfrm>
      </dgm:spPr>
      <dgm:t>
        <a:bodyPr/>
        <a:lstStyle/>
        <a:p>
          <a:pPr algn="l"/>
          <a:endParaRPr lang="it-IT" sz="1000">
            <a:latin typeface="Calibri" panose="020F0502020204030204"/>
            <a:ea typeface="+mn-ea"/>
            <a:cs typeface="+mn-cs"/>
          </a:endParaRPr>
        </a:p>
      </dgm:t>
    </dgm:pt>
    <dgm:pt modelId="{AEFC4D62-8F4A-C44A-A194-660ADD917D93}" type="sibTrans" cxnId="{B8112BAE-8227-A04C-902B-324A467CC0B8}">
      <dgm:prSet/>
      <dgm:spPr/>
      <dgm:t>
        <a:bodyPr/>
        <a:lstStyle/>
        <a:p>
          <a:endParaRPr lang="it-IT"/>
        </a:p>
      </dgm:t>
    </dgm:pt>
    <dgm:pt modelId="{47EA0493-BA31-4148-8063-24AD1C590C65}">
      <dgm:prSet/>
      <dgm:spPr>
        <a:xfrm>
          <a:off x="5058182" y="2450962"/>
          <a:ext cx="902389" cy="451194"/>
        </a:xfrm>
      </dgm:spPr>
      <dgm:t>
        <a:bodyPr/>
        <a:lstStyle/>
        <a:p>
          <a:r>
            <a:rPr lang="it-IT" cap="small" baseline="0">
              <a:latin typeface="Calibri" panose="020F0502020204030204"/>
              <a:ea typeface="+mn-ea"/>
              <a:cs typeface="+mn-cs"/>
            </a:rPr>
            <a:t>Electrodialysis (ED)</a:t>
          </a:r>
        </a:p>
      </dgm:t>
    </dgm:pt>
    <dgm:pt modelId="{E000A2A3-9594-3A49-B5DF-2DFF21C0B696}" type="parTrans" cxnId="{A0AA189F-3C10-F54A-8842-A6AF5F1F86FB}">
      <dgm:prSet custT="1"/>
      <dgm:spPr>
        <a:xfrm rot="2142401">
          <a:off x="4655445" y="2542045"/>
          <a:ext cx="444518" cy="9592"/>
        </a:xfrm>
      </dgm:spPr>
      <dgm:t>
        <a:bodyPr/>
        <a:lstStyle/>
        <a:p>
          <a:pPr algn="l"/>
          <a:endParaRPr lang="it-IT" sz="1000">
            <a:latin typeface="Calibri" panose="020F0502020204030204"/>
            <a:ea typeface="+mn-ea"/>
            <a:cs typeface="+mn-cs"/>
          </a:endParaRPr>
        </a:p>
      </dgm:t>
    </dgm:pt>
    <dgm:pt modelId="{5D280A02-F731-C844-8547-BB2C30F05375}" type="sibTrans" cxnId="{A0AA189F-3C10-F54A-8842-A6AF5F1F86FB}">
      <dgm:prSet/>
      <dgm:spPr/>
      <dgm:t>
        <a:bodyPr/>
        <a:lstStyle/>
        <a:p>
          <a:endParaRPr lang="it-IT"/>
        </a:p>
      </dgm:t>
    </dgm:pt>
    <dgm:pt modelId="{F75839BE-0A70-5D4C-A319-7A5C20C8EC29}">
      <dgm:prSet/>
      <dgm:spPr>
        <a:xfrm>
          <a:off x="3794836" y="2710399"/>
          <a:ext cx="902389" cy="451194"/>
        </a:xfrm>
      </dgm:spPr>
      <dgm:t>
        <a:bodyPr/>
        <a:lstStyle/>
        <a:p>
          <a:r>
            <a:rPr lang="it-IT" cap="small" baseline="0">
              <a:latin typeface="Calibri" panose="020F0502020204030204"/>
              <a:ea typeface="+mn-ea"/>
              <a:cs typeface="+mn-cs"/>
            </a:rPr>
            <a:t>Freeze desalination (FR)</a:t>
          </a:r>
        </a:p>
      </dgm:t>
    </dgm:pt>
    <dgm:pt modelId="{A504D1F4-D427-FA41-BE89-FAAD111A7536}" type="parTrans" cxnId="{444ABBF0-2CF7-B345-BDC4-104E0E895937}">
      <dgm:prSet custT="1"/>
      <dgm:spPr>
        <a:xfrm rot="17692822">
          <a:off x="3185389" y="3320356"/>
          <a:ext cx="857937" cy="9592"/>
        </a:xfrm>
      </dgm:spPr>
      <dgm:t>
        <a:bodyPr/>
        <a:lstStyle/>
        <a:p>
          <a:pPr algn="l"/>
          <a:endParaRPr lang="it-IT" sz="1000">
            <a:latin typeface="Calibri" panose="020F0502020204030204"/>
            <a:ea typeface="+mn-ea"/>
            <a:cs typeface="+mn-cs"/>
          </a:endParaRPr>
        </a:p>
      </dgm:t>
    </dgm:pt>
    <dgm:pt modelId="{ACB9F757-0E6C-DB4C-A48C-655852C62F33}" type="sibTrans" cxnId="{444ABBF0-2CF7-B345-BDC4-104E0E895937}">
      <dgm:prSet/>
      <dgm:spPr/>
      <dgm:t>
        <a:bodyPr/>
        <a:lstStyle/>
        <a:p>
          <a:endParaRPr lang="it-IT"/>
        </a:p>
      </dgm:t>
    </dgm:pt>
    <dgm:pt modelId="{90E388E0-060F-D243-B17C-D5575946BF8D}">
      <dgm:prSet/>
      <dgm:spPr>
        <a:xfrm>
          <a:off x="3794836" y="4267021"/>
          <a:ext cx="902389" cy="451194"/>
        </a:xfrm>
      </dgm:spPr>
      <dgm:t>
        <a:bodyPr/>
        <a:lstStyle/>
        <a:p>
          <a:r>
            <a:rPr lang="it-IT" cap="small" baseline="0">
              <a:latin typeface="Calibri" panose="020F0502020204030204"/>
              <a:ea typeface="+mn-ea"/>
              <a:cs typeface="+mn-cs"/>
            </a:rPr>
            <a:t>Forward osmosis (FO)</a:t>
          </a:r>
        </a:p>
      </dgm:t>
    </dgm:pt>
    <dgm:pt modelId="{15AF5AEE-27E1-284D-82A2-C49641275125}" type="parTrans" cxnId="{1865F8E4-B2E6-394E-B611-1FEE6B97483F}">
      <dgm:prSet custT="1"/>
      <dgm:spPr>
        <a:xfrm rot="3907178">
          <a:off x="3185389" y="4098667"/>
          <a:ext cx="857937" cy="9592"/>
        </a:xfrm>
      </dgm:spPr>
      <dgm:t>
        <a:bodyPr/>
        <a:lstStyle/>
        <a:p>
          <a:pPr algn="l"/>
          <a:endParaRPr lang="it-IT" sz="1000">
            <a:latin typeface="Calibri" panose="020F0502020204030204"/>
            <a:ea typeface="+mn-ea"/>
            <a:cs typeface="+mn-cs"/>
          </a:endParaRPr>
        </a:p>
      </dgm:t>
    </dgm:pt>
    <dgm:pt modelId="{6EC2BEEA-3747-854E-B167-572E01829854}" type="sibTrans" cxnId="{1865F8E4-B2E6-394E-B611-1FEE6B97483F}">
      <dgm:prSet/>
      <dgm:spPr/>
      <dgm:t>
        <a:bodyPr/>
        <a:lstStyle/>
        <a:p>
          <a:endParaRPr lang="it-IT"/>
        </a:p>
      </dgm:t>
    </dgm:pt>
    <dgm:pt modelId="{F801B6A7-741E-CB4B-B35B-8C31DE27469D}">
      <dgm:prSet/>
      <dgm:spPr>
        <a:xfrm>
          <a:off x="3794836" y="3748147"/>
          <a:ext cx="902389" cy="451194"/>
        </a:xfrm>
      </dgm:spPr>
      <dgm:t>
        <a:bodyPr/>
        <a:lstStyle/>
        <a:p>
          <a:r>
            <a:rPr lang="it-IT" cap="small" baseline="0">
              <a:latin typeface="Calibri" panose="020F0502020204030204"/>
              <a:ea typeface="+mn-ea"/>
              <a:cs typeface="+mn-cs"/>
            </a:rPr>
            <a:t>Nanofiltration (NF)</a:t>
          </a:r>
        </a:p>
      </dgm:t>
    </dgm:pt>
    <dgm:pt modelId="{59A70303-80BF-7D44-AD00-57AC32A174EC}" type="parTrans" cxnId="{45496E35-9830-6D48-A9FC-5C95EC00DA08}">
      <dgm:prSet custT="1"/>
      <dgm:spPr>
        <a:xfrm rot="2142401">
          <a:off x="3392099" y="3839230"/>
          <a:ext cx="444518" cy="9592"/>
        </a:xfrm>
      </dgm:spPr>
      <dgm:t>
        <a:bodyPr/>
        <a:lstStyle/>
        <a:p>
          <a:pPr algn="l"/>
          <a:endParaRPr lang="it-IT" sz="1000">
            <a:latin typeface="Calibri" panose="020F0502020204030204"/>
            <a:ea typeface="+mn-ea"/>
            <a:cs typeface="+mn-cs"/>
          </a:endParaRPr>
        </a:p>
      </dgm:t>
    </dgm:pt>
    <dgm:pt modelId="{885C213A-46F3-A644-B00E-FB54122B132C}" type="sibTrans" cxnId="{45496E35-9830-6D48-A9FC-5C95EC00DA08}">
      <dgm:prSet/>
      <dgm:spPr/>
      <dgm:t>
        <a:bodyPr/>
        <a:lstStyle/>
        <a:p>
          <a:endParaRPr lang="it-IT"/>
        </a:p>
      </dgm:t>
    </dgm:pt>
    <dgm:pt modelId="{B1641A9D-1D99-0743-8F7D-417654521738}">
      <dgm:prSet/>
      <dgm:spPr>
        <a:xfrm>
          <a:off x="3794836" y="3229273"/>
          <a:ext cx="902389" cy="451194"/>
        </a:xfrm>
      </dgm:spPr>
      <dgm:t>
        <a:bodyPr/>
        <a:lstStyle/>
        <a:p>
          <a:r>
            <a:rPr lang="it-IT" cap="small" baseline="0">
              <a:latin typeface="Calibri" panose="020F0502020204030204"/>
              <a:ea typeface="+mn-ea"/>
              <a:cs typeface="+mn-cs"/>
            </a:rPr>
            <a:t>Electrodialysis reversal (EDR)</a:t>
          </a:r>
        </a:p>
      </dgm:t>
    </dgm:pt>
    <dgm:pt modelId="{6700AC01-2F9C-E240-8CD7-7469802EE35E}" type="parTrans" cxnId="{AE8CBBD6-1826-AC4D-AFEE-C2D0074F8928}">
      <dgm:prSet custT="1"/>
      <dgm:spPr>
        <a:xfrm rot="19457599">
          <a:off x="3392099" y="3579793"/>
          <a:ext cx="444518" cy="9592"/>
        </a:xfrm>
      </dgm:spPr>
      <dgm:t>
        <a:bodyPr/>
        <a:lstStyle/>
        <a:p>
          <a:pPr algn="l"/>
          <a:endParaRPr lang="it-IT" sz="1000">
            <a:latin typeface="Calibri" panose="020F0502020204030204"/>
            <a:ea typeface="+mn-ea"/>
            <a:cs typeface="+mn-cs"/>
          </a:endParaRPr>
        </a:p>
      </dgm:t>
    </dgm:pt>
    <dgm:pt modelId="{241F35E8-2722-D542-A944-EE40E8F50589}" type="sibTrans" cxnId="{AE8CBBD6-1826-AC4D-AFEE-C2D0074F8928}">
      <dgm:prSet/>
      <dgm:spPr/>
      <dgm:t>
        <a:bodyPr/>
        <a:lstStyle/>
        <a:p>
          <a:endParaRPr lang="it-IT"/>
        </a:p>
      </dgm:t>
    </dgm:pt>
    <dgm:pt modelId="{E5D7F393-5578-2D44-A125-FB8399BE93DD}">
      <dgm:prSet/>
      <dgm:spPr>
        <a:xfrm>
          <a:off x="1268145" y="4267021"/>
          <a:ext cx="902389" cy="451194"/>
        </a:xfrm>
      </dgm:spPr>
      <dgm:t>
        <a:bodyPr/>
        <a:lstStyle/>
        <a:p>
          <a:r>
            <a:rPr lang="it-IT">
              <a:latin typeface="Calibri" panose="020F0502020204030204"/>
              <a:ea typeface="+mn-ea"/>
              <a:cs typeface="+mn-cs"/>
            </a:rPr>
            <a:t>HYBRID METHODS</a:t>
          </a:r>
        </a:p>
      </dgm:t>
    </dgm:pt>
    <dgm:pt modelId="{DA40C845-6174-BD45-B010-051C0DE4B0CE}" type="parTrans" cxnId="{CDCB14AF-4884-FD44-AF74-F244350D3449}">
      <dgm:prSet custT="1"/>
      <dgm:spPr>
        <a:xfrm rot="18192842">
          <a:off x="758189" y="4763474"/>
          <a:ext cx="658957" cy="9592"/>
        </a:xfrm>
      </dgm:spPr>
      <dgm:t>
        <a:bodyPr/>
        <a:lstStyle/>
        <a:p>
          <a:pPr algn="l"/>
          <a:endParaRPr lang="it-IT" sz="1000">
            <a:latin typeface="Calibri" panose="020F0502020204030204"/>
            <a:ea typeface="+mn-ea"/>
            <a:cs typeface="+mn-cs"/>
          </a:endParaRPr>
        </a:p>
      </dgm:t>
    </dgm:pt>
    <dgm:pt modelId="{E8501240-4F12-9F4D-970D-035EA28C07A8}" type="sibTrans" cxnId="{CDCB14AF-4884-FD44-AF74-F244350D3449}">
      <dgm:prSet/>
      <dgm:spPr/>
      <dgm:t>
        <a:bodyPr/>
        <a:lstStyle/>
        <a:p>
          <a:endParaRPr lang="it-IT"/>
        </a:p>
      </dgm:t>
    </dgm:pt>
    <dgm:pt modelId="{8BD1CA17-32FA-0D4D-AB5E-3A07A678AFAB}">
      <dgm:prSet/>
      <dgm:spPr>
        <a:xfrm>
          <a:off x="2531491" y="5564206"/>
          <a:ext cx="902389" cy="451194"/>
        </a:xfrm>
      </dgm:spPr>
      <dgm:t>
        <a:bodyPr/>
        <a:lstStyle/>
        <a:p>
          <a:r>
            <a:rPr lang="it-IT" cap="small" baseline="0">
              <a:latin typeface="Calibri" panose="020F0502020204030204"/>
              <a:ea typeface="+mn-ea"/>
              <a:cs typeface="+mn-cs"/>
            </a:rPr>
            <a:t>Capacitive deionization (CDI)</a:t>
          </a:r>
        </a:p>
      </dgm:t>
    </dgm:pt>
    <dgm:pt modelId="{20D73F3D-561C-B142-BD9F-E2DA1B7CCEB8}" type="parTrans" cxnId="{D96B13DB-5D3B-CD4F-985D-EE5B14E5262F}">
      <dgm:prSet custT="1"/>
      <dgm:spPr>
        <a:xfrm>
          <a:off x="2170535" y="5785007"/>
          <a:ext cx="360955" cy="9592"/>
        </a:xfrm>
      </dgm:spPr>
      <dgm:t>
        <a:bodyPr/>
        <a:lstStyle/>
        <a:p>
          <a:pPr algn="l"/>
          <a:endParaRPr lang="it-IT" sz="1000">
            <a:latin typeface="Calibri" panose="020F0502020204030204"/>
            <a:ea typeface="+mn-ea"/>
            <a:cs typeface="+mn-cs"/>
          </a:endParaRPr>
        </a:p>
      </dgm:t>
    </dgm:pt>
    <dgm:pt modelId="{92E2466F-CB07-0E47-AC9A-AEC7755249BB}" type="sibTrans" cxnId="{D96B13DB-5D3B-CD4F-985D-EE5B14E5262F}">
      <dgm:prSet/>
      <dgm:spPr/>
      <dgm:t>
        <a:bodyPr/>
        <a:lstStyle/>
        <a:p>
          <a:endParaRPr lang="it-IT"/>
        </a:p>
      </dgm:t>
    </dgm:pt>
    <dgm:pt modelId="{12C81E9E-592D-6B47-BE2B-9C996D354710}">
      <dgm:prSet/>
      <dgm:spPr>
        <a:xfrm>
          <a:off x="2531491" y="6083080"/>
          <a:ext cx="902389" cy="451194"/>
        </a:xfrm>
      </dgm:spPr>
      <dgm:t>
        <a:bodyPr/>
        <a:lstStyle/>
        <a:p>
          <a:r>
            <a:rPr lang="it-IT" cap="small" baseline="0">
              <a:latin typeface="Calibri" panose="020F0502020204030204"/>
              <a:ea typeface="+mn-ea"/>
              <a:cs typeface="+mn-cs"/>
            </a:rPr>
            <a:t>Other methods</a:t>
          </a:r>
        </a:p>
      </dgm:t>
    </dgm:pt>
    <dgm:pt modelId="{7BEB9401-BBC9-BA49-84DF-66DD7C0945DE}" type="parTrans" cxnId="{4D3856AC-1AE0-FD40-9427-485E8302C8AB}">
      <dgm:prSet custT="1"/>
      <dgm:spPr>
        <a:xfrm rot="3310531">
          <a:off x="2034975" y="6044444"/>
          <a:ext cx="632075" cy="9592"/>
        </a:xfrm>
      </dgm:spPr>
      <dgm:t>
        <a:bodyPr/>
        <a:lstStyle/>
        <a:p>
          <a:pPr algn="l"/>
          <a:endParaRPr lang="it-IT" sz="1000">
            <a:latin typeface="Calibri" panose="020F0502020204030204"/>
            <a:ea typeface="+mn-ea"/>
            <a:cs typeface="+mn-cs"/>
          </a:endParaRPr>
        </a:p>
      </dgm:t>
    </dgm:pt>
    <dgm:pt modelId="{91239A32-54B5-7C42-A75A-95F63E06FEAF}" type="sibTrans" cxnId="{4D3856AC-1AE0-FD40-9427-485E8302C8AB}">
      <dgm:prSet/>
      <dgm:spPr/>
      <dgm:t>
        <a:bodyPr/>
        <a:lstStyle/>
        <a:p>
          <a:endParaRPr lang="it-IT"/>
        </a:p>
      </dgm:t>
    </dgm:pt>
    <dgm:pt modelId="{E8FAC95D-446D-2243-A301-2C5518D952B9}">
      <dgm:prSet/>
      <dgm:spPr>
        <a:xfrm>
          <a:off x="2531491" y="6601954"/>
          <a:ext cx="902389" cy="451194"/>
        </a:xfrm>
      </dgm:spPr>
      <dgm:t>
        <a:bodyPr/>
        <a:lstStyle/>
        <a:p>
          <a:r>
            <a:rPr lang="it-IT" cap="small" baseline="0">
              <a:latin typeface="Calibri" panose="020F0502020204030204"/>
              <a:ea typeface="+mn-ea"/>
              <a:cs typeface="+mn-cs"/>
            </a:rPr>
            <a:t>Nanofiltration</a:t>
          </a:r>
        </a:p>
        <a:p>
          <a:r>
            <a:rPr lang="it-IT">
              <a:latin typeface="Calibri" panose="020F0502020204030204"/>
              <a:ea typeface="+mn-ea"/>
              <a:cs typeface="+mn-cs"/>
            </a:rPr>
            <a:t>(NF)</a:t>
          </a:r>
        </a:p>
      </dgm:t>
    </dgm:pt>
    <dgm:pt modelId="{56738B82-B53F-F347-BAE9-F3E7D2F273FD}" type="parTrans" cxnId="{90B7ACE4-699C-C44B-A25E-58C30CBB5527}">
      <dgm:prSet custT="1"/>
      <dgm:spPr>
        <a:xfrm rot="18289469">
          <a:off x="2034975" y="7082192"/>
          <a:ext cx="632075" cy="9592"/>
        </a:xfrm>
      </dgm:spPr>
      <dgm:t>
        <a:bodyPr/>
        <a:lstStyle/>
        <a:p>
          <a:pPr algn="l"/>
          <a:endParaRPr lang="it-IT" sz="1000">
            <a:latin typeface="Calibri" panose="020F0502020204030204"/>
            <a:ea typeface="+mn-ea"/>
            <a:cs typeface="+mn-cs"/>
          </a:endParaRPr>
        </a:p>
      </dgm:t>
    </dgm:pt>
    <dgm:pt modelId="{E00DF2E8-132E-1C45-94E8-3C409E2D61D9}" type="sibTrans" cxnId="{90B7ACE4-699C-C44B-A25E-58C30CBB5527}">
      <dgm:prSet/>
      <dgm:spPr/>
      <dgm:t>
        <a:bodyPr/>
        <a:lstStyle/>
        <a:p>
          <a:endParaRPr lang="it-IT"/>
        </a:p>
      </dgm:t>
    </dgm:pt>
    <dgm:pt modelId="{2B9A084D-58DE-424A-8A36-DEE7778A1956}">
      <dgm:prSet/>
      <dgm:spPr>
        <a:xfrm>
          <a:off x="2531491" y="7120828"/>
          <a:ext cx="902389" cy="451194"/>
        </a:xfrm>
      </dgm:spPr>
      <dgm:t>
        <a:bodyPr/>
        <a:lstStyle/>
        <a:p>
          <a:r>
            <a:rPr lang="it-IT" cap="small" baseline="0">
              <a:latin typeface="Calibri" panose="020F0502020204030204"/>
              <a:ea typeface="+mn-ea"/>
              <a:cs typeface="+mn-cs"/>
            </a:rPr>
            <a:t>Microfiltration</a:t>
          </a:r>
          <a:r>
            <a:rPr lang="it-IT">
              <a:latin typeface="Calibri" panose="020F0502020204030204"/>
              <a:ea typeface="+mn-ea"/>
              <a:cs typeface="+mn-cs"/>
            </a:rPr>
            <a:t> (MF)</a:t>
          </a:r>
        </a:p>
      </dgm:t>
    </dgm:pt>
    <dgm:pt modelId="{7158C2C9-04F5-3747-BB62-4FD9E2C3D2FC}" type="parTrans" cxnId="{71A14F37-E96A-D547-BA81-60BDDA114FAC}">
      <dgm:prSet custT="1"/>
      <dgm:spPr>
        <a:xfrm>
          <a:off x="2170535" y="7341629"/>
          <a:ext cx="360955" cy="9592"/>
        </a:xfrm>
      </dgm:spPr>
      <dgm:t>
        <a:bodyPr/>
        <a:lstStyle/>
        <a:p>
          <a:pPr algn="l"/>
          <a:endParaRPr lang="it-IT" sz="1000">
            <a:latin typeface="Calibri" panose="020F0502020204030204"/>
            <a:ea typeface="+mn-ea"/>
            <a:cs typeface="+mn-cs"/>
          </a:endParaRPr>
        </a:p>
      </dgm:t>
    </dgm:pt>
    <dgm:pt modelId="{E8E05F23-CF80-8746-9BE5-CCBB32C583CB}" type="sibTrans" cxnId="{71A14F37-E96A-D547-BA81-60BDDA114FAC}">
      <dgm:prSet/>
      <dgm:spPr/>
      <dgm:t>
        <a:bodyPr/>
        <a:lstStyle/>
        <a:p>
          <a:endParaRPr lang="it-IT"/>
        </a:p>
      </dgm:t>
    </dgm:pt>
    <dgm:pt modelId="{7791F757-7B82-B94D-9D28-1E4EB7399C04}">
      <dgm:prSet/>
      <dgm:spPr>
        <a:xfrm>
          <a:off x="2531491" y="7639702"/>
          <a:ext cx="902389" cy="451194"/>
        </a:xfrm>
      </dgm:spPr>
      <dgm:t>
        <a:bodyPr/>
        <a:lstStyle/>
        <a:p>
          <a:r>
            <a:rPr lang="it-IT" cap="small" baseline="0">
              <a:latin typeface="Calibri" panose="020F0502020204030204"/>
              <a:ea typeface="+mn-ea"/>
              <a:cs typeface="+mn-cs"/>
            </a:rPr>
            <a:t>Ultrafiltration</a:t>
          </a:r>
          <a:r>
            <a:rPr lang="it-IT">
              <a:latin typeface="Calibri" panose="020F0502020204030204"/>
              <a:ea typeface="+mn-ea"/>
              <a:cs typeface="+mn-cs"/>
            </a:rPr>
            <a:t> (UF)</a:t>
          </a:r>
        </a:p>
      </dgm:t>
    </dgm:pt>
    <dgm:pt modelId="{0D6CC566-E7BF-EF4E-BF93-BAB6EDB448BC}" type="parTrans" cxnId="{2ADA926D-4DAD-8E4E-9FB0-676E3E907757}">
      <dgm:prSet custT="1"/>
      <dgm:spPr>
        <a:xfrm rot="3310531">
          <a:off x="2034975" y="7601066"/>
          <a:ext cx="632075" cy="9592"/>
        </a:xfrm>
      </dgm:spPr>
      <dgm:t>
        <a:bodyPr/>
        <a:lstStyle/>
        <a:p>
          <a:pPr algn="l"/>
          <a:endParaRPr lang="it-IT" sz="1000">
            <a:latin typeface="Calibri" panose="020F0502020204030204"/>
            <a:ea typeface="+mn-ea"/>
            <a:cs typeface="+mn-cs"/>
          </a:endParaRPr>
        </a:p>
      </dgm:t>
    </dgm:pt>
    <dgm:pt modelId="{E516A645-63EB-2D4B-8A6E-A4584BAB0408}" type="sibTrans" cxnId="{2ADA926D-4DAD-8E4E-9FB0-676E3E907757}">
      <dgm:prSet/>
      <dgm:spPr/>
      <dgm:t>
        <a:bodyPr/>
        <a:lstStyle/>
        <a:p>
          <a:endParaRPr lang="it-IT"/>
        </a:p>
      </dgm:t>
    </dgm:pt>
    <dgm:pt modelId="{FD39592F-595F-194A-9EF1-B0BF2B2334AC}">
      <dgm:prSet/>
      <dgm:spPr>
        <a:xfrm>
          <a:off x="2531491" y="4007584"/>
          <a:ext cx="902389" cy="451194"/>
        </a:xfrm>
      </dgm:spPr>
      <dgm:t>
        <a:bodyPr/>
        <a:lstStyle/>
        <a:p>
          <a:r>
            <a:rPr lang="it-IT" dirty="0">
              <a:latin typeface="Calibri" panose="020F0502020204030204"/>
              <a:ea typeface="+mn-ea"/>
              <a:cs typeface="+mn-cs"/>
            </a:rPr>
            <a:t>RENEWABLE ENERGY  PROCESSES</a:t>
          </a:r>
        </a:p>
      </dgm:t>
    </dgm:pt>
    <dgm:pt modelId="{B86D213E-36EC-2646-8191-B59D7E18319F}" type="parTrans" cxnId="{252F6A08-D130-E645-9CB9-DFF697004C5D}">
      <dgm:prSet/>
      <dgm:spPr>
        <a:xfrm rot="19457599">
          <a:off x="2128753" y="4358104"/>
          <a:ext cx="444518" cy="9592"/>
        </a:xfrm>
      </dgm:spPr>
      <dgm:t>
        <a:bodyPr/>
        <a:lstStyle/>
        <a:p>
          <a:endParaRPr lang="it-IT">
            <a:latin typeface="Calibri" panose="020F0502020204030204"/>
            <a:ea typeface="+mn-ea"/>
            <a:cs typeface="+mn-cs"/>
          </a:endParaRPr>
        </a:p>
      </dgm:t>
    </dgm:pt>
    <dgm:pt modelId="{295E7CC5-DF83-F64D-9E22-C3FA77061F60}" type="sibTrans" cxnId="{252F6A08-D130-E645-9CB9-DFF697004C5D}">
      <dgm:prSet/>
      <dgm:spPr/>
      <dgm:t>
        <a:bodyPr/>
        <a:lstStyle/>
        <a:p>
          <a:endParaRPr lang="it-IT"/>
        </a:p>
      </dgm:t>
    </dgm:pt>
    <dgm:pt modelId="{68C8CB7A-B387-874C-9FEB-6BE8F32DAB4A}">
      <dgm:prSet/>
      <dgm:spPr>
        <a:xfrm>
          <a:off x="2531491" y="4526458"/>
          <a:ext cx="902389" cy="451194"/>
        </a:xfrm>
      </dgm:spPr>
      <dgm:t>
        <a:bodyPr/>
        <a:lstStyle/>
        <a:p>
          <a:r>
            <a:rPr lang="it-IT" dirty="0">
              <a:latin typeface="Calibri" panose="020F0502020204030204"/>
              <a:ea typeface="+mn-ea"/>
              <a:cs typeface="+mn-cs"/>
            </a:rPr>
            <a:t>INTEGRATED DESALINATION PROCESSES</a:t>
          </a:r>
        </a:p>
      </dgm:t>
    </dgm:pt>
    <dgm:pt modelId="{119E8F51-C093-C147-BBCD-CC9FE64589EE}" type="parTrans" cxnId="{5CE2D835-6EC1-514D-A7F8-EFD6AA8986B8}">
      <dgm:prSet/>
      <dgm:spPr>
        <a:xfrm rot="2142401">
          <a:off x="2128753" y="4617541"/>
          <a:ext cx="444518" cy="9592"/>
        </a:xfrm>
      </dgm:spPr>
      <dgm:t>
        <a:bodyPr/>
        <a:lstStyle/>
        <a:p>
          <a:endParaRPr lang="it-IT">
            <a:latin typeface="Calibri" panose="020F0502020204030204"/>
            <a:ea typeface="+mn-ea"/>
            <a:cs typeface="+mn-cs"/>
          </a:endParaRPr>
        </a:p>
      </dgm:t>
    </dgm:pt>
    <dgm:pt modelId="{2516603A-09D4-2D4A-B2A0-E840FFE3D949}" type="sibTrans" cxnId="{5CE2D835-6EC1-514D-A7F8-EFD6AA8986B8}">
      <dgm:prSet/>
      <dgm:spPr/>
      <dgm:t>
        <a:bodyPr/>
        <a:lstStyle/>
        <a:p>
          <a:endParaRPr lang="it-IT"/>
        </a:p>
      </dgm:t>
    </dgm:pt>
    <dgm:pt modelId="{6336ADC8-CE21-4F23-ABAC-2ED141512625}">
      <dgm:prSet/>
      <dgm:spPr>
        <a:xfrm>
          <a:off x="2531491" y="5045332"/>
          <a:ext cx="902389" cy="451194"/>
        </a:xfrm>
      </dgm:spPr>
      <dgm:t>
        <a:bodyPr/>
        <a:lstStyle/>
        <a:p>
          <a:r>
            <a:rPr lang="it-IT">
              <a:latin typeface="Calibri" panose="020F0502020204030204"/>
              <a:ea typeface="+mn-ea"/>
              <a:cs typeface="+mn-cs"/>
            </a:rPr>
            <a:t>MEMBRANE DISTILLATION (MD)</a:t>
          </a:r>
        </a:p>
      </dgm:t>
    </dgm:pt>
    <dgm:pt modelId="{35C2EA92-8F6F-4BC1-857E-E246F45F2FCA}" type="parTrans" cxnId="{98A686A3-3C70-4257-88CA-41047D8E214B}">
      <dgm:prSet/>
      <dgm:spPr>
        <a:xfrm rot="18289469">
          <a:off x="2034975" y="5525570"/>
          <a:ext cx="632075" cy="9592"/>
        </a:xfrm>
      </dgm:spPr>
      <dgm:t>
        <a:bodyPr/>
        <a:lstStyle/>
        <a:p>
          <a:endParaRPr lang="it-IT">
            <a:latin typeface="Calibri" panose="020F0502020204030204"/>
            <a:ea typeface="+mn-ea"/>
            <a:cs typeface="+mn-cs"/>
          </a:endParaRPr>
        </a:p>
      </dgm:t>
    </dgm:pt>
    <dgm:pt modelId="{9D6E8AC5-79E1-44D4-BBB6-21E9F7ACA0F6}" type="sibTrans" cxnId="{98A686A3-3C70-4257-88CA-41047D8E214B}">
      <dgm:prSet/>
      <dgm:spPr/>
      <dgm:t>
        <a:bodyPr/>
        <a:lstStyle/>
        <a:p>
          <a:endParaRPr lang="it-IT"/>
        </a:p>
      </dgm:t>
    </dgm:pt>
    <dgm:pt modelId="{C361D8B9-2511-2040-A550-0CEDDD4E3079}" type="pres">
      <dgm:prSet presAssocID="{647693A8-2881-E84B-8290-A5859100723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0F05779-9549-644C-AF4A-C798A999EEBD}" type="pres">
      <dgm:prSet presAssocID="{75FC0EA9-5BFA-E840-A0B4-3B7610DDF28A}" presName="hierRoot1" presStyleCnt="0">
        <dgm:presLayoutVars>
          <dgm:hierBranch val="init"/>
        </dgm:presLayoutVars>
      </dgm:prSet>
      <dgm:spPr/>
    </dgm:pt>
    <dgm:pt modelId="{09BCAE8A-7F95-1046-9D67-C682AA75153C}" type="pres">
      <dgm:prSet presAssocID="{75FC0EA9-5BFA-E840-A0B4-3B7610DDF28A}" presName="rootComposite1" presStyleCnt="0"/>
      <dgm:spPr/>
    </dgm:pt>
    <dgm:pt modelId="{1A8FFC99-E5D7-EA46-A57A-CC014205B1CC}" type="pres">
      <dgm:prSet presAssocID="{75FC0EA9-5BFA-E840-A0B4-3B7610DDF28A}" presName="rootText1" presStyleLbl="node0" presStyleIdx="0" presStyleCnt="1">
        <dgm:presLayoutVars>
          <dgm:chPref val="3"/>
        </dgm:presLayoutVars>
      </dgm:prSet>
      <dgm:spPr/>
    </dgm:pt>
    <dgm:pt modelId="{E4E82868-97ED-B34F-BE82-1A5CF46C2A86}" type="pres">
      <dgm:prSet presAssocID="{75FC0EA9-5BFA-E840-A0B4-3B7610DDF28A}" presName="rootConnector1" presStyleLbl="node1" presStyleIdx="0" presStyleCnt="0"/>
      <dgm:spPr/>
    </dgm:pt>
    <dgm:pt modelId="{14DB02D5-63F6-B142-8F28-BBB4F0074B0C}" type="pres">
      <dgm:prSet presAssocID="{75FC0EA9-5BFA-E840-A0B4-3B7610DDF28A}" presName="hierChild2" presStyleCnt="0"/>
      <dgm:spPr/>
    </dgm:pt>
    <dgm:pt modelId="{614EE70F-C0DF-2C46-A5A0-1955D61D5BA2}" type="pres">
      <dgm:prSet presAssocID="{A5CD8258-5154-B743-8613-93066FA1C1B3}" presName="Name37" presStyleLbl="parChTrans1D2" presStyleIdx="0" presStyleCnt="4"/>
      <dgm:spPr/>
    </dgm:pt>
    <dgm:pt modelId="{1721FECA-B7FB-154B-B156-90E6FD027299}" type="pres">
      <dgm:prSet presAssocID="{43897F3D-85B3-C942-ABBF-333EED3E0CF5}" presName="hierRoot2" presStyleCnt="0">
        <dgm:presLayoutVars>
          <dgm:hierBranch val="init"/>
        </dgm:presLayoutVars>
      </dgm:prSet>
      <dgm:spPr/>
    </dgm:pt>
    <dgm:pt modelId="{4D7094E5-2908-1944-B1FA-08BB4521708C}" type="pres">
      <dgm:prSet presAssocID="{43897F3D-85B3-C942-ABBF-333EED3E0CF5}" presName="rootComposite" presStyleCnt="0"/>
      <dgm:spPr/>
    </dgm:pt>
    <dgm:pt modelId="{9C557168-2A5F-1447-A580-ECC321CFBF1B}" type="pres">
      <dgm:prSet presAssocID="{43897F3D-85B3-C942-ABBF-333EED3E0CF5}" presName="rootText" presStyleLbl="node2" presStyleIdx="0" presStyleCnt="4">
        <dgm:presLayoutVars>
          <dgm:chPref val="3"/>
        </dgm:presLayoutVars>
      </dgm:prSet>
      <dgm:spPr/>
    </dgm:pt>
    <dgm:pt modelId="{BF7AB1B3-2653-E848-AD91-1C72357ED266}" type="pres">
      <dgm:prSet presAssocID="{43897F3D-85B3-C942-ABBF-333EED3E0CF5}" presName="rootConnector" presStyleLbl="node2" presStyleIdx="0" presStyleCnt="4"/>
      <dgm:spPr/>
    </dgm:pt>
    <dgm:pt modelId="{3692A7A1-28E2-FA48-B794-90623787D67F}" type="pres">
      <dgm:prSet presAssocID="{43897F3D-85B3-C942-ABBF-333EED3E0CF5}" presName="hierChild4" presStyleCnt="0"/>
      <dgm:spPr/>
    </dgm:pt>
    <dgm:pt modelId="{8F8CA613-F9E2-E54E-AA75-419F8EA3B4D4}" type="pres">
      <dgm:prSet presAssocID="{E5B1F050-DBFF-3243-A24F-B7F8EAABBC4B}" presName="Name37" presStyleLbl="parChTrans1D3" presStyleIdx="0" presStyleCnt="10"/>
      <dgm:spPr/>
    </dgm:pt>
    <dgm:pt modelId="{46E4DB8D-B564-774A-B831-A0D2047C6EE4}" type="pres">
      <dgm:prSet presAssocID="{59DC51DE-44AC-DE4F-9254-A5171D1EDF85}" presName="hierRoot2" presStyleCnt="0">
        <dgm:presLayoutVars>
          <dgm:hierBranch val="init"/>
        </dgm:presLayoutVars>
      </dgm:prSet>
      <dgm:spPr/>
    </dgm:pt>
    <dgm:pt modelId="{55C53E12-3D96-DE4C-B832-FA026AF98D59}" type="pres">
      <dgm:prSet presAssocID="{59DC51DE-44AC-DE4F-9254-A5171D1EDF85}" presName="rootComposite" presStyleCnt="0"/>
      <dgm:spPr/>
    </dgm:pt>
    <dgm:pt modelId="{59525CDA-EF50-374B-ABC5-B9687DDB6862}" type="pres">
      <dgm:prSet presAssocID="{59DC51DE-44AC-DE4F-9254-A5171D1EDF85}" presName="rootText" presStyleLbl="node3" presStyleIdx="0" presStyleCnt="10">
        <dgm:presLayoutVars>
          <dgm:chPref val="3"/>
        </dgm:presLayoutVars>
      </dgm:prSet>
      <dgm:spPr/>
    </dgm:pt>
    <dgm:pt modelId="{5DE7684F-EE0A-8A4A-A150-3642C296EAF8}" type="pres">
      <dgm:prSet presAssocID="{59DC51DE-44AC-DE4F-9254-A5171D1EDF85}" presName="rootConnector" presStyleLbl="node3" presStyleIdx="0" presStyleCnt="10"/>
      <dgm:spPr/>
    </dgm:pt>
    <dgm:pt modelId="{4847DCF0-BD1F-AA42-B7D4-F5EC6F0FAB75}" type="pres">
      <dgm:prSet presAssocID="{59DC51DE-44AC-DE4F-9254-A5171D1EDF85}" presName="hierChild4" presStyleCnt="0"/>
      <dgm:spPr/>
    </dgm:pt>
    <dgm:pt modelId="{D75DEA78-F62A-4646-AC31-06427CFCC2CF}" type="pres">
      <dgm:prSet presAssocID="{26AF78EE-D819-8F46-A649-A117BA04EA50}" presName="Name37" presStyleLbl="parChTrans1D4" presStyleIdx="0" presStyleCnt="11"/>
      <dgm:spPr/>
    </dgm:pt>
    <dgm:pt modelId="{1A694B8B-A333-9041-A13E-9627192D0FD4}" type="pres">
      <dgm:prSet presAssocID="{4961D1AA-CD60-E74C-89A2-52876B9A29E2}" presName="hierRoot2" presStyleCnt="0">
        <dgm:presLayoutVars>
          <dgm:hierBranch val="init"/>
        </dgm:presLayoutVars>
      </dgm:prSet>
      <dgm:spPr/>
    </dgm:pt>
    <dgm:pt modelId="{FF259AB3-CE8F-894D-86A4-57531B131FF1}" type="pres">
      <dgm:prSet presAssocID="{4961D1AA-CD60-E74C-89A2-52876B9A29E2}" presName="rootComposite" presStyleCnt="0"/>
      <dgm:spPr/>
    </dgm:pt>
    <dgm:pt modelId="{65995397-34D0-2842-8B6D-6AE46DEEA57C}" type="pres">
      <dgm:prSet presAssocID="{4961D1AA-CD60-E74C-89A2-52876B9A29E2}" presName="rootText" presStyleLbl="node4" presStyleIdx="0" presStyleCnt="11">
        <dgm:presLayoutVars>
          <dgm:chPref val="3"/>
        </dgm:presLayoutVars>
      </dgm:prSet>
      <dgm:spPr/>
    </dgm:pt>
    <dgm:pt modelId="{41E2BC3B-B04A-FD40-805A-45C5C078180C}" type="pres">
      <dgm:prSet presAssocID="{4961D1AA-CD60-E74C-89A2-52876B9A29E2}" presName="rootConnector" presStyleLbl="node4" presStyleIdx="0" presStyleCnt="11"/>
      <dgm:spPr/>
    </dgm:pt>
    <dgm:pt modelId="{F39D0A17-E539-ED4D-B8E3-408718232358}" type="pres">
      <dgm:prSet presAssocID="{4961D1AA-CD60-E74C-89A2-52876B9A29E2}" presName="hierChild4" presStyleCnt="0"/>
      <dgm:spPr/>
    </dgm:pt>
    <dgm:pt modelId="{0660BBAD-8E98-EC41-ACF0-383A02302EFB}" type="pres">
      <dgm:prSet presAssocID="{D1F5EFFB-8AF4-E04C-8B65-043A7E7498D9}" presName="Name37" presStyleLbl="parChTrans1D4" presStyleIdx="1" presStyleCnt="11"/>
      <dgm:spPr/>
    </dgm:pt>
    <dgm:pt modelId="{7DB24EBF-9872-5E47-831A-B59777D71652}" type="pres">
      <dgm:prSet presAssocID="{51077F3F-BCEF-9A4E-AA1A-6B9CDDD8D625}" presName="hierRoot2" presStyleCnt="0">
        <dgm:presLayoutVars>
          <dgm:hierBranch val="init"/>
        </dgm:presLayoutVars>
      </dgm:prSet>
      <dgm:spPr/>
    </dgm:pt>
    <dgm:pt modelId="{B67C1ECD-0E47-F843-97D8-9560F9053B18}" type="pres">
      <dgm:prSet presAssocID="{51077F3F-BCEF-9A4E-AA1A-6B9CDDD8D625}" presName="rootComposite" presStyleCnt="0"/>
      <dgm:spPr/>
    </dgm:pt>
    <dgm:pt modelId="{70E7FA54-1D29-404C-83F0-9D13C212B297}" type="pres">
      <dgm:prSet presAssocID="{51077F3F-BCEF-9A4E-AA1A-6B9CDDD8D625}" presName="rootText" presStyleLbl="node4" presStyleIdx="1" presStyleCnt="11">
        <dgm:presLayoutVars>
          <dgm:chPref val="3"/>
        </dgm:presLayoutVars>
      </dgm:prSet>
      <dgm:spPr/>
    </dgm:pt>
    <dgm:pt modelId="{435E7F3A-4F40-5B42-AF5E-17AB34C2B3B9}" type="pres">
      <dgm:prSet presAssocID="{51077F3F-BCEF-9A4E-AA1A-6B9CDDD8D625}" presName="rootConnector" presStyleLbl="node4" presStyleIdx="1" presStyleCnt="11"/>
      <dgm:spPr/>
    </dgm:pt>
    <dgm:pt modelId="{763805D2-ADDA-3C47-8DFA-B980F5B38D2F}" type="pres">
      <dgm:prSet presAssocID="{51077F3F-BCEF-9A4E-AA1A-6B9CDDD8D625}" presName="hierChild4" presStyleCnt="0"/>
      <dgm:spPr/>
    </dgm:pt>
    <dgm:pt modelId="{235D40B8-15F4-E44C-BE77-5D535CC65CB3}" type="pres">
      <dgm:prSet presAssocID="{51077F3F-BCEF-9A4E-AA1A-6B9CDDD8D625}" presName="hierChild5" presStyleCnt="0"/>
      <dgm:spPr/>
    </dgm:pt>
    <dgm:pt modelId="{5C4BA2CC-BA80-2A4E-BDC4-BD2679445C2C}" type="pres">
      <dgm:prSet presAssocID="{0FB90715-7AB7-814B-B4CA-2AD78467BD4B}" presName="Name37" presStyleLbl="parChTrans1D4" presStyleIdx="2" presStyleCnt="11"/>
      <dgm:spPr/>
    </dgm:pt>
    <dgm:pt modelId="{CDBB5D30-D85F-514B-8927-12517BA3D92B}" type="pres">
      <dgm:prSet presAssocID="{8DA21F5B-0A85-6042-8934-4EDE8A7309C5}" presName="hierRoot2" presStyleCnt="0">
        <dgm:presLayoutVars>
          <dgm:hierBranch val="init"/>
        </dgm:presLayoutVars>
      </dgm:prSet>
      <dgm:spPr/>
    </dgm:pt>
    <dgm:pt modelId="{BF70F608-5F38-BA4D-8C6C-BCBDE95F88AA}" type="pres">
      <dgm:prSet presAssocID="{8DA21F5B-0A85-6042-8934-4EDE8A7309C5}" presName="rootComposite" presStyleCnt="0"/>
      <dgm:spPr/>
    </dgm:pt>
    <dgm:pt modelId="{E73AE725-1BF5-5D43-9C4D-636B400840A9}" type="pres">
      <dgm:prSet presAssocID="{8DA21F5B-0A85-6042-8934-4EDE8A7309C5}" presName="rootText" presStyleLbl="node4" presStyleIdx="2" presStyleCnt="11">
        <dgm:presLayoutVars>
          <dgm:chPref val="3"/>
        </dgm:presLayoutVars>
      </dgm:prSet>
      <dgm:spPr/>
    </dgm:pt>
    <dgm:pt modelId="{F4D360D4-33EF-EC43-B23E-CE6EA86BC55F}" type="pres">
      <dgm:prSet presAssocID="{8DA21F5B-0A85-6042-8934-4EDE8A7309C5}" presName="rootConnector" presStyleLbl="node4" presStyleIdx="2" presStyleCnt="11"/>
      <dgm:spPr/>
    </dgm:pt>
    <dgm:pt modelId="{B30E4BD7-60A4-AC46-B595-14E288E18757}" type="pres">
      <dgm:prSet presAssocID="{8DA21F5B-0A85-6042-8934-4EDE8A7309C5}" presName="hierChild4" presStyleCnt="0"/>
      <dgm:spPr/>
    </dgm:pt>
    <dgm:pt modelId="{E41636E9-D820-1D4F-916B-4247D7CE4871}" type="pres">
      <dgm:prSet presAssocID="{8DA21F5B-0A85-6042-8934-4EDE8A7309C5}" presName="hierChild5" presStyleCnt="0"/>
      <dgm:spPr/>
    </dgm:pt>
    <dgm:pt modelId="{04BAB877-AABF-C14E-B2FD-D3E53FAF948B}" type="pres">
      <dgm:prSet presAssocID="{3C6CE3B8-9E0F-F249-A8A5-D9160B612C54}" presName="Name37" presStyleLbl="parChTrans1D4" presStyleIdx="3" presStyleCnt="11"/>
      <dgm:spPr/>
    </dgm:pt>
    <dgm:pt modelId="{00DFB922-08FF-DB46-9E34-0FD0BD7B1719}" type="pres">
      <dgm:prSet presAssocID="{57B4F15E-F8C3-2C45-8CA0-068B476CE3A1}" presName="hierRoot2" presStyleCnt="0">
        <dgm:presLayoutVars>
          <dgm:hierBranch val="init"/>
        </dgm:presLayoutVars>
      </dgm:prSet>
      <dgm:spPr/>
    </dgm:pt>
    <dgm:pt modelId="{EA32D94B-82C2-6B41-9F15-47C266CC7CF4}" type="pres">
      <dgm:prSet presAssocID="{57B4F15E-F8C3-2C45-8CA0-068B476CE3A1}" presName="rootComposite" presStyleCnt="0"/>
      <dgm:spPr/>
    </dgm:pt>
    <dgm:pt modelId="{B55C1741-3871-F44C-AB69-6F75949DC33E}" type="pres">
      <dgm:prSet presAssocID="{57B4F15E-F8C3-2C45-8CA0-068B476CE3A1}" presName="rootText" presStyleLbl="node4" presStyleIdx="3" presStyleCnt="11">
        <dgm:presLayoutVars>
          <dgm:chPref val="3"/>
        </dgm:presLayoutVars>
      </dgm:prSet>
      <dgm:spPr/>
    </dgm:pt>
    <dgm:pt modelId="{3831FA0B-62D6-674B-850C-5B3DB9EB5007}" type="pres">
      <dgm:prSet presAssocID="{57B4F15E-F8C3-2C45-8CA0-068B476CE3A1}" presName="rootConnector" presStyleLbl="node4" presStyleIdx="3" presStyleCnt="11"/>
      <dgm:spPr/>
    </dgm:pt>
    <dgm:pt modelId="{87CD3E39-7AA0-5649-9D68-63BA4CFAEE39}" type="pres">
      <dgm:prSet presAssocID="{57B4F15E-F8C3-2C45-8CA0-068B476CE3A1}" presName="hierChild4" presStyleCnt="0"/>
      <dgm:spPr/>
    </dgm:pt>
    <dgm:pt modelId="{053755D9-5C8E-2047-AD6E-E8F14FB10ECA}" type="pres">
      <dgm:prSet presAssocID="{57B4F15E-F8C3-2C45-8CA0-068B476CE3A1}" presName="hierChild5" presStyleCnt="0"/>
      <dgm:spPr/>
    </dgm:pt>
    <dgm:pt modelId="{026293D5-66C8-8842-97E0-4D6DE70B4B7F}" type="pres">
      <dgm:prSet presAssocID="{4961D1AA-CD60-E74C-89A2-52876B9A29E2}" presName="hierChild5" presStyleCnt="0"/>
      <dgm:spPr/>
    </dgm:pt>
    <dgm:pt modelId="{E4D2F586-3B79-0B4C-BFCB-ED68B53C227D}" type="pres">
      <dgm:prSet presAssocID="{E045257D-DE94-C941-ABDD-D734DB1B401A}" presName="Name37" presStyleLbl="parChTrans1D4" presStyleIdx="4" presStyleCnt="11"/>
      <dgm:spPr/>
    </dgm:pt>
    <dgm:pt modelId="{51BD031D-A4C2-CF44-B4F8-E149162B56E5}" type="pres">
      <dgm:prSet presAssocID="{744D01F5-6396-6241-A671-CC901C1963EB}" presName="hierRoot2" presStyleCnt="0">
        <dgm:presLayoutVars>
          <dgm:hierBranch val="init"/>
        </dgm:presLayoutVars>
      </dgm:prSet>
      <dgm:spPr/>
    </dgm:pt>
    <dgm:pt modelId="{54371ACC-C8CA-0648-A0A1-B925FDDBC93E}" type="pres">
      <dgm:prSet presAssocID="{744D01F5-6396-6241-A671-CC901C1963EB}" presName="rootComposite" presStyleCnt="0"/>
      <dgm:spPr/>
    </dgm:pt>
    <dgm:pt modelId="{BE825E4C-F2F4-1D43-9AF3-A20D84C16E42}" type="pres">
      <dgm:prSet presAssocID="{744D01F5-6396-6241-A671-CC901C1963EB}" presName="rootText" presStyleLbl="node4" presStyleIdx="4" presStyleCnt="11">
        <dgm:presLayoutVars>
          <dgm:chPref val="3"/>
        </dgm:presLayoutVars>
      </dgm:prSet>
      <dgm:spPr/>
    </dgm:pt>
    <dgm:pt modelId="{D62AF036-A0D4-9E40-81D3-5A25C0CE56FF}" type="pres">
      <dgm:prSet presAssocID="{744D01F5-6396-6241-A671-CC901C1963EB}" presName="rootConnector" presStyleLbl="node4" presStyleIdx="4" presStyleCnt="11"/>
      <dgm:spPr/>
    </dgm:pt>
    <dgm:pt modelId="{B48C594E-B943-524B-BEE0-339E47CB1981}" type="pres">
      <dgm:prSet presAssocID="{744D01F5-6396-6241-A671-CC901C1963EB}" presName="hierChild4" presStyleCnt="0"/>
      <dgm:spPr/>
    </dgm:pt>
    <dgm:pt modelId="{990E88BA-22B8-D245-929C-C9430A11CDA9}" type="pres">
      <dgm:prSet presAssocID="{4F4DCAAA-EA89-A840-9847-18BB4F74D433}" presName="Name37" presStyleLbl="parChTrans1D4" presStyleIdx="5" presStyleCnt="11"/>
      <dgm:spPr/>
    </dgm:pt>
    <dgm:pt modelId="{035B3C0A-B149-FB45-9010-B06D4520F503}" type="pres">
      <dgm:prSet presAssocID="{A707D313-F290-4F46-A5AF-DDD753E7EAB3}" presName="hierRoot2" presStyleCnt="0">
        <dgm:presLayoutVars>
          <dgm:hierBranch val="init"/>
        </dgm:presLayoutVars>
      </dgm:prSet>
      <dgm:spPr/>
    </dgm:pt>
    <dgm:pt modelId="{6614CDA3-A336-034B-8358-5C48373651B2}" type="pres">
      <dgm:prSet presAssocID="{A707D313-F290-4F46-A5AF-DDD753E7EAB3}" presName="rootComposite" presStyleCnt="0"/>
      <dgm:spPr/>
    </dgm:pt>
    <dgm:pt modelId="{C65D80F8-C5CB-5649-A088-0228984930DD}" type="pres">
      <dgm:prSet presAssocID="{A707D313-F290-4F46-A5AF-DDD753E7EAB3}" presName="rootText" presStyleLbl="node4" presStyleIdx="5" presStyleCnt="11">
        <dgm:presLayoutVars>
          <dgm:chPref val="3"/>
        </dgm:presLayoutVars>
      </dgm:prSet>
      <dgm:spPr/>
    </dgm:pt>
    <dgm:pt modelId="{69CCD838-C2D4-FA40-89D5-4C0F6B0B15E1}" type="pres">
      <dgm:prSet presAssocID="{A707D313-F290-4F46-A5AF-DDD753E7EAB3}" presName="rootConnector" presStyleLbl="node4" presStyleIdx="5" presStyleCnt="11"/>
      <dgm:spPr/>
    </dgm:pt>
    <dgm:pt modelId="{284EF4CA-F411-254C-A2A1-263B6BFD9BBB}" type="pres">
      <dgm:prSet presAssocID="{A707D313-F290-4F46-A5AF-DDD753E7EAB3}" presName="hierChild4" presStyleCnt="0"/>
      <dgm:spPr/>
    </dgm:pt>
    <dgm:pt modelId="{FA141948-7825-F244-B6D1-BCA5E0D5CA94}" type="pres">
      <dgm:prSet presAssocID="{A707D313-F290-4F46-A5AF-DDD753E7EAB3}" presName="hierChild5" presStyleCnt="0"/>
      <dgm:spPr/>
    </dgm:pt>
    <dgm:pt modelId="{7AFA44E0-450B-2441-8523-E035B0F5D3E4}" type="pres">
      <dgm:prSet presAssocID="{E000A2A3-9594-3A49-B5DF-2DFF21C0B696}" presName="Name37" presStyleLbl="parChTrans1D4" presStyleIdx="6" presStyleCnt="11"/>
      <dgm:spPr/>
    </dgm:pt>
    <dgm:pt modelId="{94C71DFF-8E4E-8E4F-9CFE-EE08241BA841}" type="pres">
      <dgm:prSet presAssocID="{47EA0493-BA31-4148-8063-24AD1C590C65}" presName="hierRoot2" presStyleCnt="0">
        <dgm:presLayoutVars>
          <dgm:hierBranch val="init"/>
        </dgm:presLayoutVars>
      </dgm:prSet>
      <dgm:spPr/>
    </dgm:pt>
    <dgm:pt modelId="{9B2DD4D7-DE79-014B-BD03-A421DA797A30}" type="pres">
      <dgm:prSet presAssocID="{47EA0493-BA31-4148-8063-24AD1C590C65}" presName="rootComposite" presStyleCnt="0"/>
      <dgm:spPr/>
    </dgm:pt>
    <dgm:pt modelId="{F80BDD2F-AC44-4447-9764-7DE8962AA556}" type="pres">
      <dgm:prSet presAssocID="{47EA0493-BA31-4148-8063-24AD1C590C65}" presName="rootText" presStyleLbl="node4" presStyleIdx="6" presStyleCnt="11">
        <dgm:presLayoutVars>
          <dgm:chPref val="3"/>
        </dgm:presLayoutVars>
      </dgm:prSet>
      <dgm:spPr/>
    </dgm:pt>
    <dgm:pt modelId="{FC41009D-E555-114F-8F01-8D6B38EF4F1F}" type="pres">
      <dgm:prSet presAssocID="{47EA0493-BA31-4148-8063-24AD1C590C65}" presName="rootConnector" presStyleLbl="node4" presStyleIdx="6" presStyleCnt="11"/>
      <dgm:spPr/>
    </dgm:pt>
    <dgm:pt modelId="{FB77C956-746B-F34E-B5EE-C270F2CAEEAE}" type="pres">
      <dgm:prSet presAssocID="{47EA0493-BA31-4148-8063-24AD1C590C65}" presName="hierChild4" presStyleCnt="0"/>
      <dgm:spPr/>
    </dgm:pt>
    <dgm:pt modelId="{2FDEFDDE-E141-0F43-AE51-0FCA4AD5483C}" type="pres">
      <dgm:prSet presAssocID="{47EA0493-BA31-4148-8063-24AD1C590C65}" presName="hierChild5" presStyleCnt="0"/>
      <dgm:spPr/>
    </dgm:pt>
    <dgm:pt modelId="{90DE0A81-404C-2543-8737-E09239E19CF4}" type="pres">
      <dgm:prSet presAssocID="{744D01F5-6396-6241-A671-CC901C1963EB}" presName="hierChild5" presStyleCnt="0"/>
      <dgm:spPr/>
    </dgm:pt>
    <dgm:pt modelId="{89A3AFDD-3216-DB48-A00E-8DFA8741F0E2}" type="pres">
      <dgm:prSet presAssocID="{59DC51DE-44AC-DE4F-9254-A5171D1EDF85}" presName="hierChild5" presStyleCnt="0"/>
      <dgm:spPr/>
    </dgm:pt>
    <dgm:pt modelId="{6BB996E9-9E3E-004F-9318-64BB31F46256}" type="pres">
      <dgm:prSet presAssocID="{973E2DD0-0FA5-3043-AEDE-65E53BD51AAC}" presName="Name37" presStyleLbl="parChTrans1D3" presStyleIdx="1" presStyleCnt="10"/>
      <dgm:spPr/>
    </dgm:pt>
    <dgm:pt modelId="{FB01C54F-62E9-9440-85BD-935C80FEE30B}" type="pres">
      <dgm:prSet presAssocID="{2BD4B205-D12C-2040-B479-DD3672BD4FC2}" presName="hierRoot2" presStyleCnt="0">
        <dgm:presLayoutVars>
          <dgm:hierBranch val="init"/>
        </dgm:presLayoutVars>
      </dgm:prSet>
      <dgm:spPr/>
    </dgm:pt>
    <dgm:pt modelId="{2D8065DA-F6E9-3B49-8006-C9C4F3B323A7}" type="pres">
      <dgm:prSet presAssocID="{2BD4B205-D12C-2040-B479-DD3672BD4FC2}" presName="rootComposite" presStyleCnt="0"/>
      <dgm:spPr/>
    </dgm:pt>
    <dgm:pt modelId="{25CCFD86-18A5-E04D-B733-34ABF0FCB888}" type="pres">
      <dgm:prSet presAssocID="{2BD4B205-D12C-2040-B479-DD3672BD4FC2}" presName="rootText" presStyleLbl="node3" presStyleIdx="1" presStyleCnt="10">
        <dgm:presLayoutVars>
          <dgm:chPref val="3"/>
        </dgm:presLayoutVars>
      </dgm:prSet>
      <dgm:spPr/>
    </dgm:pt>
    <dgm:pt modelId="{2DEC4827-361C-374B-939F-B448737DDB52}" type="pres">
      <dgm:prSet presAssocID="{2BD4B205-D12C-2040-B479-DD3672BD4FC2}" presName="rootConnector" presStyleLbl="node3" presStyleIdx="1" presStyleCnt="10"/>
      <dgm:spPr/>
    </dgm:pt>
    <dgm:pt modelId="{DB97F2B9-2F25-1243-B1FD-AD2D409ADA13}" type="pres">
      <dgm:prSet presAssocID="{2BD4B205-D12C-2040-B479-DD3672BD4FC2}" presName="hierChild4" presStyleCnt="0"/>
      <dgm:spPr/>
    </dgm:pt>
    <dgm:pt modelId="{CDC4C5E7-D7FF-164F-969F-C0F5F90BD03C}" type="pres">
      <dgm:prSet presAssocID="{A504D1F4-D427-FA41-BE89-FAAD111A7536}" presName="Name37" presStyleLbl="parChTrans1D4" presStyleIdx="7" presStyleCnt="11"/>
      <dgm:spPr/>
    </dgm:pt>
    <dgm:pt modelId="{3AF7FEB0-8F32-DB44-BA33-21B0A1817360}" type="pres">
      <dgm:prSet presAssocID="{F75839BE-0A70-5D4C-A319-7A5C20C8EC29}" presName="hierRoot2" presStyleCnt="0">
        <dgm:presLayoutVars>
          <dgm:hierBranch val="init"/>
        </dgm:presLayoutVars>
      </dgm:prSet>
      <dgm:spPr/>
    </dgm:pt>
    <dgm:pt modelId="{ABC7176F-29F3-DB46-BACA-934F0B23D692}" type="pres">
      <dgm:prSet presAssocID="{F75839BE-0A70-5D4C-A319-7A5C20C8EC29}" presName="rootComposite" presStyleCnt="0"/>
      <dgm:spPr/>
    </dgm:pt>
    <dgm:pt modelId="{C798419A-9E64-004E-95E6-4B01DAE1F578}" type="pres">
      <dgm:prSet presAssocID="{F75839BE-0A70-5D4C-A319-7A5C20C8EC29}" presName="rootText" presStyleLbl="node4" presStyleIdx="7" presStyleCnt="11">
        <dgm:presLayoutVars>
          <dgm:chPref val="3"/>
        </dgm:presLayoutVars>
      </dgm:prSet>
      <dgm:spPr/>
    </dgm:pt>
    <dgm:pt modelId="{31C68E21-59F3-BA49-BB94-B5D00AC7CC06}" type="pres">
      <dgm:prSet presAssocID="{F75839BE-0A70-5D4C-A319-7A5C20C8EC29}" presName="rootConnector" presStyleLbl="node4" presStyleIdx="7" presStyleCnt="11"/>
      <dgm:spPr/>
    </dgm:pt>
    <dgm:pt modelId="{61748DF9-37B7-E849-8627-F456B28141A4}" type="pres">
      <dgm:prSet presAssocID="{F75839BE-0A70-5D4C-A319-7A5C20C8EC29}" presName="hierChild4" presStyleCnt="0"/>
      <dgm:spPr/>
    </dgm:pt>
    <dgm:pt modelId="{5D20349F-CA05-BD46-982D-26C4A24599B2}" type="pres">
      <dgm:prSet presAssocID="{F75839BE-0A70-5D4C-A319-7A5C20C8EC29}" presName="hierChild5" presStyleCnt="0"/>
      <dgm:spPr/>
    </dgm:pt>
    <dgm:pt modelId="{0129510C-5D5E-CE45-992B-84AF0DEAEBD2}" type="pres">
      <dgm:prSet presAssocID="{6700AC01-2F9C-E240-8CD7-7469802EE35E}" presName="Name37" presStyleLbl="parChTrans1D4" presStyleIdx="8" presStyleCnt="11"/>
      <dgm:spPr/>
    </dgm:pt>
    <dgm:pt modelId="{1BF5B315-75D5-6146-A0F7-7E7BD3D912B2}" type="pres">
      <dgm:prSet presAssocID="{B1641A9D-1D99-0743-8F7D-417654521738}" presName="hierRoot2" presStyleCnt="0">
        <dgm:presLayoutVars>
          <dgm:hierBranch val="init"/>
        </dgm:presLayoutVars>
      </dgm:prSet>
      <dgm:spPr/>
    </dgm:pt>
    <dgm:pt modelId="{A042E4DE-DA48-884E-B96B-2BF3DBD28C29}" type="pres">
      <dgm:prSet presAssocID="{B1641A9D-1D99-0743-8F7D-417654521738}" presName="rootComposite" presStyleCnt="0"/>
      <dgm:spPr/>
    </dgm:pt>
    <dgm:pt modelId="{07677149-F538-B144-8530-7302A5F50058}" type="pres">
      <dgm:prSet presAssocID="{B1641A9D-1D99-0743-8F7D-417654521738}" presName="rootText" presStyleLbl="node4" presStyleIdx="8" presStyleCnt="11">
        <dgm:presLayoutVars>
          <dgm:chPref val="3"/>
        </dgm:presLayoutVars>
      </dgm:prSet>
      <dgm:spPr/>
    </dgm:pt>
    <dgm:pt modelId="{610BBA6C-5E58-FA46-BA8D-37B22AE127E6}" type="pres">
      <dgm:prSet presAssocID="{B1641A9D-1D99-0743-8F7D-417654521738}" presName="rootConnector" presStyleLbl="node4" presStyleIdx="8" presStyleCnt="11"/>
      <dgm:spPr/>
    </dgm:pt>
    <dgm:pt modelId="{2638D205-59BA-DC44-BF03-221D85763D20}" type="pres">
      <dgm:prSet presAssocID="{B1641A9D-1D99-0743-8F7D-417654521738}" presName="hierChild4" presStyleCnt="0"/>
      <dgm:spPr/>
    </dgm:pt>
    <dgm:pt modelId="{23DEDA7D-71A4-A74A-B65E-2616D57B4999}" type="pres">
      <dgm:prSet presAssocID="{B1641A9D-1D99-0743-8F7D-417654521738}" presName="hierChild5" presStyleCnt="0"/>
      <dgm:spPr/>
    </dgm:pt>
    <dgm:pt modelId="{AC65DD88-500E-5F4A-880D-4CD084D15ED2}" type="pres">
      <dgm:prSet presAssocID="{59A70303-80BF-7D44-AD00-57AC32A174EC}" presName="Name37" presStyleLbl="parChTrans1D4" presStyleIdx="9" presStyleCnt="11"/>
      <dgm:spPr/>
    </dgm:pt>
    <dgm:pt modelId="{7BE788EF-5CCC-C14B-BBCD-97C66B79C1FF}" type="pres">
      <dgm:prSet presAssocID="{F801B6A7-741E-CB4B-B35B-8C31DE27469D}" presName="hierRoot2" presStyleCnt="0">
        <dgm:presLayoutVars>
          <dgm:hierBranch val="init"/>
        </dgm:presLayoutVars>
      </dgm:prSet>
      <dgm:spPr/>
    </dgm:pt>
    <dgm:pt modelId="{32859F33-D37C-3947-B1C0-4F8BBBFBBA9D}" type="pres">
      <dgm:prSet presAssocID="{F801B6A7-741E-CB4B-B35B-8C31DE27469D}" presName="rootComposite" presStyleCnt="0"/>
      <dgm:spPr/>
    </dgm:pt>
    <dgm:pt modelId="{07B285B5-F806-DD48-8C38-AC71EE0C1F25}" type="pres">
      <dgm:prSet presAssocID="{F801B6A7-741E-CB4B-B35B-8C31DE27469D}" presName="rootText" presStyleLbl="node4" presStyleIdx="9" presStyleCnt="11">
        <dgm:presLayoutVars>
          <dgm:chPref val="3"/>
        </dgm:presLayoutVars>
      </dgm:prSet>
      <dgm:spPr/>
    </dgm:pt>
    <dgm:pt modelId="{69C29658-7FE2-6243-B27B-62F0908F6C37}" type="pres">
      <dgm:prSet presAssocID="{F801B6A7-741E-CB4B-B35B-8C31DE27469D}" presName="rootConnector" presStyleLbl="node4" presStyleIdx="9" presStyleCnt="11"/>
      <dgm:spPr/>
    </dgm:pt>
    <dgm:pt modelId="{4CE70F1A-1C03-B744-89E2-3234DD7E7756}" type="pres">
      <dgm:prSet presAssocID="{F801B6A7-741E-CB4B-B35B-8C31DE27469D}" presName="hierChild4" presStyleCnt="0"/>
      <dgm:spPr/>
    </dgm:pt>
    <dgm:pt modelId="{DA6227ED-1EAD-BE49-AB45-B84D8CDDDF13}" type="pres">
      <dgm:prSet presAssocID="{F801B6A7-741E-CB4B-B35B-8C31DE27469D}" presName="hierChild5" presStyleCnt="0"/>
      <dgm:spPr/>
    </dgm:pt>
    <dgm:pt modelId="{28DF6CA0-0501-F14F-95F6-0943CA4CF28A}" type="pres">
      <dgm:prSet presAssocID="{15AF5AEE-27E1-284D-82A2-C49641275125}" presName="Name37" presStyleLbl="parChTrans1D4" presStyleIdx="10" presStyleCnt="11"/>
      <dgm:spPr/>
    </dgm:pt>
    <dgm:pt modelId="{0862215A-8721-1549-8728-B4D874FEB89B}" type="pres">
      <dgm:prSet presAssocID="{90E388E0-060F-D243-B17C-D5575946BF8D}" presName="hierRoot2" presStyleCnt="0">
        <dgm:presLayoutVars>
          <dgm:hierBranch val="init"/>
        </dgm:presLayoutVars>
      </dgm:prSet>
      <dgm:spPr/>
    </dgm:pt>
    <dgm:pt modelId="{8AAA8330-8147-5642-89CC-F1CD30DC3BF2}" type="pres">
      <dgm:prSet presAssocID="{90E388E0-060F-D243-B17C-D5575946BF8D}" presName="rootComposite" presStyleCnt="0"/>
      <dgm:spPr/>
    </dgm:pt>
    <dgm:pt modelId="{7B7CC316-C15F-0243-BBE5-D54A2872F06E}" type="pres">
      <dgm:prSet presAssocID="{90E388E0-060F-D243-B17C-D5575946BF8D}" presName="rootText" presStyleLbl="node4" presStyleIdx="10" presStyleCnt="11">
        <dgm:presLayoutVars>
          <dgm:chPref val="3"/>
        </dgm:presLayoutVars>
      </dgm:prSet>
      <dgm:spPr/>
    </dgm:pt>
    <dgm:pt modelId="{734E707C-91C3-1043-A1CE-84BA8C1E1C69}" type="pres">
      <dgm:prSet presAssocID="{90E388E0-060F-D243-B17C-D5575946BF8D}" presName="rootConnector" presStyleLbl="node4" presStyleIdx="10" presStyleCnt="11"/>
      <dgm:spPr/>
    </dgm:pt>
    <dgm:pt modelId="{C1D00F96-7A74-BD4D-A531-F270D1C675FE}" type="pres">
      <dgm:prSet presAssocID="{90E388E0-060F-D243-B17C-D5575946BF8D}" presName="hierChild4" presStyleCnt="0"/>
      <dgm:spPr/>
    </dgm:pt>
    <dgm:pt modelId="{653C0241-B46D-1648-AF28-9F5AA16F6FA2}" type="pres">
      <dgm:prSet presAssocID="{90E388E0-060F-D243-B17C-D5575946BF8D}" presName="hierChild5" presStyleCnt="0"/>
      <dgm:spPr/>
    </dgm:pt>
    <dgm:pt modelId="{E3348B40-3F31-6443-9ACA-3085923EA0F9}" type="pres">
      <dgm:prSet presAssocID="{2BD4B205-D12C-2040-B479-DD3672BD4FC2}" presName="hierChild5" presStyleCnt="0"/>
      <dgm:spPr/>
    </dgm:pt>
    <dgm:pt modelId="{670B36A2-48F6-104E-8F51-65A2DD809D2A}" type="pres">
      <dgm:prSet presAssocID="{43897F3D-85B3-C942-ABBF-333EED3E0CF5}" presName="hierChild5" presStyleCnt="0"/>
      <dgm:spPr/>
    </dgm:pt>
    <dgm:pt modelId="{EE0D7C4F-B1D3-C144-A022-4C7178E74D8B}" type="pres">
      <dgm:prSet presAssocID="{DA40C845-6174-BD45-B010-051C0DE4B0CE}" presName="Name37" presStyleLbl="parChTrans1D2" presStyleIdx="1" presStyleCnt="4"/>
      <dgm:spPr/>
    </dgm:pt>
    <dgm:pt modelId="{CEFF585F-081F-0047-8573-D4B5753E67EF}" type="pres">
      <dgm:prSet presAssocID="{E5D7F393-5578-2D44-A125-FB8399BE93DD}" presName="hierRoot2" presStyleCnt="0">
        <dgm:presLayoutVars>
          <dgm:hierBranch val="init"/>
        </dgm:presLayoutVars>
      </dgm:prSet>
      <dgm:spPr/>
    </dgm:pt>
    <dgm:pt modelId="{C4CCC539-92D1-2945-A8F3-374ED67847C0}" type="pres">
      <dgm:prSet presAssocID="{E5D7F393-5578-2D44-A125-FB8399BE93DD}" presName="rootComposite" presStyleCnt="0"/>
      <dgm:spPr/>
    </dgm:pt>
    <dgm:pt modelId="{F1A7D6DB-77FB-7E41-9098-75FD0643A068}" type="pres">
      <dgm:prSet presAssocID="{E5D7F393-5578-2D44-A125-FB8399BE93DD}" presName="rootText" presStyleLbl="node2" presStyleIdx="1" presStyleCnt="4">
        <dgm:presLayoutVars>
          <dgm:chPref val="3"/>
        </dgm:presLayoutVars>
      </dgm:prSet>
      <dgm:spPr/>
    </dgm:pt>
    <dgm:pt modelId="{C345C604-12D9-AC40-B7F8-53E6CFBAC657}" type="pres">
      <dgm:prSet presAssocID="{E5D7F393-5578-2D44-A125-FB8399BE93DD}" presName="rootConnector" presStyleLbl="node2" presStyleIdx="1" presStyleCnt="4"/>
      <dgm:spPr/>
    </dgm:pt>
    <dgm:pt modelId="{8C1BB7CF-F8C1-274C-8DE0-3CEF980390FE}" type="pres">
      <dgm:prSet presAssocID="{E5D7F393-5578-2D44-A125-FB8399BE93DD}" presName="hierChild4" presStyleCnt="0"/>
      <dgm:spPr/>
    </dgm:pt>
    <dgm:pt modelId="{0249F73F-C525-E244-9EE1-30C91B2F75CF}" type="pres">
      <dgm:prSet presAssocID="{B86D213E-36EC-2646-8191-B59D7E18319F}" presName="Name37" presStyleLbl="parChTrans1D3" presStyleIdx="2" presStyleCnt="10"/>
      <dgm:spPr/>
    </dgm:pt>
    <dgm:pt modelId="{9F9FAFAB-41CB-274A-952F-E77F3EACCEBB}" type="pres">
      <dgm:prSet presAssocID="{FD39592F-595F-194A-9EF1-B0BF2B2334AC}" presName="hierRoot2" presStyleCnt="0">
        <dgm:presLayoutVars>
          <dgm:hierBranch val="init"/>
        </dgm:presLayoutVars>
      </dgm:prSet>
      <dgm:spPr/>
    </dgm:pt>
    <dgm:pt modelId="{4148B187-5D3F-7C46-AB9A-BD252A189392}" type="pres">
      <dgm:prSet presAssocID="{FD39592F-595F-194A-9EF1-B0BF2B2334AC}" presName="rootComposite" presStyleCnt="0"/>
      <dgm:spPr/>
    </dgm:pt>
    <dgm:pt modelId="{2C92751B-452D-4640-9E83-DCBF607E273F}" type="pres">
      <dgm:prSet presAssocID="{FD39592F-595F-194A-9EF1-B0BF2B2334AC}" presName="rootText" presStyleLbl="node3" presStyleIdx="2" presStyleCnt="10">
        <dgm:presLayoutVars>
          <dgm:chPref val="3"/>
        </dgm:presLayoutVars>
      </dgm:prSet>
      <dgm:spPr/>
    </dgm:pt>
    <dgm:pt modelId="{021FE3D5-977C-1843-AEA3-3BCC0D23214C}" type="pres">
      <dgm:prSet presAssocID="{FD39592F-595F-194A-9EF1-B0BF2B2334AC}" presName="rootConnector" presStyleLbl="node3" presStyleIdx="2" presStyleCnt="10"/>
      <dgm:spPr/>
    </dgm:pt>
    <dgm:pt modelId="{8E73700F-B2F5-0346-8B11-D4F434316349}" type="pres">
      <dgm:prSet presAssocID="{FD39592F-595F-194A-9EF1-B0BF2B2334AC}" presName="hierChild4" presStyleCnt="0"/>
      <dgm:spPr/>
    </dgm:pt>
    <dgm:pt modelId="{5540D14E-2631-524E-B550-620E6A26B7AB}" type="pres">
      <dgm:prSet presAssocID="{FD39592F-595F-194A-9EF1-B0BF2B2334AC}" presName="hierChild5" presStyleCnt="0"/>
      <dgm:spPr/>
    </dgm:pt>
    <dgm:pt modelId="{AEC7DB75-0AE2-C249-9B5E-0FCEA6EFA431}" type="pres">
      <dgm:prSet presAssocID="{119E8F51-C093-C147-BBCD-CC9FE64589EE}" presName="Name37" presStyleLbl="parChTrans1D3" presStyleIdx="3" presStyleCnt="10"/>
      <dgm:spPr/>
    </dgm:pt>
    <dgm:pt modelId="{56A0C174-8955-C947-8D86-C2520D38C3BD}" type="pres">
      <dgm:prSet presAssocID="{68C8CB7A-B387-874C-9FEB-6BE8F32DAB4A}" presName="hierRoot2" presStyleCnt="0">
        <dgm:presLayoutVars>
          <dgm:hierBranch val="init"/>
        </dgm:presLayoutVars>
      </dgm:prSet>
      <dgm:spPr/>
    </dgm:pt>
    <dgm:pt modelId="{16C40F8E-05DF-8B48-9A36-3DDE744ABCFD}" type="pres">
      <dgm:prSet presAssocID="{68C8CB7A-B387-874C-9FEB-6BE8F32DAB4A}" presName="rootComposite" presStyleCnt="0"/>
      <dgm:spPr/>
    </dgm:pt>
    <dgm:pt modelId="{3AE0E57A-EF7A-0640-820E-A1604588D024}" type="pres">
      <dgm:prSet presAssocID="{68C8CB7A-B387-874C-9FEB-6BE8F32DAB4A}" presName="rootText" presStyleLbl="node3" presStyleIdx="3" presStyleCnt="10">
        <dgm:presLayoutVars>
          <dgm:chPref val="3"/>
        </dgm:presLayoutVars>
      </dgm:prSet>
      <dgm:spPr/>
    </dgm:pt>
    <dgm:pt modelId="{246C3E1D-AEFF-1448-8487-48FFB373A0A6}" type="pres">
      <dgm:prSet presAssocID="{68C8CB7A-B387-874C-9FEB-6BE8F32DAB4A}" presName="rootConnector" presStyleLbl="node3" presStyleIdx="3" presStyleCnt="10"/>
      <dgm:spPr/>
    </dgm:pt>
    <dgm:pt modelId="{E4444BB2-4265-9149-B3D2-3A5C64B71681}" type="pres">
      <dgm:prSet presAssocID="{68C8CB7A-B387-874C-9FEB-6BE8F32DAB4A}" presName="hierChild4" presStyleCnt="0"/>
      <dgm:spPr/>
    </dgm:pt>
    <dgm:pt modelId="{DF04D77D-F4A1-A549-A654-9F052C4ADA80}" type="pres">
      <dgm:prSet presAssocID="{68C8CB7A-B387-874C-9FEB-6BE8F32DAB4A}" presName="hierChild5" presStyleCnt="0"/>
      <dgm:spPr/>
    </dgm:pt>
    <dgm:pt modelId="{F84CF85E-0AE9-E944-8AD3-86925C1115AF}" type="pres">
      <dgm:prSet presAssocID="{E5D7F393-5578-2D44-A125-FB8399BE93DD}" presName="hierChild5" presStyleCnt="0"/>
      <dgm:spPr/>
    </dgm:pt>
    <dgm:pt modelId="{4E2F1E3E-607B-BD4E-8474-B936F7444B9A}" type="pres">
      <dgm:prSet presAssocID="{51E5584A-A9FC-874C-AF97-0F2BA588C52B}" presName="Name37" presStyleLbl="parChTrans1D2" presStyleIdx="2" presStyleCnt="4"/>
      <dgm:spPr/>
    </dgm:pt>
    <dgm:pt modelId="{DD310506-58F7-5E42-B4D3-6424ABA20E74}" type="pres">
      <dgm:prSet presAssocID="{B142BD86-B81D-4D47-B316-F2F883C6018B}" presName="hierRoot2" presStyleCnt="0">
        <dgm:presLayoutVars>
          <dgm:hierBranch val="init"/>
        </dgm:presLayoutVars>
      </dgm:prSet>
      <dgm:spPr/>
    </dgm:pt>
    <dgm:pt modelId="{60835401-62C7-8E45-9C27-93B3B092BFE5}" type="pres">
      <dgm:prSet presAssocID="{B142BD86-B81D-4D47-B316-F2F883C6018B}" presName="rootComposite" presStyleCnt="0"/>
      <dgm:spPr/>
    </dgm:pt>
    <dgm:pt modelId="{CF8071FB-48A7-814F-B1D4-C441D5C92201}" type="pres">
      <dgm:prSet presAssocID="{B142BD86-B81D-4D47-B316-F2F883C6018B}" presName="rootText" presStyleLbl="node2" presStyleIdx="2" presStyleCnt="4">
        <dgm:presLayoutVars>
          <dgm:chPref val="3"/>
        </dgm:presLayoutVars>
      </dgm:prSet>
      <dgm:spPr/>
    </dgm:pt>
    <dgm:pt modelId="{9FBD02E8-C03E-A645-AEE4-4D1DA886000D}" type="pres">
      <dgm:prSet presAssocID="{B142BD86-B81D-4D47-B316-F2F883C6018B}" presName="rootConnector" presStyleLbl="node2" presStyleIdx="2" presStyleCnt="4"/>
      <dgm:spPr/>
    </dgm:pt>
    <dgm:pt modelId="{6280C98A-713F-3A4D-A071-4583FAEAB020}" type="pres">
      <dgm:prSet presAssocID="{B142BD86-B81D-4D47-B316-F2F883C6018B}" presName="hierChild4" presStyleCnt="0"/>
      <dgm:spPr/>
    </dgm:pt>
    <dgm:pt modelId="{122A640E-04F9-2845-B50D-BD766A48E33E}" type="pres">
      <dgm:prSet presAssocID="{35C2EA92-8F6F-4BC1-857E-E246F45F2FCA}" presName="Name37" presStyleLbl="parChTrans1D3" presStyleIdx="4" presStyleCnt="10"/>
      <dgm:spPr/>
    </dgm:pt>
    <dgm:pt modelId="{431627F3-4AC6-9B47-BAE4-E6BD2C7E895E}" type="pres">
      <dgm:prSet presAssocID="{6336ADC8-CE21-4F23-ABAC-2ED141512625}" presName="hierRoot2" presStyleCnt="0">
        <dgm:presLayoutVars>
          <dgm:hierBranch val="init"/>
        </dgm:presLayoutVars>
      </dgm:prSet>
      <dgm:spPr/>
    </dgm:pt>
    <dgm:pt modelId="{FED12DB4-E19C-F845-B02F-0F7BF49A51E0}" type="pres">
      <dgm:prSet presAssocID="{6336ADC8-CE21-4F23-ABAC-2ED141512625}" presName="rootComposite" presStyleCnt="0"/>
      <dgm:spPr/>
    </dgm:pt>
    <dgm:pt modelId="{6BF105AD-049E-7F4D-9A2A-BA4BECFB2A9C}" type="pres">
      <dgm:prSet presAssocID="{6336ADC8-CE21-4F23-ABAC-2ED141512625}" presName="rootText" presStyleLbl="node3" presStyleIdx="4" presStyleCnt="10">
        <dgm:presLayoutVars>
          <dgm:chPref val="3"/>
        </dgm:presLayoutVars>
      </dgm:prSet>
      <dgm:spPr/>
    </dgm:pt>
    <dgm:pt modelId="{A19125B1-CA31-B04C-8B3E-382403C874A1}" type="pres">
      <dgm:prSet presAssocID="{6336ADC8-CE21-4F23-ABAC-2ED141512625}" presName="rootConnector" presStyleLbl="node3" presStyleIdx="4" presStyleCnt="10"/>
      <dgm:spPr/>
    </dgm:pt>
    <dgm:pt modelId="{A2B6859D-C878-654E-8D06-38F32B66A098}" type="pres">
      <dgm:prSet presAssocID="{6336ADC8-CE21-4F23-ABAC-2ED141512625}" presName="hierChild4" presStyleCnt="0"/>
      <dgm:spPr/>
    </dgm:pt>
    <dgm:pt modelId="{1BC58019-6317-2740-B39D-78FA03F81CB5}" type="pres">
      <dgm:prSet presAssocID="{6336ADC8-CE21-4F23-ABAC-2ED141512625}" presName="hierChild5" presStyleCnt="0"/>
      <dgm:spPr/>
    </dgm:pt>
    <dgm:pt modelId="{5CE252B9-FD4D-9B45-BF13-0F2359001A18}" type="pres">
      <dgm:prSet presAssocID="{20D73F3D-561C-B142-BD9F-E2DA1B7CCEB8}" presName="Name37" presStyleLbl="parChTrans1D3" presStyleIdx="5" presStyleCnt="10"/>
      <dgm:spPr/>
    </dgm:pt>
    <dgm:pt modelId="{EDEFD2E8-44C8-304B-A02E-FB3614185BC5}" type="pres">
      <dgm:prSet presAssocID="{8BD1CA17-32FA-0D4D-AB5E-3A07A678AFAB}" presName="hierRoot2" presStyleCnt="0">
        <dgm:presLayoutVars>
          <dgm:hierBranch val="init"/>
        </dgm:presLayoutVars>
      </dgm:prSet>
      <dgm:spPr/>
    </dgm:pt>
    <dgm:pt modelId="{EC69B0F5-E7F6-5746-9D29-6AEDAF4D2F0F}" type="pres">
      <dgm:prSet presAssocID="{8BD1CA17-32FA-0D4D-AB5E-3A07A678AFAB}" presName="rootComposite" presStyleCnt="0"/>
      <dgm:spPr/>
    </dgm:pt>
    <dgm:pt modelId="{D027AA4A-EA36-684D-B8C0-CE94729D59BE}" type="pres">
      <dgm:prSet presAssocID="{8BD1CA17-32FA-0D4D-AB5E-3A07A678AFAB}" presName="rootText" presStyleLbl="node3" presStyleIdx="5" presStyleCnt="10">
        <dgm:presLayoutVars>
          <dgm:chPref val="3"/>
        </dgm:presLayoutVars>
      </dgm:prSet>
      <dgm:spPr/>
    </dgm:pt>
    <dgm:pt modelId="{D3707E04-902A-0846-B602-FDE02CB158C6}" type="pres">
      <dgm:prSet presAssocID="{8BD1CA17-32FA-0D4D-AB5E-3A07A678AFAB}" presName="rootConnector" presStyleLbl="node3" presStyleIdx="5" presStyleCnt="10"/>
      <dgm:spPr/>
    </dgm:pt>
    <dgm:pt modelId="{CD740441-9DA4-B746-BF4C-DC6E7463DC84}" type="pres">
      <dgm:prSet presAssocID="{8BD1CA17-32FA-0D4D-AB5E-3A07A678AFAB}" presName="hierChild4" presStyleCnt="0"/>
      <dgm:spPr/>
    </dgm:pt>
    <dgm:pt modelId="{B2A75AAD-D372-F942-81EA-036B408878C2}" type="pres">
      <dgm:prSet presAssocID="{8BD1CA17-32FA-0D4D-AB5E-3A07A678AFAB}" presName="hierChild5" presStyleCnt="0"/>
      <dgm:spPr/>
    </dgm:pt>
    <dgm:pt modelId="{B4D16F57-6ACE-3D4C-A412-96734CB967A6}" type="pres">
      <dgm:prSet presAssocID="{7BEB9401-BBC9-BA49-84DF-66DD7C0945DE}" presName="Name37" presStyleLbl="parChTrans1D3" presStyleIdx="6" presStyleCnt="10"/>
      <dgm:spPr/>
    </dgm:pt>
    <dgm:pt modelId="{10712053-B3A6-9C47-80DB-FA40D2B895D6}" type="pres">
      <dgm:prSet presAssocID="{12C81E9E-592D-6B47-BE2B-9C996D354710}" presName="hierRoot2" presStyleCnt="0">
        <dgm:presLayoutVars>
          <dgm:hierBranch val="init"/>
        </dgm:presLayoutVars>
      </dgm:prSet>
      <dgm:spPr/>
    </dgm:pt>
    <dgm:pt modelId="{AD76C0BD-619A-DE4D-85BF-A414F61D3A93}" type="pres">
      <dgm:prSet presAssocID="{12C81E9E-592D-6B47-BE2B-9C996D354710}" presName="rootComposite" presStyleCnt="0"/>
      <dgm:spPr/>
    </dgm:pt>
    <dgm:pt modelId="{B5334717-11CD-E442-91B5-15986357647A}" type="pres">
      <dgm:prSet presAssocID="{12C81E9E-592D-6B47-BE2B-9C996D354710}" presName="rootText" presStyleLbl="node3" presStyleIdx="6" presStyleCnt="10">
        <dgm:presLayoutVars>
          <dgm:chPref val="3"/>
        </dgm:presLayoutVars>
      </dgm:prSet>
      <dgm:spPr/>
    </dgm:pt>
    <dgm:pt modelId="{64E66536-387A-3544-8125-016C98E2AB5E}" type="pres">
      <dgm:prSet presAssocID="{12C81E9E-592D-6B47-BE2B-9C996D354710}" presName="rootConnector" presStyleLbl="node3" presStyleIdx="6" presStyleCnt="10"/>
      <dgm:spPr/>
    </dgm:pt>
    <dgm:pt modelId="{34650091-62E6-A04E-901A-DCE5CBBDF584}" type="pres">
      <dgm:prSet presAssocID="{12C81E9E-592D-6B47-BE2B-9C996D354710}" presName="hierChild4" presStyleCnt="0"/>
      <dgm:spPr/>
    </dgm:pt>
    <dgm:pt modelId="{29031767-6455-074D-BEC5-8413F3489BF3}" type="pres">
      <dgm:prSet presAssocID="{12C81E9E-592D-6B47-BE2B-9C996D354710}" presName="hierChild5" presStyleCnt="0"/>
      <dgm:spPr/>
    </dgm:pt>
    <dgm:pt modelId="{F9BF7D05-E30E-6F42-84E7-0104997AE4A6}" type="pres">
      <dgm:prSet presAssocID="{B142BD86-B81D-4D47-B316-F2F883C6018B}" presName="hierChild5" presStyleCnt="0"/>
      <dgm:spPr/>
    </dgm:pt>
    <dgm:pt modelId="{92CFB7A0-07A3-994A-8D0E-948F708CFBD1}" type="pres">
      <dgm:prSet presAssocID="{E2B52AB5-25DE-1143-B1F4-2BFC0030430E}" presName="Name37" presStyleLbl="parChTrans1D2" presStyleIdx="3" presStyleCnt="4"/>
      <dgm:spPr/>
    </dgm:pt>
    <dgm:pt modelId="{38E264DE-1476-CE45-91B6-E1E9DB18D88E}" type="pres">
      <dgm:prSet presAssocID="{898668C2-8DC5-C94B-A7C2-5A3E100F6337}" presName="hierRoot2" presStyleCnt="0">
        <dgm:presLayoutVars>
          <dgm:hierBranch val="init"/>
        </dgm:presLayoutVars>
      </dgm:prSet>
      <dgm:spPr/>
    </dgm:pt>
    <dgm:pt modelId="{0CD81205-E417-1E46-9C3A-279EEA54F281}" type="pres">
      <dgm:prSet presAssocID="{898668C2-8DC5-C94B-A7C2-5A3E100F6337}" presName="rootComposite" presStyleCnt="0"/>
      <dgm:spPr/>
    </dgm:pt>
    <dgm:pt modelId="{0F8D9097-107D-244A-A2DC-8C1993264A76}" type="pres">
      <dgm:prSet presAssocID="{898668C2-8DC5-C94B-A7C2-5A3E100F6337}" presName="rootText" presStyleLbl="node2" presStyleIdx="3" presStyleCnt="4">
        <dgm:presLayoutVars>
          <dgm:chPref val="3"/>
        </dgm:presLayoutVars>
      </dgm:prSet>
      <dgm:spPr/>
    </dgm:pt>
    <dgm:pt modelId="{A85079A0-7519-184E-AEF8-DA699F119B0D}" type="pres">
      <dgm:prSet presAssocID="{898668C2-8DC5-C94B-A7C2-5A3E100F6337}" presName="rootConnector" presStyleLbl="node2" presStyleIdx="3" presStyleCnt="4"/>
      <dgm:spPr/>
    </dgm:pt>
    <dgm:pt modelId="{E0358807-07B1-9F48-A5A1-2B78051B7AD7}" type="pres">
      <dgm:prSet presAssocID="{898668C2-8DC5-C94B-A7C2-5A3E100F6337}" presName="hierChild4" presStyleCnt="0"/>
      <dgm:spPr/>
    </dgm:pt>
    <dgm:pt modelId="{E08F2333-BD39-D34D-B6BB-E62EF58B0208}" type="pres">
      <dgm:prSet presAssocID="{56738B82-B53F-F347-BAE9-F3E7D2F273FD}" presName="Name37" presStyleLbl="parChTrans1D3" presStyleIdx="7" presStyleCnt="10"/>
      <dgm:spPr/>
    </dgm:pt>
    <dgm:pt modelId="{24450EB7-32B7-0E4C-84C8-7A047684BC39}" type="pres">
      <dgm:prSet presAssocID="{E8FAC95D-446D-2243-A301-2C5518D952B9}" presName="hierRoot2" presStyleCnt="0">
        <dgm:presLayoutVars>
          <dgm:hierBranch val="init"/>
        </dgm:presLayoutVars>
      </dgm:prSet>
      <dgm:spPr/>
    </dgm:pt>
    <dgm:pt modelId="{C3E3F0C2-8749-804D-AE6C-A01FA8050F80}" type="pres">
      <dgm:prSet presAssocID="{E8FAC95D-446D-2243-A301-2C5518D952B9}" presName="rootComposite" presStyleCnt="0"/>
      <dgm:spPr/>
    </dgm:pt>
    <dgm:pt modelId="{46B49768-5538-7941-8CCC-A0607542CBA1}" type="pres">
      <dgm:prSet presAssocID="{E8FAC95D-446D-2243-A301-2C5518D952B9}" presName="rootText" presStyleLbl="node3" presStyleIdx="7" presStyleCnt="10">
        <dgm:presLayoutVars>
          <dgm:chPref val="3"/>
        </dgm:presLayoutVars>
      </dgm:prSet>
      <dgm:spPr/>
    </dgm:pt>
    <dgm:pt modelId="{7FB6663A-82F9-1946-92F0-E317F64AF113}" type="pres">
      <dgm:prSet presAssocID="{E8FAC95D-446D-2243-A301-2C5518D952B9}" presName="rootConnector" presStyleLbl="node3" presStyleIdx="7" presStyleCnt="10"/>
      <dgm:spPr/>
    </dgm:pt>
    <dgm:pt modelId="{26EBE1C0-CD92-4743-A614-3025C6AD724A}" type="pres">
      <dgm:prSet presAssocID="{E8FAC95D-446D-2243-A301-2C5518D952B9}" presName="hierChild4" presStyleCnt="0"/>
      <dgm:spPr/>
    </dgm:pt>
    <dgm:pt modelId="{78CE0DA0-46E1-C443-9092-D8831BA65333}" type="pres">
      <dgm:prSet presAssocID="{E8FAC95D-446D-2243-A301-2C5518D952B9}" presName="hierChild5" presStyleCnt="0"/>
      <dgm:spPr/>
    </dgm:pt>
    <dgm:pt modelId="{BE49BEBA-0173-5C47-B1EA-D8723E1C5B97}" type="pres">
      <dgm:prSet presAssocID="{7158C2C9-04F5-3747-BB62-4FD9E2C3D2FC}" presName="Name37" presStyleLbl="parChTrans1D3" presStyleIdx="8" presStyleCnt="10"/>
      <dgm:spPr/>
    </dgm:pt>
    <dgm:pt modelId="{5517432F-F07F-FC4C-BB48-454A843AC37B}" type="pres">
      <dgm:prSet presAssocID="{2B9A084D-58DE-424A-8A36-DEE7778A1956}" presName="hierRoot2" presStyleCnt="0">
        <dgm:presLayoutVars>
          <dgm:hierBranch val="init"/>
        </dgm:presLayoutVars>
      </dgm:prSet>
      <dgm:spPr/>
    </dgm:pt>
    <dgm:pt modelId="{F1AF9282-7C71-5E4E-BA59-04EFCCDAEE6E}" type="pres">
      <dgm:prSet presAssocID="{2B9A084D-58DE-424A-8A36-DEE7778A1956}" presName="rootComposite" presStyleCnt="0"/>
      <dgm:spPr/>
    </dgm:pt>
    <dgm:pt modelId="{1FAFDA5A-B393-EB42-8073-7AB7C0F57CD5}" type="pres">
      <dgm:prSet presAssocID="{2B9A084D-58DE-424A-8A36-DEE7778A1956}" presName="rootText" presStyleLbl="node3" presStyleIdx="8" presStyleCnt="10">
        <dgm:presLayoutVars>
          <dgm:chPref val="3"/>
        </dgm:presLayoutVars>
      </dgm:prSet>
      <dgm:spPr/>
    </dgm:pt>
    <dgm:pt modelId="{48D17BA6-A20F-C54E-8797-D8F6E505B5FC}" type="pres">
      <dgm:prSet presAssocID="{2B9A084D-58DE-424A-8A36-DEE7778A1956}" presName="rootConnector" presStyleLbl="node3" presStyleIdx="8" presStyleCnt="10"/>
      <dgm:spPr/>
    </dgm:pt>
    <dgm:pt modelId="{5B146B0A-21EE-C441-B89D-30085C8E9320}" type="pres">
      <dgm:prSet presAssocID="{2B9A084D-58DE-424A-8A36-DEE7778A1956}" presName="hierChild4" presStyleCnt="0"/>
      <dgm:spPr/>
    </dgm:pt>
    <dgm:pt modelId="{D770B818-1867-9A4A-AA2F-C59C494B2D67}" type="pres">
      <dgm:prSet presAssocID="{2B9A084D-58DE-424A-8A36-DEE7778A1956}" presName="hierChild5" presStyleCnt="0"/>
      <dgm:spPr/>
    </dgm:pt>
    <dgm:pt modelId="{271B2BC6-374A-7144-AA93-0C057DFF100A}" type="pres">
      <dgm:prSet presAssocID="{0D6CC566-E7BF-EF4E-BF93-BAB6EDB448BC}" presName="Name37" presStyleLbl="parChTrans1D3" presStyleIdx="9" presStyleCnt="10"/>
      <dgm:spPr/>
    </dgm:pt>
    <dgm:pt modelId="{EC97AAF2-5737-504F-94DC-B4BB1F55EE8F}" type="pres">
      <dgm:prSet presAssocID="{7791F757-7B82-B94D-9D28-1E4EB7399C04}" presName="hierRoot2" presStyleCnt="0">
        <dgm:presLayoutVars>
          <dgm:hierBranch val="init"/>
        </dgm:presLayoutVars>
      </dgm:prSet>
      <dgm:spPr/>
    </dgm:pt>
    <dgm:pt modelId="{CA2EB79B-B7A5-7940-B80C-1D5870F77049}" type="pres">
      <dgm:prSet presAssocID="{7791F757-7B82-B94D-9D28-1E4EB7399C04}" presName="rootComposite" presStyleCnt="0"/>
      <dgm:spPr/>
    </dgm:pt>
    <dgm:pt modelId="{4BF6B7B1-C2B7-254E-B076-A81719E874C3}" type="pres">
      <dgm:prSet presAssocID="{7791F757-7B82-B94D-9D28-1E4EB7399C04}" presName="rootText" presStyleLbl="node3" presStyleIdx="9" presStyleCnt="10">
        <dgm:presLayoutVars>
          <dgm:chPref val="3"/>
        </dgm:presLayoutVars>
      </dgm:prSet>
      <dgm:spPr/>
    </dgm:pt>
    <dgm:pt modelId="{3837358F-529F-9441-BDD2-CB64DD2303EF}" type="pres">
      <dgm:prSet presAssocID="{7791F757-7B82-B94D-9D28-1E4EB7399C04}" presName="rootConnector" presStyleLbl="node3" presStyleIdx="9" presStyleCnt="10"/>
      <dgm:spPr/>
    </dgm:pt>
    <dgm:pt modelId="{BBD5BDDF-2E1D-3A47-8144-A3C2CE0A2256}" type="pres">
      <dgm:prSet presAssocID="{7791F757-7B82-B94D-9D28-1E4EB7399C04}" presName="hierChild4" presStyleCnt="0"/>
      <dgm:spPr/>
    </dgm:pt>
    <dgm:pt modelId="{E94C324A-1BC5-4A40-91FA-0FE883993C2F}" type="pres">
      <dgm:prSet presAssocID="{7791F757-7B82-B94D-9D28-1E4EB7399C04}" presName="hierChild5" presStyleCnt="0"/>
      <dgm:spPr/>
    </dgm:pt>
    <dgm:pt modelId="{E3878C4B-617F-9E40-A44D-12479C3B41DA}" type="pres">
      <dgm:prSet presAssocID="{898668C2-8DC5-C94B-A7C2-5A3E100F6337}" presName="hierChild5" presStyleCnt="0"/>
      <dgm:spPr/>
    </dgm:pt>
    <dgm:pt modelId="{8DD303E6-56DA-FE4E-A50F-B5E70F69B38F}" type="pres">
      <dgm:prSet presAssocID="{75FC0EA9-5BFA-E840-A0B4-3B7610DDF28A}" presName="hierChild3" presStyleCnt="0"/>
      <dgm:spPr/>
    </dgm:pt>
  </dgm:ptLst>
  <dgm:cxnLst>
    <dgm:cxn modelId="{F1C41B02-AC48-4642-8BFC-0F957767B1E2}" type="presOf" srcId="{2B9A084D-58DE-424A-8A36-DEE7778A1956}" destId="{48D17BA6-A20F-C54E-8797-D8F6E505B5FC}" srcOrd="1" destOrd="0" presId="urn:microsoft.com/office/officeart/2005/8/layout/orgChart1"/>
    <dgm:cxn modelId="{5C7EC803-4EEC-484E-8946-E0FAE0B09BF5}" type="presOf" srcId="{6336ADC8-CE21-4F23-ABAC-2ED141512625}" destId="{A19125B1-CA31-B04C-8B3E-382403C874A1}" srcOrd="1" destOrd="0" presId="urn:microsoft.com/office/officeart/2005/8/layout/orgChart1"/>
    <dgm:cxn modelId="{02C53206-F23C-BC40-B228-53EF69E7C8F6}" type="presOf" srcId="{B86D213E-36EC-2646-8191-B59D7E18319F}" destId="{0249F73F-C525-E244-9EE1-30C91B2F75CF}" srcOrd="0" destOrd="0" presId="urn:microsoft.com/office/officeart/2005/8/layout/orgChart1"/>
    <dgm:cxn modelId="{8FE99706-0530-7F4A-B5A5-11EBF4F9D390}" type="presOf" srcId="{A5CD8258-5154-B743-8613-93066FA1C1B3}" destId="{614EE70F-C0DF-2C46-A5A0-1955D61D5BA2}" srcOrd="0" destOrd="0" presId="urn:microsoft.com/office/officeart/2005/8/layout/orgChart1"/>
    <dgm:cxn modelId="{252F6A08-D130-E645-9CB9-DFF697004C5D}" srcId="{E5D7F393-5578-2D44-A125-FB8399BE93DD}" destId="{FD39592F-595F-194A-9EF1-B0BF2B2334AC}" srcOrd="0" destOrd="0" parTransId="{B86D213E-36EC-2646-8191-B59D7E18319F}" sibTransId="{295E7CC5-DF83-F64D-9E22-C3FA77061F60}"/>
    <dgm:cxn modelId="{1DAEED08-4147-5E4F-8080-8184D2DC342B}" srcId="{75FC0EA9-5BFA-E840-A0B4-3B7610DDF28A}" destId="{898668C2-8DC5-C94B-A7C2-5A3E100F6337}" srcOrd="3" destOrd="0" parTransId="{E2B52AB5-25DE-1143-B1F4-2BFC0030430E}" sibTransId="{C310710A-B1C1-D640-A077-36DCD6FAD03F}"/>
    <dgm:cxn modelId="{EB716709-7E64-B848-8666-DB35A9C0C223}" type="presOf" srcId="{744D01F5-6396-6241-A671-CC901C1963EB}" destId="{BE825E4C-F2F4-1D43-9AF3-A20D84C16E42}" srcOrd="0" destOrd="0" presId="urn:microsoft.com/office/officeart/2005/8/layout/orgChart1"/>
    <dgm:cxn modelId="{5C4AAD0D-9134-B845-B82A-59ED97B488C2}" type="presOf" srcId="{D1F5EFFB-8AF4-E04C-8B65-043A7E7498D9}" destId="{0660BBAD-8E98-EC41-ACF0-383A02302EFB}" srcOrd="0" destOrd="0" presId="urn:microsoft.com/office/officeart/2005/8/layout/orgChart1"/>
    <dgm:cxn modelId="{AFA2AF11-F2D1-3047-A916-E2960F1C8CC3}" type="presOf" srcId="{898668C2-8DC5-C94B-A7C2-5A3E100F6337}" destId="{0F8D9097-107D-244A-A2DC-8C1993264A76}" srcOrd="0" destOrd="0" presId="urn:microsoft.com/office/officeart/2005/8/layout/orgChart1"/>
    <dgm:cxn modelId="{1C9F8514-EC3C-534C-BADE-C178D0F6B9A0}" type="presOf" srcId="{12C81E9E-592D-6B47-BE2B-9C996D354710}" destId="{B5334717-11CD-E442-91B5-15986357647A}" srcOrd="0" destOrd="0" presId="urn:microsoft.com/office/officeart/2005/8/layout/orgChart1"/>
    <dgm:cxn modelId="{B2E2991F-2E9D-E842-A758-114828BF8BA6}" type="presOf" srcId="{DA40C845-6174-BD45-B010-051C0DE4B0CE}" destId="{EE0D7C4F-B1D3-C144-A022-4C7178E74D8B}" srcOrd="0" destOrd="0" presId="urn:microsoft.com/office/officeart/2005/8/layout/orgChart1"/>
    <dgm:cxn modelId="{0FC2A11F-0310-2B40-B7C3-F8D2679C3FF2}" type="presOf" srcId="{F801B6A7-741E-CB4B-B35B-8C31DE27469D}" destId="{07B285B5-F806-DD48-8C38-AC71EE0C1F25}" srcOrd="0" destOrd="0" presId="urn:microsoft.com/office/officeart/2005/8/layout/orgChart1"/>
    <dgm:cxn modelId="{DC65FD28-CD4E-5841-AC2D-0836F0E506E4}" type="presOf" srcId="{47EA0493-BA31-4148-8063-24AD1C590C65}" destId="{F80BDD2F-AC44-4447-9764-7DE8962AA556}" srcOrd="0" destOrd="0" presId="urn:microsoft.com/office/officeart/2005/8/layout/orgChart1"/>
    <dgm:cxn modelId="{9EC0452D-B244-CC48-AAF9-2CC2553D88C7}" type="presOf" srcId="{43897F3D-85B3-C942-ABBF-333EED3E0CF5}" destId="{BF7AB1B3-2653-E848-AD91-1C72357ED266}" srcOrd="1" destOrd="0" presId="urn:microsoft.com/office/officeart/2005/8/layout/orgChart1"/>
    <dgm:cxn modelId="{1812482E-08BB-4649-8D71-3325699D2D52}" type="presOf" srcId="{12C81E9E-592D-6B47-BE2B-9C996D354710}" destId="{64E66536-387A-3544-8125-016C98E2AB5E}" srcOrd="1" destOrd="0" presId="urn:microsoft.com/office/officeart/2005/8/layout/orgChart1"/>
    <dgm:cxn modelId="{D1014A34-51D9-2744-9348-11282B7FC157}" type="presOf" srcId="{898668C2-8DC5-C94B-A7C2-5A3E100F6337}" destId="{A85079A0-7519-184E-AEF8-DA699F119B0D}" srcOrd="1" destOrd="0" presId="urn:microsoft.com/office/officeart/2005/8/layout/orgChart1"/>
    <dgm:cxn modelId="{07A4CD34-EECB-CD4F-A91B-274E4A1DC6EA}" type="presOf" srcId="{68C8CB7A-B387-874C-9FEB-6BE8F32DAB4A}" destId="{246C3E1D-AEFF-1448-8487-48FFB373A0A6}" srcOrd="1" destOrd="0" presId="urn:microsoft.com/office/officeart/2005/8/layout/orgChart1"/>
    <dgm:cxn modelId="{45496E35-9830-6D48-A9FC-5C95EC00DA08}" srcId="{2BD4B205-D12C-2040-B479-DD3672BD4FC2}" destId="{F801B6A7-741E-CB4B-B35B-8C31DE27469D}" srcOrd="2" destOrd="0" parTransId="{59A70303-80BF-7D44-AD00-57AC32A174EC}" sibTransId="{885C213A-46F3-A644-B00E-FB54122B132C}"/>
    <dgm:cxn modelId="{80357A35-DC4C-294C-9D85-70FC1F4BE389}" srcId="{59DC51DE-44AC-DE4F-9254-A5171D1EDF85}" destId="{744D01F5-6396-6241-A671-CC901C1963EB}" srcOrd="1" destOrd="0" parTransId="{E045257D-DE94-C941-ABDD-D734DB1B401A}" sibTransId="{3BC1737D-8BC4-194A-B754-5493BD1F3255}"/>
    <dgm:cxn modelId="{E111C335-B518-AA40-9830-48F7633ABDD1}" type="presOf" srcId="{F75839BE-0A70-5D4C-A319-7A5C20C8EC29}" destId="{31C68E21-59F3-BA49-BB94-B5D00AC7CC06}" srcOrd="1" destOrd="0" presId="urn:microsoft.com/office/officeart/2005/8/layout/orgChart1"/>
    <dgm:cxn modelId="{5CE2D835-6EC1-514D-A7F8-EFD6AA8986B8}" srcId="{E5D7F393-5578-2D44-A125-FB8399BE93DD}" destId="{68C8CB7A-B387-874C-9FEB-6BE8F32DAB4A}" srcOrd="1" destOrd="0" parTransId="{119E8F51-C093-C147-BBCD-CC9FE64589EE}" sibTransId="{2516603A-09D4-2D4A-B2A0-E840FFE3D949}"/>
    <dgm:cxn modelId="{71A14F37-E96A-D547-BA81-60BDDA114FAC}" srcId="{898668C2-8DC5-C94B-A7C2-5A3E100F6337}" destId="{2B9A084D-58DE-424A-8A36-DEE7778A1956}" srcOrd="1" destOrd="0" parTransId="{7158C2C9-04F5-3747-BB62-4FD9E2C3D2FC}" sibTransId="{E8E05F23-CF80-8746-9BE5-CCBB32C583CB}"/>
    <dgm:cxn modelId="{504AA138-95FA-964A-9117-C0B5D4ED90AB}" type="presOf" srcId="{6700AC01-2F9C-E240-8CD7-7469802EE35E}" destId="{0129510C-5D5E-CE45-992B-84AF0DEAEBD2}" srcOrd="0" destOrd="0" presId="urn:microsoft.com/office/officeart/2005/8/layout/orgChart1"/>
    <dgm:cxn modelId="{F70ED13B-BEB7-1949-86E7-4224C9842DD0}" type="presOf" srcId="{57B4F15E-F8C3-2C45-8CA0-068B476CE3A1}" destId="{3831FA0B-62D6-674B-850C-5B3DB9EB5007}" srcOrd="1" destOrd="0" presId="urn:microsoft.com/office/officeart/2005/8/layout/orgChart1"/>
    <dgm:cxn modelId="{8955A140-7353-D245-BAC9-19A20A3F67BD}" type="presOf" srcId="{8BD1CA17-32FA-0D4D-AB5E-3A07A678AFAB}" destId="{D027AA4A-EA36-684D-B8C0-CE94729D59BE}" srcOrd="0" destOrd="0" presId="urn:microsoft.com/office/officeart/2005/8/layout/orgChart1"/>
    <dgm:cxn modelId="{4695DF5B-BC76-0D45-B5E1-AD9002D09B90}" type="presOf" srcId="{B142BD86-B81D-4D47-B316-F2F883C6018B}" destId="{9FBD02E8-C03E-A645-AEE4-4D1DA886000D}" srcOrd="1" destOrd="0" presId="urn:microsoft.com/office/officeart/2005/8/layout/orgChart1"/>
    <dgm:cxn modelId="{3C085161-7A90-9B46-9A08-6417D38E8D88}" type="presOf" srcId="{2BD4B205-D12C-2040-B479-DD3672BD4FC2}" destId="{25CCFD86-18A5-E04D-B733-34ABF0FCB888}" srcOrd="0" destOrd="0" presId="urn:microsoft.com/office/officeart/2005/8/layout/orgChart1"/>
    <dgm:cxn modelId="{398A7444-7039-054B-B631-A53713543D94}" srcId="{59DC51DE-44AC-DE4F-9254-A5171D1EDF85}" destId="{4961D1AA-CD60-E74C-89A2-52876B9A29E2}" srcOrd="0" destOrd="0" parTransId="{26AF78EE-D819-8F46-A649-A117BA04EA50}" sibTransId="{0647DBCD-20DB-1147-BA1C-F07578B73384}"/>
    <dgm:cxn modelId="{321A3045-4B14-5C4C-BAF0-D2B16F80FD4B}" type="presOf" srcId="{F801B6A7-741E-CB4B-B35B-8C31DE27469D}" destId="{69C29658-7FE2-6243-B27B-62F0908F6C37}" srcOrd="1" destOrd="0" presId="urn:microsoft.com/office/officeart/2005/8/layout/orgChart1"/>
    <dgm:cxn modelId="{3428F566-3A4E-2D4D-9E5F-15290D7ED283}" type="presOf" srcId="{973E2DD0-0FA5-3043-AEDE-65E53BD51AAC}" destId="{6BB996E9-9E3E-004F-9318-64BB31F46256}" srcOrd="0" destOrd="0" presId="urn:microsoft.com/office/officeart/2005/8/layout/orgChart1"/>
    <dgm:cxn modelId="{A5A54067-5004-D94B-BA29-8FDA4717C02D}" type="presOf" srcId="{8BD1CA17-32FA-0D4D-AB5E-3A07A678AFAB}" destId="{D3707E04-902A-0846-B602-FDE02CB158C6}" srcOrd="1" destOrd="0" presId="urn:microsoft.com/office/officeart/2005/8/layout/orgChart1"/>
    <dgm:cxn modelId="{7EEE2268-3E9E-5246-965A-7E8B9FBA8051}" srcId="{4961D1AA-CD60-E74C-89A2-52876B9A29E2}" destId="{51077F3F-BCEF-9A4E-AA1A-6B9CDDD8D625}" srcOrd="0" destOrd="0" parTransId="{D1F5EFFB-8AF4-E04C-8B65-043A7E7498D9}" sibTransId="{C0ACF5B1-8AFD-0645-B1C8-8D723DD3472E}"/>
    <dgm:cxn modelId="{27A74B49-6DE2-D44A-A3EB-B771D61B6555}" type="presOf" srcId="{90E388E0-060F-D243-B17C-D5575946BF8D}" destId="{7B7CC316-C15F-0243-BBE5-D54A2872F06E}" srcOrd="0" destOrd="0" presId="urn:microsoft.com/office/officeart/2005/8/layout/orgChart1"/>
    <dgm:cxn modelId="{43D69A6A-D6BF-3C4E-A2B3-B39187DD3DEF}" type="presOf" srcId="{0D6CC566-E7BF-EF4E-BF93-BAB6EDB448BC}" destId="{271B2BC6-374A-7144-AA93-0C057DFF100A}" srcOrd="0" destOrd="0" presId="urn:microsoft.com/office/officeart/2005/8/layout/orgChart1"/>
    <dgm:cxn modelId="{2ADA926D-4DAD-8E4E-9FB0-676E3E907757}" srcId="{898668C2-8DC5-C94B-A7C2-5A3E100F6337}" destId="{7791F757-7B82-B94D-9D28-1E4EB7399C04}" srcOrd="2" destOrd="0" parTransId="{0D6CC566-E7BF-EF4E-BF93-BAB6EDB448BC}" sibTransId="{E516A645-63EB-2D4B-8A6E-A4584BAB0408}"/>
    <dgm:cxn modelId="{51438B6E-3D5A-B449-A23B-EFD224D2F85E}" type="presOf" srcId="{E8FAC95D-446D-2243-A301-2C5518D952B9}" destId="{46B49768-5538-7941-8CCC-A0607542CBA1}" srcOrd="0" destOrd="0" presId="urn:microsoft.com/office/officeart/2005/8/layout/orgChart1"/>
    <dgm:cxn modelId="{2E325171-3F8C-6F44-A69D-BDC634A7839A}" type="presOf" srcId="{57B4F15E-F8C3-2C45-8CA0-068B476CE3A1}" destId="{B55C1741-3871-F44C-AB69-6F75949DC33E}" srcOrd="0" destOrd="0" presId="urn:microsoft.com/office/officeart/2005/8/layout/orgChart1"/>
    <dgm:cxn modelId="{B4D18151-C6F8-F84E-8F66-C67BF2BB37A3}" type="presOf" srcId="{51077F3F-BCEF-9A4E-AA1A-6B9CDDD8D625}" destId="{435E7F3A-4F40-5B42-AF5E-17AB34C2B3B9}" srcOrd="1" destOrd="0" presId="urn:microsoft.com/office/officeart/2005/8/layout/orgChart1"/>
    <dgm:cxn modelId="{280C4972-467D-9F42-9059-8DD92DFCD038}" type="presOf" srcId="{0FB90715-7AB7-814B-B4CA-2AD78467BD4B}" destId="{5C4BA2CC-BA80-2A4E-BDC4-BD2679445C2C}" srcOrd="0" destOrd="0" presId="urn:microsoft.com/office/officeart/2005/8/layout/orgChart1"/>
    <dgm:cxn modelId="{4A5CF052-A39C-6845-BE54-C36C584CD7C8}" type="presOf" srcId="{8DA21F5B-0A85-6042-8934-4EDE8A7309C5}" destId="{F4D360D4-33EF-EC43-B23E-CE6EA86BC55F}" srcOrd="1" destOrd="0" presId="urn:microsoft.com/office/officeart/2005/8/layout/orgChart1"/>
    <dgm:cxn modelId="{58CB9174-9F3C-A44F-8230-2C6478E4BABE}" type="presOf" srcId="{647693A8-2881-E84B-8290-A58591007236}" destId="{C361D8B9-2511-2040-A550-0CEDDD4E3079}" srcOrd="0" destOrd="0" presId="urn:microsoft.com/office/officeart/2005/8/layout/orgChart1"/>
    <dgm:cxn modelId="{D0889175-140B-D641-A459-50A29861BAAD}" type="presOf" srcId="{E8FAC95D-446D-2243-A301-2C5518D952B9}" destId="{7FB6663A-82F9-1946-92F0-E317F64AF113}" srcOrd="1" destOrd="0" presId="urn:microsoft.com/office/officeart/2005/8/layout/orgChart1"/>
    <dgm:cxn modelId="{19FD0957-AE98-254F-B6C6-CAF7B1858F28}" type="presOf" srcId="{26AF78EE-D819-8F46-A649-A117BA04EA50}" destId="{D75DEA78-F62A-4646-AC31-06427CFCC2CF}" srcOrd="0" destOrd="0" presId="urn:microsoft.com/office/officeart/2005/8/layout/orgChart1"/>
    <dgm:cxn modelId="{68BDBA57-F7DD-4941-965B-E85EF15B4060}" type="presOf" srcId="{7158C2C9-04F5-3747-BB62-4FD9E2C3D2FC}" destId="{BE49BEBA-0173-5C47-B1EA-D8723E1C5B97}" srcOrd="0" destOrd="0" presId="urn:microsoft.com/office/officeart/2005/8/layout/orgChart1"/>
    <dgm:cxn modelId="{9C622758-1BC2-F943-A31E-6879E1583F09}" type="presOf" srcId="{56738B82-B53F-F347-BAE9-F3E7D2F273FD}" destId="{E08F2333-BD39-D34D-B6BB-E62EF58B0208}" srcOrd="0" destOrd="0" presId="urn:microsoft.com/office/officeart/2005/8/layout/orgChart1"/>
    <dgm:cxn modelId="{D6A9E958-56D0-5441-813E-B2E625FB0803}" type="presOf" srcId="{B1641A9D-1D99-0743-8F7D-417654521738}" destId="{610BBA6C-5E58-FA46-BA8D-37B22AE127E6}" srcOrd="1" destOrd="0" presId="urn:microsoft.com/office/officeart/2005/8/layout/orgChart1"/>
    <dgm:cxn modelId="{AC32CF59-2607-C647-8ED7-4D274FEDA300}" type="presOf" srcId="{7791F757-7B82-B94D-9D28-1E4EB7399C04}" destId="{3837358F-529F-9441-BDD2-CB64DD2303EF}" srcOrd="1" destOrd="0" presId="urn:microsoft.com/office/officeart/2005/8/layout/orgChart1"/>
    <dgm:cxn modelId="{DB49CE7A-6F57-3F45-8864-509D5BEEFA04}" type="presOf" srcId="{7BEB9401-BBC9-BA49-84DF-66DD7C0945DE}" destId="{B4D16F57-6ACE-3D4C-A412-96734CB967A6}" srcOrd="0" destOrd="0" presId="urn:microsoft.com/office/officeart/2005/8/layout/orgChart1"/>
    <dgm:cxn modelId="{6014AA83-8F1F-D046-BAEE-5B8A5BDDF4B9}" type="presOf" srcId="{FD39592F-595F-194A-9EF1-B0BF2B2334AC}" destId="{021FE3D5-977C-1843-AEA3-3BCC0D23214C}" srcOrd="1" destOrd="0" presId="urn:microsoft.com/office/officeart/2005/8/layout/orgChart1"/>
    <dgm:cxn modelId="{75E0B283-68E3-3E48-9606-175E50964B28}" type="presOf" srcId="{A707D313-F290-4F46-A5AF-DDD753E7EAB3}" destId="{69CCD838-C2D4-FA40-89D5-4C0F6B0B15E1}" srcOrd="1" destOrd="0" presId="urn:microsoft.com/office/officeart/2005/8/layout/orgChart1"/>
    <dgm:cxn modelId="{E6692785-5BD2-D942-A969-BAD02847EE8E}" type="presOf" srcId="{90E388E0-060F-D243-B17C-D5575946BF8D}" destId="{734E707C-91C3-1043-A1CE-84BA8C1E1C69}" srcOrd="1" destOrd="0" presId="urn:microsoft.com/office/officeart/2005/8/layout/orgChart1"/>
    <dgm:cxn modelId="{C83AC585-0744-2C4C-B129-B607B048001A}" type="presOf" srcId="{E5D7F393-5578-2D44-A125-FB8399BE93DD}" destId="{F1A7D6DB-77FB-7E41-9098-75FD0643A068}" srcOrd="0" destOrd="0" presId="urn:microsoft.com/office/officeart/2005/8/layout/orgChart1"/>
    <dgm:cxn modelId="{58C9DC86-A3A0-DF47-80C7-86B8F732E3BA}" srcId="{43897F3D-85B3-C942-ABBF-333EED3E0CF5}" destId="{2BD4B205-D12C-2040-B479-DD3672BD4FC2}" srcOrd="1" destOrd="0" parTransId="{973E2DD0-0FA5-3043-AEDE-65E53BD51AAC}" sibTransId="{ACBB1726-61EF-FA4D-BEA9-9CD10FA8C1A3}"/>
    <dgm:cxn modelId="{8DA72A87-0654-FF47-82E8-24D1638207D1}" type="presOf" srcId="{59DC51DE-44AC-DE4F-9254-A5171D1EDF85}" destId="{59525CDA-EF50-374B-ABC5-B9687DDB6862}" srcOrd="0" destOrd="0" presId="urn:microsoft.com/office/officeart/2005/8/layout/orgChart1"/>
    <dgm:cxn modelId="{8AD4D68D-66F2-704F-9372-0E3B146E637D}" type="presOf" srcId="{4961D1AA-CD60-E74C-89A2-52876B9A29E2}" destId="{41E2BC3B-B04A-FD40-805A-45C5C078180C}" srcOrd="1" destOrd="0" presId="urn:microsoft.com/office/officeart/2005/8/layout/orgChart1"/>
    <dgm:cxn modelId="{816A159B-E7C5-C34B-A983-491CF1E18A54}" srcId="{647693A8-2881-E84B-8290-A58591007236}" destId="{75FC0EA9-5BFA-E840-A0B4-3B7610DDF28A}" srcOrd="0" destOrd="0" parTransId="{623E6F06-2F2A-584B-BD84-74208C7075BA}" sibTransId="{E18299A2-C4C1-B647-86BB-DF7C1615996E}"/>
    <dgm:cxn modelId="{A0AA189F-3C10-F54A-8842-A6AF5F1F86FB}" srcId="{744D01F5-6396-6241-A671-CC901C1963EB}" destId="{47EA0493-BA31-4148-8063-24AD1C590C65}" srcOrd="1" destOrd="0" parTransId="{E000A2A3-9594-3A49-B5DF-2DFF21C0B696}" sibTransId="{5D280A02-F731-C844-8547-BB2C30F05375}"/>
    <dgm:cxn modelId="{98A686A3-3C70-4257-88CA-41047D8E214B}" srcId="{B142BD86-B81D-4D47-B316-F2F883C6018B}" destId="{6336ADC8-CE21-4F23-ABAC-2ED141512625}" srcOrd="0" destOrd="0" parTransId="{35C2EA92-8F6F-4BC1-857E-E246F45F2FCA}" sibTransId="{9D6E8AC5-79E1-44D4-BBB6-21E9F7ACA0F6}"/>
    <dgm:cxn modelId="{AB6D1AA5-8349-7F47-A57F-3D861E130C4D}" type="presOf" srcId="{3C6CE3B8-9E0F-F249-A8A5-D9160B612C54}" destId="{04BAB877-AABF-C14E-B2FD-D3E53FAF948B}" srcOrd="0" destOrd="0" presId="urn:microsoft.com/office/officeart/2005/8/layout/orgChart1"/>
    <dgm:cxn modelId="{35D5DFA7-4705-5E49-B039-2F9E1D578BE9}" type="presOf" srcId="{6336ADC8-CE21-4F23-ABAC-2ED141512625}" destId="{6BF105AD-049E-7F4D-9A2A-BA4BECFB2A9C}" srcOrd="0" destOrd="0" presId="urn:microsoft.com/office/officeart/2005/8/layout/orgChart1"/>
    <dgm:cxn modelId="{ECBFCFA8-DBF1-C24D-88A9-A46826444089}" type="presOf" srcId="{35C2EA92-8F6F-4BC1-857E-E246F45F2FCA}" destId="{122A640E-04F9-2845-B50D-BD766A48E33E}" srcOrd="0" destOrd="0" presId="urn:microsoft.com/office/officeart/2005/8/layout/orgChart1"/>
    <dgm:cxn modelId="{4D3856AC-1AE0-FD40-9427-485E8302C8AB}" srcId="{B142BD86-B81D-4D47-B316-F2F883C6018B}" destId="{12C81E9E-592D-6B47-BE2B-9C996D354710}" srcOrd="2" destOrd="0" parTransId="{7BEB9401-BBC9-BA49-84DF-66DD7C0945DE}" sibTransId="{91239A32-54B5-7C42-A75A-95F63E06FEAF}"/>
    <dgm:cxn modelId="{987F41AD-A884-7949-B085-361CDD85886B}" type="presOf" srcId="{E5B1F050-DBFF-3243-A24F-B7F8EAABBC4B}" destId="{8F8CA613-F9E2-E54E-AA75-419F8EA3B4D4}" srcOrd="0" destOrd="0" presId="urn:microsoft.com/office/officeart/2005/8/layout/orgChart1"/>
    <dgm:cxn modelId="{B8112BAE-8227-A04C-902B-324A467CC0B8}" srcId="{744D01F5-6396-6241-A671-CC901C1963EB}" destId="{A707D313-F290-4F46-A5AF-DDD753E7EAB3}" srcOrd="0" destOrd="0" parTransId="{4F4DCAAA-EA89-A840-9847-18BB4F74D433}" sibTransId="{AEFC4D62-8F4A-C44A-A194-660ADD917D93}"/>
    <dgm:cxn modelId="{CDCB14AF-4884-FD44-AF74-F244350D3449}" srcId="{75FC0EA9-5BFA-E840-A0B4-3B7610DDF28A}" destId="{E5D7F393-5578-2D44-A125-FB8399BE93DD}" srcOrd="1" destOrd="0" parTransId="{DA40C845-6174-BD45-B010-051C0DE4B0CE}" sibTransId="{E8501240-4F12-9F4D-970D-035EA28C07A8}"/>
    <dgm:cxn modelId="{4B1F3DAF-3A98-E344-8033-AEA6320DCB90}" srcId="{4961D1AA-CD60-E74C-89A2-52876B9A29E2}" destId="{8DA21F5B-0A85-6042-8934-4EDE8A7309C5}" srcOrd="1" destOrd="0" parTransId="{0FB90715-7AB7-814B-B4CA-2AD78467BD4B}" sibTransId="{188F248D-0531-4B43-85A0-EBC47585B978}"/>
    <dgm:cxn modelId="{8AF20AB4-19E2-6543-9C5C-056F7A1FA20F}" type="presOf" srcId="{59A70303-80BF-7D44-AD00-57AC32A174EC}" destId="{AC65DD88-500E-5F4A-880D-4CD084D15ED2}" srcOrd="0" destOrd="0" presId="urn:microsoft.com/office/officeart/2005/8/layout/orgChart1"/>
    <dgm:cxn modelId="{98221FB4-BC01-C149-8F19-B75B8F0B05F7}" type="presOf" srcId="{744D01F5-6396-6241-A671-CC901C1963EB}" destId="{D62AF036-A0D4-9E40-81D3-5A25C0CE56FF}" srcOrd="1" destOrd="0" presId="urn:microsoft.com/office/officeart/2005/8/layout/orgChart1"/>
    <dgm:cxn modelId="{36968AB4-6FA6-B941-B6C5-479C075604EC}" type="presOf" srcId="{FD39592F-595F-194A-9EF1-B0BF2B2334AC}" destId="{2C92751B-452D-4640-9E83-DCBF607E273F}" srcOrd="0" destOrd="0" presId="urn:microsoft.com/office/officeart/2005/8/layout/orgChart1"/>
    <dgm:cxn modelId="{43CDDDB6-747D-A140-8873-017EF426B9AF}" type="presOf" srcId="{B142BD86-B81D-4D47-B316-F2F883C6018B}" destId="{CF8071FB-48A7-814F-B1D4-C441D5C92201}" srcOrd="0" destOrd="0" presId="urn:microsoft.com/office/officeart/2005/8/layout/orgChart1"/>
    <dgm:cxn modelId="{63B126B8-3EB0-A341-96CE-3D35A02FF113}" type="presOf" srcId="{15AF5AEE-27E1-284D-82A2-C49641275125}" destId="{28DF6CA0-0501-F14F-95F6-0943CA4CF28A}" srcOrd="0" destOrd="0" presId="urn:microsoft.com/office/officeart/2005/8/layout/orgChart1"/>
    <dgm:cxn modelId="{EDA5B2BA-D7ED-1141-A279-BCAD3006AE44}" type="presOf" srcId="{8DA21F5B-0A85-6042-8934-4EDE8A7309C5}" destId="{E73AE725-1BF5-5D43-9C4D-636B400840A9}" srcOrd="0" destOrd="0" presId="urn:microsoft.com/office/officeart/2005/8/layout/orgChart1"/>
    <dgm:cxn modelId="{70A4D2BE-50A8-5F47-9CF1-0A26FBD16CC5}" type="presOf" srcId="{A707D313-F290-4F46-A5AF-DDD753E7EAB3}" destId="{C65D80F8-C5CB-5649-A088-0228984930DD}" srcOrd="0" destOrd="0" presId="urn:microsoft.com/office/officeart/2005/8/layout/orgChart1"/>
    <dgm:cxn modelId="{0D5EE5BE-808E-CC46-BEC0-259CCBE3ED26}" type="presOf" srcId="{20D73F3D-561C-B142-BD9F-E2DA1B7CCEB8}" destId="{5CE252B9-FD4D-9B45-BF13-0F2359001A18}" srcOrd="0" destOrd="0" presId="urn:microsoft.com/office/officeart/2005/8/layout/orgChart1"/>
    <dgm:cxn modelId="{4B3737BF-E16B-DB41-8076-89A59B66D6C7}" type="presOf" srcId="{F75839BE-0A70-5D4C-A319-7A5C20C8EC29}" destId="{C798419A-9E64-004E-95E6-4B01DAE1F578}" srcOrd="0" destOrd="0" presId="urn:microsoft.com/office/officeart/2005/8/layout/orgChart1"/>
    <dgm:cxn modelId="{1F2CA4BF-D7A5-4644-8D24-503A98F0F5FB}" type="presOf" srcId="{B1641A9D-1D99-0743-8F7D-417654521738}" destId="{07677149-F538-B144-8530-7302A5F50058}" srcOrd="0" destOrd="0" presId="urn:microsoft.com/office/officeart/2005/8/layout/orgChart1"/>
    <dgm:cxn modelId="{733540C1-26E1-2449-8201-5CC62961B575}" type="presOf" srcId="{2BD4B205-D12C-2040-B479-DD3672BD4FC2}" destId="{2DEC4827-361C-374B-939F-B448737DDB52}" srcOrd="1" destOrd="0" presId="urn:microsoft.com/office/officeart/2005/8/layout/orgChart1"/>
    <dgm:cxn modelId="{B84122C3-16A6-A947-9C1F-4CB3DCD420E2}" srcId="{4961D1AA-CD60-E74C-89A2-52876B9A29E2}" destId="{57B4F15E-F8C3-2C45-8CA0-068B476CE3A1}" srcOrd="2" destOrd="0" parTransId="{3C6CE3B8-9E0F-F249-A8A5-D9160B612C54}" sibTransId="{86EE3E04-E9DF-894A-8680-0C834C591D95}"/>
    <dgm:cxn modelId="{A76D9CC6-C713-2249-BCCD-57E0282B84A6}" type="presOf" srcId="{4961D1AA-CD60-E74C-89A2-52876B9A29E2}" destId="{65995397-34D0-2842-8B6D-6AE46DEEA57C}" srcOrd="0" destOrd="0" presId="urn:microsoft.com/office/officeart/2005/8/layout/orgChart1"/>
    <dgm:cxn modelId="{EAE745C9-34FB-D549-B91A-8D73CE92885C}" srcId="{75FC0EA9-5BFA-E840-A0B4-3B7610DDF28A}" destId="{B142BD86-B81D-4D47-B316-F2F883C6018B}" srcOrd="2" destOrd="0" parTransId="{51E5584A-A9FC-874C-AF97-0F2BA588C52B}" sibTransId="{133F2632-BAD6-6547-A44D-438D023CD7E1}"/>
    <dgm:cxn modelId="{464ABAD0-90E9-0447-A60A-0BDD55303B2E}" type="presOf" srcId="{E045257D-DE94-C941-ABDD-D734DB1B401A}" destId="{E4D2F586-3B79-0B4C-BFCB-ED68B53C227D}" srcOrd="0" destOrd="0" presId="urn:microsoft.com/office/officeart/2005/8/layout/orgChart1"/>
    <dgm:cxn modelId="{2815F0D0-7302-A143-814B-6220342CDA45}" type="presOf" srcId="{E5D7F393-5578-2D44-A125-FB8399BE93DD}" destId="{C345C604-12D9-AC40-B7F8-53E6CFBAC657}" srcOrd="1" destOrd="0" presId="urn:microsoft.com/office/officeart/2005/8/layout/orgChart1"/>
    <dgm:cxn modelId="{AE8CBBD6-1826-AC4D-AFEE-C2D0074F8928}" srcId="{2BD4B205-D12C-2040-B479-DD3672BD4FC2}" destId="{B1641A9D-1D99-0743-8F7D-417654521738}" srcOrd="1" destOrd="0" parTransId="{6700AC01-2F9C-E240-8CD7-7469802EE35E}" sibTransId="{241F35E8-2722-D542-A944-EE40E8F50589}"/>
    <dgm:cxn modelId="{1B0C17D7-4249-9A4F-8BA0-7E40F8327C8E}" type="presOf" srcId="{7791F757-7B82-B94D-9D28-1E4EB7399C04}" destId="{4BF6B7B1-C2B7-254E-B076-A81719E874C3}" srcOrd="0" destOrd="0" presId="urn:microsoft.com/office/officeart/2005/8/layout/orgChart1"/>
    <dgm:cxn modelId="{D0A55BD7-533C-AB4D-9BF6-3293DD3A800F}" type="presOf" srcId="{119E8F51-C093-C147-BBCD-CC9FE64589EE}" destId="{AEC7DB75-0AE2-C249-9B5E-0FCEA6EFA431}" srcOrd="0" destOrd="0" presId="urn:microsoft.com/office/officeart/2005/8/layout/orgChart1"/>
    <dgm:cxn modelId="{D96B13DB-5D3B-CD4F-985D-EE5B14E5262F}" srcId="{B142BD86-B81D-4D47-B316-F2F883C6018B}" destId="{8BD1CA17-32FA-0D4D-AB5E-3A07A678AFAB}" srcOrd="1" destOrd="0" parTransId="{20D73F3D-561C-B142-BD9F-E2DA1B7CCEB8}" sibTransId="{92E2466F-CB07-0E47-AC9A-AEC7755249BB}"/>
    <dgm:cxn modelId="{303721DE-10E8-5841-A8DB-66A92EF3954F}" type="presOf" srcId="{47EA0493-BA31-4148-8063-24AD1C590C65}" destId="{FC41009D-E555-114F-8F01-8D6B38EF4F1F}" srcOrd="1" destOrd="0" presId="urn:microsoft.com/office/officeart/2005/8/layout/orgChart1"/>
    <dgm:cxn modelId="{A7BA64DE-9315-9A4F-8814-2484F4C34758}" type="presOf" srcId="{E000A2A3-9594-3A49-B5DF-2DFF21C0B696}" destId="{7AFA44E0-450B-2441-8523-E035B0F5D3E4}" srcOrd="0" destOrd="0" presId="urn:microsoft.com/office/officeart/2005/8/layout/orgChart1"/>
    <dgm:cxn modelId="{C736EBDE-1AEC-8F45-AA71-B61EE4C92290}" type="presOf" srcId="{51E5584A-A9FC-874C-AF97-0F2BA588C52B}" destId="{4E2F1E3E-607B-BD4E-8474-B936F7444B9A}" srcOrd="0" destOrd="0" presId="urn:microsoft.com/office/officeart/2005/8/layout/orgChart1"/>
    <dgm:cxn modelId="{90B7ACE4-699C-C44B-A25E-58C30CBB5527}" srcId="{898668C2-8DC5-C94B-A7C2-5A3E100F6337}" destId="{E8FAC95D-446D-2243-A301-2C5518D952B9}" srcOrd="0" destOrd="0" parTransId="{56738B82-B53F-F347-BAE9-F3E7D2F273FD}" sibTransId="{E00DF2E8-132E-1C45-94E8-3C409E2D61D9}"/>
    <dgm:cxn modelId="{9D9DE8E4-8777-474B-A852-EC4BE1E1A271}" srcId="{75FC0EA9-5BFA-E840-A0B4-3B7610DDF28A}" destId="{43897F3D-85B3-C942-ABBF-333EED3E0CF5}" srcOrd="0" destOrd="0" parTransId="{A5CD8258-5154-B743-8613-93066FA1C1B3}" sibTransId="{01ADD239-82A1-D44E-B7DD-0370BF60F133}"/>
    <dgm:cxn modelId="{1865F8E4-B2E6-394E-B611-1FEE6B97483F}" srcId="{2BD4B205-D12C-2040-B479-DD3672BD4FC2}" destId="{90E388E0-060F-D243-B17C-D5575946BF8D}" srcOrd="3" destOrd="0" parTransId="{15AF5AEE-27E1-284D-82A2-C49641275125}" sibTransId="{6EC2BEEA-3747-854E-B167-572E01829854}"/>
    <dgm:cxn modelId="{CB1BE9E6-4A53-E043-848E-5FD6B26D3BCC}" srcId="{43897F3D-85B3-C942-ABBF-333EED3E0CF5}" destId="{59DC51DE-44AC-DE4F-9254-A5171D1EDF85}" srcOrd="0" destOrd="0" parTransId="{E5B1F050-DBFF-3243-A24F-B7F8EAABBC4B}" sibTransId="{B025371E-41D9-1B42-BB7A-C885206FF5FE}"/>
    <dgm:cxn modelId="{02A764E8-92E2-4B48-A2A4-219891812C21}" type="presOf" srcId="{43897F3D-85B3-C942-ABBF-333EED3E0CF5}" destId="{9C557168-2A5F-1447-A580-ECC321CFBF1B}" srcOrd="0" destOrd="0" presId="urn:microsoft.com/office/officeart/2005/8/layout/orgChart1"/>
    <dgm:cxn modelId="{0AF2DAE8-E811-E74A-83A0-BFDB01196E1F}" type="presOf" srcId="{2B9A084D-58DE-424A-8A36-DEE7778A1956}" destId="{1FAFDA5A-B393-EB42-8073-7AB7C0F57CD5}" srcOrd="0" destOrd="0" presId="urn:microsoft.com/office/officeart/2005/8/layout/orgChart1"/>
    <dgm:cxn modelId="{E7E40AEB-9F3B-3E42-A77D-9DBA0277180F}" type="presOf" srcId="{E2B52AB5-25DE-1143-B1F4-2BFC0030430E}" destId="{92CFB7A0-07A3-994A-8D0E-948F708CFBD1}" srcOrd="0" destOrd="0" presId="urn:microsoft.com/office/officeart/2005/8/layout/orgChart1"/>
    <dgm:cxn modelId="{AD2995EE-205E-EA4A-BB37-F14615C04A01}" type="presOf" srcId="{75FC0EA9-5BFA-E840-A0B4-3B7610DDF28A}" destId="{1A8FFC99-E5D7-EA46-A57A-CC014205B1CC}" srcOrd="0" destOrd="0" presId="urn:microsoft.com/office/officeart/2005/8/layout/orgChart1"/>
    <dgm:cxn modelId="{04FF4EEF-A83D-B146-AC0A-A5BD43FE2F8B}" type="presOf" srcId="{4F4DCAAA-EA89-A840-9847-18BB4F74D433}" destId="{990E88BA-22B8-D245-929C-C9430A11CDA9}" srcOrd="0" destOrd="0" presId="urn:microsoft.com/office/officeart/2005/8/layout/orgChart1"/>
    <dgm:cxn modelId="{444ABBF0-2CF7-B345-BDC4-104E0E895937}" srcId="{2BD4B205-D12C-2040-B479-DD3672BD4FC2}" destId="{F75839BE-0A70-5D4C-A319-7A5C20C8EC29}" srcOrd="0" destOrd="0" parTransId="{A504D1F4-D427-FA41-BE89-FAAD111A7536}" sibTransId="{ACB9F757-0E6C-DB4C-A48C-655852C62F33}"/>
    <dgm:cxn modelId="{4E7EB3F2-83C0-6049-8AE7-2C1314C018A2}" type="presOf" srcId="{A504D1F4-D427-FA41-BE89-FAAD111A7536}" destId="{CDC4C5E7-D7FF-164F-969F-C0F5F90BD03C}" srcOrd="0" destOrd="0" presId="urn:microsoft.com/office/officeart/2005/8/layout/orgChart1"/>
    <dgm:cxn modelId="{08CEB9F3-E53E-6A45-A2C2-FC9181CE5238}" type="presOf" srcId="{51077F3F-BCEF-9A4E-AA1A-6B9CDDD8D625}" destId="{70E7FA54-1D29-404C-83F0-9D13C212B297}" srcOrd="0" destOrd="0" presId="urn:microsoft.com/office/officeart/2005/8/layout/orgChart1"/>
    <dgm:cxn modelId="{C54994F6-90FD-9C4D-8F87-1FA7A8284093}" type="presOf" srcId="{59DC51DE-44AC-DE4F-9254-A5171D1EDF85}" destId="{5DE7684F-EE0A-8A4A-A150-3642C296EAF8}" srcOrd="1" destOrd="0" presId="urn:microsoft.com/office/officeart/2005/8/layout/orgChart1"/>
    <dgm:cxn modelId="{2FAE2DF9-5FF9-0E4F-A07E-3F8D797460E7}" type="presOf" srcId="{75FC0EA9-5BFA-E840-A0B4-3B7610DDF28A}" destId="{E4E82868-97ED-B34F-BE82-1A5CF46C2A86}" srcOrd="1" destOrd="0" presId="urn:microsoft.com/office/officeart/2005/8/layout/orgChart1"/>
    <dgm:cxn modelId="{A6E15AFF-E050-1A42-9581-40FF4E348A7B}" type="presOf" srcId="{68C8CB7A-B387-874C-9FEB-6BE8F32DAB4A}" destId="{3AE0E57A-EF7A-0640-820E-A1604588D024}" srcOrd="0" destOrd="0" presId="urn:microsoft.com/office/officeart/2005/8/layout/orgChart1"/>
    <dgm:cxn modelId="{DC7E4D7F-3904-4B49-9E20-AD5102F60B77}" type="presParOf" srcId="{C361D8B9-2511-2040-A550-0CEDDD4E3079}" destId="{50F05779-9549-644C-AF4A-C798A999EEBD}" srcOrd="0" destOrd="0" presId="urn:microsoft.com/office/officeart/2005/8/layout/orgChart1"/>
    <dgm:cxn modelId="{77750B7A-FC7E-264C-A596-25BE1DD4ACEA}" type="presParOf" srcId="{50F05779-9549-644C-AF4A-C798A999EEBD}" destId="{09BCAE8A-7F95-1046-9D67-C682AA75153C}" srcOrd="0" destOrd="0" presId="urn:microsoft.com/office/officeart/2005/8/layout/orgChart1"/>
    <dgm:cxn modelId="{923D84A2-A553-EC42-B117-3C257B67D4E9}" type="presParOf" srcId="{09BCAE8A-7F95-1046-9D67-C682AA75153C}" destId="{1A8FFC99-E5D7-EA46-A57A-CC014205B1CC}" srcOrd="0" destOrd="0" presId="urn:microsoft.com/office/officeart/2005/8/layout/orgChart1"/>
    <dgm:cxn modelId="{C21B2F32-4953-C343-895E-78818C0E8688}" type="presParOf" srcId="{09BCAE8A-7F95-1046-9D67-C682AA75153C}" destId="{E4E82868-97ED-B34F-BE82-1A5CF46C2A86}" srcOrd="1" destOrd="0" presId="urn:microsoft.com/office/officeart/2005/8/layout/orgChart1"/>
    <dgm:cxn modelId="{12B0FF1A-621E-EF4E-B316-7879F34AAFA4}" type="presParOf" srcId="{50F05779-9549-644C-AF4A-C798A999EEBD}" destId="{14DB02D5-63F6-B142-8F28-BBB4F0074B0C}" srcOrd="1" destOrd="0" presId="urn:microsoft.com/office/officeart/2005/8/layout/orgChart1"/>
    <dgm:cxn modelId="{F44BDFBE-D950-AA4B-8F6F-38CA7EC894A2}" type="presParOf" srcId="{14DB02D5-63F6-B142-8F28-BBB4F0074B0C}" destId="{614EE70F-C0DF-2C46-A5A0-1955D61D5BA2}" srcOrd="0" destOrd="0" presId="urn:microsoft.com/office/officeart/2005/8/layout/orgChart1"/>
    <dgm:cxn modelId="{E5249FFA-7FB2-0C43-97BE-56036AF6BB24}" type="presParOf" srcId="{14DB02D5-63F6-B142-8F28-BBB4F0074B0C}" destId="{1721FECA-B7FB-154B-B156-90E6FD027299}" srcOrd="1" destOrd="0" presId="urn:microsoft.com/office/officeart/2005/8/layout/orgChart1"/>
    <dgm:cxn modelId="{B452C74A-1F31-F046-AF06-0BCF17D707C9}" type="presParOf" srcId="{1721FECA-B7FB-154B-B156-90E6FD027299}" destId="{4D7094E5-2908-1944-B1FA-08BB4521708C}" srcOrd="0" destOrd="0" presId="urn:microsoft.com/office/officeart/2005/8/layout/orgChart1"/>
    <dgm:cxn modelId="{CA545935-BB55-AD49-9BAA-2B2E54262E2D}" type="presParOf" srcId="{4D7094E5-2908-1944-B1FA-08BB4521708C}" destId="{9C557168-2A5F-1447-A580-ECC321CFBF1B}" srcOrd="0" destOrd="0" presId="urn:microsoft.com/office/officeart/2005/8/layout/orgChart1"/>
    <dgm:cxn modelId="{444318C1-2E8B-1F45-B1EE-AB486BB84D33}" type="presParOf" srcId="{4D7094E5-2908-1944-B1FA-08BB4521708C}" destId="{BF7AB1B3-2653-E848-AD91-1C72357ED266}" srcOrd="1" destOrd="0" presId="urn:microsoft.com/office/officeart/2005/8/layout/orgChart1"/>
    <dgm:cxn modelId="{B625D646-FE1B-5942-ADE6-521CE5E6D5E9}" type="presParOf" srcId="{1721FECA-B7FB-154B-B156-90E6FD027299}" destId="{3692A7A1-28E2-FA48-B794-90623787D67F}" srcOrd="1" destOrd="0" presId="urn:microsoft.com/office/officeart/2005/8/layout/orgChart1"/>
    <dgm:cxn modelId="{0AB48526-CB86-DC4A-85F6-72DA843B767E}" type="presParOf" srcId="{3692A7A1-28E2-FA48-B794-90623787D67F}" destId="{8F8CA613-F9E2-E54E-AA75-419F8EA3B4D4}" srcOrd="0" destOrd="0" presId="urn:microsoft.com/office/officeart/2005/8/layout/orgChart1"/>
    <dgm:cxn modelId="{EE856035-5D01-FE44-9AF7-08DABCB1B750}" type="presParOf" srcId="{3692A7A1-28E2-FA48-B794-90623787D67F}" destId="{46E4DB8D-B564-774A-B831-A0D2047C6EE4}" srcOrd="1" destOrd="0" presId="urn:microsoft.com/office/officeart/2005/8/layout/orgChart1"/>
    <dgm:cxn modelId="{BC734008-52A7-BA40-9D54-FD1C0FEE563C}" type="presParOf" srcId="{46E4DB8D-B564-774A-B831-A0D2047C6EE4}" destId="{55C53E12-3D96-DE4C-B832-FA026AF98D59}" srcOrd="0" destOrd="0" presId="urn:microsoft.com/office/officeart/2005/8/layout/orgChart1"/>
    <dgm:cxn modelId="{F7A36377-B468-1548-A8B7-0DCCF645468B}" type="presParOf" srcId="{55C53E12-3D96-DE4C-B832-FA026AF98D59}" destId="{59525CDA-EF50-374B-ABC5-B9687DDB6862}" srcOrd="0" destOrd="0" presId="urn:microsoft.com/office/officeart/2005/8/layout/orgChart1"/>
    <dgm:cxn modelId="{99A6DEED-A139-AD4D-A321-388AD3B930B2}" type="presParOf" srcId="{55C53E12-3D96-DE4C-B832-FA026AF98D59}" destId="{5DE7684F-EE0A-8A4A-A150-3642C296EAF8}" srcOrd="1" destOrd="0" presId="urn:microsoft.com/office/officeart/2005/8/layout/orgChart1"/>
    <dgm:cxn modelId="{F7429C58-07D9-2146-BB97-DC8DEB249BA6}" type="presParOf" srcId="{46E4DB8D-B564-774A-B831-A0D2047C6EE4}" destId="{4847DCF0-BD1F-AA42-B7D4-F5EC6F0FAB75}" srcOrd="1" destOrd="0" presId="urn:microsoft.com/office/officeart/2005/8/layout/orgChart1"/>
    <dgm:cxn modelId="{79CE328D-EC49-A24E-9256-08B2797E8BB1}" type="presParOf" srcId="{4847DCF0-BD1F-AA42-B7D4-F5EC6F0FAB75}" destId="{D75DEA78-F62A-4646-AC31-06427CFCC2CF}" srcOrd="0" destOrd="0" presId="urn:microsoft.com/office/officeart/2005/8/layout/orgChart1"/>
    <dgm:cxn modelId="{2B5306F6-109B-E342-B34E-7F3090F12E3A}" type="presParOf" srcId="{4847DCF0-BD1F-AA42-B7D4-F5EC6F0FAB75}" destId="{1A694B8B-A333-9041-A13E-9627192D0FD4}" srcOrd="1" destOrd="0" presId="urn:microsoft.com/office/officeart/2005/8/layout/orgChart1"/>
    <dgm:cxn modelId="{F6C79A9A-6633-554E-9058-7E8312142A35}" type="presParOf" srcId="{1A694B8B-A333-9041-A13E-9627192D0FD4}" destId="{FF259AB3-CE8F-894D-86A4-57531B131FF1}" srcOrd="0" destOrd="0" presId="urn:microsoft.com/office/officeart/2005/8/layout/orgChart1"/>
    <dgm:cxn modelId="{BCA667B4-80C6-294F-8879-923D9FB94F93}" type="presParOf" srcId="{FF259AB3-CE8F-894D-86A4-57531B131FF1}" destId="{65995397-34D0-2842-8B6D-6AE46DEEA57C}" srcOrd="0" destOrd="0" presId="urn:microsoft.com/office/officeart/2005/8/layout/orgChart1"/>
    <dgm:cxn modelId="{209BD5CE-794A-F24B-8D21-4405AF5EBA04}" type="presParOf" srcId="{FF259AB3-CE8F-894D-86A4-57531B131FF1}" destId="{41E2BC3B-B04A-FD40-805A-45C5C078180C}" srcOrd="1" destOrd="0" presId="urn:microsoft.com/office/officeart/2005/8/layout/orgChart1"/>
    <dgm:cxn modelId="{39A6D9DC-8FFC-6244-B00E-6F039CA40BFE}" type="presParOf" srcId="{1A694B8B-A333-9041-A13E-9627192D0FD4}" destId="{F39D0A17-E539-ED4D-B8E3-408718232358}" srcOrd="1" destOrd="0" presId="urn:microsoft.com/office/officeart/2005/8/layout/orgChart1"/>
    <dgm:cxn modelId="{CF1D32CF-DDEA-8741-BF64-7FA3C159F01D}" type="presParOf" srcId="{F39D0A17-E539-ED4D-B8E3-408718232358}" destId="{0660BBAD-8E98-EC41-ACF0-383A02302EFB}" srcOrd="0" destOrd="0" presId="urn:microsoft.com/office/officeart/2005/8/layout/orgChart1"/>
    <dgm:cxn modelId="{8006C9DA-882F-3146-B8F7-0BA01E8E142D}" type="presParOf" srcId="{F39D0A17-E539-ED4D-B8E3-408718232358}" destId="{7DB24EBF-9872-5E47-831A-B59777D71652}" srcOrd="1" destOrd="0" presId="urn:microsoft.com/office/officeart/2005/8/layout/orgChart1"/>
    <dgm:cxn modelId="{75ED4A94-2848-A74F-9724-46B3346DB0F7}" type="presParOf" srcId="{7DB24EBF-9872-5E47-831A-B59777D71652}" destId="{B67C1ECD-0E47-F843-97D8-9560F9053B18}" srcOrd="0" destOrd="0" presId="urn:microsoft.com/office/officeart/2005/8/layout/orgChart1"/>
    <dgm:cxn modelId="{A4953E2C-F939-B640-9390-8A58FB34A25E}" type="presParOf" srcId="{B67C1ECD-0E47-F843-97D8-9560F9053B18}" destId="{70E7FA54-1D29-404C-83F0-9D13C212B297}" srcOrd="0" destOrd="0" presId="urn:microsoft.com/office/officeart/2005/8/layout/orgChart1"/>
    <dgm:cxn modelId="{C482196C-912E-8C4D-9F4C-64F755D45327}" type="presParOf" srcId="{B67C1ECD-0E47-F843-97D8-9560F9053B18}" destId="{435E7F3A-4F40-5B42-AF5E-17AB34C2B3B9}" srcOrd="1" destOrd="0" presId="urn:microsoft.com/office/officeart/2005/8/layout/orgChart1"/>
    <dgm:cxn modelId="{A8A9C564-0ACB-E948-B594-8ED342133CBF}" type="presParOf" srcId="{7DB24EBF-9872-5E47-831A-B59777D71652}" destId="{763805D2-ADDA-3C47-8DFA-B980F5B38D2F}" srcOrd="1" destOrd="0" presId="urn:microsoft.com/office/officeart/2005/8/layout/orgChart1"/>
    <dgm:cxn modelId="{C9DACFDD-5C3A-5B44-80F8-F1EBA4687E4F}" type="presParOf" srcId="{7DB24EBF-9872-5E47-831A-B59777D71652}" destId="{235D40B8-15F4-E44C-BE77-5D535CC65CB3}" srcOrd="2" destOrd="0" presId="urn:microsoft.com/office/officeart/2005/8/layout/orgChart1"/>
    <dgm:cxn modelId="{2E10322E-A2D9-E041-92F9-C0009A3A79BB}" type="presParOf" srcId="{F39D0A17-E539-ED4D-B8E3-408718232358}" destId="{5C4BA2CC-BA80-2A4E-BDC4-BD2679445C2C}" srcOrd="2" destOrd="0" presId="urn:microsoft.com/office/officeart/2005/8/layout/orgChart1"/>
    <dgm:cxn modelId="{0DFF189F-F739-CD4C-BF05-6EA7135B59FB}" type="presParOf" srcId="{F39D0A17-E539-ED4D-B8E3-408718232358}" destId="{CDBB5D30-D85F-514B-8927-12517BA3D92B}" srcOrd="3" destOrd="0" presId="urn:microsoft.com/office/officeart/2005/8/layout/orgChart1"/>
    <dgm:cxn modelId="{C6489D85-9A79-5243-89F0-1A69C80243BC}" type="presParOf" srcId="{CDBB5D30-D85F-514B-8927-12517BA3D92B}" destId="{BF70F608-5F38-BA4D-8C6C-BCBDE95F88AA}" srcOrd="0" destOrd="0" presId="urn:microsoft.com/office/officeart/2005/8/layout/orgChart1"/>
    <dgm:cxn modelId="{A5E985EB-C95A-7D48-8F7B-B91DA71342DC}" type="presParOf" srcId="{BF70F608-5F38-BA4D-8C6C-BCBDE95F88AA}" destId="{E73AE725-1BF5-5D43-9C4D-636B400840A9}" srcOrd="0" destOrd="0" presId="urn:microsoft.com/office/officeart/2005/8/layout/orgChart1"/>
    <dgm:cxn modelId="{9C899219-528F-6B4B-A17E-B5B789E91B4B}" type="presParOf" srcId="{BF70F608-5F38-BA4D-8C6C-BCBDE95F88AA}" destId="{F4D360D4-33EF-EC43-B23E-CE6EA86BC55F}" srcOrd="1" destOrd="0" presId="urn:microsoft.com/office/officeart/2005/8/layout/orgChart1"/>
    <dgm:cxn modelId="{9BAB6B73-E628-9649-B07C-AC1547320945}" type="presParOf" srcId="{CDBB5D30-D85F-514B-8927-12517BA3D92B}" destId="{B30E4BD7-60A4-AC46-B595-14E288E18757}" srcOrd="1" destOrd="0" presId="urn:microsoft.com/office/officeart/2005/8/layout/orgChart1"/>
    <dgm:cxn modelId="{8139FD35-A150-CA4C-B472-E95FEA02817D}" type="presParOf" srcId="{CDBB5D30-D85F-514B-8927-12517BA3D92B}" destId="{E41636E9-D820-1D4F-916B-4247D7CE4871}" srcOrd="2" destOrd="0" presId="urn:microsoft.com/office/officeart/2005/8/layout/orgChart1"/>
    <dgm:cxn modelId="{1A768518-ED29-E14A-8CB7-F326418D20F7}" type="presParOf" srcId="{F39D0A17-E539-ED4D-B8E3-408718232358}" destId="{04BAB877-AABF-C14E-B2FD-D3E53FAF948B}" srcOrd="4" destOrd="0" presId="urn:microsoft.com/office/officeart/2005/8/layout/orgChart1"/>
    <dgm:cxn modelId="{213A0EDF-8B50-884B-B6D6-621A092AFC16}" type="presParOf" srcId="{F39D0A17-E539-ED4D-B8E3-408718232358}" destId="{00DFB922-08FF-DB46-9E34-0FD0BD7B1719}" srcOrd="5" destOrd="0" presId="urn:microsoft.com/office/officeart/2005/8/layout/orgChart1"/>
    <dgm:cxn modelId="{815DE7E8-0600-ED44-8FF6-A9362E22734F}" type="presParOf" srcId="{00DFB922-08FF-DB46-9E34-0FD0BD7B1719}" destId="{EA32D94B-82C2-6B41-9F15-47C266CC7CF4}" srcOrd="0" destOrd="0" presId="urn:microsoft.com/office/officeart/2005/8/layout/orgChart1"/>
    <dgm:cxn modelId="{B868EDFE-1E03-6342-BE14-AD400E4DCBDC}" type="presParOf" srcId="{EA32D94B-82C2-6B41-9F15-47C266CC7CF4}" destId="{B55C1741-3871-F44C-AB69-6F75949DC33E}" srcOrd="0" destOrd="0" presId="urn:microsoft.com/office/officeart/2005/8/layout/orgChart1"/>
    <dgm:cxn modelId="{5DA30796-BD19-FA46-8C64-E4B79246ACB3}" type="presParOf" srcId="{EA32D94B-82C2-6B41-9F15-47C266CC7CF4}" destId="{3831FA0B-62D6-674B-850C-5B3DB9EB5007}" srcOrd="1" destOrd="0" presId="urn:microsoft.com/office/officeart/2005/8/layout/orgChart1"/>
    <dgm:cxn modelId="{0768E24E-7952-6A42-952C-46DAEFFAF06E}" type="presParOf" srcId="{00DFB922-08FF-DB46-9E34-0FD0BD7B1719}" destId="{87CD3E39-7AA0-5649-9D68-63BA4CFAEE39}" srcOrd="1" destOrd="0" presId="urn:microsoft.com/office/officeart/2005/8/layout/orgChart1"/>
    <dgm:cxn modelId="{40C9A9FB-82F2-184E-A877-46BAA173BFE1}" type="presParOf" srcId="{00DFB922-08FF-DB46-9E34-0FD0BD7B1719}" destId="{053755D9-5C8E-2047-AD6E-E8F14FB10ECA}" srcOrd="2" destOrd="0" presId="urn:microsoft.com/office/officeart/2005/8/layout/orgChart1"/>
    <dgm:cxn modelId="{6AC09DD7-1A41-0342-8947-D97095A03FDE}" type="presParOf" srcId="{1A694B8B-A333-9041-A13E-9627192D0FD4}" destId="{026293D5-66C8-8842-97E0-4D6DE70B4B7F}" srcOrd="2" destOrd="0" presId="urn:microsoft.com/office/officeart/2005/8/layout/orgChart1"/>
    <dgm:cxn modelId="{9C857926-A34C-CA46-817A-545E5DB3CA9E}" type="presParOf" srcId="{4847DCF0-BD1F-AA42-B7D4-F5EC6F0FAB75}" destId="{E4D2F586-3B79-0B4C-BFCB-ED68B53C227D}" srcOrd="2" destOrd="0" presId="urn:microsoft.com/office/officeart/2005/8/layout/orgChart1"/>
    <dgm:cxn modelId="{E024ABD1-E016-0844-8E9B-5DB74FEDF5A7}" type="presParOf" srcId="{4847DCF0-BD1F-AA42-B7D4-F5EC6F0FAB75}" destId="{51BD031D-A4C2-CF44-B4F8-E149162B56E5}" srcOrd="3" destOrd="0" presId="urn:microsoft.com/office/officeart/2005/8/layout/orgChart1"/>
    <dgm:cxn modelId="{81FADCF2-1E84-6B4B-9DBA-BE83A1CBA7E1}" type="presParOf" srcId="{51BD031D-A4C2-CF44-B4F8-E149162B56E5}" destId="{54371ACC-C8CA-0648-A0A1-B925FDDBC93E}" srcOrd="0" destOrd="0" presId="urn:microsoft.com/office/officeart/2005/8/layout/orgChart1"/>
    <dgm:cxn modelId="{6B890D57-D537-C944-9794-90B7D1AA3CB0}" type="presParOf" srcId="{54371ACC-C8CA-0648-A0A1-B925FDDBC93E}" destId="{BE825E4C-F2F4-1D43-9AF3-A20D84C16E42}" srcOrd="0" destOrd="0" presId="urn:microsoft.com/office/officeart/2005/8/layout/orgChart1"/>
    <dgm:cxn modelId="{BBD74B1C-E9BE-4543-865C-F27365ECDF1C}" type="presParOf" srcId="{54371ACC-C8CA-0648-A0A1-B925FDDBC93E}" destId="{D62AF036-A0D4-9E40-81D3-5A25C0CE56FF}" srcOrd="1" destOrd="0" presId="urn:microsoft.com/office/officeart/2005/8/layout/orgChart1"/>
    <dgm:cxn modelId="{64A3EB7A-F15B-494A-BC07-C7E805E32DCB}" type="presParOf" srcId="{51BD031D-A4C2-CF44-B4F8-E149162B56E5}" destId="{B48C594E-B943-524B-BEE0-339E47CB1981}" srcOrd="1" destOrd="0" presId="urn:microsoft.com/office/officeart/2005/8/layout/orgChart1"/>
    <dgm:cxn modelId="{F39B91AE-6091-FB45-AB5D-BF334A2FB99B}" type="presParOf" srcId="{B48C594E-B943-524B-BEE0-339E47CB1981}" destId="{990E88BA-22B8-D245-929C-C9430A11CDA9}" srcOrd="0" destOrd="0" presId="urn:microsoft.com/office/officeart/2005/8/layout/orgChart1"/>
    <dgm:cxn modelId="{BFF78114-3C6E-8949-93D7-7805CD92B27E}" type="presParOf" srcId="{B48C594E-B943-524B-BEE0-339E47CB1981}" destId="{035B3C0A-B149-FB45-9010-B06D4520F503}" srcOrd="1" destOrd="0" presId="urn:microsoft.com/office/officeart/2005/8/layout/orgChart1"/>
    <dgm:cxn modelId="{46D4D849-840E-014B-9416-90ACD64F4343}" type="presParOf" srcId="{035B3C0A-B149-FB45-9010-B06D4520F503}" destId="{6614CDA3-A336-034B-8358-5C48373651B2}" srcOrd="0" destOrd="0" presId="urn:microsoft.com/office/officeart/2005/8/layout/orgChart1"/>
    <dgm:cxn modelId="{2D0A0DD8-7E7A-A847-A976-A79758A442C2}" type="presParOf" srcId="{6614CDA3-A336-034B-8358-5C48373651B2}" destId="{C65D80F8-C5CB-5649-A088-0228984930DD}" srcOrd="0" destOrd="0" presId="urn:microsoft.com/office/officeart/2005/8/layout/orgChart1"/>
    <dgm:cxn modelId="{9574EE0B-C1D1-1143-A203-F04F61760DDE}" type="presParOf" srcId="{6614CDA3-A336-034B-8358-5C48373651B2}" destId="{69CCD838-C2D4-FA40-89D5-4C0F6B0B15E1}" srcOrd="1" destOrd="0" presId="urn:microsoft.com/office/officeart/2005/8/layout/orgChart1"/>
    <dgm:cxn modelId="{3072B776-9DB2-A540-9398-BF1B26C87061}" type="presParOf" srcId="{035B3C0A-B149-FB45-9010-B06D4520F503}" destId="{284EF4CA-F411-254C-A2A1-263B6BFD9BBB}" srcOrd="1" destOrd="0" presId="urn:microsoft.com/office/officeart/2005/8/layout/orgChart1"/>
    <dgm:cxn modelId="{39968FC3-4792-4443-90D6-A09D4509A46F}" type="presParOf" srcId="{035B3C0A-B149-FB45-9010-B06D4520F503}" destId="{FA141948-7825-F244-B6D1-BCA5E0D5CA94}" srcOrd="2" destOrd="0" presId="urn:microsoft.com/office/officeart/2005/8/layout/orgChart1"/>
    <dgm:cxn modelId="{36C88C39-EEAA-4F4B-926A-ABD62C05A136}" type="presParOf" srcId="{B48C594E-B943-524B-BEE0-339E47CB1981}" destId="{7AFA44E0-450B-2441-8523-E035B0F5D3E4}" srcOrd="2" destOrd="0" presId="urn:microsoft.com/office/officeart/2005/8/layout/orgChart1"/>
    <dgm:cxn modelId="{2E0F380D-E2C4-8647-B261-D0BCFAA99149}" type="presParOf" srcId="{B48C594E-B943-524B-BEE0-339E47CB1981}" destId="{94C71DFF-8E4E-8E4F-9CFE-EE08241BA841}" srcOrd="3" destOrd="0" presId="urn:microsoft.com/office/officeart/2005/8/layout/orgChart1"/>
    <dgm:cxn modelId="{2E6ED793-20AC-384F-AB5E-3BFCEE99B2C2}" type="presParOf" srcId="{94C71DFF-8E4E-8E4F-9CFE-EE08241BA841}" destId="{9B2DD4D7-DE79-014B-BD03-A421DA797A30}" srcOrd="0" destOrd="0" presId="urn:microsoft.com/office/officeart/2005/8/layout/orgChart1"/>
    <dgm:cxn modelId="{760F194B-3E25-FF47-8A7A-203F5430127C}" type="presParOf" srcId="{9B2DD4D7-DE79-014B-BD03-A421DA797A30}" destId="{F80BDD2F-AC44-4447-9764-7DE8962AA556}" srcOrd="0" destOrd="0" presId="urn:microsoft.com/office/officeart/2005/8/layout/orgChart1"/>
    <dgm:cxn modelId="{634D73C3-1426-DF44-A83C-F1E663AE7BB1}" type="presParOf" srcId="{9B2DD4D7-DE79-014B-BD03-A421DA797A30}" destId="{FC41009D-E555-114F-8F01-8D6B38EF4F1F}" srcOrd="1" destOrd="0" presId="urn:microsoft.com/office/officeart/2005/8/layout/orgChart1"/>
    <dgm:cxn modelId="{77748F6A-752E-9E40-8EA3-D5C8BDDA1B2C}" type="presParOf" srcId="{94C71DFF-8E4E-8E4F-9CFE-EE08241BA841}" destId="{FB77C956-746B-F34E-B5EE-C270F2CAEEAE}" srcOrd="1" destOrd="0" presId="urn:microsoft.com/office/officeart/2005/8/layout/orgChart1"/>
    <dgm:cxn modelId="{074E37CE-DD8F-AB4F-8D03-1D619E2E7227}" type="presParOf" srcId="{94C71DFF-8E4E-8E4F-9CFE-EE08241BA841}" destId="{2FDEFDDE-E141-0F43-AE51-0FCA4AD5483C}" srcOrd="2" destOrd="0" presId="urn:microsoft.com/office/officeart/2005/8/layout/orgChart1"/>
    <dgm:cxn modelId="{2A4CE3F7-35DE-6143-9EB3-714EDD04D693}" type="presParOf" srcId="{51BD031D-A4C2-CF44-B4F8-E149162B56E5}" destId="{90DE0A81-404C-2543-8737-E09239E19CF4}" srcOrd="2" destOrd="0" presId="urn:microsoft.com/office/officeart/2005/8/layout/orgChart1"/>
    <dgm:cxn modelId="{62FF752B-C9E2-FC4D-BB70-3003447DD925}" type="presParOf" srcId="{46E4DB8D-B564-774A-B831-A0D2047C6EE4}" destId="{89A3AFDD-3216-DB48-A00E-8DFA8741F0E2}" srcOrd="2" destOrd="0" presId="urn:microsoft.com/office/officeart/2005/8/layout/orgChart1"/>
    <dgm:cxn modelId="{9A507FE3-9A25-1647-846C-8A4A050EBDEB}" type="presParOf" srcId="{3692A7A1-28E2-FA48-B794-90623787D67F}" destId="{6BB996E9-9E3E-004F-9318-64BB31F46256}" srcOrd="2" destOrd="0" presId="urn:microsoft.com/office/officeart/2005/8/layout/orgChart1"/>
    <dgm:cxn modelId="{1A009901-95A6-1241-9BEA-00BB3961436D}" type="presParOf" srcId="{3692A7A1-28E2-FA48-B794-90623787D67F}" destId="{FB01C54F-62E9-9440-85BD-935C80FEE30B}" srcOrd="3" destOrd="0" presId="urn:microsoft.com/office/officeart/2005/8/layout/orgChart1"/>
    <dgm:cxn modelId="{BF6B0936-3CE3-4240-AEFB-2398540C3954}" type="presParOf" srcId="{FB01C54F-62E9-9440-85BD-935C80FEE30B}" destId="{2D8065DA-F6E9-3B49-8006-C9C4F3B323A7}" srcOrd="0" destOrd="0" presId="urn:microsoft.com/office/officeart/2005/8/layout/orgChart1"/>
    <dgm:cxn modelId="{BD8AF555-7070-0B4A-8CFF-655D6E0889F6}" type="presParOf" srcId="{2D8065DA-F6E9-3B49-8006-C9C4F3B323A7}" destId="{25CCFD86-18A5-E04D-B733-34ABF0FCB888}" srcOrd="0" destOrd="0" presId="urn:microsoft.com/office/officeart/2005/8/layout/orgChart1"/>
    <dgm:cxn modelId="{4C287A44-4852-C043-89C0-068E0FF7AC09}" type="presParOf" srcId="{2D8065DA-F6E9-3B49-8006-C9C4F3B323A7}" destId="{2DEC4827-361C-374B-939F-B448737DDB52}" srcOrd="1" destOrd="0" presId="urn:microsoft.com/office/officeart/2005/8/layout/orgChart1"/>
    <dgm:cxn modelId="{FE99AC1F-4FD7-6143-8DF1-7FE7CDDAED96}" type="presParOf" srcId="{FB01C54F-62E9-9440-85BD-935C80FEE30B}" destId="{DB97F2B9-2F25-1243-B1FD-AD2D409ADA13}" srcOrd="1" destOrd="0" presId="urn:microsoft.com/office/officeart/2005/8/layout/orgChart1"/>
    <dgm:cxn modelId="{0C821119-8B5F-AF4C-8A67-2AB47BEDB53D}" type="presParOf" srcId="{DB97F2B9-2F25-1243-B1FD-AD2D409ADA13}" destId="{CDC4C5E7-D7FF-164F-969F-C0F5F90BD03C}" srcOrd="0" destOrd="0" presId="urn:microsoft.com/office/officeart/2005/8/layout/orgChart1"/>
    <dgm:cxn modelId="{554D9830-7837-824A-8F62-D57691B65E3E}" type="presParOf" srcId="{DB97F2B9-2F25-1243-B1FD-AD2D409ADA13}" destId="{3AF7FEB0-8F32-DB44-BA33-21B0A1817360}" srcOrd="1" destOrd="0" presId="urn:microsoft.com/office/officeart/2005/8/layout/orgChart1"/>
    <dgm:cxn modelId="{08DAE2CA-E4AF-F34A-9614-16E565A1EA70}" type="presParOf" srcId="{3AF7FEB0-8F32-DB44-BA33-21B0A1817360}" destId="{ABC7176F-29F3-DB46-BACA-934F0B23D692}" srcOrd="0" destOrd="0" presId="urn:microsoft.com/office/officeart/2005/8/layout/orgChart1"/>
    <dgm:cxn modelId="{FD46BA04-FAB8-5548-AF08-FA4C812D5A16}" type="presParOf" srcId="{ABC7176F-29F3-DB46-BACA-934F0B23D692}" destId="{C798419A-9E64-004E-95E6-4B01DAE1F578}" srcOrd="0" destOrd="0" presId="urn:microsoft.com/office/officeart/2005/8/layout/orgChart1"/>
    <dgm:cxn modelId="{7CCC9593-7D12-2142-AC92-A3E5A9D0DE96}" type="presParOf" srcId="{ABC7176F-29F3-DB46-BACA-934F0B23D692}" destId="{31C68E21-59F3-BA49-BB94-B5D00AC7CC06}" srcOrd="1" destOrd="0" presId="urn:microsoft.com/office/officeart/2005/8/layout/orgChart1"/>
    <dgm:cxn modelId="{244EA098-7A95-B648-B82B-8E9EFF127267}" type="presParOf" srcId="{3AF7FEB0-8F32-DB44-BA33-21B0A1817360}" destId="{61748DF9-37B7-E849-8627-F456B28141A4}" srcOrd="1" destOrd="0" presId="urn:microsoft.com/office/officeart/2005/8/layout/orgChart1"/>
    <dgm:cxn modelId="{DDA7600A-4C5D-214C-ADE1-6D4A85443092}" type="presParOf" srcId="{3AF7FEB0-8F32-DB44-BA33-21B0A1817360}" destId="{5D20349F-CA05-BD46-982D-26C4A24599B2}" srcOrd="2" destOrd="0" presId="urn:microsoft.com/office/officeart/2005/8/layout/orgChart1"/>
    <dgm:cxn modelId="{6714303F-7389-6342-B5E6-98323B47ECA1}" type="presParOf" srcId="{DB97F2B9-2F25-1243-B1FD-AD2D409ADA13}" destId="{0129510C-5D5E-CE45-992B-84AF0DEAEBD2}" srcOrd="2" destOrd="0" presId="urn:microsoft.com/office/officeart/2005/8/layout/orgChart1"/>
    <dgm:cxn modelId="{2882C6EE-081D-4F4A-80C1-EF92E0C4CBB9}" type="presParOf" srcId="{DB97F2B9-2F25-1243-B1FD-AD2D409ADA13}" destId="{1BF5B315-75D5-6146-A0F7-7E7BD3D912B2}" srcOrd="3" destOrd="0" presId="urn:microsoft.com/office/officeart/2005/8/layout/orgChart1"/>
    <dgm:cxn modelId="{2461CFB5-3FD9-B747-BD76-C1FA42450363}" type="presParOf" srcId="{1BF5B315-75D5-6146-A0F7-7E7BD3D912B2}" destId="{A042E4DE-DA48-884E-B96B-2BF3DBD28C29}" srcOrd="0" destOrd="0" presId="urn:microsoft.com/office/officeart/2005/8/layout/orgChart1"/>
    <dgm:cxn modelId="{FDFB9687-B33C-6C4B-B488-E18AC3021AC9}" type="presParOf" srcId="{A042E4DE-DA48-884E-B96B-2BF3DBD28C29}" destId="{07677149-F538-B144-8530-7302A5F50058}" srcOrd="0" destOrd="0" presId="urn:microsoft.com/office/officeart/2005/8/layout/orgChart1"/>
    <dgm:cxn modelId="{373C4710-0ECC-6D46-8CD6-F3407B9BA679}" type="presParOf" srcId="{A042E4DE-DA48-884E-B96B-2BF3DBD28C29}" destId="{610BBA6C-5E58-FA46-BA8D-37B22AE127E6}" srcOrd="1" destOrd="0" presId="urn:microsoft.com/office/officeart/2005/8/layout/orgChart1"/>
    <dgm:cxn modelId="{1A7FD8D8-54FB-7448-BF7F-A92A21EF6521}" type="presParOf" srcId="{1BF5B315-75D5-6146-A0F7-7E7BD3D912B2}" destId="{2638D205-59BA-DC44-BF03-221D85763D20}" srcOrd="1" destOrd="0" presId="urn:microsoft.com/office/officeart/2005/8/layout/orgChart1"/>
    <dgm:cxn modelId="{81F72035-2CFD-2549-B436-29943DCEB043}" type="presParOf" srcId="{1BF5B315-75D5-6146-A0F7-7E7BD3D912B2}" destId="{23DEDA7D-71A4-A74A-B65E-2616D57B4999}" srcOrd="2" destOrd="0" presId="urn:microsoft.com/office/officeart/2005/8/layout/orgChart1"/>
    <dgm:cxn modelId="{057A5508-E8FD-1C4B-9A0B-3A9F3403EBAA}" type="presParOf" srcId="{DB97F2B9-2F25-1243-B1FD-AD2D409ADA13}" destId="{AC65DD88-500E-5F4A-880D-4CD084D15ED2}" srcOrd="4" destOrd="0" presId="urn:microsoft.com/office/officeart/2005/8/layout/orgChart1"/>
    <dgm:cxn modelId="{B3043294-0687-E447-A16F-A10F99DE9B26}" type="presParOf" srcId="{DB97F2B9-2F25-1243-B1FD-AD2D409ADA13}" destId="{7BE788EF-5CCC-C14B-BBCD-97C66B79C1FF}" srcOrd="5" destOrd="0" presId="urn:microsoft.com/office/officeart/2005/8/layout/orgChart1"/>
    <dgm:cxn modelId="{821A34D3-3E9D-CD40-A2BC-FC4F58C39C93}" type="presParOf" srcId="{7BE788EF-5CCC-C14B-BBCD-97C66B79C1FF}" destId="{32859F33-D37C-3947-B1C0-4F8BBBFBBA9D}" srcOrd="0" destOrd="0" presId="urn:microsoft.com/office/officeart/2005/8/layout/orgChart1"/>
    <dgm:cxn modelId="{B21FD82E-7FEA-AB48-8EEA-D3BC41AFB6B0}" type="presParOf" srcId="{32859F33-D37C-3947-B1C0-4F8BBBFBBA9D}" destId="{07B285B5-F806-DD48-8C38-AC71EE0C1F25}" srcOrd="0" destOrd="0" presId="urn:microsoft.com/office/officeart/2005/8/layout/orgChart1"/>
    <dgm:cxn modelId="{9195CACC-6325-C747-A636-5111861835EE}" type="presParOf" srcId="{32859F33-D37C-3947-B1C0-4F8BBBFBBA9D}" destId="{69C29658-7FE2-6243-B27B-62F0908F6C37}" srcOrd="1" destOrd="0" presId="urn:microsoft.com/office/officeart/2005/8/layout/orgChart1"/>
    <dgm:cxn modelId="{B443A136-979F-BE42-8B87-185B777552C2}" type="presParOf" srcId="{7BE788EF-5CCC-C14B-BBCD-97C66B79C1FF}" destId="{4CE70F1A-1C03-B744-89E2-3234DD7E7756}" srcOrd="1" destOrd="0" presId="urn:microsoft.com/office/officeart/2005/8/layout/orgChart1"/>
    <dgm:cxn modelId="{8CBC100D-3123-454A-83F1-572FB985FE95}" type="presParOf" srcId="{7BE788EF-5CCC-C14B-BBCD-97C66B79C1FF}" destId="{DA6227ED-1EAD-BE49-AB45-B84D8CDDDF13}" srcOrd="2" destOrd="0" presId="urn:microsoft.com/office/officeart/2005/8/layout/orgChart1"/>
    <dgm:cxn modelId="{828C8C38-3FBF-2844-9DD8-DEE623613FCA}" type="presParOf" srcId="{DB97F2B9-2F25-1243-B1FD-AD2D409ADA13}" destId="{28DF6CA0-0501-F14F-95F6-0943CA4CF28A}" srcOrd="6" destOrd="0" presId="urn:microsoft.com/office/officeart/2005/8/layout/orgChart1"/>
    <dgm:cxn modelId="{EAC7D9E1-65C0-8E4B-9B58-C6E349E304B0}" type="presParOf" srcId="{DB97F2B9-2F25-1243-B1FD-AD2D409ADA13}" destId="{0862215A-8721-1549-8728-B4D874FEB89B}" srcOrd="7" destOrd="0" presId="urn:microsoft.com/office/officeart/2005/8/layout/orgChart1"/>
    <dgm:cxn modelId="{1B65E345-861B-EC4C-ADBA-FD0041186E15}" type="presParOf" srcId="{0862215A-8721-1549-8728-B4D874FEB89B}" destId="{8AAA8330-8147-5642-89CC-F1CD30DC3BF2}" srcOrd="0" destOrd="0" presId="urn:microsoft.com/office/officeart/2005/8/layout/orgChart1"/>
    <dgm:cxn modelId="{73064F0A-5433-4B4A-873D-670EA7C4EFCD}" type="presParOf" srcId="{8AAA8330-8147-5642-89CC-F1CD30DC3BF2}" destId="{7B7CC316-C15F-0243-BBE5-D54A2872F06E}" srcOrd="0" destOrd="0" presId="urn:microsoft.com/office/officeart/2005/8/layout/orgChart1"/>
    <dgm:cxn modelId="{9389A94A-CAB0-D346-8E65-1CD526325B91}" type="presParOf" srcId="{8AAA8330-8147-5642-89CC-F1CD30DC3BF2}" destId="{734E707C-91C3-1043-A1CE-84BA8C1E1C69}" srcOrd="1" destOrd="0" presId="urn:microsoft.com/office/officeart/2005/8/layout/orgChart1"/>
    <dgm:cxn modelId="{F5FE5342-2035-4742-B940-0170F28ADA62}" type="presParOf" srcId="{0862215A-8721-1549-8728-B4D874FEB89B}" destId="{C1D00F96-7A74-BD4D-A531-F270D1C675FE}" srcOrd="1" destOrd="0" presId="urn:microsoft.com/office/officeart/2005/8/layout/orgChart1"/>
    <dgm:cxn modelId="{9780420D-6768-E64A-BF07-DB64650EA2DD}" type="presParOf" srcId="{0862215A-8721-1549-8728-B4D874FEB89B}" destId="{653C0241-B46D-1648-AF28-9F5AA16F6FA2}" srcOrd="2" destOrd="0" presId="urn:microsoft.com/office/officeart/2005/8/layout/orgChart1"/>
    <dgm:cxn modelId="{6F9614FD-CB93-E84A-9FFA-F4C12BB87C8B}" type="presParOf" srcId="{FB01C54F-62E9-9440-85BD-935C80FEE30B}" destId="{E3348B40-3F31-6443-9ACA-3085923EA0F9}" srcOrd="2" destOrd="0" presId="urn:microsoft.com/office/officeart/2005/8/layout/orgChart1"/>
    <dgm:cxn modelId="{A85F6B09-527C-EB4F-AB93-D7767C99C21D}" type="presParOf" srcId="{1721FECA-B7FB-154B-B156-90E6FD027299}" destId="{670B36A2-48F6-104E-8F51-65A2DD809D2A}" srcOrd="2" destOrd="0" presId="urn:microsoft.com/office/officeart/2005/8/layout/orgChart1"/>
    <dgm:cxn modelId="{6B98CBF2-A890-0642-A694-D1C87289EF7C}" type="presParOf" srcId="{14DB02D5-63F6-B142-8F28-BBB4F0074B0C}" destId="{EE0D7C4F-B1D3-C144-A022-4C7178E74D8B}" srcOrd="2" destOrd="0" presId="urn:microsoft.com/office/officeart/2005/8/layout/orgChart1"/>
    <dgm:cxn modelId="{C17D315F-729B-074B-A6C0-83148635D345}" type="presParOf" srcId="{14DB02D5-63F6-B142-8F28-BBB4F0074B0C}" destId="{CEFF585F-081F-0047-8573-D4B5753E67EF}" srcOrd="3" destOrd="0" presId="urn:microsoft.com/office/officeart/2005/8/layout/orgChart1"/>
    <dgm:cxn modelId="{65F7D5A8-C014-E74D-BD98-2DA5EB90B986}" type="presParOf" srcId="{CEFF585F-081F-0047-8573-D4B5753E67EF}" destId="{C4CCC539-92D1-2945-A8F3-374ED67847C0}" srcOrd="0" destOrd="0" presId="urn:microsoft.com/office/officeart/2005/8/layout/orgChart1"/>
    <dgm:cxn modelId="{771374C8-8861-DE43-AB92-BA50BA6154C9}" type="presParOf" srcId="{C4CCC539-92D1-2945-A8F3-374ED67847C0}" destId="{F1A7D6DB-77FB-7E41-9098-75FD0643A068}" srcOrd="0" destOrd="0" presId="urn:microsoft.com/office/officeart/2005/8/layout/orgChart1"/>
    <dgm:cxn modelId="{8D641D9E-62FA-434A-9E9B-803A2E4E3B19}" type="presParOf" srcId="{C4CCC539-92D1-2945-A8F3-374ED67847C0}" destId="{C345C604-12D9-AC40-B7F8-53E6CFBAC657}" srcOrd="1" destOrd="0" presId="urn:microsoft.com/office/officeart/2005/8/layout/orgChart1"/>
    <dgm:cxn modelId="{DBF473CE-E0E7-8745-9F0F-855A7E11B428}" type="presParOf" srcId="{CEFF585F-081F-0047-8573-D4B5753E67EF}" destId="{8C1BB7CF-F8C1-274C-8DE0-3CEF980390FE}" srcOrd="1" destOrd="0" presId="urn:microsoft.com/office/officeart/2005/8/layout/orgChart1"/>
    <dgm:cxn modelId="{A496C0F7-9CE4-7643-A196-E19DCB31B90A}" type="presParOf" srcId="{8C1BB7CF-F8C1-274C-8DE0-3CEF980390FE}" destId="{0249F73F-C525-E244-9EE1-30C91B2F75CF}" srcOrd="0" destOrd="0" presId="urn:microsoft.com/office/officeart/2005/8/layout/orgChart1"/>
    <dgm:cxn modelId="{6EA5E59D-7AD1-6F40-85C9-3B4FF7D9AA3D}" type="presParOf" srcId="{8C1BB7CF-F8C1-274C-8DE0-3CEF980390FE}" destId="{9F9FAFAB-41CB-274A-952F-E77F3EACCEBB}" srcOrd="1" destOrd="0" presId="urn:microsoft.com/office/officeart/2005/8/layout/orgChart1"/>
    <dgm:cxn modelId="{E19AB9BF-4C03-384C-B4A5-92A270474664}" type="presParOf" srcId="{9F9FAFAB-41CB-274A-952F-E77F3EACCEBB}" destId="{4148B187-5D3F-7C46-AB9A-BD252A189392}" srcOrd="0" destOrd="0" presId="urn:microsoft.com/office/officeart/2005/8/layout/orgChart1"/>
    <dgm:cxn modelId="{00CA5DCC-C2FE-2F45-A671-450B2A614FA5}" type="presParOf" srcId="{4148B187-5D3F-7C46-AB9A-BD252A189392}" destId="{2C92751B-452D-4640-9E83-DCBF607E273F}" srcOrd="0" destOrd="0" presId="urn:microsoft.com/office/officeart/2005/8/layout/orgChart1"/>
    <dgm:cxn modelId="{9A9FAEE3-8F01-0E4E-9B06-31EABD8B5CBF}" type="presParOf" srcId="{4148B187-5D3F-7C46-AB9A-BD252A189392}" destId="{021FE3D5-977C-1843-AEA3-3BCC0D23214C}" srcOrd="1" destOrd="0" presId="urn:microsoft.com/office/officeart/2005/8/layout/orgChart1"/>
    <dgm:cxn modelId="{BF096CB5-43A3-7943-AD40-FB4ABF5C041A}" type="presParOf" srcId="{9F9FAFAB-41CB-274A-952F-E77F3EACCEBB}" destId="{8E73700F-B2F5-0346-8B11-D4F434316349}" srcOrd="1" destOrd="0" presId="urn:microsoft.com/office/officeart/2005/8/layout/orgChart1"/>
    <dgm:cxn modelId="{BB09EBC4-3B1B-C64F-BEDE-2A121407CBB8}" type="presParOf" srcId="{9F9FAFAB-41CB-274A-952F-E77F3EACCEBB}" destId="{5540D14E-2631-524E-B550-620E6A26B7AB}" srcOrd="2" destOrd="0" presId="urn:microsoft.com/office/officeart/2005/8/layout/orgChart1"/>
    <dgm:cxn modelId="{5D605DBA-E65F-C548-8F31-B55F7F6D241E}" type="presParOf" srcId="{8C1BB7CF-F8C1-274C-8DE0-3CEF980390FE}" destId="{AEC7DB75-0AE2-C249-9B5E-0FCEA6EFA431}" srcOrd="2" destOrd="0" presId="urn:microsoft.com/office/officeart/2005/8/layout/orgChart1"/>
    <dgm:cxn modelId="{0AB54FF3-082A-484F-BA08-4DDE46609A60}" type="presParOf" srcId="{8C1BB7CF-F8C1-274C-8DE0-3CEF980390FE}" destId="{56A0C174-8955-C947-8D86-C2520D38C3BD}" srcOrd="3" destOrd="0" presId="urn:microsoft.com/office/officeart/2005/8/layout/orgChart1"/>
    <dgm:cxn modelId="{47FA4200-FFC5-9B4E-A929-D1B6FF052FC4}" type="presParOf" srcId="{56A0C174-8955-C947-8D86-C2520D38C3BD}" destId="{16C40F8E-05DF-8B48-9A36-3DDE744ABCFD}" srcOrd="0" destOrd="0" presId="urn:microsoft.com/office/officeart/2005/8/layout/orgChart1"/>
    <dgm:cxn modelId="{C04E4570-D5AF-2749-8861-10C4BF0E6E36}" type="presParOf" srcId="{16C40F8E-05DF-8B48-9A36-3DDE744ABCFD}" destId="{3AE0E57A-EF7A-0640-820E-A1604588D024}" srcOrd="0" destOrd="0" presId="urn:microsoft.com/office/officeart/2005/8/layout/orgChart1"/>
    <dgm:cxn modelId="{708A8E22-BB4D-8647-8DAA-9152A939FEAA}" type="presParOf" srcId="{16C40F8E-05DF-8B48-9A36-3DDE744ABCFD}" destId="{246C3E1D-AEFF-1448-8487-48FFB373A0A6}" srcOrd="1" destOrd="0" presId="urn:microsoft.com/office/officeart/2005/8/layout/orgChart1"/>
    <dgm:cxn modelId="{8216679A-497B-994E-9E1F-8AE2D4E3C433}" type="presParOf" srcId="{56A0C174-8955-C947-8D86-C2520D38C3BD}" destId="{E4444BB2-4265-9149-B3D2-3A5C64B71681}" srcOrd="1" destOrd="0" presId="urn:microsoft.com/office/officeart/2005/8/layout/orgChart1"/>
    <dgm:cxn modelId="{52DD143F-5F9F-3642-BD68-A76FD5847A2E}" type="presParOf" srcId="{56A0C174-8955-C947-8D86-C2520D38C3BD}" destId="{DF04D77D-F4A1-A549-A654-9F052C4ADA80}" srcOrd="2" destOrd="0" presId="urn:microsoft.com/office/officeart/2005/8/layout/orgChart1"/>
    <dgm:cxn modelId="{6E2A8D31-D13F-9340-849D-3CED59BB94B4}" type="presParOf" srcId="{CEFF585F-081F-0047-8573-D4B5753E67EF}" destId="{F84CF85E-0AE9-E944-8AD3-86925C1115AF}" srcOrd="2" destOrd="0" presId="urn:microsoft.com/office/officeart/2005/8/layout/orgChart1"/>
    <dgm:cxn modelId="{B9E84DF6-DF1E-6E49-8036-C8B162E3AA33}" type="presParOf" srcId="{14DB02D5-63F6-B142-8F28-BBB4F0074B0C}" destId="{4E2F1E3E-607B-BD4E-8474-B936F7444B9A}" srcOrd="4" destOrd="0" presId="urn:microsoft.com/office/officeart/2005/8/layout/orgChart1"/>
    <dgm:cxn modelId="{080FBC3B-8264-9A4F-BEE8-59EA8E58418A}" type="presParOf" srcId="{14DB02D5-63F6-B142-8F28-BBB4F0074B0C}" destId="{DD310506-58F7-5E42-B4D3-6424ABA20E74}" srcOrd="5" destOrd="0" presId="urn:microsoft.com/office/officeart/2005/8/layout/orgChart1"/>
    <dgm:cxn modelId="{F6D08C76-88B3-944C-A4DF-274ED430BEA2}" type="presParOf" srcId="{DD310506-58F7-5E42-B4D3-6424ABA20E74}" destId="{60835401-62C7-8E45-9C27-93B3B092BFE5}" srcOrd="0" destOrd="0" presId="urn:microsoft.com/office/officeart/2005/8/layout/orgChart1"/>
    <dgm:cxn modelId="{A7C036C6-FE6C-D449-B606-8BC5459EB1BD}" type="presParOf" srcId="{60835401-62C7-8E45-9C27-93B3B092BFE5}" destId="{CF8071FB-48A7-814F-B1D4-C441D5C92201}" srcOrd="0" destOrd="0" presId="urn:microsoft.com/office/officeart/2005/8/layout/orgChart1"/>
    <dgm:cxn modelId="{AA3A0C77-4EE8-0A46-8A91-2E9586D235B7}" type="presParOf" srcId="{60835401-62C7-8E45-9C27-93B3B092BFE5}" destId="{9FBD02E8-C03E-A645-AEE4-4D1DA886000D}" srcOrd="1" destOrd="0" presId="urn:microsoft.com/office/officeart/2005/8/layout/orgChart1"/>
    <dgm:cxn modelId="{76D544CB-E9B9-1B48-810A-F7C21E9C1D8B}" type="presParOf" srcId="{DD310506-58F7-5E42-B4D3-6424ABA20E74}" destId="{6280C98A-713F-3A4D-A071-4583FAEAB020}" srcOrd="1" destOrd="0" presId="urn:microsoft.com/office/officeart/2005/8/layout/orgChart1"/>
    <dgm:cxn modelId="{B3C0DEDE-4494-3F42-B3A0-E8FDC9954F37}" type="presParOf" srcId="{6280C98A-713F-3A4D-A071-4583FAEAB020}" destId="{122A640E-04F9-2845-B50D-BD766A48E33E}" srcOrd="0" destOrd="0" presId="urn:microsoft.com/office/officeart/2005/8/layout/orgChart1"/>
    <dgm:cxn modelId="{8AAD11C4-562C-F140-9BA4-15EEB8E10F0C}" type="presParOf" srcId="{6280C98A-713F-3A4D-A071-4583FAEAB020}" destId="{431627F3-4AC6-9B47-BAE4-E6BD2C7E895E}" srcOrd="1" destOrd="0" presId="urn:microsoft.com/office/officeart/2005/8/layout/orgChart1"/>
    <dgm:cxn modelId="{C99C5E20-CBB7-DD4F-AEF5-715B8A23C208}" type="presParOf" srcId="{431627F3-4AC6-9B47-BAE4-E6BD2C7E895E}" destId="{FED12DB4-E19C-F845-B02F-0F7BF49A51E0}" srcOrd="0" destOrd="0" presId="urn:microsoft.com/office/officeart/2005/8/layout/orgChart1"/>
    <dgm:cxn modelId="{9F1AEA92-941D-9C43-8FE2-6958B1CCB427}" type="presParOf" srcId="{FED12DB4-E19C-F845-B02F-0F7BF49A51E0}" destId="{6BF105AD-049E-7F4D-9A2A-BA4BECFB2A9C}" srcOrd="0" destOrd="0" presId="urn:microsoft.com/office/officeart/2005/8/layout/orgChart1"/>
    <dgm:cxn modelId="{DEFD1759-B61E-0943-8076-728B14394F0D}" type="presParOf" srcId="{FED12DB4-E19C-F845-B02F-0F7BF49A51E0}" destId="{A19125B1-CA31-B04C-8B3E-382403C874A1}" srcOrd="1" destOrd="0" presId="urn:microsoft.com/office/officeart/2005/8/layout/orgChart1"/>
    <dgm:cxn modelId="{74F5E888-52CD-DD4F-9617-E6966B77E895}" type="presParOf" srcId="{431627F3-4AC6-9B47-BAE4-E6BD2C7E895E}" destId="{A2B6859D-C878-654E-8D06-38F32B66A098}" srcOrd="1" destOrd="0" presId="urn:microsoft.com/office/officeart/2005/8/layout/orgChart1"/>
    <dgm:cxn modelId="{7CAE6458-F685-FC46-8C66-7BE4CACA7F9B}" type="presParOf" srcId="{431627F3-4AC6-9B47-BAE4-E6BD2C7E895E}" destId="{1BC58019-6317-2740-B39D-78FA03F81CB5}" srcOrd="2" destOrd="0" presId="urn:microsoft.com/office/officeart/2005/8/layout/orgChart1"/>
    <dgm:cxn modelId="{8BC81EDF-FBF8-394D-AA5B-BDEBBBBD7088}" type="presParOf" srcId="{6280C98A-713F-3A4D-A071-4583FAEAB020}" destId="{5CE252B9-FD4D-9B45-BF13-0F2359001A18}" srcOrd="2" destOrd="0" presId="urn:microsoft.com/office/officeart/2005/8/layout/orgChart1"/>
    <dgm:cxn modelId="{153C930D-6EC7-724A-B82C-9823C6A465BF}" type="presParOf" srcId="{6280C98A-713F-3A4D-A071-4583FAEAB020}" destId="{EDEFD2E8-44C8-304B-A02E-FB3614185BC5}" srcOrd="3" destOrd="0" presId="urn:microsoft.com/office/officeart/2005/8/layout/orgChart1"/>
    <dgm:cxn modelId="{B0B5C2A1-0F4D-5C48-9A0C-74C7086FBA55}" type="presParOf" srcId="{EDEFD2E8-44C8-304B-A02E-FB3614185BC5}" destId="{EC69B0F5-E7F6-5746-9D29-6AEDAF4D2F0F}" srcOrd="0" destOrd="0" presId="urn:microsoft.com/office/officeart/2005/8/layout/orgChart1"/>
    <dgm:cxn modelId="{A296BF49-108C-EC42-8BCD-2E53934E2CA7}" type="presParOf" srcId="{EC69B0F5-E7F6-5746-9D29-6AEDAF4D2F0F}" destId="{D027AA4A-EA36-684D-B8C0-CE94729D59BE}" srcOrd="0" destOrd="0" presId="urn:microsoft.com/office/officeart/2005/8/layout/orgChart1"/>
    <dgm:cxn modelId="{AB45ADC5-EB80-DB41-9B3E-23B417067C06}" type="presParOf" srcId="{EC69B0F5-E7F6-5746-9D29-6AEDAF4D2F0F}" destId="{D3707E04-902A-0846-B602-FDE02CB158C6}" srcOrd="1" destOrd="0" presId="urn:microsoft.com/office/officeart/2005/8/layout/orgChart1"/>
    <dgm:cxn modelId="{800A71A2-A02B-A04C-8BE8-6BDA0B5DFA08}" type="presParOf" srcId="{EDEFD2E8-44C8-304B-A02E-FB3614185BC5}" destId="{CD740441-9DA4-B746-BF4C-DC6E7463DC84}" srcOrd="1" destOrd="0" presId="urn:microsoft.com/office/officeart/2005/8/layout/orgChart1"/>
    <dgm:cxn modelId="{F75498E0-190C-674B-8270-90124339F494}" type="presParOf" srcId="{EDEFD2E8-44C8-304B-A02E-FB3614185BC5}" destId="{B2A75AAD-D372-F942-81EA-036B408878C2}" srcOrd="2" destOrd="0" presId="urn:microsoft.com/office/officeart/2005/8/layout/orgChart1"/>
    <dgm:cxn modelId="{2E7CC316-EF59-1E49-94E0-5A4F395857BF}" type="presParOf" srcId="{6280C98A-713F-3A4D-A071-4583FAEAB020}" destId="{B4D16F57-6ACE-3D4C-A412-96734CB967A6}" srcOrd="4" destOrd="0" presId="urn:microsoft.com/office/officeart/2005/8/layout/orgChart1"/>
    <dgm:cxn modelId="{4DAE84AC-58FB-574A-92BA-8B03D0C17700}" type="presParOf" srcId="{6280C98A-713F-3A4D-A071-4583FAEAB020}" destId="{10712053-B3A6-9C47-80DB-FA40D2B895D6}" srcOrd="5" destOrd="0" presId="urn:microsoft.com/office/officeart/2005/8/layout/orgChart1"/>
    <dgm:cxn modelId="{DCA86917-F136-F147-B3B0-92558C31CC25}" type="presParOf" srcId="{10712053-B3A6-9C47-80DB-FA40D2B895D6}" destId="{AD76C0BD-619A-DE4D-85BF-A414F61D3A93}" srcOrd="0" destOrd="0" presId="urn:microsoft.com/office/officeart/2005/8/layout/orgChart1"/>
    <dgm:cxn modelId="{6501D21D-712D-7C4E-9C1B-52DD88E92BFD}" type="presParOf" srcId="{AD76C0BD-619A-DE4D-85BF-A414F61D3A93}" destId="{B5334717-11CD-E442-91B5-15986357647A}" srcOrd="0" destOrd="0" presId="urn:microsoft.com/office/officeart/2005/8/layout/orgChart1"/>
    <dgm:cxn modelId="{A1AE83D0-EC09-D04D-84E9-EC27E6BF288F}" type="presParOf" srcId="{AD76C0BD-619A-DE4D-85BF-A414F61D3A93}" destId="{64E66536-387A-3544-8125-016C98E2AB5E}" srcOrd="1" destOrd="0" presId="urn:microsoft.com/office/officeart/2005/8/layout/orgChart1"/>
    <dgm:cxn modelId="{322D095C-B3A5-BC4C-85B8-D8CE60AEA7E5}" type="presParOf" srcId="{10712053-B3A6-9C47-80DB-FA40D2B895D6}" destId="{34650091-62E6-A04E-901A-DCE5CBBDF584}" srcOrd="1" destOrd="0" presId="urn:microsoft.com/office/officeart/2005/8/layout/orgChart1"/>
    <dgm:cxn modelId="{22332674-D7A5-EF44-BF3D-5C11681A6C8F}" type="presParOf" srcId="{10712053-B3A6-9C47-80DB-FA40D2B895D6}" destId="{29031767-6455-074D-BEC5-8413F3489BF3}" srcOrd="2" destOrd="0" presId="urn:microsoft.com/office/officeart/2005/8/layout/orgChart1"/>
    <dgm:cxn modelId="{EDEBA2DB-8B96-0841-BD8A-3276D2AA4E2F}" type="presParOf" srcId="{DD310506-58F7-5E42-B4D3-6424ABA20E74}" destId="{F9BF7D05-E30E-6F42-84E7-0104997AE4A6}" srcOrd="2" destOrd="0" presId="urn:microsoft.com/office/officeart/2005/8/layout/orgChart1"/>
    <dgm:cxn modelId="{B5F2904A-D040-4D4B-8A56-986C14DF2CFD}" type="presParOf" srcId="{14DB02D5-63F6-B142-8F28-BBB4F0074B0C}" destId="{92CFB7A0-07A3-994A-8D0E-948F708CFBD1}" srcOrd="6" destOrd="0" presId="urn:microsoft.com/office/officeart/2005/8/layout/orgChart1"/>
    <dgm:cxn modelId="{6728E3D2-4E2F-BE45-8D86-2B1CF5AFA63B}" type="presParOf" srcId="{14DB02D5-63F6-B142-8F28-BBB4F0074B0C}" destId="{38E264DE-1476-CE45-91B6-E1E9DB18D88E}" srcOrd="7" destOrd="0" presId="urn:microsoft.com/office/officeart/2005/8/layout/orgChart1"/>
    <dgm:cxn modelId="{44156186-7131-6B49-AB93-FF04A10D9229}" type="presParOf" srcId="{38E264DE-1476-CE45-91B6-E1E9DB18D88E}" destId="{0CD81205-E417-1E46-9C3A-279EEA54F281}" srcOrd="0" destOrd="0" presId="urn:microsoft.com/office/officeart/2005/8/layout/orgChart1"/>
    <dgm:cxn modelId="{A0A544F6-A9DB-F44E-965F-E418FB5EE9CB}" type="presParOf" srcId="{0CD81205-E417-1E46-9C3A-279EEA54F281}" destId="{0F8D9097-107D-244A-A2DC-8C1993264A76}" srcOrd="0" destOrd="0" presId="urn:microsoft.com/office/officeart/2005/8/layout/orgChart1"/>
    <dgm:cxn modelId="{E73FE19F-EBA2-B44F-B0D0-BF8E3E101403}" type="presParOf" srcId="{0CD81205-E417-1E46-9C3A-279EEA54F281}" destId="{A85079A0-7519-184E-AEF8-DA699F119B0D}" srcOrd="1" destOrd="0" presId="urn:microsoft.com/office/officeart/2005/8/layout/orgChart1"/>
    <dgm:cxn modelId="{30F78567-8CAC-AF42-981E-DE60AE43EC57}" type="presParOf" srcId="{38E264DE-1476-CE45-91B6-E1E9DB18D88E}" destId="{E0358807-07B1-9F48-A5A1-2B78051B7AD7}" srcOrd="1" destOrd="0" presId="urn:microsoft.com/office/officeart/2005/8/layout/orgChart1"/>
    <dgm:cxn modelId="{E73BAD6D-AD23-5744-B63B-EA6CF22A1E35}" type="presParOf" srcId="{E0358807-07B1-9F48-A5A1-2B78051B7AD7}" destId="{E08F2333-BD39-D34D-B6BB-E62EF58B0208}" srcOrd="0" destOrd="0" presId="urn:microsoft.com/office/officeart/2005/8/layout/orgChart1"/>
    <dgm:cxn modelId="{A4AA15FC-7E5A-BF4A-A556-D1BF7DBEA9E5}" type="presParOf" srcId="{E0358807-07B1-9F48-A5A1-2B78051B7AD7}" destId="{24450EB7-32B7-0E4C-84C8-7A047684BC39}" srcOrd="1" destOrd="0" presId="urn:microsoft.com/office/officeart/2005/8/layout/orgChart1"/>
    <dgm:cxn modelId="{18346681-18E4-9543-9290-792495D2E348}" type="presParOf" srcId="{24450EB7-32B7-0E4C-84C8-7A047684BC39}" destId="{C3E3F0C2-8749-804D-AE6C-A01FA8050F80}" srcOrd="0" destOrd="0" presId="urn:microsoft.com/office/officeart/2005/8/layout/orgChart1"/>
    <dgm:cxn modelId="{5128A31D-911B-9F49-A3E9-42578E1F5273}" type="presParOf" srcId="{C3E3F0C2-8749-804D-AE6C-A01FA8050F80}" destId="{46B49768-5538-7941-8CCC-A0607542CBA1}" srcOrd="0" destOrd="0" presId="urn:microsoft.com/office/officeart/2005/8/layout/orgChart1"/>
    <dgm:cxn modelId="{3DC8C84B-D6D6-FD49-978C-21723D262165}" type="presParOf" srcId="{C3E3F0C2-8749-804D-AE6C-A01FA8050F80}" destId="{7FB6663A-82F9-1946-92F0-E317F64AF113}" srcOrd="1" destOrd="0" presId="urn:microsoft.com/office/officeart/2005/8/layout/orgChart1"/>
    <dgm:cxn modelId="{2A42EE6C-D9CA-ED46-BED2-0535503E1A40}" type="presParOf" srcId="{24450EB7-32B7-0E4C-84C8-7A047684BC39}" destId="{26EBE1C0-CD92-4743-A614-3025C6AD724A}" srcOrd="1" destOrd="0" presId="urn:microsoft.com/office/officeart/2005/8/layout/orgChart1"/>
    <dgm:cxn modelId="{22699F79-08BC-C84D-8C76-822CE74FBCA7}" type="presParOf" srcId="{24450EB7-32B7-0E4C-84C8-7A047684BC39}" destId="{78CE0DA0-46E1-C443-9092-D8831BA65333}" srcOrd="2" destOrd="0" presId="urn:microsoft.com/office/officeart/2005/8/layout/orgChart1"/>
    <dgm:cxn modelId="{D1D1262E-A10C-6944-BE4B-F83C3DBDAE32}" type="presParOf" srcId="{E0358807-07B1-9F48-A5A1-2B78051B7AD7}" destId="{BE49BEBA-0173-5C47-B1EA-D8723E1C5B97}" srcOrd="2" destOrd="0" presId="urn:microsoft.com/office/officeart/2005/8/layout/orgChart1"/>
    <dgm:cxn modelId="{AA628A53-7E8B-564A-A722-3E5D7957A333}" type="presParOf" srcId="{E0358807-07B1-9F48-A5A1-2B78051B7AD7}" destId="{5517432F-F07F-FC4C-BB48-454A843AC37B}" srcOrd="3" destOrd="0" presId="urn:microsoft.com/office/officeart/2005/8/layout/orgChart1"/>
    <dgm:cxn modelId="{E9BBE095-EC64-704D-B44A-2FB0089EA0F5}" type="presParOf" srcId="{5517432F-F07F-FC4C-BB48-454A843AC37B}" destId="{F1AF9282-7C71-5E4E-BA59-04EFCCDAEE6E}" srcOrd="0" destOrd="0" presId="urn:microsoft.com/office/officeart/2005/8/layout/orgChart1"/>
    <dgm:cxn modelId="{9D310ED4-DF18-7846-9CCF-5A78A84D3CED}" type="presParOf" srcId="{F1AF9282-7C71-5E4E-BA59-04EFCCDAEE6E}" destId="{1FAFDA5A-B393-EB42-8073-7AB7C0F57CD5}" srcOrd="0" destOrd="0" presId="urn:microsoft.com/office/officeart/2005/8/layout/orgChart1"/>
    <dgm:cxn modelId="{685BC713-0127-E34B-8B11-1E53476ACFAD}" type="presParOf" srcId="{F1AF9282-7C71-5E4E-BA59-04EFCCDAEE6E}" destId="{48D17BA6-A20F-C54E-8797-D8F6E505B5FC}" srcOrd="1" destOrd="0" presId="urn:microsoft.com/office/officeart/2005/8/layout/orgChart1"/>
    <dgm:cxn modelId="{31E3E6AD-88FD-5E4D-92AE-17A399066037}" type="presParOf" srcId="{5517432F-F07F-FC4C-BB48-454A843AC37B}" destId="{5B146B0A-21EE-C441-B89D-30085C8E9320}" srcOrd="1" destOrd="0" presId="urn:microsoft.com/office/officeart/2005/8/layout/orgChart1"/>
    <dgm:cxn modelId="{864596C6-AB97-6245-96CE-A9D796F92502}" type="presParOf" srcId="{5517432F-F07F-FC4C-BB48-454A843AC37B}" destId="{D770B818-1867-9A4A-AA2F-C59C494B2D67}" srcOrd="2" destOrd="0" presId="urn:microsoft.com/office/officeart/2005/8/layout/orgChart1"/>
    <dgm:cxn modelId="{5D92E52C-6D87-8247-83B1-E7857B97E35F}" type="presParOf" srcId="{E0358807-07B1-9F48-A5A1-2B78051B7AD7}" destId="{271B2BC6-374A-7144-AA93-0C057DFF100A}" srcOrd="4" destOrd="0" presId="urn:microsoft.com/office/officeart/2005/8/layout/orgChart1"/>
    <dgm:cxn modelId="{920A4684-AF3E-F848-A09C-8254F38055C7}" type="presParOf" srcId="{E0358807-07B1-9F48-A5A1-2B78051B7AD7}" destId="{EC97AAF2-5737-504F-94DC-B4BB1F55EE8F}" srcOrd="5" destOrd="0" presId="urn:microsoft.com/office/officeart/2005/8/layout/orgChart1"/>
    <dgm:cxn modelId="{7831DD70-F98C-EC4A-959B-3330999B836E}" type="presParOf" srcId="{EC97AAF2-5737-504F-94DC-B4BB1F55EE8F}" destId="{CA2EB79B-B7A5-7940-B80C-1D5870F77049}" srcOrd="0" destOrd="0" presId="urn:microsoft.com/office/officeart/2005/8/layout/orgChart1"/>
    <dgm:cxn modelId="{FC3717A6-250F-7F46-AE7A-66F2A3057E49}" type="presParOf" srcId="{CA2EB79B-B7A5-7940-B80C-1D5870F77049}" destId="{4BF6B7B1-C2B7-254E-B076-A81719E874C3}" srcOrd="0" destOrd="0" presId="urn:microsoft.com/office/officeart/2005/8/layout/orgChart1"/>
    <dgm:cxn modelId="{1C833B81-C324-8747-B131-7F7FD605D3C1}" type="presParOf" srcId="{CA2EB79B-B7A5-7940-B80C-1D5870F77049}" destId="{3837358F-529F-9441-BDD2-CB64DD2303EF}" srcOrd="1" destOrd="0" presId="urn:microsoft.com/office/officeart/2005/8/layout/orgChart1"/>
    <dgm:cxn modelId="{5B96A4B5-7422-3E47-91F3-FD9CFA2912F5}" type="presParOf" srcId="{EC97AAF2-5737-504F-94DC-B4BB1F55EE8F}" destId="{BBD5BDDF-2E1D-3A47-8144-A3C2CE0A2256}" srcOrd="1" destOrd="0" presId="urn:microsoft.com/office/officeart/2005/8/layout/orgChart1"/>
    <dgm:cxn modelId="{EDE77EE0-4DF9-9443-9D89-EFC5598AEA61}" type="presParOf" srcId="{EC97AAF2-5737-504F-94DC-B4BB1F55EE8F}" destId="{E94C324A-1BC5-4A40-91FA-0FE883993C2F}" srcOrd="2" destOrd="0" presId="urn:microsoft.com/office/officeart/2005/8/layout/orgChart1"/>
    <dgm:cxn modelId="{7C564D1F-A79F-1149-9018-23E8BFAC828A}" type="presParOf" srcId="{38E264DE-1476-CE45-91B6-E1E9DB18D88E}" destId="{E3878C4B-617F-9E40-A44D-12479C3B41DA}" srcOrd="2" destOrd="0" presId="urn:microsoft.com/office/officeart/2005/8/layout/orgChart1"/>
    <dgm:cxn modelId="{9FCC9FC1-5726-C145-9AAB-0ABCB837E1C7}" type="presParOf" srcId="{50F05779-9549-644C-AF4A-C798A999EEBD}" destId="{8DD303E6-56DA-FE4E-A50F-B5E70F69B38F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5491E1-B1DC-4C29-98D9-0D5745B40272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2C6FD83-522B-4E61-A2FE-F77371341392}">
      <dgm:prSet phldrT="[Testo]"/>
      <dgm:spPr/>
      <dgm:t>
        <a:bodyPr/>
        <a:lstStyle/>
        <a:p>
          <a:r>
            <a:rPr lang="it-IT" dirty="0"/>
            <a:t>SOSTENIBILITA’</a:t>
          </a:r>
        </a:p>
      </dgm:t>
    </dgm:pt>
    <dgm:pt modelId="{F119E44D-2147-4FC8-9DFC-AF391151B6EE}" type="parTrans" cxnId="{E2099D32-B372-45FE-9FCF-242962BE6C71}">
      <dgm:prSet/>
      <dgm:spPr/>
      <dgm:t>
        <a:bodyPr/>
        <a:lstStyle/>
        <a:p>
          <a:endParaRPr lang="it-IT"/>
        </a:p>
      </dgm:t>
    </dgm:pt>
    <dgm:pt modelId="{C8D42C6C-7782-43F3-9F9B-5C8FC961643B}" type="sibTrans" cxnId="{E2099D32-B372-45FE-9FCF-242962BE6C71}">
      <dgm:prSet/>
      <dgm:spPr/>
      <dgm:t>
        <a:bodyPr/>
        <a:lstStyle/>
        <a:p>
          <a:endParaRPr lang="it-IT"/>
        </a:p>
      </dgm:t>
    </dgm:pt>
    <dgm:pt modelId="{4E2940A8-89EB-4766-A8B4-7B03E3F5CF39}">
      <dgm:prSet phldrT="[Testo]"/>
      <dgm:spPr/>
      <dgm:t>
        <a:bodyPr/>
        <a:lstStyle/>
        <a:p>
          <a:r>
            <a:rPr lang="it-IT" dirty="0"/>
            <a:t>Energy recovery</a:t>
          </a:r>
        </a:p>
      </dgm:t>
    </dgm:pt>
    <dgm:pt modelId="{01C0E8F0-3371-4E00-8A3B-FA3C83B62954}" type="parTrans" cxnId="{D172795A-7AC0-4FEA-BD78-C15F886F732A}">
      <dgm:prSet/>
      <dgm:spPr/>
      <dgm:t>
        <a:bodyPr/>
        <a:lstStyle/>
        <a:p>
          <a:endParaRPr lang="it-IT"/>
        </a:p>
      </dgm:t>
    </dgm:pt>
    <dgm:pt modelId="{A821A2D3-9C64-41AA-BC37-93346F8249F3}" type="sibTrans" cxnId="{D172795A-7AC0-4FEA-BD78-C15F886F732A}">
      <dgm:prSet/>
      <dgm:spPr/>
      <dgm:t>
        <a:bodyPr/>
        <a:lstStyle/>
        <a:p>
          <a:endParaRPr lang="it-IT"/>
        </a:p>
      </dgm:t>
    </dgm:pt>
    <dgm:pt modelId="{E2DEEA96-4249-4F91-ACB2-A647CDFCE06C}">
      <dgm:prSet phldrT="[Testo]"/>
      <dgm:spPr/>
      <dgm:t>
        <a:bodyPr/>
        <a:lstStyle/>
        <a:p>
          <a:r>
            <a:rPr lang="it-IT" dirty="0" err="1"/>
            <a:t>Ecosystem</a:t>
          </a:r>
          <a:r>
            <a:rPr lang="it-IT" dirty="0"/>
            <a:t> monitoring and demo projects</a:t>
          </a:r>
        </a:p>
      </dgm:t>
    </dgm:pt>
    <dgm:pt modelId="{D6F159F8-AF79-4BD3-8014-92A7E43F3DC0}" type="parTrans" cxnId="{6C2A76C5-18EC-4308-87D5-2272DD83809D}">
      <dgm:prSet/>
      <dgm:spPr/>
      <dgm:t>
        <a:bodyPr/>
        <a:lstStyle/>
        <a:p>
          <a:endParaRPr lang="it-IT"/>
        </a:p>
      </dgm:t>
    </dgm:pt>
    <dgm:pt modelId="{3A438A3D-EB4C-4B04-8777-44649EB50F71}" type="sibTrans" cxnId="{6C2A76C5-18EC-4308-87D5-2272DD83809D}">
      <dgm:prSet/>
      <dgm:spPr/>
      <dgm:t>
        <a:bodyPr/>
        <a:lstStyle/>
        <a:p>
          <a:endParaRPr lang="it-IT"/>
        </a:p>
      </dgm:t>
    </dgm:pt>
    <dgm:pt modelId="{6AAF0A01-96EF-4EE8-8368-F62FFA8AF6C0}">
      <dgm:prSet phldrT="[Testo]"/>
      <dgm:spPr/>
      <dgm:t>
        <a:bodyPr/>
        <a:lstStyle/>
        <a:p>
          <a:r>
            <a:rPr lang="it-IT" dirty="0" err="1"/>
            <a:t>Mitigation</a:t>
          </a:r>
          <a:r>
            <a:rPr lang="it-IT" dirty="0"/>
            <a:t> of </a:t>
          </a:r>
          <a:r>
            <a:rPr lang="it-IT" dirty="0" err="1"/>
            <a:t>acustic</a:t>
          </a:r>
          <a:r>
            <a:rPr lang="it-IT" dirty="0"/>
            <a:t> </a:t>
          </a:r>
          <a:r>
            <a:rPr lang="it-IT" dirty="0" err="1"/>
            <a:t>emissions</a:t>
          </a:r>
          <a:endParaRPr lang="it-IT" dirty="0"/>
        </a:p>
      </dgm:t>
    </dgm:pt>
    <dgm:pt modelId="{28E5B91F-3FB5-44B8-ADA0-AF1D23DA1300}" type="parTrans" cxnId="{06B00852-1E11-4F19-95D4-A886A1BC3163}">
      <dgm:prSet/>
      <dgm:spPr/>
      <dgm:t>
        <a:bodyPr/>
        <a:lstStyle/>
        <a:p>
          <a:endParaRPr lang="it-IT"/>
        </a:p>
      </dgm:t>
    </dgm:pt>
    <dgm:pt modelId="{4467384F-F5D1-4705-939C-D8A30E543910}" type="sibTrans" cxnId="{06B00852-1E11-4F19-95D4-A886A1BC3163}">
      <dgm:prSet/>
      <dgm:spPr/>
      <dgm:t>
        <a:bodyPr/>
        <a:lstStyle/>
        <a:p>
          <a:endParaRPr lang="it-IT"/>
        </a:p>
      </dgm:t>
    </dgm:pt>
    <dgm:pt modelId="{FC2127AB-62AE-4065-A13F-5E6E14887390}">
      <dgm:prSet phldrT="[Testo]"/>
      <dgm:spPr/>
      <dgm:t>
        <a:bodyPr/>
        <a:lstStyle/>
        <a:p>
          <a:r>
            <a:rPr lang="it-IT" dirty="0" err="1"/>
            <a:t>Mitigation</a:t>
          </a:r>
          <a:r>
            <a:rPr lang="it-IT" dirty="0"/>
            <a:t> of </a:t>
          </a:r>
          <a:r>
            <a:rPr lang="it-IT" dirty="0" err="1"/>
            <a:t>landscape</a:t>
          </a:r>
          <a:r>
            <a:rPr lang="it-IT" dirty="0"/>
            <a:t> impact</a:t>
          </a:r>
        </a:p>
      </dgm:t>
    </dgm:pt>
    <dgm:pt modelId="{5CBECF58-6D17-48D6-8103-1C64C8A6EB4E}" type="parTrans" cxnId="{0A05948E-10D7-4DDC-A250-8E7534489E5A}">
      <dgm:prSet/>
      <dgm:spPr/>
      <dgm:t>
        <a:bodyPr/>
        <a:lstStyle/>
        <a:p>
          <a:endParaRPr lang="it-IT"/>
        </a:p>
      </dgm:t>
    </dgm:pt>
    <dgm:pt modelId="{8B547648-D659-414E-9178-816180E1BB2F}" type="sibTrans" cxnId="{0A05948E-10D7-4DDC-A250-8E7534489E5A}">
      <dgm:prSet/>
      <dgm:spPr/>
      <dgm:t>
        <a:bodyPr/>
        <a:lstStyle/>
        <a:p>
          <a:endParaRPr lang="it-IT"/>
        </a:p>
      </dgm:t>
    </dgm:pt>
    <dgm:pt modelId="{5B95742F-882A-4549-B6EB-E58CC6F29F8E}" type="pres">
      <dgm:prSet presAssocID="{6E5491E1-B1DC-4C29-98D9-0D5745B40272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35BB005-76FF-4DA1-B0C8-126124CE403F}" type="pres">
      <dgm:prSet presAssocID="{6E5491E1-B1DC-4C29-98D9-0D5745B40272}" presName="matrix" presStyleCnt="0"/>
      <dgm:spPr/>
    </dgm:pt>
    <dgm:pt modelId="{F5DECD6C-A0B8-4A7D-9883-AB6E51FDE3FD}" type="pres">
      <dgm:prSet presAssocID="{6E5491E1-B1DC-4C29-98D9-0D5745B40272}" presName="tile1" presStyleLbl="node1" presStyleIdx="0" presStyleCnt="4" custLinFactNeighborX="1576" custLinFactNeighborY="589"/>
      <dgm:spPr/>
    </dgm:pt>
    <dgm:pt modelId="{E8155CEB-9285-4B73-A33F-01262439406D}" type="pres">
      <dgm:prSet presAssocID="{6E5491E1-B1DC-4C29-98D9-0D5745B40272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5E4627CD-4132-4E53-83E9-C2D66CC6B9D3}" type="pres">
      <dgm:prSet presAssocID="{6E5491E1-B1DC-4C29-98D9-0D5745B40272}" presName="tile2" presStyleLbl="node1" presStyleIdx="1" presStyleCnt="4"/>
      <dgm:spPr/>
    </dgm:pt>
    <dgm:pt modelId="{447B87F3-EFF5-4E8C-8FC8-D68659D7CC72}" type="pres">
      <dgm:prSet presAssocID="{6E5491E1-B1DC-4C29-98D9-0D5745B40272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F145C34-44F1-4769-AEC2-69C627789EFD}" type="pres">
      <dgm:prSet presAssocID="{6E5491E1-B1DC-4C29-98D9-0D5745B40272}" presName="tile3" presStyleLbl="node1" presStyleIdx="2" presStyleCnt="4" custScaleX="97008"/>
      <dgm:spPr/>
    </dgm:pt>
    <dgm:pt modelId="{01D44FDF-A38B-40E0-92F6-EEFAF6436A20}" type="pres">
      <dgm:prSet presAssocID="{6E5491E1-B1DC-4C29-98D9-0D5745B40272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8803B2F8-085B-4515-B8B3-6F3E6503E565}" type="pres">
      <dgm:prSet presAssocID="{6E5491E1-B1DC-4C29-98D9-0D5745B40272}" presName="tile4" presStyleLbl="node1" presStyleIdx="3" presStyleCnt="4"/>
      <dgm:spPr/>
    </dgm:pt>
    <dgm:pt modelId="{C982F66A-8672-427E-9030-251BB8EE04C3}" type="pres">
      <dgm:prSet presAssocID="{6E5491E1-B1DC-4C29-98D9-0D5745B40272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D91EF422-777A-46F7-9B6A-4C6BC57D2F0F}" type="pres">
      <dgm:prSet presAssocID="{6E5491E1-B1DC-4C29-98D9-0D5745B40272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EC83802A-2434-41F4-8C6C-807A103F678E}" type="presOf" srcId="{22C6FD83-522B-4E61-A2FE-F77371341392}" destId="{D91EF422-777A-46F7-9B6A-4C6BC57D2F0F}" srcOrd="0" destOrd="0" presId="urn:microsoft.com/office/officeart/2005/8/layout/matrix1"/>
    <dgm:cxn modelId="{E2099D32-B372-45FE-9FCF-242962BE6C71}" srcId="{6E5491E1-B1DC-4C29-98D9-0D5745B40272}" destId="{22C6FD83-522B-4E61-A2FE-F77371341392}" srcOrd="0" destOrd="0" parTransId="{F119E44D-2147-4FC8-9DFC-AF391151B6EE}" sibTransId="{C8D42C6C-7782-43F3-9F9B-5C8FC961643B}"/>
    <dgm:cxn modelId="{242A1D33-4102-4F58-A6DD-3667F1819FE3}" type="presOf" srcId="{FC2127AB-62AE-4065-A13F-5E6E14887390}" destId="{C982F66A-8672-427E-9030-251BB8EE04C3}" srcOrd="1" destOrd="0" presId="urn:microsoft.com/office/officeart/2005/8/layout/matrix1"/>
    <dgm:cxn modelId="{A3545C40-EC7B-430E-A4E5-A47E6F35295B}" type="presOf" srcId="{E2DEEA96-4249-4F91-ACB2-A647CDFCE06C}" destId="{447B87F3-EFF5-4E8C-8FC8-D68659D7CC72}" srcOrd="1" destOrd="0" presId="urn:microsoft.com/office/officeart/2005/8/layout/matrix1"/>
    <dgm:cxn modelId="{7733B55D-C8F3-4A24-AE51-DC8CB92AB4DF}" type="presOf" srcId="{6AAF0A01-96EF-4EE8-8368-F62FFA8AF6C0}" destId="{8F145C34-44F1-4769-AEC2-69C627789EFD}" srcOrd="0" destOrd="0" presId="urn:microsoft.com/office/officeart/2005/8/layout/matrix1"/>
    <dgm:cxn modelId="{D9F1835E-769D-422A-8D19-88DF922AF81E}" type="presOf" srcId="{E2DEEA96-4249-4F91-ACB2-A647CDFCE06C}" destId="{5E4627CD-4132-4E53-83E9-C2D66CC6B9D3}" srcOrd="0" destOrd="0" presId="urn:microsoft.com/office/officeart/2005/8/layout/matrix1"/>
    <dgm:cxn modelId="{912F3662-EDE1-4FB6-ABC9-7B31C3BDA2D8}" type="presOf" srcId="{6E5491E1-B1DC-4C29-98D9-0D5745B40272}" destId="{5B95742F-882A-4549-B6EB-E58CC6F29F8E}" srcOrd="0" destOrd="0" presId="urn:microsoft.com/office/officeart/2005/8/layout/matrix1"/>
    <dgm:cxn modelId="{06B00852-1E11-4F19-95D4-A886A1BC3163}" srcId="{22C6FD83-522B-4E61-A2FE-F77371341392}" destId="{6AAF0A01-96EF-4EE8-8368-F62FFA8AF6C0}" srcOrd="2" destOrd="0" parTransId="{28E5B91F-3FB5-44B8-ADA0-AF1D23DA1300}" sibTransId="{4467384F-F5D1-4705-939C-D8A30E543910}"/>
    <dgm:cxn modelId="{D172795A-7AC0-4FEA-BD78-C15F886F732A}" srcId="{22C6FD83-522B-4E61-A2FE-F77371341392}" destId="{4E2940A8-89EB-4766-A8B4-7B03E3F5CF39}" srcOrd="0" destOrd="0" parTransId="{01C0E8F0-3371-4E00-8A3B-FA3C83B62954}" sibTransId="{A821A2D3-9C64-41AA-BC37-93346F8249F3}"/>
    <dgm:cxn modelId="{0A05948E-10D7-4DDC-A250-8E7534489E5A}" srcId="{22C6FD83-522B-4E61-A2FE-F77371341392}" destId="{FC2127AB-62AE-4065-A13F-5E6E14887390}" srcOrd="3" destOrd="0" parTransId="{5CBECF58-6D17-48D6-8103-1C64C8A6EB4E}" sibTransId="{8B547648-D659-414E-9178-816180E1BB2F}"/>
    <dgm:cxn modelId="{84A88299-46C7-4815-BC62-4808B2D0DC61}" type="presOf" srcId="{4E2940A8-89EB-4766-A8B4-7B03E3F5CF39}" destId="{F5DECD6C-A0B8-4A7D-9883-AB6E51FDE3FD}" srcOrd="0" destOrd="0" presId="urn:microsoft.com/office/officeart/2005/8/layout/matrix1"/>
    <dgm:cxn modelId="{E4D6EAAC-710B-489D-A29B-B3C035622E22}" type="presOf" srcId="{6AAF0A01-96EF-4EE8-8368-F62FFA8AF6C0}" destId="{01D44FDF-A38B-40E0-92F6-EEFAF6436A20}" srcOrd="1" destOrd="0" presId="urn:microsoft.com/office/officeart/2005/8/layout/matrix1"/>
    <dgm:cxn modelId="{D34F2EB7-09A1-4D8D-9DCB-ED9B7A4642D7}" type="presOf" srcId="{4E2940A8-89EB-4766-A8B4-7B03E3F5CF39}" destId="{E8155CEB-9285-4B73-A33F-01262439406D}" srcOrd="1" destOrd="0" presId="urn:microsoft.com/office/officeart/2005/8/layout/matrix1"/>
    <dgm:cxn modelId="{FF1B68B9-CA30-4788-B534-0036D6027168}" type="presOf" srcId="{FC2127AB-62AE-4065-A13F-5E6E14887390}" destId="{8803B2F8-085B-4515-B8B3-6F3E6503E565}" srcOrd="0" destOrd="0" presId="urn:microsoft.com/office/officeart/2005/8/layout/matrix1"/>
    <dgm:cxn modelId="{6C2A76C5-18EC-4308-87D5-2272DD83809D}" srcId="{22C6FD83-522B-4E61-A2FE-F77371341392}" destId="{E2DEEA96-4249-4F91-ACB2-A647CDFCE06C}" srcOrd="1" destOrd="0" parTransId="{D6F159F8-AF79-4BD3-8014-92A7E43F3DC0}" sibTransId="{3A438A3D-EB4C-4B04-8777-44649EB50F71}"/>
    <dgm:cxn modelId="{129C5379-9C54-4FDE-BF0D-FFBE3868A7E8}" type="presParOf" srcId="{5B95742F-882A-4549-B6EB-E58CC6F29F8E}" destId="{535BB005-76FF-4DA1-B0C8-126124CE403F}" srcOrd="0" destOrd="0" presId="urn:microsoft.com/office/officeart/2005/8/layout/matrix1"/>
    <dgm:cxn modelId="{F0B5B730-34DB-4B8B-B4F3-7210877A0BCD}" type="presParOf" srcId="{535BB005-76FF-4DA1-B0C8-126124CE403F}" destId="{F5DECD6C-A0B8-4A7D-9883-AB6E51FDE3FD}" srcOrd="0" destOrd="0" presId="urn:microsoft.com/office/officeart/2005/8/layout/matrix1"/>
    <dgm:cxn modelId="{82446280-82D9-4D1E-8EAF-53948B7C9A0F}" type="presParOf" srcId="{535BB005-76FF-4DA1-B0C8-126124CE403F}" destId="{E8155CEB-9285-4B73-A33F-01262439406D}" srcOrd="1" destOrd="0" presId="urn:microsoft.com/office/officeart/2005/8/layout/matrix1"/>
    <dgm:cxn modelId="{78575EFC-E039-40DF-87EF-1771C52B94B4}" type="presParOf" srcId="{535BB005-76FF-4DA1-B0C8-126124CE403F}" destId="{5E4627CD-4132-4E53-83E9-C2D66CC6B9D3}" srcOrd="2" destOrd="0" presId="urn:microsoft.com/office/officeart/2005/8/layout/matrix1"/>
    <dgm:cxn modelId="{1D118382-D00F-4826-A264-039DBFE14F9C}" type="presParOf" srcId="{535BB005-76FF-4DA1-B0C8-126124CE403F}" destId="{447B87F3-EFF5-4E8C-8FC8-D68659D7CC72}" srcOrd="3" destOrd="0" presId="urn:microsoft.com/office/officeart/2005/8/layout/matrix1"/>
    <dgm:cxn modelId="{15E9782E-2142-4B5F-87C4-D356A84D96A7}" type="presParOf" srcId="{535BB005-76FF-4DA1-B0C8-126124CE403F}" destId="{8F145C34-44F1-4769-AEC2-69C627789EFD}" srcOrd="4" destOrd="0" presId="urn:microsoft.com/office/officeart/2005/8/layout/matrix1"/>
    <dgm:cxn modelId="{9D28C8F9-D1C3-41EE-A56E-ABE72C07B482}" type="presParOf" srcId="{535BB005-76FF-4DA1-B0C8-126124CE403F}" destId="{01D44FDF-A38B-40E0-92F6-EEFAF6436A20}" srcOrd="5" destOrd="0" presId="urn:microsoft.com/office/officeart/2005/8/layout/matrix1"/>
    <dgm:cxn modelId="{4976D7D8-9707-4230-B474-C36E1FA2777A}" type="presParOf" srcId="{535BB005-76FF-4DA1-B0C8-126124CE403F}" destId="{8803B2F8-085B-4515-B8B3-6F3E6503E565}" srcOrd="6" destOrd="0" presId="urn:microsoft.com/office/officeart/2005/8/layout/matrix1"/>
    <dgm:cxn modelId="{29E9A967-066F-4C5D-B7B7-401540BB4161}" type="presParOf" srcId="{535BB005-76FF-4DA1-B0C8-126124CE403F}" destId="{C982F66A-8672-427E-9030-251BB8EE04C3}" srcOrd="7" destOrd="0" presId="urn:microsoft.com/office/officeart/2005/8/layout/matrix1"/>
    <dgm:cxn modelId="{14137DFC-C1B1-4BF5-8E61-88814A2655DB}" type="presParOf" srcId="{5B95742F-882A-4549-B6EB-E58CC6F29F8E}" destId="{D91EF422-777A-46F7-9B6A-4C6BC57D2F0F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1B2BC6-374A-7144-AA93-0C057DFF100A}">
      <dsp:nvSpPr>
        <dsp:cNvPr id="0" name=""/>
        <dsp:cNvSpPr/>
      </dsp:nvSpPr>
      <dsp:spPr>
        <a:xfrm>
          <a:off x="9174482" y="1577038"/>
          <a:ext cx="194995" cy="24439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3949"/>
              </a:lnTo>
              <a:lnTo>
                <a:pt x="194995" y="2443949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49BEBA-0173-5C47-B1EA-D8723E1C5B97}">
      <dsp:nvSpPr>
        <dsp:cNvPr id="0" name=""/>
        <dsp:cNvSpPr/>
      </dsp:nvSpPr>
      <dsp:spPr>
        <a:xfrm>
          <a:off x="9174482" y="1577038"/>
          <a:ext cx="194995" cy="15209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0968"/>
              </a:lnTo>
              <a:lnTo>
                <a:pt x="194995" y="1520968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8F2333-BD39-D34D-B6BB-E62EF58B0208}">
      <dsp:nvSpPr>
        <dsp:cNvPr id="0" name=""/>
        <dsp:cNvSpPr/>
      </dsp:nvSpPr>
      <dsp:spPr>
        <a:xfrm>
          <a:off x="9174482" y="1577038"/>
          <a:ext cx="194995" cy="5979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7987"/>
              </a:lnTo>
              <a:lnTo>
                <a:pt x="194995" y="597987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CFB7A0-07A3-994A-8D0E-948F708CFBD1}">
      <dsp:nvSpPr>
        <dsp:cNvPr id="0" name=""/>
        <dsp:cNvSpPr/>
      </dsp:nvSpPr>
      <dsp:spPr>
        <a:xfrm>
          <a:off x="6745157" y="654057"/>
          <a:ext cx="2949313" cy="2729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497"/>
              </a:lnTo>
              <a:lnTo>
                <a:pt x="2949313" y="136497"/>
              </a:lnTo>
              <a:lnTo>
                <a:pt x="2949313" y="272994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D16F57-6ACE-3D4C-A412-96734CB967A6}">
      <dsp:nvSpPr>
        <dsp:cNvPr id="0" name=""/>
        <dsp:cNvSpPr/>
      </dsp:nvSpPr>
      <dsp:spPr>
        <a:xfrm>
          <a:off x="7601515" y="1577038"/>
          <a:ext cx="194995" cy="24439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3949"/>
              </a:lnTo>
              <a:lnTo>
                <a:pt x="194995" y="2443949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E252B9-FD4D-9B45-BF13-0F2359001A18}">
      <dsp:nvSpPr>
        <dsp:cNvPr id="0" name=""/>
        <dsp:cNvSpPr/>
      </dsp:nvSpPr>
      <dsp:spPr>
        <a:xfrm>
          <a:off x="7601515" y="1577038"/>
          <a:ext cx="194995" cy="15209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0968"/>
              </a:lnTo>
              <a:lnTo>
                <a:pt x="194995" y="1520968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2A640E-04F9-2845-B50D-BD766A48E33E}">
      <dsp:nvSpPr>
        <dsp:cNvPr id="0" name=""/>
        <dsp:cNvSpPr/>
      </dsp:nvSpPr>
      <dsp:spPr>
        <a:xfrm>
          <a:off x="7601515" y="1577038"/>
          <a:ext cx="194995" cy="5979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7987"/>
              </a:lnTo>
              <a:lnTo>
                <a:pt x="194995" y="597987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2F1E3E-607B-BD4E-8474-B936F7444B9A}">
      <dsp:nvSpPr>
        <dsp:cNvPr id="0" name=""/>
        <dsp:cNvSpPr/>
      </dsp:nvSpPr>
      <dsp:spPr>
        <a:xfrm>
          <a:off x="6745157" y="654057"/>
          <a:ext cx="1376346" cy="2729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497"/>
              </a:lnTo>
              <a:lnTo>
                <a:pt x="1376346" y="136497"/>
              </a:lnTo>
              <a:lnTo>
                <a:pt x="1376346" y="272994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C7DB75-0AE2-C249-9B5E-0FCEA6EFA431}">
      <dsp:nvSpPr>
        <dsp:cNvPr id="0" name=""/>
        <dsp:cNvSpPr/>
      </dsp:nvSpPr>
      <dsp:spPr>
        <a:xfrm>
          <a:off x="6028547" y="1577038"/>
          <a:ext cx="194995" cy="15209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0968"/>
              </a:lnTo>
              <a:lnTo>
                <a:pt x="194995" y="1520968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49F73F-C525-E244-9EE1-30C91B2F75CF}">
      <dsp:nvSpPr>
        <dsp:cNvPr id="0" name=""/>
        <dsp:cNvSpPr/>
      </dsp:nvSpPr>
      <dsp:spPr>
        <a:xfrm>
          <a:off x="6028547" y="1577038"/>
          <a:ext cx="194995" cy="5979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7987"/>
              </a:lnTo>
              <a:lnTo>
                <a:pt x="194995" y="597987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0D7C4F-B1D3-C144-A022-4C7178E74D8B}">
      <dsp:nvSpPr>
        <dsp:cNvPr id="0" name=""/>
        <dsp:cNvSpPr/>
      </dsp:nvSpPr>
      <dsp:spPr>
        <a:xfrm>
          <a:off x="6548537" y="654057"/>
          <a:ext cx="196620" cy="272994"/>
        </a:xfrm>
        <a:custGeom>
          <a:avLst/>
          <a:gdLst/>
          <a:ahLst/>
          <a:cxnLst/>
          <a:rect l="0" t="0" r="0" b="0"/>
          <a:pathLst>
            <a:path>
              <a:moveTo>
                <a:pt x="196620" y="0"/>
              </a:moveTo>
              <a:lnTo>
                <a:pt x="196620" y="136497"/>
              </a:lnTo>
              <a:lnTo>
                <a:pt x="0" y="136497"/>
              </a:lnTo>
              <a:lnTo>
                <a:pt x="0" y="272994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DF6CA0-0501-F14F-95F6-0943CA4CF28A}">
      <dsp:nvSpPr>
        <dsp:cNvPr id="0" name=""/>
        <dsp:cNvSpPr/>
      </dsp:nvSpPr>
      <dsp:spPr>
        <a:xfrm>
          <a:off x="4455580" y="2500018"/>
          <a:ext cx="194995" cy="33669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66930"/>
              </a:lnTo>
              <a:lnTo>
                <a:pt x="194995" y="336693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65DD88-500E-5F4A-880D-4CD084D15ED2}">
      <dsp:nvSpPr>
        <dsp:cNvPr id="0" name=""/>
        <dsp:cNvSpPr/>
      </dsp:nvSpPr>
      <dsp:spPr>
        <a:xfrm>
          <a:off x="4455580" y="2500018"/>
          <a:ext cx="194995" cy="24439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3949"/>
              </a:lnTo>
              <a:lnTo>
                <a:pt x="194995" y="2443949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29510C-5D5E-CE45-992B-84AF0DEAEBD2}">
      <dsp:nvSpPr>
        <dsp:cNvPr id="0" name=""/>
        <dsp:cNvSpPr/>
      </dsp:nvSpPr>
      <dsp:spPr>
        <a:xfrm>
          <a:off x="4455580" y="2500018"/>
          <a:ext cx="194995" cy="15209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0968"/>
              </a:lnTo>
              <a:lnTo>
                <a:pt x="194995" y="1520968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C4C5E7-D7FF-164F-969F-C0F5F90BD03C}">
      <dsp:nvSpPr>
        <dsp:cNvPr id="0" name=""/>
        <dsp:cNvSpPr/>
      </dsp:nvSpPr>
      <dsp:spPr>
        <a:xfrm>
          <a:off x="4455580" y="2500018"/>
          <a:ext cx="194995" cy="5979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7987"/>
              </a:lnTo>
              <a:lnTo>
                <a:pt x="194995" y="597987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B996E9-9E3E-004F-9318-64BB31F46256}">
      <dsp:nvSpPr>
        <dsp:cNvPr id="0" name=""/>
        <dsp:cNvSpPr/>
      </dsp:nvSpPr>
      <dsp:spPr>
        <a:xfrm>
          <a:off x="3795844" y="1577038"/>
          <a:ext cx="1179725" cy="2729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497"/>
              </a:lnTo>
              <a:lnTo>
                <a:pt x="1179725" y="136497"/>
              </a:lnTo>
              <a:lnTo>
                <a:pt x="1179725" y="272994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FA44E0-450B-2441-8523-E035B0F5D3E4}">
      <dsp:nvSpPr>
        <dsp:cNvPr id="0" name=""/>
        <dsp:cNvSpPr/>
      </dsp:nvSpPr>
      <dsp:spPr>
        <a:xfrm>
          <a:off x="2882613" y="3422999"/>
          <a:ext cx="194995" cy="15209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0968"/>
              </a:lnTo>
              <a:lnTo>
                <a:pt x="194995" y="1520968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0E88BA-22B8-D245-929C-C9430A11CDA9}">
      <dsp:nvSpPr>
        <dsp:cNvPr id="0" name=""/>
        <dsp:cNvSpPr/>
      </dsp:nvSpPr>
      <dsp:spPr>
        <a:xfrm>
          <a:off x="2882613" y="3422999"/>
          <a:ext cx="194995" cy="5979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7987"/>
              </a:lnTo>
              <a:lnTo>
                <a:pt x="194995" y="597987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D2F586-3B79-0B4C-BFCB-ED68B53C227D}">
      <dsp:nvSpPr>
        <dsp:cNvPr id="0" name=""/>
        <dsp:cNvSpPr/>
      </dsp:nvSpPr>
      <dsp:spPr>
        <a:xfrm>
          <a:off x="2616118" y="2500018"/>
          <a:ext cx="786483" cy="2729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497"/>
              </a:lnTo>
              <a:lnTo>
                <a:pt x="786483" y="136497"/>
              </a:lnTo>
              <a:lnTo>
                <a:pt x="786483" y="272994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BAB877-AABF-C14E-B2FD-D3E53FAF948B}">
      <dsp:nvSpPr>
        <dsp:cNvPr id="0" name=""/>
        <dsp:cNvSpPr/>
      </dsp:nvSpPr>
      <dsp:spPr>
        <a:xfrm>
          <a:off x="1309645" y="3422999"/>
          <a:ext cx="194995" cy="24439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3949"/>
              </a:lnTo>
              <a:lnTo>
                <a:pt x="194995" y="2443949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4BA2CC-BA80-2A4E-BDC4-BD2679445C2C}">
      <dsp:nvSpPr>
        <dsp:cNvPr id="0" name=""/>
        <dsp:cNvSpPr/>
      </dsp:nvSpPr>
      <dsp:spPr>
        <a:xfrm>
          <a:off x="1309645" y="3422999"/>
          <a:ext cx="194995" cy="15209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0968"/>
              </a:lnTo>
              <a:lnTo>
                <a:pt x="194995" y="1520968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60BBAD-8E98-EC41-ACF0-383A02302EFB}">
      <dsp:nvSpPr>
        <dsp:cNvPr id="0" name=""/>
        <dsp:cNvSpPr/>
      </dsp:nvSpPr>
      <dsp:spPr>
        <a:xfrm>
          <a:off x="1309645" y="3422999"/>
          <a:ext cx="194995" cy="5979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7987"/>
              </a:lnTo>
              <a:lnTo>
                <a:pt x="194995" y="597987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5DEA78-F62A-4646-AC31-06427CFCC2CF}">
      <dsp:nvSpPr>
        <dsp:cNvPr id="0" name=""/>
        <dsp:cNvSpPr/>
      </dsp:nvSpPr>
      <dsp:spPr>
        <a:xfrm>
          <a:off x="1829635" y="2500018"/>
          <a:ext cx="786483" cy="272994"/>
        </a:xfrm>
        <a:custGeom>
          <a:avLst/>
          <a:gdLst/>
          <a:ahLst/>
          <a:cxnLst/>
          <a:rect l="0" t="0" r="0" b="0"/>
          <a:pathLst>
            <a:path>
              <a:moveTo>
                <a:pt x="786483" y="0"/>
              </a:moveTo>
              <a:lnTo>
                <a:pt x="786483" y="136497"/>
              </a:lnTo>
              <a:lnTo>
                <a:pt x="0" y="136497"/>
              </a:lnTo>
              <a:lnTo>
                <a:pt x="0" y="272994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8CA613-F9E2-E54E-AA75-419F8EA3B4D4}">
      <dsp:nvSpPr>
        <dsp:cNvPr id="0" name=""/>
        <dsp:cNvSpPr/>
      </dsp:nvSpPr>
      <dsp:spPr>
        <a:xfrm>
          <a:off x="2616118" y="1577038"/>
          <a:ext cx="1179725" cy="272994"/>
        </a:xfrm>
        <a:custGeom>
          <a:avLst/>
          <a:gdLst/>
          <a:ahLst/>
          <a:cxnLst/>
          <a:rect l="0" t="0" r="0" b="0"/>
          <a:pathLst>
            <a:path>
              <a:moveTo>
                <a:pt x="1179725" y="0"/>
              </a:moveTo>
              <a:lnTo>
                <a:pt x="1179725" y="136497"/>
              </a:lnTo>
              <a:lnTo>
                <a:pt x="0" y="136497"/>
              </a:lnTo>
              <a:lnTo>
                <a:pt x="0" y="272994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4EE70F-C0DF-2C46-A5A0-1955D61D5BA2}">
      <dsp:nvSpPr>
        <dsp:cNvPr id="0" name=""/>
        <dsp:cNvSpPr/>
      </dsp:nvSpPr>
      <dsp:spPr>
        <a:xfrm>
          <a:off x="3795844" y="654057"/>
          <a:ext cx="2949313" cy="272994"/>
        </a:xfrm>
        <a:custGeom>
          <a:avLst/>
          <a:gdLst/>
          <a:ahLst/>
          <a:cxnLst/>
          <a:rect l="0" t="0" r="0" b="0"/>
          <a:pathLst>
            <a:path>
              <a:moveTo>
                <a:pt x="2949313" y="0"/>
              </a:moveTo>
              <a:lnTo>
                <a:pt x="2949313" y="136497"/>
              </a:lnTo>
              <a:lnTo>
                <a:pt x="0" y="136497"/>
              </a:lnTo>
              <a:lnTo>
                <a:pt x="0" y="272994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8FFC99-E5D7-EA46-A57A-CC014205B1CC}">
      <dsp:nvSpPr>
        <dsp:cNvPr id="0" name=""/>
        <dsp:cNvSpPr/>
      </dsp:nvSpPr>
      <dsp:spPr>
        <a:xfrm>
          <a:off x="6095171" y="4070"/>
          <a:ext cx="1299972" cy="64998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>
              <a:latin typeface="Calibri" panose="020F0502020204030204"/>
              <a:ea typeface="+mn-ea"/>
              <a:cs typeface="+mn-cs"/>
            </a:rPr>
            <a:t>DESALINATION TECHNOLOGIES</a:t>
          </a:r>
        </a:p>
      </dsp:txBody>
      <dsp:txXfrm>
        <a:off x="6095171" y="4070"/>
        <a:ext cx="1299972" cy="649986"/>
      </dsp:txXfrm>
    </dsp:sp>
    <dsp:sp modelId="{9C557168-2A5F-1447-A580-ECC321CFBF1B}">
      <dsp:nvSpPr>
        <dsp:cNvPr id="0" name=""/>
        <dsp:cNvSpPr/>
      </dsp:nvSpPr>
      <dsp:spPr>
        <a:xfrm>
          <a:off x="3145857" y="927051"/>
          <a:ext cx="1299972" cy="64998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>
              <a:latin typeface="Calibri" panose="020F0502020204030204"/>
              <a:ea typeface="+mn-ea"/>
              <a:cs typeface="+mn-cs"/>
            </a:rPr>
            <a:t>COMMERCIALLY AVAILABLE METHODS</a:t>
          </a:r>
        </a:p>
      </dsp:txBody>
      <dsp:txXfrm>
        <a:off x="3145857" y="927051"/>
        <a:ext cx="1299972" cy="649986"/>
      </dsp:txXfrm>
    </dsp:sp>
    <dsp:sp modelId="{59525CDA-EF50-374B-ABC5-B9687DDB6862}">
      <dsp:nvSpPr>
        <dsp:cNvPr id="0" name=""/>
        <dsp:cNvSpPr/>
      </dsp:nvSpPr>
      <dsp:spPr>
        <a:xfrm>
          <a:off x="1966132" y="1850032"/>
          <a:ext cx="1299972" cy="6499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latin typeface="Calibri" panose="020F0502020204030204"/>
              <a:ea typeface="+mn-ea"/>
              <a:cs typeface="+mn-cs"/>
            </a:rPr>
            <a:t>MAJOR PROCESSES</a:t>
          </a:r>
        </a:p>
      </dsp:txBody>
      <dsp:txXfrm>
        <a:off x="1966132" y="1850032"/>
        <a:ext cx="1299972" cy="649986"/>
      </dsp:txXfrm>
    </dsp:sp>
    <dsp:sp modelId="{65995397-34D0-2842-8B6D-6AE46DEEA57C}">
      <dsp:nvSpPr>
        <dsp:cNvPr id="0" name=""/>
        <dsp:cNvSpPr/>
      </dsp:nvSpPr>
      <dsp:spPr>
        <a:xfrm>
          <a:off x="1179648" y="2773013"/>
          <a:ext cx="1299972" cy="64998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latin typeface="Calibri" panose="020F0502020204030204"/>
              <a:ea typeface="+mn-ea"/>
              <a:cs typeface="+mn-cs"/>
            </a:rPr>
            <a:t>THERMAL PROCESSES</a:t>
          </a:r>
        </a:p>
      </dsp:txBody>
      <dsp:txXfrm>
        <a:off x="1179648" y="2773013"/>
        <a:ext cx="1299972" cy="649986"/>
      </dsp:txXfrm>
    </dsp:sp>
    <dsp:sp modelId="{70E7FA54-1D29-404C-83F0-9D13C212B297}">
      <dsp:nvSpPr>
        <dsp:cNvPr id="0" name=""/>
        <dsp:cNvSpPr/>
      </dsp:nvSpPr>
      <dsp:spPr>
        <a:xfrm>
          <a:off x="1504641" y="3695994"/>
          <a:ext cx="1299972" cy="64998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cap="small" baseline="0">
              <a:latin typeface="Calibri" panose="020F0502020204030204"/>
              <a:ea typeface="+mn-ea"/>
              <a:cs typeface="+mn-cs"/>
            </a:rPr>
            <a:t>Multi-stage flash distillation (MSF)</a:t>
          </a:r>
        </a:p>
      </dsp:txBody>
      <dsp:txXfrm>
        <a:off x="1504641" y="3695994"/>
        <a:ext cx="1299972" cy="649986"/>
      </dsp:txXfrm>
    </dsp:sp>
    <dsp:sp modelId="{E73AE725-1BF5-5D43-9C4D-636B400840A9}">
      <dsp:nvSpPr>
        <dsp:cNvPr id="0" name=""/>
        <dsp:cNvSpPr/>
      </dsp:nvSpPr>
      <dsp:spPr>
        <a:xfrm>
          <a:off x="1504641" y="4618974"/>
          <a:ext cx="1299972" cy="64998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cap="small" baseline="0">
              <a:latin typeface="Calibri" panose="020F0502020204030204"/>
              <a:ea typeface="+mn-ea"/>
              <a:cs typeface="+mn-cs"/>
            </a:rPr>
            <a:t>Multi effect distillation (MED)</a:t>
          </a:r>
        </a:p>
      </dsp:txBody>
      <dsp:txXfrm>
        <a:off x="1504641" y="4618974"/>
        <a:ext cx="1299972" cy="649986"/>
      </dsp:txXfrm>
    </dsp:sp>
    <dsp:sp modelId="{B55C1741-3871-F44C-AB69-6F75949DC33E}">
      <dsp:nvSpPr>
        <dsp:cNvPr id="0" name=""/>
        <dsp:cNvSpPr/>
      </dsp:nvSpPr>
      <dsp:spPr>
        <a:xfrm>
          <a:off x="1504641" y="5541955"/>
          <a:ext cx="1299972" cy="64998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cap="small" baseline="0">
              <a:latin typeface="Calibri" panose="020F0502020204030204"/>
              <a:ea typeface="+mn-ea"/>
              <a:cs typeface="+mn-cs"/>
            </a:rPr>
            <a:t>Vapor compression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cap="small" baseline="0">
              <a:latin typeface="Calibri" panose="020F0502020204030204"/>
              <a:ea typeface="+mn-ea"/>
              <a:cs typeface="+mn-cs"/>
            </a:rPr>
            <a:t>DISTILLATION (VCD)</a:t>
          </a:r>
        </a:p>
      </dsp:txBody>
      <dsp:txXfrm>
        <a:off x="1504641" y="5541955"/>
        <a:ext cx="1299972" cy="649986"/>
      </dsp:txXfrm>
    </dsp:sp>
    <dsp:sp modelId="{BE825E4C-F2F4-1D43-9AF3-A20D84C16E42}">
      <dsp:nvSpPr>
        <dsp:cNvPr id="0" name=""/>
        <dsp:cNvSpPr/>
      </dsp:nvSpPr>
      <dsp:spPr>
        <a:xfrm>
          <a:off x="2752615" y="2773013"/>
          <a:ext cx="1299972" cy="64998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latin typeface="Calibri" panose="020F0502020204030204"/>
              <a:ea typeface="+mn-ea"/>
              <a:cs typeface="+mn-cs"/>
            </a:rPr>
            <a:t>MEMBRANE PROCESSES</a:t>
          </a:r>
        </a:p>
      </dsp:txBody>
      <dsp:txXfrm>
        <a:off x="2752615" y="2773013"/>
        <a:ext cx="1299972" cy="649986"/>
      </dsp:txXfrm>
    </dsp:sp>
    <dsp:sp modelId="{C65D80F8-C5CB-5649-A088-0228984930DD}">
      <dsp:nvSpPr>
        <dsp:cNvPr id="0" name=""/>
        <dsp:cNvSpPr/>
      </dsp:nvSpPr>
      <dsp:spPr>
        <a:xfrm>
          <a:off x="3077609" y="3695994"/>
          <a:ext cx="1299972" cy="64998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cap="small" baseline="0">
              <a:latin typeface="Calibri" panose="020F0502020204030204"/>
              <a:ea typeface="+mn-ea"/>
              <a:cs typeface="+mn-cs"/>
            </a:rPr>
            <a:t>Reverse osmosis (RO)</a:t>
          </a:r>
        </a:p>
      </dsp:txBody>
      <dsp:txXfrm>
        <a:off x="3077609" y="3695994"/>
        <a:ext cx="1299972" cy="649986"/>
      </dsp:txXfrm>
    </dsp:sp>
    <dsp:sp modelId="{F80BDD2F-AC44-4447-9764-7DE8962AA556}">
      <dsp:nvSpPr>
        <dsp:cNvPr id="0" name=""/>
        <dsp:cNvSpPr/>
      </dsp:nvSpPr>
      <dsp:spPr>
        <a:xfrm>
          <a:off x="3077609" y="4618974"/>
          <a:ext cx="1299972" cy="64998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cap="small" baseline="0">
              <a:latin typeface="Calibri" panose="020F0502020204030204"/>
              <a:ea typeface="+mn-ea"/>
              <a:cs typeface="+mn-cs"/>
            </a:rPr>
            <a:t>Electrodialysis (ED)</a:t>
          </a:r>
        </a:p>
      </dsp:txBody>
      <dsp:txXfrm>
        <a:off x="3077609" y="4618974"/>
        <a:ext cx="1299972" cy="649986"/>
      </dsp:txXfrm>
    </dsp:sp>
    <dsp:sp modelId="{25CCFD86-18A5-E04D-B733-34ABF0FCB888}">
      <dsp:nvSpPr>
        <dsp:cNvPr id="0" name=""/>
        <dsp:cNvSpPr/>
      </dsp:nvSpPr>
      <dsp:spPr>
        <a:xfrm>
          <a:off x="4325583" y="1850032"/>
          <a:ext cx="1299972" cy="6499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latin typeface="Calibri" panose="020F0502020204030204"/>
              <a:ea typeface="+mn-ea"/>
              <a:cs typeface="+mn-cs"/>
            </a:rPr>
            <a:t>MINOR PROCESSES</a:t>
          </a:r>
        </a:p>
      </dsp:txBody>
      <dsp:txXfrm>
        <a:off x="4325583" y="1850032"/>
        <a:ext cx="1299972" cy="649986"/>
      </dsp:txXfrm>
    </dsp:sp>
    <dsp:sp modelId="{C798419A-9E64-004E-95E6-4B01DAE1F578}">
      <dsp:nvSpPr>
        <dsp:cNvPr id="0" name=""/>
        <dsp:cNvSpPr/>
      </dsp:nvSpPr>
      <dsp:spPr>
        <a:xfrm>
          <a:off x="4650576" y="2773013"/>
          <a:ext cx="1299972" cy="64998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cap="small" baseline="0">
              <a:latin typeface="Calibri" panose="020F0502020204030204"/>
              <a:ea typeface="+mn-ea"/>
              <a:cs typeface="+mn-cs"/>
            </a:rPr>
            <a:t>Freeze desalination (FR)</a:t>
          </a:r>
        </a:p>
      </dsp:txBody>
      <dsp:txXfrm>
        <a:off x="4650576" y="2773013"/>
        <a:ext cx="1299972" cy="649986"/>
      </dsp:txXfrm>
    </dsp:sp>
    <dsp:sp modelId="{07677149-F538-B144-8530-7302A5F50058}">
      <dsp:nvSpPr>
        <dsp:cNvPr id="0" name=""/>
        <dsp:cNvSpPr/>
      </dsp:nvSpPr>
      <dsp:spPr>
        <a:xfrm>
          <a:off x="4650576" y="3695994"/>
          <a:ext cx="1299972" cy="64998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cap="small" baseline="0">
              <a:latin typeface="Calibri" panose="020F0502020204030204"/>
              <a:ea typeface="+mn-ea"/>
              <a:cs typeface="+mn-cs"/>
            </a:rPr>
            <a:t>Electrodialysis reversal (EDR)</a:t>
          </a:r>
        </a:p>
      </dsp:txBody>
      <dsp:txXfrm>
        <a:off x="4650576" y="3695994"/>
        <a:ext cx="1299972" cy="649986"/>
      </dsp:txXfrm>
    </dsp:sp>
    <dsp:sp modelId="{07B285B5-F806-DD48-8C38-AC71EE0C1F25}">
      <dsp:nvSpPr>
        <dsp:cNvPr id="0" name=""/>
        <dsp:cNvSpPr/>
      </dsp:nvSpPr>
      <dsp:spPr>
        <a:xfrm>
          <a:off x="4650576" y="4618974"/>
          <a:ext cx="1299972" cy="64998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cap="small" baseline="0">
              <a:latin typeface="Calibri" panose="020F0502020204030204"/>
              <a:ea typeface="+mn-ea"/>
              <a:cs typeface="+mn-cs"/>
            </a:rPr>
            <a:t>Nanofiltration (NF)</a:t>
          </a:r>
        </a:p>
      </dsp:txBody>
      <dsp:txXfrm>
        <a:off x="4650576" y="4618974"/>
        <a:ext cx="1299972" cy="649986"/>
      </dsp:txXfrm>
    </dsp:sp>
    <dsp:sp modelId="{7B7CC316-C15F-0243-BBE5-D54A2872F06E}">
      <dsp:nvSpPr>
        <dsp:cNvPr id="0" name=""/>
        <dsp:cNvSpPr/>
      </dsp:nvSpPr>
      <dsp:spPr>
        <a:xfrm>
          <a:off x="4650576" y="5541955"/>
          <a:ext cx="1299972" cy="64998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cap="small" baseline="0">
              <a:latin typeface="Calibri" panose="020F0502020204030204"/>
              <a:ea typeface="+mn-ea"/>
              <a:cs typeface="+mn-cs"/>
            </a:rPr>
            <a:t>Forward osmosis (FO)</a:t>
          </a:r>
        </a:p>
      </dsp:txBody>
      <dsp:txXfrm>
        <a:off x="4650576" y="5541955"/>
        <a:ext cx="1299972" cy="649986"/>
      </dsp:txXfrm>
    </dsp:sp>
    <dsp:sp modelId="{F1A7D6DB-77FB-7E41-9098-75FD0643A068}">
      <dsp:nvSpPr>
        <dsp:cNvPr id="0" name=""/>
        <dsp:cNvSpPr/>
      </dsp:nvSpPr>
      <dsp:spPr>
        <a:xfrm>
          <a:off x="5898550" y="927051"/>
          <a:ext cx="1299972" cy="64998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>
              <a:latin typeface="Calibri" panose="020F0502020204030204"/>
              <a:ea typeface="+mn-ea"/>
              <a:cs typeface="+mn-cs"/>
            </a:rPr>
            <a:t>HYBRID METHODS</a:t>
          </a:r>
        </a:p>
      </dsp:txBody>
      <dsp:txXfrm>
        <a:off x="5898550" y="927051"/>
        <a:ext cx="1299972" cy="649986"/>
      </dsp:txXfrm>
    </dsp:sp>
    <dsp:sp modelId="{2C92751B-452D-4640-9E83-DCBF607E273F}">
      <dsp:nvSpPr>
        <dsp:cNvPr id="0" name=""/>
        <dsp:cNvSpPr/>
      </dsp:nvSpPr>
      <dsp:spPr>
        <a:xfrm>
          <a:off x="6223543" y="1850032"/>
          <a:ext cx="1299972" cy="6499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latin typeface="Calibri" panose="020F0502020204030204"/>
              <a:ea typeface="+mn-ea"/>
              <a:cs typeface="+mn-cs"/>
            </a:rPr>
            <a:t>RENEWABLE ENERGY  PROCESSES</a:t>
          </a:r>
        </a:p>
      </dsp:txBody>
      <dsp:txXfrm>
        <a:off x="6223543" y="1850032"/>
        <a:ext cx="1299972" cy="649986"/>
      </dsp:txXfrm>
    </dsp:sp>
    <dsp:sp modelId="{3AE0E57A-EF7A-0640-820E-A1604588D024}">
      <dsp:nvSpPr>
        <dsp:cNvPr id="0" name=""/>
        <dsp:cNvSpPr/>
      </dsp:nvSpPr>
      <dsp:spPr>
        <a:xfrm>
          <a:off x="6223543" y="2773013"/>
          <a:ext cx="1299972" cy="6499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latin typeface="Calibri" panose="020F0502020204030204"/>
              <a:ea typeface="+mn-ea"/>
              <a:cs typeface="+mn-cs"/>
            </a:rPr>
            <a:t>INTEGRATED DESALINATION PROCESSES</a:t>
          </a:r>
        </a:p>
      </dsp:txBody>
      <dsp:txXfrm>
        <a:off x="6223543" y="2773013"/>
        <a:ext cx="1299972" cy="649986"/>
      </dsp:txXfrm>
    </dsp:sp>
    <dsp:sp modelId="{CF8071FB-48A7-814F-B1D4-C441D5C92201}">
      <dsp:nvSpPr>
        <dsp:cNvPr id="0" name=""/>
        <dsp:cNvSpPr/>
      </dsp:nvSpPr>
      <dsp:spPr>
        <a:xfrm>
          <a:off x="7471517" y="927051"/>
          <a:ext cx="1299972" cy="64998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>
              <a:latin typeface="Calibri" panose="020F0502020204030204"/>
              <a:ea typeface="+mn-ea"/>
              <a:cs typeface="+mn-cs"/>
            </a:rPr>
            <a:t>INNOVATIVE AND EMERGING METHODS</a:t>
          </a:r>
        </a:p>
      </dsp:txBody>
      <dsp:txXfrm>
        <a:off x="7471517" y="927051"/>
        <a:ext cx="1299972" cy="649986"/>
      </dsp:txXfrm>
    </dsp:sp>
    <dsp:sp modelId="{6BF105AD-049E-7F4D-9A2A-BA4BECFB2A9C}">
      <dsp:nvSpPr>
        <dsp:cNvPr id="0" name=""/>
        <dsp:cNvSpPr/>
      </dsp:nvSpPr>
      <dsp:spPr>
        <a:xfrm>
          <a:off x="7796511" y="1850032"/>
          <a:ext cx="1299972" cy="6499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>
              <a:latin typeface="Calibri" panose="020F0502020204030204"/>
              <a:ea typeface="+mn-ea"/>
              <a:cs typeface="+mn-cs"/>
            </a:rPr>
            <a:t>MEMBRANE DISTILLATION (MD)</a:t>
          </a:r>
        </a:p>
      </dsp:txBody>
      <dsp:txXfrm>
        <a:off x="7796511" y="1850032"/>
        <a:ext cx="1299972" cy="649986"/>
      </dsp:txXfrm>
    </dsp:sp>
    <dsp:sp modelId="{D027AA4A-EA36-684D-B8C0-CE94729D59BE}">
      <dsp:nvSpPr>
        <dsp:cNvPr id="0" name=""/>
        <dsp:cNvSpPr/>
      </dsp:nvSpPr>
      <dsp:spPr>
        <a:xfrm>
          <a:off x="7796511" y="2773013"/>
          <a:ext cx="1299972" cy="6499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cap="small" baseline="0">
              <a:latin typeface="Calibri" panose="020F0502020204030204"/>
              <a:ea typeface="+mn-ea"/>
              <a:cs typeface="+mn-cs"/>
            </a:rPr>
            <a:t>Capacitive deionization (CDI)</a:t>
          </a:r>
        </a:p>
      </dsp:txBody>
      <dsp:txXfrm>
        <a:off x="7796511" y="2773013"/>
        <a:ext cx="1299972" cy="649986"/>
      </dsp:txXfrm>
    </dsp:sp>
    <dsp:sp modelId="{B5334717-11CD-E442-91B5-15986357647A}">
      <dsp:nvSpPr>
        <dsp:cNvPr id="0" name=""/>
        <dsp:cNvSpPr/>
      </dsp:nvSpPr>
      <dsp:spPr>
        <a:xfrm>
          <a:off x="7796511" y="3695994"/>
          <a:ext cx="1299972" cy="6499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cap="small" baseline="0">
              <a:latin typeface="Calibri" panose="020F0502020204030204"/>
              <a:ea typeface="+mn-ea"/>
              <a:cs typeface="+mn-cs"/>
            </a:rPr>
            <a:t>Other methods</a:t>
          </a:r>
        </a:p>
      </dsp:txBody>
      <dsp:txXfrm>
        <a:off x="7796511" y="3695994"/>
        <a:ext cx="1299972" cy="649986"/>
      </dsp:txXfrm>
    </dsp:sp>
    <dsp:sp modelId="{0F8D9097-107D-244A-A2DC-8C1993264A76}">
      <dsp:nvSpPr>
        <dsp:cNvPr id="0" name=""/>
        <dsp:cNvSpPr/>
      </dsp:nvSpPr>
      <dsp:spPr>
        <a:xfrm>
          <a:off x="9044485" y="927051"/>
          <a:ext cx="1299972" cy="64998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>
              <a:latin typeface="Calibri" panose="020F0502020204030204"/>
              <a:ea typeface="+mn-ea"/>
              <a:cs typeface="+mn-cs"/>
            </a:rPr>
            <a:t>SUPPORTING TREATMENT METHODS</a:t>
          </a:r>
        </a:p>
      </dsp:txBody>
      <dsp:txXfrm>
        <a:off x="9044485" y="927051"/>
        <a:ext cx="1299972" cy="649986"/>
      </dsp:txXfrm>
    </dsp:sp>
    <dsp:sp modelId="{46B49768-5538-7941-8CCC-A0607542CBA1}">
      <dsp:nvSpPr>
        <dsp:cNvPr id="0" name=""/>
        <dsp:cNvSpPr/>
      </dsp:nvSpPr>
      <dsp:spPr>
        <a:xfrm>
          <a:off x="9369478" y="1850032"/>
          <a:ext cx="1299972" cy="6499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cap="small" baseline="0">
              <a:latin typeface="Calibri" panose="020F0502020204030204"/>
              <a:ea typeface="+mn-ea"/>
              <a:cs typeface="+mn-cs"/>
            </a:rPr>
            <a:t>Nanofiltration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>
              <a:latin typeface="Calibri" panose="020F0502020204030204"/>
              <a:ea typeface="+mn-ea"/>
              <a:cs typeface="+mn-cs"/>
            </a:rPr>
            <a:t>(NF)</a:t>
          </a:r>
        </a:p>
      </dsp:txBody>
      <dsp:txXfrm>
        <a:off x="9369478" y="1850032"/>
        <a:ext cx="1299972" cy="649986"/>
      </dsp:txXfrm>
    </dsp:sp>
    <dsp:sp modelId="{1FAFDA5A-B393-EB42-8073-7AB7C0F57CD5}">
      <dsp:nvSpPr>
        <dsp:cNvPr id="0" name=""/>
        <dsp:cNvSpPr/>
      </dsp:nvSpPr>
      <dsp:spPr>
        <a:xfrm>
          <a:off x="9369478" y="2773013"/>
          <a:ext cx="1299972" cy="6499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cap="small" baseline="0">
              <a:latin typeface="Calibri" panose="020F0502020204030204"/>
              <a:ea typeface="+mn-ea"/>
              <a:cs typeface="+mn-cs"/>
            </a:rPr>
            <a:t>Microfiltration</a:t>
          </a:r>
          <a:r>
            <a:rPr lang="it-IT" sz="1300" kern="1200">
              <a:latin typeface="Calibri" panose="020F0502020204030204"/>
              <a:ea typeface="+mn-ea"/>
              <a:cs typeface="+mn-cs"/>
            </a:rPr>
            <a:t> (MF)</a:t>
          </a:r>
        </a:p>
      </dsp:txBody>
      <dsp:txXfrm>
        <a:off x="9369478" y="2773013"/>
        <a:ext cx="1299972" cy="649986"/>
      </dsp:txXfrm>
    </dsp:sp>
    <dsp:sp modelId="{4BF6B7B1-C2B7-254E-B076-A81719E874C3}">
      <dsp:nvSpPr>
        <dsp:cNvPr id="0" name=""/>
        <dsp:cNvSpPr/>
      </dsp:nvSpPr>
      <dsp:spPr>
        <a:xfrm>
          <a:off x="9369478" y="3695994"/>
          <a:ext cx="1299972" cy="6499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cap="small" baseline="0">
              <a:latin typeface="Calibri" panose="020F0502020204030204"/>
              <a:ea typeface="+mn-ea"/>
              <a:cs typeface="+mn-cs"/>
            </a:rPr>
            <a:t>Ultrafiltration</a:t>
          </a:r>
          <a:r>
            <a:rPr lang="it-IT" sz="1300" kern="1200">
              <a:latin typeface="Calibri" panose="020F0502020204030204"/>
              <a:ea typeface="+mn-ea"/>
              <a:cs typeface="+mn-cs"/>
            </a:rPr>
            <a:t> (UF)</a:t>
          </a:r>
        </a:p>
      </dsp:txBody>
      <dsp:txXfrm>
        <a:off x="9369478" y="3695994"/>
        <a:ext cx="1299972" cy="6499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DECD6C-A0B8-4A7D-9883-AB6E51FDE3FD}">
      <dsp:nvSpPr>
        <dsp:cNvPr id="0" name=""/>
        <dsp:cNvSpPr/>
      </dsp:nvSpPr>
      <dsp:spPr>
        <a:xfrm rot="16200000">
          <a:off x="338924" y="-300631"/>
          <a:ext cx="1319733" cy="193654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Energy recovery</a:t>
          </a:r>
        </a:p>
      </dsp:txBody>
      <dsp:txXfrm rot="5400000">
        <a:off x="30520" y="7773"/>
        <a:ext cx="1936542" cy="989799"/>
      </dsp:txXfrm>
    </dsp:sp>
    <dsp:sp modelId="{5E4627CD-4132-4E53-83E9-C2D66CC6B9D3}">
      <dsp:nvSpPr>
        <dsp:cNvPr id="0" name=""/>
        <dsp:cNvSpPr/>
      </dsp:nvSpPr>
      <dsp:spPr>
        <a:xfrm>
          <a:off x="1936542" y="0"/>
          <a:ext cx="1936542" cy="1319733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 err="1"/>
            <a:t>Ecosystem</a:t>
          </a:r>
          <a:r>
            <a:rPr lang="it-IT" sz="1200" kern="1200" dirty="0"/>
            <a:t> monitoring and demo projects</a:t>
          </a:r>
        </a:p>
      </dsp:txBody>
      <dsp:txXfrm>
        <a:off x="1936542" y="0"/>
        <a:ext cx="1936542" cy="989799"/>
      </dsp:txXfrm>
    </dsp:sp>
    <dsp:sp modelId="{8F145C34-44F1-4769-AEC2-69C627789EFD}">
      <dsp:nvSpPr>
        <dsp:cNvPr id="0" name=""/>
        <dsp:cNvSpPr/>
      </dsp:nvSpPr>
      <dsp:spPr>
        <a:xfrm rot="10800000">
          <a:off x="28970" y="1319733"/>
          <a:ext cx="1878601" cy="1319733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 err="1"/>
            <a:t>Mitigation</a:t>
          </a:r>
          <a:r>
            <a:rPr lang="it-IT" sz="1200" kern="1200" dirty="0"/>
            <a:t> of </a:t>
          </a:r>
          <a:r>
            <a:rPr lang="it-IT" sz="1200" kern="1200" dirty="0" err="1"/>
            <a:t>acustic</a:t>
          </a:r>
          <a:r>
            <a:rPr lang="it-IT" sz="1200" kern="1200" dirty="0"/>
            <a:t> </a:t>
          </a:r>
          <a:r>
            <a:rPr lang="it-IT" sz="1200" kern="1200" dirty="0" err="1"/>
            <a:t>emissions</a:t>
          </a:r>
          <a:endParaRPr lang="it-IT" sz="1200" kern="1200" dirty="0"/>
        </a:p>
      </dsp:txBody>
      <dsp:txXfrm rot="10800000">
        <a:off x="28970" y="1649666"/>
        <a:ext cx="1878601" cy="989799"/>
      </dsp:txXfrm>
    </dsp:sp>
    <dsp:sp modelId="{8803B2F8-085B-4515-B8B3-6F3E6503E565}">
      <dsp:nvSpPr>
        <dsp:cNvPr id="0" name=""/>
        <dsp:cNvSpPr/>
      </dsp:nvSpPr>
      <dsp:spPr>
        <a:xfrm rot="5400000">
          <a:off x="2244947" y="1011328"/>
          <a:ext cx="1319733" cy="193654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 err="1"/>
            <a:t>Mitigation</a:t>
          </a:r>
          <a:r>
            <a:rPr lang="it-IT" sz="1200" kern="1200" dirty="0"/>
            <a:t> of </a:t>
          </a:r>
          <a:r>
            <a:rPr lang="it-IT" sz="1200" kern="1200" dirty="0" err="1"/>
            <a:t>landscape</a:t>
          </a:r>
          <a:r>
            <a:rPr lang="it-IT" sz="1200" kern="1200" dirty="0"/>
            <a:t> impact</a:t>
          </a:r>
        </a:p>
      </dsp:txBody>
      <dsp:txXfrm rot="-5400000">
        <a:off x="1936542" y="1649665"/>
        <a:ext cx="1936542" cy="989799"/>
      </dsp:txXfrm>
    </dsp:sp>
    <dsp:sp modelId="{D91EF422-777A-46F7-9B6A-4C6BC57D2F0F}">
      <dsp:nvSpPr>
        <dsp:cNvPr id="0" name=""/>
        <dsp:cNvSpPr/>
      </dsp:nvSpPr>
      <dsp:spPr>
        <a:xfrm>
          <a:off x="1355579" y="989799"/>
          <a:ext cx="1161925" cy="659866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SOSTENIBILITA’</a:t>
          </a:r>
        </a:p>
      </dsp:txBody>
      <dsp:txXfrm>
        <a:off x="1387791" y="1022011"/>
        <a:ext cx="1097501" cy="5954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DC974-BB9A-44A5-A09E-1F5F39237BA1}" type="datetimeFigureOut">
              <a:rPr lang="it-IT" smtClean="0"/>
              <a:t>24/05/2023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3C883-905C-41EF-92B6-50353E439A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994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Source</a:t>
            </a:r>
            <a:r>
              <a:rPr lang="en-GB" dirty="0"/>
              <a:t>: https://www.eea.europa.eu/data-and-maps/indicators/river-flow-drought-3/assessment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F46EB-4564-4C7F-8DAE-2D43E7A3450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532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varie tecnologie di desalinizzazione sono state suddivise in base al loro attuale sviluppo su scala industriale.</a:t>
            </a: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I“commercially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available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methods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sono quei processi impiegati in impianti esistenti a livello mondiale, classificati ulteriormente in “major” e “minor” a seconda del numero di impianti presenti. Sono esclusi da questa categoria gli “innovative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emerging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methods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 sono poi i processi ibridi, cioè quelli che integrano 2 o più tecnologie e quelli che fanno uso di fonti di energia rinnovabili.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Infine, tra i “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treatment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methods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ci sono quelle tecnologie ausiliarie usate come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-trattamento per alcuni metodi a membrana.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D20E2-75EB-9246-B1DB-8CBCBB17098F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4568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Raw materials: EUROPEAN COMMISSION </a:t>
            </a:r>
            <a:r>
              <a:rPr lang="en-US" altLang="en-US" sz="1200" dirty="0">
                <a:solidFill>
                  <a:srgbClr val="002060"/>
                </a:solidFill>
                <a:latin typeface="Calibri" panose="020F0502020204030204" pitchFamily="34" charset="0"/>
              </a:rPr>
              <a:t> COM(2011) 25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solidFill>
                  <a:srgbClr val="002060"/>
                </a:solidFill>
                <a:latin typeface="Calibri" panose="020F0502020204030204" pitchFamily="34" charset="0"/>
              </a:rPr>
              <a:t>Area 1: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Chemical process engineering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solidFill>
                  <a:srgbClr val="002060"/>
                </a:solidFill>
                <a:latin typeface="Calibri" panose="020F0502020204030204" pitchFamily="34" charset="0"/>
              </a:rPr>
              <a:t>Area 2: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Chemical Environmental Engineering </a:t>
            </a:r>
            <a:endParaRPr lang="en-US" altLang="en-US" sz="12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ABCF1-EB76-4FBC-9FD9-4DF29005E97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993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Raw materials: EUROPEAN COMMISSION </a:t>
            </a:r>
            <a:r>
              <a:rPr lang="en-US" altLang="en-US" sz="1200" dirty="0">
                <a:solidFill>
                  <a:srgbClr val="002060"/>
                </a:solidFill>
                <a:latin typeface="Calibri" panose="020F0502020204030204" pitchFamily="34" charset="0"/>
              </a:rPr>
              <a:t> COM(2011) 25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solidFill>
                  <a:srgbClr val="002060"/>
                </a:solidFill>
                <a:latin typeface="Calibri" panose="020F0502020204030204" pitchFamily="34" charset="0"/>
              </a:rPr>
              <a:t>Area 1: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Chemical process engineering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solidFill>
                  <a:srgbClr val="002060"/>
                </a:solidFill>
                <a:latin typeface="Calibri" panose="020F0502020204030204" pitchFamily="34" charset="0"/>
              </a:rPr>
              <a:t>Area 2: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Chemical Environmental Engineering </a:t>
            </a:r>
            <a:endParaRPr lang="en-US" altLang="en-US" sz="12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ABCF1-EB76-4FBC-9FD9-4DF29005E97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010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25EFDD-02E5-A02D-4106-D08A81281D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9FCFE45-4861-0DC0-24F7-9D469CD3C9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497B71D-CF75-3CEC-FDFB-9547546B5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18F45-48A4-4628-BA0E-088D05B5C72B}" type="datetimeFigureOut">
              <a:rPr lang="it-IT" smtClean="0"/>
              <a:t>24/05/2023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2582BDD-FD88-DEAF-2ED8-C9F56791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5D0862-5716-98EF-485B-E8AA843C0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B59B-C1E4-4E5C-AAA7-01BEC0C5CD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715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E8B076-2CF2-D2CD-DEA8-5FD6F1F1F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B8CC128-94A8-1D05-9E14-44609737F0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4F0DCF3-9D7A-4F2D-F0DB-E050911BB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18F45-48A4-4628-BA0E-088D05B5C72B}" type="datetimeFigureOut">
              <a:rPr lang="it-IT" smtClean="0"/>
              <a:t>24/05/2023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89931D-595B-0540-E83F-18C814692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F59751-8453-8137-7B1A-81237E71E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B59B-C1E4-4E5C-AAA7-01BEC0C5CD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310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BA68190-1329-C896-B3D7-DCF1543B39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CB5DDE3-4ED7-9FF3-BE7E-0175D5C73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32C303F-B508-3EC4-162D-7504763CB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18F45-48A4-4628-BA0E-088D05B5C72B}" type="datetimeFigureOut">
              <a:rPr lang="it-IT" smtClean="0"/>
              <a:t>24/05/2023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6CA2E0-E205-F038-80B8-DF5F64FB9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8B8C146-8261-FD54-88D0-B4F130E37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B59B-C1E4-4E5C-AAA7-01BEC0C5CD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619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60037" y="6389605"/>
            <a:ext cx="7058831" cy="365125"/>
          </a:xfrm>
        </p:spPr>
        <p:txBody>
          <a:bodyPr/>
          <a:lstStyle>
            <a:lvl1pPr algn="l">
              <a:defRPr sz="675"/>
            </a:lvl1pPr>
          </a:lstStyle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84874" y="6389606"/>
            <a:ext cx="768927" cy="365125"/>
          </a:xfrm>
        </p:spPr>
        <p:txBody>
          <a:bodyPr/>
          <a:lstStyle/>
          <a:p>
            <a:fld id="{5DD05247-23A0-4E0D-A25C-C9C4372C5DFC}" type="slidenum">
              <a:rPr lang="el-GR" smtClean="0"/>
              <a:t>‹N›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65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A27DD4-69AD-7C4D-2847-938FD8A38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60D73F6-CBB5-E869-EE3B-32C346AB0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CC748B7-CEDE-2E02-8900-4249D0F6C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18F45-48A4-4628-BA0E-088D05B5C72B}" type="datetimeFigureOut">
              <a:rPr lang="it-IT" smtClean="0"/>
              <a:t>24/05/2023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0F2571B-A038-FECC-7A8F-5DED969E8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43EA1D5-2159-40B7-B088-6DCE5A9BE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B59B-C1E4-4E5C-AAA7-01BEC0C5CD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788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605780-B8CE-1E75-121A-F7938400D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FD6C74B-40E5-2A90-0110-98D05C335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44BE80A-D213-5F3B-2BC5-E0D36488E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18F45-48A4-4628-BA0E-088D05B5C72B}" type="datetimeFigureOut">
              <a:rPr lang="it-IT" smtClean="0"/>
              <a:t>24/05/2023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326844-EA04-264B-224A-C314DB59F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D9C2299-2E1F-D11F-F813-A402C8918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B59B-C1E4-4E5C-AAA7-01BEC0C5CD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459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814A58-FBC7-8E09-9E51-4C7284115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EFCE30-50A9-8FF0-BD08-B79943B74A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A61B58B-A918-9086-ABA3-21D82BA17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1B801B9-47E8-59CA-E074-054732738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18F45-48A4-4628-BA0E-088D05B5C72B}" type="datetimeFigureOut">
              <a:rPr lang="it-IT" smtClean="0"/>
              <a:t>24/05/2023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F24ADAE-EB85-E9E5-1ABB-2D10BEC92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94AE53E-FE5A-AB8E-F9B8-112EA1445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B59B-C1E4-4E5C-AAA7-01BEC0C5CD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950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04C08A-7919-C12F-664C-50CC21D65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0DAB05F-9369-ECEB-28FD-0AEB30F52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00334A5-5A1E-293F-1821-0F142BD3D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1AE0340-5776-F5C2-76D2-BB92A70F14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379D4B7-8CDB-1B3B-F88B-7BC240926D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5543CEC-D734-8D1F-763B-2CCA55F57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18F45-48A4-4628-BA0E-088D05B5C72B}" type="datetimeFigureOut">
              <a:rPr lang="it-IT" smtClean="0"/>
              <a:t>24/05/2023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93F285C-E212-7816-513C-50DEFFB5D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05A2CBB-1FAF-979B-692C-08733C703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B59B-C1E4-4E5C-AAA7-01BEC0C5CD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203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861678-9B59-C83E-6C71-A0CB2136A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0935DC3-26D6-597E-CEF4-15ADBDDE7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18F45-48A4-4628-BA0E-088D05B5C72B}" type="datetimeFigureOut">
              <a:rPr lang="it-IT" smtClean="0"/>
              <a:t>24/05/2023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BE21C01-2D9F-40CA-2E71-28EF9F7BB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F2F05A7-91E7-492D-A4D1-55A67F147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B59B-C1E4-4E5C-AAA7-01BEC0C5CD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630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9A85ABC-05B0-AED8-EFC4-15AFFFBA6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18F45-48A4-4628-BA0E-088D05B5C72B}" type="datetimeFigureOut">
              <a:rPr lang="it-IT" smtClean="0"/>
              <a:t>24/05/2023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389EF36-90D0-F373-CF02-4E4F34443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F0704DC-613B-8E7A-8211-535E2B15D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B59B-C1E4-4E5C-AAA7-01BEC0C5CD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502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C41490-ED16-1C9B-EA31-8A716D520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D9AE0F-CEDB-7739-3820-4CB9FAC78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AC7B29F-84D7-FDF8-12FF-93A260DFDA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A452D2A-6C2A-D94D-F707-576562DC5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18F45-48A4-4628-BA0E-088D05B5C72B}" type="datetimeFigureOut">
              <a:rPr lang="it-IT" smtClean="0"/>
              <a:t>24/05/2023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C752F8C-4502-37CF-A71A-B1DEADE63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28CF655-0653-CBD6-1F49-074AF1FCB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B59B-C1E4-4E5C-AAA7-01BEC0C5CD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98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BC5952-E020-E580-1C25-5B11A2B91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0688BE8-E032-FE0B-FB26-BDD8E1ED86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476CC9C-5D9C-7684-A36A-6E372105BF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10D4911-5031-9B14-C4BD-D793766B6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18F45-48A4-4628-BA0E-088D05B5C72B}" type="datetimeFigureOut">
              <a:rPr lang="it-IT" smtClean="0"/>
              <a:t>24/05/2023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35C961C-580B-381E-8163-98C85AB83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0747AFC-BC7F-F448-6547-F0312B302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B59B-C1E4-4E5C-AAA7-01BEC0C5CD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156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942149A-BB22-7F36-AC1C-3F8491F3D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8BB2325-65E3-81E4-51D6-103F6E892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46C818-9321-BB6E-D1EB-0044565004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18F45-48A4-4628-BA0E-088D05B5C72B}" type="datetimeFigureOut">
              <a:rPr lang="it-IT" smtClean="0"/>
              <a:t>24/05/2023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62B5A24-C571-9382-A860-4663B2805C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5063A70-AA0F-D9D9-9025-CEBEB16D9C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DB59B-C1E4-4E5C-AAA7-01BEC0C5CD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122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hyperlink" Target="mailto:f.fatone@univpm.it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gi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0.png"/><Relationship Id="rId3" Type="http://schemas.openxmlformats.org/officeDocument/2006/relationships/image" Target="../media/image29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gi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4.jpe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gi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40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9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8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hydrousa.org/" TargetMode="Externa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hyperlink" Target="mailto:f.fatone@univpm.it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gi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jpe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gi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4054FE-D7BA-F90D-9FE1-B2397E7A3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55961"/>
            <a:ext cx="12192000" cy="2387600"/>
          </a:xfrm>
        </p:spPr>
        <p:txBody>
          <a:bodyPr>
            <a:normAutofit/>
          </a:bodyPr>
          <a:lstStyle/>
          <a:p>
            <a: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interface between blue economy and inland water cycle. From desalination to integrated water and wastewater management</a:t>
            </a:r>
            <a:endParaRPr lang="it-IT" sz="4400" b="1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CA3CB54-E827-6588-B56D-A5E330FEF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2503"/>
            <a:ext cx="12192000" cy="1655762"/>
          </a:xfrm>
        </p:spPr>
        <p:txBody>
          <a:bodyPr>
            <a:normAutofit fontScale="77500" lnSpcReduction="20000"/>
          </a:bodyPr>
          <a:lstStyle/>
          <a:p>
            <a:r>
              <a:rPr lang="it-IT" dirty="0"/>
              <a:t>Prof. Eng. Francesco FATONE, PhD</a:t>
            </a:r>
          </a:p>
          <a:p>
            <a:r>
              <a:rPr lang="it-IT" dirty="0"/>
              <a:t>Università Politecnica delle Marche</a:t>
            </a:r>
          </a:p>
          <a:p>
            <a:r>
              <a:rPr lang="it-IT" dirty="0"/>
              <a:t>International Water Association Fellow</a:t>
            </a:r>
          </a:p>
          <a:p>
            <a:r>
              <a:rPr lang="it-IT" dirty="0"/>
              <a:t>Water Europe Ambassador</a:t>
            </a:r>
          </a:p>
          <a:p>
            <a:r>
              <a:rPr lang="it-IT" dirty="0">
                <a:hlinkClick r:id="rId2"/>
              </a:rPr>
              <a:t>f.fatone@univpm.it</a:t>
            </a:r>
            <a:r>
              <a:rPr lang="it-IT" dirty="0"/>
              <a:t> </a:t>
            </a:r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25606AA-EE09-63EE-4D73-BC24F6BB6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408" y="41124"/>
            <a:ext cx="9259592" cy="2162477"/>
          </a:xfrm>
          <a:prstGeom prst="rect">
            <a:avLst/>
          </a:prstGeom>
        </p:spPr>
      </p:pic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C2AD8A38-5CDA-7084-6EB8-229A55307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675" y="6117196"/>
            <a:ext cx="962025" cy="690004"/>
          </a:xfrm>
          <a:prstGeom prst="rect">
            <a:avLst/>
          </a:prstGeom>
        </p:spPr>
      </p:pic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6435F253-EA8F-6942-C419-FB20266E0C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2050" y="6176963"/>
            <a:ext cx="1425912" cy="630237"/>
          </a:xfrm>
          <a:prstGeom prst="rect">
            <a:avLst/>
          </a:prstGeom>
        </p:spPr>
      </p:pic>
      <p:pic>
        <p:nvPicPr>
          <p:cNvPr id="8" name="Immagine 7" descr="Immagine che contiene schermata, simbolo, bandiera, Blu intenso&#10;&#10;Descrizione generata automaticamente">
            <a:extLst>
              <a:ext uri="{FF2B5EF4-FFF2-40B4-BE49-F238E27FC236}">
                <a16:creationId xmlns:a16="http://schemas.microsoft.com/office/drawing/2014/main" id="{B00128F5-7375-737C-30C9-7E1CEA60EA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312" y="6117197"/>
            <a:ext cx="870613" cy="740804"/>
          </a:xfrm>
          <a:prstGeom prst="rect">
            <a:avLst/>
          </a:prstGeom>
        </p:spPr>
      </p:pic>
      <p:pic>
        <p:nvPicPr>
          <p:cNvPr id="9" name="Immagine 8" descr="Immagine che contiene Elementi grafici, Carattere, grafica, testo&#10;&#10;Descrizione generata automaticamente">
            <a:extLst>
              <a:ext uri="{FF2B5EF4-FFF2-40B4-BE49-F238E27FC236}">
                <a16:creationId xmlns:a16="http://schemas.microsoft.com/office/drawing/2014/main" id="{3A44517E-C4E8-FBDF-D91F-835290C1A4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275" y="6176963"/>
            <a:ext cx="1023034" cy="659543"/>
          </a:xfrm>
          <a:prstGeom prst="rect">
            <a:avLst/>
          </a:prstGeom>
        </p:spPr>
      </p:pic>
      <p:pic>
        <p:nvPicPr>
          <p:cNvPr id="10" name="Immagine 9" descr="Immagine che contiene testo, Carattere, logo, simbolo&#10;&#10;Descrizione generata automaticamente">
            <a:extLst>
              <a:ext uri="{FF2B5EF4-FFF2-40B4-BE49-F238E27FC236}">
                <a16:creationId xmlns:a16="http://schemas.microsoft.com/office/drawing/2014/main" id="{B7572D29-EE28-9257-E27E-3FB22AFB03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9" y="5981651"/>
            <a:ext cx="2219325" cy="876349"/>
          </a:xfrm>
          <a:prstGeom prst="rect">
            <a:avLst/>
          </a:prstGeom>
        </p:spPr>
      </p:pic>
      <p:pic>
        <p:nvPicPr>
          <p:cNvPr id="11" name="Immagine 10" descr="Immagine che contiene testo, Carattere, logo, design&#10;&#10;Descrizione generata automaticamente">
            <a:extLst>
              <a:ext uri="{FF2B5EF4-FFF2-40B4-BE49-F238E27FC236}">
                <a16:creationId xmlns:a16="http://schemas.microsoft.com/office/drawing/2014/main" id="{0CCC2A53-1AF2-AC4B-3529-44B3B8613B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99" y="6026150"/>
            <a:ext cx="1247775" cy="831850"/>
          </a:xfrm>
          <a:prstGeom prst="rect">
            <a:avLst/>
          </a:prstGeom>
        </p:spPr>
      </p:pic>
      <p:pic>
        <p:nvPicPr>
          <p:cNvPr id="12" name="Immagine 11" descr="Immagine che contiene logo, Elementi grafici, clipart, Carattere&#10;&#10;Descrizione generata automaticamente">
            <a:extLst>
              <a:ext uri="{FF2B5EF4-FFF2-40B4-BE49-F238E27FC236}">
                <a16:creationId xmlns:a16="http://schemas.microsoft.com/office/drawing/2014/main" id="{4BFE528F-C7BD-560A-389A-8EFDFB3D78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4" y="6016806"/>
            <a:ext cx="795337" cy="80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6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74CFF0-D671-C1EC-F8D0-80D0C845E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1C04FD5-FEF6-7380-B49B-7AE9C8BD5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597" y="132080"/>
            <a:ext cx="11088513" cy="5945239"/>
          </a:xfrm>
          <a:prstGeom prst="rect">
            <a:avLst/>
          </a:prstGeom>
        </p:spPr>
      </p:pic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4E44D345-C992-5540-7C7B-623E93230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75" y="6117196"/>
            <a:ext cx="962025" cy="690004"/>
          </a:xfrm>
          <a:prstGeom prst="rect">
            <a:avLst/>
          </a:prstGeom>
        </p:spPr>
      </p:pic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ACD78740-5C36-61D1-6F74-046BF18B1D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2050" y="6176963"/>
            <a:ext cx="1425912" cy="630237"/>
          </a:xfrm>
          <a:prstGeom prst="rect">
            <a:avLst/>
          </a:prstGeom>
        </p:spPr>
      </p:pic>
      <p:pic>
        <p:nvPicPr>
          <p:cNvPr id="6" name="Immagine 5" descr="Immagine che contiene schermata, simbolo, bandiera, Blu intenso&#10;&#10;Descrizione generata automaticamente">
            <a:extLst>
              <a:ext uri="{FF2B5EF4-FFF2-40B4-BE49-F238E27FC236}">
                <a16:creationId xmlns:a16="http://schemas.microsoft.com/office/drawing/2014/main" id="{47A99EC1-4B5A-A3E5-320B-7A9780E24B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312" y="6117197"/>
            <a:ext cx="870613" cy="740804"/>
          </a:xfrm>
          <a:prstGeom prst="rect">
            <a:avLst/>
          </a:prstGeom>
        </p:spPr>
      </p:pic>
      <p:pic>
        <p:nvPicPr>
          <p:cNvPr id="7" name="Immagine 6" descr="Immagine che contiene Elementi grafici, Carattere, grafica, testo&#10;&#10;Descrizione generata automaticamente">
            <a:extLst>
              <a:ext uri="{FF2B5EF4-FFF2-40B4-BE49-F238E27FC236}">
                <a16:creationId xmlns:a16="http://schemas.microsoft.com/office/drawing/2014/main" id="{EE37BFF1-F6E7-C901-28E9-F8C000343C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275" y="6176963"/>
            <a:ext cx="1023034" cy="659543"/>
          </a:xfrm>
          <a:prstGeom prst="rect">
            <a:avLst/>
          </a:prstGeom>
        </p:spPr>
      </p:pic>
      <p:pic>
        <p:nvPicPr>
          <p:cNvPr id="8" name="Immagine 7" descr="Immagine che contiene testo, Carattere, logo, simbolo&#10;&#10;Descrizione generata automaticamente">
            <a:extLst>
              <a:ext uri="{FF2B5EF4-FFF2-40B4-BE49-F238E27FC236}">
                <a16:creationId xmlns:a16="http://schemas.microsoft.com/office/drawing/2014/main" id="{FFDF4DF3-0AC0-2587-CF89-02D04D4F7F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9" y="5981651"/>
            <a:ext cx="2219325" cy="876349"/>
          </a:xfrm>
          <a:prstGeom prst="rect">
            <a:avLst/>
          </a:prstGeom>
        </p:spPr>
      </p:pic>
      <p:pic>
        <p:nvPicPr>
          <p:cNvPr id="9" name="Immagine 8" descr="Immagine che contiene testo, Carattere, logo, design&#10;&#10;Descrizione generata automaticamente">
            <a:extLst>
              <a:ext uri="{FF2B5EF4-FFF2-40B4-BE49-F238E27FC236}">
                <a16:creationId xmlns:a16="http://schemas.microsoft.com/office/drawing/2014/main" id="{0C463285-46E8-C256-6FED-BF95540E7F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99" y="6026150"/>
            <a:ext cx="1247775" cy="831850"/>
          </a:xfrm>
          <a:prstGeom prst="rect">
            <a:avLst/>
          </a:prstGeom>
        </p:spPr>
      </p:pic>
      <p:pic>
        <p:nvPicPr>
          <p:cNvPr id="10" name="Immagine 9" descr="Immagine che contiene logo, Elementi grafici, clipart, Carattere&#10;&#10;Descrizione generata automaticamente">
            <a:extLst>
              <a:ext uri="{FF2B5EF4-FFF2-40B4-BE49-F238E27FC236}">
                <a16:creationId xmlns:a16="http://schemas.microsoft.com/office/drawing/2014/main" id="{C9395A0C-FF96-9A4C-8250-813ABCE344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4" y="6016806"/>
            <a:ext cx="795337" cy="80603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DEECFE9-26FB-7A16-13C7-F1770F652A75}"/>
              </a:ext>
            </a:extLst>
          </p:cNvPr>
          <p:cNvSpPr txBox="1"/>
          <p:nvPr/>
        </p:nvSpPr>
        <p:spPr>
          <a:xfrm>
            <a:off x="0" y="789182"/>
            <a:ext cx="29914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/>
              <a:t>2000-2010</a:t>
            </a:r>
          </a:p>
          <a:p>
            <a:pPr algn="ctr"/>
            <a:r>
              <a:rPr lang="it-IT" sz="4000" b="1" dirty="0"/>
              <a:t>(10-15 YEARS LATER, SOME PLANNED … ARE STILL PLANNED)</a:t>
            </a:r>
          </a:p>
        </p:txBody>
      </p:sp>
    </p:spTree>
    <p:extLst>
      <p:ext uri="{BB962C8B-B14F-4D97-AF65-F5344CB8AC3E}">
        <p14:creationId xmlns:p14="http://schemas.microsoft.com/office/powerpoint/2010/main" val="246716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Segnaposto contenuto 24">
            <a:extLst>
              <a:ext uri="{FF2B5EF4-FFF2-40B4-BE49-F238E27FC236}">
                <a16:creationId xmlns:a16="http://schemas.microsoft.com/office/drawing/2014/main" id="{176B577F-67BD-4244-8A04-1B8F7676AF42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165368006"/>
              </p:ext>
            </p:extLst>
          </p:nvPr>
        </p:nvGraphicFramePr>
        <p:xfrm>
          <a:off x="0" y="158750"/>
          <a:ext cx="11849100" cy="6196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BE39CAD6-7A0B-7444-9608-EC3BB4D20628}"/>
              </a:ext>
            </a:extLst>
          </p:cNvPr>
          <p:cNvSpPr txBox="1"/>
          <p:nvPr/>
        </p:nvSpPr>
        <p:spPr>
          <a:xfrm>
            <a:off x="6595189" y="4697963"/>
            <a:ext cx="47399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+mj-lt"/>
              </a:rPr>
              <a:t>Hierarchy chart for desalination methods </a:t>
            </a:r>
            <a:endParaRPr lang="it-IT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958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5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401D1D-F58A-DAF4-76C4-CEE1A41E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88D31E-66E2-3525-FCDF-31781DE89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680AEAE-2072-3E5D-3ABA-6BA611F63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760" y="25360"/>
            <a:ext cx="8605520" cy="656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9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4E0048-1248-1BAF-AE96-FFF42F903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Water-Energy-Environment Nexus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75C5CD4-B133-1D55-E72C-395638C14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84F1666-9183-FEBD-7516-2D080BAB7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53" y="1120697"/>
            <a:ext cx="11820293" cy="4616605"/>
          </a:xfrm>
          <a:prstGeom prst="rect">
            <a:avLst/>
          </a:prstGeom>
        </p:spPr>
      </p:pic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85F2A595-DAE6-6FAA-DF34-B2AE7A96C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75" y="6117196"/>
            <a:ext cx="962025" cy="690004"/>
          </a:xfrm>
          <a:prstGeom prst="rect">
            <a:avLst/>
          </a:prstGeom>
        </p:spPr>
      </p:pic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CD8E551C-511F-0B0A-D036-E6DCACBAF4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2050" y="6176963"/>
            <a:ext cx="1425912" cy="630237"/>
          </a:xfrm>
          <a:prstGeom prst="rect">
            <a:avLst/>
          </a:prstGeom>
        </p:spPr>
      </p:pic>
      <p:pic>
        <p:nvPicPr>
          <p:cNvPr id="8" name="Immagine 7" descr="Immagine che contiene schermata, simbolo, bandiera, Blu intenso&#10;&#10;Descrizione generata automaticamente">
            <a:extLst>
              <a:ext uri="{FF2B5EF4-FFF2-40B4-BE49-F238E27FC236}">
                <a16:creationId xmlns:a16="http://schemas.microsoft.com/office/drawing/2014/main" id="{3A8A9490-B7EE-145F-62EF-B57E5C075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312" y="6117197"/>
            <a:ext cx="870613" cy="740804"/>
          </a:xfrm>
          <a:prstGeom prst="rect">
            <a:avLst/>
          </a:prstGeom>
        </p:spPr>
      </p:pic>
      <p:pic>
        <p:nvPicPr>
          <p:cNvPr id="9" name="Immagine 8" descr="Immagine che contiene Elementi grafici, Carattere, grafica, testo&#10;&#10;Descrizione generata automaticamente">
            <a:extLst>
              <a:ext uri="{FF2B5EF4-FFF2-40B4-BE49-F238E27FC236}">
                <a16:creationId xmlns:a16="http://schemas.microsoft.com/office/drawing/2014/main" id="{191F5893-F347-0E39-4043-21D1D93E08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275" y="6176963"/>
            <a:ext cx="1023034" cy="659543"/>
          </a:xfrm>
          <a:prstGeom prst="rect">
            <a:avLst/>
          </a:prstGeom>
        </p:spPr>
      </p:pic>
      <p:pic>
        <p:nvPicPr>
          <p:cNvPr id="10" name="Immagine 9" descr="Immagine che contiene testo, Carattere, logo, simbolo&#10;&#10;Descrizione generata automaticamente">
            <a:extLst>
              <a:ext uri="{FF2B5EF4-FFF2-40B4-BE49-F238E27FC236}">
                <a16:creationId xmlns:a16="http://schemas.microsoft.com/office/drawing/2014/main" id="{220BD203-EBC6-F66C-0C6B-92E3CB1620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9" y="5981651"/>
            <a:ext cx="2219325" cy="876349"/>
          </a:xfrm>
          <a:prstGeom prst="rect">
            <a:avLst/>
          </a:prstGeom>
        </p:spPr>
      </p:pic>
      <p:pic>
        <p:nvPicPr>
          <p:cNvPr id="11" name="Immagine 10" descr="Immagine che contiene testo, Carattere, logo, design&#10;&#10;Descrizione generata automaticamente">
            <a:extLst>
              <a:ext uri="{FF2B5EF4-FFF2-40B4-BE49-F238E27FC236}">
                <a16:creationId xmlns:a16="http://schemas.microsoft.com/office/drawing/2014/main" id="{D1032835-A1FD-7DDA-16BE-2DFC4A9E2F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99" y="6026150"/>
            <a:ext cx="1247775" cy="831850"/>
          </a:xfrm>
          <a:prstGeom prst="rect">
            <a:avLst/>
          </a:prstGeom>
        </p:spPr>
      </p:pic>
      <p:pic>
        <p:nvPicPr>
          <p:cNvPr id="12" name="Immagine 11" descr="Immagine che contiene logo, Elementi grafici, clipart, Carattere&#10;&#10;Descrizione generata automaticamente">
            <a:extLst>
              <a:ext uri="{FF2B5EF4-FFF2-40B4-BE49-F238E27FC236}">
                <a16:creationId xmlns:a16="http://schemas.microsoft.com/office/drawing/2014/main" id="{F3ACABD0-7ECF-4344-96A2-1F1FEE4B0B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4" y="6016806"/>
            <a:ext cx="795337" cy="80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9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E6406C-7AEF-B68B-DC4B-00CB68BED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9D9C265-0378-4DBC-4A9C-93F1A0787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315" y="0"/>
            <a:ext cx="88913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7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890472-D07C-F1B8-2C07-A9EBFA4D9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07AB03C-5B98-5F6D-0AD8-CC3C3966A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91" y="0"/>
            <a:ext cx="116974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9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A35ECE-E232-9F45-C0C0-9BF6ADF48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i="0" u="none" strike="noStrike" baseline="0" dirty="0">
                <a:latin typeface="Calibri" panose="020F0502020204030204" pitchFamily="34" charset="0"/>
              </a:rPr>
              <a:t>Energy Recovery Devices- </a:t>
            </a:r>
            <a:r>
              <a:rPr lang="it-IT" sz="4000" b="1" i="0" u="none" strike="noStrike" baseline="0" dirty="0" err="1">
                <a:latin typeface="Calibri" panose="020F0502020204030204" pitchFamily="34" charset="0"/>
              </a:rPr>
              <a:t>main</a:t>
            </a:r>
            <a:r>
              <a:rPr lang="it-IT" sz="4000" b="1" i="0" u="none" strike="noStrike" baseline="0" dirty="0">
                <a:latin typeface="Calibri" panose="020F0502020204030204" pitchFamily="34" charset="0"/>
              </a:rPr>
              <a:t> ERD </a:t>
            </a:r>
            <a:r>
              <a:rPr lang="it-IT" sz="4000" b="1" i="0" u="none" strike="noStrike" baseline="0" dirty="0" err="1">
                <a:latin typeface="Calibri" panose="020F0502020204030204" pitchFamily="34" charset="0"/>
              </a:rPr>
              <a:t>possibilities</a:t>
            </a:r>
            <a:endParaRPr lang="it-IT" sz="4000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727AB0-0882-3105-ADD4-38A04FC2D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09C17D3-A379-F1D4-6D3A-617394224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940" y="885470"/>
            <a:ext cx="10174120" cy="5087060"/>
          </a:xfrm>
          <a:prstGeom prst="rect">
            <a:avLst/>
          </a:prstGeom>
        </p:spPr>
      </p:pic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AC7F4A9C-D4B8-3B14-DC6F-ADA9E0092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75" y="6117196"/>
            <a:ext cx="962025" cy="690004"/>
          </a:xfrm>
          <a:prstGeom prst="rect">
            <a:avLst/>
          </a:prstGeom>
        </p:spPr>
      </p:pic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FEFFADB0-FD25-F877-7710-A4CB64290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2050" y="6176963"/>
            <a:ext cx="1425912" cy="630237"/>
          </a:xfrm>
          <a:prstGeom prst="rect">
            <a:avLst/>
          </a:prstGeom>
        </p:spPr>
      </p:pic>
      <p:pic>
        <p:nvPicPr>
          <p:cNvPr id="7" name="Immagine 6" descr="Immagine che contiene schermata, simbolo, bandiera, Blu intenso&#10;&#10;Descrizione generata automaticamente">
            <a:extLst>
              <a:ext uri="{FF2B5EF4-FFF2-40B4-BE49-F238E27FC236}">
                <a16:creationId xmlns:a16="http://schemas.microsoft.com/office/drawing/2014/main" id="{7EBDC764-F714-0BA3-4ECB-3500877EB6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312" y="6117197"/>
            <a:ext cx="870613" cy="740804"/>
          </a:xfrm>
          <a:prstGeom prst="rect">
            <a:avLst/>
          </a:prstGeom>
        </p:spPr>
      </p:pic>
      <p:pic>
        <p:nvPicPr>
          <p:cNvPr id="8" name="Immagine 7" descr="Immagine che contiene Elementi grafici, Carattere, grafica, testo&#10;&#10;Descrizione generata automaticamente">
            <a:extLst>
              <a:ext uri="{FF2B5EF4-FFF2-40B4-BE49-F238E27FC236}">
                <a16:creationId xmlns:a16="http://schemas.microsoft.com/office/drawing/2014/main" id="{5412C6B8-7DDF-F895-36DA-DF2105BD51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275" y="6176963"/>
            <a:ext cx="1023034" cy="659543"/>
          </a:xfrm>
          <a:prstGeom prst="rect">
            <a:avLst/>
          </a:prstGeom>
        </p:spPr>
      </p:pic>
      <p:pic>
        <p:nvPicPr>
          <p:cNvPr id="9" name="Immagine 8" descr="Immagine che contiene testo, Carattere, logo, simbolo&#10;&#10;Descrizione generata automaticamente">
            <a:extLst>
              <a:ext uri="{FF2B5EF4-FFF2-40B4-BE49-F238E27FC236}">
                <a16:creationId xmlns:a16="http://schemas.microsoft.com/office/drawing/2014/main" id="{6F620D31-DB1B-29FC-B47F-F306A9E741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9" y="5981651"/>
            <a:ext cx="2219325" cy="876349"/>
          </a:xfrm>
          <a:prstGeom prst="rect">
            <a:avLst/>
          </a:prstGeom>
        </p:spPr>
      </p:pic>
      <p:pic>
        <p:nvPicPr>
          <p:cNvPr id="10" name="Immagine 9" descr="Immagine che contiene testo, Carattere, logo, design&#10;&#10;Descrizione generata automaticamente">
            <a:extLst>
              <a:ext uri="{FF2B5EF4-FFF2-40B4-BE49-F238E27FC236}">
                <a16:creationId xmlns:a16="http://schemas.microsoft.com/office/drawing/2014/main" id="{1E9DCB64-99BF-384D-CFE0-4B460C3F85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99" y="6026150"/>
            <a:ext cx="1247775" cy="831850"/>
          </a:xfrm>
          <a:prstGeom prst="rect">
            <a:avLst/>
          </a:prstGeom>
        </p:spPr>
      </p:pic>
      <p:pic>
        <p:nvPicPr>
          <p:cNvPr id="11" name="Immagine 10" descr="Immagine che contiene logo, Elementi grafici, clipart, Carattere&#10;&#10;Descrizione generata automaticamente">
            <a:extLst>
              <a:ext uri="{FF2B5EF4-FFF2-40B4-BE49-F238E27FC236}">
                <a16:creationId xmlns:a16="http://schemas.microsoft.com/office/drawing/2014/main" id="{9CE865C9-7D57-D365-3D26-A6D5B523D3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4" y="6016806"/>
            <a:ext cx="795337" cy="80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5D141A-874F-0C4C-59D1-6B78A9D52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49101B-F981-9F12-B9EF-5AE6030DC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ACDBB41-F963-A1E6-6E45-CDAF42D00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0122"/>
            <a:ext cx="12192000" cy="5052291"/>
          </a:xfrm>
          <a:prstGeom prst="rect">
            <a:avLst/>
          </a:prstGeom>
        </p:spPr>
      </p:pic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659E831E-201F-06A3-8A26-8A7A0FEE4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75" y="6117196"/>
            <a:ext cx="962025" cy="690004"/>
          </a:xfrm>
          <a:prstGeom prst="rect">
            <a:avLst/>
          </a:prstGeom>
        </p:spPr>
      </p:pic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418CFB5F-141F-FDFD-B0DC-2EC15145B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2050" y="6176963"/>
            <a:ext cx="1425912" cy="630237"/>
          </a:xfrm>
          <a:prstGeom prst="rect">
            <a:avLst/>
          </a:prstGeom>
        </p:spPr>
      </p:pic>
      <p:pic>
        <p:nvPicPr>
          <p:cNvPr id="7" name="Immagine 6" descr="Immagine che contiene schermata, simbolo, bandiera, Blu intenso&#10;&#10;Descrizione generata automaticamente">
            <a:extLst>
              <a:ext uri="{FF2B5EF4-FFF2-40B4-BE49-F238E27FC236}">
                <a16:creationId xmlns:a16="http://schemas.microsoft.com/office/drawing/2014/main" id="{9D0D29B3-7032-C26F-3F3F-8423CC1F66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312" y="6117197"/>
            <a:ext cx="870613" cy="740804"/>
          </a:xfrm>
          <a:prstGeom prst="rect">
            <a:avLst/>
          </a:prstGeom>
        </p:spPr>
      </p:pic>
      <p:pic>
        <p:nvPicPr>
          <p:cNvPr id="8" name="Immagine 7" descr="Immagine che contiene Elementi grafici, Carattere, grafica, testo&#10;&#10;Descrizione generata automaticamente">
            <a:extLst>
              <a:ext uri="{FF2B5EF4-FFF2-40B4-BE49-F238E27FC236}">
                <a16:creationId xmlns:a16="http://schemas.microsoft.com/office/drawing/2014/main" id="{B641CA11-6F25-B7C2-9703-2CC6043BB0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275" y="6176963"/>
            <a:ext cx="1023034" cy="659543"/>
          </a:xfrm>
          <a:prstGeom prst="rect">
            <a:avLst/>
          </a:prstGeom>
        </p:spPr>
      </p:pic>
      <p:pic>
        <p:nvPicPr>
          <p:cNvPr id="9" name="Immagine 8" descr="Immagine che contiene testo, Carattere, logo, simbolo&#10;&#10;Descrizione generata automaticamente">
            <a:extLst>
              <a:ext uri="{FF2B5EF4-FFF2-40B4-BE49-F238E27FC236}">
                <a16:creationId xmlns:a16="http://schemas.microsoft.com/office/drawing/2014/main" id="{B2DD6553-08F6-A349-7BA0-31279B1806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9" y="5981651"/>
            <a:ext cx="2219325" cy="876349"/>
          </a:xfrm>
          <a:prstGeom prst="rect">
            <a:avLst/>
          </a:prstGeom>
        </p:spPr>
      </p:pic>
      <p:pic>
        <p:nvPicPr>
          <p:cNvPr id="10" name="Immagine 9" descr="Immagine che contiene testo, Carattere, logo, design&#10;&#10;Descrizione generata automaticamente">
            <a:extLst>
              <a:ext uri="{FF2B5EF4-FFF2-40B4-BE49-F238E27FC236}">
                <a16:creationId xmlns:a16="http://schemas.microsoft.com/office/drawing/2014/main" id="{207A5736-F3A9-7515-7ECD-83A2BFAA60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99" y="6026150"/>
            <a:ext cx="1247775" cy="831850"/>
          </a:xfrm>
          <a:prstGeom prst="rect">
            <a:avLst/>
          </a:prstGeom>
        </p:spPr>
      </p:pic>
      <p:pic>
        <p:nvPicPr>
          <p:cNvPr id="11" name="Immagine 10" descr="Immagine che contiene logo, Elementi grafici, clipart, Carattere&#10;&#10;Descrizione generata automaticamente">
            <a:extLst>
              <a:ext uri="{FF2B5EF4-FFF2-40B4-BE49-F238E27FC236}">
                <a16:creationId xmlns:a16="http://schemas.microsoft.com/office/drawing/2014/main" id="{60FDE2BE-C3FA-4B00-DEDF-3C83CC60D1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4" y="6016806"/>
            <a:ext cx="795337" cy="80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47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22012D-AFD4-A3BF-2EE9-95CA0F9B0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9C486B9-E369-B5E3-97BB-ED2FD2EC3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AAE2FF3-6963-4509-BEF6-26A42FCAC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654" y="0"/>
            <a:ext cx="8246691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81D27A7-4CF4-417B-31F4-B90589A592FD}"/>
              </a:ext>
            </a:extLst>
          </p:cNvPr>
          <p:cNvSpPr txBox="1"/>
          <p:nvPr/>
        </p:nvSpPr>
        <p:spPr>
          <a:xfrm>
            <a:off x="0" y="2265680"/>
            <a:ext cx="234696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 Readiness Level of </a:t>
            </a:r>
            <a:r>
              <a:rPr lang="it-IT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renewable</a:t>
            </a:r>
            <a:r>
              <a:rPr lang="it-IT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energy </a:t>
            </a:r>
            <a:r>
              <a:rPr lang="it-IT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coupled</a:t>
            </a:r>
            <a:r>
              <a:rPr lang="it-IT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</a:t>
            </a:r>
            <a:r>
              <a:rPr lang="it-IT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desalination</a:t>
            </a:r>
            <a:endParaRPr lang="it-IT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0C80EC94-BB0E-87DC-0054-6280E6A108B4}"/>
              </a:ext>
            </a:extLst>
          </p:cNvPr>
          <p:cNvSpPr/>
          <p:nvPr/>
        </p:nvSpPr>
        <p:spPr>
          <a:xfrm>
            <a:off x="2560320" y="0"/>
            <a:ext cx="8361680" cy="1825625"/>
          </a:xfrm>
          <a:prstGeom prst="rect">
            <a:avLst/>
          </a:prstGeom>
          <a:noFill/>
          <a:ln w="127000" cmpd="tri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7384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93643D-575D-7223-26F8-C4E26F769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it-IT" b="1" dirty="0"/>
              <a:t>Mobile </a:t>
            </a:r>
            <a:r>
              <a:rPr lang="it-IT" b="1" dirty="0" err="1"/>
              <a:t>desalination</a:t>
            </a:r>
            <a:r>
              <a:rPr lang="it-IT" b="1" dirty="0"/>
              <a:t> in Formia </a:t>
            </a:r>
            <a:r>
              <a:rPr lang="it-IT" b="1" dirty="0" err="1"/>
              <a:t>seaport</a:t>
            </a:r>
            <a:endParaRPr lang="it-IT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EE335A-6B06-A0CB-BFC8-FBC9166F2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1F1E943-AAAB-4E92-84E2-B4DC8C445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88" y="1191149"/>
            <a:ext cx="5340624" cy="429282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52A04DD-E6A8-7AFD-37F1-32AFC85957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449"/>
          <a:stretch/>
        </p:blipFill>
        <p:spPr>
          <a:xfrm>
            <a:off x="6222736" y="1122907"/>
            <a:ext cx="5131064" cy="250644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23A932F-167B-32C3-32A9-F1CCB691CD8A}"/>
              </a:ext>
            </a:extLst>
          </p:cNvPr>
          <p:cNvSpPr txBox="1"/>
          <p:nvPr/>
        </p:nvSpPr>
        <p:spPr>
          <a:xfrm>
            <a:off x="6341364" y="948912"/>
            <a:ext cx="555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Production cost: 3 €/m3 per 1500 m3/d</a:t>
            </a:r>
          </a:p>
        </p:txBody>
      </p:sp>
      <p:pic>
        <p:nvPicPr>
          <p:cNvPr id="9" name="Elemento grafico 8">
            <a:extLst>
              <a:ext uri="{FF2B5EF4-FFF2-40B4-BE49-F238E27FC236}">
                <a16:creationId xmlns:a16="http://schemas.microsoft.com/office/drawing/2014/main" id="{578C0A82-8485-65CF-E56D-84162D6C3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675" y="6117196"/>
            <a:ext cx="962025" cy="690004"/>
          </a:xfrm>
          <a:prstGeom prst="rect">
            <a:avLst/>
          </a:prstGeom>
        </p:spPr>
      </p:pic>
      <p:pic>
        <p:nvPicPr>
          <p:cNvPr id="10" name="Elemento grafico 9">
            <a:extLst>
              <a:ext uri="{FF2B5EF4-FFF2-40B4-BE49-F238E27FC236}">
                <a16:creationId xmlns:a16="http://schemas.microsoft.com/office/drawing/2014/main" id="{F1672B8E-68A7-139A-8787-C6ADC29E9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2050" y="6176963"/>
            <a:ext cx="1425912" cy="630237"/>
          </a:xfrm>
          <a:prstGeom prst="rect">
            <a:avLst/>
          </a:prstGeom>
        </p:spPr>
      </p:pic>
      <p:pic>
        <p:nvPicPr>
          <p:cNvPr id="11" name="Immagine 10" descr="Immagine che contiene schermata, simbolo, bandiera, Blu intenso&#10;&#10;Descrizione generata automaticamente">
            <a:extLst>
              <a:ext uri="{FF2B5EF4-FFF2-40B4-BE49-F238E27FC236}">
                <a16:creationId xmlns:a16="http://schemas.microsoft.com/office/drawing/2014/main" id="{BE8A34A4-5C5C-6511-D2AD-F7D0ABB74B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312" y="6117197"/>
            <a:ext cx="870613" cy="740804"/>
          </a:xfrm>
          <a:prstGeom prst="rect">
            <a:avLst/>
          </a:prstGeom>
        </p:spPr>
      </p:pic>
      <p:pic>
        <p:nvPicPr>
          <p:cNvPr id="12" name="Immagine 11" descr="Immagine che contiene Elementi grafici, Carattere, grafica, testo&#10;&#10;Descrizione generata automaticamente">
            <a:extLst>
              <a:ext uri="{FF2B5EF4-FFF2-40B4-BE49-F238E27FC236}">
                <a16:creationId xmlns:a16="http://schemas.microsoft.com/office/drawing/2014/main" id="{2590EE2C-A1B7-093B-E0DE-111401D0E4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275" y="6176963"/>
            <a:ext cx="1023034" cy="659543"/>
          </a:xfrm>
          <a:prstGeom prst="rect">
            <a:avLst/>
          </a:prstGeom>
        </p:spPr>
      </p:pic>
      <p:pic>
        <p:nvPicPr>
          <p:cNvPr id="13" name="Immagine 12" descr="Immagine che contiene testo, Carattere, logo, simbolo&#10;&#10;Descrizione generata automaticamente">
            <a:extLst>
              <a:ext uri="{FF2B5EF4-FFF2-40B4-BE49-F238E27FC236}">
                <a16:creationId xmlns:a16="http://schemas.microsoft.com/office/drawing/2014/main" id="{A0119420-3DFA-BA0D-8A23-A129AA4AE7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9" y="5981651"/>
            <a:ext cx="2219325" cy="876349"/>
          </a:xfrm>
          <a:prstGeom prst="rect">
            <a:avLst/>
          </a:prstGeom>
        </p:spPr>
      </p:pic>
      <p:pic>
        <p:nvPicPr>
          <p:cNvPr id="14" name="Immagine 13" descr="Immagine che contiene testo, Carattere, logo, design&#10;&#10;Descrizione generata automaticamente">
            <a:extLst>
              <a:ext uri="{FF2B5EF4-FFF2-40B4-BE49-F238E27FC236}">
                <a16:creationId xmlns:a16="http://schemas.microsoft.com/office/drawing/2014/main" id="{351E8D7B-53C2-1DBF-FA9A-AF63C12EA3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99" y="6026150"/>
            <a:ext cx="1247775" cy="831850"/>
          </a:xfrm>
          <a:prstGeom prst="rect">
            <a:avLst/>
          </a:prstGeom>
        </p:spPr>
      </p:pic>
      <p:pic>
        <p:nvPicPr>
          <p:cNvPr id="15" name="Immagine 14" descr="Immagine che contiene logo, Elementi grafici, clipart, Carattere&#10;&#10;Descrizione generata automaticamente">
            <a:extLst>
              <a:ext uri="{FF2B5EF4-FFF2-40B4-BE49-F238E27FC236}">
                <a16:creationId xmlns:a16="http://schemas.microsoft.com/office/drawing/2014/main" id="{8EFD5D11-F855-DCA4-8F6F-1C16B008D3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4" y="6016806"/>
            <a:ext cx="795337" cy="80603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0396F8A-B13E-AEFC-3896-92848DBA77D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49401" y="3728353"/>
            <a:ext cx="3506681" cy="211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7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240871-4572-293C-72C2-973265BD3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Contents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41F52E-C0FA-7429-AFAD-5C2A733D9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/>
          <a:lstStyle/>
          <a:p>
            <a:r>
              <a:rPr lang="it-IT" dirty="0"/>
              <a:t>Inland water in the </a:t>
            </a:r>
            <a:r>
              <a:rPr lang="it-IT" dirty="0" err="1"/>
              <a:t>Mediterranean</a:t>
            </a:r>
            <a:r>
              <a:rPr lang="it-IT" dirty="0"/>
              <a:t> </a:t>
            </a:r>
            <a:r>
              <a:rPr lang="it-IT" dirty="0" err="1"/>
              <a:t>basin</a:t>
            </a:r>
            <a:r>
              <a:rPr lang="it-IT" dirty="0"/>
              <a:t>: </a:t>
            </a:r>
            <a:r>
              <a:rPr lang="it-IT" dirty="0" err="1"/>
              <a:t>among</a:t>
            </a:r>
            <a:r>
              <a:rPr lang="it-IT" dirty="0"/>
              <a:t> </a:t>
            </a:r>
            <a:r>
              <a:rPr lang="it-IT" dirty="0" err="1"/>
              <a:t>scarcity</a:t>
            </a:r>
            <a:r>
              <a:rPr lang="it-IT" dirty="0"/>
              <a:t>, stress and floods</a:t>
            </a:r>
          </a:p>
          <a:p>
            <a:r>
              <a:rPr lang="it-IT" dirty="0" err="1"/>
              <a:t>Fit</a:t>
            </a:r>
            <a:r>
              <a:rPr lang="it-IT" dirty="0"/>
              <a:t>-for-</a:t>
            </a:r>
            <a:r>
              <a:rPr lang="it-IT" dirty="0" err="1"/>
              <a:t>purpose</a:t>
            </a:r>
            <a:r>
              <a:rPr lang="it-IT" dirty="0"/>
              <a:t> alternative water sources and water </a:t>
            </a:r>
            <a:r>
              <a:rPr lang="it-IT" dirty="0" err="1"/>
              <a:t>uses</a:t>
            </a:r>
            <a:r>
              <a:rPr lang="it-IT" dirty="0"/>
              <a:t>: </a:t>
            </a:r>
            <a:r>
              <a:rPr lang="it-IT" dirty="0" err="1"/>
              <a:t>example</a:t>
            </a:r>
            <a:r>
              <a:rPr lang="it-IT" dirty="0"/>
              <a:t> of </a:t>
            </a:r>
            <a:r>
              <a:rPr lang="it-IT" dirty="0" err="1"/>
              <a:t>regional</a:t>
            </a:r>
            <a:r>
              <a:rPr lang="it-IT" dirty="0"/>
              <a:t> action plans to face water </a:t>
            </a:r>
            <a:r>
              <a:rPr lang="it-IT" dirty="0" err="1"/>
              <a:t>scarcity</a:t>
            </a:r>
            <a:r>
              <a:rPr lang="it-IT" dirty="0"/>
              <a:t> in Marche </a:t>
            </a:r>
            <a:r>
              <a:rPr lang="it-IT" dirty="0" err="1"/>
              <a:t>region</a:t>
            </a:r>
            <a:endParaRPr lang="it-IT" dirty="0"/>
          </a:p>
          <a:p>
            <a:r>
              <a:rPr lang="it-IT" dirty="0" err="1"/>
              <a:t>Desalination</a:t>
            </a:r>
            <a:r>
              <a:rPr lang="it-IT" dirty="0"/>
              <a:t> </a:t>
            </a:r>
            <a:r>
              <a:rPr lang="it-IT" dirty="0" err="1"/>
              <a:t>technologies</a:t>
            </a:r>
            <a:r>
              <a:rPr lang="it-IT" dirty="0"/>
              <a:t> and Water-Energy-Environment </a:t>
            </a:r>
            <a:r>
              <a:rPr lang="it-IT" dirty="0" err="1"/>
              <a:t>nexus</a:t>
            </a:r>
            <a:endParaRPr lang="it-IT" dirty="0"/>
          </a:p>
          <a:p>
            <a:pPr lvl="1"/>
            <a:r>
              <a:rPr lang="it-IT" dirty="0"/>
              <a:t>Case studies</a:t>
            </a:r>
          </a:p>
          <a:p>
            <a:pPr lvl="1"/>
            <a:r>
              <a:rPr lang="it-IT" dirty="0"/>
              <a:t>Challenges </a:t>
            </a:r>
          </a:p>
          <a:p>
            <a:r>
              <a:rPr lang="it-IT" dirty="0"/>
              <a:t>R&amp;D&amp;I </a:t>
            </a:r>
            <a:r>
              <a:rPr lang="it-IT" dirty="0" err="1"/>
              <a:t>topics</a:t>
            </a:r>
            <a:r>
              <a:rPr lang="it-IT" dirty="0"/>
              <a:t>: </a:t>
            </a:r>
            <a:r>
              <a:rPr lang="it-IT" dirty="0" err="1"/>
              <a:t>decentralized</a:t>
            </a:r>
            <a:r>
              <a:rPr lang="it-IT" dirty="0"/>
              <a:t> nature-</a:t>
            </a:r>
            <a:r>
              <a:rPr lang="it-IT" dirty="0" err="1"/>
              <a:t>based</a:t>
            </a:r>
            <a:r>
              <a:rPr lang="it-IT" dirty="0"/>
              <a:t> systems and brine mining in EU-</a:t>
            </a:r>
            <a:r>
              <a:rPr lang="it-IT" dirty="0" err="1"/>
              <a:t>funded</a:t>
            </a:r>
            <a:r>
              <a:rPr lang="it-IT" dirty="0"/>
              <a:t> innovation actions</a:t>
            </a:r>
          </a:p>
        </p:txBody>
      </p: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12F81E57-673F-3632-75B8-452FC580C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675" y="6117196"/>
            <a:ext cx="962025" cy="690004"/>
          </a:xfrm>
          <a:prstGeom prst="rect">
            <a:avLst/>
          </a:prstGeom>
        </p:spPr>
      </p:pic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D5BB2DA3-5181-9F0C-A0A0-3EA9B4FB2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2050" y="6176963"/>
            <a:ext cx="1425912" cy="630237"/>
          </a:xfrm>
          <a:prstGeom prst="rect">
            <a:avLst/>
          </a:prstGeom>
        </p:spPr>
      </p:pic>
      <p:pic>
        <p:nvPicPr>
          <p:cNvPr id="9" name="Immagine 8" descr="Immagine che contiene schermata, simbolo, bandiera, Blu intenso&#10;&#10;Descrizione generata automaticamente">
            <a:extLst>
              <a:ext uri="{FF2B5EF4-FFF2-40B4-BE49-F238E27FC236}">
                <a16:creationId xmlns:a16="http://schemas.microsoft.com/office/drawing/2014/main" id="{23DB46D7-370E-29E0-7CF4-79E6BBB0D0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312" y="6117197"/>
            <a:ext cx="870613" cy="740804"/>
          </a:xfrm>
          <a:prstGeom prst="rect">
            <a:avLst/>
          </a:prstGeom>
        </p:spPr>
      </p:pic>
      <p:pic>
        <p:nvPicPr>
          <p:cNvPr id="11" name="Immagine 10" descr="Immagine che contiene Elementi grafici, Carattere, grafica, testo&#10;&#10;Descrizione generata automaticamente">
            <a:extLst>
              <a:ext uri="{FF2B5EF4-FFF2-40B4-BE49-F238E27FC236}">
                <a16:creationId xmlns:a16="http://schemas.microsoft.com/office/drawing/2014/main" id="{7C210E8C-6AFC-7BAC-7B40-4A3AD57F95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275" y="6176963"/>
            <a:ext cx="1023034" cy="659543"/>
          </a:xfrm>
          <a:prstGeom prst="rect">
            <a:avLst/>
          </a:prstGeom>
        </p:spPr>
      </p:pic>
      <p:pic>
        <p:nvPicPr>
          <p:cNvPr id="13" name="Immagine 12" descr="Immagine che contiene testo, Carattere, logo, simbolo&#10;&#10;Descrizione generata automaticamente">
            <a:extLst>
              <a:ext uri="{FF2B5EF4-FFF2-40B4-BE49-F238E27FC236}">
                <a16:creationId xmlns:a16="http://schemas.microsoft.com/office/drawing/2014/main" id="{C38DF045-AC5D-A729-E9AF-6428B2CC89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9" y="5981651"/>
            <a:ext cx="2219325" cy="876349"/>
          </a:xfrm>
          <a:prstGeom prst="rect">
            <a:avLst/>
          </a:prstGeom>
        </p:spPr>
      </p:pic>
      <p:pic>
        <p:nvPicPr>
          <p:cNvPr id="15" name="Immagine 14" descr="Immagine che contiene testo, Carattere, logo, design&#10;&#10;Descrizione generata automaticamente">
            <a:extLst>
              <a:ext uri="{FF2B5EF4-FFF2-40B4-BE49-F238E27FC236}">
                <a16:creationId xmlns:a16="http://schemas.microsoft.com/office/drawing/2014/main" id="{CCF1AF60-FFA9-31CB-23B4-C5ED2A6953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99" y="6026150"/>
            <a:ext cx="1247775" cy="831850"/>
          </a:xfrm>
          <a:prstGeom prst="rect">
            <a:avLst/>
          </a:prstGeom>
        </p:spPr>
      </p:pic>
      <p:pic>
        <p:nvPicPr>
          <p:cNvPr id="17" name="Immagine 16" descr="Immagine che contiene logo, Elementi grafici, clipart, Carattere&#10;&#10;Descrizione generata automaticamente">
            <a:extLst>
              <a:ext uri="{FF2B5EF4-FFF2-40B4-BE49-F238E27FC236}">
                <a16:creationId xmlns:a16="http://schemas.microsoft.com/office/drawing/2014/main" id="{3DEF0A9B-3E14-0FE4-9397-33DBFFAA5D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4" y="6016806"/>
            <a:ext cx="795337" cy="80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5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F98E80-C60C-4E09-0CD1-26BB5C874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728597B-89E4-715C-6664-BCAF7243A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3289484-BA55-108A-E438-765C25589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652" y="0"/>
            <a:ext cx="10482348" cy="676655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373D30C-4FA1-F15C-E73A-CFCAD2309CEC}"/>
              </a:ext>
            </a:extLst>
          </p:cNvPr>
          <p:cNvSpPr txBox="1"/>
          <p:nvPr/>
        </p:nvSpPr>
        <p:spPr>
          <a:xfrm>
            <a:off x="965200" y="-71120"/>
            <a:ext cx="7630160" cy="24006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5000" dirty="0"/>
              <a:t>HYDRODYNAMIC MODELLING OF THE SALINITY PLUM</a:t>
            </a:r>
          </a:p>
        </p:txBody>
      </p:sp>
    </p:spTree>
    <p:extLst>
      <p:ext uri="{BB962C8B-B14F-4D97-AF65-F5344CB8AC3E}">
        <p14:creationId xmlns:p14="http://schemas.microsoft.com/office/powerpoint/2010/main" val="169606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EF4CDD-AD19-C265-0A8C-0B21AF554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0595"/>
            <a:ext cx="10515600" cy="1325563"/>
          </a:xfrm>
        </p:spPr>
        <p:txBody>
          <a:bodyPr/>
          <a:lstStyle/>
          <a:p>
            <a:pPr algn="ctr"/>
            <a:r>
              <a:rPr lang="it-IT" dirty="0"/>
              <a:t>Ventotene </a:t>
            </a:r>
            <a:r>
              <a:rPr lang="it-IT" dirty="0" err="1"/>
              <a:t>desalination</a:t>
            </a:r>
            <a:r>
              <a:rPr lang="it-IT" dirty="0"/>
              <a:t> </a:t>
            </a:r>
            <a:r>
              <a:rPr lang="it-IT" dirty="0" err="1"/>
              <a:t>plant</a:t>
            </a:r>
            <a:r>
              <a:rPr lang="it-IT" dirty="0"/>
              <a:t>: monitoring of </a:t>
            </a:r>
            <a:r>
              <a:rPr lang="it-IT" dirty="0" err="1"/>
              <a:t>benthic</a:t>
            </a:r>
            <a:r>
              <a:rPr lang="it-IT" dirty="0"/>
              <a:t> </a:t>
            </a:r>
            <a:r>
              <a:rPr lang="it-IT" dirty="0" err="1"/>
              <a:t>species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0039D6-CC2B-01C1-E673-6B1F0A632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F0B2A9D-7B14-5800-22A5-BD9F3F980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585" y="1398674"/>
            <a:ext cx="7137535" cy="438300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1AF3F9D-CD2A-F983-4832-E4E4D5B7B071}"/>
              </a:ext>
            </a:extLst>
          </p:cNvPr>
          <p:cNvSpPr txBox="1"/>
          <p:nvPr/>
        </p:nvSpPr>
        <p:spPr>
          <a:xfrm>
            <a:off x="6939280" y="1524000"/>
            <a:ext cx="214376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/>
              <a:t>Brine </a:t>
            </a:r>
            <a:r>
              <a:rPr lang="it-IT" sz="3000" b="1" dirty="0" err="1"/>
              <a:t>discharge</a:t>
            </a:r>
            <a:r>
              <a:rPr lang="it-IT" sz="3000" b="1" dirty="0"/>
              <a:t> point</a:t>
            </a:r>
          </a:p>
        </p:txBody>
      </p:sp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DE82CD64-9540-3C54-F22D-0C4016815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75" y="6117196"/>
            <a:ext cx="962025" cy="690004"/>
          </a:xfrm>
          <a:prstGeom prst="rect">
            <a:avLst/>
          </a:prstGeom>
        </p:spPr>
      </p:pic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9D4362D7-C8F1-A35B-7DB4-A717F3CD6F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2050" y="6176963"/>
            <a:ext cx="1425912" cy="630237"/>
          </a:xfrm>
          <a:prstGeom prst="rect">
            <a:avLst/>
          </a:prstGeom>
        </p:spPr>
      </p:pic>
      <p:pic>
        <p:nvPicPr>
          <p:cNvPr id="9" name="Immagine 8" descr="Immagine che contiene schermata, simbolo, bandiera, Blu intenso&#10;&#10;Descrizione generata automaticamente">
            <a:extLst>
              <a:ext uri="{FF2B5EF4-FFF2-40B4-BE49-F238E27FC236}">
                <a16:creationId xmlns:a16="http://schemas.microsoft.com/office/drawing/2014/main" id="{B72DFA6A-0F49-BCC8-974B-1941518D9B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312" y="6117197"/>
            <a:ext cx="870613" cy="740804"/>
          </a:xfrm>
          <a:prstGeom prst="rect">
            <a:avLst/>
          </a:prstGeom>
        </p:spPr>
      </p:pic>
      <p:pic>
        <p:nvPicPr>
          <p:cNvPr id="10" name="Immagine 9" descr="Immagine che contiene Elementi grafici, Carattere, grafica, testo&#10;&#10;Descrizione generata automaticamente">
            <a:extLst>
              <a:ext uri="{FF2B5EF4-FFF2-40B4-BE49-F238E27FC236}">
                <a16:creationId xmlns:a16="http://schemas.microsoft.com/office/drawing/2014/main" id="{BFA1CE4D-1BFB-7ADD-3AB6-E8689540C3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275" y="6176963"/>
            <a:ext cx="1023034" cy="659543"/>
          </a:xfrm>
          <a:prstGeom prst="rect">
            <a:avLst/>
          </a:prstGeom>
        </p:spPr>
      </p:pic>
      <p:pic>
        <p:nvPicPr>
          <p:cNvPr id="11" name="Immagine 10" descr="Immagine che contiene testo, Carattere, logo, simbolo&#10;&#10;Descrizione generata automaticamente">
            <a:extLst>
              <a:ext uri="{FF2B5EF4-FFF2-40B4-BE49-F238E27FC236}">
                <a16:creationId xmlns:a16="http://schemas.microsoft.com/office/drawing/2014/main" id="{15CE5294-757C-B46A-97ED-3209FFE107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9" y="5981651"/>
            <a:ext cx="2219325" cy="876349"/>
          </a:xfrm>
          <a:prstGeom prst="rect">
            <a:avLst/>
          </a:prstGeom>
        </p:spPr>
      </p:pic>
      <p:pic>
        <p:nvPicPr>
          <p:cNvPr id="12" name="Immagine 11" descr="Immagine che contiene testo, Carattere, logo, design&#10;&#10;Descrizione generata automaticamente">
            <a:extLst>
              <a:ext uri="{FF2B5EF4-FFF2-40B4-BE49-F238E27FC236}">
                <a16:creationId xmlns:a16="http://schemas.microsoft.com/office/drawing/2014/main" id="{D676AD01-79FE-295A-CB1A-3E15CA57B6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99" y="6026150"/>
            <a:ext cx="1247775" cy="831850"/>
          </a:xfrm>
          <a:prstGeom prst="rect">
            <a:avLst/>
          </a:prstGeom>
        </p:spPr>
      </p:pic>
      <p:pic>
        <p:nvPicPr>
          <p:cNvPr id="13" name="Immagine 12" descr="Immagine che contiene logo, Elementi grafici, clipart, Carattere&#10;&#10;Descrizione generata automaticamente">
            <a:extLst>
              <a:ext uri="{FF2B5EF4-FFF2-40B4-BE49-F238E27FC236}">
                <a16:creationId xmlns:a16="http://schemas.microsoft.com/office/drawing/2014/main" id="{990946F5-928C-8308-0825-1BA8112467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4" y="6016806"/>
            <a:ext cx="795337" cy="80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4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2567608" y="692696"/>
            <a:ext cx="69847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57" y="1569045"/>
            <a:ext cx="5492960" cy="297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6157176" y="1403372"/>
            <a:ext cx="3528392" cy="14773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Water production: 80 l/s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Footprint: 1680 m</a:t>
            </a:r>
            <a:r>
              <a:rPr lang="it-IT" baseline="30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CAPEX (2017): 14,5 M€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Prod</a:t>
            </a:r>
            <a:r>
              <a:rPr lang="it-IT" dirty="0"/>
              <a:t> day: 6912 m</a:t>
            </a:r>
            <a:r>
              <a:rPr lang="it-IT" baseline="30000" dirty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Electric energy: 2,5 KWh/m</a:t>
            </a:r>
            <a:r>
              <a:rPr lang="it-IT" baseline="30000" dirty="0"/>
              <a:t>3</a:t>
            </a:r>
            <a:endParaRPr lang="it-IT" dirty="0"/>
          </a:p>
        </p:txBody>
      </p:sp>
      <p:pic>
        <p:nvPicPr>
          <p:cNvPr id="2" name="Picture 2" descr="C:\Users\palermoc\Desktop\20170309_085435_resiz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263" y="3026417"/>
            <a:ext cx="3588494" cy="279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41CDAC84-BD79-71DD-43D8-BC7724EAE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675" y="6117196"/>
            <a:ext cx="962025" cy="690004"/>
          </a:xfrm>
          <a:prstGeom prst="rect">
            <a:avLst/>
          </a:prstGeom>
        </p:spPr>
      </p:pic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17285CAE-6BB0-CE99-6620-92338579A8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2050" y="6176963"/>
            <a:ext cx="1425912" cy="630237"/>
          </a:xfrm>
          <a:prstGeom prst="rect">
            <a:avLst/>
          </a:prstGeom>
        </p:spPr>
      </p:pic>
      <p:pic>
        <p:nvPicPr>
          <p:cNvPr id="8" name="Immagine 7" descr="Immagine che contiene schermata, simbolo, bandiera, Blu intenso&#10;&#10;Descrizione generata automaticamente">
            <a:extLst>
              <a:ext uri="{FF2B5EF4-FFF2-40B4-BE49-F238E27FC236}">
                <a16:creationId xmlns:a16="http://schemas.microsoft.com/office/drawing/2014/main" id="{B2773EBD-2E5A-0CEE-5127-1939ABE8B0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312" y="6117197"/>
            <a:ext cx="870613" cy="740804"/>
          </a:xfrm>
          <a:prstGeom prst="rect">
            <a:avLst/>
          </a:prstGeom>
        </p:spPr>
      </p:pic>
      <p:pic>
        <p:nvPicPr>
          <p:cNvPr id="11" name="Immagine 10" descr="Immagine che contiene Elementi grafici, Carattere, grafica, testo&#10;&#10;Descrizione generata automaticamente">
            <a:extLst>
              <a:ext uri="{FF2B5EF4-FFF2-40B4-BE49-F238E27FC236}">
                <a16:creationId xmlns:a16="http://schemas.microsoft.com/office/drawing/2014/main" id="{1775A7A5-039D-EBD1-4B26-CFBC4351BD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275" y="6176963"/>
            <a:ext cx="1023034" cy="659543"/>
          </a:xfrm>
          <a:prstGeom prst="rect">
            <a:avLst/>
          </a:prstGeom>
        </p:spPr>
      </p:pic>
      <p:pic>
        <p:nvPicPr>
          <p:cNvPr id="12" name="Immagine 11" descr="Immagine che contiene testo, Carattere, logo, simbolo&#10;&#10;Descrizione generata automaticamente">
            <a:extLst>
              <a:ext uri="{FF2B5EF4-FFF2-40B4-BE49-F238E27FC236}">
                <a16:creationId xmlns:a16="http://schemas.microsoft.com/office/drawing/2014/main" id="{39119A2D-B86D-1D99-A907-5D01AEF82F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9" y="5981651"/>
            <a:ext cx="2219325" cy="876349"/>
          </a:xfrm>
          <a:prstGeom prst="rect">
            <a:avLst/>
          </a:prstGeom>
        </p:spPr>
      </p:pic>
      <p:pic>
        <p:nvPicPr>
          <p:cNvPr id="13" name="Immagine 12" descr="Immagine che contiene testo, Carattere, logo, design&#10;&#10;Descrizione generata automaticamente">
            <a:extLst>
              <a:ext uri="{FF2B5EF4-FFF2-40B4-BE49-F238E27FC236}">
                <a16:creationId xmlns:a16="http://schemas.microsoft.com/office/drawing/2014/main" id="{4AA5CE29-6B40-646E-25CD-A1F03E2D31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99" y="6026150"/>
            <a:ext cx="1247775" cy="831850"/>
          </a:xfrm>
          <a:prstGeom prst="rect">
            <a:avLst/>
          </a:prstGeom>
        </p:spPr>
      </p:pic>
      <p:pic>
        <p:nvPicPr>
          <p:cNvPr id="14" name="Immagine 13" descr="Immagine che contiene logo, Elementi grafici, clipart, Carattere&#10;&#10;Descrizione generata automaticamente">
            <a:extLst>
              <a:ext uri="{FF2B5EF4-FFF2-40B4-BE49-F238E27FC236}">
                <a16:creationId xmlns:a16="http://schemas.microsoft.com/office/drawing/2014/main" id="{B8407F9D-96F8-887C-2103-215D2E3AE2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4" y="6016806"/>
            <a:ext cx="795337" cy="806037"/>
          </a:xfrm>
          <a:prstGeom prst="rect">
            <a:avLst/>
          </a:prstGeom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B3E92C41-B529-F6C7-53A9-AA91F7615601}"/>
              </a:ext>
            </a:extLst>
          </p:cNvPr>
          <p:cNvSpPr txBox="1">
            <a:spLocks/>
          </p:cNvSpPr>
          <p:nvPr/>
        </p:nvSpPr>
        <p:spPr>
          <a:xfrm>
            <a:off x="838200" y="-20595"/>
            <a:ext cx="10515600" cy="8763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Elba </a:t>
            </a:r>
            <a:r>
              <a:rPr lang="it-IT" dirty="0" err="1"/>
              <a:t>island</a:t>
            </a:r>
            <a:r>
              <a:rPr lang="it-IT" dirty="0"/>
              <a:t> </a:t>
            </a:r>
            <a:r>
              <a:rPr lang="it-IT" dirty="0" err="1"/>
              <a:t>desalination</a:t>
            </a:r>
            <a:r>
              <a:rPr lang="it-IT" dirty="0"/>
              <a:t> </a:t>
            </a:r>
            <a:r>
              <a:rPr lang="it-IT" dirty="0" err="1"/>
              <a:t>plant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9928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992" y="97555"/>
            <a:ext cx="2998738" cy="23762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61871" y="62753"/>
            <a:ext cx="9310263" cy="910148"/>
          </a:xfrm>
        </p:spPr>
        <p:txBody>
          <a:bodyPr>
            <a:noAutofit/>
          </a:bodyPr>
          <a:lstStyle/>
          <a:p>
            <a:r>
              <a:rPr lang="it-IT" sz="3400" b="1" dirty="0" err="1">
                <a:latin typeface="+mn-lt"/>
              </a:rPr>
              <a:t>Environmental</a:t>
            </a:r>
            <a:r>
              <a:rPr lang="it-IT" sz="3400" b="1" dirty="0">
                <a:latin typeface="+mn-lt"/>
              </a:rPr>
              <a:t> impact in Elba </a:t>
            </a:r>
            <a:r>
              <a:rPr lang="it-IT" sz="3400" b="1" dirty="0" err="1">
                <a:latin typeface="+mn-lt"/>
              </a:rPr>
              <a:t>island</a:t>
            </a:r>
            <a:r>
              <a:rPr lang="it-IT" sz="3400" b="1" dirty="0">
                <a:latin typeface="+mn-lt"/>
              </a:rPr>
              <a:t> </a:t>
            </a:r>
            <a:r>
              <a:rPr lang="it-IT" sz="3400" b="1" dirty="0" err="1">
                <a:latin typeface="+mn-lt"/>
              </a:rPr>
              <a:t>desalination</a:t>
            </a:r>
            <a:endParaRPr lang="it-IT" sz="3400" b="1" dirty="0">
              <a:latin typeface="+mn-lt"/>
            </a:endParaRP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5171706"/>
              </p:ext>
            </p:extLst>
          </p:nvPr>
        </p:nvGraphicFramePr>
        <p:xfrm>
          <a:off x="4167132" y="2523734"/>
          <a:ext cx="3873085" cy="2639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magin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2225" y="1696163"/>
            <a:ext cx="1756465" cy="1655142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035848" y="936773"/>
            <a:ext cx="219540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404040"/>
                </a:solidFill>
              </a:rPr>
              <a:t> </a:t>
            </a:r>
            <a:r>
              <a:rPr lang="it-IT" dirty="0" err="1">
                <a:solidFill>
                  <a:srgbClr val="404040"/>
                </a:solidFill>
              </a:rPr>
              <a:t>Inlet</a:t>
            </a:r>
            <a:r>
              <a:rPr lang="it-IT" dirty="0">
                <a:solidFill>
                  <a:srgbClr val="404040"/>
                </a:solidFill>
              </a:rPr>
              <a:t> </a:t>
            </a:r>
            <a:r>
              <a:rPr lang="it-IT" dirty="0" err="1">
                <a:solidFill>
                  <a:srgbClr val="404040"/>
                </a:solidFill>
              </a:rPr>
              <a:t>salinity</a:t>
            </a:r>
            <a:r>
              <a:rPr lang="it-IT" dirty="0">
                <a:solidFill>
                  <a:srgbClr val="404040"/>
                </a:solidFill>
              </a:rPr>
              <a:t> 38,5 g/L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5640" y="5498894"/>
            <a:ext cx="1801022" cy="1219638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4871865" y="5724323"/>
            <a:ext cx="1783117" cy="36933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404040"/>
                </a:solidFill>
              </a:rPr>
              <a:t>&lt;42 </a:t>
            </a:r>
            <a:r>
              <a:rPr lang="it-IT" b="1" dirty="0" err="1">
                <a:solidFill>
                  <a:srgbClr val="404040"/>
                </a:solidFill>
              </a:rPr>
              <a:t>dBA</a:t>
            </a:r>
            <a:r>
              <a:rPr lang="it-IT" b="1" dirty="0">
                <a:solidFill>
                  <a:srgbClr val="404040"/>
                </a:solidFill>
              </a:rPr>
              <a:t> </a:t>
            </a:r>
            <a:r>
              <a:rPr lang="it-IT" b="1" dirty="0" err="1">
                <a:solidFill>
                  <a:srgbClr val="404040"/>
                </a:solidFill>
              </a:rPr>
              <a:t>emitted</a:t>
            </a:r>
            <a:endParaRPr lang="it-IT" b="1" dirty="0">
              <a:solidFill>
                <a:srgbClr val="40404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502" y="5155796"/>
            <a:ext cx="2244035" cy="1657581"/>
          </a:xfrm>
          <a:prstGeom prst="rect">
            <a:avLst/>
          </a:prstGeom>
        </p:spPr>
      </p:pic>
      <p:pic>
        <p:nvPicPr>
          <p:cNvPr id="1026" name="Picture 2" descr="C:\Users\palermoc\Desktop\Immagin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209" y="1531979"/>
            <a:ext cx="2450795" cy="18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Connettore 1 15"/>
          <p:cNvCxnSpPr/>
          <p:nvPr/>
        </p:nvCxnSpPr>
        <p:spPr>
          <a:xfrm>
            <a:off x="2073924" y="692696"/>
            <a:ext cx="69847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magin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869" y="208347"/>
            <a:ext cx="1072473" cy="39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5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2567608" y="692696"/>
            <a:ext cx="69847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>
            <a:extLst>
              <a:ext uri="{FF2B5EF4-FFF2-40B4-BE49-F238E27FC236}">
                <a16:creationId xmlns:a16="http://schemas.microsoft.com/office/drawing/2014/main" id="{42A717C6-35C3-4D68-8733-72EE94816A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925" y="784412"/>
            <a:ext cx="6041104" cy="5949279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D6DBCBAE-155F-7C59-F343-AFA539DBE02D}"/>
              </a:ext>
            </a:extLst>
          </p:cNvPr>
          <p:cNvSpPr txBox="1">
            <a:spLocks/>
          </p:cNvSpPr>
          <p:nvPr/>
        </p:nvSpPr>
        <p:spPr>
          <a:xfrm>
            <a:off x="-121687" y="0"/>
            <a:ext cx="12154327" cy="6299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400" b="1" dirty="0">
                <a:latin typeface="+mn-lt"/>
              </a:rPr>
              <a:t>R&amp;D on Posidonia </a:t>
            </a:r>
            <a:r>
              <a:rPr lang="it-IT" sz="3400" b="1" dirty="0" err="1">
                <a:latin typeface="+mn-lt"/>
              </a:rPr>
              <a:t>reforestation</a:t>
            </a:r>
            <a:r>
              <a:rPr lang="it-IT" sz="3400" b="1" dirty="0">
                <a:latin typeface="+mn-lt"/>
              </a:rPr>
              <a:t> and </a:t>
            </a:r>
            <a:r>
              <a:rPr lang="it-IT" sz="3400" b="1" dirty="0" err="1">
                <a:latin typeface="+mn-lt"/>
              </a:rPr>
              <a:t>transplanting</a:t>
            </a:r>
            <a:r>
              <a:rPr lang="it-IT" sz="3400" b="1" dirty="0">
                <a:latin typeface="+mn-lt"/>
              </a:rPr>
              <a:t> of Pinna </a:t>
            </a:r>
            <a:r>
              <a:rPr lang="it-IT" sz="3400" b="1" dirty="0" err="1">
                <a:latin typeface="+mn-lt"/>
              </a:rPr>
              <a:t>nobilis</a:t>
            </a:r>
            <a:endParaRPr lang="it-IT" sz="3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708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10253F-ACEE-3913-8D47-779661F3E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4BA1D0-CC34-1E49-EC6B-B45E8E2A6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6B24EA7-BF82-EE15-A935-BB90F0684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102" y="0"/>
            <a:ext cx="10645796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11A0FB2-C32F-6FFD-2FEF-B5971CF3AB62}"/>
              </a:ext>
            </a:extLst>
          </p:cNvPr>
          <p:cNvSpPr txBox="1"/>
          <p:nvPr/>
        </p:nvSpPr>
        <p:spPr>
          <a:xfrm>
            <a:off x="339634" y="5138057"/>
            <a:ext cx="48927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err="1"/>
              <a:t>Desalination</a:t>
            </a:r>
            <a:r>
              <a:rPr lang="it-IT" sz="4000" b="1" dirty="0"/>
              <a:t> </a:t>
            </a:r>
            <a:r>
              <a:rPr lang="it-IT" sz="4000" b="1" dirty="0" err="1"/>
              <a:t>plant</a:t>
            </a:r>
            <a:r>
              <a:rPr lang="it-IT" sz="4000" b="1" dirty="0"/>
              <a:t> in Pantelleria </a:t>
            </a:r>
            <a:r>
              <a:rPr lang="it-IT" sz="4000" b="1" dirty="0" err="1"/>
              <a:t>island</a:t>
            </a:r>
            <a:endParaRPr lang="it-IT" sz="4000" b="1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E5F0E7E-E63C-CE75-59AB-3C2076A69361}"/>
              </a:ext>
            </a:extLst>
          </p:cNvPr>
          <p:cNvSpPr txBox="1"/>
          <p:nvPr/>
        </p:nvSpPr>
        <p:spPr>
          <a:xfrm>
            <a:off x="111760" y="274320"/>
            <a:ext cx="21234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</a:rPr>
              <a:t>SEA MINING (FROM BRINE)</a:t>
            </a:r>
          </a:p>
        </p:txBody>
      </p:sp>
    </p:spTree>
    <p:extLst>
      <p:ext uri="{BB962C8B-B14F-4D97-AF65-F5344CB8AC3E}">
        <p14:creationId xmlns:p14="http://schemas.microsoft.com/office/powerpoint/2010/main" val="89551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6" descr="../../../Dropbox/Horizon%202020/CIRC/CIRC-2-2017/HYDROUSA_own/Graphics/Inselgrafik_HYDROUSA_neu-01.p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552" y="1201399"/>
            <a:ext cx="7867481" cy="45905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06204" y="175401"/>
            <a:ext cx="8214472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NATURE BASED SOLUTIONS TO CLOSE LOOPS IN ISLANDS AND RURAL AREAS</a:t>
            </a:r>
            <a:endParaRPr lang="en-GB" b="1" dirty="0">
              <a:latin typeface="Calibri" panose="020F0502020204030204" pitchFamily="34" charset="0"/>
            </a:endParaRPr>
          </a:p>
        </p:txBody>
      </p:sp>
      <p:pic>
        <p:nvPicPr>
          <p:cNvPr id="53" name="Εικόνα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605" y="242313"/>
            <a:ext cx="777893" cy="78928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85D370D-1436-4420-B3A7-D2D10EC26950}"/>
              </a:ext>
            </a:extLst>
          </p:cNvPr>
          <p:cNvSpPr txBox="1"/>
          <p:nvPr/>
        </p:nvSpPr>
        <p:spPr>
          <a:xfrm>
            <a:off x="523474" y="5913158"/>
            <a:ext cx="64080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hlinkClick r:id="rId5"/>
              </a:rPr>
              <a:t>www.hydrousa.org</a:t>
            </a:r>
            <a:r>
              <a:rPr lang="it-IT" sz="4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487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verdura&#10;&#10;Descrizione generata automaticamente">
            <a:extLst>
              <a:ext uri="{FF2B5EF4-FFF2-40B4-BE49-F238E27FC236}">
                <a16:creationId xmlns:a16="http://schemas.microsoft.com/office/drawing/2014/main" id="{F9365637-95A5-44C0-8FBB-86BBC50238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013" y="1851202"/>
            <a:ext cx="959238" cy="617701"/>
          </a:xfrm>
          <a:prstGeom prst="rect">
            <a:avLst/>
          </a:prstGeom>
        </p:spPr>
      </p:pic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570CA7E2-3319-429E-A90A-9637868E49CE}"/>
              </a:ext>
            </a:extLst>
          </p:cNvPr>
          <p:cNvSpPr/>
          <p:nvPr/>
        </p:nvSpPr>
        <p:spPr>
          <a:xfrm>
            <a:off x="3910081" y="2201975"/>
            <a:ext cx="420926" cy="125291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2192" y="549003"/>
            <a:ext cx="12109807" cy="583406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Innovative HYDRO technologies to close the water and water-related loops in decentralized contexts of the Mediterranean Region</a:t>
            </a:r>
            <a:endParaRPr lang="en-GB" sz="2800" b="1" dirty="0">
              <a:latin typeface="Calibri" panose="020F0502020204030204" pitchFamily="34" charset="0"/>
            </a:endParaRPr>
          </a:p>
        </p:txBody>
      </p:sp>
      <p:pic>
        <p:nvPicPr>
          <p:cNvPr id="53" name="Εικόνα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61" y="5579955"/>
            <a:ext cx="914971" cy="92837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D9F4A37-B444-4B32-873A-C992DC97E3F3}"/>
              </a:ext>
            </a:extLst>
          </p:cNvPr>
          <p:cNvSpPr txBox="1"/>
          <p:nvPr/>
        </p:nvSpPr>
        <p:spPr>
          <a:xfrm>
            <a:off x="1859480" y="1964300"/>
            <a:ext cx="17433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50" dirty="0"/>
              <a:t>Municipal wastewater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C54C8C0-026A-4C99-9AB2-E81508A00476}"/>
              </a:ext>
            </a:extLst>
          </p:cNvPr>
          <p:cNvSpPr txBox="1"/>
          <p:nvPr/>
        </p:nvSpPr>
        <p:spPr>
          <a:xfrm>
            <a:off x="4331008" y="1755316"/>
            <a:ext cx="2686373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10-100 m³/d Nutrient rich water</a:t>
            </a:r>
          </a:p>
          <a:p>
            <a:pPr algn="l"/>
            <a:r>
              <a:rPr lang="en-US" sz="1050" dirty="0"/>
              <a:t>&lt;0.3 kWh/m³ of energy consumption</a:t>
            </a:r>
          </a:p>
          <a:p>
            <a:pPr algn="l"/>
            <a:r>
              <a:rPr lang="en-US" sz="1050" dirty="0"/>
              <a:t>10 MWh/year of biogas</a:t>
            </a:r>
          </a:p>
          <a:p>
            <a:pPr algn="l"/>
            <a:r>
              <a:rPr lang="en-US" sz="1050" dirty="0"/>
              <a:t>10,000 m³/year of water for agriculture</a:t>
            </a:r>
          </a:p>
          <a:p>
            <a:pPr algn="l"/>
            <a:r>
              <a:rPr lang="en-US" sz="1050" dirty="0"/>
              <a:t>1.5 kg fertilizer/day</a:t>
            </a:r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90425081-E491-4E87-9910-2EEFB5C763CB}"/>
              </a:ext>
            </a:extLst>
          </p:cNvPr>
          <p:cNvSpPr/>
          <p:nvPr/>
        </p:nvSpPr>
        <p:spPr>
          <a:xfrm>
            <a:off x="1942246" y="2174954"/>
            <a:ext cx="1091772" cy="125291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7DC316D-3010-4655-BE79-253B9A874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849" y="2608294"/>
            <a:ext cx="621194" cy="535456"/>
          </a:xfrm>
          <a:prstGeom prst="rect">
            <a:avLst/>
          </a:prstGeom>
        </p:spPr>
      </p:pic>
      <p:sp>
        <p:nvSpPr>
          <p:cNvPr id="14" name="Freccia a destra 13">
            <a:extLst>
              <a:ext uri="{FF2B5EF4-FFF2-40B4-BE49-F238E27FC236}">
                <a16:creationId xmlns:a16="http://schemas.microsoft.com/office/drawing/2014/main" id="{40042F9E-01F7-439E-8B5B-85FF5849A336}"/>
              </a:ext>
            </a:extLst>
          </p:cNvPr>
          <p:cNvSpPr/>
          <p:nvPr/>
        </p:nvSpPr>
        <p:spPr>
          <a:xfrm>
            <a:off x="1978815" y="2874770"/>
            <a:ext cx="992521" cy="125291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AC27BE7-6410-43F1-950E-AE63D789C0AB}"/>
              </a:ext>
            </a:extLst>
          </p:cNvPr>
          <p:cNvSpPr txBox="1"/>
          <p:nvPr/>
        </p:nvSpPr>
        <p:spPr>
          <a:xfrm>
            <a:off x="4354547" y="2683056"/>
            <a:ext cx="203007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Irrigation of 1 ha of crops/trees</a:t>
            </a:r>
          </a:p>
          <a:p>
            <a:r>
              <a:rPr lang="en-US" sz="1050" dirty="0"/>
              <a:t>Production of &gt; 10 tons of crops</a:t>
            </a:r>
          </a:p>
        </p:txBody>
      </p:sp>
      <p:pic>
        <p:nvPicPr>
          <p:cNvPr id="18" name="Immagine 17" descr="Immagine che contiene testo&#10;&#10;Descrizione generata automaticamente">
            <a:extLst>
              <a:ext uri="{FF2B5EF4-FFF2-40B4-BE49-F238E27FC236}">
                <a16:creationId xmlns:a16="http://schemas.microsoft.com/office/drawing/2014/main" id="{8F6266BF-9561-45F9-A7D1-8CE054CEAB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039" y="3212153"/>
            <a:ext cx="564351" cy="564351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F6E070B-5163-45B1-A02E-5F15EA3C4D32}"/>
              </a:ext>
            </a:extLst>
          </p:cNvPr>
          <p:cNvSpPr txBox="1"/>
          <p:nvPr/>
        </p:nvSpPr>
        <p:spPr>
          <a:xfrm>
            <a:off x="4341092" y="3305419"/>
            <a:ext cx="279046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50" dirty="0"/>
              <a:t>800 &gt; kg/year oregano</a:t>
            </a:r>
          </a:p>
          <a:p>
            <a:pPr algn="l"/>
            <a:r>
              <a:rPr lang="en-US" sz="1050" dirty="0"/>
              <a:t>0.4 ha irrigated</a:t>
            </a:r>
          </a:p>
        </p:txBody>
      </p:sp>
      <p:sp>
        <p:nvSpPr>
          <p:cNvPr id="22" name="Freccia a destra 21">
            <a:extLst>
              <a:ext uri="{FF2B5EF4-FFF2-40B4-BE49-F238E27FC236}">
                <a16:creationId xmlns:a16="http://schemas.microsoft.com/office/drawing/2014/main" id="{885A0430-4795-4D58-AC52-DF9C1EF0D3B2}"/>
              </a:ext>
            </a:extLst>
          </p:cNvPr>
          <p:cNvSpPr/>
          <p:nvPr/>
        </p:nvSpPr>
        <p:spPr>
          <a:xfrm>
            <a:off x="1943102" y="3386663"/>
            <a:ext cx="820265" cy="125291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2CCF9232-6E73-4F61-AFA3-1CBAC1B28C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2704" y="3847058"/>
            <a:ext cx="1134800" cy="509799"/>
          </a:xfrm>
          <a:prstGeom prst="rect">
            <a:avLst/>
          </a:prstGeom>
        </p:spPr>
      </p:pic>
      <p:sp>
        <p:nvSpPr>
          <p:cNvPr id="25" name="Freccia a destra 24">
            <a:extLst>
              <a:ext uri="{FF2B5EF4-FFF2-40B4-BE49-F238E27FC236}">
                <a16:creationId xmlns:a16="http://schemas.microsoft.com/office/drawing/2014/main" id="{5DF137F6-8CB0-4841-8338-ECA06DFFEB97}"/>
              </a:ext>
            </a:extLst>
          </p:cNvPr>
          <p:cNvSpPr/>
          <p:nvPr/>
        </p:nvSpPr>
        <p:spPr>
          <a:xfrm>
            <a:off x="1961441" y="4148543"/>
            <a:ext cx="902291" cy="125291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029CAC7-B96D-47C8-8C84-5B8068E3ADDB}"/>
              </a:ext>
            </a:extLst>
          </p:cNvPr>
          <p:cNvSpPr txBox="1"/>
          <p:nvPr/>
        </p:nvSpPr>
        <p:spPr>
          <a:xfrm>
            <a:off x="4344219" y="3738344"/>
            <a:ext cx="212321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50" dirty="0"/>
              <a:t>10 &gt; m³ /year drinking water</a:t>
            </a:r>
          </a:p>
          <a:p>
            <a:pPr algn="l"/>
            <a:r>
              <a:rPr lang="en-US" sz="1050" dirty="0"/>
              <a:t>200 m³ /year water stored in aquifer</a:t>
            </a:r>
          </a:p>
          <a:p>
            <a:pPr algn="l"/>
            <a:r>
              <a:rPr lang="en-US" sz="1050" dirty="0"/>
              <a:t>1000 kg/year lavender</a:t>
            </a:r>
          </a:p>
          <a:p>
            <a:pPr algn="l"/>
            <a:r>
              <a:rPr lang="en-US" sz="1050" dirty="0"/>
              <a:t>0.2 ha irrigated</a:t>
            </a:r>
          </a:p>
        </p:txBody>
      </p:sp>
      <p:pic>
        <p:nvPicPr>
          <p:cNvPr id="29" name="Immagine 28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FD5CFA97-9C7F-4AB5-90FC-9BB041E9D3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755" y="4505483"/>
            <a:ext cx="1265716" cy="560779"/>
          </a:xfrm>
          <a:prstGeom prst="rect">
            <a:avLst/>
          </a:prstGeom>
        </p:spPr>
      </p:pic>
      <p:sp>
        <p:nvSpPr>
          <p:cNvPr id="31" name="Freccia a destra 30">
            <a:extLst>
              <a:ext uri="{FF2B5EF4-FFF2-40B4-BE49-F238E27FC236}">
                <a16:creationId xmlns:a16="http://schemas.microsoft.com/office/drawing/2014/main" id="{32F7345E-F7A2-4191-8D0A-169B15DA1679}"/>
              </a:ext>
            </a:extLst>
          </p:cNvPr>
          <p:cNvSpPr/>
          <p:nvPr/>
        </p:nvSpPr>
        <p:spPr>
          <a:xfrm>
            <a:off x="1958679" y="4729319"/>
            <a:ext cx="902291" cy="125291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CD27B775-C5C9-4B91-AB91-AA4EE4D68F5F}"/>
              </a:ext>
            </a:extLst>
          </p:cNvPr>
          <p:cNvSpPr txBox="1"/>
          <p:nvPr/>
        </p:nvSpPr>
        <p:spPr>
          <a:xfrm>
            <a:off x="4369274" y="4497596"/>
            <a:ext cx="190490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50" dirty="0"/>
              <a:t>0.1 Kg salt/day per unit</a:t>
            </a:r>
          </a:p>
          <a:p>
            <a:pPr algn="l"/>
            <a:r>
              <a:rPr lang="en-US" sz="1050" dirty="0"/>
              <a:t>2.2 L freshwater/day per unit</a:t>
            </a:r>
          </a:p>
          <a:p>
            <a:pPr algn="l"/>
            <a:r>
              <a:rPr lang="en-US" sz="1050" dirty="0"/>
              <a:t>1.5&gt; tons tropical fruits</a:t>
            </a:r>
          </a:p>
        </p:txBody>
      </p:sp>
      <p:pic>
        <p:nvPicPr>
          <p:cNvPr id="35" name="Immagine 34" descr="Immagine che contiene testo, interni, tavolo da pranzo&#10;&#10;Descrizione generata automaticamente">
            <a:extLst>
              <a:ext uri="{FF2B5EF4-FFF2-40B4-BE49-F238E27FC236}">
                <a16:creationId xmlns:a16="http://schemas.microsoft.com/office/drawing/2014/main" id="{8A8F2D32-5837-4890-A4B8-C108ECE003D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913" y="5151859"/>
            <a:ext cx="973338" cy="556826"/>
          </a:xfrm>
          <a:prstGeom prst="rect">
            <a:avLst/>
          </a:prstGeom>
        </p:spPr>
      </p:pic>
      <p:sp>
        <p:nvSpPr>
          <p:cNvPr id="37" name="Freccia a destra 36">
            <a:extLst>
              <a:ext uri="{FF2B5EF4-FFF2-40B4-BE49-F238E27FC236}">
                <a16:creationId xmlns:a16="http://schemas.microsoft.com/office/drawing/2014/main" id="{E5284C08-7888-45DB-8EEF-4BDEBAF027E3}"/>
              </a:ext>
            </a:extLst>
          </p:cNvPr>
          <p:cNvSpPr/>
          <p:nvPr/>
        </p:nvSpPr>
        <p:spPr>
          <a:xfrm>
            <a:off x="1951321" y="5559419"/>
            <a:ext cx="1091773" cy="125291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FB2C92FE-E05C-44DB-B4A0-2ADECB618342}"/>
              </a:ext>
            </a:extLst>
          </p:cNvPr>
          <p:cNvSpPr txBox="1"/>
          <p:nvPr/>
        </p:nvSpPr>
        <p:spPr>
          <a:xfrm>
            <a:off x="4384789" y="5177665"/>
            <a:ext cx="230624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50" dirty="0"/>
              <a:t>&gt; 20m³ /year condensed </a:t>
            </a:r>
            <a:r>
              <a:rPr lang="en-US" sz="1050" dirty="0" err="1"/>
              <a:t>vapour</a:t>
            </a:r>
            <a:r>
              <a:rPr lang="en-US" sz="1050" dirty="0"/>
              <a:t> water</a:t>
            </a:r>
          </a:p>
          <a:p>
            <a:pPr algn="l"/>
            <a:r>
              <a:rPr lang="en-US" sz="1050" dirty="0"/>
              <a:t>20 – 30m³ /year of reclaimed water</a:t>
            </a:r>
          </a:p>
          <a:p>
            <a:pPr algn="l"/>
            <a:r>
              <a:rPr lang="en-US" sz="1050" dirty="0"/>
              <a:t>0.15ha of irrigated crops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46322A1B-C05C-49E3-9CFC-C766210EE890}"/>
              </a:ext>
            </a:extLst>
          </p:cNvPr>
          <p:cNvSpPr txBox="1"/>
          <p:nvPr/>
        </p:nvSpPr>
        <p:spPr>
          <a:xfrm>
            <a:off x="7101168" y="4880426"/>
            <a:ext cx="35703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Technologies will reach even TRL 9 together with the resulting business opportunities for all participating beneficiaries.</a:t>
            </a:r>
            <a:endParaRPr lang="it-IT" sz="1200" dirty="0"/>
          </a:p>
        </p:txBody>
      </p:sp>
      <p:pic>
        <p:nvPicPr>
          <p:cNvPr id="47" name="Immagine 46">
            <a:extLst>
              <a:ext uri="{FF2B5EF4-FFF2-40B4-BE49-F238E27FC236}">
                <a16:creationId xmlns:a16="http://schemas.microsoft.com/office/drawing/2014/main" id="{142DE173-682E-40A4-93C5-AA92F591D0F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9345"/>
          <a:stretch/>
        </p:blipFill>
        <p:spPr>
          <a:xfrm>
            <a:off x="6769317" y="2322012"/>
            <a:ext cx="2536121" cy="2399480"/>
          </a:xfrm>
          <a:prstGeom prst="rect">
            <a:avLst/>
          </a:prstGeom>
        </p:spPr>
      </p:pic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0EA0C4FF-AC11-4AFF-BE98-4FFA4A782CA7}"/>
              </a:ext>
            </a:extLst>
          </p:cNvPr>
          <p:cNvSpPr txBox="1"/>
          <p:nvPr/>
        </p:nvSpPr>
        <p:spPr>
          <a:xfrm>
            <a:off x="1898722" y="2554815"/>
            <a:ext cx="174335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50" dirty="0"/>
              <a:t>Reclaimed water</a:t>
            </a:r>
          </a:p>
          <a:p>
            <a:pPr algn="l"/>
            <a:r>
              <a:rPr lang="en-US" sz="1050" dirty="0"/>
              <a:t>Compost or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7943BC28-0ACD-4FFC-B0EB-E14F86F8E0A3}"/>
              </a:ext>
            </a:extLst>
          </p:cNvPr>
          <p:cNvSpPr txBox="1"/>
          <p:nvPr/>
        </p:nvSpPr>
        <p:spPr>
          <a:xfrm>
            <a:off x="1898722" y="3196604"/>
            <a:ext cx="17433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50" dirty="0"/>
              <a:t>Rainwater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C706F382-61D2-42AC-982D-912DD386BDEA}"/>
              </a:ext>
            </a:extLst>
          </p:cNvPr>
          <p:cNvSpPr txBox="1"/>
          <p:nvPr/>
        </p:nvSpPr>
        <p:spPr>
          <a:xfrm>
            <a:off x="1888329" y="3791897"/>
            <a:ext cx="174335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50" dirty="0"/>
              <a:t>Rainwater</a:t>
            </a:r>
          </a:p>
          <a:p>
            <a:pPr algn="l"/>
            <a:r>
              <a:rPr lang="en-US" sz="1050" dirty="0"/>
              <a:t>Runoff water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5A911878-2435-41ED-9547-01887E15A09F}"/>
              </a:ext>
            </a:extLst>
          </p:cNvPr>
          <p:cNvSpPr txBox="1"/>
          <p:nvPr/>
        </p:nvSpPr>
        <p:spPr>
          <a:xfrm>
            <a:off x="1891597" y="4527626"/>
            <a:ext cx="17433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50" dirty="0"/>
              <a:t>Seawater/brine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CC174F77-FA3F-47AF-9B69-680DF9BBABCF}"/>
              </a:ext>
            </a:extLst>
          </p:cNvPr>
          <p:cNvSpPr txBox="1"/>
          <p:nvPr/>
        </p:nvSpPr>
        <p:spPr>
          <a:xfrm>
            <a:off x="1888393" y="5071365"/>
            <a:ext cx="174335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50" dirty="0"/>
              <a:t>Rainwater</a:t>
            </a:r>
          </a:p>
          <a:p>
            <a:pPr algn="l"/>
            <a:r>
              <a:rPr lang="en-US" sz="1050" dirty="0"/>
              <a:t>Grey/Black water</a:t>
            </a:r>
          </a:p>
          <a:p>
            <a:pPr algn="l"/>
            <a:r>
              <a:rPr lang="en-US" sz="1050" dirty="0"/>
              <a:t>Water </a:t>
            </a:r>
            <a:r>
              <a:rPr lang="en-US" sz="1050" dirty="0" err="1"/>
              <a:t>vapour</a:t>
            </a:r>
            <a:endParaRPr lang="en-US" sz="1050" dirty="0"/>
          </a:p>
        </p:txBody>
      </p:sp>
      <p:sp>
        <p:nvSpPr>
          <p:cNvPr id="55" name="Freccia a destra 54">
            <a:extLst>
              <a:ext uri="{FF2B5EF4-FFF2-40B4-BE49-F238E27FC236}">
                <a16:creationId xmlns:a16="http://schemas.microsoft.com/office/drawing/2014/main" id="{C2961FCD-3EB4-40D0-BD27-5BE5613441AA}"/>
              </a:ext>
            </a:extLst>
          </p:cNvPr>
          <p:cNvSpPr/>
          <p:nvPr/>
        </p:nvSpPr>
        <p:spPr>
          <a:xfrm>
            <a:off x="3587660" y="2861696"/>
            <a:ext cx="745699" cy="125291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56" name="Freccia a destra 55">
            <a:extLst>
              <a:ext uri="{FF2B5EF4-FFF2-40B4-BE49-F238E27FC236}">
                <a16:creationId xmlns:a16="http://schemas.microsoft.com/office/drawing/2014/main" id="{F2B67C4F-FF33-4E30-AC9A-22884C6C5E54}"/>
              </a:ext>
            </a:extLst>
          </p:cNvPr>
          <p:cNvSpPr/>
          <p:nvPr/>
        </p:nvSpPr>
        <p:spPr>
          <a:xfrm>
            <a:off x="3428712" y="3433157"/>
            <a:ext cx="902296" cy="125291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57" name="Freccia a destra 56">
            <a:extLst>
              <a:ext uri="{FF2B5EF4-FFF2-40B4-BE49-F238E27FC236}">
                <a16:creationId xmlns:a16="http://schemas.microsoft.com/office/drawing/2014/main" id="{7591CF66-A307-4CF8-B4CE-22B1B12A9840}"/>
              </a:ext>
            </a:extLst>
          </p:cNvPr>
          <p:cNvSpPr/>
          <p:nvPr/>
        </p:nvSpPr>
        <p:spPr>
          <a:xfrm>
            <a:off x="3951279" y="4072613"/>
            <a:ext cx="382661" cy="125291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58" name="Freccia a destra 57">
            <a:extLst>
              <a:ext uri="{FF2B5EF4-FFF2-40B4-BE49-F238E27FC236}">
                <a16:creationId xmlns:a16="http://schemas.microsoft.com/office/drawing/2014/main" id="{56048AF1-B8C1-4A58-87CB-7FBDF55444DE}"/>
              </a:ext>
            </a:extLst>
          </p:cNvPr>
          <p:cNvSpPr/>
          <p:nvPr/>
        </p:nvSpPr>
        <p:spPr>
          <a:xfrm>
            <a:off x="4032975" y="4735742"/>
            <a:ext cx="316249" cy="125291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59" name="Freccia a destra 58">
            <a:extLst>
              <a:ext uri="{FF2B5EF4-FFF2-40B4-BE49-F238E27FC236}">
                <a16:creationId xmlns:a16="http://schemas.microsoft.com/office/drawing/2014/main" id="{A0632908-539B-4F44-B228-677D84BB6200}"/>
              </a:ext>
            </a:extLst>
          </p:cNvPr>
          <p:cNvSpPr/>
          <p:nvPr/>
        </p:nvSpPr>
        <p:spPr>
          <a:xfrm>
            <a:off x="4015875" y="5454663"/>
            <a:ext cx="347874" cy="125291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48" name="Rettangolo 47">
            <a:extLst>
              <a:ext uri="{FF2B5EF4-FFF2-40B4-BE49-F238E27FC236}">
                <a16:creationId xmlns:a16="http://schemas.microsoft.com/office/drawing/2014/main" id="{E4A90426-FED0-4F92-A373-E8D8229DF36B}"/>
              </a:ext>
            </a:extLst>
          </p:cNvPr>
          <p:cNvSpPr/>
          <p:nvPr/>
        </p:nvSpPr>
        <p:spPr>
          <a:xfrm>
            <a:off x="1906607" y="1790259"/>
            <a:ext cx="4733997" cy="7917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60" name="Rettangolo 59">
            <a:extLst>
              <a:ext uri="{FF2B5EF4-FFF2-40B4-BE49-F238E27FC236}">
                <a16:creationId xmlns:a16="http://schemas.microsoft.com/office/drawing/2014/main" id="{B43BB281-B9C7-4847-87E9-806A964E3AFB}"/>
              </a:ext>
            </a:extLst>
          </p:cNvPr>
          <p:cNvSpPr/>
          <p:nvPr/>
        </p:nvSpPr>
        <p:spPr>
          <a:xfrm>
            <a:off x="1908806" y="2602488"/>
            <a:ext cx="4733997" cy="5617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61" name="Rettangolo 60">
            <a:extLst>
              <a:ext uri="{FF2B5EF4-FFF2-40B4-BE49-F238E27FC236}">
                <a16:creationId xmlns:a16="http://schemas.microsoft.com/office/drawing/2014/main" id="{5E441198-249A-49FC-BF69-A30DCE662A00}"/>
              </a:ext>
            </a:extLst>
          </p:cNvPr>
          <p:cNvSpPr/>
          <p:nvPr/>
        </p:nvSpPr>
        <p:spPr>
          <a:xfrm>
            <a:off x="1907709" y="3182196"/>
            <a:ext cx="4733997" cy="5581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63" name="Rettangolo 62">
            <a:extLst>
              <a:ext uri="{FF2B5EF4-FFF2-40B4-BE49-F238E27FC236}">
                <a16:creationId xmlns:a16="http://schemas.microsoft.com/office/drawing/2014/main" id="{F75A1A2B-0267-4909-8552-743C3284B7BD}"/>
              </a:ext>
            </a:extLst>
          </p:cNvPr>
          <p:cNvSpPr/>
          <p:nvPr/>
        </p:nvSpPr>
        <p:spPr>
          <a:xfrm>
            <a:off x="1905783" y="3762939"/>
            <a:ext cx="4733997" cy="6480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64" name="Rettangolo 63">
            <a:extLst>
              <a:ext uri="{FF2B5EF4-FFF2-40B4-BE49-F238E27FC236}">
                <a16:creationId xmlns:a16="http://schemas.microsoft.com/office/drawing/2014/main" id="{9BE0C5A3-067C-4E1C-85D1-7D1F2584DD14}"/>
              </a:ext>
            </a:extLst>
          </p:cNvPr>
          <p:cNvSpPr/>
          <p:nvPr/>
        </p:nvSpPr>
        <p:spPr>
          <a:xfrm>
            <a:off x="1907982" y="4434449"/>
            <a:ext cx="4733997" cy="6480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65" name="Rettangolo 64">
            <a:extLst>
              <a:ext uri="{FF2B5EF4-FFF2-40B4-BE49-F238E27FC236}">
                <a16:creationId xmlns:a16="http://schemas.microsoft.com/office/drawing/2014/main" id="{69A60A94-A58F-4BAE-A573-5A7779226D4B}"/>
              </a:ext>
            </a:extLst>
          </p:cNvPr>
          <p:cNvSpPr/>
          <p:nvPr/>
        </p:nvSpPr>
        <p:spPr>
          <a:xfrm>
            <a:off x="1906886" y="5109321"/>
            <a:ext cx="4733997" cy="6480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67" name="Rettangolo 66">
            <a:extLst>
              <a:ext uri="{FF2B5EF4-FFF2-40B4-BE49-F238E27FC236}">
                <a16:creationId xmlns:a16="http://schemas.microsoft.com/office/drawing/2014/main" id="{338AFEB4-7602-4310-BBD2-0E0F2D56A570}"/>
              </a:ext>
            </a:extLst>
          </p:cNvPr>
          <p:cNvSpPr/>
          <p:nvPr/>
        </p:nvSpPr>
        <p:spPr>
          <a:xfrm>
            <a:off x="1589829" y="2654815"/>
            <a:ext cx="274755" cy="392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>
            <a:spAutoFit/>
          </a:bodyPr>
          <a:lstStyle/>
          <a:p>
            <a:pPr algn="ctr"/>
            <a:r>
              <a:rPr lang="it-IT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it-IT" sz="2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0" name="Rettangolo 69">
            <a:extLst>
              <a:ext uri="{FF2B5EF4-FFF2-40B4-BE49-F238E27FC236}">
                <a16:creationId xmlns:a16="http://schemas.microsoft.com/office/drawing/2014/main" id="{726D0DFE-02DB-4B67-A59A-1AC7DA6295E3}"/>
              </a:ext>
            </a:extLst>
          </p:cNvPr>
          <p:cNvSpPr/>
          <p:nvPr/>
        </p:nvSpPr>
        <p:spPr>
          <a:xfrm>
            <a:off x="1577067" y="3263225"/>
            <a:ext cx="274755" cy="392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>
            <a:spAutoFit/>
          </a:bodyPr>
          <a:lstStyle/>
          <a:p>
            <a:pPr algn="ctr"/>
            <a:r>
              <a:rPr lang="it-IT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it-IT" sz="2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1" name="Rettangolo 70">
            <a:extLst>
              <a:ext uri="{FF2B5EF4-FFF2-40B4-BE49-F238E27FC236}">
                <a16:creationId xmlns:a16="http://schemas.microsoft.com/office/drawing/2014/main" id="{FBDB237A-67F0-4256-A65D-A855A3BB3272}"/>
              </a:ext>
            </a:extLst>
          </p:cNvPr>
          <p:cNvSpPr/>
          <p:nvPr/>
        </p:nvSpPr>
        <p:spPr>
          <a:xfrm>
            <a:off x="1577679" y="3882455"/>
            <a:ext cx="274755" cy="392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>
            <a:spAutoFit/>
          </a:bodyPr>
          <a:lstStyle/>
          <a:p>
            <a:pPr algn="ctr"/>
            <a:r>
              <a:rPr lang="it-IT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it-IT" sz="2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2" name="Rettangolo 71">
            <a:extLst>
              <a:ext uri="{FF2B5EF4-FFF2-40B4-BE49-F238E27FC236}">
                <a16:creationId xmlns:a16="http://schemas.microsoft.com/office/drawing/2014/main" id="{1CF1BDDD-891B-4891-BBD8-1615727FD80C}"/>
              </a:ext>
            </a:extLst>
          </p:cNvPr>
          <p:cNvSpPr/>
          <p:nvPr/>
        </p:nvSpPr>
        <p:spPr>
          <a:xfrm>
            <a:off x="1577103" y="4550762"/>
            <a:ext cx="274755" cy="392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>
            <a:spAutoFit/>
          </a:bodyPr>
          <a:lstStyle/>
          <a:p>
            <a:pPr algn="ctr"/>
            <a:r>
              <a:rPr lang="it-IT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it-IT" sz="2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3" name="Rettangolo 72">
            <a:extLst>
              <a:ext uri="{FF2B5EF4-FFF2-40B4-BE49-F238E27FC236}">
                <a16:creationId xmlns:a16="http://schemas.microsoft.com/office/drawing/2014/main" id="{E8654CE4-2C0B-482B-A489-6097BCA8B7E6}"/>
              </a:ext>
            </a:extLst>
          </p:cNvPr>
          <p:cNvSpPr/>
          <p:nvPr/>
        </p:nvSpPr>
        <p:spPr>
          <a:xfrm>
            <a:off x="1581041" y="5233211"/>
            <a:ext cx="274755" cy="392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>
            <a:spAutoFit/>
          </a:bodyPr>
          <a:lstStyle/>
          <a:p>
            <a:pPr algn="ctr"/>
            <a:r>
              <a:rPr lang="it-IT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it-IT" sz="2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4" name="Rettangolo 73">
            <a:extLst>
              <a:ext uri="{FF2B5EF4-FFF2-40B4-BE49-F238E27FC236}">
                <a16:creationId xmlns:a16="http://schemas.microsoft.com/office/drawing/2014/main" id="{B3653D78-3E5E-4F92-BDCD-7B7CB2D7ABCD}"/>
              </a:ext>
            </a:extLst>
          </p:cNvPr>
          <p:cNvSpPr/>
          <p:nvPr/>
        </p:nvSpPr>
        <p:spPr>
          <a:xfrm>
            <a:off x="1590093" y="1957895"/>
            <a:ext cx="274755" cy="392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>
            <a:spAutoFit/>
          </a:bodyPr>
          <a:lstStyle/>
          <a:p>
            <a:pPr algn="ctr"/>
            <a:r>
              <a:rPr lang="it-IT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it-IT" sz="2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6633B608-50AD-4930-9DFA-4BCD2B72B8F8}"/>
              </a:ext>
            </a:extLst>
          </p:cNvPr>
          <p:cNvSpPr txBox="1"/>
          <p:nvPr/>
        </p:nvSpPr>
        <p:spPr>
          <a:xfrm>
            <a:off x="1902420" y="2942970"/>
            <a:ext cx="17433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50" dirty="0"/>
              <a:t>Nutrient rich water</a:t>
            </a:r>
          </a:p>
        </p:txBody>
      </p:sp>
      <p:sp>
        <p:nvSpPr>
          <p:cNvPr id="77" name="Rettangolo 76">
            <a:extLst>
              <a:ext uri="{FF2B5EF4-FFF2-40B4-BE49-F238E27FC236}">
                <a16:creationId xmlns:a16="http://schemas.microsoft.com/office/drawing/2014/main" id="{E6EE52BD-373A-42DF-B80E-4DB5342AF49A}"/>
              </a:ext>
            </a:extLst>
          </p:cNvPr>
          <p:cNvSpPr/>
          <p:nvPr/>
        </p:nvSpPr>
        <p:spPr>
          <a:xfrm>
            <a:off x="6935276" y="3137182"/>
            <a:ext cx="2370162" cy="4972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78" name="Rettangolo 77">
            <a:extLst>
              <a:ext uri="{FF2B5EF4-FFF2-40B4-BE49-F238E27FC236}">
                <a16:creationId xmlns:a16="http://schemas.microsoft.com/office/drawing/2014/main" id="{83087ABA-FD5D-4C3D-B185-5069351C1DAB}"/>
              </a:ext>
            </a:extLst>
          </p:cNvPr>
          <p:cNvSpPr/>
          <p:nvPr/>
        </p:nvSpPr>
        <p:spPr>
          <a:xfrm>
            <a:off x="9294219" y="3499968"/>
            <a:ext cx="626198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it-IT" sz="15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START</a:t>
            </a:r>
          </a:p>
        </p:txBody>
      </p:sp>
      <p:sp>
        <p:nvSpPr>
          <p:cNvPr id="85" name="CasellaDiTesto 84">
            <a:extLst>
              <a:ext uri="{FF2B5EF4-FFF2-40B4-BE49-F238E27FC236}">
                <a16:creationId xmlns:a16="http://schemas.microsoft.com/office/drawing/2014/main" id="{A09EFC82-4A7B-4102-9DBD-016FF00DF4FB}"/>
              </a:ext>
            </a:extLst>
          </p:cNvPr>
          <p:cNvSpPr txBox="1"/>
          <p:nvPr/>
        </p:nvSpPr>
        <p:spPr>
          <a:xfrm>
            <a:off x="9848994" y="2183250"/>
            <a:ext cx="8828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Within the next 2 years after the project</a:t>
            </a:r>
            <a:endParaRPr lang="it-IT" sz="1200" dirty="0"/>
          </a:p>
        </p:txBody>
      </p:sp>
      <p:sp>
        <p:nvSpPr>
          <p:cNvPr id="88" name="CasellaDiTesto 87">
            <a:extLst>
              <a:ext uri="{FF2B5EF4-FFF2-40B4-BE49-F238E27FC236}">
                <a16:creationId xmlns:a16="http://schemas.microsoft.com/office/drawing/2014/main" id="{DB6103B7-8F50-4911-B66B-7DC057BB4B71}"/>
              </a:ext>
            </a:extLst>
          </p:cNvPr>
          <p:cNvSpPr txBox="1"/>
          <p:nvPr/>
        </p:nvSpPr>
        <p:spPr>
          <a:xfrm>
            <a:off x="9852355" y="3006286"/>
            <a:ext cx="9301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Within the project</a:t>
            </a:r>
            <a:endParaRPr lang="it-IT" sz="1200" dirty="0"/>
          </a:p>
        </p:txBody>
      </p:sp>
      <p:sp>
        <p:nvSpPr>
          <p:cNvPr id="90" name="Rettangolo 89">
            <a:extLst>
              <a:ext uri="{FF2B5EF4-FFF2-40B4-BE49-F238E27FC236}">
                <a16:creationId xmlns:a16="http://schemas.microsoft.com/office/drawing/2014/main" id="{CD82F80E-AD36-4312-93AC-3D991BE28BF9}"/>
              </a:ext>
            </a:extLst>
          </p:cNvPr>
          <p:cNvSpPr/>
          <p:nvPr/>
        </p:nvSpPr>
        <p:spPr>
          <a:xfrm>
            <a:off x="9275830" y="2166401"/>
            <a:ext cx="481542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it-IT" sz="15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END</a:t>
            </a:r>
          </a:p>
        </p:txBody>
      </p:sp>
      <p:sp>
        <p:nvSpPr>
          <p:cNvPr id="91" name="Rettangolo 90">
            <a:extLst>
              <a:ext uri="{FF2B5EF4-FFF2-40B4-BE49-F238E27FC236}">
                <a16:creationId xmlns:a16="http://schemas.microsoft.com/office/drawing/2014/main" id="{67C4BB15-3E41-4AAF-ADC8-8AD9A98F891E}"/>
              </a:ext>
            </a:extLst>
          </p:cNvPr>
          <p:cNvSpPr/>
          <p:nvPr/>
        </p:nvSpPr>
        <p:spPr>
          <a:xfrm>
            <a:off x="6950853" y="2376800"/>
            <a:ext cx="2370162" cy="243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cxnSp>
        <p:nvCxnSpPr>
          <p:cNvPr id="94" name="Connettore a gomito 93">
            <a:extLst>
              <a:ext uri="{FF2B5EF4-FFF2-40B4-BE49-F238E27FC236}">
                <a16:creationId xmlns:a16="http://schemas.microsoft.com/office/drawing/2014/main" id="{47C20E1C-14C4-4F97-9C64-60CF3C680CF3}"/>
              </a:ext>
            </a:extLst>
          </p:cNvPr>
          <p:cNvCxnSpPr>
            <a:cxnSpLocks/>
            <a:endCxn id="85" idx="1"/>
          </p:cNvCxnSpPr>
          <p:nvPr/>
        </p:nvCxnSpPr>
        <p:spPr>
          <a:xfrm flipV="1">
            <a:off x="9303879" y="2598748"/>
            <a:ext cx="545115" cy="178570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ttore a gomito 94">
            <a:extLst>
              <a:ext uri="{FF2B5EF4-FFF2-40B4-BE49-F238E27FC236}">
                <a16:creationId xmlns:a16="http://schemas.microsoft.com/office/drawing/2014/main" id="{DF97470A-FA26-404D-A570-AE8E31477408}"/>
              </a:ext>
            </a:extLst>
          </p:cNvPr>
          <p:cNvCxnSpPr>
            <a:cxnSpLocks/>
            <a:endCxn id="88" idx="1"/>
          </p:cNvCxnSpPr>
          <p:nvPr/>
        </p:nvCxnSpPr>
        <p:spPr>
          <a:xfrm>
            <a:off x="9303877" y="2997272"/>
            <a:ext cx="548478" cy="239846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8EFEA0FF-40EA-AF6E-D657-7B53416C6764}"/>
              </a:ext>
            </a:extLst>
          </p:cNvPr>
          <p:cNvSpPr/>
          <p:nvPr/>
        </p:nvSpPr>
        <p:spPr>
          <a:xfrm>
            <a:off x="452854" y="4555348"/>
            <a:ext cx="822128" cy="387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736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4054FE-D7BA-F90D-9FE1-B2397E7A3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55961"/>
            <a:ext cx="12192000" cy="2387600"/>
          </a:xfrm>
        </p:spPr>
        <p:txBody>
          <a:bodyPr>
            <a:normAutofit/>
          </a:bodyPr>
          <a:lstStyle/>
          <a:p>
            <a:r>
              <a:rPr lang="en-US" sz="7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Thank you</a:t>
            </a:r>
            <a:endParaRPr lang="it-IT" sz="7000" b="1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CA3CB54-E827-6588-B56D-A5E330FEF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2503"/>
            <a:ext cx="12192000" cy="1655762"/>
          </a:xfrm>
        </p:spPr>
        <p:txBody>
          <a:bodyPr>
            <a:normAutofit fontScale="77500" lnSpcReduction="20000"/>
          </a:bodyPr>
          <a:lstStyle/>
          <a:p>
            <a:r>
              <a:rPr lang="it-IT" dirty="0"/>
              <a:t>Prof. Eng. Francesco FATONE, PhD</a:t>
            </a:r>
          </a:p>
          <a:p>
            <a:r>
              <a:rPr lang="it-IT" dirty="0"/>
              <a:t>Università Politecnica delle Marche</a:t>
            </a:r>
          </a:p>
          <a:p>
            <a:r>
              <a:rPr lang="it-IT" dirty="0"/>
              <a:t>International Water Association Fellow</a:t>
            </a:r>
          </a:p>
          <a:p>
            <a:r>
              <a:rPr lang="it-IT" dirty="0"/>
              <a:t>Water Europe Ambassador</a:t>
            </a:r>
          </a:p>
          <a:p>
            <a:r>
              <a:rPr lang="it-IT" dirty="0">
                <a:hlinkClick r:id="rId2"/>
              </a:rPr>
              <a:t>f.fatone@univpm.it</a:t>
            </a:r>
            <a:r>
              <a:rPr lang="it-IT" dirty="0"/>
              <a:t> </a:t>
            </a:r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25606AA-EE09-63EE-4D73-BC24F6BB6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408" y="41124"/>
            <a:ext cx="9259592" cy="2162477"/>
          </a:xfrm>
          <a:prstGeom prst="rect">
            <a:avLst/>
          </a:prstGeom>
        </p:spPr>
      </p:pic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C2AD8A38-5CDA-7084-6EB8-229A55307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675" y="6117196"/>
            <a:ext cx="962025" cy="690004"/>
          </a:xfrm>
          <a:prstGeom prst="rect">
            <a:avLst/>
          </a:prstGeom>
        </p:spPr>
      </p:pic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6435F253-EA8F-6942-C419-FB20266E0C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2050" y="6176963"/>
            <a:ext cx="1425912" cy="630237"/>
          </a:xfrm>
          <a:prstGeom prst="rect">
            <a:avLst/>
          </a:prstGeom>
        </p:spPr>
      </p:pic>
      <p:pic>
        <p:nvPicPr>
          <p:cNvPr id="8" name="Immagine 7" descr="Immagine che contiene schermata, simbolo, bandiera, Blu intenso&#10;&#10;Descrizione generata automaticamente">
            <a:extLst>
              <a:ext uri="{FF2B5EF4-FFF2-40B4-BE49-F238E27FC236}">
                <a16:creationId xmlns:a16="http://schemas.microsoft.com/office/drawing/2014/main" id="{B00128F5-7375-737C-30C9-7E1CEA60EA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312" y="6117197"/>
            <a:ext cx="870613" cy="740804"/>
          </a:xfrm>
          <a:prstGeom prst="rect">
            <a:avLst/>
          </a:prstGeom>
        </p:spPr>
      </p:pic>
      <p:pic>
        <p:nvPicPr>
          <p:cNvPr id="9" name="Immagine 8" descr="Immagine che contiene Elementi grafici, Carattere, grafica, testo&#10;&#10;Descrizione generata automaticamente">
            <a:extLst>
              <a:ext uri="{FF2B5EF4-FFF2-40B4-BE49-F238E27FC236}">
                <a16:creationId xmlns:a16="http://schemas.microsoft.com/office/drawing/2014/main" id="{3A44517E-C4E8-FBDF-D91F-835290C1A4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275" y="6176963"/>
            <a:ext cx="1023034" cy="659543"/>
          </a:xfrm>
          <a:prstGeom prst="rect">
            <a:avLst/>
          </a:prstGeom>
        </p:spPr>
      </p:pic>
      <p:pic>
        <p:nvPicPr>
          <p:cNvPr id="10" name="Immagine 9" descr="Immagine che contiene testo, Carattere, logo, simbolo&#10;&#10;Descrizione generata automaticamente">
            <a:extLst>
              <a:ext uri="{FF2B5EF4-FFF2-40B4-BE49-F238E27FC236}">
                <a16:creationId xmlns:a16="http://schemas.microsoft.com/office/drawing/2014/main" id="{B7572D29-EE28-9257-E27E-3FB22AFB03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9" y="5981651"/>
            <a:ext cx="2219325" cy="876349"/>
          </a:xfrm>
          <a:prstGeom prst="rect">
            <a:avLst/>
          </a:prstGeom>
        </p:spPr>
      </p:pic>
      <p:pic>
        <p:nvPicPr>
          <p:cNvPr id="11" name="Immagine 10" descr="Immagine che contiene testo, Carattere, logo, design&#10;&#10;Descrizione generata automaticamente">
            <a:extLst>
              <a:ext uri="{FF2B5EF4-FFF2-40B4-BE49-F238E27FC236}">
                <a16:creationId xmlns:a16="http://schemas.microsoft.com/office/drawing/2014/main" id="{0CCC2A53-1AF2-AC4B-3529-44B3B8613B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99" y="6026150"/>
            <a:ext cx="1247775" cy="831850"/>
          </a:xfrm>
          <a:prstGeom prst="rect">
            <a:avLst/>
          </a:prstGeom>
        </p:spPr>
      </p:pic>
      <p:pic>
        <p:nvPicPr>
          <p:cNvPr id="12" name="Immagine 11" descr="Immagine che contiene logo, Elementi grafici, clipart, Carattere&#10;&#10;Descrizione generata automaticamente">
            <a:extLst>
              <a:ext uri="{FF2B5EF4-FFF2-40B4-BE49-F238E27FC236}">
                <a16:creationId xmlns:a16="http://schemas.microsoft.com/office/drawing/2014/main" id="{4BFE528F-C7BD-560A-389A-8EFDFB3D78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4" y="6016806"/>
            <a:ext cx="795337" cy="80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38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limate change in the Mediterranean | UNEPMAP">
            <a:extLst>
              <a:ext uri="{FF2B5EF4-FFF2-40B4-BE49-F238E27FC236}">
                <a16:creationId xmlns:a16="http://schemas.microsoft.com/office/drawing/2014/main" id="{84137739-BCC4-C5DB-3D11-3781537AC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584" y="703806"/>
            <a:ext cx="7962030" cy="562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C460FCF-545A-EE84-1687-EA5EDF43E2A6}"/>
              </a:ext>
            </a:extLst>
          </p:cNvPr>
          <p:cNvSpPr txBox="1"/>
          <p:nvPr/>
        </p:nvSpPr>
        <p:spPr>
          <a:xfrm>
            <a:off x="0" y="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err="1">
                <a:latin typeface="Century Gothic"/>
                <a:ea typeface="+mj-ea"/>
                <a:cs typeface="+mj-cs"/>
              </a:rPr>
              <a:t>Climate</a:t>
            </a:r>
            <a:r>
              <a:rPr lang="it-IT" sz="3600" b="1" dirty="0">
                <a:latin typeface="Century Gothic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entury Gothic"/>
                <a:ea typeface="+mj-ea"/>
                <a:cs typeface="+mj-cs"/>
              </a:rPr>
              <a:t>change</a:t>
            </a:r>
            <a:r>
              <a:rPr lang="it-IT" sz="3600" b="1" dirty="0">
                <a:latin typeface="Century Gothic"/>
                <a:ea typeface="+mj-ea"/>
                <a:cs typeface="+mj-cs"/>
              </a:rPr>
              <a:t> in the </a:t>
            </a:r>
            <a:r>
              <a:rPr lang="it-IT" sz="3600" b="1" dirty="0" err="1">
                <a:latin typeface="Century Gothic"/>
                <a:ea typeface="+mj-ea"/>
                <a:cs typeface="+mj-cs"/>
              </a:rPr>
              <a:t>Mediterranean</a:t>
            </a:r>
            <a:r>
              <a:rPr lang="it-IT" sz="3600" b="1" dirty="0">
                <a:latin typeface="Century Gothic"/>
                <a:ea typeface="+mj-ea"/>
                <a:cs typeface="+mj-cs"/>
              </a:rPr>
              <a:t> area ?</a:t>
            </a:r>
          </a:p>
        </p:txBody>
      </p: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1C3AB71A-B5B5-BED4-0046-9092AE840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675" y="6117196"/>
            <a:ext cx="962025" cy="690004"/>
          </a:xfrm>
          <a:prstGeom prst="rect">
            <a:avLst/>
          </a:prstGeom>
        </p:spPr>
      </p:pic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EEA6C900-69F3-A78C-ED7C-076506CB6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2050" y="6176963"/>
            <a:ext cx="1425912" cy="630237"/>
          </a:xfrm>
          <a:prstGeom prst="rect">
            <a:avLst/>
          </a:prstGeom>
        </p:spPr>
      </p:pic>
      <p:pic>
        <p:nvPicPr>
          <p:cNvPr id="7" name="Immagine 6" descr="Immagine che contiene schermata, simbolo, bandiera, Blu intenso&#10;&#10;Descrizione generata automaticamente">
            <a:extLst>
              <a:ext uri="{FF2B5EF4-FFF2-40B4-BE49-F238E27FC236}">
                <a16:creationId xmlns:a16="http://schemas.microsoft.com/office/drawing/2014/main" id="{D0528855-EC38-77FD-A090-D3CEF985FE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312" y="6117197"/>
            <a:ext cx="870613" cy="740804"/>
          </a:xfrm>
          <a:prstGeom prst="rect">
            <a:avLst/>
          </a:prstGeom>
        </p:spPr>
      </p:pic>
      <p:pic>
        <p:nvPicPr>
          <p:cNvPr id="8" name="Immagine 7" descr="Immagine che contiene Elementi grafici, Carattere, grafica, testo&#10;&#10;Descrizione generata automaticamente">
            <a:extLst>
              <a:ext uri="{FF2B5EF4-FFF2-40B4-BE49-F238E27FC236}">
                <a16:creationId xmlns:a16="http://schemas.microsoft.com/office/drawing/2014/main" id="{592A06DB-6A14-73E6-88C4-B72CD3DCC7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275" y="6176963"/>
            <a:ext cx="1023034" cy="659543"/>
          </a:xfrm>
          <a:prstGeom prst="rect">
            <a:avLst/>
          </a:prstGeom>
        </p:spPr>
      </p:pic>
      <p:pic>
        <p:nvPicPr>
          <p:cNvPr id="9" name="Immagine 8" descr="Immagine che contiene testo, Carattere, logo, simbolo&#10;&#10;Descrizione generata automaticamente">
            <a:extLst>
              <a:ext uri="{FF2B5EF4-FFF2-40B4-BE49-F238E27FC236}">
                <a16:creationId xmlns:a16="http://schemas.microsoft.com/office/drawing/2014/main" id="{CADEA4D6-6ABB-06F2-E7F7-C144FABDDB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9" y="5981651"/>
            <a:ext cx="2219325" cy="876349"/>
          </a:xfrm>
          <a:prstGeom prst="rect">
            <a:avLst/>
          </a:prstGeom>
        </p:spPr>
      </p:pic>
      <p:pic>
        <p:nvPicPr>
          <p:cNvPr id="10" name="Immagine 9" descr="Immagine che contiene testo, Carattere, logo, design&#10;&#10;Descrizione generata automaticamente">
            <a:extLst>
              <a:ext uri="{FF2B5EF4-FFF2-40B4-BE49-F238E27FC236}">
                <a16:creationId xmlns:a16="http://schemas.microsoft.com/office/drawing/2014/main" id="{CD5AC56D-A17E-064C-977E-B4233AEDE1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99" y="6026150"/>
            <a:ext cx="1247775" cy="831850"/>
          </a:xfrm>
          <a:prstGeom prst="rect">
            <a:avLst/>
          </a:prstGeom>
        </p:spPr>
      </p:pic>
      <p:pic>
        <p:nvPicPr>
          <p:cNvPr id="11" name="Immagine 10" descr="Immagine che contiene logo, Elementi grafici, clipart, Carattere&#10;&#10;Descrizione generata automaticamente">
            <a:extLst>
              <a:ext uri="{FF2B5EF4-FFF2-40B4-BE49-F238E27FC236}">
                <a16:creationId xmlns:a16="http://schemas.microsoft.com/office/drawing/2014/main" id="{90C94B49-439C-A298-FB57-D5F7A9C996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4" y="6016806"/>
            <a:ext cx="795337" cy="80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582916-5C08-73B0-CD48-B1660E25E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274" y="-28178"/>
            <a:ext cx="10515600" cy="763173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Inland water: </a:t>
            </a:r>
            <a:r>
              <a:rPr lang="it-IT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scarce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it-IT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it-IT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polluted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0F67DD9-EE66-8FFE-DB4A-E0CAF147E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1AAC3BC2-9AFD-2534-810A-B7D90F227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675" y="6117196"/>
            <a:ext cx="962025" cy="690004"/>
          </a:xfrm>
          <a:prstGeom prst="rect">
            <a:avLst/>
          </a:prstGeom>
        </p:spPr>
      </p:pic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8FE755BC-7350-47A4-A230-AD72B7197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2050" y="6176963"/>
            <a:ext cx="1425912" cy="630237"/>
          </a:xfrm>
          <a:prstGeom prst="rect">
            <a:avLst/>
          </a:prstGeom>
        </p:spPr>
      </p:pic>
      <p:pic>
        <p:nvPicPr>
          <p:cNvPr id="6" name="Immagine 5" descr="Immagine che contiene schermata, simbolo, bandiera, Blu intenso&#10;&#10;Descrizione generata automaticamente">
            <a:extLst>
              <a:ext uri="{FF2B5EF4-FFF2-40B4-BE49-F238E27FC236}">
                <a16:creationId xmlns:a16="http://schemas.microsoft.com/office/drawing/2014/main" id="{E11A576B-F04B-59AF-DCAB-5082CAE545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312" y="6117197"/>
            <a:ext cx="870613" cy="740804"/>
          </a:xfrm>
          <a:prstGeom prst="rect">
            <a:avLst/>
          </a:prstGeom>
        </p:spPr>
      </p:pic>
      <p:pic>
        <p:nvPicPr>
          <p:cNvPr id="7" name="Immagine 6" descr="Immagine che contiene Elementi grafici, Carattere, grafica, testo&#10;&#10;Descrizione generata automaticamente">
            <a:extLst>
              <a:ext uri="{FF2B5EF4-FFF2-40B4-BE49-F238E27FC236}">
                <a16:creationId xmlns:a16="http://schemas.microsoft.com/office/drawing/2014/main" id="{2B2C774A-1432-ACB6-592C-603B156CE1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275" y="6176963"/>
            <a:ext cx="1023034" cy="659543"/>
          </a:xfrm>
          <a:prstGeom prst="rect">
            <a:avLst/>
          </a:prstGeom>
        </p:spPr>
      </p:pic>
      <p:pic>
        <p:nvPicPr>
          <p:cNvPr id="8" name="Immagine 7" descr="Immagine che contiene testo, Carattere, logo, simbolo&#10;&#10;Descrizione generata automaticamente">
            <a:extLst>
              <a:ext uri="{FF2B5EF4-FFF2-40B4-BE49-F238E27FC236}">
                <a16:creationId xmlns:a16="http://schemas.microsoft.com/office/drawing/2014/main" id="{9CD9E264-9601-59C6-5743-C5272DF6CE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9" y="5981651"/>
            <a:ext cx="2219325" cy="876349"/>
          </a:xfrm>
          <a:prstGeom prst="rect">
            <a:avLst/>
          </a:prstGeom>
        </p:spPr>
      </p:pic>
      <p:pic>
        <p:nvPicPr>
          <p:cNvPr id="9" name="Immagine 8" descr="Immagine che contiene testo, Carattere, logo, design&#10;&#10;Descrizione generata automaticamente">
            <a:extLst>
              <a:ext uri="{FF2B5EF4-FFF2-40B4-BE49-F238E27FC236}">
                <a16:creationId xmlns:a16="http://schemas.microsoft.com/office/drawing/2014/main" id="{3DD27454-4FEE-A841-0897-F0102417B2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99" y="6026150"/>
            <a:ext cx="1247775" cy="831850"/>
          </a:xfrm>
          <a:prstGeom prst="rect">
            <a:avLst/>
          </a:prstGeom>
        </p:spPr>
      </p:pic>
      <p:pic>
        <p:nvPicPr>
          <p:cNvPr id="10" name="Immagine 9" descr="Immagine che contiene logo, Elementi grafici, clipart, Carattere&#10;&#10;Descrizione generata automaticamente">
            <a:extLst>
              <a:ext uri="{FF2B5EF4-FFF2-40B4-BE49-F238E27FC236}">
                <a16:creationId xmlns:a16="http://schemas.microsoft.com/office/drawing/2014/main" id="{90BB7E1C-7CD9-F04F-A2EF-F62F8A26B6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4" y="6016806"/>
            <a:ext cx="795337" cy="80603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42020836-FD1D-9521-822D-F41694EE97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99280" y="4013231"/>
            <a:ext cx="7792720" cy="1825889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97C371AB-70C8-9FBF-4BDE-5C7C6CABC5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73757"/>
            <a:ext cx="6776719" cy="2733263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5BDFC07-A485-C01F-2C46-969070861F58}"/>
              </a:ext>
            </a:extLst>
          </p:cNvPr>
          <p:cNvSpPr txBox="1"/>
          <p:nvPr/>
        </p:nvSpPr>
        <p:spPr>
          <a:xfrm>
            <a:off x="6870979" y="1288212"/>
            <a:ext cx="53210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WINTER 2023 - DROUGHT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E884ADE-8C20-490E-16A4-FA764D5DDB01}"/>
              </a:ext>
            </a:extLst>
          </p:cNvPr>
          <p:cNvSpPr txBox="1"/>
          <p:nvPr/>
        </p:nvSpPr>
        <p:spPr>
          <a:xfrm>
            <a:off x="0" y="3908552"/>
            <a:ext cx="4399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SPRING 2023 – STORM AND FLOOD</a:t>
            </a:r>
          </a:p>
        </p:txBody>
      </p:sp>
    </p:spTree>
    <p:extLst>
      <p:ext uri="{BB962C8B-B14F-4D97-AF65-F5344CB8AC3E}">
        <p14:creationId xmlns:p14="http://schemas.microsoft.com/office/powerpoint/2010/main" val="246800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AFC1E6E-82AB-B34A-D4E5-1DBB7DF88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880" y="120562"/>
            <a:ext cx="8707120" cy="395644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5976F23-89D2-0AED-6729-2DDF914C1492}"/>
              </a:ext>
            </a:extLst>
          </p:cNvPr>
          <p:cNvSpPr txBox="1"/>
          <p:nvPr/>
        </p:nvSpPr>
        <p:spPr>
          <a:xfrm>
            <a:off x="0" y="4490720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/>
              <a:t>May 2023</a:t>
            </a:r>
            <a:r>
              <a:rPr lang="it-IT" sz="3200" dirty="0"/>
              <a:t>: </a:t>
            </a:r>
            <a:r>
              <a:rPr lang="it-IT" sz="3200" dirty="0" err="1"/>
              <a:t>Invited</a:t>
            </a:r>
            <a:r>
              <a:rPr lang="it-IT" sz="3200" dirty="0"/>
              <a:t> </a:t>
            </a:r>
            <a:r>
              <a:rPr lang="it-IT" sz="3200" dirty="0" err="1"/>
              <a:t>as</a:t>
            </a:r>
            <a:r>
              <a:rPr lang="it-IT" sz="3200" dirty="0"/>
              <a:t> </a:t>
            </a:r>
            <a:r>
              <a:rPr lang="it-IT" sz="3200" dirty="0" err="1"/>
              <a:t>expert</a:t>
            </a:r>
            <a:r>
              <a:rPr lang="it-IT" sz="3200" dirty="0"/>
              <a:t> to the </a:t>
            </a:r>
            <a:r>
              <a:rPr lang="it-IT" sz="3200" dirty="0" err="1"/>
              <a:t>Italian</a:t>
            </a:r>
            <a:r>
              <a:rPr lang="it-IT" sz="3200" dirty="0"/>
              <a:t> </a:t>
            </a:r>
            <a:r>
              <a:rPr lang="it-IT" sz="3200" dirty="0" err="1"/>
              <a:t>Replublic</a:t>
            </a:r>
            <a:r>
              <a:rPr lang="it-IT" sz="3200" dirty="0"/>
              <a:t> </a:t>
            </a:r>
            <a:r>
              <a:rPr lang="it-IT" sz="3200" dirty="0" err="1"/>
              <a:t>Senate</a:t>
            </a:r>
            <a:r>
              <a:rPr lang="it-IT" sz="3200" dirty="0"/>
              <a:t> to </a:t>
            </a:r>
            <a:r>
              <a:rPr lang="it-IT" sz="3200" dirty="0" err="1"/>
              <a:t>discuss</a:t>
            </a:r>
            <a:r>
              <a:rPr lang="it-IT" sz="3200" dirty="0"/>
              <a:t> </a:t>
            </a:r>
            <a:r>
              <a:rPr lang="it-IT" sz="3200" dirty="0" err="1"/>
              <a:t>about</a:t>
            </a:r>
            <a:r>
              <a:rPr lang="it-IT" sz="3200" dirty="0"/>
              <a:t> the national </a:t>
            </a:r>
            <a:r>
              <a:rPr lang="it-IT" sz="3200" dirty="0" err="1"/>
              <a:t>law</a:t>
            </a:r>
            <a:r>
              <a:rPr lang="it-IT" sz="3200" dirty="0"/>
              <a:t> (</a:t>
            </a:r>
            <a:r>
              <a:rPr lang="it-IT" sz="3200" dirty="0" err="1"/>
              <a:t>Decree</a:t>
            </a:r>
            <a:r>
              <a:rPr lang="it-IT" sz="3200" dirty="0"/>
              <a:t> 660) for special </a:t>
            </a:r>
            <a:r>
              <a:rPr lang="it-IT" sz="3200" dirty="0" err="1"/>
              <a:t>measures</a:t>
            </a:r>
            <a:r>
              <a:rPr lang="it-IT" sz="3200" dirty="0"/>
              <a:t> to </a:t>
            </a:r>
            <a:r>
              <a:rPr lang="it-IT" sz="3200" dirty="0" err="1"/>
              <a:t>fight</a:t>
            </a:r>
            <a:r>
              <a:rPr lang="it-IT" sz="3200" dirty="0"/>
              <a:t> Water </a:t>
            </a:r>
            <a:r>
              <a:rPr lang="it-IT" sz="3200" dirty="0" err="1"/>
              <a:t>Scarcity</a:t>
            </a:r>
            <a:endParaRPr lang="it-IT" sz="3200" dirty="0"/>
          </a:p>
        </p:txBody>
      </p: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45B66DF7-89F7-5FD7-CABD-321CF6D60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75" y="6117196"/>
            <a:ext cx="962025" cy="690004"/>
          </a:xfrm>
          <a:prstGeom prst="rect">
            <a:avLst/>
          </a:prstGeom>
        </p:spPr>
      </p:pic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FEAF60F8-585B-5740-5ADE-F79D3C53BD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2050" y="6176963"/>
            <a:ext cx="1425912" cy="630237"/>
          </a:xfrm>
          <a:prstGeom prst="rect">
            <a:avLst/>
          </a:prstGeom>
        </p:spPr>
      </p:pic>
      <p:pic>
        <p:nvPicPr>
          <p:cNvPr id="7" name="Immagine 6" descr="Immagine che contiene schermata, simbolo, bandiera, Blu intenso&#10;&#10;Descrizione generata automaticamente">
            <a:extLst>
              <a:ext uri="{FF2B5EF4-FFF2-40B4-BE49-F238E27FC236}">
                <a16:creationId xmlns:a16="http://schemas.microsoft.com/office/drawing/2014/main" id="{47BBA7AD-E180-1770-1755-9825FF5C66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312" y="6117197"/>
            <a:ext cx="870613" cy="740804"/>
          </a:xfrm>
          <a:prstGeom prst="rect">
            <a:avLst/>
          </a:prstGeom>
        </p:spPr>
      </p:pic>
      <p:pic>
        <p:nvPicPr>
          <p:cNvPr id="8" name="Immagine 7" descr="Immagine che contiene Elementi grafici, Carattere, grafica, testo&#10;&#10;Descrizione generata automaticamente">
            <a:extLst>
              <a:ext uri="{FF2B5EF4-FFF2-40B4-BE49-F238E27FC236}">
                <a16:creationId xmlns:a16="http://schemas.microsoft.com/office/drawing/2014/main" id="{754439C5-4B65-CE27-2762-15CCD2F31E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275" y="6176963"/>
            <a:ext cx="1023034" cy="659543"/>
          </a:xfrm>
          <a:prstGeom prst="rect">
            <a:avLst/>
          </a:prstGeom>
        </p:spPr>
      </p:pic>
      <p:pic>
        <p:nvPicPr>
          <p:cNvPr id="9" name="Immagine 8" descr="Immagine che contiene testo, Carattere, logo, simbolo&#10;&#10;Descrizione generata automaticamente">
            <a:extLst>
              <a:ext uri="{FF2B5EF4-FFF2-40B4-BE49-F238E27FC236}">
                <a16:creationId xmlns:a16="http://schemas.microsoft.com/office/drawing/2014/main" id="{877B790B-7765-11D8-3B49-A4EDBAAD82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9" y="5981651"/>
            <a:ext cx="2219325" cy="876349"/>
          </a:xfrm>
          <a:prstGeom prst="rect">
            <a:avLst/>
          </a:prstGeom>
        </p:spPr>
      </p:pic>
      <p:pic>
        <p:nvPicPr>
          <p:cNvPr id="10" name="Immagine 9" descr="Immagine che contiene testo, Carattere, logo, design&#10;&#10;Descrizione generata automaticamente">
            <a:extLst>
              <a:ext uri="{FF2B5EF4-FFF2-40B4-BE49-F238E27FC236}">
                <a16:creationId xmlns:a16="http://schemas.microsoft.com/office/drawing/2014/main" id="{91287B76-9290-54B0-4C0C-0619AD20FE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99" y="6026150"/>
            <a:ext cx="1247775" cy="831850"/>
          </a:xfrm>
          <a:prstGeom prst="rect">
            <a:avLst/>
          </a:prstGeom>
        </p:spPr>
      </p:pic>
      <p:pic>
        <p:nvPicPr>
          <p:cNvPr id="11" name="Immagine 10" descr="Immagine che contiene logo, Elementi grafici, clipart, Carattere&#10;&#10;Descrizione generata automaticamente">
            <a:extLst>
              <a:ext uri="{FF2B5EF4-FFF2-40B4-BE49-F238E27FC236}">
                <a16:creationId xmlns:a16="http://schemas.microsoft.com/office/drawing/2014/main" id="{149E5377-0E5D-BA32-9DB0-5DA5B35FFB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4" y="6016806"/>
            <a:ext cx="795337" cy="80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Content Placeholder 6" descr="A screenshot of a cell phone&#10;&#10;Description automatically generated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99894" y="975360"/>
            <a:ext cx="8574421" cy="5130015"/>
          </a:xfrm>
          <a:prstGeom prst="rect">
            <a:avLst/>
          </a:prstGeom>
          <a:ln>
            <a:noFill/>
          </a:ln>
        </p:spPr>
      </p:pic>
      <p:sp>
        <p:nvSpPr>
          <p:cNvPr id="149" name="CustomShape 2"/>
          <p:cNvSpPr/>
          <p:nvPr/>
        </p:nvSpPr>
        <p:spPr>
          <a:xfrm>
            <a:off x="9013320" y="2396880"/>
            <a:ext cx="2987280" cy="28608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spcBef>
                <a:spcPts val="1199"/>
              </a:spcBef>
              <a:spcAft>
                <a:spcPts val="1199"/>
              </a:spcAft>
              <a:buClr>
                <a:srgbClr val="000000"/>
              </a:buClr>
              <a:buFont typeface="Century Gothic"/>
              <a:buAutoNum type="arabicPeriod"/>
            </a:pPr>
            <a:r>
              <a:rPr lang="en-GB" sz="2000" b="0" strike="noStrike" spc="-1" dirty="0">
                <a:solidFill>
                  <a:srgbClr val="000000"/>
                </a:solidFill>
                <a:latin typeface="Century Gothic"/>
              </a:rPr>
              <a:t>Multiple Waters</a:t>
            </a:r>
            <a:endParaRPr lang="en" sz="20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1199"/>
              </a:spcBef>
              <a:spcAft>
                <a:spcPts val="1199"/>
              </a:spcAft>
              <a:buClr>
                <a:srgbClr val="000000"/>
              </a:buClr>
              <a:buFont typeface="Century Gothic"/>
              <a:buAutoNum type="arabicPeriod"/>
            </a:pPr>
            <a:r>
              <a:rPr lang="en-GB" sz="2000" b="0" strike="noStrike" spc="-1" dirty="0">
                <a:solidFill>
                  <a:srgbClr val="000000"/>
                </a:solidFill>
                <a:latin typeface="Century Gothic"/>
              </a:rPr>
              <a:t>Digital Water</a:t>
            </a:r>
            <a:endParaRPr lang="en" sz="20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1199"/>
              </a:spcBef>
              <a:spcAft>
                <a:spcPts val="1199"/>
              </a:spcAft>
              <a:buClr>
                <a:srgbClr val="000000"/>
              </a:buClr>
              <a:buFont typeface="Century Gothic"/>
              <a:buAutoNum type="arabicPeriod"/>
            </a:pPr>
            <a:r>
              <a:rPr lang="en-GB" sz="2000" b="0" strike="noStrike" spc="-1" dirty="0">
                <a:solidFill>
                  <a:srgbClr val="000000"/>
                </a:solidFill>
                <a:latin typeface="Century Gothic"/>
              </a:rPr>
              <a:t>Value in Water</a:t>
            </a:r>
            <a:endParaRPr lang="en" sz="20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1199"/>
              </a:spcBef>
              <a:spcAft>
                <a:spcPts val="1199"/>
              </a:spcAft>
              <a:buClr>
                <a:srgbClr val="000000"/>
              </a:buClr>
              <a:buFont typeface="Century Gothic"/>
              <a:buAutoNum type="arabicPeriod"/>
            </a:pPr>
            <a:r>
              <a:rPr lang="en-GB" sz="2000" b="0" strike="noStrike" spc="-1" dirty="0">
                <a:solidFill>
                  <a:srgbClr val="000000"/>
                </a:solidFill>
                <a:latin typeface="Century Gothic"/>
              </a:rPr>
              <a:t>Hybrid Grey-Green Infrastructure (RESILIENCE) </a:t>
            </a:r>
            <a:endParaRPr lang="en" sz="2000" b="0" strike="noStrike" spc="-1" dirty="0">
              <a:latin typeface="Arial"/>
            </a:endParaRPr>
          </a:p>
        </p:txBody>
      </p:sp>
      <p:sp>
        <p:nvSpPr>
          <p:cNvPr id="5" name="CustomShape 1">
            <a:extLst>
              <a:ext uri="{FF2B5EF4-FFF2-40B4-BE49-F238E27FC236}">
                <a16:creationId xmlns:a16="http://schemas.microsoft.com/office/drawing/2014/main" id="{C7426EE5-B1AF-44B0-95A3-2A0D89E1D61E}"/>
              </a:ext>
            </a:extLst>
          </p:cNvPr>
          <p:cNvSpPr/>
          <p:nvPr/>
        </p:nvSpPr>
        <p:spPr>
          <a:xfrm>
            <a:off x="2978048" y="169988"/>
            <a:ext cx="5496480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4000" b="0" strike="noStrike" spc="-1" dirty="0">
                <a:solidFill>
                  <a:schemeClr val="accent1"/>
                </a:solidFill>
                <a:latin typeface="Century Gothic"/>
              </a:rPr>
              <a:t>WE Innovation Areas</a:t>
            </a:r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5CFD69E1-569C-C250-D3CE-B8497300F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75" y="6117196"/>
            <a:ext cx="962025" cy="690004"/>
          </a:xfrm>
          <a:prstGeom prst="rect">
            <a:avLst/>
          </a:prstGeom>
        </p:spPr>
      </p:pic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F81453B7-0CCC-B46C-31C8-AF03317CC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2050" y="6176963"/>
            <a:ext cx="1425912" cy="630237"/>
          </a:xfrm>
          <a:prstGeom prst="rect">
            <a:avLst/>
          </a:prstGeom>
        </p:spPr>
      </p:pic>
      <p:pic>
        <p:nvPicPr>
          <p:cNvPr id="4" name="Immagine 3" descr="Immagine che contiene schermata, simbolo, bandiera, Blu intenso&#10;&#10;Descrizione generata automaticamente">
            <a:extLst>
              <a:ext uri="{FF2B5EF4-FFF2-40B4-BE49-F238E27FC236}">
                <a16:creationId xmlns:a16="http://schemas.microsoft.com/office/drawing/2014/main" id="{A7C7B3D2-1D95-3D80-31BC-7E0EBF9DDD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312" y="6117197"/>
            <a:ext cx="870613" cy="740804"/>
          </a:xfrm>
          <a:prstGeom prst="rect">
            <a:avLst/>
          </a:prstGeom>
        </p:spPr>
      </p:pic>
      <p:pic>
        <p:nvPicPr>
          <p:cNvPr id="6" name="Immagine 5" descr="Immagine che contiene Elementi grafici, Carattere, grafica, testo&#10;&#10;Descrizione generata automaticamente">
            <a:extLst>
              <a:ext uri="{FF2B5EF4-FFF2-40B4-BE49-F238E27FC236}">
                <a16:creationId xmlns:a16="http://schemas.microsoft.com/office/drawing/2014/main" id="{B222D733-0322-2C22-8F79-0AEF01B9B4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275" y="6176963"/>
            <a:ext cx="1023034" cy="659543"/>
          </a:xfrm>
          <a:prstGeom prst="rect">
            <a:avLst/>
          </a:prstGeom>
        </p:spPr>
      </p:pic>
      <p:pic>
        <p:nvPicPr>
          <p:cNvPr id="7" name="Immagine 6" descr="Immagine che contiene testo, Carattere, logo, simbolo&#10;&#10;Descrizione generata automaticamente">
            <a:extLst>
              <a:ext uri="{FF2B5EF4-FFF2-40B4-BE49-F238E27FC236}">
                <a16:creationId xmlns:a16="http://schemas.microsoft.com/office/drawing/2014/main" id="{8A7409C3-71C5-5120-49E9-BD21EE8C78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9" y="5981651"/>
            <a:ext cx="2219325" cy="876349"/>
          </a:xfrm>
          <a:prstGeom prst="rect">
            <a:avLst/>
          </a:prstGeom>
        </p:spPr>
      </p:pic>
      <p:pic>
        <p:nvPicPr>
          <p:cNvPr id="8" name="Immagine 7" descr="Immagine che contiene testo, Carattere, logo, design&#10;&#10;Descrizione generata automaticamente">
            <a:extLst>
              <a:ext uri="{FF2B5EF4-FFF2-40B4-BE49-F238E27FC236}">
                <a16:creationId xmlns:a16="http://schemas.microsoft.com/office/drawing/2014/main" id="{04E257C5-4426-2F20-BD3E-497BD1D20B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99" y="6026150"/>
            <a:ext cx="1247775" cy="831850"/>
          </a:xfrm>
          <a:prstGeom prst="rect">
            <a:avLst/>
          </a:prstGeom>
        </p:spPr>
      </p:pic>
      <p:pic>
        <p:nvPicPr>
          <p:cNvPr id="9" name="Immagine 8" descr="Immagine che contiene logo, Elementi grafici, clipart, Carattere&#10;&#10;Descrizione generata automaticamente">
            <a:extLst>
              <a:ext uri="{FF2B5EF4-FFF2-40B4-BE49-F238E27FC236}">
                <a16:creationId xmlns:a16="http://schemas.microsoft.com/office/drawing/2014/main" id="{ADDC8DEF-575D-9CE9-D592-F120B05E23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4" y="6016806"/>
            <a:ext cx="795337" cy="8060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8705F7-8D49-8358-002F-3715EE610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BC3D50DD-DF6B-1D3A-0F65-8A038EEBD4C4}"/>
              </a:ext>
            </a:extLst>
          </p:cNvPr>
          <p:cNvGrpSpPr/>
          <p:nvPr/>
        </p:nvGrpSpPr>
        <p:grpSpPr>
          <a:xfrm>
            <a:off x="66675" y="0"/>
            <a:ext cx="10330668" cy="6035417"/>
            <a:chOff x="347492" y="38070"/>
            <a:chExt cx="11497016" cy="6454805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B14A15A3-3A44-C1A9-3386-0C0A3BDA7D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29"/>
            <a:stretch/>
          </p:blipFill>
          <p:spPr>
            <a:xfrm>
              <a:off x="347492" y="38070"/>
              <a:ext cx="11497016" cy="6454805"/>
            </a:xfrm>
            <a:prstGeom prst="rect">
              <a:avLst/>
            </a:prstGeom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572DA17C-5C4F-97C1-93BB-5808515436C6}"/>
                </a:ext>
              </a:extLst>
            </p:cNvPr>
            <p:cNvSpPr/>
            <p:nvPr/>
          </p:nvSpPr>
          <p:spPr>
            <a:xfrm>
              <a:off x="3556000" y="4947920"/>
              <a:ext cx="467360" cy="162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rgbClr val="FF0000"/>
                </a:solidFill>
              </a:endParaRPr>
            </a:p>
          </p:txBody>
        </p:sp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FB78660-8C42-CC55-5611-8AC05071893F}"/>
              </a:ext>
            </a:extLst>
          </p:cNvPr>
          <p:cNvSpPr txBox="1"/>
          <p:nvPr/>
        </p:nvSpPr>
        <p:spPr>
          <a:xfrm>
            <a:off x="7906637" y="3466512"/>
            <a:ext cx="40030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solidFill>
                  <a:srgbClr val="0070C0"/>
                </a:solidFill>
              </a:rPr>
              <a:t>ALTERNATIVE WATER SOURCES??? ONLY IN SYSTEMIC APPROACH AND SET OF SOLUTIONS (figure </a:t>
            </a:r>
            <a:r>
              <a:rPr lang="it-IT" sz="3000" b="1" dirty="0" err="1">
                <a:solidFill>
                  <a:srgbClr val="0070C0"/>
                </a:solidFill>
              </a:rPr>
              <a:t>not</a:t>
            </a:r>
            <a:r>
              <a:rPr lang="it-IT" sz="3000" b="1" dirty="0">
                <a:solidFill>
                  <a:srgbClr val="0070C0"/>
                </a:solidFill>
              </a:rPr>
              <a:t> in scale)</a:t>
            </a:r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E5BB734D-0145-0893-914A-E59940DFB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75" y="6117196"/>
            <a:ext cx="962025" cy="690004"/>
          </a:xfrm>
          <a:prstGeom prst="rect">
            <a:avLst/>
          </a:prstGeom>
        </p:spPr>
      </p:pic>
      <p:pic>
        <p:nvPicPr>
          <p:cNvPr id="9" name="Elemento grafico 8">
            <a:extLst>
              <a:ext uri="{FF2B5EF4-FFF2-40B4-BE49-F238E27FC236}">
                <a16:creationId xmlns:a16="http://schemas.microsoft.com/office/drawing/2014/main" id="{BA11AD9E-425A-95C1-B896-F8104F70B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2050" y="6176963"/>
            <a:ext cx="1425912" cy="630237"/>
          </a:xfrm>
          <a:prstGeom prst="rect">
            <a:avLst/>
          </a:prstGeom>
        </p:spPr>
      </p:pic>
      <p:pic>
        <p:nvPicPr>
          <p:cNvPr id="10" name="Immagine 9" descr="Immagine che contiene schermata, simbolo, bandiera, Blu intenso&#10;&#10;Descrizione generata automaticamente">
            <a:extLst>
              <a:ext uri="{FF2B5EF4-FFF2-40B4-BE49-F238E27FC236}">
                <a16:creationId xmlns:a16="http://schemas.microsoft.com/office/drawing/2014/main" id="{0C55370C-FE3F-5A6B-8B57-B8A6D42C7A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312" y="6117197"/>
            <a:ext cx="870613" cy="740804"/>
          </a:xfrm>
          <a:prstGeom prst="rect">
            <a:avLst/>
          </a:prstGeom>
        </p:spPr>
      </p:pic>
      <p:pic>
        <p:nvPicPr>
          <p:cNvPr id="11" name="Immagine 10" descr="Immagine che contiene Elementi grafici, Carattere, grafica, testo&#10;&#10;Descrizione generata automaticamente">
            <a:extLst>
              <a:ext uri="{FF2B5EF4-FFF2-40B4-BE49-F238E27FC236}">
                <a16:creationId xmlns:a16="http://schemas.microsoft.com/office/drawing/2014/main" id="{FBC4AF2F-43A2-D1D2-928B-5F07B5DAC1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275" y="6176963"/>
            <a:ext cx="1023034" cy="659543"/>
          </a:xfrm>
          <a:prstGeom prst="rect">
            <a:avLst/>
          </a:prstGeom>
        </p:spPr>
      </p:pic>
      <p:pic>
        <p:nvPicPr>
          <p:cNvPr id="12" name="Immagine 11" descr="Immagine che contiene testo, Carattere, logo, simbolo&#10;&#10;Descrizione generata automaticamente">
            <a:extLst>
              <a:ext uri="{FF2B5EF4-FFF2-40B4-BE49-F238E27FC236}">
                <a16:creationId xmlns:a16="http://schemas.microsoft.com/office/drawing/2014/main" id="{34A4CFFA-D3B1-EC70-401A-43D8990323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9" y="5981651"/>
            <a:ext cx="2219325" cy="876349"/>
          </a:xfrm>
          <a:prstGeom prst="rect">
            <a:avLst/>
          </a:prstGeom>
        </p:spPr>
      </p:pic>
      <p:pic>
        <p:nvPicPr>
          <p:cNvPr id="13" name="Immagine 12" descr="Immagine che contiene testo, Carattere, logo, design&#10;&#10;Descrizione generata automaticamente">
            <a:extLst>
              <a:ext uri="{FF2B5EF4-FFF2-40B4-BE49-F238E27FC236}">
                <a16:creationId xmlns:a16="http://schemas.microsoft.com/office/drawing/2014/main" id="{1CCFEAEF-1438-E1C5-1C15-35D384EC35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99" y="6026150"/>
            <a:ext cx="1247775" cy="831850"/>
          </a:xfrm>
          <a:prstGeom prst="rect">
            <a:avLst/>
          </a:prstGeom>
        </p:spPr>
      </p:pic>
      <p:pic>
        <p:nvPicPr>
          <p:cNvPr id="14" name="Immagine 13" descr="Immagine che contiene logo, Elementi grafici, clipart, Carattere&#10;&#10;Descrizione generata automaticamente">
            <a:extLst>
              <a:ext uri="{FF2B5EF4-FFF2-40B4-BE49-F238E27FC236}">
                <a16:creationId xmlns:a16="http://schemas.microsoft.com/office/drawing/2014/main" id="{09D6097D-D650-E5DF-38EE-8352F2BBAC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4" y="6016806"/>
            <a:ext cx="795337" cy="806037"/>
          </a:xfrm>
          <a:prstGeom prst="rect">
            <a:avLst/>
          </a:prstGeom>
        </p:spPr>
      </p:pic>
      <p:sp>
        <p:nvSpPr>
          <p:cNvPr id="15" name="CustomShape 1">
            <a:extLst>
              <a:ext uri="{FF2B5EF4-FFF2-40B4-BE49-F238E27FC236}">
                <a16:creationId xmlns:a16="http://schemas.microsoft.com/office/drawing/2014/main" id="{3DA2A24A-A501-B078-A91B-EC67FD1F7354}"/>
              </a:ext>
            </a:extLst>
          </p:cNvPr>
          <p:cNvSpPr/>
          <p:nvPr/>
        </p:nvSpPr>
        <p:spPr>
          <a:xfrm>
            <a:off x="7049401" y="-24204"/>
            <a:ext cx="5142599" cy="1937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3000" b="1" strike="noStrike" spc="-1" dirty="0">
                <a:solidFill>
                  <a:srgbClr val="FF0000"/>
                </a:solidFill>
                <a:latin typeface="Century Gothic"/>
              </a:rPr>
              <a:t>WATER SOURCES AND USES: A TERRITORIAL CASE STUDY IN THE PROVINCE OF PESARO-URBINO </a:t>
            </a:r>
          </a:p>
        </p:txBody>
      </p:sp>
    </p:spTree>
    <p:extLst>
      <p:ext uri="{BB962C8B-B14F-4D97-AF65-F5344CB8AC3E}">
        <p14:creationId xmlns:p14="http://schemas.microsoft.com/office/powerpoint/2010/main" val="239025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767CF8-ADC6-EDBF-0BA0-5133B9046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107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it-IT" sz="5000" b="1" dirty="0"/>
              <a:t>SYSTEMIC APPROACH AND SYNERGIC SET OF SOLUTIONS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F9C1CAB-6331-5CD0-F112-15F07B33B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1355670"/>
            <a:ext cx="11531600" cy="485464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6F6E3B2-9990-285B-4931-5E6BA89A43AB}"/>
              </a:ext>
            </a:extLst>
          </p:cNvPr>
          <p:cNvSpPr txBox="1"/>
          <p:nvPr/>
        </p:nvSpPr>
        <p:spPr>
          <a:xfrm>
            <a:off x="2265680" y="1524000"/>
            <a:ext cx="44500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RAINWATER HARVESTING IN RURAL AREAS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7215CEA-3456-1ED5-7E4A-076C39D39A3F}"/>
              </a:ext>
            </a:extLst>
          </p:cNvPr>
          <p:cNvSpPr txBox="1"/>
          <p:nvPr/>
        </p:nvSpPr>
        <p:spPr>
          <a:xfrm>
            <a:off x="2265680" y="2204720"/>
            <a:ext cx="4876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GROUNDWATER OPTIMIZATION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FA1FAB2-C478-D54A-370D-0F06EBEDEA43}"/>
              </a:ext>
            </a:extLst>
          </p:cNvPr>
          <p:cNvSpPr txBox="1"/>
          <p:nvPr/>
        </p:nvSpPr>
        <p:spPr>
          <a:xfrm>
            <a:off x="2265680" y="2849563"/>
            <a:ext cx="44500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AQUIFER RECHARGE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C2F6391-27E7-4FD9-146E-CE51B4EDE9D7}"/>
              </a:ext>
            </a:extLst>
          </p:cNvPr>
          <p:cNvSpPr txBox="1"/>
          <p:nvPr/>
        </p:nvSpPr>
        <p:spPr>
          <a:xfrm>
            <a:off x="2265680" y="3549785"/>
            <a:ext cx="44500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WATER LOSSES REDUCTION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4FE5807-DD80-8DA8-85C2-28CF3E1A11A9}"/>
              </a:ext>
            </a:extLst>
          </p:cNvPr>
          <p:cNvSpPr txBox="1"/>
          <p:nvPr/>
        </p:nvSpPr>
        <p:spPr>
          <a:xfrm>
            <a:off x="2265680" y="4216859"/>
            <a:ext cx="44500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WASTEWATER REUSE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2C00BA7-A828-6064-2DA5-1C24B67116C2}"/>
              </a:ext>
            </a:extLst>
          </p:cNvPr>
          <p:cNvSpPr txBox="1"/>
          <p:nvPr/>
        </p:nvSpPr>
        <p:spPr>
          <a:xfrm>
            <a:off x="2265680" y="4883933"/>
            <a:ext cx="44500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DESALINATION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F086090-90AB-577C-F549-C3C418A44337}"/>
              </a:ext>
            </a:extLst>
          </p:cNvPr>
          <p:cNvSpPr txBox="1"/>
          <p:nvPr/>
        </p:nvSpPr>
        <p:spPr>
          <a:xfrm>
            <a:off x="2265680" y="5618480"/>
            <a:ext cx="44500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MAINTENANCE OF EXISTING RESERVOIRS</a:t>
            </a:r>
          </a:p>
        </p:txBody>
      </p:sp>
      <p:pic>
        <p:nvPicPr>
          <p:cNvPr id="12" name="Elemento grafico 11">
            <a:extLst>
              <a:ext uri="{FF2B5EF4-FFF2-40B4-BE49-F238E27FC236}">
                <a16:creationId xmlns:a16="http://schemas.microsoft.com/office/drawing/2014/main" id="{D18BF245-221A-A7F5-89AA-D1152C985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75" y="6117196"/>
            <a:ext cx="962025" cy="690004"/>
          </a:xfrm>
          <a:prstGeom prst="rect">
            <a:avLst/>
          </a:prstGeom>
        </p:spPr>
      </p:pic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8EB97836-13CB-684D-F0EF-94A98AC8F5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2050" y="6176963"/>
            <a:ext cx="1425912" cy="630237"/>
          </a:xfrm>
          <a:prstGeom prst="rect">
            <a:avLst/>
          </a:prstGeom>
        </p:spPr>
      </p:pic>
      <p:pic>
        <p:nvPicPr>
          <p:cNvPr id="14" name="Immagine 13" descr="Immagine che contiene schermata, simbolo, bandiera, Blu intenso&#10;&#10;Descrizione generata automaticamente">
            <a:extLst>
              <a:ext uri="{FF2B5EF4-FFF2-40B4-BE49-F238E27FC236}">
                <a16:creationId xmlns:a16="http://schemas.microsoft.com/office/drawing/2014/main" id="{40CA449C-2306-BB6F-A23E-DC143A9886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312" y="6117197"/>
            <a:ext cx="870613" cy="740804"/>
          </a:xfrm>
          <a:prstGeom prst="rect">
            <a:avLst/>
          </a:prstGeom>
        </p:spPr>
      </p:pic>
      <p:pic>
        <p:nvPicPr>
          <p:cNvPr id="15" name="Immagine 14" descr="Immagine che contiene Elementi grafici, Carattere, grafica, testo&#10;&#10;Descrizione generata automaticamente">
            <a:extLst>
              <a:ext uri="{FF2B5EF4-FFF2-40B4-BE49-F238E27FC236}">
                <a16:creationId xmlns:a16="http://schemas.microsoft.com/office/drawing/2014/main" id="{0E3E130E-FD8F-9AFE-99C9-09601B1F57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275" y="6176963"/>
            <a:ext cx="1023034" cy="659543"/>
          </a:xfrm>
          <a:prstGeom prst="rect">
            <a:avLst/>
          </a:prstGeom>
        </p:spPr>
      </p:pic>
      <p:pic>
        <p:nvPicPr>
          <p:cNvPr id="16" name="Immagine 15" descr="Immagine che contiene testo, Carattere, logo, simbolo&#10;&#10;Descrizione generata automaticamente">
            <a:extLst>
              <a:ext uri="{FF2B5EF4-FFF2-40B4-BE49-F238E27FC236}">
                <a16:creationId xmlns:a16="http://schemas.microsoft.com/office/drawing/2014/main" id="{081DF9B1-4E0F-56B1-1247-55B9E07AE8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9" y="5981651"/>
            <a:ext cx="2219325" cy="876349"/>
          </a:xfrm>
          <a:prstGeom prst="rect">
            <a:avLst/>
          </a:prstGeom>
        </p:spPr>
      </p:pic>
      <p:pic>
        <p:nvPicPr>
          <p:cNvPr id="17" name="Immagine 16" descr="Immagine che contiene testo, Carattere, logo, design&#10;&#10;Descrizione generata automaticamente">
            <a:extLst>
              <a:ext uri="{FF2B5EF4-FFF2-40B4-BE49-F238E27FC236}">
                <a16:creationId xmlns:a16="http://schemas.microsoft.com/office/drawing/2014/main" id="{10D154D1-C346-F93B-EB77-05C5354CE0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99" y="6026150"/>
            <a:ext cx="1247775" cy="831850"/>
          </a:xfrm>
          <a:prstGeom prst="rect">
            <a:avLst/>
          </a:prstGeom>
        </p:spPr>
      </p:pic>
      <p:pic>
        <p:nvPicPr>
          <p:cNvPr id="18" name="Immagine 17" descr="Immagine che contiene logo, Elementi grafici, clipart, Carattere&#10;&#10;Descrizione generata automaticamente">
            <a:extLst>
              <a:ext uri="{FF2B5EF4-FFF2-40B4-BE49-F238E27FC236}">
                <a16:creationId xmlns:a16="http://schemas.microsoft.com/office/drawing/2014/main" id="{60D0716C-CCF3-2C8D-51B1-B8B5DD3DDE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4" y="6016806"/>
            <a:ext cx="795337" cy="80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3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6307B7-FCA0-C21F-0756-D7A60262B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E5030B-6A62-112D-808C-4B3816B8C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BF492DB-FA25-1651-A92E-409CEF537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035"/>
            <a:ext cx="12192000" cy="6407930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07AEBD59-68A8-B91C-4934-0CC1B9F81EFB}"/>
              </a:ext>
            </a:extLst>
          </p:cNvPr>
          <p:cNvSpPr txBox="1">
            <a:spLocks/>
          </p:cNvSpPr>
          <p:nvPr/>
        </p:nvSpPr>
        <p:spPr>
          <a:xfrm>
            <a:off x="3840480" y="5649118"/>
            <a:ext cx="736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/>
              <a:t>DESALINATION IN THE WORLD</a:t>
            </a:r>
          </a:p>
        </p:txBody>
      </p:sp>
    </p:spTree>
    <p:extLst>
      <p:ext uri="{BB962C8B-B14F-4D97-AF65-F5344CB8AC3E}">
        <p14:creationId xmlns:p14="http://schemas.microsoft.com/office/powerpoint/2010/main" val="402282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3261</TotalTime>
  <Words>915</Words>
  <Application>Microsoft Office PowerPoint</Application>
  <PresentationFormat>Widescreen</PresentationFormat>
  <Paragraphs>157</Paragraphs>
  <Slides>28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Century Gothic</vt:lpstr>
      <vt:lpstr>Tema di Office</vt:lpstr>
      <vt:lpstr>The interface between blue economy and inland water cycle. From desalination to integrated water and wastewater management</vt:lpstr>
      <vt:lpstr>Contents</vt:lpstr>
      <vt:lpstr>Presentazione standard di PowerPoint</vt:lpstr>
      <vt:lpstr>Inland water: too scarce, too much, too polluted ?</vt:lpstr>
      <vt:lpstr>Presentazione standard di PowerPoint</vt:lpstr>
      <vt:lpstr>Presentazione standard di PowerPoint</vt:lpstr>
      <vt:lpstr>Presentazione standard di PowerPoint</vt:lpstr>
      <vt:lpstr>SYSTEMIC APPROACH AND SYNERGIC SET OF SOLUTIONS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Water-Energy-Environment Nexus</vt:lpstr>
      <vt:lpstr>Presentazione standard di PowerPoint</vt:lpstr>
      <vt:lpstr>Presentazione standard di PowerPoint</vt:lpstr>
      <vt:lpstr>Energy Recovery Devices- main ERD possibilities</vt:lpstr>
      <vt:lpstr>Presentazione standard di PowerPoint</vt:lpstr>
      <vt:lpstr>Presentazione standard di PowerPoint</vt:lpstr>
      <vt:lpstr>Mobile desalination in Formia seaport</vt:lpstr>
      <vt:lpstr>Presentazione standard di PowerPoint</vt:lpstr>
      <vt:lpstr>Ventotene desalination plant: monitoring of benthic species</vt:lpstr>
      <vt:lpstr>Presentazione standard di PowerPoint</vt:lpstr>
      <vt:lpstr>Environmental impact in Elba island desalination</vt:lpstr>
      <vt:lpstr>Presentazione standard di PowerPoint</vt:lpstr>
      <vt:lpstr>Presentazione standard di PowerPoint</vt:lpstr>
      <vt:lpstr>NATURE BASED SOLUTIONS TO CLOSE LOOPS IN ISLANDS AND RURAL AREAS</vt:lpstr>
      <vt:lpstr>Innovative HYDRO technologies to close the water and water-related loops in decentralized contexts of the Mediterranean Region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 FATONE</dc:creator>
  <cp:lastModifiedBy>FRANCESCO FATONE</cp:lastModifiedBy>
  <cp:revision>62</cp:revision>
  <dcterms:created xsi:type="dcterms:W3CDTF">2023-05-20T06:46:26Z</dcterms:created>
  <dcterms:modified xsi:type="dcterms:W3CDTF">2023-05-24T09:42:16Z</dcterms:modified>
</cp:coreProperties>
</file>