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30" name="Shape 330"/>
          <p:cNvSpPr/>
          <p:nvPr>
            <p:ph type="sldImg"/>
          </p:nvPr>
        </p:nvSpPr>
        <p:spPr>
          <a:xfrm>
            <a:off x="1143000" y="685800"/>
            <a:ext cx="4572000" cy="3429000"/>
          </a:xfrm>
          <a:prstGeom prst="rect">
            <a:avLst/>
          </a:prstGeom>
        </p:spPr>
        <p:txBody>
          <a:bodyPr/>
          <a:lstStyle/>
          <a:p>
            <a:pPr/>
          </a:p>
        </p:txBody>
      </p:sp>
      <p:sp>
        <p:nvSpPr>
          <p:cNvPr id="331" name="Shape 3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Trebuchet MS"/>
      </a:defRPr>
    </a:lvl1pPr>
    <a:lvl2pPr indent="228600" latinLnBrk="0">
      <a:defRPr sz="1200">
        <a:latin typeface="+mj-lt"/>
        <a:ea typeface="+mj-ea"/>
        <a:cs typeface="+mj-cs"/>
        <a:sym typeface="Trebuchet MS"/>
      </a:defRPr>
    </a:lvl2pPr>
    <a:lvl3pPr indent="457200" latinLnBrk="0">
      <a:defRPr sz="1200">
        <a:latin typeface="+mj-lt"/>
        <a:ea typeface="+mj-ea"/>
        <a:cs typeface="+mj-cs"/>
        <a:sym typeface="Trebuchet MS"/>
      </a:defRPr>
    </a:lvl3pPr>
    <a:lvl4pPr indent="685800" latinLnBrk="0">
      <a:defRPr sz="1200">
        <a:latin typeface="+mj-lt"/>
        <a:ea typeface="+mj-ea"/>
        <a:cs typeface="+mj-cs"/>
        <a:sym typeface="Trebuchet MS"/>
      </a:defRPr>
    </a:lvl4pPr>
    <a:lvl5pPr indent="914400" latinLnBrk="0">
      <a:defRPr sz="1200">
        <a:latin typeface="+mj-lt"/>
        <a:ea typeface="+mj-ea"/>
        <a:cs typeface="+mj-cs"/>
        <a:sym typeface="Trebuchet MS"/>
      </a:defRPr>
    </a:lvl5pPr>
    <a:lvl6pPr indent="1143000" latinLnBrk="0">
      <a:defRPr sz="1200">
        <a:latin typeface="+mj-lt"/>
        <a:ea typeface="+mj-ea"/>
        <a:cs typeface="+mj-cs"/>
        <a:sym typeface="Trebuchet MS"/>
      </a:defRPr>
    </a:lvl6pPr>
    <a:lvl7pPr indent="1371600" latinLnBrk="0">
      <a:defRPr sz="1200">
        <a:latin typeface="+mj-lt"/>
        <a:ea typeface="+mj-ea"/>
        <a:cs typeface="+mj-cs"/>
        <a:sym typeface="Trebuchet MS"/>
      </a:defRPr>
    </a:lvl7pPr>
    <a:lvl8pPr indent="1600200" latinLnBrk="0">
      <a:defRPr sz="1200">
        <a:latin typeface="+mj-lt"/>
        <a:ea typeface="+mj-ea"/>
        <a:cs typeface="+mj-cs"/>
        <a:sym typeface="Trebuchet MS"/>
      </a:defRPr>
    </a:lvl8pPr>
    <a:lvl9pPr indent="1828800" latinLnBrk="0">
      <a:defRPr sz="1200">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spTree>
      <p:nvGrpSpPr>
        <p:cNvPr id="1" name=""/>
        <p:cNvGrpSpPr/>
        <p:nvPr/>
      </p:nvGrpSpPr>
      <p:grpSpPr>
        <a:xfrm>
          <a:off x="0" y="0"/>
          <a:ext cx="0" cy="0"/>
          <a:chOff x="0" y="0"/>
          <a:chExt cx="0" cy="0"/>
        </a:xfrm>
      </p:grpSpPr>
      <p:sp>
        <p:nvSpPr>
          <p:cNvPr id="11" name="Title Text"/>
          <p:cNvSpPr txBox="1"/>
          <p:nvPr>
            <p:ph type="title"/>
          </p:nvPr>
        </p:nvSpPr>
        <p:spPr>
          <a:xfrm>
            <a:off x="683568" y="1988840"/>
            <a:ext cx="8229601" cy="634083"/>
          </a:xfrm>
          <a:prstGeom prst="rect">
            <a:avLst/>
          </a:prstGeom>
        </p:spPr>
        <p:txBody>
          <a:bodyPr/>
          <a:lstStyle/>
          <a:p>
            <a:pPr/>
            <a:r>
              <a:t>Title Text</a:t>
            </a:r>
          </a:p>
        </p:txBody>
      </p:sp>
      <p:sp>
        <p:nvSpPr>
          <p:cNvPr id="12" name="Body Level One…"/>
          <p:cNvSpPr txBox="1"/>
          <p:nvPr>
            <p:ph type="body" sz="quarter" idx="1"/>
          </p:nvPr>
        </p:nvSpPr>
        <p:spPr>
          <a:xfrm>
            <a:off x="683568" y="2492896"/>
            <a:ext cx="8229601" cy="67667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155" name="Group 43"/>
          <p:cNvGrpSpPr/>
          <p:nvPr/>
        </p:nvGrpSpPr>
        <p:grpSpPr>
          <a:xfrm>
            <a:off x="0" y="-8467"/>
            <a:ext cx="9144001" cy="6866468"/>
            <a:chOff x="0" y="0"/>
            <a:chExt cx="9143999" cy="6866467"/>
          </a:xfrm>
        </p:grpSpPr>
        <p:sp>
          <p:nvSpPr>
            <p:cNvPr id="145"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46"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47"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148"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149"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50"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151"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152"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153"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54"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156" name="Title Text"/>
          <p:cNvSpPr txBox="1"/>
          <p:nvPr>
            <p:ph type="title"/>
          </p:nvPr>
        </p:nvSpPr>
        <p:spPr>
          <a:xfrm>
            <a:off x="508001" y="609600"/>
            <a:ext cx="6447502" cy="1320800"/>
          </a:xfrm>
          <a:prstGeom prst="rect">
            <a:avLst/>
          </a:prstGeom>
        </p:spPr>
        <p:txBody>
          <a:bodyPr/>
          <a:lstStyle>
            <a:lvl1pPr defTabSz="342900">
              <a:defRPr b="0" sz="2700">
                <a:solidFill>
                  <a:srgbClr val="5FCBEF"/>
                </a:solidFill>
              </a:defRPr>
            </a:lvl1pPr>
          </a:lstStyle>
          <a:p>
            <a:pPr/>
            <a:r>
              <a:t>Title Text</a:t>
            </a:r>
          </a:p>
        </p:txBody>
      </p:sp>
      <p:sp>
        <p:nvSpPr>
          <p:cNvPr id="15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174" name="Group 43"/>
          <p:cNvGrpSpPr/>
          <p:nvPr/>
        </p:nvGrpSpPr>
        <p:grpSpPr>
          <a:xfrm>
            <a:off x="0" y="-8467"/>
            <a:ext cx="9144001" cy="6866468"/>
            <a:chOff x="0" y="0"/>
            <a:chExt cx="9143999" cy="6866467"/>
          </a:xfrm>
        </p:grpSpPr>
        <p:sp>
          <p:nvSpPr>
            <p:cNvPr id="16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6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6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16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16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6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17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17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17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7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175"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192" name="Group 43"/>
          <p:cNvGrpSpPr/>
          <p:nvPr/>
        </p:nvGrpSpPr>
        <p:grpSpPr>
          <a:xfrm>
            <a:off x="0" y="-8467"/>
            <a:ext cx="9144001" cy="6866468"/>
            <a:chOff x="0" y="0"/>
            <a:chExt cx="9143999" cy="6866467"/>
          </a:xfrm>
        </p:grpSpPr>
        <p:sp>
          <p:nvSpPr>
            <p:cNvPr id="182"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83"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84"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185"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186"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87"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188"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189"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190"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91"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193" name="Title Text"/>
          <p:cNvSpPr txBox="1"/>
          <p:nvPr>
            <p:ph type="title"/>
          </p:nvPr>
        </p:nvSpPr>
        <p:spPr>
          <a:xfrm>
            <a:off x="508001" y="1498603"/>
            <a:ext cx="2890897" cy="1278467"/>
          </a:xfrm>
          <a:prstGeom prst="rect">
            <a:avLst/>
          </a:prstGeom>
        </p:spPr>
        <p:txBody>
          <a:bodyPr anchor="b"/>
          <a:lstStyle>
            <a:lvl1pPr defTabSz="342900">
              <a:defRPr b="0" sz="1500">
                <a:solidFill>
                  <a:srgbClr val="5FCBEF"/>
                </a:solidFill>
              </a:defRPr>
            </a:lvl1pPr>
          </a:lstStyle>
          <a:p>
            <a:pPr/>
            <a:r>
              <a:t>Title Text</a:t>
            </a:r>
          </a:p>
        </p:txBody>
      </p:sp>
      <p:sp>
        <p:nvSpPr>
          <p:cNvPr id="194" name="Body Level One…"/>
          <p:cNvSpPr txBox="1"/>
          <p:nvPr>
            <p:ph type="body" sz="half" idx="1"/>
          </p:nvPr>
        </p:nvSpPr>
        <p:spPr>
          <a:xfrm>
            <a:off x="3570346" y="514925"/>
            <a:ext cx="3385157" cy="5526438"/>
          </a:xfrm>
          <a:prstGeom prst="rect">
            <a:avLst/>
          </a:prstGeom>
        </p:spPr>
        <p:txBody>
          <a:bodyPr/>
          <a:lstStyle>
            <a:lvl1pPr marL="257175" indent="-257175" defTabSz="342900">
              <a:spcBef>
                <a:spcPts val="700"/>
              </a:spcBef>
              <a:buClr>
                <a:srgbClr val="5FCBEF"/>
              </a:buClr>
              <a:buSzPct val="80000"/>
              <a:buChar char=""/>
              <a:defRPr sz="1300">
                <a:solidFill>
                  <a:srgbClr val="404040"/>
                </a:solidFill>
              </a:defRPr>
            </a:lvl1pPr>
            <a:lvl2pPr marL="575072" indent="-232172" defTabSz="342900">
              <a:spcBef>
                <a:spcPts val="700"/>
              </a:spcBef>
              <a:buClr>
                <a:srgbClr val="5FCBEF"/>
              </a:buClr>
              <a:buSzPct val="80000"/>
              <a:buChar char=""/>
              <a:defRPr sz="1300">
                <a:solidFill>
                  <a:srgbClr val="404040"/>
                </a:solidFill>
              </a:defRPr>
            </a:lvl2pPr>
            <a:lvl3pPr marL="908685" indent="-222885" defTabSz="342900">
              <a:spcBef>
                <a:spcPts val="700"/>
              </a:spcBef>
              <a:buClr>
                <a:srgbClr val="5FCBEF"/>
              </a:buClr>
              <a:buSzPct val="80000"/>
              <a:buChar char=""/>
              <a:defRPr sz="1300">
                <a:solidFill>
                  <a:srgbClr val="404040"/>
                </a:solidFill>
              </a:defRPr>
            </a:lvl3pPr>
            <a:lvl4pPr marL="1276350" indent="-247650" defTabSz="342900">
              <a:spcBef>
                <a:spcPts val="700"/>
              </a:spcBef>
              <a:buClr>
                <a:srgbClr val="5FCBEF"/>
              </a:buClr>
              <a:buSzPct val="80000"/>
              <a:buChar char=""/>
              <a:defRPr sz="1300">
                <a:solidFill>
                  <a:srgbClr val="404040"/>
                </a:solidFill>
              </a:defRPr>
            </a:lvl4pPr>
            <a:lvl5pPr marL="1619250" indent="-247650" defTabSz="342900">
              <a:spcBef>
                <a:spcPts val="700"/>
              </a:spcBef>
              <a:buClr>
                <a:srgbClr val="5FCBEF"/>
              </a:buClr>
              <a:buSzPct val="80000"/>
              <a:buChar char=""/>
              <a:defRPr sz="13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195" name="Text Placeholder 3"/>
          <p:cNvSpPr/>
          <p:nvPr>
            <p:ph type="body" sz="quarter" idx="21"/>
          </p:nvPr>
        </p:nvSpPr>
        <p:spPr>
          <a:xfrm>
            <a:off x="508001" y="2777069"/>
            <a:ext cx="2890897" cy="2584450"/>
          </a:xfrm>
          <a:prstGeom prst="rect">
            <a:avLst/>
          </a:prstGeom>
        </p:spPr>
        <p:txBody>
          <a:bodyPr/>
          <a:lstStyle/>
          <a:p>
            <a:pPr defTabSz="342900">
              <a:spcBef>
                <a:spcPts val="700"/>
              </a:spcBef>
              <a:defRPr sz="1000">
                <a:solidFill>
                  <a:srgbClr val="404040"/>
                </a:solidFill>
              </a:defRPr>
            </a:pPr>
          </a:p>
        </p:txBody>
      </p:sp>
      <p:sp>
        <p:nvSpPr>
          <p:cNvPr id="196"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213" name="Group 43"/>
          <p:cNvGrpSpPr/>
          <p:nvPr/>
        </p:nvGrpSpPr>
        <p:grpSpPr>
          <a:xfrm>
            <a:off x="0" y="-8467"/>
            <a:ext cx="9144001" cy="6866468"/>
            <a:chOff x="0" y="0"/>
            <a:chExt cx="9143999" cy="6866467"/>
          </a:xfrm>
        </p:grpSpPr>
        <p:sp>
          <p:nvSpPr>
            <p:cNvPr id="203"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04"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05"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206"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207"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08"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209"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210"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211"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12"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214" name="Title Text"/>
          <p:cNvSpPr txBox="1"/>
          <p:nvPr>
            <p:ph type="title"/>
          </p:nvPr>
        </p:nvSpPr>
        <p:spPr>
          <a:xfrm>
            <a:off x="508001" y="4800600"/>
            <a:ext cx="6447500" cy="566738"/>
          </a:xfrm>
          <a:prstGeom prst="rect">
            <a:avLst/>
          </a:prstGeom>
        </p:spPr>
        <p:txBody>
          <a:bodyPr anchor="b"/>
          <a:lstStyle>
            <a:lvl1pPr defTabSz="342900">
              <a:defRPr b="0" sz="1800">
                <a:solidFill>
                  <a:srgbClr val="5FCBEF"/>
                </a:solidFill>
              </a:defRPr>
            </a:lvl1pPr>
          </a:lstStyle>
          <a:p>
            <a:pPr/>
            <a:r>
              <a:t>Title Text</a:t>
            </a:r>
          </a:p>
        </p:txBody>
      </p:sp>
      <p:sp>
        <p:nvSpPr>
          <p:cNvPr id="215" name="Picture Placeholder 2"/>
          <p:cNvSpPr/>
          <p:nvPr>
            <p:ph type="pic" sz="half" idx="21"/>
          </p:nvPr>
        </p:nvSpPr>
        <p:spPr>
          <a:xfrm>
            <a:off x="508001" y="609600"/>
            <a:ext cx="6447502" cy="3845718"/>
          </a:xfrm>
          <a:prstGeom prst="rect">
            <a:avLst/>
          </a:prstGeom>
        </p:spPr>
        <p:txBody>
          <a:bodyPr lIns="91439" rIns="91439">
            <a:noAutofit/>
          </a:bodyPr>
          <a:lstStyle/>
          <a:p>
            <a:pPr/>
          </a:p>
        </p:txBody>
      </p:sp>
      <p:sp>
        <p:nvSpPr>
          <p:cNvPr id="216" name="Body Level One…"/>
          <p:cNvSpPr txBox="1"/>
          <p:nvPr>
            <p:ph type="body" sz="quarter" idx="1"/>
          </p:nvPr>
        </p:nvSpPr>
        <p:spPr>
          <a:xfrm>
            <a:off x="508001" y="5367337"/>
            <a:ext cx="6447500" cy="674025"/>
          </a:xfrm>
          <a:prstGeom prst="rect">
            <a:avLst/>
          </a:prstGeom>
        </p:spPr>
        <p:txBody>
          <a:bodyPr/>
          <a:lstStyle>
            <a:lvl1pPr defTabSz="342900">
              <a:spcBef>
                <a:spcPts val="700"/>
              </a:spcBef>
              <a:defRPr sz="900">
                <a:solidFill>
                  <a:srgbClr val="404040"/>
                </a:solidFill>
              </a:defRPr>
            </a:lvl1pPr>
            <a:lvl2pPr marL="0" indent="342900" defTabSz="342900">
              <a:spcBef>
                <a:spcPts val="700"/>
              </a:spcBef>
              <a:buSzTx/>
              <a:buNone/>
              <a:defRPr sz="900">
                <a:solidFill>
                  <a:srgbClr val="404040"/>
                </a:solidFill>
              </a:defRPr>
            </a:lvl2pPr>
            <a:lvl3pPr marL="0" indent="685800" defTabSz="342900">
              <a:spcBef>
                <a:spcPts val="700"/>
              </a:spcBef>
              <a:buSzTx/>
              <a:buNone/>
              <a:defRPr sz="900">
                <a:solidFill>
                  <a:srgbClr val="404040"/>
                </a:solidFill>
              </a:defRPr>
            </a:lvl3pPr>
            <a:lvl4pPr marL="0" indent="1028700" defTabSz="342900">
              <a:spcBef>
                <a:spcPts val="700"/>
              </a:spcBef>
              <a:buSzTx/>
              <a:buNone/>
              <a:defRPr sz="900">
                <a:solidFill>
                  <a:srgbClr val="404040"/>
                </a:solidFill>
              </a:defRPr>
            </a:lvl4pPr>
            <a:lvl5pPr marL="0" indent="1371600" defTabSz="342900">
              <a:spcBef>
                <a:spcPts val="700"/>
              </a:spcBef>
              <a:buSzTx/>
              <a:buNone/>
              <a:defRPr sz="9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21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234" name="Group 43"/>
          <p:cNvGrpSpPr/>
          <p:nvPr/>
        </p:nvGrpSpPr>
        <p:grpSpPr>
          <a:xfrm>
            <a:off x="0" y="-8467"/>
            <a:ext cx="9144001" cy="6866468"/>
            <a:chOff x="0" y="0"/>
            <a:chExt cx="9143999" cy="6866467"/>
          </a:xfrm>
        </p:grpSpPr>
        <p:sp>
          <p:nvSpPr>
            <p:cNvPr id="22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2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2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22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22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2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23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23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23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3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235" name="Title Text"/>
          <p:cNvSpPr txBox="1"/>
          <p:nvPr>
            <p:ph type="title"/>
          </p:nvPr>
        </p:nvSpPr>
        <p:spPr>
          <a:xfrm>
            <a:off x="508001" y="609600"/>
            <a:ext cx="6447502" cy="3403600"/>
          </a:xfrm>
          <a:prstGeom prst="rect">
            <a:avLst/>
          </a:prstGeom>
        </p:spPr>
        <p:txBody>
          <a:bodyPr anchor="ctr"/>
          <a:lstStyle>
            <a:lvl1pPr defTabSz="342900">
              <a:defRPr b="0" sz="3300">
                <a:solidFill>
                  <a:srgbClr val="5FCBEF"/>
                </a:solidFill>
              </a:defRPr>
            </a:lvl1pPr>
          </a:lstStyle>
          <a:p>
            <a:pPr/>
            <a:r>
              <a:t>Title Text</a:t>
            </a:r>
          </a:p>
        </p:txBody>
      </p:sp>
      <p:sp>
        <p:nvSpPr>
          <p:cNvPr id="236" name="Body Level One…"/>
          <p:cNvSpPr txBox="1"/>
          <p:nvPr>
            <p:ph type="body" sz="quarter" idx="1"/>
          </p:nvPr>
        </p:nvSpPr>
        <p:spPr>
          <a:xfrm>
            <a:off x="508001" y="4470400"/>
            <a:ext cx="6447502" cy="1570962"/>
          </a:xfrm>
          <a:prstGeom prst="rect">
            <a:avLst/>
          </a:prstGeom>
        </p:spPr>
        <p:txBody>
          <a:bodyPr anchor="ctr"/>
          <a:lstStyle>
            <a:lvl1pPr defTabSz="342900">
              <a:spcBef>
                <a:spcPts val="700"/>
              </a:spcBef>
              <a:defRPr sz="1300">
                <a:solidFill>
                  <a:srgbClr val="404040"/>
                </a:solidFill>
              </a:defRPr>
            </a:lvl1pPr>
            <a:lvl2pPr marL="0" indent="342900" defTabSz="342900">
              <a:spcBef>
                <a:spcPts val="700"/>
              </a:spcBef>
              <a:buSzTx/>
              <a:buNone/>
              <a:defRPr sz="1300">
                <a:solidFill>
                  <a:srgbClr val="404040"/>
                </a:solidFill>
              </a:defRPr>
            </a:lvl2pPr>
            <a:lvl3pPr marL="0" indent="685800" defTabSz="342900">
              <a:spcBef>
                <a:spcPts val="700"/>
              </a:spcBef>
              <a:buSzTx/>
              <a:buNone/>
              <a:defRPr sz="1300">
                <a:solidFill>
                  <a:srgbClr val="404040"/>
                </a:solidFill>
              </a:defRPr>
            </a:lvl3pPr>
            <a:lvl4pPr marL="0" indent="1028700" defTabSz="342900">
              <a:spcBef>
                <a:spcPts val="700"/>
              </a:spcBef>
              <a:buSzTx/>
              <a:buNone/>
              <a:defRPr sz="1300">
                <a:solidFill>
                  <a:srgbClr val="404040"/>
                </a:solidFill>
              </a:defRPr>
            </a:lvl4pPr>
            <a:lvl5pPr marL="0" indent="1371600" defTabSz="342900">
              <a:spcBef>
                <a:spcPts val="700"/>
              </a:spcBef>
              <a:buSzTx/>
              <a:buNone/>
              <a:defRPr sz="13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23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254" name="Group 43"/>
          <p:cNvGrpSpPr/>
          <p:nvPr/>
        </p:nvGrpSpPr>
        <p:grpSpPr>
          <a:xfrm>
            <a:off x="0" y="-8467"/>
            <a:ext cx="9144001" cy="6866468"/>
            <a:chOff x="0" y="0"/>
            <a:chExt cx="9143999" cy="6866467"/>
          </a:xfrm>
        </p:grpSpPr>
        <p:sp>
          <p:nvSpPr>
            <p:cNvPr id="24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4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4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24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24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4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25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25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25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5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255" name="Title Text"/>
          <p:cNvSpPr txBox="1"/>
          <p:nvPr>
            <p:ph type="title"/>
          </p:nvPr>
        </p:nvSpPr>
        <p:spPr>
          <a:xfrm>
            <a:off x="698500" y="609600"/>
            <a:ext cx="6070602" cy="3022600"/>
          </a:xfrm>
          <a:prstGeom prst="rect">
            <a:avLst/>
          </a:prstGeom>
        </p:spPr>
        <p:txBody>
          <a:bodyPr anchor="ctr"/>
          <a:lstStyle>
            <a:lvl1pPr defTabSz="342900">
              <a:defRPr b="0" sz="3300">
                <a:solidFill>
                  <a:srgbClr val="5FCBEF"/>
                </a:solidFill>
              </a:defRPr>
            </a:lvl1pPr>
          </a:lstStyle>
          <a:p>
            <a:pPr/>
            <a:r>
              <a:t>Title Text</a:t>
            </a:r>
          </a:p>
        </p:txBody>
      </p:sp>
      <p:sp>
        <p:nvSpPr>
          <p:cNvPr id="256" name="Body Level One…"/>
          <p:cNvSpPr txBox="1"/>
          <p:nvPr>
            <p:ph type="body" sz="quarter" idx="1"/>
          </p:nvPr>
        </p:nvSpPr>
        <p:spPr>
          <a:xfrm>
            <a:off x="1024604" y="3632200"/>
            <a:ext cx="5418393" cy="381000"/>
          </a:xfrm>
          <a:prstGeom prst="rect">
            <a:avLst/>
          </a:prstGeom>
        </p:spPr>
        <p:txBody>
          <a:bodyPr anchor="ctr"/>
          <a:lstStyle>
            <a:lvl1pPr defTabSz="342900">
              <a:spcBef>
                <a:spcPts val="700"/>
              </a:spcBef>
              <a:defRPr sz="1200"/>
            </a:lvl1pPr>
            <a:lvl2pPr marL="0" indent="342900" defTabSz="342900">
              <a:spcBef>
                <a:spcPts val="700"/>
              </a:spcBef>
              <a:buSzTx/>
              <a:buNone/>
              <a:defRPr sz="1200"/>
            </a:lvl2pPr>
            <a:lvl3pPr marL="0" indent="685800" defTabSz="342900">
              <a:spcBef>
                <a:spcPts val="700"/>
              </a:spcBef>
              <a:buSzTx/>
              <a:buNone/>
              <a:defRPr sz="1200"/>
            </a:lvl3pPr>
            <a:lvl4pPr marL="0" indent="1028700" defTabSz="342900">
              <a:spcBef>
                <a:spcPts val="700"/>
              </a:spcBef>
              <a:buSzTx/>
              <a:buNone/>
              <a:defRPr sz="1200"/>
            </a:lvl4pPr>
            <a:lvl5pPr marL="0" indent="1371600" defTabSz="342900">
              <a:spcBef>
                <a:spcPts val="700"/>
              </a:spcBef>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257" name="Text Placeholder 2"/>
          <p:cNvSpPr/>
          <p:nvPr>
            <p:ph type="body" sz="quarter" idx="21"/>
          </p:nvPr>
        </p:nvSpPr>
        <p:spPr>
          <a:xfrm>
            <a:off x="508001" y="4470400"/>
            <a:ext cx="6447502" cy="1570963"/>
          </a:xfrm>
          <a:prstGeom prst="rect">
            <a:avLst/>
          </a:prstGeom>
        </p:spPr>
        <p:txBody>
          <a:bodyPr anchor="ctr"/>
          <a:lstStyle/>
          <a:p>
            <a:pPr defTabSz="342900">
              <a:spcBef>
                <a:spcPts val="700"/>
              </a:spcBef>
              <a:defRPr sz="1300">
                <a:solidFill>
                  <a:srgbClr val="404040"/>
                </a:solidFill>
              </a:defRPr>
            </a:pPr>
          </a:p>
        </p:txBody>
      </p:sp>
      <p:sp>
        <p:nvSpPr>
          <p:cNvPr id="258" name="TextBox 23"/>
          <p:cNvSpPr txBox="1"/>
          <p:nvPr/>
        </p:nvSpPr>
        <p:spPr>
          <a:xfrm>
            <a:off x="440693" y="622790"/>
            <a:ext cx="388621" cy="919952"/>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spAutoFit/>
          </a:bodyPr>
          <a:lstStyle>
            <a:lvl1pPr>
              <a:defRPr sz="6000">
                <a:solidFill>
                  <a:srgbClr val="9FE0F5"/>
                </a:solidFill>
                <a:latin typeface="Arial"/>
                <a:ea typeface="Arial"/>
                <a:cs typeface="Arial"/>
                <a:sym typeface="Arial"/>
              </a:defRPr>
            </a:lvl1pPr>
          </a:lstStyle>
          <a:p>
            <a:pPr/>
            <a:r>
              <a:t>“</a:t>
            </a:r>
          </a:p>
        </p:txBody>
      </p:sp>
      <p:sp>
        <p:nvSpPr>
          <p:cNvPr id="259" name="TextBox 24"/>
          <p:cNvSpPr txBox="1"/>
          <p:nvPr/>
        </p:nvSpPr>
        <p:spPr>
          <a:xfrm>
            <a:off x="6704048" y="2718968"/>
            <a:ext cx="388621" cy="919952"/>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spAutoFit/>
          </a:bodyPr>
          <a:lstStyle>
            <a:lvl1pPr>
              <a:defRPr sz="6000">
                <a:solidFill>
                  <a:srgbClr val="9FE0F5"/>
                </a:solidFill>
                <a:latin typeface="Arial"/>
                <a:ea typeface="Arial"/>
                <a:cs typeface="Arial"/>
                <a:sym typeface="Arial"/>
              </a:defRPr>
            </a:lvl1pPr>
          </a:lstStyle>
          <a:p>
            <a:pPr/>
            <a:r>
              <a:t>”</a:t>
            </a:r>
          </a:p>
        </p:txBody>
      </p:sp>
      <p:sp>
        <p:nvSpPr>
          <p:cNvPr id="260"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277" name="Group 43"/>
          <p:cNvGrpSpPr/>
          <p:nvPr/>
        </p:nvGrpSpPr>
        <p:grpSpPr>
          <a:xfrm>
            <a:off x="0" y="-8467"/>
            <a:ext cx="9144001" cy="6866468"/>
            <a:chOff x="0" y="0"/>
            <a:chExt cx="9143999" cy="6866467"/>
          </a:xfrm>
        </p:grpSpPr>
        <p:sp>
          <p:nvSpPr>
            <p:cNvPr id="267"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68"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69"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270"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271"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72"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273"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274"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275"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76"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278" name="Title Text"/>
          <p:cNvSpPr txBox="1"/>
          <p:nvPr>
            <p:ph type="title"/>
          </p:nvPr>
        </p:nvSpPr>
        <p:spPr>
          <a:xfrm>
            <a:off x="508001" y="1931988"/>
            <a:ext cx="6447502" cy="2595461"/>
          </a:xfrm>
          <a:prstGeom prst="rect">
            <a:avLst/>
          </a:prstGeom>
        </p:spPr>
        <p:txBody>
          <a:bodyPr anchor="b"/>
          <a:lstStyle>
            <a:lvl1pPr defTabSz="342900">
              <a:defRPr b="0" sz="3300">
                <a:solidFill>
                  <a:srgbClr val="5FCBEF"/>
                </a:solidFill>
              </a:defRPr>
            </a:lvl1pPr>
          </a:lstStyle>
          <a:p>
            <a:pPr/>
            <a:r>
              <a:t>Title Text</a:t>
            </a:r>
          </a:p>
        </p:txBody>
      </p:sp>
      <p:sp>
        <p:nvSpPr>
          <p:cNvPr id="279" name="Body Level One…"/>
          <p:cNvSpPr txBox="1"/>
          <p:nvPr>
            <p:ph type="body" sz="quarter" idx="1"/>
          </p:nvPr>
        </p:nvSpPr>
        <p:spPr>
          <a:xfrm>
            <a:off x="508001" y="4527448"/>
            <a:ext cx="6447502" cy="1513915"/>
          </a:xfrm>
          <a:prstGeom prst="rect">
            <a:avLst/>
          </a:prstGeom>
        </p:spPr>
        <p:txBody>
          <a:bodyPr/>
          <a:lstStyle>
            <a:lvl1pPr defTabSz="342900">
              <a:spcBef>
                <a:spcPts val="700"/>
              </a:spcBef>
              <a:defRPr sz="1300">
                <a:solidFill>
                  <a:srgbClr val="404040"/>
                </a:solidFill>
              </a:defRPr>
            </a:lvl1pPr>
            <a:lvl2pPr marL="0" indent="342900" defTabSz="342900">
              <a:spcBef>
                <a:spcPts val="700"/>
              </a:spcBef>
              <a:buSzTx/>
              <a:buNone/>
              <a:defRPr sz="1300">
                <a:solidFill>
                  <a:srgbClr val="404040"/>
                </a:solidFill>
              </a:defRPr>
            </a:lvl2pPr>
            <a:lvl3pPr marL="0" indent="685800" defTabSz="342900">
              <a:spcBef>
                <a:spcPts val="700"/>
              </a:spcBef>
              <a:buSzTx/>
              <a:buNone/>
              <a:defRPr sz="1300">
                <a:solidFill>
                  <a:srgbClr val="404040"/>
                </a:solidFill>
              </a:defRPr>
            </a:lvl3pPr>
            <a:lvl4pPr marL="0" indent="1028700" defTabSz="342900">
              <a:spcBef>
                <a:spcPts val="700"/>
              </a:spcBef>
              <a:buSzTx/>
              <a:buNone/>
              <a:defRPr sz="1300">
                <a:solidFill>
                  <a:srgbClr val="404040"/>
                </a:solidFill>
              </a:defRPr>
            </a:lvl4pPr>
            <a:lvl5pPr marL="0" indent="1371600" defTabSz="342900">
              <a:spcBef>
                <a:spcPts val="700"/>
              </a:spcBef>
              <a:buSzTx/>
              <a:buNone/>
              <a:defRPr sz="13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280"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Name Card">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297" name="Group 43"/>
          <p:cNvGrpSpPr/>
          <p:nvPr/>
        </p:nvGrpSpPr>
        <p:grpSpPr>
          <a:xfrm>
            <a:off x="0" y="-8467"/>
            <a:ext cx="9144001" cy="6866468"/>
            <a:chOff x="0" y="0"/>
            <a:chExt cx="9143999" cy="6866467"/>
          </a:xfrm>
        </p:grpSpPr>
        <p:sp>
          <p:nvSpPr>
            <p:cNvPr id="287"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88"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289"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290"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291"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92"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293"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294"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295"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296"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298" name="Title Text"/>
          <p:cNvSpPr txBox="1"/>
          <p:nvPr>
            <p:ph type="title"/>
          </p:nvPr>
        </p:nvSpPr>
        <p:spPr>
          <a:xfrm>
            <a:off x="698500" y="609600"/>
            <a:ext cx="6070602" cy="3022600"/>
          </a:xfrm>
          <a:prstGeom prst="rect">
            <a:avLst/>
          </a:prstGeom>
        </p:spPr>
        <p:txBody>
          <a:bodyPr anchor="ctr"/>
          <a:lstStyle>
            <a:lvl1pPr defTabSz="342900">
              <a:defRPr b="0" sz="3300">
                <a:solidFill>
                  <a:srgbClr val="5FCBEF"/>
                </a:solidFill>
              </a:defRPr>
            </a:lvl1pPr>
          </a:lstStyle>
          <a:p>
            <a:pPr/>
            <a:r>
              <a:t>Title Text</a:t>
            </a:r>
          </a:p>
        </p:txBody>
      </p:sp>
      <p:sp>
        <p:nvSpPr>
          <p:cNvPr id="299" name="Body Level One…"/>
          <p:cNvSpPr txBox="1"/>
          <p:nvPr>
            <p:ph type="body" sz="quarter" idx="1"/>
          </p:nvPr>
        </p:nvSpPr>
        <p:spPr>
          <a:xfrm>
            <a:off x="507998" y="4013200"/>
            <a:ext cx="6447504" cy="514249"/>
          </a:xfrm>
          <a:prstGeom prst="rect">
            <a:avLst/>
          </a:prstGeom>
        </p:spPr>
        <p:txBody>
          <a:bodyPr anchor="b"/>
          <a:lstStyle>
            <a:lvl1pPr defTabSz="342900">
              <a:spcBef>
                <a:spcPts val="700"/>
              </a:spcBef>
              <a:defRPr sz="1800">
                <a:solidFill>
                  <a:srgbClr val="404040"/>
                </a:solidFill>
              </a:defRPr>
            </a:lvl1pPr>
            <a:lvl2pPr marL="0" indent="342900" defTabSz="342900">
              <a:spcBef>
                <a:spcPts val="700"/>
              </a:spcBef>
              <a:buSzTx/>
              <a:buNone/>
              <a:defRPr sz="1800">
                <a:solidFill>
                  <a:srgbClr val="404040"/>
                </a:solidFill>
              </a:defRPr>
            </a:lvl2pPr>
            <a:lvl3pPr marL="0" indent="685800" defTabSz="342900">
              <a:spcBef>
                <a:spcPts val="700"/>
              </a:spcBef>
              <a:buSzTx/>
              <a:buNone/>
              <a:defRPr sz="1800">
                <a:solidFill>
                  <a:srgbClr val="404040"/>
                </a:solidFill>
              </a:defRPr>
            </a:lvl3pPr>
            <a:lvl4pPr marL="0" indent="1028700" defTabSz="342900">
              <a:spcBef>
                <a:spcPts val="700"/>
              </a:spcBef>
              <a:buSzTx/>
              <a:buNone/>
              <a:defRPr sz="1800">
                <a:solidFill>
                  <a:srgbClr val="404040"/>
                </a:solidFill>
              </a:defRPr>
            </a:lvl4pPr>
            <a:lvl5pPr marL="0" indent="1371600" defTabSz="342900">
              <a:spcBef>
                <a:spcPts val="700"/>
              </a:spcBef>
              <a:buSzTx/>
              <a:buNone/>
              <a:defRPr sz="18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300" name="Text Placeholder 2"/>
          <p:cNvSpPr/>
          <p:nvPr>
            <p:ph type="body" sz="quarter" idx="21"/>
          </p:nvPr>
        </p:nvSpPr>
        <p:spPr>
          <a:xfrm>
            <a:off x="508001" y="4527448"/>
            <a:ext cx="6447502" cy="1513915"/>
          </a:xfrm>
          <a:prstGeom prst="rect">
            <a:avLst/>
          </a:prstGeom>
        </p:spPr>
        <p:txBody>
          <a:bodyPr/>
          <a:lstStyle/>
          <a:p>
            <a:pPr defTabSz="342900">
              <a:spcBef>
                <a:spcPts val="700"/>
              </a:spcBef>
              <a:defRPr sz="1300"/>
            </a:pPr>
          </a:p>
        </p:txBody>
      </p:sp>
      <p:sp>
        <p:nvSpPr>
          <p:cNvPr id="301" name="TextBox 23"/>
          <p:cNvSpPr txBox="1"/>
          <p:nvPr/>
        </p:nvSpPr>
        <p:spPr>
          <a:xfrm>
            <a:off x="440693" y="622790"/>
            <a:ext cx="388621" cy="919952"/>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spAutoFit/>
          </a:bodyPr>
          <a:lstStyle>
            <a:lvl1pPr>
              <a:defRPr sz="6000">
                <a:solidFill>
                  <a:srgbClr val="9FE0F5"/>
                </a:solidFill>
                <a:latin typeface="Arial"/>
                <a:ea typeface="Arial"/>
                <a:cs typeface="Arial"/>
                <a:sym typeface="Arial"/>
              </a:defRPr>
            </a:lvl1pPr>
          </a:lstStyle>
          <a:p>
            <a:pPr/>
            <a:r>
              <a:t>“</a:t>
            </a:r>
          </a:p>
        </p:txBody>
      </p:sp>
      <p:sp>
        <p:nvSpPr>
          <p:cNvPr id="302" name="TextBox 24"/>
          <p:cNvSpPr txBox="1"/>
          <p:nvPr/>
        </p:nvSpPr>
        <p:spPr>
          <a:xfrm>
            <a:off x="6704048" y="2718968"/>
            <a:ext cx="388621" cy="919952"/>
          </a:xfrm>
          <a:prstGeom prst="rect">
            <a:avLst/>
          </a:prstGeom>
          <a:ln w="12700">
            <a:miter lim="400000"/>
          </a:ln>
          <a:extLst>
            <a:ext uri="{C572A759-6A51-4108-AA02-DFA0A04FC94B}">
              <ma14:wrappingTextBoxFlag xmlns:ma14="http://schemas.microsoft.com/office/mac/drawingml/2011/main" val="1"/>
            </a:ext>
          </a:extLst>
        </p:spPr>
        <p:txBody>
          <a:bodyPr lIns="34290" tIns="34290" rIns="34290" bIns="34290" anchor="ctr">
            <a:spAutoFit/>
          </a:bodyPr>
          <a:lstStyle>
            <a:lvl1pPr>
              <a:defRPr sz="6000">
                <a:solidFill>
                  <a:srgbClr val="9FE0F5"/>
                </a:solidFill>
                <a:latin typeface="Arial"/>
                <a:ea typeface="Arial"/>
                <a:cs typeface="Arial"/>
                <a:sym typeface="Arial"/>
              </a:defRPr>
            </a:lvl1pPr>
          </a:lstStyle>
          <a:p>
            <a:pPr/>
            <a:r>
              <a:t>”</a:t>
            </a:r>
          </a:p>
        </p:txBody>
      </p:sp>
      <p:sp>
        <p:nvSpPr>
          <p:cNvPr id="303"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ue or False">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320" name="Group 43"/>
          <p:cNvGrpSpPr/>
          <p:nvPr/>
        </p:nvGrpSpPr>
        <p:grpSpPr>
          <a:xfrm>
            <a:off x="0" y="-8467"/>
            <a:ext cx="9144001" cy="6866468"/>
            <a:chOff x="0" y="0"/>
            <a:chExt cx="9143999" cy="6866467"/>
          </a:xfrm>
        </p:grpSpPr>
        <p:sp>
          <p:nvSpPr>
            <p:cNvPr id="310"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311"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312"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313"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314"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315"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316"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317"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318"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319"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321" name="Title Text"/>
          <p:cNvSpPr txBox="1"/>
          <p:nvPr>
            <p:ph type="title"/>
          </p:nvPr>
        </p:nvSpPr>
        <p:spPr>
          <a:xfrm>
            <a:off x="514350" y="609600"/>
            <a:ext cx="6441153" cy="3022600"/>
          </a:xfrm>
          <a:prstGeom prst="rect">
            <a:avLst/>
          </a:prstGeom>
        </p:spPr>
        <p:txBody>
          <a:bodyPr anchor="ctr"/>
          <a:lstStyle>
            <a:lvl1pPr defTabSz="342900">
              <a:defRPr b="0" sz="3300">
                <a:solidFill>
                  <a:srgbClr val="5FCBEF"/>
                </a:solidFill>
              </a:defRPr>
            </a:lvl1pPr>
          </a:lstStyle>
          <a:p>
            <a:pPr/>
            <a:r>
              <a:t>Title Text</a:t>
            </a:r>
          </a:p>
        </p:txBody>
      </p:sp>
      <p:sp>
        <p:nvSpPr>
          <p:cNvPr id="322" name="Body Level One…"/>
          <p:cNvSpPr txBox="1"/>
          <p:nvPr>
            <p:ph type="body" sz="quarter" idx="1"/>
          </p:nvPr>
        </p:nvSpPr>
        <p:spPr>
          <a:xfrm>
            <a:off x="507998" y="4013200"/>
            <a:ext cx="6447504" cy="514249"/>
          </a:xfrm>
          <a:prstGeom prst="rect">
            <a:avLst/>
          </a:prstGeom>
        </p:spPr>
        <p:txBody>
          <a:bodyPr anchor="b"/>
          <a:lstStyle>
            <a:lvl1pPr defTabSz="342900">
              <a:spcBef>
                <a:spcPts val="700"/>
              </a:spcBef>
              <a:defRPr sz="1800">
                <a:solidFill>
                  <a:srgbClr val="5FCBEF"/>
                </a:solidFill>
              </a:defRPr>
            </a:lvl1pPr>
            <a:lvl2pPr marL="0" indent="342900" defTabSz="342900">
              <a:spcBef>
                <a:spcPts val="700"/>
              </a:spcBef>
              <a:buSzTx/>
              <a:buNone/>
              <a:defRPr sz="1800">
                <a:solidFill>
                  <a:srgbClr val="5FCBEF"/>
                </a:solidFill>
              </a:defRPr>
            </a:lvl2pPr>
            <a:lvl3pPr marL="0" indent="685800" defTabSz="342900">
              <a:spcBef>
                <a:spcPts val="700"/>
              </a:spcBef>
              <a:buSzTx/>
              <a:buNone/>
              <a:defRPr sz="1800">
                <a:solidFill>
                  <a:srgbClr val="5FCBEF"/>
                </a:solidFill>
              </a:defRPr>
            </a:lvl3pPr>
            <a:lvl4pPr marL="0" indent="1028700" defTabSz="342900">
              <a:spcBef>
                <a:spcPts val="700"/>
              </a:spcBef>
              <a:buSzTx/>
              <a:buNone/>
              <a:defRPr sz="1800">
                <a:solidFill>
                  <a:srgbClr val="5FCBEF"/>
                </a:solidFill>
              </a:defRPr>
            </a:lvl4pPr>
            <a:lvl5pPr marL="0" indent="1371600" defTabSz="342900">
              <a:spcBef>
                <a:spcPts val="700"/>
              </a:spcBef>
              <a:buSzTx/>
              <a:buNone/>
              <a:defRPr sz="1800">
                <a:solidFill>
                  <a:srgbClr val="5FCBEF"/>
                </a:solidFill>
              </a:defRPr>
            </a:lvl5pPr>
          </a:lstStyle>
          <a:p>
            <a:pPr/>
            <a:r>
              <a:t>Body Level One</a:t>
            </a:r>
          </a:p>
          <a:p>
            <a:pPr lvl="1"/>
            <a:r>
              <a:t>Body Level Two</a:t>
            </a:r>
          </a:p>
          <a:p>
            <a:pPr lvl="2"/>
            <a:r>
              <a:t>Body Level Three</a:t>
            </a:r>
          </a:p>
          <a:p>
            <a:pPr lvl="3"/>
            <a:r>
              <a:t>Body Level Four</a:t>
            </a:r>
          </a:p>
          <a:p>
            <a:pPr lvl="4"/>
            <a:r>
              <a:t>Body Level Five</a:t>
            </a:r>
          </a:p>
        </p:txBody>
      </p:sp>
      <p:sp>
        <p:nvSpPr>
          <p:cNvPr id="323" name="Text Placeholder 2"/>
          <p:cNvSpPr/>
          <p:nvPr>
            <p:ph type="body" sz="quarter" idx="21"/>
          </p:nvPr>
        </p:nvSpPr>
        <p:spPr>
          <a:xfrm>
            <a:off x="508001" y="4527448"/>
            <a:ext cx="6447502" cy="1513915"/>
          </a:xfrm>
          <a:prstGeom prst="rect">
            <a:avLst/>
          </a:prstGeom>
        </p:spPr>
        <p:txBody>
          <a:bodyPr/>
          <a:lstStyle/>
          <a:p>
            <a:pPr defTabSz="342900">
              <a:spcBef>
                <a:spcPts val="700"/>
              </a:spcBef>
              <a:defRPr sz="1300"/>
            </a:pPr>
          </a:p>
        </p:txBody>
      </p:sp>
      <p:sp>
        <p:nvSpPr>
          <p:cNvPr id="324"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os objetos">
    <p:spTree>
      <p:nvGrpSpPr>
        <p:cNvPr id="1" name=""/>
        <p:cNvGrpSpPr/>
        <p:nvPr/>
      </p:nvGrpSpPr>
      <p:grpSpPr>
        <a:xfrm>
          <a:off x="0" y="0"/>
          <a:ext cx="0" cy="0"/>
          <a:chOff x="0" y="0"/>
          <a:chExt cx="0" cy="0"/>
        </a:xfrm>
      </p:grpSpPr>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Title Text"/>
          <p:cNvSpPr txBox="1"/>
          <p:nvPr>
            <p:ph type="title"/>
          </p:nvPr>
        </p:nvSpPr>
        <p:spPr>
          <a:xfrm>
            <a:off x="2195735" y="1556791"/>
            <a:ext cx="6480721" cy="634083"/>
          </a:xfrm>
          <a:prstGeom prst="rect">
            <a:avLst/>
          </a:prstGeom>
        </p:spPr>
        <p:txBody>
          <a:bodyPr/>
          <a:lstStyle/>
          <a:p>
            <a:pPr/>
            <a:r>
              <a:t>Title Text</a:t>
            </a:r>
          </a:p>
        </p:txBody>
      </p:sp>
      <p:sp>
        <p:nvSpPr>
          <p:cNvPr id="28" name="Body Level One…"/>
          <p:cNvSpPr txBox="1"/>
          <p:nvPr>
            <p:ph type="body" sz="quarter" idx="1"/>
          </p:nvPr>
        </p:nvSpPr>
        <p:spPr>
          <a:xfrm>
            <a:off x="2195735" y="2276872"/>
            <a:ext cx="3096345" cy="4032449"/>
          </a:xfrm>
          <a:prstGeom prst="rect">
            <a:avLst/>
          </a:prstGeom>
        </p:spPr>
        <p:txBody>
          <a:bodyPr/>
          <a:lstStyle>
            <a:lvl1pPr>
              <a:spcBef>
                <a:spcPts val="200"/>
              </a:spcBef>
              <a:defRPr sz="1200"/>
            </a:lvl1pPr>
            <a:lvl2pPr marL="579664" indent="-122464">
              <a:spcBef>
                <a:spcPts val="200"/>
              </a:spcBef>
              <a:defRPr sz="1200"/>
            </a:lvl2pPr>
            <a:lvl3pPr marL="1028700" indent="-114300">
              <a:spcBef>
                <a:spcPts val="200"/>
              </a:spcBef>
              <a:defRPr sz="1200"/>
            </a:lvl3pPr>
            <a:lvl4pPr marL="1508760" indent="-137160">
              <a:spcBef>
                <a:spcPts val="200"/>
              </a:spcBef>
              <a:defRPr sz="1200"/>
            </a:lvl4pPr>
            <a:lvl5pPr marL="1965960" indent="-137160">
              <a:spcBef>
                <a:spcPts val="200"/>
              </a:spcBef>
              <a:defRPr sz="1200"/>
            </a:lvl5p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obje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 name="Title Text"/>
          <p:cNvSpPr txBox="1"/>
          <p:nvPr>
            <p:ph type="title"/>
          </p:nvPr>
        </p:nvSpPr>
        <p:spPr>
          <a:xfrm>
            <a:off x="611560" y="4725144"/>
            <a:ext cx="8229601" cy="1152129"/>
          </a:xfrm>
          <a:prstGeom prst="rect">
            <a:avLst/>
          </a:prstGeom>
        </p:spPr>
        <p:txBody>
          <a:bodyPr/>
          <a:lstStyle>
            <a:lvl1pPr algn="ctr">
              <a:defRPr>
                <a:solidFill>
                  <a:srgbClr val="FFFFFF"/>
                </a:solidFill>
              </a:defRPr>
            </a:lvl1pPr>
          </a:lstStyle>
          <a:p>
            <a:pPr/>
            <a:r>
              <a:t>Title Text</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54" name="Group 15"/>
          <p:cNvGrpSpPr/>
          <p:nvPr/>
        </p:nvGrpSpPr>
        <p:grpSpPr>
          <a:xfrm>
            <a:off x="0" y="-8467"/>
            <a:ext cx="9144001" cy="6866468"/>
            <a:chOff x="0" y="0"/>
            <a:chExt cx="9143999" cy="6866467"/>
          </a:xfrm>
        </p:grpSpPr>
        <p:sp>
          <p:nvSpPr>
            <p:cNvPr id="44" name="Freeform 14"/>
            <p:cNvSpPr/>
            <p:nvPr/>
          </p:nvSpPr>
          <p:spPr>
            <a:xfrm>
              <a:off x="0" y="605"/>
              <a:ext cx="647701" cy="56980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
                  </a:moveTo>
                  <a:lnTo>
                    <a:pt x="21600" y="0"/>
                  </a:lnTo>
                  <a:lnTo>
                    <a:pt x="21600" y="64"/>
                  </a:lnTo>
                  <a:lnTo>
                    <a:pt x="0" y="21600"/>
                  </a:lnTo>
                  <a:lnTo>
                    <a:pt x="0" y="32"/>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sp>
          <p:nvSpPr>
            <p:cNvPr id="45" name="Straight Connector 18"/>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46" name="Straight Connector 19"/>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47"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48"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49" name="Isosceles Triangle 22"/>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50"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51"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52"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53" name="Isosceles Triangle 26"/>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grpSp>
      <p:sp>
        <p:nvSpPr>
          <p:cNvPr id="55" name="Title Text"/>
          <p:cNvSpPr txBox="1"/>
          <p:nvPr>
            <p:ph type="title"/>
          </p:nvPr>
        </p:nvSpPr>
        <p:spPr>
          <a:xfrm>
            <a:off x="1130300" y="2404534"/>
            <a:ext cx="5825203" cy="1646303"/>
          </a:xfrm>
          <a:prstGeom prst="rect">
            <a:avLst/>
          </a:prstGeom>
        </p:spPr>
        <p:txBody>
          <a:bodyPr anchor="b"/>
          <a:lstStyle>
            <a:lvl1pPr algn="r" defTabSz="342900">
              <a:defRPr b="0" sz="4000">
                <a:solidFill>
                  <a:srgbClr val="5FCBEF"/>
                </a:solidFill>
              </a:defRPr>
            </a:lvl1pPr>
          </a:lstStyle>
          <a:p>
            <a:pPr/>
            <a:r>
              <a:t>Title Text</a:t>
            </a:r>
          </a:p>
        </p:txBody>
      </p:sp>
      <p:sp>
        <p:nvSpPr>
          <p:cNvPr id="56" name="Body Level One…"/>
          <p:cNvSpPr txBox="1"/>
          <p:nvPr>
            <p:ph type="body" sz="quarter" idx="1"/>
          </p:nvPr>
        </p:nvSpPr>
        <p:spPr>
          <a:xfrm>
            <a:off x="1130300" y="4050834"/>
            <a:ext cx="5825203" cy="1096900"/>
          </a:xfrm>
          <a:prstGeom prst="rect">
            <a:avLst/>
          </a:prstGeom>
        </p:spPr>
        <p:txBody>
          <a:bodyPr/>
          <a:lstStyle>
            <a:lvl1pPr algn="r" defTabSz="342900">
              <a:spcBef>
                <a:spcPts val="700"/>
              </a:spcBef>
              <a:defRPr sz="1300"/>
            </a:lvl1pPr>
            <a:lvl2pPr marL="0" indent="342900" algn="r" defTabSz="342900">
              <a:spcBef>
                <a:spcPts val="700"/>
              </a:spcBef>
              <a:buSzTx/>
              <a:buNone/>
              <a:defRPr sz="1300"/>
            </a:lvl2pPr>
            <a:lvl3pPr marL="0" indent="685800" algn="r" defTabSz="342900">
              <a:spcBef>
                <a:spcPts val="700"/>
              </a:spcBef>
              <a:buSzTx/>
              <a:buNone/>
              <a:defRPr sz="1300"/>
            </a:lvl3pPr>
            <a:lvl4pPr marL="0" indent="1028700" algn="r" defTabSz="342900">
              <a:spcBef>
                <a:spcPts val="700"/>
              </a:spcBef>
              <a:buSzTx/>
              <a:buNone/>
              <a:defRPr sz="1300"/>
            </a:lvl4pPr>
            <a:lvl5pPr marL="0" indent="1371600" algn="r" defTabSz="342900">
              <a:spcBef>
                <a:spcPts val="700"/>
              </a:spcBef>
              <a:buSz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74" name="Group 43"/>
          <p:cNvGrpSpPr/>
          <p:nvPr/>
        </p:nvGrpSpPr>
        <p:grpSpPr>
          <a:xfrm>
            <a:off x="0" y="-8467"/>
            <a:ext cx="9144001" cy="6866468"/>
            <a:chOff x="0" y="0"/>
            <a:chExt cx="9143999" cy="6866467"/>
          </a:xfrm>
        </p:grpSpPr>
        <p:sp>
          <p:nvSpPr>
            <p:cNvPr id="6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6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6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6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6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6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7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7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7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7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75" name="Title Text"/>
          <p:cNvSpPr txBox="1"/>
          <p:nvPr>
            <p:ph type="title"/>
          </p:nvPr>
        </p:nvSpPr>
        <p:spPr>
          <a:xfrm>
            <a:off x="508001" y="609600"/>
            <a:ext cx="6447502" cy="1320800"/>
          </a:xfrm>
          <a:prstGeom prst="rect">
            <a:avLst/>
          </a:prstGeom>
        </p:spPr>
        <p:txBody>
          <a:bodyPr/>
          <a:lstStyle>
            <a:lvl1pPr defTabSz="342900">
              <a:defRPr b="0" sz="2700">
                <a:solidFill>
                  <a:srgbClr val="5FCBEF"/>
                </a:solidFill>
              </a:defRPr>
            </a:lvl1pPr>
          </a:lstStyle>
          <a:p>
            <a:pPr/>
            <a:r>
              <a:t>Title Text</a:t>
            </a:r>
          </a:p>
        </p:txBody>
      </p:sp>
      <p:sp>
        <p:nvSpPr>
          <p:cNvPr id="76" name="Body Level One…"/>
          <p:cNvSpPr txBox="1"/>
          <p:nvPr>
            <p:ph type="body" sz="half" idx="1"/>
          </p:nvPr>
        </p:nvSpPr>
        <p:spPr>
          <a:xfrm>
            <a:off x="508001" y="2160590"/>
            <a:ext cx="6447502" cy="3880773"/>
          </a:xfrm>
          <a:prstGeom prst="rect">
            <a:avLst/>
          </a:prstGeom>
        </p:spPr>
        <p:txBody>
          <a:bodyPr/>
          <a:lstStyle>
            <a:lvl1pPr marL="257175" indent="-257175" defTabSz="342900">
              <a:spcBef>
                <a:spcPts val="700"/>
              </a:spcBef>
              <a:buClr>
                <a:srgbClr val="5FCBEF"/>
              </a:buClr>
              <a:buSzPct val="80000"/>
              <a:buChar char=""/>
              <a:defRPr sz="1300">
                <a:solidFill>
                  <a:srgbClr val="404040"/>
                </a:solidFill>
              </a:defRPr>
            </a:lvl1pPr>
            <a:lvl2pPr marL="575072" indent="-232172" defTabSz="342900">
              <a:spcBef>
                <a:spcPts val="700"/>
              </a:spcBef>
              <a:buClr>
                <a:srgbClr val="5FCBEF"/>
              </a:buClr>
              <a:buSzPct val="80000"/>
              <a:buChar char=""/>
              <a:defRPr sz="1300">
                <a:solidFill>
                  <a:srgbClr val="404040"/>
                </a:solidFill>
              </a:defRPr>
            </a:lvl2pPr>
            <a:lvl3pPr marL="908685" indent="-222885" defTabSz="342900">
              <a:spcBef>
                <a:spcPts val="700"/>
              </a:spcBef>
              <a:buClr>
                <a:srgbClr val="5FCBEF"/>
              </a:buClr>
              <a:buSzPct val="80000"/>
              <a:buChar char=""/>
              <a:defRPr sz="1300">
                <a:solidFill>
                  <a:srgbClr val="404040"/>
                </a:solidFill>
              </a:defRPr>
            </a:lvl3pPr>
            <a:lvl4pPr marL="1276350" indent="-247650" defTabSz="342900">
              <a:spcBef>
                <a:spcPts val="700"/>
              </a:spcBef>
              <a:buClr>
                <a:srgbClr val="5FCBEF"/>
              </a:buClr>
              <a:buSzPct val="80000"/>
              <a:buChar char=""/>
              <a:defRPr sz="1300">
                <a:solidFill>
                  <a:srgbClr val="404040"/>
                </a:solidFill>
              </a:defRPr>
            </a:lvl4pPr>
            <a:lvl5pPr marL="1619250" indent="-247650" defTabSz="342900">
              <a:spcBef>
                <a:spcPts val="700"/>
              </a:spcBef>
              <a:buClr>
                <a:srgbClr val="5FCBEF"/>
              </a:buClr>
              <a:buSzPct val="80000"/>
              <a:buChar char=""/>
              <a:defRPr sz="13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94" name="Group 43"/>
          <p:cNvGrpSpPr/>
          <p:nvPr/>
        </p:nvGrpSpPr>
        <p:grpSpPr>
          <a:xfrm>
            <a:off x="0" y="-8467"/>
            <a:ext cx="9144001" cy="6866468"/>
            <a:chOff x="0" y="0"/>
            <a:chExt cx="9143999" cy="6866467"/>
          </a:xfrm>
        </p:grpSpPr>
        <p:sp>
          <p:nvSpPr>
            <p:cNvPr id="8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8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8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8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8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8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9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9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9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9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95" name="Title Text"/>
          <p:cNvSpPr txBox="1"/>
          <p:nvPr>
            <p:ph type="title"/>
          </p:nvPr>
        </p:nvSpPr>
        <p:spPr>
          <a:xfrm>
            <a:off x="508001" y="2700868"/>
            <a:ext cx="6447502" cy="1826582"/>
          </a:xfrm>
          <a:prstGeom prst="rect">
            <a:avLst/>
          </a:prstGeom>
        </p:spPr>
        <p:txBody>
          <a:bodyPr anchor="b"/>
          <a:lstStyle>
            <a:lvl1pPr defTabSz="342900">
              <a:defRPr b="0" sz="3000">
                <a:solidFill>
                  <a:srgbClr val="5FCBEF"/>
                </a:solidFill>
              </a:defRPr>
            </a:lvl1pPr>
          </a:lstStyle>
          <a:p>
            <a:pPr/>
            <a:r>
              <a:t>Title Text</a:t>
            </a:r>
          </a:p>
        </p:txBody>
      </p:sp>
      <p:sp>
        <p:nvSpPr>
          <p:cNvPr id="96" name="Body Level One…"/>
          <p:cNvSpPr txBox="1"/>
          <p:nvPr>
            <p:ph type="body" sz="quarter" idx="1"/>
          </p:nvPr>
        </p:nvSpPr>
        <p:spPr>
          <a:xfrm>
            <a:off x="508001" y="4527448"/>
            <a:ext cx="6447502" cy="860401"/>
          </a:xfrm>
          <a:prstGeom prst="rect">
            <a:avLst/>
          </a:prstGeom>
        </p:spPr>
        <p:txBody>
          <a:bodyPr/>
          <a:lstStyle>
            <a:lvl1pPr defTabSz="342900">
              <a:spcBef>
                <a:spcPts val="700"/>
              </a:spcBef>
              <a:defRPr sz="1500"/>
            </a:lvl1pPr>
            <a:lvl2pPr marL="0" indent="342900" defTabSz="342900">
              <a:spcBef>
                <a:spcPts val="700"/>
              </a:spcBef>
              <a:buSzTx/>
              <a:buNone/>
              <a:defRPr sz="1500"/>
            </a:lvl2pPr>
            <a:lvl3pPr marL="0" indent="685800" defTabSz="342900">
              <a:spcBef>
                <a:spcPts val="700"/>
              </a:spcBef>
              <a:buSzTx/>
              <a:buNone/>
              <a:defRPr sz="1500"/>
            </a:lvl3pPr>
            <a:lvl4pPr marL="0" indent="1028700" defTabSz="342900">
              <a:spcBef>
                <a:spcPts val="700"/>
              </a:spcBef>
              <a:buSzTx/>
              <a:buNone/>
              <a:defRPr sz="1500"/>
            </a:lvl4pPr>
            <a:lvl5pPr marL="0" indent="1371600" defTabSz="342900">
              <a:spcBef>
                <a:spcPts val="700"/>
              </a:spcBef>
              <a:buSzTx/>
              <a:buNone/>
              <a:defRPr sz="1500"/>
            </a:lvl5p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114" name="Group 43"/>
          <p:cNvGrpSpPr/>
          <p:nvPr/>
        </p:nvGrpSpPr>
        <p:grpSpPr>
          <a:xfrm>
            <a:off x="0" y="-8467"/>
            <a:ext cx="9144001" cy="6866468"/>
            <a:chOff x="0" y="0"/>
            <a:chExt cx="9143999" cy="6866467"/>
          </a:xfrm>
        </p:grpSpPr>
        <p:sp>
          <p:nvSpPr>
            <p:cNvPr id="10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0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0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10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10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0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11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11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11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1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115" name="Title Text"/>
          <p:cNvSpPr txBox="1"/>
          <p:nvPr>
            <p:ph type="title"/>
          </p:nvPr>
        </p:nvSpPr>
        <p:spPr>
          <a:xfrm>
            <a:off x="508001" y="609600"/>
            <a:ext cx="6447502" cy="1320800"/>
          </a:xfrm>
          <a:prstGeom prst="rect">
            <a:avLst/>
          </a:prstGeom>
        </p:spPr>
        <p:txBody>
          <a:bodyPr/>
          <a:lstStyle>
            <a:lvl1pPr defTabSz="342900">
              <a:defRPr b="0" sz="2700">
                <a:solidFill>
                  <a:srgbClr val="5FCBEF"/>
                </a:solidFill>
              </a:defRPr>
            </a:lvl1pPr>
          </a:lstStyle>
          <a:p>
            <a:pPr/>
            <a:r>
              <a:t>Title Text</a:t>
            </a:r>
          </a:p>
        </p:txBody>
      </p:sp>
      <p:sp>
        <p:nvSpPr>
          <p:cNvPr id="116" name="Body Level One…"/>
          <p:cNvSpPr txBox="1"/>
          <p:nvPr>
            <p:ph type="body" sz="quarter" idx="1"/>
          </p:nvPr>
        </p:nvSpPr>
        <p:spPr>
          <a:xfrm>
            <a:off x="508001" y="2160589"/>
            <a:ext cx="3138027" cy="3880773"/>
          </a:xfrm>
          <a:prstGeom prst="rect">
            <a:avLst/>
          </a:prstGeom>
        </p:spPr>
        <p:txBody>
          <a:bodyPr/>
          <a:lstStyle>
            <a:lvl1pPr marL="257175" indent="-257175" defTabSz="342900">
              <a:spcBef>
                <a:spcPts val="700"/>
              </a:spcBef>
              <a:buClr>
                <a:srgbClr val="5FCBEF"/>
              </a:buClr>
              <a:buSzPct val="80000"/>
              <a:buChar char=""/>
              <a:defRPr sz="1300">
                <a:solidFill>
                  <a:srgbClr val="404040"/>
                </a:solidFill>
              </a:defRPr>
            </a:lvl1pPr>
            <a:lvl2pPr marL="575072" indent="-232172" defTabSz="342900">
              <a:spcBef>
                <a:spcPts val="700"/>
              </a:spcBef>
              <a:buClr>
                <a:srgbClr val="5FCBEF"/>
              </a:buClr>
              <a:buSzPct val="80000"/>
              <a:buChar char=""/>
              <a:defRPr sz="1300">
                <a:solidFill>
                  <a:srgbClr val="404040"/>
                </a:solidFill>
              </a:defRPr>
            </a:lvl2pPr>
            <a:lvl3pPr marL="908685" indent="-222885" defTabSz="342900">
              <a:spcBef>
                <a:spcPts val="700"/>
              </a:spcBef>
              <a:buClr>
                <a:srgbClr val="5FCBEF"/>
              </a:buClr>
              <a:buSzPct val="80000"/>
              <a:buChar char=""/>
              <a:defRPr sz="1300">
                <a:solidFill>
                  <a:srgbClr val="404040"/>
                </a:solidFill>
              </a:defRPr>
            </a:lvl3pPr>
            <a:lvl4pPr marL="1276350" indent="-247650" defTabSz="342900">
              <a:spcBef>
                <a:spcPts val="700"/>
              </a:spcBef>
              <a:buClr>
                <a:srgbClr val="5FCBEF"/>
              </a:buClr>
              <a:buSzPct val="80000"/>
              <a:buChar char=""/>
              <a:defRPr sz="1300">
                <a:solidFill>
                  <a:srgbClr val="404040"/>
                </a:solidFill>
              </a:defRPr>
            </a:lvl4pPr>
            <a:lvl5pPr marL="1619250" indent="-247650" defTabSz="342900">
              <a:spcBef>
                <a:spcPts val="700"/>
              </a:spcBef>
              <a:buClr>
                <a:srgbClr val="5FCBEF"/>
              </a:buClr>
              <a:buSzPct val="80000"/>
              <a:buChar char=""/>
              <a:defRPr sz="13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gradFill flip="none" rotWithShape="1">
          <a:gsLst>
            <a:gs pos="0">
              <a:srgbClr val="FFFFFF"/>
            </a:gs>
            <a:gs pos="100000">
              <a:srgbClr val="DBDBDB"/>
            </a:gs>
          </a:gsLst>
          <a:path path="circle">
            <a:fillToRect l="50000" t="50000" r="50000" b="50000"/>
          </a:path>
        </a:gradFill>
      </p:bgPr>
    </p:bg>
    <p:spTree>
      <p:nvGrpSpPr>
        <p:cNvPr id="1" name=""/>
        <p:cNvGrpSpPr/>
        <p:nvPr/>
      </p:nvGrpSpPr>
      <p:grpSpPr>
        <a:xfrm>
          <a:off x="0" y="0"/>
          <a:ext cx="0" cy="0"/>
          <a:chOff x="0" y="0"/>
          <a:chExt cx="0" cy="0"/>
        </a:xfrm>
      </p:grpSpPr>
      <p:grpSp>
        <p:nvGrpSpPr>
          <p:cNvPr id="134" name="Group 43"/>
          <p:cNvGrpSpPr/>
          <p:nvPr/>
        </p:nvGrpSpPr>
        <p:grpSpPr>
          <a:xfrm>
            <a:off x="0" y="-8467"/>
            <a:ext cx="9144001" cy="6866468"/>
            <a:chOff x="0" y="0"/>
            <a:chExt cx="9143999" cy="6866467"/>
          </a:xfrm>
        </p:grpSpPr>
        <p:sp>
          <p:nvSpPr>
            <p:cNvPr id="124" name="Straight Connector 19"/>
            <p:cNvSpPr/>
            <p:nvPr/>
          </p:nvSpPr>
          <p:spPr>
            <a:xfrm>
              <a:off x="7028259" y="8466"/>
              <a:ext cx="914400"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25" name="Straight Connector 20"/>
            <p:cNvSpPr/>
            <p:nvPr/>
          </p:nvSpPr>
          <p:spPr>
            <a:xfrm flipH="1">
              <a:off x="5568950" y="3689880"/>
              <a:ext cx="3572669" cy="3176587"/>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p>
          </p:txBody>
        </p:sp>
        <p:sp>
          <p:nvSpPr>
            <p:cNvPr id="126" name="Rectangle 23"/>
            <p:cNvSpPr/>
            <p:nvPr/>
          </p:nvSpPr>
          <p:spPr>
            <a:xfrm>
              <a:off x="6886106" y="0"/>
              <a:ext cx="2255513"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p>
          </p:txBody>
        </p:sp>
        <p:sp>
          <p:nvSpPr>
            <p:cNvPr id="127" name="Rectangle 25"/>
            <p:cNvSpPr/>
            <p:nvPr/>
          </p:nvSpPr>
          <p:spPr>
            <a:xfrm>
              <a:off x="7202581" y="0"/>
              <a:ext cx="1941419"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p>
          </p:txBody>
        </p:sp>
        <p:sp>
          <p:nvSpPr>
            <p:cNvPr id="128" name="Isosceles Triangle 23"/>
            <p:cNvSpPr/>
            <p:nvPr/>
          </p:nvSpPr>
          <p:spPr>
            <a:xfrm>
              <a:off x="6699250" y="3056466"/>
              <a:ext cx="2444750" cy="381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29" name="Rectangle 27"/>
            <p:cNvSpPr/>
            <p:nvPr/>
          </p:nvSpPr>
          <p:spPr>
            <a:xfrm>
              <a:off x="7000875" y="0"/>
              <a:ext cx="2140745" cy="686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p>
          </p:txBody>
        </p:sp>
        <p:sp>
          <p:nvSpPr>
            <p:cNvPr id="130" name="Rectangle 28"/>
            <p:cNvSpPr/>
            <p:nvPr/>
          </p:nvSpPr>
          <p:spPr>
            <a:xfrm>
              <a:off x="8174047" y="0"/>
              <a:ext cx="967572"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p>
          </p:txBody>
        </p:sp>
        <p:sp>
          <p:nvSpPr>
            <p:cNvPr id="131" name="Rectangle 29"/>
            <p:cNvSpPr/>
            <p:nvPr/>
          </p:nvSpPr>
          <p:spPr>
            <a:xfrm>
              <a:off x="8204248" y="0"/>
              <a:ext cx="93737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p>
          </p:txBody>
        </p:sp>
        <p:sp>
          <p:nvSpPr>
            <p:cNvPr id="132" name="Isosceles Triangle 27"/>
            <p:cNvSpPr/>
            <p:nvPr/>
          </p:nvSpPr>
          <p:spPr>
            <a:xfrm>
              <a:off x="7778749" y="3598333"/>
              <a:ext cx="136287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p>
          </p:txBody>
        </p:sp>
        <p:sp>
          <p:nvSpPr>
            <p:cNvPr id="133" name="Isosceles Triangle 18"/>
            <p:cNvSpPr/>
            <p:nvPr/>
          </p:nvSpPr>
          <p:spPr>
            <a:xfrm>
              <a:off x="0" y="4021666"/>
              <a:ext cx="336550" cy="284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p>
          </p:txBody>
        </p:sp>
      </p:grpSp>
      <p:sp>
        <p:nvSpPr>
          <p:cNvPr id="135" name="Title Text"/>
          <p:cNvSpPr txBox="1"/>
          <p:nvPr>
            <p:ph type="title"/>
          </p:nvPr>
        </p:nvSpPr>
        <p:spPr>
          <a:xfrm>
            <a:off x="508001" y="609600"/>
            <a:ext cx="6447502" cy="1320800"/>
          </a:xfrm>
          <a:prstGeom prst="rect">
            <a:avLst/>
          </a:prstGeom>
        </p:spPr>
        <p:txBody>
          <a:bodyPr/>
          <a:lstStyle>
            <a:lvl1pPr defTabSz="342900">
              <a:defRPr b="0" sz="2700">
                <a:solidFill>
                  <a:srgbClr val="5FCBEF"/>
                </a:solidFill>
              </a:defRPr>
            </a:lvl1pPr>
          </a:lstStyle>
          <a:p>
            <a:pPr/>
            <a:r>
              <a:t>Title Text</a:t>
            </a:r>
          </a:p>
        </p:txBody>
      </p:sp>
      <p:sp>
        <p:nvSpPr>
          <p:cNvPr id="136" name="Body Level One…"/>
          <p:cNvSpPr txBox="1"/>
          <p:nvPr>
            <p:ph type="body" sz="quarter" idx="1"/>
          </p:nvPr>
        </p:nvSpPr>
        <p:spPr>
          <a:xfrm>
            <a:off x="506808" y="2160983"/>
            <a:ext cx="3139218" cy="576263"/>
          </a:xfrm>
          <a:prstGeom prst="rect">
            <a:avLst/>
          </a:prstGeom>
        </p:spPr>
        <p:txBody>
          <a:bodyPr anchor="b"/>
          <a:lstStyle>
            <a:lvl1pPr defTabSz="342900">
              <a:spcBef>
                <a:spcPts val="700"/>
              </a:spcBef>
              <a:defRPr sz="1800">
                <a:solidFill>
                  <a:srgbClr val="404040"/>
                </a:solidFill>
              </a:defRPr>
            </a:lvl1pPr>
            <a:lvl2pPr marL="0" indent="342900" defTabSz="342900">
              <a:spcBef>
                <a:spcPts val="700"/>
              </a:spcBef>
              <a:buSzTx/>
              <a:buNone/>
              <a:defRPr sz="1800">
                <a:solidFill>
                  <a:srgbClr val="404040"/>
                </a:solidFill>
              </a:defRPr>
            </a:lvl2pPr>
            <a:lvl3pPr marL="0" indent="685800" defTabSz="342900">
              <a:spcBef>
                <a:spcPts val="700"/>
              </a:spcBef>
              <a:buSzTx/>
              <a:buNone/>
              <a:defRPr sz="1800">
                <a:solidFill>
                  <a:srgbClr val="404040"/>
                </a:solidFill>
              </a:defRPr>
            </a:lvl3pPr>
            <a:lvl4pPr marL="0" indent="1028700" defTabSz="342900">
              <a:spcBef>
                <a:spcPts val="700"/>
              </a:spcBef>
              <a:buSzTx/>
              <a:buNone/>
              <a:defRPr sz="1800">
                <a:solidFill>
                  <a:srgbClr val="404040"/>
                </a:solidFill>
              </a:defRPr>
            </a:lvl4pPr>
            <a:lvl5pPr marL="0" indent="1371600" defTabSz="342900">
              <a:spcBef>
                <a:spcPts val="700"/>
              </a:spcBef>
              <a:buSzTx/>
              <a:buNone/>
              <a:defRPr sz="1800">
                <a:solidFill>
                  <a:srgbClr val="404040"/>
                </a:solidFill>
              </a:defRPr>
            </a:lvl5pPr>
          </a:lstStyle>
          <a:p>
            <a:pPr/>
            <a:r>
              <a:t>Body Level One</a:t>
            </a:r>
          </a:p>
          <a:p>
            <a:pPr lvl="1"/>
            <a:r>
              <a:t>Body Level Two</a:t>
            </a:r>
          </a:p>
          <a:p>
            <a:pPr lvl="2"/>
            <a:r>
              <a:t>Body Level Three</a:t>
            </a:r>
          </a:p>
          <a:p>
            <a:pPr lvl="3"/>
            <a:r>
              <a:t>Body Level Four</a:t>
            </a:r>
          </a:p>
          <a:p>
            <a:pPr lvl="4"/>
            <a:r>
              <a:t>Body Level Five</a:t>
            </a:r>
          </a:p>
        </p:txBody>
      </p:sp>
      <p:sp>
        <p:nvSpPr>
          <p:cNvPr id="137" name="Text Placeholder 4"/>
          <p:cNvSpPr/>
          <p:nvPr>
            <p:ph type="body" sz="quarter" idx="21"/>
          </p:nvPr>
        </p:nvSpPr>
        <p:spPr>
          <a:xfrm>
            <a:off x="3816286" y="2160983"/>
            <a:ext cx="3139215" cy="576263"/>
          </a:xfrm>
          <a:prstGeom prst="rect">
            <a:avLst/>
          </a:prstGeom>
        </p:spPr>
        <p:txBody>
          <a:bodyPr anchor="b"/>
          <a:lstStyle/>
          <a:p>
            <a:pPr defTabSz="342900">
              <a:spcBef>
                <a:spcPts val="700"/>
              </a:spcBef>
              <a:defRPr sz="1800">
                <a:solidFill>
                  <a:srgbClr val="404040"/>
                </a:solidFill>
              </a:defRPr>
            </a:pPr>
          </a:p>
        </p:txBody>
      </p:sp>
      <p:sp>
        <p:nvSpPr>
          <p:cNvPr id="138" name="Slide Number"/>
          <p:cNvSpPr txBox="1"/>
          <p:nvPr>
            <p:ph type="sldNum" sz="quarter" idx="2"/>
          </p:nvPr>
        </p:nvSpPr>
        <p:spPr>
          <a:xfrm>
            <a:off x="6771441" y="6133755"/>
            <a:ext cx="184061" cy="180341"/>
          </a:xfrm>
          <a:prstGeom prst="rect">
            <a:avLst/>
          </a:prstGeom>
        </p:spPr>
        <p:txBody>
          <a:bodyPr/>
          <a:lstStyle>
            <a:lvl1pPr>
              <a:defRPr sz="600">
                <a:solidFill>
                  <a:srgbClr val="5FCBE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5pPr>
      <a:lvl6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6pPr>
      <a:lvl7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7pPr>
      <a:lvl8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8pPr>
      <a:lvl9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404040"/>
          </a:solidFill>
          <a:uFillTx/>
          <a:latin typeface="+mj-lt"/>
          <a:ea typeface="+mj-ea"/>
          <a:cs typeface="+mj-cs"/>
          <a:sym typeface="Trebuchet MS"/>
        </a:defRPr>
      </a:lvl9pPr>
    </p:titleStyle>
    <p:bodyStyle>
      <a:lvl1pPr marL="0" marR="0" indent="0" algn="l" defTabSz="914400" rtl="0" latinLnBrk="0">
        <a:lnSpc>
          <a:spcPct val="100000"/>
        </a:lnSpc>
        <a:spcBef>
          <a:spcPts val="400"/>
        </a:spcBef>
        <a:spcAft>
          <a:spcPts val="0"/>
        </a:spcAft>
        <a:buClrTx/>
        <a:buSzTx/>
        <a:buFontTx/>
        <a:buNone/>
        <a:tabLst/>
        <a:defRPr b="0" baseline="0" cap="none" i="0" spc="0" strike="noStrike" sz="2000" u="none">
          <a:solidFill>
            <a:schemeClr val="accent4"/>
          </a:solidFill>
          <a:uFillTx/>
          <a:latin typeface="+mj-lt"/>
          <a:ea typeface="+mj-ea"/>
          <a:cs typeface="+mj-cs"/>
          <a:sym typeface="Trebuchet MS"/>
        </a:defRPr>
      </a:lvl1pPr>
      <a:lvl2pPr marL="661307" marR="0" indent="-204107"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2pPr>
      <a:lvl3pPr marL="1104900" marR="0" indent="-1905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3pPr>
      <a:lvl4pPr marL="1600200" marR="0" indent="-2286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4pPr>
      <a:lvl5pPr marL="2057400" marR="0" indent="-2286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5pPr>
      <a:lvl6pPr marL="2514600" marR="0" indent="-2286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6pPr>
      <a:lvl7pPr marL="2971800" marR="0" indent="-2286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7pPr>
      <a:lvl8pPr marL="3429000" marR="0" indent="-2286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8pPr>
      <a:lvl9pPr marL="3886200" marR="0" indent="-228600" algn="l" defTabSz="914400" rtl="0" latinLnBrk="0">
        <a:lnSpc>
          <a:spcPct val="100000"/>
        </a:lnSpc>
        <a:spcBef>
          <a:spcPts val="400"/>
        </a:spcBef>
        <a:spcAft>
          <a:spcPts val="0"/>
        </a:spcAft>
        <a:buClrTx/>
        <a:buSzPct val="100000"/>
        <a:buFontTx/>
        <a:buChar char="•"/>
        <a:tabLst/>
        <a:defRPr b="0" baseline="0" cap="none" i="0" spc="0" strike="noStrike" sz="2000" u="none">
          <a:solidFill>
            <a:schemeClr val="accent4"/>
          </a:solidFill>
          <a:uFillTx/>
          <a:latin typeface="+mj-lt"/>
          <a:ea typeface="+mj-ea"/>
          <a:cs typeface="+mj-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Title 1"/>
          <p:cNvSpPr txBox="1"/>
          <p:nvPr>
            <p:ph type="title"/>
          </p:nvPr>
        </p:nvSpPr>
        <p:spPr>
          <a:xfrm>
            <a:off x="739475" y="4553711"/>
            <a:ext cx="6216026" cy="1096317"/>
          </a:xfrm>
          <a:prstGeom prst="rect">
            <a:avLst/>
          </a:prstGeom>
        </p:spPr>
        <p:txBody>
          <a:bodyPr/>
          <a:lstStyle>
            <a:lvl1pPr algn="ctr" defTabSz="243459">
              <a:defRPr sz="2982"/>
            </a:lvl1pPr>
          </a:lstStyle>
          <a:p>
            <a:pPr/>
            <a:r>
              <a:t>Importance of educated &amp; qualified work force for sustainable tourism </a:t>
            </a:r>
          </a:p>
        </p:txBody>
      </p:sp>
      <p:sp>
        <p:nvSpPr>
          <p:cNvPr id="334" name="Subtitle 2"/>
          <p:cNvSpPr txBox="1"/>
          <p:nvPr>
            <p:ph type="body" sz="quarter" idx="1"/>
          </p:nvPr>
        </p:nvSpPr>
        <p:spPr>
          <a:xfrm>
            <a:off x="739475" y="5688829"/>
            <a:ext cx="6216026" cy="469123"/>
          </a:xfrm>
          <a:prstGeom prst="rect">
            <a:avLst/>
          </a:prstGeom>
        </p:spPr>
        <p:txBody>
          <a:bodyPr/>
          <a:lstStyle>
            <a:lvl1pPr algn="ctr">
              <a:defRPr sz="1800">
                <a:solidFill>
                  <a:srgbClr val="5FCBEF"/>
                </a:solidFill>
              </a:defRPr>
            </a:lvl1pPr>
          </a:lstStyle>
          <a:p>
            <a:pPr/>
            <a:r>
              <a:t>EUSAIR region</a:t>
            </a:r>
          </a:p>
        </p:txBody>
      </p:sp>
      <p:pic>
        <p:nvPicPr>
          <p:cNvPr id="335" name="Picture 4" descr="Picture 4"/>
          <p:cNvPicPr>
            <a:picLocks noChangeAspect="1"/>
          </p:cNvPicPr>
          <p:nvPr/>
        </p:nvPicPr>
        <p:blipFill>
          <a:blip r:embed="rId2">
            <a:extLst/>
          </a:blip>
          <a:stretch>
            <a:fillRect/>
          </a:stretch>
        </p:blipFill>
        <p:spPr>
          <a:xfrm>
            <a:off x="739475" y="1274157"/>
            <a:ext cx="6216026" cy="293707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8 Título"/>
          <p:cNvSpPr txBox="1"/>
          <p:nvPr>
            <p:ph type="title"/>
          </p:nvPr>
        </p:nvSpPr>
        <p:spPr>
          <a:xfrm>
            <a:off x="2195735" y="1556791"/>
            <a:ext cx="6480721" cy="634084"/>
          </a:xfrm>
          <a:prstGeom prst="rect">
            <a:avLst/>
          </a:prstGeom>
        </p:spPr>
        <p:txBody>
          <a:bodyPr/>
          <a:lstStyle>
            <a:lvl1pPr defTabSz="566927">
              <a:defRPr sz="1984"/>
            </a:lvl1pPr>
          </a:lstStyle>
          <a:p>
            <a:pPr/>
            <a:r>
              <a:t>Current situation and status across the EUSAIR region</a:t>
            </a:r>
          </a:p>
        </p:txBody>
      </p:sp>
      <p:pic>
        <p:nvPicPr>
          <p:cNvPr id="338" name="Content Placeholder 2" descr="Content Placeholder 2"/>
          <p:cNvPicPr>
            <a:picLocks noChangeAspect="1"/>
          </p:cNvPicPr>
          <p:nvPr/>
        </p:nvPicPr>
        <p:blipFill>
          <a:blip r:embed="rId2">
            <a:extLst/>
          </a:blip>
          <a:stretch>
            <a:fillRect/>
          </a:stretch>
        </p:blipFill>
        <p:spPr>
          <a:xfrm>
            <a:off x="3995068" y="-243409"/>
            <a:ext cx="3097213" cy="2191357"/>
          </a:xfrm>
          <a:prstGeom prst="rect">
            <a:avLst/>
          </a:prstGeom>
          <a:ln w="12700">
            <a:miter lim="400000"/>
          </a:ln>
        </p:spPr>
      </p:pic>
      <p:sp>
        <p:nvSpPr>
          <p:cNvPr id="339" name="10 Marcador de contenido"/>
          <p:cNvSpPr txBox="1"/>
          <p:nvPr>
            <p:ph type="body" idx="1"/>
          </p:nvPr>
        </p:nvSpPr>
        <p:spPr>
          <a:xfrm>
            <a:off x="2195735" y="2276872"/>
            <a:ext cx="6480721" cy="4032449"/>
          </a:xfrm>
          <a:prstGeom prst="rect">
            <a:avLst/>
          </a:prstGeom>
        </p:spPr>
        <p:txBody>
          <a:bodyPr/>
          <a:lstStyle/>
          <a:p>
            <a:pPr marL="180473" indent="-180473" defTabSz="342900">
              <a:spcBef>
                <a:spcPts val="700"/>
              </a:spcBef>
              <a:buSzPct val="60000"/>
              <a:buBlip>
                <a:blip r:embed="rId3"/>
              </a:buBlip>
              <a:defRPr>
                <a:solidFill>
                  <a:srgbClr val="404040"/>
                </a:solidFill>
                <a:latin typeface="Verdana"/>
                <a:ea typeface="Verdana"/>
                <a:cs typeface="Verdana"/>
                <a:sym typeface="Verdana"/>
              </a:defRPr>
            </a:pPr>
            <a:r>
              <a:t>There is a desperate need for workforce in tourism industry:</a:t>
            </a:r>
          </a:p>
          <a:p>
            <a:pPr defTabSz="342900">
              <a:spcBef>
                <a:spcPts val="700"/>
              </a:spcBef>
              <a:defRPr>
                <a:solidFill>
                  <a:srgbClr val="404040"/>
                </a:solidFill>
                <a:latin typeface="Verdana"/>
                <a:ea typeface="Verdana"/>
                <a:cs typeface="Verdana"/>
                <a:sym typeface="Verdana"/>
              </a:defRPr>
            </a:pPr>
            <a:r>
              <a:t>Partly because of Covid as many employees have shifted to other industries by not trusting the big come back of tourism industry. No loyalty also implies no trainings or lack of trainings.</a:t>
            </a:r>
          </a:p>
          <a:p>
            <a:pPr marL="180473" indent="-180473" defTabSz="342900">
              <a:spcBef>
                <a:spcPts val="700"/>
              </a:spcBef>
              <a:buSzPct val="60000"/>
              <a:buBlip>
                <a:blip r:embed="rId3"/>
              </a:buBlip>
              <a:defRPr>
                <a:solidFill>
                  <a:srgbClr val="404040"/>
                </a:solidFill>
                <a:latin typeface="Verdana"/>
                <a:ea typeface="Verdana"/>
                <a:cs typeface="Verdana"/>
                <a:sym typeface="Verdana"/>
              </a:defRPr>
            </a:pPr>
            <a:r>
              <a:t>Existing workforce is shifting between countries </a:t>
            </a:r>
          </a:p>
          <a:p>
            <a:pPr marL="180473" indent="-180473" defTabSz="342900">
              <a:spcBef>
                <a:spcPts val="700"/>
              </a:spcBef>
              <a:buSzPct val="60000"/>
              <a:buBlip>
                <a:blip r:embed="rId3"/>
              </a:buBlip>
              <a:defRPr>
                <a:solidFill>
                  <a:srgbClr val="404040"/>
                </a:solidFill>
                <a:latin typeface="Verdana"/>
                <a:ea typeface="Verdana"/>
                <a:cs typeface="Verdana"/>
                <a:sym typeface="Verdana"/>
              </a:defRPr>
            </a:pPr>
            <a:r>
              <a:t>We are forced to import working force mainly from Nepal, Sri Lanka, Kenya.</a:t>
            </a:r>
          </a:p>
          <a:p>
            <a:pPr>
              <a:defRPr>
                <a:solidFill>
                  <a:srgbClr val="000000"/>
                </a:solidFill>
                <a:latin typeface="Verdana"/>
                <a:ea typeface="Verdana"/>
                <a:cs typeface="Verdana"/>
                <a:sym typeface="Verdana"/>
              </a:defRPr>
            </a:pPr>
          </a:p>
          <a:p>
            <a:pPr marL="120315" indent="-120315">
              <a:buSzPct val="60000"/>
              <a:buBlip>
                <a:blip r:embed="rId3"/>
              </a:buBlip>
              <a:defRPr>
                <a:solidFill>
                  <a:srgbClr val="010101"/>
                </a:solidFill>
                <a:latin typeface="Verdana"/>
                <a:ea typeface="Verdana"/>
                <a:cs typeface="Verdana"/>
                <a:sym typeface="Verdana"/>
              </a:defRPr>
            </a:pPr>
            <a:r>
              <a:t> We lack awareness of education from  secondary schools , hospitality schools - tourism in general</a:t>
            </a:r>
          </a:p>
          <a:p>
            <a:pPr marL="120315" indent="-120315">
              <a:buSzPct val="60000"/>
              <a:buBlip>
                <a:blip r:embed="rId3"/>
              </a:buBlip>
              <a:defRPr>
                <a:solidFill>
                  <a:srgbClr val="010101"/>
                </a:solidFill>
                <a:latin typeface="Verdana"/>
                <a:ea typeface="Verdana"/>
                <a:cs typeface="Verdana"/>
                <a:sym typeface="Verdana"/>
              </a:defRPr>
            </a:pPr>
            <a:r>
              <a:t> We have an extremely number of incoming students -  due to lack of interest </a:t>
            </a:r>
          </a:p>
          <a:p>
            <a:pPr marL="120315" indent="-120315">
              <a:buSzPct val="60000"/>
              <a:buBlip>
                <a:blip r:embed="rId3"/>
              </a:buBlip>
              <a:defRPr>
                <a:solidFill>
                  <a:srgbClr val="010101"/>
                </a:solidFill>
                <a:latin typeface="Verdana"/>
                <a:ea typeface="Verdana"/>
                <a:cs typeface="Verdana"/>
                <a:sym typeface="Verdana"/>
              </a:defRPr>
            </a:pPr>
            <a:r>
              <a:t> Insufficient education of professors - what’s older egg or chicken ?</a:t>
            </a:r>
          </a:p>
          <a:p>
            <a:pPr marL="120315" indent="-120315">
              <a:buSzPct val="60000"/>
              <a:buBlip>
                <a:blip r:embed="rId3"/>
              </a:buBlip>
              <a:defRPr>
                <a:solidFill>
                  <a:srgbClr val="010101"/>
                </a:solidFill>
                <a:latin typeface="Verdana"/>
                <a:ea typeface="Verdana"/>
                <a:cs typeface="Verdana"/>
                <a:sym typeface="Verdana"/>
              </a:defRPr>
            </a:pPr>
            <a:r>
              <a:t> Insufficient connection between entrepreneurs and schools</a:t>
            </a:r>
          </a:p>
          <a:p>
            <a:pPr marL="120315" indent="-120315">
              <a:buSzPct val="60000"/>
              <a:buBlip>
                <a:blip r:embed="rId3"/>
              </a:buBlip>
              <a:defRPr>
                <a:solidFill>
                  <a:srgbClr val="010101"/>
                </a:solidFill>
                <a:latin typeface="Verdana"/>
                <a:ea typeface="Verdana"/>
                <a:cs typeface="Verdana"/>
                <a:sym typeface="Verdana"/>
              </a:defRPr>
            </a:pPr>
            <a:r>
              <a:t> Outdated school materials and low new trends follow up </a:t>
            </a:r>
          </a:p>
          <a:p>
            <a:pPr marL="120315" indent="-120315">
              <a:buSzPct val="60000"/>
              <a:buBlip>
                <a:blip r:embed="rId3"/>
              </a:buBlip>
              <a:defRPr>
                <a:solidFill>
                  <a:srgbClr val="010101"/>
                </a:solidFill>
                <a:latin typeface="Verdana"/>
                <a:ea typeface="Verdana"/>
                <a:cs typeface="Verdana"/>
                <a:sym typeface="Verdana"/>
              </a:defRPr>
            </a:pPr>
            <a:r>
              <a:t> “Old school teachers”</a:t>
            </a:r>
          </a:p>
          <a:p>
            <a:pPr marL="120315" indent="-120315">
              <a:buSzPct val="60000"/>
              <a:buBlip>
                <a:blip r:embed="rId3"/>
              </a:buBlip>
              <a:defRPr>
                <a:solidFill>
                  <a:srgbClr val="010101"/>
                </a:solidFill>
                <a:latin typeface="Verdana"/>
                <a:ea typeface="Verdana"/>
                <a:cs typeface="Verdana"/>
                <a:sym typeface="Verdana"/>
              </a:defRPr>
            </a:pPr>
            <a:r>
              <a:t> No common language with generation Z</a:t>
            </a:r>
          </a:p>
          <a:p>
            <a:pPr>
              <a:defRPr>
                <a:solidFill>
                  <a:srgbClr val="000000"/>
                </a:solidFil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Who should learn what, from whom and how?"/>
          <p:cNvSpPr txBox="1"/>
          <p:nvPr>
            <p:ph type="title"/>
          </p:nvPr>
        </p:nvSpPr>
        <p:spPr>
          <a:prstGeom prst="rect">
            <a:avLst/>
          </a:prstGeom>
        </p:spPr>
        <p:txBody>
          <a:bodyPr/>
          <a:lstStyle>
            <a:lvl1pPr defTabSz="667512">
              <a:defRPr sz="2336"/>
            </a:lvl1pPr>
          </a:lstStyle>
          <a:p>
            <a:pPr/>
            <a:r>
              <a:t>Who should learn what, from whom and how?</a:t>
            </a:r>
          </a:p>
        </p:txBody>
      </p:sp>
      <p:sp>
        <p:nvSpPr>
          <p:cNvPr id="342" name="Enhance Training and Education: Invest in training programs and educational initiatives to develop a skilled workforce. Collaborate with educational institutions to offer specialized courses or certifications that cater to the needs of the industry. This"/>
          <p:cNvSpPr txBox="1"/>
          <p:nvPr>
            <p:ph type="body" idx="1"/>
          </p:nvPr>
        </p:nvSpPr>
        <p:spPr>
          <a:xfrm>
            <a:off x="2195735" y="2250968"/>
            <a:ext cx="6480721" cy="4032449"/>
          </a:xfrm>
          <a:prstGeom prst="rect">
            <a:avLst/>
          </a:prstGeom>
        </p:spPr>
        <p:txBody>
          <a:bodyPr/>
          <a:lstStyle/>
          <a:p>
            <a:pPr marL="158816" indent="-158816" defTabSz="452627">
              <a:spcBef>
                <a:spcPts val="1500"/>
              </a:spcBef>
              <a:buSzPct val="60000"/>
              <a:buBlip>
                <a:blip r:embed="rId2"/>
              </a:buBlip>
              <a:defRPr sz="1188">
                <a:solidFill>
                  <a:srgbClr val="374151"/>
                </a:solidFill>
                <a:latin typeface="Verdana"/>
                <a:ea typeface="Verdana"/>
                <a:cs typeface="Verdana"/>
                <a:sym typeface="Verdana"/>
              </a:defRPr>
            </a:pPr>
            <a:r>
              <a:rPr b="1" u="sng"/>
              <a:t>Enhance Training and Education:</a:t>
            </a:r>
            <a:r>
              <a:t> Invest in training programs and educational initiatives to develop a skilled workforce. Collaborate with educational institutions to offer specialized courses or certifications that cater to the needs of the industry. This will attract individuals seeking professional growth and increase the pool of qualified candidates.</a:t>
            </a:r>
          </a:p>
          <a:p>
            <a:pPr marL="158816" indent="-158816" defTabSz="452627">
              <a:spcBef>
                <a:spcPts val="1500"/>
              </a:spcBef>
              <a:buSzPct val="60000"/>
              <a:buBlip>
                <a:blip r:embed="rId2"/>
              </a:buBlip>
              <a:defRPr sz="1188">
                <a:solidFill>
                  <a:srgbClr val="374151"/>
                </a:solidFill>
                <a:latin typeface="Verdana"/>
                <a:ea typeface="Verdana"/>
                <a:cs typeface="Verdana"/>
                <a:sym typeface="Verdana"/>
              </a:defRPr>
            </a:pPr>
            <a:r>
              <a:rPr b="1" u="sng"/>
              <a:t>Career Development Opportunities:</a:t>
            </a:r>
            <a:r>
              <a:t> Establish clear career paths and provide opportunities for growth within the organization. Offer training programs, mentoring, and job rotation to help employees advance their careers. Demonstrating a commitment to professional development will make the sector more appealing to potential candidates.</a:t>
            </a:r>
          </a:p>
          <a:p>
            <a:pPr marL="158816" indent="-158816" defTabSz="452627">
              <a:spcBef>
                <a:spcPts val="1500"/>
              </a:spcBef>
              <a:buSzPct val="60000"/>
              <a:buBlip>
                <a:blip r:embed="rId2"/>
              </a:buBlip>
              <a:defRPr sz="1188">
                <a:solidFill>
                  <a:srgbClr val="374151"/>
                </a:solidFill>
                <a:latin typeface="Verdana"/>
                <a:ea typeface="Verdana"/>
                <a:cs typeface="Verdana"/>
                <a:sym typeface="Verdana"/>
              </a:defRPr>
            </a:pPr>
            <a:r>
              <a:rPr b="1" u="sng"/>
              <a:t>Highlight the Industry's Impact:</a:t>
            </a:r>
            <a:r>
              <a:t> Showcase the positive impact and importance of the tourism and hotel sector in terms of job creation, economic growth, and community development. Raise awareness about the opportunities and rewards that come with working in the industry.</a:t>
            </a:r>
          </a:p>
          <a:p>
            <a:pPr marL="119112" indent="-119112" defTabSz="452627">
              <a:spcBef>
                <a:spcPts val="1500"/>
              </a:spcBef>
              <a:buSzPct val="60000"/>
              <a:buBlip>
                <a:blip r:embed="rId2"/>
              </a:buBlip>
              <a:defRPr sz="1188">
                <a:solidFill>
                  <a:srgbClr val="374151"/>
                </a:solidFill>
                <a:latin typeface="Verdana"/>
                <a:ea typeface="Verdana"/>
                <a:cs typeface="Verdana"/>
                <a:sym typeface="Verdana"/>
              </a:defRPr>
            </a:pPr>
            <a:r>
              <a:rPr b="1" u="sng"/>
              <a:t>Collaborate with Tourism Associations:</a:t>
            </a:r>
            <a:r>
              <a:t> Engage with industry associations and organizations to collectively promote the sector and its employment prospects. Collaborative efforts can help attract talent and highlight the benefits of working in the tourism and hotel industry.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Who should learn what, from whom and how?"/>
          <p:cNvSpPr txBox="1"/>
          <p:nvPr>
            <p:ph type="title"/>
          </p:nvPr>
        </p:nvSpPr>
        <p:spPr>
          <a:prstGeom prst="rect">
            <a:avLst/>
          </a:prstGeom>
        </p:spPr>
        <p:txBody>
          <a:bodyPr/>
          <a:lstStyle>
            <a:lvl1pPr defTabSz="667512">
              <a:defRPr sz="2336"/>
            </a:lvl1pPr>
          </a:lstStyle>
          <a:p>
            <a:pPr/>
            <a:r>
              <a:t>Who should learn what, from whom and how?</a:t>
            </a:r>
          </a:p>
        </p:txBody>
      </p:sp>
      <p:sp>
        <p:nvSpPr>
          <p:cNvPr id="345" name="Work-Life Balance: Promote a healthy work-life balance by implementing flexible working arrangements, providing sufficient time off, and fostering a positive workplace culture. Emphasize the importance of employee well-being to attract individuals seekin"/>
          <p:cNvSpPr txBox="1"/>
          <p:nvPr>
            <p:ph type="body" idx="1"/>
          </p:nvPr>
        </p:nvSpPr>
        <p:spPr>
          <a:xfrm>
            <a:off x="2195735" y="2250968"/>
            <a:ext cx="6480721" cy="4032449"/>
          </a:xfrm>
          <a:prstGeom prst="rect">
            <a:avLst/>
          </a:prstGeom>
        </p:spPr>
        <p:txBody>
          <a:bodyPr/>
          <a:lstStyle/>
          <a:p>
            <a:pPr marL="160421" indent="-160421" defTabSz="457200">
              <a:spcBef>
                <a:spcPts val="1600"/>
              </a:spcBef>
              <a:buSzPct val="60000"/>
              <a:buBlip>
                <a:blip r:embed="rId2"/>
              </a:buBlip>
              <a:defRPr>
                <a:solidFill>
                  <a:srgbClr val="374151"/>
                </a:solidFill>
                <a:latin typeface="Verdana"/>
                <a:ea typeface="Verdana"/>
                <a:cs typeface="Verdana"/>
                <a:sym typeface="Verdana"/>
              </a:defRPr>
            </a:pPr>
            <a:r>
              <a:rPr b="1" u="sng"/>
              <a:t>Work-Life Balance:</a:t>
            </a:r>
            <a:r>
              <a:t> Promote a healthy work-life balance by implementing flexible working arrangements, providing sufficient time off, and fostering a positive workplace culture. Emphasize the importance of employee well-being to attract individuals seeking a harmonious work environment.</a:t>
            </a:r>
          </a:p>
          <a:p>
            <a:pPr marL="160421" indent="-160421" defTabSz="457200">
              <a:spcBef>
                <a:spcPts val="1600"/>
              </a:spcBef>
              <a:buSzPct val="60000"/>
              <a:buBlip>
                <a:blip r:embed="rId2"/>
              </a:buBlip>
              <a:defRPr>
                <a:solidFill>
                  <a:srgbClr val="374151"/>
                </a:solidFill>
                <a:latin typeface="Verdana"/>
                <a:ea typeface="Verdana"/>
                <a:cs typeface="Verdana"/>
                <a:sym typeface="Verdana"/>
              </a:defRPr>
            </a:pPr>
            <a:r>
              <a:rPr b="1" u="sng"/>
              <a:t>Promote Diversity and Inclusion:</a:t>
            </a:r>
            <a:r>
              <a:t> Foster a diverse and inclusive work environment that values and respects individuals from different backgrounds and cultures. Embrace diversity in hiring practices and create equal opportunities for all. This will make the sector more attractive to a wide range of candidates.</a:t>
            </a:r>
          </a:p>
          <a:p>
            <a:pPr marL="160421" indent="-160421" defTabSz="457200">
              <a:spcBef>
                <a:spcPts val="1600"/>
              </a:spcBef>
              <a:buSzPct val="60000"/>
              <a:buBlip>
                <a:blip r:embed="rId2"/>
              </a:buBlip>
              <a:defRPr>
                <a:solidFill>
                  <a:srgbClr val="374151"/>
                </a:solidFill>
                <a:latin typeface="Verdana"/>
                <a:ea typeface="Verdana"/>
                <a:cs typeface="Verdana"/>
                <a:sym typeface="Verdana"/>
              </a:defRPr>
            </a:pPr>
            <a:r>
              <a:rPr b="1" u="sng"/>
              <a:t>Embrace Technological Advancements:</a:t>
            </a:r>
            <a:r>
              <a:t> Incorporate innovative technologies in operations and guest services. Highlight how the industry embraces digitalization and offers opportunities to work with cutting-edge tools and platforms.</a:t>
            </a:r>
          </a:p>
          <a:p>
            <a:pPr algn="just" defTabSz="457200">
              <a:spcBef>
                <a:spcPts val="1600"/>
              </a:spcBef>
              <a:defRPr b="1" u="sng">
                <a:solidFill>
                  <a:srgbClr val="374151"/>
                </a:solidFill>
                <a:latin typeface="Verdana"/>
                <a:ea typeface="Verdana"/>
                <a:cs typeface="Verdana"/>
                <a:sym typeface="Verdana"/>
              </a:defRPr>
            </a:pPr>
            <a:r>
              <a:t>KEY NOTE: By implementing these strategies, the tourism and hotel sector can enhance its attractiveness to potential employees, attracting new talent and fostering a skilled and motivated workforce. This should be supported by meaningful employers branding.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Who should learn what, from whom and how?"/>
          <p:cNvSpPr txBox="1"/>
          <p:nvPr>
            <p:ph type="title"/>
          </p:nvPr>
        </p:nvSpPr>
        <p:spPr>
          <a:prstGeom prst="rect">
            <a:avLst/>
          </a:prstGeom>
        </p:spPr>
        <p:txBody>
          <a:bodyPr/>
          <a:lstStyle>
            <a:lvl1pPr defTabSz="667512">
              <a:defRPr sz="2336"/>
            </a:lvl1pPr>
          </a:lstStyle>
          <a:p>
            <a:pPr/>
            <a:r>
              <a:t>Who should learn what, from whom and how?</a:t>
            </a:r>
          </a:p>
        </p:txBody>
      </p:sp>
      <p:sp>
        <p:nvSpPr>
          <p:cNvPr id="348" name="Introducing flexibility measures is important to support the attractiveness of the tourism and hotel sector for new employment. Flexibility can provide various benefits for both employees and employers, contributing to a more appealing work environment. "/>
          <p:cNvSpPr txBox="1"/>
          <p:nvPr>
            <p:ph type="body" idx="1"/>
          </p:nvPr>
        </p:nvSpPr>
        <p:spPr>
          <a:xfrm>
            <a:off x="2195735" y="2250968"/>
            <a:ext cx="6480721" cy="4032449"/>
          </a:xfrm>
          <a:prstGeom prst="rect">
            <a:avLst/>
          </a:prstGeom>
        </p:spPr>
        <p:txBody>
          <a:bodyPr/>
          <a:lstStyle/>
          <a:p>
            <a:pPr algn="ctr" defTabSz="457200">
              <a:spcBef>
                <a:spcPts val="2000"/>
              </a:spcBef>
              <a:defRPr b="1" u="sng">
                <a:solidFill>
                  <a:srgbClr val="374151"/>
                </a:solidFill>
                <a:latin typeface="+mn-lt"/>
                <a:ea typeface="+mn-ea"/>
                <a:cs typeface="+mn-cs"/>
                <a:sym typeface="Helvetica"/>
              </a:defRPr>
            </a:pPr>
            <a:r>
              <a:t>Introducing flexibility measures is important to support the attractiveness of the tourism and hotel sector for new employment. Flexibility can provide various benefits for both employees and employers, contributing to a more appealing work environment. Here are some flexibility measures that can be implemented:</a:t>
            </a:r>
          </a:p>
          <a:p>
            <a:pPr defTabSz="457200">
              <a:spcBef>
                <a:spcPts val="1600"/>
              </a:spcBef>
              <a:defRPr>
                <a:solidFill>
                  <a:srgbClr val="374151"/>
                </a:solidFill>
                <a:latin typeface="Verdana"/>
                <a:ea typeface="Verdana"/>
                <a:cs typeface="Verdana"/>
                <a:sym typeface="Verdana"/>
              </a:defRPr>
            </a:pPr>
            <a:r>
              <a:rPr b="1" u="sng"/>
              <a:t>Flexible Work Schedules:</a:t>
            </a:r>
            <a:r>
              <a:t> Offer flexible work schedules that accommodate employees' personal needs and preferences. This can include options such as part-time work, job sharing, or flexible hours. Flexible schedules can attract individuals who require a better work-life balance or have other commitments.</a:t>
            </a:r>
          </a:p>
          <a:p>
            <a:pPr defTabSz="457200">
              <a:spcBef>
                <a:spcPts val="1600"/>
              </a:spcBef>
              <a:defRPr>
                <a:solidFill>
                  <a:srgbClr val="374151"/>
                </a:solidFill>
                <a:latin typeface="Verdana"/>
                <a:ea typeface="Verdana"/>
                <a:cs typeface="Verdana"/>
                <a:sym typeface="Verdana"/>
              </a:defRPr>
            </a:pPr>
            <a:r>
              <a:rPr b="1" u="sng"/>
              <a:t>Remote Work and Telecommuting:</a:t>
            </a:r>
            <a:r>
              <a:t> Embrace remote work opportunities, where applicable, allowing employees to work from home or other off-site locations. This flexibility can appeal to those seeking a more flexible and autonomous work environment.</a:t>
            </a:r>
          </a:p>
          <a:p>
            <a:pPr defTabSz="457200">
              <a:spcBef>
                <a:spcPts val="1600"/>
              </a:spcBef>
              <a:defRPr>
                <a:solidFill>
                  <a:srgbClr val="374151"/>
                </a:solidFill>
                <a:latin typeface="Verdana"/>
                <a:ea typeface="Verdana"/>
                <a:cs typeface="Verdana"/>
                <a:sym typeface="Verdana"/>
              </a:defRPr>
            </a:pPr>
            <a:r>
              <a:rPr b="1" u="sng"/>
              <a:t>Seasonal Employment and Temporary Contracts:</a:t>
            </a:r>
            <a:r>
              <a:t> Consider offering seasonal employment opportunities or temporary contracts to cater to individuals who prefer shorter-term commitments. This can be particularly attractive for students, freelancers, or individuals looking for specific time-bound experiences.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Who should learn what, from whom and how?"/>
          <p:cNvSpPr txBox="1"/>
          <p:nvPr>
            <p:ph type="title"/>
          </p:nvPr>
        </p:nvSpPr>
        <p:spPr>
          <a:prstGeom prst="rect">
            <a:avLst/>
          </a:prstGeom>
        </p:spPr>
        <p:txBody>
          <a:bodyPr/>
          <a:lstStyle>
            <a:lvl1pPr defTabSz="667512">
              <a:defRPr sz="2336"/>
            </a:lvl1pPr>
          </a:lstStyle>
          <a:p>
            <a:pPr/>
            <a:r>
              <a:t>Who should learn what, from whom and how?</a:t>
            </a:r>
          </a:p>
        </p:txBody>
      </p:sp>
      <p:sp>
        <p:nvSpPr>
          <p:cNvPr id="351" name="Cross-Training and Skill Diversification: Encourage cross-training and skill diversification among employees, enabling them to perform a variety of roles within the tourism and hotel sector. This flexibility can enhance employees' versatility and provide"/>
          <p:cNvSpPr txBox="1"/>
          <p:nvPr>
            <p:ph type="body" idx="1"/>
          </p:nvPr>
        </p:nvSpPr>
        <p:spPr>
          <a:xfrm>
            <a:off x="2195735" y="2250968"/>
            <a:ext cx="6480721" cy="4032449"/>
          </a:xfrm>
          <a:prstGeom prst="rect">
            <a:avLst/>
          </a:prstGeom>
        </p:spPr>
        <p:txBody>
          <a:bodyPr/>
          <a:lstStyle/>
          <a:p>
            <a:pPr defTabSz="434340">
              <a:spcBef>
                <a:spcPts val="1500"/>
              </a:spcBef>
              <a:defRPr sz="1140">
                <a:solidFill>
                  <a:srgbClr val="374151"/>
                </a:solidFill>
                <a:latin typeface="Verdana"/>
                <a:ea typeface="Verdana"/>
                <a:cs typeface="Verdana"/>
                <a:sym typeface="Verdana"/>
              </a:defRPr>
            </a:pPr>
            <a:r>
              <a:rPr b="1" u="sng"/>
              <a:t>Cross-Training and Skill Diversification:</a:t>
            </a:r>
            <a:r>
              <a:t> Encourage cross-training and skill diversification among employees, enabling them to perform a variety of roles within the tourism and hotel sector. This flexibility can enhance employees' versatility and provide them with a broader range of career options.</a:t>
            </a:r>
          </a:p>
          <a:p>
            <a:pPr defTabSz="434340">
              <a:spcBef>
                <a:spcPts val="1500"/>
              </a:spcBef>
              <a:defRPr sz="1140">
                <a:solidFill>
                  <a:srgbClr val="374151"/>
                </a:solidFill>
                <a:latin typeface="Verdana"/>
                <a:ea typeface="Verdana"/>
                <a:cs typeface="Verdana"/>
                <a:sym typeface="Verdana"/>
              </a:defRPr>
            </a:pPr>
            <a:r>
              <a:rPr b="1" u="sng"/>
              <a:t>Leave Policies:</a:t>
            </a:r>
            <a:r>
              <a:t> Establish generous leave policies, including vacation time, parental leave, and personal leave. Providing adequate time off and ensuring employees can take breaks when needed contributes to their well-being and job satisfaction.</a:t>
            </a:r>
          </a:p>
          <a:p>
            <a:pPr defTabSz="434340">
              <a:spcBef>
                <a:spcPts val="1500"/>
              </a:spcBef>
              <a:defRPr sz="1140">
                <a:solidFill>
                  <a:srgbClr val="374151"/>
                </a:solidFill>
                <a:latin typeface="Verdana"/>
                <a:ea typeface="Verdana"/>
                <a:cs typeface="Verdana"/>
                <a:sym typeface="Verdana"/>
              </a:defRPr>
            </a:pPr>
            <a:r>
              <a:rPr b="1" u="sng"/>
              <a:t>Flexible Compensation and Benefits Packages:</a:t>
            </a:r>
            <a:r>
              <a:t> Explore flexible compensation and benefits options, such as customizable benefits packages or wellness programs. Allowing employees to tailor their compensation and benefits to their individual needs and preferences can enhance job satisfaction and attractivenes.</a:t>
            </a:r>
          </a:p>
          <a:p>
            <a:pPr defTabSz="434340">
              <a:spcBef>
                <a:spcPts val="1500"/>
              </a:spcBef>
              <a:defRPr sz="1140">
                <a:solidFill>
                  <a:srgbClr val="374151"/>
                </a:solidFill>
                <a:latin typeface="Verdana"/>
                <a:ea typeface="Verdana"/>
                <a:cs typeface="Verdana"/>
                <a:sym typeface="Verdana"/>
              </a:defRPr>
            </a:pPr>
            <a:r>
              <a:rPr b="1" u="sng"/>
              <a:t>Training and Upskilling Opportunities:</a:t>
            </a:r>
            <a:r>
              <a:t> Provide opportunities for continuous training and upskilling, allowing employees to develop new skills and expand their knowledge base. Offering flexibility in terms of learning opportunities and career development can attract individuals looking for growth and advancement.</a:t>
            </a:r>
          </a:p>
          <a:p>
            <a:pPr defTabSz="434340">
              <a:spcBef>
                <a:spcPts val="1500"/>
              </a:spcBef>
              <a:defRPr b="1" sz="1140" u="sng">
                <a:solidFill>
                  <a:srgbClr val="374151"/>
                </a:solidFill>
                <a:latin typeface="Verdana"/>
                <a:ea typeface="Verdana"/>
                <a:cs typeface="Verdana"/>
                <a:sym typeface="Verdana"/>
              </a:defRPr>
            </a:pPr>
            <a:r>
              <a:t>KEY NOTE: By incorporating flexibility measures, the tourism and hotel sector can demonstrate its commitment to employee well-being, work-life balance, and individual needs. This, in turn, can make the sector more appealing and help attract and retain top talent.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8 Título"/>
          <p:cNvSpPr txBox="1"/>
          <p:nvPr>
            <p:ph type="title"/>
          </p:nvPr>
        </p:nvSpPr>
        <p:spPr>
          <a:xfrm>
            <a:off x="2303314" y="3429000"/>
            <a:ext cx="6480720" cy="634083"/>
          </a:xfrm>
          <a:prstGeom prst="rect">
            <a:avLst/>
          </a:prstGeom>
        </p:spPr>
        <p:txBody>
          <a:bodyPr/>
          <a:lstStyle/>
          <a:p>
            <a:pPr/>
            <a:r>
              <a:t>Thank you for your attention!</a:t>
            </a:r>
          </a:p>
        </p:txBody>
      </p:sp>
      <p:pic>
        <p:nvPicPr>
          <p:cNvPr id="354" name="Content Placeholder 2" descr="Content Placeholder 2"/>
          <p:cNvPicPr>
            <a:picLocks noChangeAspect="1"/>
          </p:cNvPicPr>
          <p:nvPr/>
        </p:nvPicPr>
        <p:blipFill>
          <a:blip r:embed="rId2">
            <a:extLst/>
          </a:blip>
          <a:stretch>
            <a:fillRect/>
          </a:stretch>
        </p:blipFill>
        <p:spPr>
          <a:xfrm>
            <a:off x="3995068" y="-243409"/>
            <a:ext cx="3097213" cy="219135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iseño personalizado">
  <a:themeElements>
    <a:clrScheme name="Diseño personalizado">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iseño personalizado">
      <a:majorFont>
        <a:latin typeface="Trebuchet MS"/>
        <a:ea typeface="Trebuchet MS"/>
        <a:cs typeface="Trebuchet MS"/>
      </a:majorFont>
      <a:minorFont>
        <a:latin typeface="Helvetica"/>
        <a:ea typeface="Helvetica"/>
        <a:cs typeface="Helvetica"/>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iseño personalizado">
  <a:themeElements>
    <a:clrScheme name="Diseño personalizado">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iseño personalizado">
      <a:majorFont>
        <a:latin typeface="Trebuchet MS"/>
        <a:ea typeface="Trebuchet MS"/>
        <a:cs typeface="Trebuchet MS"/>
      </a:majorFont>
      <a:minorFont>
        <a:latin typeface="Helvetica"/>
        <a:ea typeface="Helvetica"/>
        <a:cs typeface="Helvetica"/>
      </a:minorFont>
    </a:fontScheme>
    <a:fmtScheme name="Diseño personalizad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