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48" r:id="rId2"/>
  </p:sldMasterIdLst>
  <p:notesMasterIdLst>
    <p:notesMasterId r:id="rId13"/>
  </p:notesMasterIdLst>
  <p:sldIdLst>
    <p:sldId id="358" r:id="rId3"/>
    <p:sldId id="359" r:id="rId4"/>
    <p:sldId id="367" r:id="rId5"/>
    <p:sldId id="368" r:id="rId6"/>
    <p:sldId id="369" r:id="rId7"/>
    <p:sldId id="380" r:id="rId8"/>
    <p:sldId id="376" r:id="rId9"/>
    <p:sldId id="377" r:id="rId10"/>
    <p:sldId id="378" r:id="rId11"/>
    <p:sldId id="3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B1E00-4A28-4355-906B-83FE6FD8BF15}" v="93" dt="2023-05-21T17:09:45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677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Medica" userId="b1b29473-721f-45bd-a558-a4318a7e09db" providerId="ADAL" clId="{485B1E00-4A28-4355-906B-83FE6FD8BF15}"/>
    <pc:docChg chg="undo redo custSel addSld delSld modSld">
      <pc:chgData name="Peter Medica" userId="b1b29473-721f-45bd-a558-a4318a7e09db" providerId="ADAL" clId="{485B1E00-4A28-4355-906B-83FE6FD8BF15}" dt="2023-05-21T17:13:34.600" v="5702" actId="255"/>
      <pc:docMkLst>
        <pc:docMk/>
      </pc:docMkLst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3786330041" sldId="355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954077319" sldId="356"/>
        </pc:sldMkLst>
      </pc:sldChg>
      <pc:sldChg chg="modSp mod">
        <pc:chgData name="Peter Medica" userId="b1b29473-721f-45bd-a558-a4318a7e09db" providerId="ADAL" clId="{485B1E00-4A28-4355-906B-83FE6FD8BF15}" dt="2023-05-21T17:13:34.600" v="5702" actId="255"/>
        <pc:sldMkLst>
          <pc:docMk/>
          <pc:sldMk cId="3182053549" sldId="358"/>
        </pc:sldMkLst>
        <pc:spChg chg="mod">
          <ac:chgData name="Peter Medica" userId="b1b29473-721f-45bd-a558-a4318a7e09db" providerId="ADAL" clId="{485B1E00-4A28-4355-906B-83FE6FD8BF15}" dt="2023-05-18T09:29:49.154" v="109" actId="14100"/>
          <ac:spMkLst>
            <pc:docMk/>
            <pc:sldMk cId="3182053549" sldId="358"/>
            <ac:spMk id="5" creationId="{00000000-0000-0000-0000-000000000000}"/>
          </ac:spMkLst>
        </pc:spChg>
        <pc:spChg chg="mod">
          <ac:chgData name="Peter Medica" userId="b1b29473-721f-45bd-a558-a4318a7e09db" providerId="ADAL" clId="{485B1E00-4A28-4355-906B-83FE6FD8BF15}" dt="2023-05-21T17:13:34.600" v="5702" actId="255"/>
          <ac:spMkLst>
            <pc:docMk/>
            <pc:sldMk cId="3182053549" sldId="358"/>
            <ac:spMk id="7" creationId="{00000000-0000-0000-0000-000000000000}"/>
          </ac:spMkLst>
        </pc:spChg>
      </pc:sldChg>
      <pc:sldChg chg="addSp delSp modSp mod">
        <pc:chgData name="Peter Medica" userId="b1b29473-721f-45bd-a558-a4318a7e09db" providerId="ADAL" clId="{485B1E00-4A28-4355-906B-83FE6FD8BF15}" dt="2023-05-21T12:39:17.571" v="4306" actId="1076"/>
        <pc:sldMkLst>
          <pc:docMk/>
          <pc:sldMk cId="2177554221" sldId="359"/>
        </pc:sldMkLst>
        <pc:spChg chg="add del mod">
          <ac:chgData name="Peter Medica" userId="b1b29473-721f-45bd-a558-a4318a7e09db" providerId="ADAL" clId="{485B1E00-4A28-4355-906B-83FE6FD8BF15}" dt="2023-05-21T12:28:36.558" v="4157" actId="164"/>
          <ac:spMkLst>
            <pc:docMk/>
            <pc:sldMk cId="2177554221" sldId="359"/>
            <ac:spMk id="8" creationId="{27AA2EB8-03B1-879C-639C-52484E36BF84}"/>
          </ac:spMkLst>
        </pc:spChg>
        <pc:spChg chg="add mod">
          <ac:chgData name="Peter Medica" userId="b1b29473-721f-45bd-a558-a4318a7e09db" providerId="ADAL" clId="{485B1E00-4A28-4355-906B-83FE6FD8BF15}" dt="2023-05-21T12:39:10.053" v="4305" actId="164"/>
          <ac:spMkLst>
            <pc:docMk/>
            <pc:sldMk cId="2177554221" sldId="359"/>
            <ac:spMk id="29" creationId="{6882858E-9B33-E0AC-34A5-DDB6EB4E5A65}"/>
          </ac:spMkLst>
        </pc:spChg>
        <pc:spChg chg="add mod">
          <ac:chgData name="Peter Medica" userId="b1b29473-721f-45bd-a558-a4318a7e09db" providerId="ADAL" clId="{485B1E00-4A28-4355-906B-83FE6FD8BF15}" dt="2023-05-21T12:39:10.053" v="4305" actId="164"/>
          <ac:spMkLst>
            <pc:docMk/>
            <pc:sldMk cId="2177554221" sldId="359"/>
            <ac:spMk id="30" creationId="{5C0728DC-D001-83EA-5B72-029A9FFCB614}"/>
          </ac:spMkLst>
        </pc:spChg>
        <pc:spChg chg="mod">
          <ac:chgData name="Peter Medica" userId="b1b29473-721f-45bd-a558-a4318a7e09db" providerId="ADAL" clId="{485B1E00-4A28-4355-906B-83FE6FD8BF15}" dt="2023-05-21T12:36:16.462" v="4269" actId="20577"/>
          <ac:spMkLst>
            <pc:docMk/>
            <pc:sldMk cId="2177554221" sldId="359"/>
            <ac:spMk id="176" creationId="{6EF4DD6C-9BE3-4CAF-90C4-DEFBDC72A519}"/>
          </ac:spMkLst>
        </pc:spChg>
        <pc:grpChg chg="add mod">
          <ac:chgData name="Peter Medica" userId="b1b29473-721f-45bd-a558-a4318a7e09db" providerId="ADAL" clId="{485B1E00-4A28-4355-906B-83FE6FD8BF15}" dt="2023-05-21T12:35:30.818" v="4225" actId="164"/>
          <ac:grpSpMkLst>
            <pc:docMk/>
            <pc:sldMk cId="2177554221" sldId="359"/>
            <ac:grpSpMk id="16" creationId="{69D91506-11B3-62D5-4970-D1EFB2813DC6}"/>
          </ac:grpSpMkLst>
        </pc:grpChg>
        <pc:grpChg chg="add mod">
          <ac:chgData name="Peter Medica" userId="b1b29473-721f-45bd-a558-a4318a7e09db" providerId="ADAL" clId="{485B1E00-4A28-4355-906B-83FE6FD8BF15}" dt="2023-05-21T12:39:04.940" v="4304" actId="164"/>
          <ac:grpSpMkLst>
            <pc:docMk/>
            <pc:sldMk cId="2177554221" sldId="359"/>
            <ac:grpSpMk id="24" creationId="{6C3DD497-9B40-4349-B13E-D819EF80B7FE}"/>
          </ac:grpSpMkLst>
        </pc:grpChg>
        <pc:grpChg chg="add mod">
          <ac:chgData name="Peter Medica" userId="b1b29473-721f-45bd-a558-a4318a7e09db" providerId="ADAL" clId="{485B1E00-4A28-4355-906B-83FE6FD8BF15}" dt="2023-05-21T12:35:43.726" v="4230" actId="1076"/>
          <ac:grpSpMkLst>
            <pc:docMk/>
            <pc:sldMk cId="2177554221" sldId="359"/>
            <ac:grpSpMk id="25" creationId="{B3C373D3-61FE-EB92-73CC-9DA1A7B0B65F}"/>
          </ac:grpSpMkLst>
        </pc:grpChg>
        <pc:grpChg chg="add mod">
          <ac:chgData name="Peter Medica" userId="b1b29473-721f-45bd-a558-a4318a7e09db" providerId="ADAL" clId="{485B1E00-4A28-4355-906B-83FE6FD8BF15}" dt="2023-05-21T12:39:10.053" v="4305" actId="164"/>
          <ac:grpSpMkLst>
            <pc:docMk/>
            <pc:sldMk cId="2177554221" sldId="359"/>
            <ac:grpSpMk id="28" creationId="{6599087C-5016-1D57-67B9-01C58D6A3356}"/>
          </ac:grpSpMkLst>
        </pc:grpChg>
        <pc:grpChg chg="add mod">
          <ac:chgData name="Peter Medica" userId="b1b29473-721f-45bd-a558-a4318a7e09db" providerId="ADAL" clId="{485B1E00-4A28-4355-906B-83FE6FD8BF15}" dt="2023-05-21T12:39:04.940" v="4304" actId="164"/>
          <ac:grpSpMkLst>
            <pc:docMk/>
            <pc:sldMk cId="2177554221" sldId="359"/>
            <ac:grpSpMk id="31" creationId="{4E0ADC33-62EB-8BF5-2E35-9B777CE08627}"/>
          </ac:grpSpMkLst>
        </pc:grpChg>
        <pc:grpChg chg="add mod">
          <ac:chgData name="Peter Medica" userId="b1b29473-721f-45bd-a558-a4318a7e09db" providerId="ADAL" clId="{485B1E00-4A28-4355-906B-83FE6FD8BF15}" dt="2023-05-21T12:39:17.571" v="4306" actId="1076"/>
          <ac:grpSpMkLst>
            <pc:docMk/>
            <pc:sldMk cId="2177554221" sldId="359"/>
            <ac:grpSpMk id="160" creationId="{0FB9E7BD-C479-E6E8-1953-F5876367DA33}"/>
          </ac:grpSpMkLst>
        </pc:grpChg>
        <pc:picChg chg="del">
          <ac:chgData name="Peter Medica" userId="b1b29473-721f-45bd-a558-a4318a7e09db" providerId="ADAL" clId="{485B1E00-4A28-4355-906B-83FE6FD8BF15}" dt="2023-05-21T12:30:01.655" v="4168" actId="478"/>
          <ac:picMkLst>
            <pc:docMk/>
            <pc:sldMk cId="2177554221" sldId="359"/>
            <ac:picMk id="4" creationId="{00000000-0000-0000-0000-000000000000}"/>
          </ac:picMkLst>
        </pc:picChg>
        <pc:picChg chg="add mod ord">
          <ac:chgData name="Peter Medica" userId="b1b29473-721f-45bd-a558-a4318a7e09db" providerId="ADAL" clId="{485B1E00-4A28-4355-906B-83FE6FD8BF15}" dt="2023-05-21T12:39:04.940" v="4304" actId="164"/>
          <ac:picMkLst>
            <pc:docMk/>
            <pc:sldMk cId="2177554221" sldId="359"/>
            <ac:picMk id="9" creationId="{7C7B73DF-D63E-923A-53C8-D4AEAFF1E3FD}"/>
          </ac:picMkLst>
        </pc:picChg>
        <pc:picChg chg="add mod">
          <ac:chgData name="Peter Medica" userId="b1b29473-721f-45bd-a558-a4318a7e09db" providerId="ADAL" clId="{485B1E00-4A28-4355-906B-83FE6FD8BF15}" dt="2023-05-21T12:28:36.558" v="4157" actId="164"/>
          <ac:picMkLst>
            <pc:docMk/>
            <pc:sldMk cId="2177554221" sldId="359"/>
            <ac:picMk id="11" creationId="{64D2B602-69D2-DAEA-69AC-3368FB9094FB}"/>
          </ac:picMkLst>
        </pc:picChg>
        <pc:picChg chg="add mod">
          <ac:chgData name="Peter Medica" userId="b1b29473-721f-45bd-a558-a4318a7e09db" providerId="ADAL" clId="{485B1E00-4A28-4355-906B-83FE6FD8BF15}" dt="2023-05-21T12:28:36.558" v="4157" actId="164"/>
          <ac:picMkLst>
            <pc:docMk/>
            <pc:sldMk cId="2177554221" sldId="359"/>
            <ac:picMk id="13" creationId="{A3BDEA1A-6185-0D9A-0E84-DC046A6449F2}"/>
          </ac:picMkLst>
        </pc:picChg>
        <pc:picChg chg="add mod">
          <ac:chgData name="Peter Medica" userId="b1b29473-721f-45bd-a558-a4318a7e09db" providerId="ADAL" clId="{485B1E00-4A28-4355-906B-83FE6FD8BF15}" dt="2023-05-21T12:28:36.558" v="4157" actId="164"/>
          <ac:picMkLst>
            <pc:docMk/>
            <pc:sldMk cId="2177554221" sldId="359"/>
            <ac:picMk id="15" creationId="{6C995A22-595F-69B4-B82E-AE9ADD30CB77}"/>
          </ac:picMkLst>
        </pc:picChg>
        <pc:picChg chg="add del mod">
          <ac:chgData name="Peter Medica" userId="b1b29473-721f-45bd-a558-a4318a7e09db" providerId="ADAL" clId="{485B1E00-4A28-4355-906B-83FE6FD8BF15}" dt="2023-05-21T12:29:11.759" v="4161"/>
          <ac:picMkLst>
            <pc:docMk/>
            <pc:sldMk cId="2177554221" sldId="359"/>
            <ac:picMk id="17" creationId="{27E7471F-C2BC-D182-C709-72FD9815511D}"/>
          </ac:picMkLst>
        </pc:picChg>
        <pc:picChg chg="add mod">
          <ac:chgData name="Peter Medica" userId="b1b29473-721f-45bd-a558-a4318a7e09db" providerId="ADAL" clId="{485B1E00-4A28-4355-906B-83FE6FD8BF15}" dt="2023-05-21T12:35:30.818" v="4225" actId="164"/>
          <ac:picMkLst>
            <pc:docMk/>
            <pc:sldMk cId="2177554221" sldId="359"/>
            <ac:picMk id="19" creationId="{8CEF63DA-D10E-405A-B240-FA2F2D0AF2CA}"/>
          </ac:picMkLst>
        </pc:picChg>
        <pc:picChg chg="add mod">
          <ac:chgData name="Peter Medica" userId="b1b29473-721f-45bd-a558-a4318a7e09db" providerId="ADAL" clId="{485B1E00-4A28-4355-906B-83FE6FD8BF15}" dt="2023-05-21T12:39:04.940" v="4304" actId="164"/>
          <ac:picMkLst>
            <pc:docMk/>
            <pc:sldMk cId="2177554221" sldId="359"/>
            <ac:picMk id="21" creationId="{732B9252-E0F8-D7CF-8DF0-688AD34DD990}"/>
          </ac:picMkLst>
        </pc:picChg>
        <pc:picChg chg="add mod">
          <ac:chgData name="Peter Medica" userId="b1b29473-721f-45bd-a558-a4318a7e09db" providerId="ADAL" clId="{485B1E00-4A28-4355-906B-83FE6FD8BF15}" dt="2023-05-21T12:39:04.940" v="4304" actId="164"/>
          <ac:picMkLst>
            <pc:docMk/>
            <pc:sldMk cId="2177554221" sldId="359"/>
            <ac:picMk id="23" creationId="{AA46DA18-2309-87B9-CD5E-E4E732A073D8}"/>
          </ac:picMkLst>
        </pc:picChg>
        <pc:picChg chg="add mod">
          <ac:chgData name="Peter Medica" userId="b1b29473-721f-45bd-a558-a4318a7e09db" providerId="ADAL" clId="{485B1E00-4A28-4355-906B-83FE6FD8BF15}" dt="2023-05-21T12:39:04.940" v="4304" actId="164"/>
          <ac:picMkLst>
            <pc:docMk/>
            <pc:sldMk cId="2177554221" sldId="359"/>
            <ac:picMk id="27" creationId="{AA197C2A-38DF-BF23-DD8A-B89CD0D1441D}"/>
          </ac:picMkLst>
        </pc:picChg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2252020370" sldId="360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4087229357" sldId="361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1277572567" sldId="362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2666722430" sldId="363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1083574405" sldId="364"/>
        </pc:sldMkLst>
      </pc:sldChg>
      <pc:sldChg chg="del">
        <pc:chgData name="Peter Medica" userId="b1b29473-721f-45bd-a558-a4318a7e09db" providerId="ADAL" clId="{485B1E00-4A28-4355-906B-83FE6FD8BF15}" dt="2023-05-18T09:32:51.696" v="137" actId="47"/>
        <pc:sldMkLst>
          <pc:docMk/>
          <pc:sldMk cId="2949182370" sldId="365"/>
        </pc:sldMkLst>
      </pc:sldChg>
      <pc:sldChg chg="addSp delSp modSp mod">
        <pc:chgData name="Peter Medica" userId="b1b29473-721f-45bd-a558-a4318a7e09db" providerId="ADAL" clId="{485B1E00-4A28-4355-906B-83FE6FD8BF15}" dt="2023-05-21T17:10:48.793" v="5689" actId="255"/>
        <pc:sldMkLst>
          <pc:docMk/>
          <pc:sldMk cId="1418798508" sldId="366"/>
        </pc:sldMkLst>
        <pc:spChg chg="del mod">
          <ac:chgData name="Peter Medica" userId="b1b29473-721f-45bd-a558-a4318a7e09db" providerId="ADAL" clId="{485B1E00-4A28-4355-906B-83FE6FD8BF15}" dt="2023-05-18T09:34:27.723" v="242" actId="478"/>
          <ac:spMkLst>
            <pc:docMk/>
            <pc:sldMk cId="1418798508" sldId="366"/>
            <ac:spMk id="3" creationId="{00000000-0000-0000-0000-000000000000}"/>
          </ac:spMkLst>
        </pc:spChg>
        <pc:spChg chg="mod">
          <ac:chgData name="Peter Medica" userId="b1b29473-721f-45bd-a558-a4318a7e09db" providerId="ADAL" clId="{485B1E00-4A28-4355-906B-83FE6FD8BF15}" dt="2023-05-21T17:10:48.793" v="5689" actId="255"/>
          <ac:spMkLst>
            <pc:docMk/>
            <pc:sldMk cId="1418798508" sldId="366"/>
            <ac:spMk id="14" creationId="{00000000-0000-0000-0000-000000000000}"/>
          </ac:spMkLst>
        </pc:spChg>
        <pc:spChg chg="add del mod">
          <ac:chgData name="Peter Medica" userId="b1b29473-721f-45bd-a558-a4318a7e09db" providerId="ADAL" clId="{485B1E00-4A28-4355-906B-83FE6FD8BF15}" dt="2023-05-18T09:34:30.439" v="243" actId="478"/>
          <ac:spMkLst>
            <pc:docMk/>
            <pc:sldMk cId="1418798508" sldId="366"/>
            <ac:spMk id="19" creationId="{6D290EBE-062A-36FF-25EB-C7DA852A99A9}"/>
          </ac:spMkLst>
        </pc:spChg>
        <pc:picChg chg="del mod">
          <ac:chgData name="Peter Medica" userId="b1b29473-721f-45bd-a558-a4318a7e09db" providerId="ADAL" clId="{485B1E00-4A28-4355-906B-83FE6FD8BF15}" dt="2023-05-18T09:33:56.521" v="187" actId="478"/>
          <ac:picMkLst>
            <pc:docMk/>
            <pc:sldMk cId="1418798508" sldId="366"/>
            <ac:picMk id="9" creationId="{8060CBDF-4375-F1DC-904C-B78D3A52D9C0}"/>
          </ac:picMkLst>
        </pc:picChg>
      </pc:sldChg>
      <pc:sldChg chg="addSp delSp modSp add mod">
        <pc:chgData name="Peter Medica" userId="b1b29473-721f-45bd-a558-a4318a7e09db" providerId="ADAL" clId="{485B1E00-4A28-4355-906B-83FE6FD8BF15}" dt="2023-05-21T14:22:29.611" v="4600" actId="1076"/>
        <pc:sldMkLst>
          <pc:docMk/>
          <pc:sldMk cId="1142743107" sldId="367"/>
        </pc:sldMkLst>
        <pc:spChg chg="del mod">
          <ac:chgData name="Peter Medica" userId="b1b29473-721f-45bd-a558-a4318a7e09db" providerId="ADAL" clId="{485B1E00-4A28-4355-906B-83FE6FD8BF15}" dt="2023-05-21T13:12:16.619" v="4446"/>
          <ac:spMkLst>
            <pc:docMk/>
            <pc:sldMk cId="1142743107" sldId="367"/>
            <ac:spMk id="8" creationId="{27AA2EB8-03B1-879C-639C-52484E36BF84}"/>
          </ac:spMkLst>
        </pc:spChg>
        <pc:spChg chg="mod topLvl">
          <ac:chgData name="Peter Medica" userId="b1b29473-721f-45bd-a558-a4318a7e09db" providerId="ADAL" clId="{485B1E00-4A28-4355-906B-83FE6FD8BF15}" dt="2023-05-21T13:21:11.939" v="4502" actId="164"/>
          <ac:spMkLst>
            <pc:docMk/>
            <pc:sldMk cId="1142743107" sldId="367"/>
            <ac:spMk id="20" creationId="{BC8CD2F0-ADC4-6C8D-447F-141F61F1A657}"/>
          </ac:spMkLst>
        </pc:spChg>
        <pc:spChg chg="mod topLvl">
          <ac:chgData name="Peter Medica" userId="b1b29473-721f-45bd-a558-a4318a7e09db" providerId="ADAL" clId="{485B1E00-4A28-4355-906B-83FE6FD8BF15}" dt="2023-05-21T13:21:11.939" v="4502" actId="164"/>
          <ac:spMkLst>
            <pc:docMk/>
            <pc:sldMk cId="1142743107" sldId="367"/>
            <ac:spMk id="21" creationId="{C2219930-B6B3-26CF-FF2E-42F330192661}"/>
          </ac:spMkLst>
        </pc:spChg>
        <pc:spChg chg="mod topLvl">
          <ac:chgData name="Peter Medica" userId="b1b29473-721f-45bd-a558-a4318a7e09db" providerId="ADAL" clId="{485B1E00-4A28-4355-906B-83FE6FD8BF15}" dt="2023-05-21T13:21:11.939" v="4502" actId="164"/>
          <ac:spMkLst>
            <pc:docMk/>
            <pc:sldMk cId="1142743107" sldId="367"/>
            <ac:spMk id="22" creationId="{8C08B31D-2023-A880-1A86-7DB6649DC566}"/>
          </ac:spMkLst>
        </pc:spChg>
        <pc:spChg chg="mod topLvl">
          <ac:chgData name="Peter Medica" userId="b1b29473-721f-45bd-a558-a4318a7e09db" providerId="ADAL" clId="{485B1E00-4A28-4355-906B-83FE6FD8BF15}" dt="2023-05-21T13:21:11.939" v="4502" actId="164"/>
          <ac:spMkLst>
            <pc:docMk/>
            <pc:sldMk cId="1142743107" sldId="367"/>
            <ac:spMk id="23" creationId="{7858A3A2-AAD5-4F13-F075-A2A9AEF4250A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25" creationId="{53AF6AFA-38D4-88EC-4751-48836EBE268F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26" creationId="{C3FF0774-44FE-EC7B-A75B-03148618EE37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27" creationId="{CE6F6992-03B5-D7F4-F27B-15C0B5AA3044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28" creationId="{B0515A30-7238-3D13-1F62-BE20626FC7BF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29" creationId="{1448986D-BB98-5CE3-F89A-3649EBB85D3C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30" creationId="{1C9D9359-47F8-8029-41E2-7EFB81C92609}"/>
          </ac:spMkLst>
        </pc:spChg>
        <pc:spChg chg="mod">
          <ac:chgData name="Peter Medica" userId="b1b29473-721f-45bd-a558-a4318a7e09db" providerId="ADAL" clId="{485B1E00-4A28-4355-906B-83FE6FD8BF15}" dt="2023-05-21T13:20:45.038" v="4499" actId="18245"/>
          <ac:spMkLst>
            <pc:docMk/>
            <pc:sldMk cId="1142743107" sldId="367"/>
            <ac:spMk id="31" creationId="{B5AC51B7-C7EE-73A7-4AD7-3F4BFAE17106}"/>
          </ac:spMkLst>
        </pc:spChg>
        <pc:spChg chg="mod">
          <ac:chgData name="Peter Medica" userId="b1b29473-721f-45bd-a558-a4318a7e09db" providerId="ADAL" clId="{485B1E00-4A28-4355-906B-83FE6FD8BF15}" dt="2023-05-18T09:55:41.107" v="2114" actId="14100"/>
          <ac:spMkLst>
            <pc:docMk/>
            <pc:sldMk cId="1142743107" sldId="367"/>
            <ac:spMk id="176" creationId="{6EF4DD6C-9BE3-4CAF-90C4-DEFBDC72A519}"/>
          </ac:spMkLst>
        </pc:spChg>
        <pc:grpChg chg="add del mod">
          <ac:chgData name="Peter Medica" userId="b1b29473-721f-45bd-a558-a4318a7e09db" providerId="ADAL" clId="{485B1E00-4A28-4355-906B-83FE6FD8BF15}" dt="2023-05-21T14:03:26.647" v="4566" actId="165"/>
          <ac:grpSpMkLst>
            <pc:docMk/>
            <pc:sldMk cId="1142743107" sldId="367"/>
            <ac:grpSpMk id="10" creationId="{2D4BEF67-9462-FCC4-3986-AD784FB08316}"/>
          </ac:grpSpMkLst>
        </pc:grpChg>
        <pc:grpChg chg="add del mod">
          <ac:chgData name="Peter Medica" userId="b1b29473-721f-45bd-a558-a4318a7e09db" providerId="ADAL" clId="{485B1E00-4A28-4355-906B-83FE6FD8BF15}" dt="2023-05-21T13:18:58.140" v="4490" actId="165"/>
          <ac:grpSpMkLst>
            <pc:docMk/>
            <pc:sldMk cId="1142743107" sldId="367"/>
            <ac:grpSpMk id="18" creationId="{90172AE4-6722-8EE3-D3E0-2C0A42A4B2DD}"/>
          </ac:grpSpMkLst>
        </pc:grpChg>
        <pc:grpChg chg="mod">
          <ac:chgData name="Peter Medica" userId="b1b29473-721f-45bd-a558-a4318a7e09db" providerId="ADAL" clId="{485B1E00-4A28-4355-906B-83FE6FD8BF15}" dt="2023-05-21T13:21:11.939" v="4502" actId="164"/>
          <ac:grpSpMkLst>
            <pc:docMk/>
            <pc:sldMk cId="1142743107" sldId="367"/>
            <ac:grpSpMk id="24" creationId="{7026DEE1-E71F-899C-2989-A96E09145F97}"/>
          </ac:grpSpMkLst>
        </pc:grpChg>
        <pc:grpChg chg="add del mod">
          <ac:chgData name="Peter Medica" userId="b1b29473-721f-45bd-a558-a4318a7e09db" providerId="ADAL" clId="{485B1E00-4A28-4355-906B-83FE6FD8BF15}" dt="2023-05-21T13:35:31.952" v="4527" actId="478"/>
          <ac:grpSpMkLst>
            <pc:docMk/>
            <pc:sldMk cId="1142743107" sldId="367"/>
            <ac:grpSpMk id="160" creationId="{BB45B6AB-F49E-5CAC-429D-BBEAA1A8EC4E}"/>
          </ac:grpSpMkLst>
        </pc:grpChg>
        <pc:grpChg chg="add del mod">
          <ac:chgData name="Peter Medica" userId="b1b29473-721f-45bd-a558-a4318a7e09db" providerId="ADAL" clId="{485B1E00-4A28-4355-906B-83FE6FD8BF15}" dt="2023-05-21T14:11:25.080" v="4583" actId="478"/>
          <ac:grpSpMkLst>
            <pc:docMk/>
            <pc:sldMk cId="1142743107" sldId="367"/>
            <ac:grpSpMk id="169" creationId="{701DDB76-0AE3-89D9-B42A-A8DA6F7486E3}"/>
          </ac:grpSpMkLst>
        </pc:grpChg>
        <pc:graphicFrameChg chg="del mod topLvl">
          <ac:chgData name="Peter Medica" userId="b1b29473-721f-45bd-a558-a4318a7e09db" providerId="ADAL" clId="{485B1E00-4A28-4355-906B-83FE6FD8BF15}" dt="2023-05-21T13:20:45.038" v="4499" actId="18245"/>
          <ac:graphicFrameMkLst>
            <pc:docMk/>
            <pc:sldMk cId="1142743107" sldId="367"/>
            <ac:graphicFrameMk id="19" creationId="{25097B4E-5AA4-A018-715E-281F6D7D68BA}"/>
          </ac:graphicFrameMkLst>
        </pc:graphicFrameChg>
        <pc:picChg chg="del">
          <ac:chgData name="Peter Medica" userId="b1b29473-721f-45bd-a558-a4318a7e09db" providerId="ADAL" clId="{485B1E00-4A28-4355-906B-83FE6FD8BF15}" dt="2023-05-21T13:16:51.754" v="4478" actId="478"/>
          <ac:picMkLst>
            <pc:docMk/>
            <pc:sldMk cId="1142743107" sldId="367"/>
            <ac:picMk id="4" creationId="{00000000-0000-0000-0000-000000000000}"/>
          </ac:picMkLst>
        </pc:picChg>
        <pc:picChg chg="add del mod">
          <ac:chgData name="Peter Medica" userId="b1b29473-721f-45bd-a558-a4318a7e09db" providerId="ADAL" clId="{485B1E00-4A28-4355-906B-83FE6FD8BF15}" dt="2023-05-21T13:35:05.292" v="4517" actId="478"/>
          <ac:picMkLst>
            <pc:docMk/>
            <pc:sldMk cId="1142743107" sldId="367"/>
            <ac:picMk id="9" creationId="{23843047-4C78-4C8A-3336-22851FE2FFB3}"/>
          </ac:picMkLst>
        </pc:picChg>
        <pc:picChg chg="mod topLvl">
          <ac:chgData name="Peter Medica" userId="b1b29473-721f-45bd-a558-a4318a7e09db" providerId="ADAL" clId="{485B1E00-4A28-4355-906B-83FE6FD8BF15}" dt="2023-05-21T14:05:35.332" v="4581" actId="164"/>
          <ac:picMkLst>
            <pc:docMk/>
            <pc:sldMk cId="1142743107" sldId="367"/>
            <ac:picMk id="11" creationId="{3089AB81-7BE2-3688-D5DA-BA4F9E5682B3}"/>
          </ac:picMkLst>
        </pc:picChg>
        <pc:picChg chg="mod topLvl">
          <ac:chgData name="Peter Medica" userId="b1b29473-721f-45bd-a558-a4318a7e09db" providerId="ADAL" clId="{485B1E00-4A28-4355-906B-83FE6FD8BF15}" dt="2023-05-21T14:05:35.332" v="4581" actId="164"/>
          <ac:picMkLst>
            <pc:docMk/>
            <pc:sldMk cId="1142743107" sldId="367"/>
            <ac:picMk id="12" creationId="{03C33B42-F256-A64A-F5DF-7F7080BB4CFC}"/>
          </ac:picMkLst>
        </pc:picChg>
        <pc:picChg chg="mod topLvl">
          <ac:chgData name="Peter Medica" userId="b1b29473-721f-45bd-a558-a4318a7e09db" providerId="ADAL" clId="{485B1E00-4A28-4355-906B-83FE6FD8BF15}" dt="2023-05-21T14:05:35.332" v="4581" actId="164"/>
          <ac:picMkLst>
            <pc:docMk/>
            <pc:sldMk cId="1142743107" sldId="367"/>
            <ac:picMk id="13" creationId="{B5FBCFB8-A2D5-E493-FEF1-FE717E7BEF9D}"/>
          </ac:picMkLst>
        </pc:picChg>
        <pc:picChg chg="del mod topLvl">
          <ac:chgData name="Peter Medica" userId="b1b29473-721f-45bd-a558-a4318a7e09db" providerId="ADAL" clId="{485B1E00-4A28-4355-906B-83FE6FD8BF15}" dt="2023-05-21T14:11:27.147" v="4585" actId="478"/>
          <ac:picMkLst>
            <pc:docMk/>
            <pc:sldMk cId="1142743107" sldId="367"/>
            <ac:picMk id="14" creationId="{411A2F81-4A15-EEB3-D6CE-3F8A05E0BA85}"/>
          </ac:picMkLst>
        </pc:picChg>
        <pc:picChg chg="mod topLvl">
          <ac:chgData name="Peter Medica" userId="b1b29473-721f-45bd-a558-a4318a7e09db" providerId="ADAL" clId="{485B1E00-4A28-4355-906B-83FE6FD8BF15}" dt="2023-05-21T14:05:35.332" v="4581" actId="164"/>
          <ac:picMkLst>
            <pc:docMk/>
            <pc:sldMk cId="1142743107" sldId="367"/>
            <ac:picMk id="15" creationId="{1D2D577C-85E9-AF7A-3207-64460E864B15}"/>
          </ac:picMkLst>
        </pc:picChg>
        <pc:picChg chg="add mod">
          <ac:chgData name="Peter Medica" userId="b1b29473-721f-45bd-a558-a4318a7e09db" providerId="ADAL" clId="{485B1E00-4A28-4355-906B-83FE6FD8BF15}" dt="2023-05-21T13:51:08.261" v="4556" actId="14100"/>
          <ac:picMkLst>
            <pc:docMk/>
            <pc:sldMk cId="1142743107" sldId="367"/>
            <ac:picMk id="17" creationId="{CE94C30E-A6C4-0ECB-FB42-E1F5D317C963}"/>
          </ac:picMkLst>
        </pc:picChg>
        <pc:picChg chg="add mod">
          <ac:chgData name="Peter Medica" userId="b1b29473-721f-45bd-a558-a4318a7e09db" providerId="ADAL" clId="{485B1E00-4A28-4355-906B-83FE6FD8BF15}" dt="2023-05-21T14:22:29.611" v="4600" actId="1076"/>
          <ac:picMkLst>
            <pc:docMk/>
            <pc:sldMk cId="1142743107" sldId="367"/>
            <ac:picMk id="162" creationId="{C2928F56-D23D-6805-6868-8D661B426D41}"/>
          </ac:picMkLst>
        </pc:picChg>
        <pc:picChg chg="add mod">
          <ac:chgData name="Peter Medica" userId="b1b29473-721f-45bd-a558-a4318a7e09db" providerId="ADAL" clId="{485B1E00-4A28-4355-906B-83FE6FD8BF15}" dt="2023-05-21T14:22:24.606" v="4599" actId="1076"/>
          <ac:picMkLst>
            <pc:docMk/>
            <pc:sldMk cId="1142743107" sldId="367"/>
            <ac:picMk id="164" creationId="{78466751-D082-3CFF-B4FE-10C695B99973}"/>
          </ac:picMkLst>
        </pc:picChg>
        <pc:picChg chg="add mod">
          <ac:chgData name="Peter Medica" userId="b1b29473-721f-45bd-a558-a4318a7e09db" providerId="ADAL" clId="{485B1E00-4A28-4355-906B-83FE6FD8BF15}" dt="2023-05-21T14:22:19.166" v="4598" actId="1076"/>
          <ac:picMkLst>
            <pc:docMk/>
            <pc:sldMk cId="1142743107" sldId="367"/>
            <ac:picMk id="166" creationId="{B14413DB-F8C8-DC83-0083-766C3DD563A1}"/>
          </ac:picMkLst>
        </pc:picChg>
        <pc:picChg chg="add del mod">
          <ac:chgData name="Peter Medica" userId="b1b29473-721f-45bd-a558-a4318a7e09db" providerId="ADAL" clId="{485B1E00-4A28-4355-906B-83FE6FD8BF15}" dt="2023-05-21T14:11:28.772" v="4586" actId="478"/>
          <ac:picMkLst>
            <pc:docMk/>
            <pc:sldMk cId="1142743107" sldId="367"/>
            <ac:picMk id="168" creationId="{0CA7FDBA-D13C-DECA-2358-9728CA21FB44}"/>
          </ac:picMkLst>
        </pc:picChg>
        <pc:picChg chg="add del mod">
          <ac:chgData name="Peter Medica" userId="b1b29473-721f-45bd-a558-a4318a7e09db" providerId="ADAL" clId="{485B1E00-4A28-4355-906B-83FE6FD8BF15}" dt="2023-05-21T14:14:48.013" v="4593" actId="478"/>
          <ac:picMkLst>
            <pc:docMk/>
            <pc:sldMk cId="1142743107" sldId="367"/>
            <ac:picMk id="171" creationId="{B2412547-49C5-4DC5-A1C6-AB6D56F789C7}"/>
          </ac:picMkLst>
        </pc:picChg>
        <pc:picChg chg="add mod">
          <ac:chgData name="Peter Medica" userId="b1b29473-721f-45bd-a558-a4318a7e09db" providerId="ADAL" clId="{485B1E00-4A28-4355-906B-83FE6FD8BF15}" dt="2023-05-21T14:15:00.624" v="4596" actId="1076"/>
          <ac:picMkLst>
            <pc:docMk/>
            <pc:sldMk cId="1142743107" sldId="367"/>
            <ac:picMk id="173" creationId="{4FE7531B-3C36-CF5D-82ED-885E60E3706A}"/>
          </ac:picMkLst>
        </pc:picChg>
      </pc:sldChg>
      <pc:sldChg chg="addSp delSp modSp add mod">
        <pc:chgData name="Peter Medica" userId="b1b29473-721f-45bd-a558-a4318a7e09db" providerId="ADAL" clId="{485B1E00-4A28-4355-906B-83FE6FD8BF15}" dt="2023-05-21T15:01:15.602" v="4879" actId="1076"/>
        <pc:sldMkLst>
          <pc:docMk/>
          <pc:sldMk cId="1995832071" sldId="368"/>
        </pc:sldMkLst>
        <pc:spChg chg="mod">
          <ac:chgData name="Peter Medica" userId="b1b29473-721f-45bd-a558-a4318a7e09db" providerId="ADAL" clId="{485B1E00-4A28-4355-906B-83FE6FD8BF15}" dt="2023-05-21T12:59:06.256" v="4319" actId="20577"/>
          <ac:spMkLst>
            <pc:docMk/>
            <pc:sldMk cId="1995832071" sldId="368"/>
            <ac:spMk id="8" creationId="{27AA2EB8-03B1-879C-639C-52484E36BF84}"/>
          </ac:spMkLst>
        </pc:spChg>
        <pc:spChg chg="del mod topLvl">
          <ac:chgData name="Peter Medica" userId="b1b29473-721f-45bd-a558-a4318a7e09db" providerId="ADAL" clId="{485B1E00-4A28-4355-906B-83FE6FD8BF15}" dt="2023-05-21T13:02:45.798" v="4366" actId="478"/>
          <ac:spMkLst>
            <pc:docMk/>
            <pc:sldMk cId="1995832071" sldId="368"/>
            <ac:spMk id="10" creationId="{2F30B8E1-BC92-F8E9-BB9C-E53453C813BD}"/>
          </ac:spMkLst>
        </pc:spChg>
        <pc:spChg chg="del mod topLvl">
          <ac:chgData name="Peter Medica" userId="b1b29473-721f-45bd-a558-a4318a7e09db" providerId="ADAL" clId="{485B1E00-4A28-4355-906B-83FE6FD8BF15}" dt="2023-05-21T13:02:37.710" v="4360" actId="478"/>
          <ac:spMkLst>
            <pc:docMk/>
            <pc:sldMk cId="1995832071" sldId="368"/>
            <ac:spMk id="11" creationId="{6103F1D2-4538-CFA6-EB29-1DEDE6EEA3DB}"/>
          </ac:spMkLst>
        </pc:spChg>
        <pc:spChg chg="del mod topLvl">
          <ac:chgData name="Peter Medica" userId="b1b29473-721f-45bd-a558-a4318a7e09db" providerId="ADAL" clId="{485B1E00-4A28-4355-906B-83FE6FD8BF15}" dt="2023-05-21T13:02:41.159" v="4364" actId="478"/>
          <ac:spMkLst>
            <pc:docMk/>
            <pc:sldMk cId="1995832071" sldId="368"/>
            <ac:spMk id="12" creationId="{7666ED2A-F50B-E1CE-80F1-2EC4410F0726}"/>
          </ac:spMkLst>
        </pc:spChg>
        <pc:spChg chg="del mod topLvl">
          <ac:chgData name="Peter Medica" userId="b1b29473-721f-45bd-a558-a4318a7e09db" providerId="ADAL" clId="{485B1E00-4A28-4355-906B-83FE6FD8BF15}" dt="2023-05-21T13:02:43.764" v="4365" actId="478"/>
          <ac:spMkLst>
            <pc:docMk/>
            <pc:sldMk cId="1995832071" sldId="368"/>
            <ac:spMk id="13" creationId="{0B6C6F7F-BF7E-4A70-BB4A-243E9BEE8EC9}"/>
          </ac:spMkLst>
        </pc:spChg>
        <pc:spChg chg="add del mod">
          <ac:chgData name="Peter Medica" userId="b1b29473-721f-45bd-a558-a4318a7e09db" providerId="ADAL" clId="{485B1E00-4A28-4355-906B-83FE6FD8BF15}" dt="2023-05-21T12:59:23.308" v="4324" actId="478"/>
          <ac:spMkLst>
            <pc:docMk/>
            <pc:sldMk cId="1995832071" sldId="368"/>
            <ac:spMk id="14" creationId="{C585413E-F057-A823-9024-09D8A03D03DF}"/>
          </ac:spMkLst>
        </pc:spChg>
        <pc:spChg chg="mod topLvl">
          <ac:chgData name="Peter Medica" userId="b1b29473-721f-45bd-a558-a4318a7e09db" providerId="ADAL" clId="{485B1E00-4A28-4355-906B-83FE6FD8BF15}" dt="2023-05-21T13:00:49.315" v="4337" actId="14100"/>
          <ac:spMkLst>
            <pc:docMk/>
            <pc:sldMk cId="1995832071" sldId="368"/>
            <ac:spMk id="18" creationId="{8A6C3FF1-5FD1-5705-EFF1-159B9AA8A047}"/>
          </ac:spMkLst>
        </pc:spChg>
        <pc:spChg chg="mod topLvl">
          <ac:chgData name="Peter Medica" userId="b1b29473-721f-45bd-a558-a4318a7e09db" providerId="ADAL" clId="{485B1E00-4A28-4355-906B-83FE6FD8BF15}" dt="2023-05-21T13:00:59.394" v="4339" actId="14100"/>
          <ac:spMkLst>
            <pc:docMk/>
            <pc:sldMk cId="1995832071" sldId="368"/>
            <ac:spMk id="19" creationId="{C02E3DE1-A9A1-0C0A-F384-BB492FE26C7B}"/>
          </ac:spMkLst>
        </pc:spChg>
        <pc:spChg chg="mod topLvl">
          <ac:chgData name="Peter Medica" userId="b1b29473-721f-45bd-a558-a4318a7e09db" providerId="ADAL" clId="{485B1E00-4A28-4355-906B-83FE6FD8BF15}" dt="2023-05-21T13:01:37.458" v="4344" actId="14100"/>
          <ac:spMkLst>
            <pc:docMk/>
            <pc:sldMk cId="1995832071" sldId="368"/>
            <ac:spMk id="20" creationId="{371F4F81-F87C-BA53-4E0A-B29B1BA45391}"/>
          </ac:spMkLst>
        </pc:spChg>
        <pc:spChg chg="mod topLvl">
          <ac:chgData name="Peter Medica" userId="b1b29473-721f-45bd-a558-a4318a7e09db" providerId="ADAL" clId="{485B1E00-4A28-4355-906B-83FE6FD8BF15}" dt="2023-05-21T14:50:49.005" v="4864" actId="1035"/>
          <ac:spMkLst>
            <pc:docMk/>
            <pc:sldMk cId="1995832071" sldId="368"/>
            <ac:spMk id="21" creationId="{EA9B8E63-C030-44E1-0381-7422C396BAB5}"/>
          </ac:spMkLst>
        </pc:spChg>
        <pc:spChg chg="mod topLvl">
          <ac:chgData name="Peter Medica" userId="b1b29473-721f-45bd-a558-a4318a7e09db" providerId="ADAL" clId="{485B1E00-4A28-4355-906B-83FE6FD8BF15}" dt="2023-05-21T13:02:02.750" v="4351" actId="14100"/>
          <ac:spMkLst>
            <pc:docMk/>
            <pc:sldMk cId="1995832071" sldId="368"/>
            <ac:spMk id="22" creationId="{59B4D971-9A48-9635-060F-4F8CCE8913A0}"/>
          </ac:spMkLst>
        </pc:spChg>
        <pc:spChg chg="del mod topLvl">
          <ac:chgData name="Peter Medica" userId="b1b29473-721f-45bd-a558-a4318a7e09db" providerId="ADAL" clId="{485B1E00-4A28-4355-906B-83FE6FD8BF15}" dt="2023-05-21T13:02:38.370" v="4361" actId="478"/>
          <ac:spMkLst>
            <pc:docMk/>
            <pc:sldMk cId="1995832071" sldId="368"/>
            <ac:spMk id="23" creationId="{368B33AF-164D-2D5D-BEFA-B197E00CDA92}"/>
          </ac:spMkLst>
        </pc:spChg>
        <pc:spChg chg="del mod topLvl">
          <ac:chgData name="Peter Medica" userId="b1b29473-721f-45bd-a558-a4318a7e09db" providerId="ADAL" clId="{485B1E00-4A28-4355-906B-83FE6FD8BF15}" dt="2023-05-21T13:02:39.150" v="4362" actId="478"/>
          <ac:spMkLst>
            <pc:docMk/>
            <pc:sldMk cId="1995832071" sldId="368"/>
            <ac:spMk id="24" creationId="{992C0559-AB5C-4014-2330-7FB3901D169A}"/>
          </ac:spMkLst>
        </pc:spChg>
        <pc:spChg chg="add mod">
          <ac:chgData name="Peter Medica" userId="b1b29473-721f-45bd-a558-a4318a7e09db" providerId="ADAL" clId="{485B1E00-4A28-4355-906B-83FE6FD8BF15}" dt="2023-05-21T13:02:16.530" v="4353" actId="1076"/>
          <ac:spMkLst>
            <pc:docMk/>
            <pc:sldMk cId="1995832071" sldId="368"/>
            <ac:spMk id="25" creationId="{CD8B9335-7E60-4772-531E-55F5574E7634}"/>
          </ac:spMkLst>
        </pc:spChg>
        <pc:spChg chg="add mod">
          <ac:chgData name="Peter Medica" userId="b1b29473-721f-45bd-a558-a4318a7e09db" providerId="ADAL" clId="{485B1E00-4A28-4355-906B-83FE6FD8BF15}" dt="2023-05-21T14:39:03.905" v="4821" actId="5793"/>
          <ac:spMkLst>
            <pc:docMk/>
            <pc:sldMk cId="1995832071" sldId="368"/>
            <ac:spMk id="26" creationId="{3DD2049A-DFA9-AAE2-F63C-F548BEA84FEB}"/>
          </ac:spMkLst>
        </pc:spChg>
        <pc:spChg chg="add mod">
          <ac:chgData name="Peter Medica" userId="b1b29473-721f-45bd-a558-a4318a7e09db" providerId="ADAL" clId="{485B1E00-4A28-4355-906B-83FE6FD8BF15}" dt="2023-05-21T14:44:10.546" v="4844" actId="20577"/>
          <ac:spMkLst>
            <pc:docMk/>
            <pc:sldMk cId="1995832071" sldId="368"/>
            <ac:spMk id="27" creationId="{9A000455-C3FE-AAE3-37A3-70FE97D102E8}"/>
          </ac:spMkLst>
        </pc:spChg>
        <pc:spChg chg="add mod">
          <ac:chgData name="Peter Medica" userId="b1b29473-721f-45bd-a558-a4318a7e09db" providerId="ADAL" clId="{485B1E00-4A28-4355-906B-83FE6FD8BF15}" dt="2023-05-21T14:34:08.020" v="4686" actId="5793"/>
          <ac:spMkLst>
            <pc:docMk/>
            <pc:sldMk cId="1995832071" sldId="368"/>
            <ac:spMk id="28" creationId="{4ECF0846-E289-3275-C59F-6D437462A9BD}"/>
          </ac:spMkLst>
        </pc:spChg>
        <pc:spChg chg="add mod">
          <ac:chgData name="Peter Medica" userId="b1b29473-721f-45bd-a558-a4318a7e09db" providerId="ADAL" clId="{485B1E00-4A28-4355-906B-83FE6FD8BF15}" dt="2023-05-21T14:50:49.005" v="4864" actId="1035"/>
          <ac:spMkLst>
            <pc:docMk/>
            <pc:sldMk cId="1995832071" sldId="368"/>
            <ac:spMk id="29" creationId="{A1FEE768-6CDA-A226-F9CA-A45CF66CAAE0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31" creationId="{1C43A1F5-C4A5-7136-D1B4-BB02FA6BDF46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0" creationId="{8A47ECCB-EFD8-5D8F-0150-621C1462A3F1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1" creationId="{A431CB16-F5F7-CA52-0D11-FB595EAA820B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2" creationId="{D6A0E17D-241D-00A6-1697-EA1F336ABF7D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3" creationId="{26A18A2A-E384-F292-B9C1-A5AC8F339C7A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4" creationId="{DF23A1B4-0CB9-F9EC-C070-5B5E672340DA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5" creationId="{6C9AD201-87A8-748C-D29E-EBB639EA55B9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6" creationId="{01A11B2C-6C8E-9B2A-ADE2-19B149426A45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7" creationId="{2C8F0C32-16B4-449A-5B76-8AE88A8B3BB1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8" creationId="{EFC490F3-5CE0-4E8F-8AF9-C274C8210DEC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69" creationId="{85B2F07E-C593-77CA-AFE5-820925CAB07F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70" creationId="{D16C25AE-87FE-D8A4-BD1C-F3C37C372A09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71" creationId="{4F801675-A0C2-1B22-D815-135B4A5DD74F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72" creationId="{69A7DF36-F559-BA86-393E-5F69053D60BC}"/>
          </ac:spMkLst>
        </pc:spChg>
        <pc:spChg chg="mod">
          <ac:chgData name="Peter Medica" userId="b1b29473-721f-45bd-a558-a4318a7e09db" providerId="ADAL" clId="{485B1E00-4A28-4355-906B-83FE6FD8BF15}" dt="2023-05-21T14:35:28.023" v="4697"/>
          <ac:spMkLst>
            <pc:docMk/>
            <pc:sldMk cId="1995832071" sldId="368"/>
            <ac:spMk id="173" creationId="{B0DF90AF-80D1-21B7-4BA4-3E326029A439}"/>
          </ac:spMkLst>
        </pc:spChg>
        <pc:spChg chg="add mod">
          <ac:chgData name="Peter Medica" userId="b1b29473-721f-45bd-a558-a4318a7e09db" providerId="ADAL" clId="{485B1E00-4A28-4355-906B-83FE6FD8BF15}" dt="2023-05-21T14:50:49.005" v="4864" actId="1035"/>
          <ac:spMkLst>
            <pc:docMk/>
            <pc:sldMk cId="1995832071" sldId="368"/>
            <ac:spMk id="174" creationId="{3E615E4A-965E-33BC-72AA-42E9A6C98C5B}"/>
          </ac:spMkLst>
        </pc:spChg>
        <pc:spChg chg="mod">
          <ac:chgData name="Peter Medica" userId="b1b29473-721f-45bd-a558-a4318a7e09db" providerId="ADAL" clId="{485B1E00-4A28-4355-906B-83FE6FD8BF15}" dt="2023-05-18T09:55:28.664" v="2112" actId="14100"/>
          <ac:spMkLst>
            <pc:docMk/>
            <pc:sldMk cId="1995832071" sldId="368"/>
            <ac:spMk id="176" creationId="{6EF4DD6C-9BE3-4CAF-90C4-DEFBDC72A519}"/>
          </ac:spMkLst>
        </pc:spChg>
        <pc:grpChg chg="add del mod">
          <ac:chgData name="Peter Medica" userId="b1b29473-721f-45bd-a558-a4318a7e09db" providerId="ADAL" clId="{485B1E00-4A28-4355-906B-83FE6FD8BF15}" dt="2023-05-21T12:59:42.204" v="4325" actId="165"/>
          <ac:grpSpMkLst>
            <pc:docMk/>
            <pc:sldMk cId="1995832071" sldId="368"/>
            <ac:grpSpMk id="3" creationId="{BE5FE0E0-522F-CF0E-6611-53C2FB342391}"/>
          </ac:grpSpMkLst>
        </pc:grpChg>
        <pc:grpChg chg="del mod">
          <ac:chgData name="Peter Medica" userId="b1b29473-721f-45bd-a558-a4318a7e09db" providerId="ADAL" clId="{485B1E00-4A28-4355-906B-83FE6FD8BF15}" dt="2023-05-21T13:00:00.612" v="4328" actId="165"/>
          <ac:grpSpMkLst>
            <pc:docMk/>
            <pc:sldMk cId="1995832071" sldId="368"/>
            <ac:grpSpMk id="17" creationId="{4BA9C0FF-7819-A7CB-ABA3-FE63A9805138}"/>
          </ac:grpSpMkLst>
        </pc:grpChg>
        <pc:grpChg chg="add del mod">
          <ac:chgData name="Peter Medica" userId="b1b29473-721f-45bd-a558-a4318a7e09db" providerId="ADAL" clId="{485B1E00-4A28-4355-906B-83FE6FD8BF15}" dt="2023-05-21T14:38:55.728" v="4816" actId="478"/>
          <ac:grpSpMkLst>
            <pc:docMk/>
            <pc:sldMk cId="1995832071" sldId="368"/>
            <ac:grpSpMk id="30" creationId="{6D8C2896-11B0-9F5E-EC76-63C9A6BB523E}"/>
          </ac:grpSpMkLst>
        </pc:grpChg>
        <pc:graphicFrameChg chg="del mod topLvl">
          <ac:chgData name="Peter Medica" userId="b1b29473-721f-45bd-a558-a4318a7e09db" providerId="ADAL" clId="{485B1E00-4A28-4355-906B-83FE6FD8BF15}" dt="2023-05-21T12:59:56.416" v="4327" actId="18245"/>
          <ac:graphicFrameMkLst>
            <pc:docMk/>
            <pc:sldMk cId="1995832071" sldId="368"/>
            <ac:graphicFrameMk id="9" creationId="{A3569F25-FFE9-2884-E537-FA40F6FE889A}"/>
          </ac:graphicFrameMkLst>
        </pc:graphicFrameChg>
        <pc:picChg chg="del mod">
          <ac:chgData name="Peter Medica" userId="b1b29473-721f-45bd-a558-a4318a7e09db" providerId="ADAL" clId="{485B1E00-4A28-4355-906B-83FE6FD8BF15}" dt="2023-05-21T14:50:40.093" v="4849" actId="478"/>
          <ac:picMkLst>
            <pc:docMk/>
            <pc:sldMk cId="1995832071" sldId="368"/>
            <ac:picMk id="4" creationId="{00000000-0000-0000-0000-000000000000}"/>
          </ac:picMkLst>
        </pc:picChg>
        <pc:picChg chg="add del mod">
          <ac:chgData name="Peter Medica" userId="b1b29473-721f-45bd-a558-a4318a7e09db" providerId="ADAL" clId="{485B1E00-4A28-4355-906B-83FE6FD8BF15}" dt="2023-05-21T13:02:32.474" v="4358" actId="478"/>
          <ac:picMkLst>
            <pc:docMk/>
            <pc:sldMk cId="1995832071" sldId="368"/>
            <ac:picMk id="16" creationId="{581CA6C0-6F0E-596D-0C84-CE2B8EE3D081}"/>
          </ac:picMkLst>
        </pc:picChg>
        <pc:picChg chg="add mod">
          <ac:chgData name="Peter Medica" userId="b1b29473-721f-45bd-a558-a4318a7e09db" providerId="ADAL" clId="{485B1E00-4A28-4355-906B-83FE6FD8BF15}" dt="2023-05-21T15:01:15.602" v="4879" actId="1076"/>
          <ac:picMkLst>
            <pc:docMk/>
            <pc:sldMk cId="1995832071" sldId="368"/>
            <ac:picMk id="177" creationId="{85FE72B0-44D5-0271-14D2-68EC10C247EA}"/>
          </ac:picMkLst>
        </pc:picChg>
        <pc:picChg chg="add mod">
          <ac:chgData name="Peter Medica" userId="b1b29473-721f-45bd-a558-a4318a7e09db" providerId="ADAL" clId="{485B1E00-4A28-4355-906B-83FE6FD8BF15}" dt="2023-05-21T15:01:15.602" v="4879" actId="1076"/>
          <ac:picMkLst>
            <pc:docMk/>
            <pc:sldMk cId="1995832071" sldId="368"/>
            <ac:picMk id="179" creationId="{0CA8F3F1-E846-01C5-B996-74A490B3A13F}"/>
          </ac:picMkLst>
        </pc:picChg>
      </pc:sldChg>
      <pc:sldChg chg="delSp modSp add mod">
        <pc:chgData name="Peter Medica" userId="b1b29473-721f-45bd-a558-a4318a7e09db" providerId="ADAL" clId="{485B1E00-4A28-4355-906B-83FE6FD8BF15}" dt="2023-05-21T16:04:33.246" v="5248" actId="255"/>
        <pc:sldMkLst>
          <pc:docMk/>
          <pc:sldMk cId="1657937175" sldId="369"/>
        </pc:sldMkLst>
        <pc:spChg chg="mod">
          <ac:chgData name="Peter Medica" userId="b1b29473-721f-45bd-a558-a4318a7e09db" providerId="ADAL" clId="{485B1E00-4A28-4355-906B-83FE6FD8BF15}" dt="2023-05-21T16:04:33.246" v="5248" actId="255"/>
          <ac:spMkLst>
            <pc:docMk/>
            <pc:sldMk cId="1657937175" sldId="369"/>
            <ac:spMk id="8" creationId="{27AA2EB8-03B1-879C-639C-52484E36BF84}"/>
          </ac:spMkLst>
        </pc:spChg>
        <pc:spChg chg="mod">
          <ac:chgData name="Peter Medica" userId="b1b29473-721f-45bd-a558-a4318a7e09db" providerId="ADAL" clId="{485B1E00-4A28-4355-906B-83FE6FD8BF15}" dt="2023-05-18T09:55:05.960" v="2110" actId="14100"/>
          <ac:spMkLst>
            <pc:docMk/>
            <pc:sldMk cId="1657937175" sldId="369"/>
            <ac:spMk id="176" creationId="{6EF4DD6C-9BE3-4CAF-90C4-DEFBDC72A519}"/>
          </ac:spMkLst>
        </pc:spChg>
        <pc:picChg chg="del">
          <ac:chgData name="Peter Medica" userId="b1b29473-721f-45bd-a558-a4318a7e09db" providerId="ADAL" clId="{485B1E00-4A28-4355-906B-83FE6FD8BF15}" dt="2023-05-21T15:30:21.532" v="4981" actId="478"/>
          <ac:picMkLst>
            <pc:docMk/>
            <pc:sldMk cId="1657937175" sldId="369"/>
            <ac:picMk id="4" creationId="{00000000-0000-0000-0000-000000000000}"/>
          </ac:picMkLst>
        </pc:picChg>
      </pc:sldChg>
      <pc:sldChg chg="addSp delSp modSp add del mod">
        <pc:chgData name="Peter Medica" userId="b1b29473-721f-45bd-a558-a4318a7e09db" providerId="ADAL" clId="{485B1E00-4A28-4355-906B-83FE6FD8BF15}" dt="2023-05-21T15:36:27.181" v="4990" actId="47"/>
        <pc:sldMkLst>
          <pc:docMk/>
          <pc:sldMk cId="4256308816" sldId="370"/>
        </pc:sldMkLst>
        <pc:spChg chg="add mod">
          <ac:chgData name="Peter Medica" userId="b1b29473-721f-45bd-a558-a4318a7e09db" providerId="ADAL" clId="{485B1E00-4A28-4355-906B-83FE6FD8BF15}" dt="2023-05-21T15:36:18.985" v="4989"/>
          <ac:spMkLst>
            <pc:docMk/>
            <pc:sldMk cId="4256308816" sldId="370"/>
            <ac:spMk id="3" creationId="{9C759719-B82E-12EE-08E9-3F8894FDC205}"/>
          </ac:spMkLst>
        </pc:spChg>
        <pc:spChg chg="del mod">
          <ac:chgData name="Peter Medica" userId="b1b29473-721f-45bd-a558-a4318a7e09db" providerId="ADAL" clId="{485B1E00-4A28-4355-906B-83FE6FD8BF15}" dt="2023-05-21T15:26:35.311" v="4893"/>
          <ac:spMkLst>
            <pc:docMk/>
            <pc:sldMk cId="4256308816" sldId="370"/>
            <ac:spMk id="8" creationId="{27AA2EB8-03B1-879C-639C-52484E36BF84}"/>
          </ac:spMkLst>
        </pc:spChg>
        <pc:spChg chg="mod">
          <ac:chgData name="Peter Medica" userId="b1b29473-721f-45bd-a558-a4318a7e09db" providerId="ADAL" clId="{485B1E00-4A28-4355-906B-83FE6FD8BF15}" dt="2023-05-18T09:51:33.830" v="1549" actId="14100"/>
          <ac:spMkLst>
            <pc:docMk/>
            <pc:sldMk cId="4256308816" sldId="370"/>
            <ac:spMk id="176" creationId="{6EF4DD6C-9BE3-4CAF-90C4-DEFBDC72A519}"/>
          </ac:spMkLst>
        </pc:spChg>
      </pc:sldChg>
      <pc:sldChg chg="delSp modSp add del mod">
        <pc:chgData name="Peter Medica" userId="b1b29473-721f-45bd-a558-a4318a7e09db" providerId="ADAL" clId="{485B1E00-4A28-4355-906B-83FE6FD8BF15}" dt="2023-05-21T16:06:25.154" v="5282" actId="47"/>
        <pc:sldMkLst>
          <pc:docMk/>
          <pc:sldMk cId="1658049153" sldId="371"/>
        </pc:sldMkLst>
        <pc:spChg chg="mod">
          <ac:chgData name="Peter Medica" userId="b1b29473-721f-45bd-a558-a4318a7e09db" providerId="ADAL" clId="{485B1E00-4A28-4355-906B-83FE6FD8BF15}" dt="2023-05-18T09:56:02.795" v="2117" actId="113"/>
          <ac:spMkLst>
            <pc:docMk/>
            <pc:sldMk cId="1658049153" sldId="371"/>
            <ac:spMk id="6" creationId="{00000000-0000-0000-0000-000000000000}"/>
          </ac:spMkLst>
        </pc:spChg>
        <pc:spChg chg="mod">
          <ac:chgData name="Peter Medica" userId="b1b29473-721f-45bd-a558-a4318a7e09db" providerId="ADAL" clId="{485B1E00-4A28-4355-906B-83FE6FD8BF15}" dt="2023-05-21T16:01:36.543" v="5222" actId="108"/>
          <ac:spMkLst>
            <pc:docMk/>
            <pc:sldMk cId="1658049153" sldId="371"/>
            <ac:spMk id="8" creationId="{27AA2EB8-03B1-879C-639C-52484E36BF84}"/>
          </ac:spMkLst>
        </pc:spChg>
        <pc:spChg chg="mod">
          <ac:chgData name="Peter Medica" userId="b1b29473-721f-45bd-a558-a4318a7e09db" providerId="ADAL" clId="{485B1E00-4A28-4355-906B-83FE6FD8BF15}" dt="2023-05-18T09:58:08.842" v="2460" actId="113"/>
          <ac:spMkLst>
            <pc:docMk/>
            <pc:sldMk cId="1658049153" sldId="371"/>
            <ac:spMk id="176" creationId="{6EF4DD6C-9BE3-4CAF-90C4-DEFBDC72A519}"/>
          </ac:spMkLst>
        </pc:spChg>
        <pc:picChg chg="del">
          <ac:chgData name="Peter Medica" userId="b1b29473-721f-45bd-a558-a4318a7e09db" providerId="ADAL" clId="{485B1E00-4A28-4355-906B-83FE6FD8BF15}" dt="2023-05-21T15:45:14.607" v="5093" actId="478"/>
          <ac:picMkLst>
            <pc:docMk/>
            <pc:sldMk cId="1658049153" sldId="371"/>
            <ac:picMk id="4" creationId="{00000000-0000-0000-0000-000000000000}"/>
          </ac:picMkLst>
        </pc:picChg>
      </pc:sldChg>
      <pc:sldChg chg="add del">
        <pc:chgData name="Peter Medica" userId="b1b29473-721f-45bd-a558-a4318a7e09db" providerId="ADAL" clId="{485B1E00-4A28-4355-906B-83FE6FD8BF15}" dt="2023-05-18T10:07:46.912" v="3930" actId="47"/>
        <pc:sldMkLst>
          <pc:docMk/>
          <pc:sldMk cId="661144927" sldId="372"/>
        </pc:sldMkLst>
      </pc:sldChg>
      <pc:sldChg chg="add del">
        <pc:chgData name="Peter Medica" userId="b1b29473-721f-45bd-a558-a4318a7e09db" providerId="ADAL" clId="{485B1E00-4A28-4355-906B-83FE6FD8BF15}" dt="2023-05-18T10:07:46.912" v="3930" actId="47"/>
        <pc:sldMkLst>
          <pc:docMk/>
          <pc:sldMk cId="82328877" sldId="373"/>
        </pc:sldMkLst>
      </pc:sldChg>
      <pc:sldChg chg="add del">
        <pc:chgData name="Peter Medica" userId="b1b29473-721f-45bd-a558-a4318a7e09db" providerId="ADAL" clId="{485B1E00-4A28-4355-906B-83FE6FD8BF15}" dt="2023-05-18T10:07:46.912" v="3930" actId="47"/>
        <pc:sldMkLst>
          <pc:docMk/>
          <pc:sldMk cId="2015902781" sldId="374"/>
        </pc:sldMkLst>
      </pc:sldChg>
      <pc:sldChg chg="add del">
        <pc:chgData name="Peter Medica" userId="b1b29473-721f-45bd-a558-a4318a7e09db" providerId="ADAL" clId="{485B1E00-4A28-4355-906B-83FE6FD8BF15}" dt="2023-05-18T10:07:46.912" v="3930" actId="47"/>
        <pc:sldMkLst>
          <pc:docMk/>
          <pc:sldMk cId="430281497" sldId="375"/>
        </pc:sldMkLst>
      </pc:sldChg>
      <pc:sldChg chg="new del">
        <pc:chgData name="Peter Medica" userId="b1b29473-721f-45bd-a558-a4318a7e09db" providerId="ADAL" clId="{485B1E00-4A28-4355-906B-83FE6FD8BF15}" dt="2023-05-18T09:44:35.434" v="806" actId="680"/>
        <pc:sldMkLst>
          <pc:docMk/>
          <pc:sldMk cId="2866013274" sldId="376"/>
        </pc:sldMkLst>
      </pc:sldChg>
      <pc:sldChg chg="addSp delSp modSp add mod">
        <pc:chgData name="Peter Medica" userId="b1b29473-721f-45bd-a558-a4318a7e09db" providerId="ADAL" clId="{485B1E00-4A28-4355-906B-83FE6FD8BF15}" dt="2023-05-21T16:45:46.376" v="5433" actId="478"/>
        <pc:sldMkLst>
          <pc:docMk/>
          <pc:sldMk cId="4060745726" sldId="376"/>
        </pc:sldMkLst>
        <pc:spChg chg="add del mod">
          <ac:chgData name="Peter Medica" userId="b1b29473-721f-45bd-a558-a4318a7e09db" providerId="ADAL" clId="{485B1E00-4A28-4355-906B-83FE6FD8BF15}" dt="2023-05-21T16:07:33.734" v="5285"/>
          <ac:spMkLst>
            <pc:docMk/>
            <pc:sldMk cId="4060745726" sldId="376"/>
            <ac:spMk id="3" creationId="{178A9448-A6A7-4BA0-4335-5AC76E024B3E}"/>
          </ac:spMkLst>
        </pc:spChg>
        <pc:spChg chg="mod">
          <ac:chgData name="Peter Medica" userId="b1b29473-721f-45bd-a558-a4318a7e09db" providerId="ADAL" clId="{485B1E00-4A28-4355-906B-83FE6FD8BF15}" dt="2023-05-21T16:17:24.712" v="5380" actId="164"/>
          <ac:spMkLst>
            <pc:docMk/>
            <pc:sldMk cId="4060745726" sldId="376"/>
            <ac:spMk id="8" creationId="{27AA2EB8-03B1-879C-639C-52484E36BF84}"/>
          </ac:spMkLst>
        </pc:spChg>
        <pc:spChg chg="add del mod">
          <ac:chgData name="Peter Medica" userId="b1b29473-721f-45bd-a558-a4318a7e09db" providerId="ADAL" clId="{485B1E00-4A28-4355-906B-83FE6FD8BF15}" dt="2023-05-21T16:07:50.337" v="5291"/>
          <ac:spMkLst>
            <pc:docMk/>
            <pc:sldMk cId="4060745726" sldId="376"/>
            <ac:spMk id="9" creationId="{E16A85A8-04E0-2C1C-F96B-585D8241DB18}"/>
          </ac:spMkLst>
        </pc:spChg>
        <pc:spChg chg="add del mod">
          <ac:chgData name="Peter Medica" userId="b1b29473-721f-45bd-a558-a4318a7e09db" providerId="ADAL" clId="{485B1E00-4A28-4355-906B-83FE6FD8BF15}" dt="2023-05-21T16:07:49.894" v="5290"/>
          <ac:spMkLst>
            <pc:docMk/>
            <pc:sldMk cId="4060745726" sldId="376"/>
            <ac:spMk id="10" creationId="{AFA3D4F4-7F6B-F4DB-E74F-4F7CF94763D5}"/>
          </ac:spMkLst>
        </pc:spChg>
        <pc:spChg chg="add mod">
          <ac:chgData name="Peter Medica" userId="b1b29473-721f-45bd-a558-a4318a7e09db" providerId="ADAL" clId="{485B1E00-4A28-4355-906B-83FE6FD8BF15}" dt="2023-05-21T16:19:28.918" v="5397" actId="164"/>
          <ac:spMkLst>
            <pc:docMk/>
            <pc:sldMk cId="4060745726" sldId="376"/>
            <ac:spMk id="11" creationId="{FE2E71B2-329B-CD8B-0A30-B788F50D623A}"/>
          </ac:spMkLst>
        </pc:spChg>
        <pc:spChg chg="add mod">
          <ac:chgData name="Peter Medica" userId="b1b29473-721f-45bd-a558-a4318a7e09db" providerId="ADAL" clId="{485B1E00-4A28-4355-906B-83FE6FD8BF15}" dt="2023-05-21T16:18:19.661" v="5388" actId="164"/>
          <ac:spMkLst>
            <pc:docMk/>
            <pc:sldMk cId="4060745726" sldId="376"/>
            <ac:spMk id="12" creationId="{7A83E4B5-C965-9901-0485-8FF36362B4BD}"/>
          </ac:spMkLst>
        </pc:spChg>
        <pc:spChg chg="mod">
          <ac:chgData name="Peter Medica" userId="b1b29473-721f-45bd-a558-a4318a7e09db" providerId="ADAL" clId="{485B1E00-4A28-4355-906B-83FE6FD8BF15}" dt="2023-05-18T09:58:35.707" v="2517" actId="20577"/>
          <ac:spMkLst>
            <pc:docMk/>
            <pc:sldMk cId="4060745726" sldId="376"/>
            <ac:spMk id="176" creationId="{6EF4DD6C-9BE3-4CAF-90C4-DEFBDC72A519}"/>
          </ac:spMkLst>
        </pc:spChg>
        <pc:grpChg chg="add mod">
          <ac:chgData name="Peter Medica" userId="b1b29473-721f-45bd-a558-a4318a7e09db" providerId="ADAL" clId="{485B1E00-4A28-4355-906B-83FE6FD8BF15}" dt="2023-05-21T16:20:07.424" v="5400" actId="164"/>
          <ac:grpSpMkLst>
            <pc:docMk/>
            <pc:sldMk cId="4060745726" sldId="376"/>
            <ac:grpSpMk id="19" creationId="{B47C673B-E478-5459-0272-E3BB0E873454}"/>
          </ac:grpSpMkLst>
        </pc:grpChg>
        <pc:grpChg chg="add mod">
          <ac:chgData name="Peter Medica" userId="b1b29473-721f-45bd-a558-a4318a7e09db" providerId="ADAL" clId="{485B1E00-4A28-4355-906B-83FE6FD8BF15}" dt="2023-05-21T16:20:07.424" v="5400" actId="164"/>
          <ac:grpSpMkLst>
            <pc:docMk/>
            <pc:sldMk cId="4060745726" sldId="376"/>
            <ac:grpSpMk id="20" creationId="{547BAFC0-1D70-49C3-DADC-5B0E8189991D}"/>
          </ac:grpSpMkLst>
        </pc:grpChg>
        <pc:grpChg chg="add mod">
          <ac:chgData name="Peter Medica" userId="b1b29473-721f-45bd-a558-a4318a7e09db" providerId="ADAL" clId="{485B1E00-4A28-4355-906B-83FE6FD8BF15}" dt="2023-05-21T16:20:07.424" v="5400" actId="164"/>
          <ac:grpSpMkLst>
            <pc:docMk/>
            <pc:sldMk cId="4060745726" sldId="376"/>
            <ac:grpSpMk id="21" creationId="{80A11419-2C1E-FCC1-65F6-7FB9B59FE92D}"/>
          </ac:grpSpMkLst>
        </pc:grpChg>
        <pc:grpChg chg="add mod">
          <ac:chgData name="Peter Medica" userId="b1b29473-721f-45bd-a558-a4318a7e09db" providerId="ADAL" clId="{485B1E00-4A28-4355-906B-83FE6FD8BF15}" dt="2023-05-21T16:20:15.058" v="5401" actId="1076"/>
          <ac:grpSpMkLst>
            <pc:docMk/>
            <pc:sldMk cId="4060745726" sldId="376"/>
            <ac:grpSpMk id="22" creationId="{A38050DD-6474-0F8A-537B-83BBF6C5EAB7}"/>
          </ac:grpSpMkLst>
        </pc:grpChg>
        <pc:picChg chg="del">
          <ac:chgData name="Peter Medica" userId="b1b29473-721f-45bd-a558-a4318a7e09db" providerId="ADAL" clId="{485B1E00-4A28-4355-906B-83FE6FD8BF15}" dt="2023-05-21T16:45:46.376" v="5433" actId="478"/>
          <ac:picMkLst>
            <pc:docMk/>
            <pc:sldMk cId="4060745726" sldId="376"/>
            <ac:picMk id="4" creationId="{00000000-0000-0000-0000-000000000000}"/>
          </ac:picMkLst>
        </pc:picChg>
        <pc:picChg chg="add del mod">
          <ac:chgData name="Peter Medica" userId="b1b29473-721f-45bd-a558-a4318a7e09db" providerId="ADAL" clId="{485B1E00-4A28-4355-906B-83FE6FD8BF15}" dt="2023-05-21T16:13:10.311" v="5339" actId="478"/>
          <ac:picMkLst>
            <pc:docMk/>
            <pc:sldMk cId="4060745726" sldId="376"/>
            <ac:picMk id="13" creationId="{980F688A-71FE-77CD-8564-6F9024E340A9}"/>
          </ac:picMkLst>
        </pc:picChg>
        <pc:picChg chg="add del mod">
          <ac:chgData name="Peter Medica" userId="b1b29473-721f-45bd-a558-a4318a7e09db" providerId="ADAL" clId="{485B1E00-4A28-4355-906B-83FE6FD8BF15}" dt="2023-05-21T16:12:34.603" v="5333" actId="478"/>
          <ac:picMkLst>
            <pc:docMk/>
            <pc:sldMk cId="4060745726" sldId="376"/>
            <ac:picMk id="14" creationId="{E6FB2B54-16FC-9CCA-8F20-2F780364C91A}"/>
          </ac:picMkLst>
        </pc:picChg>
        <pc:picChg chg="add del mod">
          <ac:chgData name="Peter Medica" userId="b1b29473-721f-45bd-a558-a4318a7e09db" providerId="ADAL" clId="{485B1E00-4A28-4355-906B-83FE6FD8BF15}" dt="2023-05-21T16:12:36.904" v="5334" actId="478"/>
          <ac:picMkLst>
            <pc:docMk/>
            <pc:sldMk cId="4060745726" sldId="376"/>
            <ac:picMk id="15" creationId="{F5D79BD2-85F5-AB5C-9461-67D712275C32}"/>
          </ac:picMkLst>
        </pc:picChg>
        <pc:picChg chg="add mod">
          <ac:chgData name="Peter Medica" userId="b1b29473-721f-45bd-a558-a4318a7e09db" providerId="ADAL" clId="{485B1E00-4A28-4355-906B-83FE6FD8BF15}" dt="2023-05-21T16:17:24.712" v="5380" actId="164"/>
          <ac:picMkLst>
            <pc:docMk/>
            <pc:sldMk cId="4060745726" sldId="376"/>
            <ac:picMk id="16" creationId="{C524140F-28C5-831E-F0D3-3472129AB8B6}"/>
          </ac:picMkLst>
        </pc:picChg>
        <pc:picChg chg="add mod">
          <ac:chgData name="Peter Medica" userId="b1b29473-721f-45bd-a558-a4318a7e09db" providerId="ADAL" clId="{485B1E00-4A28-4355-906B-83FE6FD8BF15}" dt="2023-05-21T16:18:19.661" v="5388" actId="164"/>
          <ac:picMkLst>
            <pc:docMk/>
            <pc:sldMk cId="4060745726" sldId="376"/>
            <ac:picMk id="17" creationId="{E0575FE5-611B-BFA3-94D8-826ADC5CE872}"/>
          </ac:picMkLst>
        </pc:picChg>
        <pc:picChg chg="add mod">
          <ac:chgData name="Peter Medica" userId="b1b29473-721f-45bd-a558-a4318a7e09db" providerId="ADAL" clId="{485B1E00-4A28-4355-906B-83FE6FD8BF15}" dt="2023-05-21T16:19:28.918" v="5397" actId="164"/>
          <ac:picMkLst>
            <pc:docMk/>
            <pc:sldMk cId="4060745726" sldId="376"/>
            <ac:picMk id="18" creationId="{5977A75B-B675-7F1B-4838-85A95DD1625E}"/>
          </ac:picMkLst>
        </pc:picChg>
      </pc:sldChg>
      <pc:sldChg chg="addSp delSp modSp add mod">
        <pc:chgData name="Peter Medica" userId="b1b29473-721f-45bd-a558-a4318a7e09db" providerId="ADAL" clId="{485B1E00-4A28-4355-906B-83FE6FD8BF15}" dt="2023-05-21T17:01:21.671" v="5583" actId="255"/>
        <pc:sldMkLst>
          <pc:docMk/>
          <pc:sldMk cId="1089478120" sldId="377"/>
        </pc:sldMkLst>
        <pc:spChg chg="del mod">
          <ac:chgData name="Peter Medica" userId="b1b29473-721f-45bd-a558-a4318a7e09db" providerId="ADAL" clId="{485B1E00-4A28-4355-906B-83FE6FD8BF15}" dt="2023-05-21T16:55:07.449" v="5452"/>
          <ac:spMkLst>
            <pc:docMk/>
            <pc:sldMk cId="1089478120" sldId="377"/>
            <ac:spMk id="8" creationId="{27AA2EB8-03B1-879C-639C-52484E36BF84}"/>
          </ac:spMkLst>
        </pc:spChg>
        <pc:spChg chg="add mod">
          <ac:chgData name="Peter Medica" userId="b1b29473-721f-45bd-a558-a4318a7e09db" providerId="ADAL" clId="{485B1E00-4A28-4355-906B-83FE6FD8BF15}" dt="2023-05-21T17:00:33.859" v="5538" actId="20577"/>
          <ac:spMkLst>
            <pc:docMk/>
            <pc:sldMk cId="1089478120" sldId="377"/>
            <ac:spMk id="15" creationId="{A7DAF04C-2382-DE96-FAAA-A613EDEC4CCD}"/>
          </ac:spMkLst>
        </pc:spChg>
        <pc:spChg chg="add mod">
          <ac:chgData name="Peter Medica" userId="b1b29473-721f-45bd-a558-a4318a7e09db" providerId="ADAL" clId="{485B1E00-4A28-4355-906B-83FE6FD8BF15}" dt="2023-05-21T17:00:41.919" v="5539" actId="255"/>
          <ac:spMkLst>
            <pc:docMk/>
            <pc:sldMk cId="1089478120" sldId="377"/>
            <ac:spMk id="16" creationId="{167250DB-C731-7EAD-BCB7-AB46BE50286E}"/>
          </ac:spMkLst>
        </pc:spChg>
        <pc:spChg chg="add mod">
          <ac:chgData name="Peter Medica" userId="b1b29473-721f-45bd-a558-a4318a7e09db" providerId="ADAL" clId="{485B1E00-4A28-4355-906B-83FE6FD8BF15}" dt="2023-05-21T17:01:21.671" v="5583" actId="255"/>
          <ac:spMkLst>
            <pc:docMk/>
            <pc:sldMk cId="1089478120" sldId="377"/>
            <ac:spMk id="17" creationId="{8CC135DF-1EBA-CEC9-016E-92F8BFB53D4D}"/>
          </ac:spMkLst>
        </pc:spChg>
        <pc:spChg chg="add del mod">
          <ac:chgData name="Peter Medica" userId="b1b29473-721f-45bd-a558-a4318a7e09db" providerId="ADAL" clId="{485B1E00-4A28-4355-906B-83FE6FD8BF15}" dt="2023-05-21T16:45:18.257" v="5427" actId="20577"/>
          <ac:spMkLst>
            <pc:docMk/>
            <pc:sldMk cId="1089478120" sldId="377"/>
            <ac:spMk id="176" creationId="{6EF4DD6C-9BE3-4CAF-90C4-DEFBDC72A519}"/>
          </ac:spMkLst>
        </pc:spChg>
        <pc:grpChg chg="add mod">
          <ac:chgData name="Peter Medica" userId="b1b29473-721f-45bd-a558-a4318a7e09db" providerId="ADAL" clId="{485B1E00-4A28-4355-906B-83FE6FD8BF15}" dt="2023-05-21T16:55:24.849" v="5456" actId="1076"/>
          <ac:grpSpMkLst>
            <pc:docMk/>
            <pc:sldMk cId="1089478120" sldId="377"/>
            <ac:grpSpMk id="14" creationId="{D953999E-FA08-FA9A-3A3C-97C67E5C2435}"/>
          </ac:grpSpMkLst>
        </pc:grpChg>
        <pc:picChg chg="mod">
          <ac:chgData name="Peter Medica" userId="b1b29473-721f-45bd-a558-a4318a7e09db" providerId="ADAL" clId="{485B1E00-4A28-4355-906B-83FE6FD8BF15}" dt="2023-05-21T16:54:49.418" v="5449" actId="1076"/>
          <ac:picMkLst>
            <pc:docMk/>
            <pc:sldMk cId="1089478120" sldId="377"/>
            <ac:picMk id="2" creationId="{00000000-0000-0000-0000-000000000000}"/>
          </ac:picMkLst>
        </pc:picChg>
        <pc:picChg chg="del">
          <ac:chgData name="Peter Medica" userId="b1b29473-721f-45bd-a558-a4318a7e09db" providerId="ADAL" clId="{485B1E00-4A28-4355-906B-83FE6FD8BF15}" dt="2023-05-21T16:45:54.752" v="5435" actId="478"/>
          <ac:picMkLst>
            <pc:docMk/>
            <pc:sldMk cId="1089478120" sldId="377"/>
            <ac:picMk id="4" creationId="{00000000-0000-0000-0000-000000000000}"/>
          </ac:picMkLst>
        </pc:picChg>
        <pc:picChg chg="add mod">
          <ac:chgData name="Peter Medica" userId="b1b29473-721f-45bd-a558-a4318a7e09db" providerId="ADAL" clId="{485B1E00-4A28-4355-906B-83FE6FD8BF15}" dt="2023-05-21T16:55:20.467" v="5455" actId="164"/>
          <ac:picMkLst>
            <pc:docMk/>
            <pc:sldMk cId="1089478120" sldId="377"/>
            <ac:picMk id="9" creationId="{87FD6D69-5FB5-668E-40A8-55C0B3BB5C7D}"/>
          </ac:picMkLst>
        </pc:picChg>
        <pc:picChg chg="add mod">
          <ac:chgData name="Peter Medica" userId="b1b29473-721f-45bd-a558-a4318a7e09db" providerId="ADAL" clId="{485B1E00-4A28-4355-906B-83FE6FD8BF15}" dt="2023-05-21T16:55:20.467" v="5455" actId="164"/>
          <ac:picMkLst>
            <pc:docMk/>
            <pc:sldMk cId="1089478120" sldId="377"/>
            <ac:picMk id="11" creationId="{01C29300-34BB-F3A3-607F-04C496DF0A9C}"/>
          </ac:picMkLst>
        </pc:picChg>
        <pc:picChg chg="add mod">
          <ac:chgData name="Peter Medica" userId="b1b29473-721f-45bd-a558-a4318a7e09db" providerId="ADAL" clId="{485B1E00-4A28-4355-906B-83FE6FD8BF15}" dt="2023-05-21T16:55:20.467" v="5455" actId="164"/>
          <ac:picMkLst>
            <pc:docMk/>
            <pc:sldMk cId="1089478120" sldId="377"/>
            <ac:picMk id="13" creationId="{A03582E5-97E4-A68C-41F2-6249D08628AB}"/>
          </ac:picMkLst>
        </pc:picChg>
      </pc:sldChg>
      <pc:sldChg chg="addSp delSp modSp add mod">
        <pc:chgData name="Peter Medica" userId="b1b29473-721f-45bd-a558-a4318a7e09db" providerId="ADAL" clId="{485B1E00-4A28-4355-906B-83FE6FD8BF15}" dt="2023-05-21T17:10:21.521" v="5685" actId="478"/>
        <pc:sldMkLst>
          <pc:docMk/>
          <pc:sldMk cId="165073911" sldId="378"/>
        </pc:sldMkLst>
        <pc:spChg chg="mod">
          <ac:chgData name="Peter Medica" userId="b1b29473-721f-45bd-a558-a4318a7e09db" providerId="ADAL" clId="{485B1E00-4A28-4355-906B-83FE6FD8BF15}" dt="2023-05-21T17:10:08.526" v="5681" actId="1076"/>
          <ac:spMkLst>
            <pc:docMk/>
            <pc:sldMk cId="165073911" sldId="378"/>
            <ac:spMk id="8" creationId="{27AA2EB8-03B1-879C-639C-52484E36BF84}"/>
          </ac:spMkLst>
        </pc:spChg>
        <pc:spChg chg="mod">
          <ac:chgData name="Peter Medica" userId="b1b29473-721f-45bd-a558-a4318a7e09db" providerId="ADAL" clId="{485B1E00-4A28-4355-906B-83FE6FD8BF15}" dt="2023-05-21T17:09:07.990" v="5630" actId="20577"/>
          <ac:spMkLst>
            <pc:docMk/>
            <pc:sldMk cId="165073911" sldId="378"/>
            <ac:spMk id="176" creationId="{6EF4DD6C-9BE3-4CAF-90C4-DEFBDC72A519}"/>
          </ac:spMkLst>
        </pc:spChg>
        <pc:picChg chg="del">
          <ac:chgData name="Peter Medica" userId="b1b29473-721f-45bd-a558-a4318a7e09db" providerId="ADAL" clId="{485B1E00-4A28-4355-906B-83FE6FD8BF15}" dt="2023-05-21T17:10:21.521" v="5685" actId="478"/>
          <ac:picMkLst>
            <pc:docMk/>
            <pc:sldMk cId="165073911" sldId="378"/>
            <ac:picMk id="4" creationId="{00000000-0000-0000-0000-000000000000}"/>
          </ac:picMkLst>
        </pc:picChg>
        <pc:picChg chg="add mod">
          <ac:chgData name="Peter Medica" userId="b1b29473-721f-45bd-a558-a4318a7e09db" providerId="ADAL" clId="{485B1E00-4A28-4355-906B-83FE6FD8BF15}" dt="2023-05-21T17:10:19.814" v="5684" actId="1076"/>
          <ac:picMkLst>
            <pc:docMk/>
            <pc:sldMk cId="165073911" sldId="378"/>
            <ac:picMk id="9" creationId="{213494C5-2D7E-1DD6-4183-176D688DB771}"/>
          </ac:picMkLst>
        </pc:picChg>
      </pc:sldChg>
      <pc:sldChg chg="addSp modSp add del mod">
        <pc:chgData name="Peter Medica" userId="b1b29473-721f-45bd-a558-a4318a7e09db" providerId="ADAL" clId="{485B1E00-4A28-4355-906B-83FE6FD8BF15}" dt="2023-05-21T17:10:31.496" v="5686" actId="47"/>
        <pc:sldMkLst>
          <pc:docMk/>
          <pc:sldMk cId="3887196916" sldId="379"/>
        </pc:sldMkLst>
        <pc:spChg chg="mod">
          <ac:chgData name="Peter Medica" userId="b1b29473-721f-45bd-a558-a4318a7e09db" providerId="ADAL" clId="{485B1E00-4A28-4355-906B-83FE6FD8BF15}" dt="2023-05-18T10:50:44.056" v="3993" actId="20577"/>
          <ac:spMkLst>
            <pc:docMk/>
            <pc:sldMk cId="3887196916" sldId="379"/>
            <ac:spMk id="8" creationId="{27AA2EB8-03B1-879C-639C-52484E36BF84}"/>
          </ac:spMkLst>
        </pc:spChg>
        <pc:picChg chg="add mod">
          <ac:chgData name="Peter Medica" userId="b1b29473-721f-45bd-a558-a4318a7e09db" providerId="ADAL" clId="{485B1E00-4A28-4355-906B-83FE6FD8BF15}" dt="2023-05-18T10:53:30.344" v="4009" actId="1076"/>
          <ac:picMkLst>
            <pc:docMk/>
            <pc:sldMk cId="3887196916" sldId="379"/>
            <ac:picMk id="9" creationId="{7226C2EF-A7A1-4031-9E50-BA29AAA35316}"/>
          </ac:picMkLst>
        </pc:picChg>
        <pc:picChg chg="add mod">
          <ac:chgData name="Peter Medica" userId="b1b29473-721f-45bd-a558-a4318a7e09db" providerId="ADAL" clId="{485B1E00-4A28-4355-906B-83FE6FD8BF15}" dt="2023-05-18T10:51:24.266" v="3997" actId="1076"/>
          <ac:picMkLst>
            <pc:docMk/>
            <pc:sldMk cId="3887196916" sldId="379"/>
            <ac:picMk id="11" creationId="{6A237B68-8EC5-ADD4-A0D1-DFE21FC3D99B}"/>
          </ac:picMkLst>
        </pc:picChg>
        <pc:picChg chg="add mod">
          <ac:chgData name="Peter Medica" userId="b1b29473-721f-45bd-a558-a4318a7e09db" providerId="ADAL" clId="{485B1E00-4A28-4355-906B-83FE6FD8BF15}" dt="2023-05-18T10:53:18.341" v="4005" actId="1076"/>
          <ac:picMkLst>
            <pc:docMk/>
            <pc:sldMk cId="3887196916" sldId="379"/>
            <ac:picMk id="13" creationId="{E5BFF194-FBF4-F401-D61C-8D4D4970B266}"/>
          </ac:picMkLst>
        </pc:picChg>
        <pc:picChg chg="add mod">
          <ac:chgData name="Peter Medica" userId="b1b29473-721f-45bd-a558-a4318a7e09db" providerId="ADAL" clId="{485B1E00-4A28-4355-906B-83FE6FD8BF15}" dt="2023-05-18T10:53:58.829" v="4015" actId="1076"/>
          <ac:picMkLst>
            <pc:docMk/>
            <pc:sldMk cId="3887196916" sldId="379"/>
            <ac:picMk id="15" creationId="{E96E2473-5B4D-3BFC-F17A-A3CD51DE467A}"/>
          </ac:picMkLst>
        </pc:picChg>
        <pc:picChg chg="add mod">
          <ac:chgData name="Peter Medica" userId="b1b29473-721f-45bd-a558-a4318a7e09db" providerId="ADAL" clId="{485B1E00-4A28-4355-906B-83FE6FD8BF15}" dt="2023-05-18T10:53:13.738" v="4003" actId="1076"/>
          <ac:picMkLst>
            <pc:docMk/>
            <pc:sldMk cId="3887196916" sldId="379"/>
            <ac:picMk id="17" creationId="{F5E49E52-4831-71FC-A55F-080B812D0831}"/>
          </ac:picMkLst>
        </pc:picChg>
        <pc:picChg chg="add mod">
          <ac:chgData name="Peter Medica" userId="b1b29473-721f-45bd-a558-a4318a7e09db" providerId="ADAL" clId="{485B1E00-4A28-4355-906B-83FE6FD8BF15}" dt="2023-05-18T10:53:07.417" v="4002" actId="1076"/>
          <ac:picMkLst>
            <pc:docMk/>
            <pc:sldMk cId="3887196916" sldId="379"/>
            <ac:picMk id="19" creationId="{A7B0772C-80A3-ADA5-3CE2-6A1F81AF8B7B}"/>
          </ac:picMkLst>
        </pc:picChg>
        <pc:picChg chg="add mod">
          <ac:chgData name="Peter Medica" userId="b1b29473-721f-45bd-a558-a4318a7e09db" providerId="ADAL" clId="{485B1E00-4A28-4355-906B-83FE6FD8BF15}" dt="2023-05-18T10:53:27.551" v="4008" actId="1076"/>
          <ac:picMkLst>
            <pc:docMk/>
            <pc:sldMk cId="3887196916" sldId="379"/>
            <ac:picMk id="21" creationId="{F3F6BEA4-9E5A-2EF2-3E44-93661A568983}"/>
          </ac:picMkLst>
        </pc:picChg>
        <pc:picChg chg="add mod">
          <ac:chgData name="Peter Medica" userId="b1b29473-721f-45bd-a558-a4318a7e09db" providerId="ADAL" clId="{485B1E00-4A28-4355-906B-83FE6FD8BF15}" dt="2023-05-18T10:53:20.504" v="4006" actId="1076"/>
          <ac:picMkLst>
            <pc:docMk/>
            <pc:sldMk cId="3887196916" sldId="379"/>
            <ac:picMk id="23" creationId="{03725EA2-E672-7B9F-A972-1C4D93CDD283}"/>
          </ac:picMkLst>
        </pc:picChg>
        <pc:picChg chg="add mod">
          <ac:chgData name="Peter Medica" userId="b1b29473-721f-45bd-a558-a4318a7e09db" providerId="ADAL" clId="{485B1E00-4A28-4355-906B-83FE6FD8BF15}" dt="2023-05-18T10:53:22.657" v="4007" actId="1076"/>
          <ac:picMkLst>
            <pc:docMk/>
            <pc:sldMk cId="3887196916" sldId="379"/>
            <ac:picMk id="25" creationId="{3E31D859-AA78-5006-3904-CB55BF49D6A0}"/>
          </ac:picMkLst>
        </pc:picChg>
        <pc:picChg chg="add mod">
          <ac:chgData name="Peter Medica" userId="b1b29473-721f-45bd-a558-a4318a7e09db" providerId="ADAL" clId="{485B1E00-4A28-4355-906B-83FE6FD8BF15}" dt="2023-05-18T10:54:01.699" v="4016" actId="1076"/>
          <ac:picMkLst>
            <pc:docMk/>
            <pc:sldMk cId="3887196916" sldId="379"/>
            <ac:picMk id="27" creationId="{042BC5BD-A0D9-BF15-5B88-4F96E3E224AC}"/>
          </ac:picMkLst>
        </pc:picChg>
        <pc:picChg chg="add mod">
          <ac:chgData name="Peter Medica" userId="b1b29473-721f-45bd-a558-a4318a7e09db" providerId="ADAL" clId="{485B1E00-4A28-4355-906B-83FE6FD8BF15}" dt="2023-05-18T10:53:39.683" v="4011" actId="1076"/>
          <ac:picMkLst>
            <pc:docMk/>
            <pc:sldMk cId="3887196916" sldId="379"/>
            <ac:picMk id="29" creationId="{DFC948DA-5684-0003-1567-A9A2E52A531B}"/>
          </ac:picMkLst>
        </pc:picChg>
        <pc:picChg chg="add mod">
          <ac:chgData name="Peter Medica" userId="b1b29473-721f-45bd-a558-a4318a7e09db" providerId="ADAL" clId="{485B1E00-4A28-4355-906B-83FE6FD8BF15}" dt="2023-05-18T10:53:51.891" v="4013" actId="1076"/>
          <ac:picMkLst>
            <pc:docMk/>
            <pc:sldMk cId="3887196916" sldId="379"/>
            <ac:picMk id="31" creationId="{53C0369C-50E0-D353-6FA9-C5023D9F448E}"/>
          </ac:picMkLst>
        </pc:picChg>
        <pc:picChg chg="add mod">
          <ac:chgData name="Peter Medica" userId="b1b29473-721f-45bd-a558-a4318a7e09db" providerId="ADAL" clId="{485B1E00-4A28-4355-906B-83FE6FD8BF15}" dt="2023-05-18T10:53:56.498" v="4014" actId="1076"/>
          <ac:picMkLst>
            <pc:docMk/>
            <pc:sldMk cId="3887196916" sldId="379"/>
            <ac:picMk id="161" creationId="{33B81420-C086-0D96-E20A-FAFE83827EB1}"/>
          </ac:picMkLst>
        </pc:picChg>
        <pc:picChg chg="add mod">
          <ac:chgData name="Peter Medica" userId="b1b29473-721f-45bd-a558-a4318a7e09db" providerId="ADAL" clId="{485B1E00-4A28-4355-906B-83FE6FD8BF15}" dt="2023-05-18T10:53:34.981" v="4010" actId="1076"/>
          <ac:picMkLst>
            <pc:docMk/>
            <pc:sldMk cId="3887196916" sldId="379"/>
            <ac:picMk id="163" creationId="{99A88DEE-8D16-9985-C82E-348058755D8A}"/>
          </ac:picMkLst>
        </pc:picChg>
        <pc:picChg chg="add mod">
          <ac:chgData name="Peter Medica" userId="b1b29473-721f-45bd-a558-a4318a7e09db" providerId="ADAL" clId="{485B1E00-4A28-4355-906B-83FE6FD8BF15}" dt="2023-05-18T10:56:46.394" v="4033" actId="1076"/>
          <ac:picMkLst>
            <pc:docMk/>
            <pc:sldMk cId="3887196916" sldId="379"/>
            <ac:picMk id="165" creationId="{89CAEDAA-CD8D-9377-0C2D-579D2E43E7F4}"/>
          </ac:picMkLst>
        </pc:picChg>
        <pc:picChg chg="add mod">
          <ac:chgData name="Peter Medica" userId="b1b29473-721f-45bd-a558-a4318a7e09db" providerId="ADAL" clId="{485B1E00-4A28-4355-906B-83FE6FD8BF15}" dt="2023-05-18T10:56:40.450" v="4032" actId="1076"/>
          <ac:picMkLst>
            <pc:docMk/>
            <pc:sldMk cId="3887196916" sldId="379"/>
            <ac:picMk id="167" creationId="{CA8876F8-C5B1-DE47-1AD8-DCF1F47A1832}"/>
          </ac:picMkLst>
        </pc:picChg>
        <pc:picChg chg="add mod">
          <ac:chgData name="Peter Medica" userId="b1b29473-721f-45bd-a558-a4318a7e09db" providerId="ADAL" clId="{485B1E00-4A28-4355-906B-83FE6FD8BF15}" dt="2023-05-18T10:56:34.017" v="4031" actId="1076"/>
          <ac:picMkLst>
            <pc:docMk/>
            <pc:sldMk cId="3887196916" sldId="379"/>
            <ac:picMk id="169" creationId="{9B64590F-7A5B-73CE-2BBC-1F5FC88FDFC6}"/>
          </ac:picMkLst>
        </pc:picChg>
        <pc:picChg chg="add mod">
          <ac:chgData name="Peter Medica" userId="b1b29473-721f-45bd-a558-a4318a7e09db" providerId="ADAL" clId="{485B1E00-4A28-4355-906B-83FE6FD8BF15}" dt="2023-05-18T10:56:28.014" v="4030" actId="1076"/>
          <ac:picMkLst>
            <pc:docMk/>
            <pc:sldMk cId="3887196916" sldId="379"/>
            <ac:picMk id="171" creationId="{581F7705-49E6-1894-A632-C72569ED943F}"/>
          </ac:picMkLst>
        </pc:picChg>
        <pc:picChg chg="add mod">
          <ac:chgData name="Peter Medica" userId="b1b29473-721f-45bd-a558-a4318a7e09db" providerId="ADAL" clId="{485B1E00-4A28-4355-906B-83FE6FD8BF15}" dt="2023-05-18T10:56:23.860" v="4029" actId="1076"/>
          <ac:picMkLst>
            <pc:docMk/>
            <pc:sldMk cId="3887196916" sldId="379"/>
            <ac:picMk id="173" creationId="{BF095CE3-C36B-DC50-8F40-99058A1BE0EF}"/>
          </ac:picMkLst>
        </pc:picChg>
        <pc:picChg chg="add mod">
          <ac:chgData name="Peter Medica" userId="b1b29473-721f-45bd-a558-a4318a7e09db" providerId="ADAL" clId="{485B1E00-4A28-4355-906B-83FE6FD8BF15}" dt="2023-05-18T10:56:21.522" v="4028" actId="1076"/>
          <ac:picMkLst>
            <pc:docMk/>
            <pc:sldMk cId="3887196916" sldId="379"/>
            <ac:picMk id="175" creationId="{B774567F-BA19-1D05-C7C5-743F61FFF0FE}"/>
          </ac:picMkLst>
        </pc:picChg>
        <pc:picChg chg="add mod">
          <ac:chgData name="Peter Medica" userId="b1b29473-721f-45bd-a558-a4318a7e09db" providerId="ADAL" clId="{485B1E00-4A28-4355-906B-83FE6FD8BF15}" dt="2023-05-18T10:56:18.568" v="4027" actId="1076"/>
          <ac:picMkLst>
            <pc:docMk/>
            <pc:sldMk cId="3887196916" sldId="379"/>
            <ac:picMk id="178" creationId="{8F76246E-F890-EED1-229C-DF8634C97215}"/>
          </ac:picMkLst>
        </pc:picChg>
        <pc:picChg chg="add mod">
          <ac:chgData name="Peter Medica" userId="b1b29473-721f-45bd-a558-a4318a7e09db" providerId="ADAL" clId="{485B1E00-4A28-4355-906B-83FE6FD8BF15}" dt="2023-05-18T10:56:14.716" v="4026" actId="1076"/>
          <ac:picMkLst>
            <pc:docMk/>
            <pc:sldMk cId="3887196916" sldId="379"/>
            <ac:picMk id="180" creationId="{1A28031E-64B2-84D1-24F0-71BED3F418C1}"/>
          </ac:picMkLst>
        </pc:picChg>
        <pc:picChg chg="add mod">
          <ac:chgData name="Peter Medica" userId="b1b29473-721f-45bd-a558-a4318a7e09db" providerId="ADAL" clId="{485B1E00-4A28-4355-906B-83FE6FD8BF15}" dt="2023-05-18T10:56:09.710" v="4025" actId="1076"/>
          <ac:picMkLst>
            <pc:docMk/>
            <pc:sldMk cId="3887196916" sldId="379"/>
            <ac:picMk id="182" creationId="{2E490E6E-41B8-5145-775E-887FAD2044FE}"/>
          </ac:picMkLst>
        </pc:picChg>
        <pc:picChg chg="add mod">
          <ac:chgData name="Peter Medica" userId="b1b29473-721f-45bd-a558-a4318a7e09db" providerId="ADAL" clId="{485B1E00-4A28-4355-906B-83FE6FD8BF15}" dt="2023-05-18T10:56:04.327" v="4024" actId="1076"/>
          <ac:picMkLst>
            <pc:docMk/>
            <pc:sldMk cId="3887196916" sldId="379"/>
            <ac:picMk id="184" creationId="{51F2ABBE-4651-B8AF-317A-E55EAF2594E3}"/>
          </ac:picMkLst>
        </pc:picChg>
        <pc:picChg chg="add mod">
          <ac:chgData name="Peter Medica" userId="b1b29473-721f-45bd-a558-a4318a7e09db" providerId="ADAL" clId="{485B1E00-4A28-4355-906B-83FE6FD8BF15}" dt="2023-05-18T10:55:59.794" v="4023" actId="1076"/>
          <ac:picMkLst>
            <pc:docMk/>
            <pc:sldMk cId="3887196916" sldId="379"/>
            <ac:picMk id="186" creationId="{707AFB1B-B500-550B-6461-745983D96B9A}"/>
          </ac:picMkLst>
        </pc:picChg>
        <pc:picChg chg="add mod">
          <ac:chgData name="Peter Medica" userId="b1b29473-721f-45bd-a558-a4318a7e09db" providerId="ADAL" clId="{485B1E00-4A28-4355-906B-83FE6FD8BF15}" dt="2023-05-21T16:12:46.546" v="5335" actId="1076"/>
          <ac:picMkLst>
            <pc:docMk/>
            <pc:sldMk cId="3887196916" sldId="379"/>
            <ac:picMk id="188" creationId="{BCC5ACBE-DC67-CAB3-29C8-523751399AC1}"/>
          </ac:picMkLst>
        </pc:picChg>
        <pc:picChg chg="add mod">
          <ac:chgData name="Peter Medica" userId="b1b29473-721f-45bd-a558-a4318a7e09db" providerId="ADAL" clId="{485B1E00-4A28-4355-906B-83FE6FD8BF15}" dt="2023-05-18T10:57:18.526" v="4042" actId="1076"/>
          <ac:picMkLst>
            <pc:docMk/>
            <pc:sldMk cId="3887196916" sldId="379"/>
            <ac:picMk id="190" creationId="{0390CC05-5D13-B663-E5A7-49AA0C1DED94}"/>
          </ac:picMkLst>
        </pc:picChg>
        <pc:picChg chg="add mod">
          <ac:chgData name="Peter Medica" userId="b1b29473-721f-45bd-a558-a4318a7e09db" providerId="ADAL" clId="{485B1E00-4A28-4355-906B-83FE6FD8BF15}" dt="2023-05-18T10:55:43.434" v="4020" actId="1076"/>
          <ac:picMkLst>
            <pc:docMk/>
            <pc:sldMk cId="3887196916" sldId="379"/>
            <ac:picMk id="192" creationId="{9220E5E4-2779-2C82-990F-444674B3F303}"/>
          </ac:picMkLst>
        </pc:picChg>
        <pc:picChg chg="add mod">
          <ac:chgData name="Peter Medica" userId="b1b29473-721f-45bd-a558-a4318a7e09db" providerId="ADAL" clId="{485B1E00-4A28-4355-906B-83FE6FD8BF15}" dt="2023-05-18T10:55:35.715" v="4018" actId="1076"/>
          <ac:picMkLst>
            <pc:docMk/>
            <pc:sldMk cId="3887196916" sldId="379"/>
            <ac:picMk id="194" creationId="{A834F1DF-37BD-D5CF-2173-9414ACFC0A21}"/>
          </ac:picMkLst>
        </pc:picChg>
        <pc:picChg chg="add mod">
          <ac:chgData name="Peter Medica" userId="b1b29473-721f-45bd-a558-a4318a7e09db" providerId="ADAL" clId="{485B1E00-4A28-4355-906B-83FE6FD8BF15}" dt="2023-05-18T10:57:07.474" v="4039" actId="1076"/>
          <ac:picMkLst>
            <pc:docMk/>
            <pc:sldMk cId="3887196916" sldId="379"/>
            <ac:picMk id="196" creationId="{B437DB5E-4C69-F30D-72DD-42BC4B67716D}"/>
          </ac:picMkLst>
        </pc:picChg>
        <pc:picChg chg="add mod">
          <ac:chgData name="Peter Medica" userId="b1b29473-721f-45bd-a558-a4318a7e09db" providerId="ADAL" clId="{485B1E00-4A28-4355-906B-83FE6FD8BF15}" dt="2023-05-18T10:57:33.655" v="4048" actId="688"/>
          <ac:picMkLst>
            <pc:docMk/>
            <pc:sldMk cId="3887196916" sldId="379"/>
            <ac:picMk id="198" creationId="{58B034B0-E6ED-72E4-D35B-21E9358E37EF}"/>
          </ac:picMkLst>
        </pc:picChg>
        <pc:picChg chg="add mod">
          <ac:chgData name="Peter Medica" userId="b1b29473-721f-45bd-a558-a4318a7e09db" providerId="ADAL" clId="{485B1E00-4A28-4355-906B-83FE6FD8BF15}" dt="2023-05-18T10:57:27.646" v="4045" actId="1076"/>
          <ac:picMkLst>
            <pc:docMk/>
            <pc:sldMk cId="3887196916" sldId="379"/>
            <ac:picMk id="200" creationId="{F84DB75E-F551-DC27-9378-12BEF6B7DF5C}"/>
          </ac:picMkLst>
        </pc:picChg>
        <pc:picChg chg="add mod">
          <ac:chgData name="Peter Medica" userId="b1b29473-721f-45bd-a558-a4318a7e09db" providerId="ADAL" clId="{485B1E00-4A28-4355-906B-83FE6FD8BF15}" dt="2023-05-18T10:57:12.943" v="4040" actId="1076"/>
          <ac:picMkLst>
            <pc:docMk/>
            <pc:sldMk cId="3887196916" sldId="379"/>
            <ac:picMk id="202" creationId="{962E2275-D036-D8FA-C59D-860AD814DDC3}"/>
          </ac:picMkLst>
        </pc:picChg>
        <pc:picChg chg="add mod">
          <ac:chgData name="Peter Medica" userId="b1b29473-721f-45bd-a558-a4318a7e09db" providerId="ADAL" clId="{485B1E00-4A28-4355-906B-83FE6FD8BF15}" dt="2023-05-18T10:57:15.650" v="4041" actId="1076"/>
          <ac:picMkLst>
            <pc:docMk/>
            <pc:sldMk cId="3887196916" sldId="379"/>
            <ac:picMk id="204" creationId="{AD289BD6-EB0F-D46D-10BB-713537EA5DF2}"/>
          </ac:picMkLst>
        </pc:picChg>
        <pc:picChg chg="add mod">
          <ac:chgData name="Peter Medica" userId="b1b29473-721f-45bd-a558-a4318a7e09db" providerId="ADAL" clId="{485B1E00-4A28-4355-906B-83FE6FD8BF15}" dt="2023-05-18T10:57:22.798" v="4043" actId="1076"/>
          <ac:picMkLst>
            <pc:docMk/>
            <pc:sldMk cId="3887196916" sldId="379"/>
            <ac:picMk id="206" creationId="{53BCB75A-F409-123E-6748-0941DF9136C8}"/>
          </ac:picMkLst>
        </pc:picChg>
        <pc:picChg chg="add mod">
          <ac:chgData name="Peter Medica" userId="b1b29473-721f-45bd-a558-a4318a7e09db" providerId="ADAL" clId="{485B1E00-4A28-4355-906B-83FE6FD8BF15}" dt="2023-05-18T10:57:25.028" v="4044" actId="1076"/>
          <ac:picMkLst>
            <pc:docMk/>
            <pc:sldMk cId="3887196916" sldId="379"/>
            <ac:picMk id="208" creationId="{1638F0DB-A551-B9B1-5955-B3BCBB8B707A}"/>
          </ac:picMkLst>
        </pc:picChg>
      </pc:sldChg>
      <pc:sldChg chg="modSp add mod">
        <pc:chgData name="Peter Medica" userId="b1b29473-721f-45bd-a558-a4318a7e09db" providerId="ADAL" clId="{485B1E00-4A28-4355-906B-83FE6FD8BF15}" dt="2023-05-21T16:05:54.530" v="5281" actId="948"/>
        <pc:sldMkLst>
          <pc:docMk/>
          <pc:sldMk cId="3416663134" sldId="380"/>
        </pc:sldMkLst>
        <pc:spChg chg="mod">
          <ac:chgData name="Peter Medica" userId="b1b29473-721f-45bd-a558-a4318a7e09db" providerId="ADAL" clId="{485B1E00-4A28-4355-906B-83FE6FD8BF15}" dt="2023-05-21T16:05:54.530" v="5281" actId="948"/>
          <ac:spMkLst>
            <pc:docMk/>
            <pc:sldMk cId="3416663134" sldId="380"/>
            <ac:spMk id="8" creationId="{27AA2EB8-03B1-879C-639C-52484E36BF84}"/>
          </ac:spMkLst>
        </pc:spChg>
      </pc:sldChg>
      <pc:sldChg chg="delSp modSp add del mod">
        <pc:chgData name="Peter Medica" userId="b1b29473-721f-45bd-a558-a4318a7e09db" providerId="ADAL" clId="{485B1E00-4A28-4355-906B-83FE6FD8BF15}" dt="2023-05-21T15:36:07.007" v="4988" actId="47"/>
        <pc:sldMkLst>
          <pc:docMk/>
          <pc:sldMk cId="3890144844" sldId="380"/>
        </pc:sldMkLst>
        <pc:spChg chg="del mod">
          <ac:chgData name="Peter Medica" userId="b1b29473-721f-45bd-a558-a4318a7e09db" providerId="ADAL" clId="{485B1E00-4A28-4355-906B-83FE6FD8BF15}" dt="2023-05-21T15:29:40.139" v="4922"/>
          <ac:spMkLst>
            <pc:docMk/>
            <pc:sldMk cId="3890144844" sldId="380"/>
            <ac:spMk id="8" creationId="{27AA2EB8-03B1-879C-639C-52484E36BF84}"/>
          </ac:spMkLst>
        </pc:spChg>
        <pc:spChg chg="mod">
          <ac:chgData name="Peter Medica" userId="b1b29473-721f-45bd-a558-a4318a7e09db" providerId="ADAL" clId="{485B1E00-4A28-4355-906B-83FE6FD8BF15}" dt="2023-05-21T15:29:00.026" v="4919"/>
          <ac:spMkLst>
            <pc:docMk/>
            <pc:sldMk cId="3890144844" sldId="380"/>
            <ac:spMk id="176" creationId="{6EF4DD6C-9BE3-4CAF-90C4-DEFBDC72A5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62DBB-4A16-47B1-BF93-5D4E76FFE8B6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F0C1A-FDFE-43DF-8758-A241A2BE04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76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9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9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8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2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7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3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10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A10EC-7971-496F-9A2C-458FAD2F6E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F925-1765-C44C-C752-3597CE02C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3D156-D5D6-7334-9970-64DE008C3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B57D3-BB2C-6C84-A5C9-E0884AC8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81C41-72CA-2B31-12E8-2779924F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D9453-9675-E9CE-F468-C7AA2924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816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09D87-3E3E-A72A-2E42-1FA31129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4CB7A-0380-C33C-5374-6D624A631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BE292-6C4E-271C-08A0-137145D2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C6489-A40D-1A0E-01DF-BE73D5E4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C3FE3-3AEB-9DEB-607D-2282D035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6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D2084-AD33-EA56-A225-B08A44C22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FC66B-D54E-9E3B-9550-4FE61613A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68432-11FE-7553-492F-76D09A0A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7034C-3C7A-C78C-A2D3-2571AFE6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EFA7F-98AB-E146-274E-AC45FC6B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31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33" b="1" i="0">
                <a:solidFill>
                  <a:srgbClr val="174B9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A822-2142-7DEA-F258-68AC5A54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E8B5F-CCBD-B5E1-A3B9-517DE70F0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6AB1F-75C4-5438-BCE7-58502AD4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3A34-60A1-DD0B-FB16-13D200A3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FFCC-2EBE-FD70-312C-7FAAA8CD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420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9DA-B692-0A26-9E12-B9223931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8AD7-0A85-2187-D272-FB21744F3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D183-DD72-C260-0401-D4541105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DDC37-34EA-56FC-219E-506B0308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ACC5E-8632-F08D-20DE-375CDBA4D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586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F85D-2517-8653-D3E2-70A73E00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71A8-9EF3-2186-99D1-FECC7540F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955D7-49BE-FEB7-F146-3941471C2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1E42F-BCEE-17C5-7B2E-CD1E03B9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41ED-B6C2-6670-D659-DF158C7D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10305-EF8D-E2F4-FF5B-6F823BB8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659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6FBA-113E-AAA4-7A31-06CFB3B7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D97F9-3E53-6936-A09C-48F066448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007E9-D1CD-64F4-570D-FFCA169FA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BA10A-B2EC-8B72-2297-70E87CF39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F89BF-F5A0-B012-E37F-2C8C7EE5F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189C8-94AB-02DF-E78E-536FAEA2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AFAF8-C155-58EE-CC43-36A0E08E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88FC5-EC9F-BCC8-5806-5FD76CD9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691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C941-FA36-5942-2BE1-DF92AF9E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F2C4F-1AF6-BE55-DE03-2EBB4D88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8243C-A7EF-A680-E8BC-0B062DD9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D34EC-7D37-DC04-2D0E-91B13632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686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72186-044A-1D8B-6A2E-D82B1535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3C9BE-2C15-6690-3E35-E8137CE3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FADC6-FBA1-1C9A-D7B5-7AA918B5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24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0D21-5C72-7C0F-CCD8-F4E37E7C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B31D-9323-9C4D-C289-4CD8D8B3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294A0-CFFA-7935-4047-10786FD01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DC6C1-4417-6431-BC63-5582512B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A1EF4-12FA-5859-FEDA-1B450961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19C20-22E0-73AC-E3E3-955D15ED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585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11B8-205E-A0F9-9324-263C4E11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D8482-2A66-69D6-1E3D-85F6CEED4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57997-2619-E634-65FF-4E8BB06FC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F92E4-3C07-343B-A964-A6396F2C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BE109-2306-844F-CDE9-67BC00AC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BCCB6-3342-1695-B81A-69317A8E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680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F4369-0849-324E-AEA6-361AA4E9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EAA37-9298-3E79-654A-83E14F1FC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074FA-955C-BED1-C1D9-B245E8C89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AF886-A946-44D1-BBEB-EA7431809A79}" type="datetimeFigureOut">
              <a:rPr lang="sl-SI" smtClean="0"/>
              <a:t>21. 05. 2023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23790-5C1D-D5E9-5B1B-8114C0F26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4C494-29A8-BA5E-06D4-C1107A9F1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B028-C544-4132-9893-B7EDCA00C14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420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2545" y="1467158"/>
            <a:ext cx="8146911" cy="728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174B9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Peter.medica@tp-lj.si" TargetMode="External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jpg"/><Relationship Id="rId17" Type="http://schemas.openxmlformats.org/officeDocument/2006/relationships/image" Target="../media/image40.gif"/><Relationship Id="rId2" Type="http://schemas.openxmlformats.org/officeDocument/2006/relationships/image" Target="../media/image1.jp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jpeg"/><Relationship Id="rId10" Type="http://schemas.openxmlformats.org/officeDocument/2006/relationships/image" Target="../media/image33.jpg"/><Relationship Id="rId4" Type="http://schemas.openxmlformats.org/officeDocument/2006/relationships/image" Target="../media/image3.png"/><Relationship Id="rId9" Type="http://schemas.openxmlformats.org/officeDocument/2006/relationships/hyperlink" Target="https://www.linkedin.com/in/petermedica" TargetMode="External"/><Relationship Id="rId1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jp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3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groups/9359919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hyperlink" Target="http://www.1ka.si/jointhecommunity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marina-platform.eu/registeredarea/community/viewCommunity/1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www.1ka.si/jointhecommunity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5857"/>
            <a:ext cx="12192000" cy="6542143"/>
            <a:chOff x="0" y="236892"/>
            <a:chExt cx="9144000" cy="4906607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024" y="236892"/>
              <a:ext cx="2002649" cy="12393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06944"/>
              <a:ext cx="9144000" cy="40365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0776" y="2755898"/>
              <a:ext cx="7870190" cy="2140332"/>
            </a:xfrm>
            <a:custGeom>
              <a:avLst/>
              <a:gdLst/>
              <a:ahLst/>
              <a:cxnLst/>
              <a:rect l="l" t="t" r="r" b="b"/>
              <a:pathLst>
                <a:path w="7870190" h="944245">
                  <a:moveTo>
                    <a:pt x="7644917" y="0"/>
                  </a:moveTo>
                  <a:lnTo>
                    <a:pt x="208927" y="0"/>
                  </a:lnTo>
                  <a:lnTo>
                    <a:pt x="161021" y="5517"/>
                  </a:lnTo>
                  <a:lnTo>
                    <a:pt x="117044" y="21234"/>
                  </a:lnTo>
                  <a:lnTo>
                    <a:pt x="78252" y="45897"/>
                  </a:lnTo>
                  <a:lnTo>
                    <a:pt x="45897" y="78252"/>
                  </a:lnTo>
                  <a:lnTo>
                    <a:pt x="21234" y="117044"/>
                  </a:lnTo>
                  <a:lnTo>
                    <a:pt x="5517" y="161021"/>
                  </a:lnTo>
                  <a:lnTo>
                    <a:pt x="0" y="208927"/>
                  </a:lnTo>
                  <a:lnTo>
                    <a:pt x="0" y="735101"/>
                  </a:lnTo>
                  <a:lnTo>
                    <a:pt x="5517" y="783008"/>
                  </a:lnTo>
                  <a:lnTo>
                    <a:pt x="21234" y="826984"/>
                  </a:lnTo>
                  <a:lnTo>
                    <a:pt x="45897" y="865776"/>
                  </a:lnTo>
                  <a:lnTo>
                    <a:pt x="78252" y="898131"/>
                  </a:lnTo>
                  <a:lnTo>
                    <a:pt x="117044" y="922794"/>
                  </a:lnTo>
                  <a:lnTo>
                    <a:pt x="161021" y="938511"/>
                  </a:lnTo>
                  <a:lnTo>
                    <a:pt x="208927" y="944029"/>
                  </a:lnTo>
                  <a:lnTo>
                    <a:pt x="7644917" y="944029"/>
                  </a:lnTo>
                  <a:lnTo>
                    <a:pt x="7690199" y="939464"/>
                  </a:lnTo>
                  <a:lnTo>
                    <a:pt x="7732376" y="926371"/>
                  </a:lnTo>
                  <a:lnTo>
                    <a:pt x="7770542" y="905655"/>
                  </a:lnTo>
                  <a:lnTo>
                    <a:pt x="7803795" y="878219"/>
                  </a:lnTo>
                  <a:lnTo>
                    <a:pt x="7831232" y="844965"/>
                  </a:lnTo>
                  <a:lnTo>
                    <a:pt x="7851948" y="806799"/>
                  </a:lnTo>
                  <a:lnTo>
                    <a:pt x="7865040" y="764623"/>
                  </a:lnTo>
                  <a:lnTo>
                    <a:pt x="7869605" y="719340"/>
                  </a:lnTo>
                  <a:lnTo>
                    <a:pt x="7869605" y="224701"/>
                  </a:lnTo>
                  <a:lnTo>
                    <a:pt x="7865040" y="179418"/>
                  </a:lnTo>
                  <a:lnTo>
                    <a:pt x="7851948" y="137240"/>
                  </a:lnTo>
                  <a:lnTo>
                    <a:pt x="7831232" y="99071"/>
                  </a:lnTo>
                  <a:lnTo>
                    <a:pt x="7803795" y="65816"/>
                  </a:lnTo>
                  <a:lnTo>
                    <a:pt x="7770542" y="38377"/>
                  </a:lnTo>
                  <a:lnTo>
                    <a:pt x="7732376" y="17659"/>
                  </a:lnTo>
                  <a:lnTo>
                    <a:pt x="7690199" y="4565"/>
                  </a:lnTo>
                  <a:lnTo>
                    <a:pt x="7644917" y="0"/>
                  </a:lnTo>
                  <a:close/>
                </a:path>
              </a:pathLst>
            </a:custGeom>
            <a:solidFill>
              <a:srgbClr val="FFFFFF">
                <a:alpha val="63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2271" y="2819641"/>
            <a:ext cx="10579100" cy="67394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4200" spc="-13" dirty="0">
                <a:solidFill>
                  <a:srgbClr val="FFFFFF"/>
                </a:solidFill>
              </a:rPr>
              <a:t>BLUE</a:t>
            </a:r>
            <a:r>
              <a:rPr sz="4200" dirty="0">
                <a:solidFill>
                  <a:srgbClr val="FFFFFF"/>
                </a:solidFill>
              </a:rPr>
              <a:t> </a:t>
            </a:r>
            <a:r>
              <a:rPr sz="4200" spc="-13" dirty="0">
                <a:solidFill>
                  <a:srgbClr val="FFFFFF"/>
                </a:solidFill>
              </a:rPr>
              <a:t>GROWTH</a:t>
            </a:r>
            <a:r>
              <a:rPr sz="4200" dirty="0">
                <a:solidFill>
                  <a:srgbClr val="FFFFFF"/>
                </a:solidFill>
              </a:rPr>
              <a:t> </a:t>
            </a:r>
            <a:r>
              <a:rPr sz="4200" spc="-13" dirty="0">
                <a:solidFill>
                  <a:srgbClr val="FFFFFF"/>
                </a:solidFill>
              </a:rPr>
              <a:t>SMART</a:t>
            </a:r>
            <a:r>
              <a:rPr sz="4200" spc="7" dirty="0">
                <a:solidFill>
                  <a:srgbClr val="FFFFFF"/>
                </a:solidFill>
              </a:rPr>
              <a:t> </a:t>
            </a:r>
            <a:r>
              <a:rPr sz="4200" spc="-13" dirty="0">
                <a:solidFill>
                  <a:srgbClr val="FFFFFF"/>
                </a:solidFill>
              </a:rPr>
              <a:t>ADRIATIC</a:t>
            </a:r>
            <a:r>
              <a:rPr sz="4200" dirty="0">
                <a:solidFill>
                  <a:srgbClr val="FFFFFF"/>
                </a:solidFill>
              </a:rPr>
              <a:t> </a:t>
            </a:r>
            <a:r>
              <a:rPr sz="4200" spc="-13" dirty="0">
                <a:solidFill>
                  <a:srgbClr val="FFFFFF"/>
                </a:solidFill>
              </a:rPr>
              <a:t>IONIAN</a:t>
            </a:r>
            <a:r>
              <a:rPr sz="4200" spc="7" dirty="0">
                <a:solidFill>
                  <a:srgbClr val="FFFFFF"/>
                </a:solidFill>
              </a:rPr>
              <a:t> </a:t>
            </a:r>
            <a:r>
              <a:rPr sz="4200" spc="-13" dirty="0">
                <a:solidFill>
                  <a:srgbClr val="FFFFFF"/>
                </a:solidFill>
              </a:rPr>
              <a:t>S3</a:t>
            </a:r>
            <a:endParaRPr sz="4200" dirty="0"/>
          </a:p>
        </p:txBody>
      </p:sp>
      <p:sp>
        <p:nvSpPr>
          <p:cNvPr id="7" name="object 7"/>
          <p:cNvSpPr txBox="1"/>
          <p:nvPr/>
        </p:nvSpPr>
        <p:spPr>
          <a:xfrm>
            <a:off x="1274163" y="3842101"/>
            <a:ext cx="9475316" cy="267252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marR="6773" algn="ctr">
              <a:lnSpc>
                <a:spcPts val="2107"/>
              </a:lnSpc>
              <a:spcBef>
                <a:spcPts val="440"/>
              </a:spcBef>
            </a:pPr>
            <a:r>
              <a:rPr lang="en-US" sz="2800" b="1" spc="-7" dirty="0">
                <a:solidFill>
                  <a:schemeClr val="tx2"/>
                </a:solidFill>
                <a:latin typeface="Trebuchet MS"/>
                <a:cs typeface="Trebuchet MS"/>
              </a:rPr>
              <a:t>BLUEAIR INNOVATION COMMUNITY</a:t>
            </a:r>
          </a:p>
          <a:p>
            <a:pPr marL="16933" marR="6773" algn="ctr">
              <a:lnSpc>
                <a:spcPts val="2107"/>
              </a:lnSpc>
              <a:spcBef>
                <a:spcPts val="440"/>
              </a:spcBef>
            </a:pPr>
            <a:endParaRPr lang="en-US" sz="1400" b="1" spc="-7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 marL="16933" marR="6773" algn="ctr">
              <a:spcBef>
                <a:spcPts val="440"/>
              </a:spcBef>
            </a:pPr>
            <a:r>
              <a:rPr lang="en-US" sz="2000" b="1" spc="-7" dirty="0">
                <a:solidFill>
                  <a:schemeClr val="tx2"/>
                </a:solidFill>
                <a:latin typeface="Trebuchet MS"/>
                <a:cs typeface="Trebuchet MS"/>
              </a:rPr>
              <a:t>8</a:t>
            </a:r>
            <a:r>
              <a:rPr lang="en-US" sz="2000" b="1" spc="-7" baseline="30000" dirty="0">
                <a:solidFill>
                  <a:schemeClr val="tx2"/>
                </a:solidFill>
                <a:latin typeface="Trebuchet MS"/>
                <a:cs typeface="Trebuchet MS"/>
              </a:rPr>
              <a:t>th </a:t>
            </a:r>
            <a:r>
              <a:rPr lang="en-US" sz="2000" b="1" spc="-7" dirty="0">
                <a:solidFill>
                  <a:schemeClr val="tx2"/>
                </a:solidFill>
                <a:latin typeface="Trebuchet MS"/>
                <a:cs typeface="Trebuchet MS"/>
              </a:rPr>
              <a:t>EUSAIR FORUM</a:t>
            </a:r>
          </a:p>
          <a:p>
            <a:pPr marL="16933" marR="6773" algn="ctr">
              <a:spcBef>
                <a:spcPts val="440"/>
              </a:spcBef>
            </a:pPr>
            <a:r>
              <a:rPr lang="en-US" sz="2000" b="1" spc="-7" dirty="0">
                <a:solidFill>
                  <a:schemeClr val="tx2"/>
                </a:solidFill>
                <a:latin typeface="Trebuchet MS"/>
              </a:rPr>
              <a:t>EUSAIR Pillar 1 Session - Blue growth emerging/promising sectors fostering development and sustainability in the Adriatic and Ionian Region</a:t>
            </a:r>
          </a:p>
          <a:p>
            <a:pPr marL="16933" marR="6773" algn="ctr">
              <a:spcBef>
                <a:spcPts val="440"/>
              </a:spcBef>
            </a:pPr>
            <a:r>
              <a:rPr lang="en-US" sz="2000" b="1" spc="-7" dirty="0">
                <a:solidFill>
                  <a:schemeClr val="tx2"/>
                </a:solidFill>
                <a:latin typeface="Trebuchet MS"/>
                <a:cs typeface="Trebuchet MS"/>
              </a:rPr>
              <a:t>Sarajevo, 24 May 2023</a:t>
            </a:r>
          </a:p>
          <a:p>
            <a:pPr marL="16933" marR="6773" algn="ctr">
              <a:lnSpc>
                <a:spcPts val="2107"/>
              </a:lnSpc>
              <a:spcBef>
                <a:spcPts val="440"/>
              </a:spcBef>
            </a:pPr>
            <a:endParaRPr lang="en-US" sz="1400" b="1" spc="-7" dirty="0">
              <a:solidFill>
                <a:schemeClr val="tx2"/>
              </a:solidFill>
              <a:latin typeface="Trebuchet MS"/>
              <a:cs typeface="Trebuchet MS"/>
            </a:endParaRPr>
          </a:p>
          <a:p>
            <a:pPr marL="16933" marR="6773" algn="ctr">
              <a:lnSpc>
                <a:spcPts val="2107"/>
              </a:lnSpc>
              <a:spcBef>
                <a:spcPts val="440"/>
              </a:spcBef>
            </a:pPr>
            <a:r>
              <a:rPr lang="en-US" sz="2000" b="1" spc="-7" dirty="0">
                <a:solidFill>
                  <a:schemeClr val="tx2"/>
                </a:solidFill>
                <a:latin typeface="Trebuchet MS"/>
                <a:cs typeface="Trebuchet MS"/>
              </a:rPr>
              <a:t>P</a:t>
            </a:r>
            <a:r>
              <a:rPr lang="en-SI" sz="2000" b="1" spc="-7" dirty="0" err="1">
                <a:solidFill>
                  <a:schemeClr val="tx2"/>
                </a:solidFill>
                <a:latin typeface="Trebuchet MS"/>
                <a:cs typeface="Trebuchet MS"/>
              </a:rPr>
              <a:t>eter</a:t>
            </a:r>
            <a:r>
              <a:rPr lang="en-SI" sz="2000" b="1" spc="-7" dirty="0">
                <a:solidFill>
                  <a:schemeClr val="tx2"/>
                </a:solidFill>
                <a:latin typeface="Trebuchet MS"/>
                <a:cs typeface="Trebuchet MS"/>
              </a:rPr>
              <a:t> Medica, Technology Park Ljubljana</a:t>
            </a:r>
            <a:endParaRPr lang="en-US" sz="2000" noProof="1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62494" y="329692"/>
            <a:ext cx="8929793" cy="974513"/>
            <a:chOff x="2446870" y="247268"/>
            <a:chExt cx="6697345" cy="730885"/>
          </a:xfrm>
        </p:grpSpPr>
        <p:sp>
          <p:nvSpPr>
            <p:cNvPr id="9" name="object 9"/>
            <p:cNvSpPr/>
            <p:nvPr/>
          </p:nvSpPr>
          <p:spPr>
            <a:xfrm>
              <a:off x="2446870" y="247268"/>
              <a:ext cx="6697345" cy="391160"/>
            </a:xfrm>
            <a:custGeom>
              <a:avLst/>
              <a:gdLst/>
              <a:ahLst/>
              <a:cxnLst/>
              <a:rect l="l" t="t" r="r" b="b"/>
              <a:pathLst>
                <a:path w="6697345" h="391159">
                  <a:moveTo>
                    <a:pt x="6697129" y="0"/>
                  </a:moveTo>
                  <a:lnTo>
                    <a:pt x="0" y="0"/>
                  </a:lnTo>
                  <a:lnTo>
                    <a:pt x="0" y="390626"/>
                  </a:lnTo>
                  <a:lnTo>
                    <a:pt x="6697129" y="390626"/>
                  </a:lnTo>
                  <a:lnTo>
                    <a:pt x="669712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335010" y="321104"/>
              <a:ext cx="656590" cy="657225"/>
            </a:xfrm>
            <a:custGeom>
              <a:avLst/>
              <a:gdLst/>
              <a:ahLst/>
              <a:cxnLst/>
              <a:rect l="l" t="t" r="r" b="b"/>
              <a:pathLst>
                <a:path w="656590" h="657225">
                  <a:moveTo>
                    <a:pt x="328282" y="0"/>
                  </a:moveTo>
                  <a:lnTo>
                    <a:pt x="279771" y="3560"/>
                  </a:lnTo>
                  <a:lnTo>
                    <a:pt x="233470" y="13901"/>
                  </a:lnTo>
                  <a:lnTo>
                    <a:pt x="189886" y="30516"/>
                  </a:lnTo>
                  <a:lnTo>
                    <a:pt x="149529" y="52895"/>
                  </a:lnTo>
                  <a:lnTo>
                    <a:pt x="112905" y="80533"/>
                  </a:lnTo>
                  <a:lnTo>
                    <a:pt x="80522" y="112919"/>
                  </a:lnTo>
                  <a:lnTo>
                    <a:pt x="52888" y="149546"/>
                  </a:lnTo>
                  <a:lnTo>
                    <a:pt x="30511" y="189907"/>
                  </a:lnTo>
                  <a:lnTo>
                    <a:pt x="13899" y="233493"/>
                  </a:lnTo>
                  <a:lnTo>
                    <a:pt x="3559" y="279795"/>
                  </a:lnTo>
                  <a:lnTo>
                    <a:pt x="0" y="328307"/>
                  </a:lnTo>
                  <a:lnTo>
                    <a:pt x="3559" y="376819"/>
                  </a:lnTo>
                  <a:lnTo>
                    <a:pt x="13899" y="423122"/>
                  </a:lnTo>
                  <a:lnTo>
                    <a:pt x="30511" y="466707"/>
                  </a:lnTo>
                  <a:lnTo>
                    <a:pt x="52888" y="507068"/>
                  </a:lnTo>
                  <a:lnTo>
                    <a:pt x="80522" y="543695"/>
                  </a:lnTo>
                  <a:lnTo>
                    <a:pt x="112905" y="576082"/>
                  </a:lnTo>
                  <a:lnTo>
                    <a:pt x="149529" y="603719"/>
                  </a:lnTo>
                  <a:lnTo>
                    <a:pt x="189886" y="626099"/>
                  </a:lnTo>
                  <a:lnTo>
                    <a:pt x="233470" y="642714"/>
                  </a:lnTo>
                  <a:lnTo>
                    <a:pt x="279771" y="653055"/>
                  </a:lnTo>
                  <a:lnTo>
                    <a:pt x="328282" y="656615"/>
                  </a:lnTo>
                  <a:lnTo>
                    <a:pt x="376799" y="653055"/>
                  </a:lnTo>
                  <a:lnTo>
                    <a:pt x="423106" y="642714"/>
                  </a:lnTo>
                  <a:lnTo>
                    <a:pt x="466693" y="626099"/>
                  </a:lnTo>
                  <a:lnTo>
                    <a:pt x="507054" y="603719"/>
                  </a:lnTo>
                  <a:lnTo>
                    <a:pt x="543680" y="576082"/>
                  </a:lnTo>
                  <a:lnTo>
                    <a:pt x="576065" y="543695"/>
                  </a:lnTo>
                  <a:lnTo>
                    <a:pt x="603700" y="507068"/>
                  </a:lnTo>
                  <a:lnTo>
                    <a:pt x="626078" y="466707"/>
                  </a:lnTo>
                  <a:lnTo>
                    <a:pt x="642690" y="423122"/>
                  </a:lnTo>
                  <a:lnTo>
                    <a:pt x="653030" y="376819"/>
                  </a:lnTo>
                  <a:lnTo>
                    <a:pt x="656590" y="328307"/>
                  </a:lnTo>
                  <a:lnTo>
                    <a:pt x="653030" y="279795"/>
                  </a:lnTo>
                  <a:lnTo>
                    <a:pt x="642690" y="233493"/>
                  </a:lnTo>
                  <a:lnTo>
                    <a:pt x="626078" y="189907"/>
                  </a:lnTo>
                  <a:lnTo>
                    <a:pt x="603700" y="149546"/>
                  </a:lnTo>
                  <a:lnTo>
                    <a:pt x="576065" y="112919"/>
                  </a:lnTo>
                  <a:lnTo>
                    <a:pt x="543680" y="80533"/>
                  </a:lnTo>
                  <a:lnTo>
                    <a:pt x="507054" y="52895"/>
                  </a:lnTo>
                  <a:lnTo>
                    <a:pt x="466693" y="30516"/>
                  </a:lnTo>
                  <a:lnTo>
                    <a:pt x="423106" y="13901"/>
                  </a:lnTo>
                  <a:lnTo>
                    <a:pt x="376799" y="3560"/>
                  </a:lnTo>
                  <a:lnTo>
                    <a:pt x="328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50392" y="394563"/>
              <a:ext cx="425815" cy="4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05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841" y="5791812"/>
            <a:ext cx="8411027" cy="108312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485505" y="6244639"/>
            <a:ext cx="1041492" cy="287375"/>
            <a:chOff x="5255285" y="3786009"/>
            <a:chExt cx="685800" cy="1892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57245" y="3832343"/>
              <a:ext cx="483721" cy="1199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5285" y="3786009"/>
              <a:ext cx="131381" cy="1693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9692" y="3800703"/>
              <a:ext cx="182084" cy="17401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73315" y="1931794"/>
            <a:ext cx="8696172" cy="2891390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200" b="1" spc="13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en-US" sz="3200" b="1" spc="13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b="1" spc="13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SI" b="1" spc="13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</a:t>
            </a:r>
            <a:r>
              <a:rPr lang="en-SI" b="1" spc="13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Medica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SI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Park Ljubljana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SI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peter.medica@tp-lj.si</a:t>
            </a:r>
            <a:endParaRPr lang="en-SI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SI" dirty="0">
                <a:solidFill>
                  <a:srgbClr val="174B9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</a:t>
            </a:r>
            <a:r>
              <a:rPr lang="en-SI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petermedica</a:t>
            </a:r>
            <a:endParaRPr lang="en-SI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13396" y="6127664"/>
            <a:ext cx="419835" cy="5316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43797" y="6118221"/>
            <a:ext cx="440151" cy="5450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30196" y="6149629"/>
            <a:ext cx="976227" cy="47046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10312" y="6206657"/>
            <a:ext cx="673689" cy="25463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75797" y="6070600"/>
            <a:ext cx="745604" cy="628515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19179" y="6221768"/>
            <a:ext cx="707813" cy="396240"/>
            <a:chOff x="243737" y="3768855"/>
            <a:chExt cx="530860" cy="297180"/>
          </a:xfrm>
        </p:grpSpPr>
        <p:sp>
          <p:nvSpPr>
            <p:cNvPr id="31" name="object 31"/>
            <p:cNvSpPr/>
            <p:nvPr/>
          </p:nvSpPr>
          <p:spPr>
            <a:xfrm>
              <a:off x="243725" y="3966692"/>
              <a:ext cx="298450" cy="26670"/>
            </a:xfrm>
            <a:custGeom>
              <a:avLst/>
              <a:gdLst/>
              <a:ahLst/>
              <a:cxnLst/>
              <a:rect l="l" t="t" r="r" b="b"/>
              <a:pathLst>
                <a:path w="298450" h="26670">
                  <a:moveTo>
                    <a:pt x="24930" y="3848"/>
                  </a:moveTo>
                  <a:lnTo>
                    <a:pt x="24422" y="2590"/>
                  </a:lnTo>
                  <a:lnTo>
                    <a:pt x="22428" y="571"/>
                  </a:lnTo>
                  <a:lnTo>
                    <a:pt x="21221" y="50"/>
                  </a:lnTo>
                  <a:lnTo>
                    <a:pt x="19824" y="50"/>
                  </a:lnTo>
                  <a:lnTo>
                    <a:pt x="3746" y="0"/>
                  </a:lnTo>
                  <a:lnTo>
                    <a:pt x="2527" y="520"/>
                  </a:lnTo>
                  <a:lnTo>
                    <a:pt x="546" y="2527"/>
                  </a:lnTo>
                  <a:lnTo>
                    <a:pt x="50" y="3784"/>
                  </a:lnTo>
                  <a:lnTo>
                    <a:pt x="25" y="11696"/>
                  </a:lnTo>
                  <a:lnTo>
                    <a:pt x="520" y="12954"/>
                  </a:lnTo>
                  <a:lnTo>
                    <a:pt x="2501" y="14998"/>
                  </a:lnTo>
                  <a:lnTo>
                    <a:pt x="3708" y="15494"/>
                  </a:lnTo>
                  <a:lnTo>
                    <a:pt x="19494" y="15544"/>
                  </a:lnTo>
                  <a:lnTo>
                    <a:pt x="19481" y="20027"/>
                  </a:lnTo>
                  <a:lnTo>
                    <a:pt x="5372" y="20002"/>
                  </a:lnTo>
                  <a:lnTo>
                    <a:pt x="5384" y="17881"/>
                  </a:lnTo>
                  <a:lnTo>
                    <a:pt x="0" y="17868"/>
                  </a:lnTo>
                  <a:lnTo>
                    <a:pt x="0" y="21691"/>
                  </a:lnTo>
                  <a:lnTo>
                    <a:pt x="495" y="22936"/>
                  </a:lnTo>
                  <a:lnTo>
                    <a:pt x="2463" y="24980"/>
                  </a:lnTo>
                  <a:lnTo>
                    <a:pt x="3683" y="25488"/>
                  </a:lnTo>
                  <a:lnTo>
                    <a:pt x="21145" y="25552"/>
                  </a:lnTo>
                  <a:lnTo>
                    <a:pt x="22364" y="25031"/>
                  </a:lnTo>
                  <a:lnTo>
                    <a:pt x="24358" y="23012"/>
                  </a:lnTo>
                  <a:lnTo>
                    <a:pt x="24879" y="21755"/>
                  </a:lnTo>
                  <a:lnTo>
                    <a:pt x="24904" y="13843"/>
                  </a:lnTo>
                  <a:lnTo>
                    <a:pt x="24396" y="12598"/>
                  </a:lnTo>
                  <a:lnTo>
                    <a:pt x="22402" y="10553"/>
                  </a:lnTo>
                  <a:lnTo>
                    <a:pt x="21183" y="10045"/>
                  </a:lnTo>
                  <a:lnTo>
                    <a:pt x="5397" y="9994"/>
                  </a:lnTo>
                  <a:lnTo>
                    <a:pt x="5422" y="5537"/>
                  </a:lnTo>
                  <a:lnTo>
                    <a:pt x="19519" y="5549"/>
                  </a:lnTo>
                  <a:lnTo>
                    <a:pt x="19519" y="7658"/>
                  </a:lnTo>
                  <a:lnTo>
                    <a:pt x="24904" y="7670"/>
                  </a:lnTo>
                  <a:lnTo>
                    <a:pt x="24930" y="3848"/>
                  </a:lnTo>
                  <a:close/>
                </a:path>
                <a:path w="298450" h="26670">
                  <a:moveTo>
                    <a:pt x="74447" y="203"/>
                  </a:moveTo>
                  <a:lnTo>
                    <a:pt x="53327" y="152"/>
                  </a:lnTo>
                  <a:lnTo>
                    <a:pt x="52108" y="647"/>
                  </a:lnTo>
                  <a:lnTo>
                    <a:pt x="51117" y="1663"/>
                  </a:lnTo>
                  <a:lnTo>
                    <a:pt x="50114" y="2667"/>
                  </a:lnTo>
                  <a:lnTo>
                    <a:pt x="49618" y="3924"/>
                  </a:lnTo>
                  <a:lnTo>
                    <a:pt x="49568" y="21844"/>
                  </a:lnTo>
                  <a:lnTo>
                    <a:pt x="50063" y="23088"/>
                  </a:lnTo>
                  <a:lnTo>
                    <a:pt x="52044" y="25120"/>
                  </a:lnTo>
                  <a:lnTo>
                    <a:pt x="53251" y="25628"/>
                  </a:lnTo>
                  <a:lnTo>
                    <a:pt x="74383" y="25692"/>
                  </a:lnTo>
                  <a:lnTo>
                    <a:pt x="74396" y="20193"/>
                  </a:lnTo>
                  <a:lnTo>
                    <a:pt x="54940" y="20129"/>
                  </a:lnTo>
                  <a:lnTo>
                    <a:pt x="54978" y="5626"/>
                  </a:lnTo>
                  <a:lnTo>
                    <a:pt x="74409" y="5702"/>
                  </a:lnTo>
                  <a:lnTo>
                    <a:pt x="74447" y="203"/>
                  </a:lnTo>
                  <a:close/>
                </a:path>
                <a:path w="298450" h="26670">
                  <a:moveTo>
                    <a:pt x="104444" y="279"/>
                  </a:moveTo>
                  <a:lnTo>
                    <a:pt x="99072" y="266"/>
                  </a:lnTo>
                  <a:lnTo>
                    <a:pt x="98996" y="25768"/>
                  </a:lnTo>
                  <a:lnTo>
                    <a:pt x="104368" y="25768"/>
                  </a:lnTo>
                  <a:lnTo>
                    <a:pt x="104444" y="279"/>
                  </a:lnTo>
                  <a:close/>
                </a:path>
                <a:path w="298450" h="26670">
                  <a:moveTo>
                    <a:pt x="151485" y="419"/>
                  </a:moveTo>
                  <a:lnTo>
                    <a:pt x="128536" y="342"/>
                  </a:lnTo>
                  <a:lnTo>
                    <a:pt x="128460" y="25831"/>
                  </a:lnTo>
                  <a:lnTo>
                    <a:pt x="151409" y="25908"/>
                  </a:lnTo>
                  <a:lnTo>
                    <a:pt x="151434" y="20408"/>
                  </a:lnTo>
                  <a:lnTo>
                    <a:pt x="133883" y="20345"/>
                  </a:lnTo>
                  <a:lnTo>
                    <a:pt x="133896" y="15849"/>
                  </a:lnTo>
                  <a:lnTo>
                    <a:pt x="148031" y="15887"/>
                  </a:lnTo>
                  <a:lnTo>
                    <a:pt x="148043" y="10388"/>
                  </a:lnTo>
                  <a:lnTo>
                    <a:pt x="133896" y="10363"/>
                  </a:lnTo>
                  <a:lnTo>
                    <a:pt x="133921" y="5880"/>
                  </a:lnTo>
                  <a:lnTo>
                    <a:pt x="151472" y="5930"/>
                  </a:lnTo>
                  <a:lnTo>
                    <a:pt x="151485" y="419"/>
                  </a:lnTo>
                  <a:close/>
                </a:path>
                <a:path w="298450" h="26670">
                  <a:moveTo>
                    <a:pt x="200888" y="546"/>
                  </a:moveTo>
                  <a:lnTo>
                    <a:pt x="195478" y="533"/>
                  </a:lnTo>
                  <a:lnTo>
                    <a:pt x="195414" y="17589"/>
                  </a:lnTo>
                  <a:lnTo>
                    <a:pt x="181508" y="482"/>
                  </a:lnTo>
                  <a:lnTo>
                    <a:pt x="176009" y="482"/>
                  </a:lnTo>
                  <a:lnTo>
                    <a:pt x="175945" y="25958"/>
                  </a:lnTo>
                  <a:lnTo>
                    <a:pt x="181305" y="25971"/>
                  </a:lnTo>
                  <a:lnTo>
                    <a:pt x="181356" y="8902"/>
                  </a:lnTo>
                  <a:lnTo>
                    <a:pt x="195313" y="26009"/>
                  </a:lnTo>
                  <a:lnTo>
                    <a:pt x="200812" y="26022"/>
                  </a:lnTo>
                  <a:lnTo>
                    <a:pt x="200888" y="546"/>
                  </a:lnTo>
                  <a:close/>
                </a:path>
                <a:path w="298450" h="26670">
                  <a:moveTo>
                    <a:pt x="250532" y="685"/>
                  </a:moveTo>
                  <a:lnTo>
                    <a:pt x="225679" y="22313"/>
                  </a:lnTo>
                  <a:lnTo>
                    <a:pt x="226174" y="23558"/>
                  </a:lnTo>
                  <a:lnTo>
                    <a:pt x="228142" y="25590"/>
                  </a:lnTo>
                  <a:lnTo>
                    <a:pt x="229349" y="26111"/>
                  </a:lnTo>
                  <a:lnTo>
                    <a:pt x="250482" y="26162"/>
                  </a:lnTo>
                  <a:lnTo>
                    <a:pt x="250494" y="20662"/>
                  </a:lnTo>
                  <a:lnTo>
                    <a:pt x="231051" y="20599"/>
                  </a:lnTo>
                  <a:lnTo>
                    <a:pt x="231101" y="6121"/>
                  </a:lnTo>
                  <a:lnTo>
                    <a:pt x="250520" y="6172"/>
                  </a:lnTo>
                  <a:lnTo>
                    <a:pt x="250532" y="685"/>
                  </a:lnTo>
                  <a:close/>
                </a:path>
                <a:path w="298450" h="26670">
                  <a:moveTo>
                    <a:pt x="298145" y="812"/>
                  </a:moveTo>
                  <a:lnTo>
                    <a:pt x="275196" y="749"/>
                  </a:lnTo>
                  <a:lnTo>
                    <a:pt x="275132" y="26238"/>
                  </a:lnTo>
                  <a:lnTo>
                    <a:pt x="298094" y="26301"/>
                  </a:lnTo>
                  <a:lnTo>
                    <a:pt x="298107" y="20802"/>
                  </a:lnTo>
                  <a:lnTo>
                    <a:pt x="280555" y="20739"/>
                  </a:lnTo>
                  <a:lnTo>
                    <a:pt x="280568" y="16256"/>
                  </a:lnTo>
                  <a:lnTo>
                    <a:pt x="294703" y="16294"/>
                  </a:lnTo>
                  <a:lnTo>
                    <a:pt x="294716" y="10795"/>
                  </a:lnTo>
                  <a:lnTo>
                    <a:pt x="280581" y="10744"/>
                  </a:lnTo>
                  <a:lnTo>
                    <a:pt x="280593" y="6273"/>
                  </a:lnTo>
                  <a:lnTo>
                    <a:pt x="298132" y="6311"/>
                  </a:lnTo>
                  <a:lnTo>
                    <a:pt x="298145" y="812"/>
                  </a:lnTo>
                  <a:close/>
                </a:path>
              </a:pathLst>
            </a:custGeom>
            <a:solidFill>
              <a:srgbClr val="2D344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9688" y="4023791"/>
              <a:ext cx="48260" cy="41910"/>
            </a:xfrm>
            <a:custGeom>
              <a:avLst/>
              <a:gdLst/>
              <a:ahLst/>
              <a:cxnLst/>
              <a:rect l="l" t="t" r="r" b="b"/>
              <a:pathLst>
                <a:path w="48259" h="41910">
                  <a:moveTo>
                    <a:pt x="46482" y="0"/>
                  </a:moveTo>
                  <a:lnTo>
                    <a:pt x="1409" y="0"/>
                  </a:lnTo>
                  <a:lnTo>
                    <a:pt x="0" y="1384"/>
                  </a:lnTo>
                  <a:lnTo>
                    <a:pt x="0" y="38620"/>
                  </a:lnTo>
                  <a:lnTo>
                    <a:pt x="0" y="40322"/>
                  </a:lnTo>
                  <a:lnTo>
                    <a:pt x="1409" y="41732"/>
                  </a:lnTo>
                  <a:lnTo>
                    <a:pt x="46482" y="41732"/>
                  </a:lnTo>
                  <a:lnTo>
                    <a:pt x="47879" y="40322"/>
                  </a:lnTo>
                  <a:lnTo>
                    <a:pt x="47879" y="1384"/>
                  </a:lnTo>
                  <a:lnTo>
                    <a:pt x="46482" y="0"/>
                  </a:lnTo>
                  <a:close/>
                </a:path>
              </a:pathLst>
            </a:custGeom>
            <a:solidFill>
              <a:srgbClr val="5B913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52325" y="4023791"/>
              <a:ext cx="48260" cy="41910"/>
            </a:xfrm>
            <a:custGeom>
              <a:avLst/>
              <a:gdLst/>
              <a:ahLst/>
              <a:cxnLst/>
              <a:rect l="l" t="t" r="r" b="b"/>
              <a:pathLst>
                <a:path w="48259" h="41910">
                  <a:moveTo>
                    <a:pt x="46469" y="0"/>
                  </a:moveTo>
                  <a:lnTo>
                    <a:pt x="1397" y="0"/>
                  </a:lnTo>
                  <a:lnTo>
                    <a:pt x="0" y="1384"/>
                  </a:lnTo>
                  <a:lnTo>
                    <a:pt x="0" y="38620"/>
                  </a:lnTo>
                  <a:lnTo>
                    <a:pt x="0" y="40322"/>
                  </a:lnTo>
                  <a:lnTo>
                    <a:pt x="1397" y="41732"/>
                  </a:lnTo>
                  <a:lnTo>
                    <a:pt x="46469" y="41732"/>
                  </a:lnTo>
                  <a:lnTo>
                    <a:pt x="47879" y="40322"/>
                  </a:lnTo>
                  <a:lnTo>
                    <a:pt x="47879" y="1384"/>
                  </a:lnTo>
                  <a:lnTo>
                    <a:pt x="46469" y="0"/>
                  </a:lnTo>
                  <a:close/>
                </a:path>
              </a:pathLst>
            </a:custGeom>
            <a:solidFill>
              <a:srgbClr val="CF8C25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598957" y="3967746"/>
              <a:ext cx="175895" cy="26034"/>
            </a:xfrm>
            <a:custGeom>
              <a:avLst/>
              <a:gdLst/>
              <a:ahLst/>
              <a:cxnLst/>
              <a:rect l="l" t="t" r="r" b="b"/>
              <a:pathLst>
                <a:path w="175895" h="26035">
                  <a:moveTo>
                    <a:pt x="25552" y="3873"/>
                  </a:moveTo>
                  <a:lnTo>
                    <a:pt x="25044" y="2641"/>
                  </a:lnTo>
                  <a:lnTo>
                    <a:pt x="22987" y="571"/>
                  </a:lnTo>
                  <a:lnTo>
                    <a:pt x="21742" y="50"/>
                  </a:lnTo>
                  <a:lnTo>
                    <a:pt x="20015" y="50"/>
                  </a:lnTo>
                  <a:lnTo>
                    <a:pt x="20015" y="5549"/>
                  </a:lnTo>
                  <a:lnTo>
                    <a:pt x="20002" y="11620"/>
                  </a:lnTo>
                  <a:lnTo>
                    <a:pt x="5549" y="11582"/>
                  </a:lnTo>
                  <a:lnTo>
                    <a:pt x="5562" y="5524"/>
                  </a:lnTo>
                  <a:lnTo>
                    <a:pt x="20015" y="5549"/>
                  </a:lnTo>
                  <a:lnTo>
                    <a:pt x="20015" y="50"/>
                  </a:lnTo>
                  <a:lnTo>
                    <a:pt x="76" y="0"/>
                  </a:lnTo>
                  <a:lnTo>
                    <a:pt x="0" y="25450"/>
                  </a:lnTo>
                  <a:lnTo>
                    <a:pt x="5511" y="25463"/>
                  </a:lnTo>
                  <a:lnTo>
                    <a:pt x="5537" y="17106"/>
                  </a:lnTo>
                  <a:lnTo>
                    <a:pt x="21717" y="17119"/>
                  </a:lnTo>
                  <a:lnTo>
                    <a:pt x="22948" y="16598"/>
                  </a:lnTo>
                  <a:lnTo>
                    <a:pt x="25006" y="14566"/>
                  </a:lnTo>
                  <a:lnTo>
                    <a:pt x="25527" y="13322"/>
                  </a:lnTo>
                  <a:lnTo>
                    <a:pt x="25527" y="11620"/>
                  </a:lnTo>
                  <a:lnTo>
                    <a:pt x="25539" y="5524"/>
                  </a:lnTo>
                  <a:lnTo>
                    <a:pt x="25552" y="3873"/>
                  </a:lnTo>
                  <a:close/>
                </a:path>
                <a:path w="175895" h="26035">
                  <a:moveTo>
                    <a:pt x="75171" y="5613"/>
                  </a:moveTo>
                  <a:lnTo>
                    <a:pt x="75145" y="3886"/>
                  </a:lnTo>
                  <a:lnTo>
                    <a:pt x="74663" y="2717"/>
                  </a:lnTo>
                  <a:lnTo>
                    <a:pt x="73634" y="1701"/>
                  </a:lnTo>
                  <a:lnTo>
                    <a:pt x="72631" y="660"/>
                  </a:lnTo>
                  <a:lnTo>
                    <a:pt x="71374" y="152"/>
                  </a:lnTo>
                  <a:lnTo>
                    <a:pt x="69634" y="152"/>
                  </a:lnTo>
                  <a:lnTo>
                    <a:pt x="69634" y="5664"/>
                  </a:lnTo>
                  <a:lnTo>
                    <a:pt x="69621" y="11912"/>
                  </a:lnTo>
                  <a:lnTo>
                    <a:pt x="55168" y="11874"/>
                  </a:lnTo>
                  <a:lnTo>
                    <a:pt x="55194" y="5613"/>
                  </a:lnTo>
                  <a:lnTo>
                    <a:pt x="69634" y="5664"/>
                  </a:lnTo>
                  <a:lnTo>
                    <a:pt x="69634" y="152"/>
                  </a:lnTo>
                  <a:lnTo>
                    <a:pt x="54940" y="114"/>
                  </a:lnTo>
                  <a:lnTo>
                    <a:pt x="53492" y="114"/>
                  </a:lnTo>
                  <a:lnTo>
                    <a:pt x="52235" y="635"/>
                  </a:lnTo>
                  <a:lnTo>
                    <a:pt x="50215" y="2641"/>
                  </a:lnTo>
                  <a:lnTo>
                    <a:pt x="49707" y="3886"/>
                  </a:lnTo>
                  <a:lnTo>
                    <a:pt x="49631" y="25577"/>
                  </a:lnTo>
                  <a:lnTo>
                    <a:pt x="55130" y="25603"/>
                  </a:lnTo>
                  <a:lnTo>
                    <a:pt x="55156" y="17386"/>
                  </a:lnTo>
                  <a:lnTo>
                    <a:pt x="69608" y="17424"/>
                  </a:lnTo>
                  <a:lnTo>
                    <a:pt x="69596" y="25641"/>
                  </a:lnTo>
                  <a:lnTo>
                    <a:pt x="75120" y="25641"/>
                  </a:lnTo>
                  <a:lnTo>
                    <a:pt x="75145" y="17386"/>
                  </a:lnTo>
                  <a:lnTo>
                    <a:pt x="75158" y="11912"/>
                  </a:lnTo>
                  <a:lnTo>
                    <a:pt x="75171" y="5613"/>
                  </a:lnTo>
                  <a:close/>
                </a:path>
                <a:path w="175895" h="26035">
                  <a:moveTo>
                    <a:pt x="126174" y="4140"/>
                  </a:moveTo>
                  <a:lnTo>
                    <a:pt x="125653" y="2908"/>
                  </a:lnTo>
                  <a:lnTo>
                    <a:pt x="123609" y="850"/>
                  </a:lnTo>
                  <a:lnTo>
                    <a:pt x="122364" y="330"/>
                  </a:lnTo>
                  <a:lnTo>
                    <a:pt x="120624" y="330"/>
                  </a:lnTo>
                  <a:lnTo>
                    <a:pt x="120624" y="5816"/>
                  </a:lnTo>
                  <a:lnTo>
                    <a:pt x="120599" y="11887"/>
                  </a:lnTo>
                  <a:lnTo>
                    <a:pt x="106159" y="11836"/>
                  </a:lnTo>
                  <a:lnTo>
                    <a:pt x="106184" y="5791"/>
                  </a:lnTo>
                  <a:lnTo>
                    <a:pt x="120624" y="5816"/>
                  </a:lnTo>
                  <a:lnTo>
                    <a:pt x="120624" y="330"/>
                  </a:lnTo>
                  <a:lnTo>
                    <a:pt x="100685" y="266"/>
                  </a:lnTo>
                  <a:lnTo>
                    <a:pt x="100634" y="25717"/>
                  </a:lnTo>
                  <a:lnTo>
                    <a:pt x="106121" y="25730"/>
                  </a:lnTo>
                  <a:lnTo>
                    <a:pt x="106146" y="17360"/>
                  </a:lnTo>
                  <a:lnTo>
                    <a:pt x="113423" y="17360"/>
                  </a:lnTo>
                  <a:lnTo>
                    <a:pt x="120472" y="25781"/>
                  </a:lnTo>
                  <a:lnTo>
                    <a:pt x="126111" y="25793"/>
                  </a:lnTo>
                  <a:lnTo>
                    <a:pt x="126111" y="23952"/>
                  </a:lnTo>
                  <a:lnTo>
                    <a:pt x="120624" y="17373"/>
                  </a:lnTo>
                  <a:lnTo>
                    <a:pt x="122351" y="17360"/>
                  </a:lnTo>
                  <a:lnTo>
                    <a:pt x="126174" y="5791"/>
                  </a:lnTo>
                  <a:lnTo>
                    <a:pt x="126174" y="4140"/>
                  </a:lnTo>
                  <a:close/>
                </a:path>
                <a:path w="175895" h="26035">
                  <a:moveTo>
                    <a:pt x="175628" y="431"/>
                  </a:moveTo>
                  <a:lnTo>
                    <a:pt x="169964" y="431"/>
                  </a:lnTo>
                  <a:lnTo>
                    <a:pt x="161569" y="10388"/>
                  </a:lnTo>
                  <a:lnTo>
                    <a:pt x="156527" y="10375"/>
                  </a:lnTo>
                  <a:lnTo>
                    <a:pt x="156565" y="381"/>
                  </a:lnTo>
                  <a:lnTo>
                    <a:pt x="151015" y="355"/>
                  </a:lnTo>
                  <a:lnTo>
                    <a:pt x="150952" y="25857"/>
                  </a:lnTo>
                  <a:lnTo>
                    <a:pt x="156514" y="25857"/>
                  </a:lnTo>
                  <a:lnTo>
                    <a:pt x="156527" y="15887"/>
                  </a:lnTo>
                  <a:lnTo>
                    <a:pt x="161544" y="15900"/>
                  </a:lnTo>
                  <a:lnTo>
                    <a:pt x="169887" y="25895"/>
                  </a:lnTo>
                  <a:lnTo>
                    <a:pt x="175564" y="25908"/>
                  </a:lnTo>
                  <a:lnTo>
                    <a:pt x="175564" y="24041"/>
                  </a:lnTo>
                  <a:lnTo>
                    <a:pt x="166509" y="13144"/>
                  </a:lnTo>
                  <a:lnTo>
                    <a:pt x="175628" y="2324"/>
                  </a:lnTo>
                  <a:lnTo>
                    <a:pt x="175628" y="431"/>
                  </a:lnTo>
                  <a:close/>
                </a:path>
              </a:pathLst>
            </a:custGeom>
            <a:solidFill>
              <a:srgbClr val="2D344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15007" y="4023791"/>
              <a:ext cx="48260" cy="41910"/>
            </a:xfrm>
            <a:custGeom>
              <a:avLst/>
              <a:gdLst/>
              <a:ahLst/>
              <a:cxnLst/>
              <a:rect l="l" t="t" r="r" b="b"/>
              <a:pathLst>
                <a:path w="48259" h="41910">
                  <a:moveTo>
                    <a:pt x="46443" y="0"/>
                  </a:moveTo>
                  <a:lnTo>
                    <a:pt x="1384" y="0"/>
                  </a:lnTo>
                  <a:lnTo>
                    <a:pt x="0" y="1384"/>
                  </a:lnTo>
                  <a:lnTo>
                    <a:pt x="0" y="38620"/>
                  </a:lnTo>
                  <a:lnTo>
                    <a:pt x="0" y="40322"/>
                  </a:lnTo>
                  <a:lnTo>
                    <a:pt x="1384" y="41732"/>
                  </a:lnTo>
                  <a:lnTo>
                    <a:pt x="46443" y="41732"/>
                  </a:lnTo>
                  <a:lnTo>
                    <a:pt x="47866" y="40322"/>
                  </a:lnTo>
                  <a:lnTo>
                    <a:pt x="47866" y="1384"/>
                  </a:lnTo>
                  <a:lnTo>
                    <a:pt x="46443" y="0"/>
                  </a:lnTo>
                  <a:close/>
                </a:path>
              </a:pathLst>
            </a:custGeom>
            <a:solidFill>
              <a:srgbClr val="84234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7664" y="4023789"/>
              <a:ext cx="48260" cy="41910"/>
            </a:xfrm>
            <a:custGeom>
              <a:avLst/>
              <a:gdLst/>
              <a:ahLst/>
              <a:cxnLst/>
              <a:rect l="l" t="t" r="r" b="b"/>
              <a:pathLst>
                <a:path w="48259" h="41910">
                  <a:moveTo>
                    <a:pt x="46570" y="0"/>
                  </a:moveTo>
                  <a:lnTo>
                    <a:pt x="1409" y="0"/>
                  </a:lnTo>
                  <a:lnTo>
                    <a:pt x="0" y="1397"/>
                  </a:lnTo>
                  <a:lnTo>
                    <a:pt x="0" y="38709"/>
                  </a:lnTo>
                  <a:lnTo>
                    <a:pt x="0" y="40411"/>
                  </a:lnTo>
                  <a:lnTo>
                    <a:pt x="1409" y="41833"/>
                  </a:lnTo>
                  <a:lnTo>
                    <a:pt x="46570" y="41833"/>
                  </a:lnTo>
                  <a:lnTo>
                    <a:pt x="47967" y="40411"/>
                  </a:lnTo>
                  <a:lnTo>
                    <a:pt x="47967" y="1397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226BB4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245351" y="3768864"/>
              <a:ext cx="528320" cy="167005"/>
            </a:xfrm>
            <a:custGeom>
              <a:avLst/>
              <a:gdLst/>
              <a:ahLst/>
              <a:cxnLst/>
              <a:rect l="l" t="t" r="r" b="b"/>
              <a:pathLst>
                <a:path w="528320" h="167004">
                  <a:moveTo>
                    <a:pt x="361378" y="81013"/>
                  </a:moveTo>
                  <a:lnTo>
                    <a:pt x="358355" y="77965"/>
                  </a:lnTo>
                  <a:lnTo>
                    <a:pt x="291172" y="77965"/>
                  </a:lnTo>
                  <a:lnTo>
                    <a:pt x="288150" y="81013"/>
                  </a:lnTo>
                  <a:lnTo>
                    <a:pt x="288150" y="88442"/>
                  </a:lnTo>
                  <a:lnTo>
                    <a:pt x="291172" y="91465"/>
                  </a:lnTo>
                  <a:lnTo>
                    <a:pt x="294906" y="91465"/>
                  </a:lnTo>
                  <a:lnTo>
                    <a:pt x="358355" y="91465"/>
                  </a:lnTo>
                  <a:lnTo>
                    <a:pt x="361378" y="88442"/>
                  </a:lnTo>
                  <a:lnTo>
                    <a:pt x="361378" y="81013"/>
                  </a:lnTo>
                  <a:close/>
                </a:path>
                <a:path w="528320" h="167004">
                  <a:moveTo>
                    <a:pt x="383222" y="3860"/>
                  </a:moveTo>
                  <a:lnTo>
                    <a:pt x="380187" y="825"/>
                  </a:lnTo>
                  <a:lnTo>
                    <a:pt x="291172" y="825"/>
                  </a:lnTo>
                  <a:lnTo>
                    <a:pt x="288150" y="3860"/>
                  </a:lnTo>
                  <a:lnTo>
                    <a:pt x="288150" y="11290"/>
                  </a:lnTo>
                  <a:lnTo>
                    <a:pt x="291172" y="14325"/>
                  </a:lnTo>
                  <a:lnTo>
                    <a:pt x="294906" y="14325"/>
                  </a:lnTo>
                  <a:lnTo>
                    <a:pt x="380187" y="14325"/>
                  </a:lnTo>
                  <a:lnTo>
                    <a:pt x="383222" y="11290"/>
                  </a:lnTo>
                  <a:lnTo>
                    <a:pt x="383222" y="3860"/>
                  </a:lnTo>
                  <a:close/>
                </a:path>
                <a:path w="528320" h="167004">
                  <a:moveTo>
                    <a:pt x="527888" y="166839"/>
                  </a:moveTo>
                  <a:lnTo>
                    <a:pt x="455549" y="9740"/>
                  </a:lnTo>
                  <a:lnTo>
                    <a:pt x="453809" y="4394"/>
                  </a:lnTo>
                  <a:lnTo>
                    <a:pt x="448906" y="825"/>
                  </a:lnTo>
                  <a:lnTo>
                    <a:pt x="438086" y="825"/>
                  </a:lnTo>
                  <a:lnTo>
                    <a:pt x="433425" y="3911"/>
                  </a:lnTo>
                  <a:lnTo>
                    <a:pt x="373062" y="152908"/>
                  </a:lnTo>
                  <a:lnTo>
                    <a:pt x="372541" y="153263"/>
                  </a:lnTo>
                  <a:lnTo>
                    <a:pt x="293484" y="153390"/>
                  </a:lnTo>
                  <a:lnTo>
                    <a:pt x="249021" y="127431"/>
                  </a:lnTo>
                  <a:lnTo>
                    <a:pt x="230720" y="100037"/>
                  </a:lnTo>
                  <a:lnTo>
                    <a:pt x="246583" y="93789"/>
                  </a:lnTo>
                  <a:lnTo>
                    <a:pt x="258940" y="82537"/>
                  </a:lnTo>
                  <a:lnTo>
                    <a:pt x="266954" y="67322"/>
                  </a:lnTo>
                  <a:lnTo>
                    <a:pt x="269811" y="49161"/>
                  </a:lnTo>
                  <a:lnTo>
                    <a:pt x="266230" y="29273"/>
                  </a:lnTo>
                  <a:lnTo>
                    <a:pt x="256197" y="13728"/>
                  </a:lnTo>
                  <a:lnTo>
                    <a:pt x="240779" y="3606"/>
                  </a:lnTo>
                  <a:lnTo>
                    <a:pt x="221056" y="0"/>
                  </a:lnTo>
                  <a:lnTo>
                    <a:pt x="143230" y="0"/>
                  </a:lnTo>
                  <a:lnTo>
                    <a:pt x="143230" y="127635"/>
                  </a:lnTo>
                  <a:lnTo>
                    <a:pt x="88277" y="9461"/>
                  </a:lnTo>
                  <a:lnTo>
                    <a:pt x="85902" y="3975"/>
                  </a:lnTo>
                  <a:lnTo>
                    <a:pt x="81470" y="825"/>
                  </a:lnTo>
                  <a:lnTo>
                    <a:pt x="70713" y="825"/>
                  </a:lnTo>
                  <a:lnTo>
                    <a:pt x="66141" y="4089"/>
                  </a:lnTo>
                  <a:lnTo>
                    <a:pt x="0" y="166636"/>
                  </a:lnTo>
                  <a:lnTo>
                    <a:pt x="14541" y="166636"/>
                  </a:lnTo>
                  <a:lnTo>
                    <a:pt x="45034" y="91478"/>
                  </a:lnTo>
                  <a:lnTo>
                    <a:pt x="87934" y="91478"/>
                  </a:lnTo>
                  <a:lnTo>
                    <a:pt x="90957" y="88442"/>
                  </a:lnTo>
                  <a:lnTo>
                    <a:pt x="90957" y="81013"/>
                  </a:lnTo>
                  <a:lnTo>
                    <a:pt x="87934" y="77965"/>
                  </a:lnTo>
                  <a:lnTo>
                    <a:pt x="50507" y="77965"/>
                  </a:lnTo>
                  <a:lnTo>
                    <a:pt x="75819" y="15595"/>
                  </a:lnTo>
                  <a:lnTo>
                    <a:pt x="76365" y="15595"/>
                  </a:lnTo>
                  <a:lnTo>
                    <a:pt x="144792" y="165188"/>
                  </a:lnTo>
                  <a:lnTo>
                    <a:pt x="147142" y="166687"/>
                  </a:lnTo>
                  <a:lnTo>
                    <a:pt x="153441" y="166687"/>
                  </a:lnTo>
                  <a:lnTo>
                    <a:pt x="156387" y="163918"/>
                  </a:lnTo>
                  <a:lnTo>
                    <a:pt x="156641" y="160362"/>
                  </a:lnTo>
                  <a:lnTo>
                    <a:pt x="156692" y="13487"/>
                  </a:lnTo>
                  <a:lnTo>
                    <a:pt x="221056" y="13487"/>
                  </a:lnTo>
                  <a:lnTo>
                    <a:pt x="235458" y="16052"/>
                  </a:lnTo>
                  <a:lnTo>
                    <a:pt x="246583" y="23317"/>
                  </a:lnTo>
                  <a:lnTo>
                    <a:pt x="253758" y="34582"/>
                  </a:lnTo>
                  <a:lnTo>
                    <a:pt x="256311" y="49161"/>
                  </a:lnTo>
                  <a:lnTo>
                    <a:pt x="253619" y="64363"/>
                  </a:lnTo>
                  <a:lnTo>
                    <a:pt x="246214" y="76517"/>
                  </a:lnTo>
                  <a:lnTo>
                    <a:pt x="235038" y="84569"/>
                  </a:lnTo>
                  <a:lnTo>
                    <a:pt x="221056" y="87490"/>
                  </a:lnTo>
                  <a:lnTo>
                    <a:pt x="205359" y="87490"/>
                  </a:lnTo>
                  <a:lnTo>
                    <a:pt x="216395" y="103060"/>
                  </a:lnTo>
                  <a:lnTo>
                    <a:pt x="237871" y="135001"/>
                  </a:lnTo>
                  <a:lnTo>
                    <a:pt x="275043" y="164185"/>
                  </a:lnTo>
                  <a:lnTo>
                    <a:pt x="375348" y="166839"/>
                  </a:lnTo>
                  <a:lnTo>
                    <a:pt x="378371" y="166636"/>
                  </a:lnTo>
                  <a:lnTo>
                    <a:pt x="381139" y="165227"/>
                  </a:lnTo>
                  <a:lnTo>
                    <a:pt x="383578" y="161734"/>
                  </a:lnTo>
                  <a:lnTo>
                    <a:pt x="385546" y="157683"/>
                  </a:lnTo>
                  <a:lnTo>
                    <a:pt x="412838" y="91478"/>
                  </a:lnTo>
                  <a:lnTo>
                    <a:pt x="455079" y="91478"/>
                  </a:lnTo>
                  <a:lnTo>
                    <a:pt x="458114" y="88442"/>
                  </a:lnTo>
                  <a:lnTo>
                    <a:pt x="458114" y="81013"/>
                  </a:lnTo>
                  <a:lnTo>
                    <a:pt x="455079" y="77965"/>
                  </a:lnTo>
                  <a:lnTo>
                    <a:pt x="418236" y="77965"/>
                  </a:lnTo>
                  <a:lnTo>
                    <a:pt x="442937" y="15684"/>
                  </a:lnTo>
                  <a:lnTo>
                    <a:pt x="443585" y="15659"/>
                  </a:lnTo>
                  <a:lnTo>
                    <a:pt x="512749" y="166839"/>
                  </a:lnTo>
                  <a:lnTo>
                    <a:pt x="527888" y="166839"/>
                  </a:lnTo>
                  <a:close/>
                </a:path>
              </a:pathLst>
            </a:custGeom>
            <a:solidFill>
              <a:srgbClr val="2D344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3200"/>
            </a:p>
          </p:txBody>
        </p:sp>
      </p:grpSp>
      <p:pic>
        <p:nvPicPr>
          <p:cNvPr id="1026" name="Picture 2" descr="C:\Users\user\Desktop\ADRION BLUEAIR\LOGOTIPI PARTNERA\uprc_logo_e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96" y="6251228"/>
            <a:ext cx="1175085" cy="3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rivredna gospodarska komora Bi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82" y="6301864"/>
            <a:ext cx="1093911" cy="18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ADRION BLUEAIR\LOGOTIPI PARTNERA\UB Beograd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329" y="6270473"/>
            <a:ext cx="850868" cy="2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TPLj_logotip_ANG_krajsi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28" y="6259527"/>
            <a:ext cx="1119369" cy="3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9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88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Blueair</a:t>
            </a:r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C373D3-61FE-EB92-73CC-9DA1A7B0B65F}"/>
              </a:ext>
            </a:extLst>
          </p:cNvPr>
          <p:cNvGrpSpPr>
            <a:grpSpLocks noChangeAspect="1"/>
          </p:cNvGrpSpPr>
          <p:nvPr/>
        </p:nvGrpSpPr>
        <p:grpSpPr>
          <a:xfrm>
            <a:off x="75774" y="1658894"/>
            <a:ext cx="12040452" cy="1531182"/>
            <a:chOff x="157006" y="1666241"/>
            <a:chExt cx="10932335" cy="13902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9D91506-11B3-62D5-4970-D1EFB2813D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7006" y="1666241"/>
              <a:ext cx="8282284" cy="1371927"/>
              <a:chOff x="508000" y="1690386"/>
              <a:chExt cx="11877988" cy="196754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AA2EB8-03B1-879C-639C-52484E36BF84}"/>
                  </a:ext>
                </a:extLst>
              </p:cNvPr>
              <p:cNvSpPr txBox="1"/>
              <p:nvPr/>
            </p:nvSpPr>
            <p:spPr>
              <a:xfrm>
                <a:off x="508000" y="1701801"/>
                <a:ext cx="11277600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tabLst>
                    <a:tab pos="355591" algn="l"/>
                  </a:tabLst>
                </a:pPr>
                <a:r>
                  <a:rPr lang="en-GB" dirty="0">
                    <a:solidFill>
                      <a:srgbClr val="1F497D"/>
                    </a:solidFill>
                    <a:ea typeface="Calibri Light" panose="020F0302020204030204" pitchFamily="34" charset="0"/>
                    <a:cs typeface="Calibri Light" panose="020F0302020204030204" pitchFamily="34" charset="0"/>
                  </a:rPr>
                  <a:t>BLUEAIR Innovation Community</a:t>
                </a:r>
              </a:p>
              <a:p>
                <a:pPr>
                  <a:spcAft>
                    <a:spcPts val="1200"/>
                  </a:spcAft>
                  <a:tabLst>
                    <a:tab pos="355591" algn="l"/>
                  </a:tabLst>
                </a:pPr>
                <a:r>
                  <a:rPr lang="en-GB" dirty="0">
                    <a:solidFill>
                      <a:srgbClr val="1F497D"/>
                    </a:solidFill>
                    <a:ea typeface="Calibri Light" panose="020F0302020204030204" pitchFamily="34" charset="0"/>
                    <a:cs typeface="Calibri Light" panose="020F0302020204030204" pitchFamily="34" charset="0"/>
                  </a:rPr>
                  <a:t>Project presentation</a:t>
                </a:r>
              </a:p>
              <a:p>
                <a:pPr>
                  <a:spcAft>
                    <a:spcPts val="1200"/>
                  </a:spcAft>
                  <a:tabLst>
                    <a:tab pos="355591" algn="l"/>
                  </a:tabLst>
                </a:pPr>
                <a:endParaRPr lang="en-GB" dirty="0">
                  <a:solidFill>
                    <a:srgbClr val="1F497D"/>
                  </a:solidFill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D2B602-69D2-DAEA-69AC-3368FB909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000" y="1690386"/>
                <a:ext cx="3815836" cy="196754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3BDEA1A-6185-0D9A-0E84-DC046A644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5197" y="1690386"/>
                <a:ext cx="4050066" cy="196754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C995A22-595F-69B4-B82E-AE9ADD30C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5264" y="1690387"/>
                <a:ext cx="4030724" cy="196754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EF63DA-D10E-405A-B240-FA2F2D0AF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82971" y="1681419"/>
              <a:ext cx="2606370" cy="1375085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FB9E7BD-C479-E6E8-1953-F5876367DA33}"/>
              </a:ext>
            </a:extLst>
          </p:cNvPr>
          <p:cNvGrpSpPr/>
          <p:nvPr/>
        </p:nvGrpSpPr>
        <p:grpSpPr>
          <a:xfrm>
            <a:off x="253299" y="3487265"/>
            <a:ext cx="11685401" cy="3085351"/>
            <a:chOff x="198345" y="3297339"/>
            <a:chExt cx="11685401" cy="30853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99087C-5016-1D57-67B9-01C58D6A3356}"/>
                </a:ext>
              </a:extLst>
            </p:cNvPr>
            <p:cNvGrpSpPr/>
            <p:nvPr/>
          </p:nvGrpSpPr>
          <p:grpSpPr>
            <a:xfrm>
              <a:off x="198345" y="3878040"/>
              <a:ext cx="11685401" cy="2504650"/>
              <a:chOff x="198345" y="3541342"/>
              <a:chExt cx="11685401" cy="25046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7B73DF-D63E-923A-53C8-D4AEAFF1E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345" y="3541342"/>
                <a:ext cx="6242852" cy="2504650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C3DD497-9B40-4349-B13E-D819EF80B7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41197" y="3725556"/>
                <a:ext cx="2811305" cy="2136221"/>
                <a:chOff x="9182350" y="4090159"/>
                <a:chExt cx="1674564" cy="1272448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32B9252-E0F8-D7CF-8DF0-688AD34DD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82350" y="4090159"/>
                  <a:ext cx="1674564" cy="62796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AA46DA18-2309-87B9-CD5E-E4E732A07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04384" y="4718120"/>
                  <a:ext cx="1652530" cy="644487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A197C2A-38DF-BF23-DD8A-B89CD0D14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93934" y="4295153"/>
                <a:ext cx="2489812" cy="997027"/>
              </a:xfrm>
              <a:prstGeom prst="rect">
                <a:avLst/>
              </a:prstGeom>
            </p:spPr>
          </p:pic>
        </p:grpSp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6882858E-9B33-E0AC-34A5-DDB6EB4E5A65}"/>
                </a:ext>
              </a:extLst>
            </p:cNvPr>
            <p:cNvSpPr/>
            <p:nvPr/>
          </p:nvSpPr>
          <p:spPr>
            <a:xfrm>
              <a:off x="4847303" y="3297340"/>
              <a:ext cx="2359742" cy="73998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30" name="Arrow: Curved Down 29">
              <a:extLst>
                <a:ext uri="{FF2B5EF4-FFF2-40B4-BE49-F238E27FC236}">
                  <a16:creationId xmlns:a16="http://schemas.microsoft.com/office/drawing/2014/main" id="{5C0728DC-D001-83EA-5B72-029A9FFCB614}"/>
                </a:ext>
              </a:extLst>
            </p:cNvPr>
            <p:cNvSpPr/>
            <p:nvPr/>
          </p:nvSpPr>
          <p:spPr>
            <a:xfrm>
              <a:off x="8214063" y="3297339"/>
              <a:ext cx="2359742" cy="73998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55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88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blue economy in AIR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4C30E-A6C4-0ECB-FB42-E1F5D317C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4" y="1565580"/>
            <a:ext cx="2425984" cy="196219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C2928F56-D23D-6805-6868-8D661B426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54" y="4024086"/>
            <a:ext cx="2425484" cy="1953036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78466751-D082-3CFF-B4FE-10C695B99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023" y="4024086"/>
            <a:ext cx="2430678" cy="1949762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B14413DB-F8C8-DC83-0083-766C3DD56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023" y="1573845"/>
            <a:ext cx="2425984" cy="2298694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4FE7531B-3C36-CF5D-82ED-885E60E37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730" y="1296601"/>
            <a:ext cx="5310624" cy="46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4" y="311109"/>
            <a:ext cx="9079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need for collaboration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2EB8-03B1-879C-639C-52484E36BF84}"/>
              </a:ext>
            </a:extLst>
          </p:cNvPr>
          <p:cNvSpPr txBox="1"/>
          <p:nvPr/>
        </p:nvSpPr>
        <p:spPr>
          <a:xfrm>
            <a:off x="567458" y="3020770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tabLst>
                <a:tab pos="355591" algn="l"/>
              </a:tabLst>
            </a:pPr>
            <a:endParaRPr lang="en-GB" dirty="0">
              <a:solidFill>
                <a:srgbClr val="1F497D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8A6C3FF1-5FD1-5705-EFF1-159B9AA8A047}"/>
              </a:ext>
            </a:extLst>
          </p:cNvPr>
          <p:cNvSpPr/>
          <p:nvPr/>
        </p:nvSpPr>
        <p:spPr>
          <a:xfrm>
            <a:off x="529607" y="1812750"/>
            <a:ext cx="3462290" cy="582549"/>
          </a:xfrm>
          <a:custGeom>
            <a:avLst/>
            <a:gdLst>
              <a:gd name="connsiteX0" fmla="*/ 0 w 2594850"/>
              <a:gd name="connsiteY0" fmla="*/ 58255 h 582549"/>
              <a:gd name="connsiteX1" fmla="*/ 58255 w 2594850"/>
              <a:gd name="connsiteY1" fmla="*/ 0 h 582549"/>
              <a:gd name="connsiteX2" fmla="*/ 2536595 w 2594850"/>
              <a:gd name="connsiteY2" fmla="*/ 0 h 582549"/>
              <a:gd name="connsiteX3" fmla="*/ 2594850 w 2594850"/>
              <a:gd name="connsiteY3" fmla="*/ 58255 h 582549"/>
              <a:gd name="connsiteX4" fmla="*/ 2594850 w 2594850"/>
              <a:gd name="connsiteY4" fmla="*/ 524294 h 582549"/>
              <a:gd name="connsiteX5" fmla="*/ 2536595 w 2594850"/>
              <a:gd name="connsiteY5" fmla="*/ 582549 h 582549"/>
              <a:gd name="connsiteX6" fmla="*/ 58255 w 2594850"/>
              <a:gd name="connsiteY6" fmla="*/ 582549 h 582549"/>
              <a:gd name="connsiteX7" fmla="*/ 0 w 2594850"/>
              <a:gd name="connsiteY7" fmla="*/ 524294 h 582549"/>
              <a:gd name="connsiteX8" fmla="*/ 0 w 2594850"/>
              <a:gd name="connsiteY8" fmla="*/ 58255 h 58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4850" h="582549">
                <a:moveTo>
                  <a:pt x="0" y="58255"/>
                </a:moveTo>
                <a:cubicBezTo>
                  <a:pt x="0" y="26082"/>
                  <a:pt x="26082" y="0"/>
                  <a:pt x="58255" y="0"/>
                </a:cubicBezTo>
                <a:lnTo>
                  <a:pt x="2536595" y="0"/>
                </a:lnTo>
                <a:cubicBezTo>
                  <a:pt x="2568768" y="0"/>
                  <a:pt x="2594850" y="26082"/>
                  <a:pt x="2594850" y="58255"/>
                </a:cubicBezTo>
                <a:lnTo>
                  <a:pt x="2594850" y="524294"/>
                </a:lnTo>
                <a:cubicBezTo>
                  <a:pt x="2594850" y="556467"/>
                  <a:pt x="2568768" y="582549"/>
                  <a:pt x="2536595" y="582549"/>
                </a:cubicBezTo>
                <a:lnTo>
                  <a:pt x="58255" y="582549"/>
                </a:lnTo>
                <a:cubicBezTo>
                  <a:pt x="26082" y="582549"/>
                  <a:pt x="0" y="556467"/>
                  <a:pt x="0" y="524294"/>
                </a:cubicBezTo>
                <a:lnTo>
                  <a:pt x="0" y="582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02" tIns="70402" rIns="513428" bIns="70402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Challenges</a:t>
            </a:r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C02E3DE1-A9A1-0C0A-F384-BB492FE26C7B}"/>
              </a:ext>
            </a:extLst>
          </p:cNvPr>
          <p:cNvSpPr/>
          <p:nvPr/>
        </p:nvSpPr>
        <p:spPr>
          <a:xfrm>
            <a:off x="4477154" y="1817832"/>
            <a:ext cx="3462289" cy="582549"/>
          </a:xfrm>
          <a:custGeom>
            <a:avLst/>
            <a:gdLst>
              <a:gd name="connsiteX0" fmla="*/ 0 w 2671086"/>
              <a:gd name="connsiteY0" fmla="*/ 58255 h 582549"/>
              <a:gd name="connsiteX1" fmla="*/ 58255 w 2671086"/>
              <a:gd name="connsiteY1" fmla="*/ 0 h 582549"/>
              <a:gd name="connsiteX2" fmla="*/ 2612831 w 2671086"/>
              <a:gd name="connsiteY2" fmla="*/ 0 h 582549"/>
              <a:gd name="connsiteX3" fmla="*/ 2671086 w 2671086"/>
              <a:gd name="connsiteY3" fmla="*/ 58255 h 582549"/>
              <a:gd name="connsiteX4" fmla="*/ 2671086 w 2671086"/>
              <a:gd name="connsiteY4" fmla="*/ 524294 h 582549"/>
              <a:gd name="connsiteX5" fmla="*/ 2612831 w 2671086"/>
              <a:gd name="connsiteY5" fmla="*/ 582549 h 582549"/>
              <a:gd name="connsiteX6" fmla="*/ 58255 w 2671086"/>
              <a:gd name="connsiteY6" fmla="*/ 582549 h 582549"/>
              <a:gd name="connsiteX7" fmla="*/ 0 w 2671086"/>
              <a:gd name="connsiteY7" fmla="*/ 524294 h 582549"/>
              <a:gd name="connsiteX8" fmla="*/ 0 w 2671086"/>
              <a:gd name="connsiteY8" fmla="*/ 58255 h 58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1086" h="582549">
                <a:moveTo>
                  <a:pt x="0" y="58255"/>
                </a:moveTo>
                <a:cubicBezTo>
                  <a:pt x="0" y="26082"/>
                  <a:pt x="26082" y="0"/>
                  <a:pt x="58255" y="0"/>
                </a:cubicBezTo>
                <a:lnTo>
                  <a:pt x="2612831" y="0"/>
                </a:lnTo>
                <a:cubicBezTo>
                  <a:pt x="2645004" y="0"/>
                  <a:pt x="2671086" y="26082"/>
                  <a:pt x="2671086" y="58255"/>
                </a:cubicBezTo>
                <a:lnTo>
                  <a:pt x="2671086" y="524294"/>
                </a:lnTo>
                <a:cubicBezTo>
                  <a:pt x="2671086" y="556467"/>
                  <a:pt x="2645004" y="582549"/>
                  <a:pt x="2612831" y="582549"/>
                </a:cubicBezTo>
                <a:lnTo>
                  <a:pt x="58255" y="582549"/>
                </a:lnTo>
                <a:cubicBezTo>
                  <a:pt x="26082" y="582549"/>
                  <a:pt x="0" y="556467"/>
                  <a:pt x="0" y="524294"/>
                </a:cubicBezTo>
                <a:lnTo>
                  <a:pt x="0" y="582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02" tIns="70402" rIns="562365" bIns="70403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Opportunities</a:t>
            </a:r>
          </a:p>
        </p:txBody>
      </p:sp>
      <p:sp>
        <p:nvSpPr>
          <p:cNvPr id="20" name="Free-form: Shape 19">
            <a:extLst>
              <a:ext uri="{FF2B5EF4-FFF2-40B4-BE49-F238E27FC236}">
                <a16:creationId xmlns:a16="http://schemas.microsoft.com/office/drawing/2014/main" id="{371F4F81-F87C-BA53-4E0A-B29B1BA45391}"/>
              </a:ext>
            </a:extLst>
          </p:cNvPr>
          <p:cNvSpPr/>
          <p:nvPr/>
        </p:nvSpPr>
        <p:spPr>
          <a:xfrm>
            <a:off x="8424700" y="1815421"/>
            <a:ext cx="3459046" cy="582549"/>
          </a:xfrm>
          <a:custGeom>
            <a:avLst/>
            <a:gdLst>
              <a:gd name="connsiteX0" fmla="*/ 0 w 2682774"/>
              <a:gd name="connsiteY0" fmla="*/ 58255 h 582549"/>
              <a:gd name="connsiteX1" fmla="*/ 58255 w 2682774"/>
              <a:gd name="connsiteY1" fmla="*/ 0 h 582549"/>
              <a:gd name="connsiteX2" fmla="*/ 2624519 w 2682774"/>
              <a:gd name="connsiteY2" fmla="*/ 0 h 582549"/>
              <a:gd name="connsiteX3" fmla="*/ 2682774 w 2682774"/>
              <a:gd name="connsiteY3" fmla="*/ 58255 h 582549"/>
              <a:gd name="connsiteX4" fmla="*/ 2682774 w 2682774"/>
              <a:gd name="connsiteY4" fmla="*/ 524294 h 582549"/>
              <a:gd name="connsiteX5" fmla="*/ 2624519 w 2682774"/>
              <a:gd name="connsiteY5" fmla="*/ 582549 h 582549"/>
              <a:gd name="connsiteX6" fmla="*/ 58255 w 2682774"/>
              <a:gd name="connsiteY6" fmla="*/ 582549 h 582549"/>
              <a:gd name="connsiteX7" fmla="*/ 0 w 2682774"/>
              <a:gd name="connsiteY7" fmla="*/ 524294 h 582549"/>
              <a:gd name="connsiteX8" fmla="*/ 0 w 2682774"/>
              <a:gd name="connsiteY8" fmla="*/ 58255 h 58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774" h="582549">
                <a:moveTo>
                  <a:pt x="0" y="58255"/>
                </a:moveTo>
                <a:cubicBezTo>
                  <a:pt x="0" y="26082"/>
                  <a:pt x="26082" y="0"/>
                  <a:pt x="58255" y="0"/>
                </a:cubicBezTo>
                <a:lnTo>
                  <a:pt x="2624519" y="0"/>
                </a:lnTo>
                <a:cubicBezTo>
                  <a:pt x="2656692" y="0"/>
                  <a:pt x="2682774" y="26082"/>
                  <a:pt x="2682774" y="58255"/>
                </a:cubicBezTo>
                <a:lnTo>
                  <a:pt x="2682774" y="524294"/>
                </a:lnTo>
                <a:cubicBezTo>
                  <a:pt x="2682774" y="556467"/>
                  <a:pt x="2656692" y="582549"/>
                  <a:pt x="2624519" y="582549"/>
                </a:cubicBezTo>
                <a:lnTo>
                  <a:pt x="58255" y="582549"/>
                </a:lnTo>
                <a:cubicBezTo>
                  <a:pt x="26082" y="582549"/>
                  <a:pt x="0" y="556467"/>
                  <a:pt x="0" y="524294"/>
                </a:cubicBezTo>
                <a:lnTo>
                  <a:pt x="0" y="5825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02" tIns="70402" rIns="561165" bIns="70402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Actions &amp; Solutions</a:t>
            </a:r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EA9B8E63-C030-44E1-0381-7422C396BAB5}"/>
              </a:ext>
            </a:extLst>
          </p:cNvPr>
          <p:cNvSpPr/>
          <p:nvPr/>
        </p:nvSpPr>
        <p:spPr>
          <a:xfrm>
            <a:off x="529607" y="3791242"/>
            <a:ext cx="3462289" cy="1032904"/>
          </a:xfrm>
          <a:custGeom>
            <a:avLst/>
            <a:gdLst>
              <a:gd name="connsiteX0" fmla="*/ 0 w 1893833"/>
              <a:gd name="connsiteY0" fmla="*/ 58255 h 582549"/>
              <a:gd name="connsiteX1" fmla="*/ 58255 w 1893833"/>
              <a:gd name="connsiteY1" fmla="*/ 0 h 582549"/>
              <a:gd name="connsiteX2" fmla="*/ 1835578 w 1893833"/>
              <a:gd name="connsiteY2" fmla="*/ 0 h 582549"/>
              <a:gd name="connsiteX3" fmla="*/ 1893833 w 1893833"/>
              <a:gd name="connsiteY3" fmla="*/ 58255 h 582549"/>
              <a:gd name="connsiteX4" fmla="*/ 1893833 w 1893833"/>
              <a:gd name="connsiteY4" fmla="*/ 524294 h 582549"/>
              <a:gd name="connsiteX5" fmla="*/ 1835578 w 1893833"/>
              <a:gd name="connsiteY5" fmla="*/ 582549 h 582549"/>
              <a:gd name="connsiteX6" fmla="*/ 58255 w 1893833"/>
              <a:gd name="connsiteY6" fmla="*/ 582549 h 582549"/>
              <a:gd name="connsiteX7" fmla="*/ 0 w 1893833"/>
              <a:gd name="connsiteY7" fmla="*/ 524294 h 582549"/>
              <a:gd name="connsiteX8" fmla="*/ 0 w 1893833"/>
              <a:gd name="connsiteY8" fmla="*/ 58255 h 58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833" h="582549">
                <a:moveTo>
                  <a:pt x="0" y="58255"/>
                </a:moveTo>
                <a:cubicBezTo>
                  <a:pt x="0" y="26082"/>
                  <a:pt x="26082" y="0"/>
                  <a:pt x="58255" y="0"/>
                </a:cubicBezTo>
                <a:lnTo>
                  <a:pt x="1835578" y="0"/>
                </a:lnTo>
                <a:cubicBezTo>
                  <a:pt x="1867751" y="0"/>
                  <a:pt x="1893833" y="26082"/>
                  <a:pt x="1893833" y="58255"/>
                </a:cubicBezTo>
                <a:lnTo>
                  <a:pt x="1893833" y="524294"/>
                </a:lnTo>
                <a:cubicBezTo>
                  <a:pt x="1893833" y="556467"/>
                  <a:pt x="1867751" y="582549"/>
                  <a:pt x="1835578" y="582549"/>
                </a:cubicBezTo>
                <a:lnTo>
                  <a:pt x="58255" y="582549"/>
                </a:lnTo>
                <a:cubicBezTo>
                  <a:pt x="26082" y="582549"/>
                  <a:pt x="0" y="556467"/>
                  <a:pt x="0" y="524294"/>
                </a:cubicBezTo>
                <a:lnTo>
                  <a:pt x="0" y="5825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02" tIns="70401" rIns="419210" bIns="7040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Recommendation</a:t>
            </a:r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59B4D971-9A48-9635-060F-4F8CCE8913A0}"/>
              </a:ext>
            </a:extLst>
          </p:cNvPr>
          <p:cNvSpPr/>
          <p:nvPr/>
        </p:nvSpPr>
        <p:spPr>
          <a:xfrm rot="16200000">
            <a:off x="3907838" y="1896810"/>
            <a:ext cx="653379" cy="485258"/>
          </a:xfrm>
          <a:custGeom>
            <a:avLst/>
            <a:gdLst>
              <a:gd name="connsiteX0" fmla="*/ 0 w 378656"/>
              <a:gd name="connsiteY0" fmla="*/ 208261 h 378656"/>
              <a:gd name="connsiteX1" fmla="*/ 85198 w 378656"/>
              <a:gd name="connsiteY1" fmla="*/ 208261 h 378656"/>
              <a:gd name="connsiteX2" fmla="*/ 85198 w 378656"/>
              <a:gd name="connsiteY2" fmla="*/ 0 h 378656"/>
              <a:gd name="connsiteX3" fmla="*/ 293458 w 378656"/>
              <a:gd name="connsiteY3" fmla="*/ 0 h 378656"/>
              <a:gd name="connsiteX4" fmla="*/ 293458 w 378656"/>
              <a:gd name="connsiteY4" fmla="*/ 208261 h 378656"/>
              <a:gd name="connsiteX5" fmla="*/ 378656 w 378656"/>
              <a:gd name="connsiteY5" fmla="*/ 208261 h 378656"/>
              <a:gd name="connsiteX6" fmla="*/ 189328 w 378656"/>
              <a:gd name="connsiteY6" fmla="*/ 378656 h 378656"/>
              <a:gd name="connsiteX7" fmla="*/ 0 w 378656"/>
              <a:gd name="connsiteY7" fmla="*/ 208261 h 3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56" h="378656">
                <a:moveTo>
                  <a:pt x="0" y="208261"/>
                </a:moveTo>
                <a:lnTo>
                  <a:pt x="85198" y="208261"/>
                </a:lnTo>
                <a:lnTo>
                  <a:pt x="85198" y="0"/>
                </a:lnTo>
                <a:lnTo>
                  <a:pt x="293458" y="0"/>
                </a:lnTo>
                <a:lnTo>
                  <a:pt x="293458" y="208261"/>
                </a:lnTo>
                <a:lnTo>
                  <a:pt x="378656" y="208261"/>
                </a:lnTo>
                <a:lnTo>
                  <a:pt x="189328" y="378656"/>
                </a:lnTo>
                <a:lnTo>
                  <a:pt x="0" y="20826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788" tIns="21590" rIns="106788" bIns="11530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CD8B9335-7E60-4772-531E-55F5574E7634}"/>
              </a:ext>
            </a:extLst>
          </p:cNvPr>
          <p:cNvSpPr/>
          <p:nvPr/>
        </p:nvSpPr>
        <p:spPr>
          <a:xfrm rot="16200000">
            <a:off x="7855380" y="1831278"/>
            <a:ext cx="653379" cy="485258"/>
          </a:xfrm>
          <a:custGeom>
            <a:avLst/>
            <a:gdLst>
              <a:gd name="connsiteX0" fmla="*/ 0 w 378656"/>
              <a:gd name="connsiteY0" fmla="*/ 208261 h 378656"/>
              <a:gd name="connsiteX1" fmla="*/ 85198 w 378656"/>
              <a:gd name="connsiteY1" fmla="*/ 208261 h 378656"/>
              <a:gd name="connsiteX2" fmla="*/ 85198 w 378656"/>
              <a:gd name="connsiteY2" fmla="*/ 0 h 378656"/>
              <a:gd name="connsiteX3" fmla="*/ 293458 w 378656"/>
              <a:gd name="connsiteY3" fmla="*/ 0 h 378656"/>
              <a:gd name="connsiteX4" fmla="*/ 293458 w 378656"/>
              <a:gd name="connsiteY4" fmla="*/ 208261 h 378656"/>
              <a:gd name="connsiteX5" fmla="*/ 378656 w 378656"/>
              <a:gd name="connsiteY5" fmla="*/ 208261 h 378656"/>
              <a:gd name="connsiteX6" fmla="*/ 189328 w 378656"/>
              <a:gd name="connsiteY6" fmla="*/ 378656 h 378656"/>
              <a:gd name="connsiteX7" fmla="*/ 0 w 378656"/>
              <a:gd name="connsiteY7" fmla="*/ 208261 h 3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56" h="378656">
                <a:moveTo>
                  <a:pt x="0" y="208261"/>
                </a:moveTo>
                <a:lnTo>
                  <a:pt x="85198" y="208261"/>
                </a:lnTo>
                <a:lnTo>
                  <a:pt x="85198" y="0"/>
                </a:lnTo>
                <a:lnTo>
                  <a:pt x="293458" y="0"/>
                </a:lnTo>
                <a:lnTo>
                  <a:pt x="293458" y="208261"/>
                </a:lnTo>
                <a:lnTo>
                  <a:pt x="378656" y="208261"/>
                </a:lnTo>
                <a:lnTo>
                  <a:pt x="189328" y="378656"/>
                </a:lnTo>
                <a:lnTo>
                  <a:pt x="0" y="20826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788" tIns="21590" rIns="106788" bIns="11530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2049A-DFA9-AAE2-F63C-F548BEA84FEB}"/>
              </a:ext>
            </a:extLst>
          </p:cNvPr>
          <p:cNvSpPr txBox="1"/>
          <p:nvPr/>
        </p:nvSpPr>
        <p:spPr>
          <a:xfrm>
            <a:off x="529608" y="2494963"/>
            <a:ext cx="3462289" cy="94641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The lack of cooperation among all Q-Helix actors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Low knowledge capacity on blue technologies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The lack of technology and knowledge transfer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000455-C3FE-AAE3-37A3-70FE97D102E8}"/>
              </a:ext>
            </a:extLst>
          </p:cNvPr>
          <p:cNvSpPr txBox="1"/>
          <p:nvPr/>
        </p:nvSpPr>
        <p:spPr>
          <a:xfrm>
            <a:off x="4477154" y="2501900"/>
            <a:ext cx="3462289" cy="116955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R2B, B2R and R2R cooperation and networking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Funding opportunities from EU </a:t>
            </a:r>
            <a:r>
              <a:rPr lang="en-US" sz="1200" b="1" spc="10" dirty="0" err="1">
                <a:solidFill>
                  <a:srgbClr val="174B9A"/>
                </a:solidFill>
                <a:ea typeface="+mj-ea"/>
              </a:rPr>
              <a:t>programmes</a:t>
            </a: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Collaboration projects</a:t>
            </a:r>
            <a:endParaRPr lang="en-US" sz="1000" spc="10" dirty="0">
              <a:solidFill>
                <a:srgbClr val="174B9A"/>
              </a:solidFill>
              <a:latin typeface="+mj-lt"/>
              <a:ea typeface="+mj-ea"/>
            </a:endParaRP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Communities of Q-Helix actors in the AIR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latin typeface="+mj-lt"/>
                <a:ea typeface="+mj-ea"/>
              </a:rPr>
              <a:t>…</a:t>
            </a:r>
            <a:endParaRPr lang="en-US" sz="1000" b="1" spc="10" dirty="0">
              <a:solidFill>
                <a:srgbClr val="174B9A"/>
              </a:solidFill>
              <a:latin typeface="+mj-lt"/>
              <a:ea typeface="+mj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CF0846-E289-3275-C59F-6D437462A9BD}"/>
              </a:ext>
            </a:extLst>
          </p:cNvPr>
          <p:cNvSpPr txBox="1"/>
          <p:nvPr/>
        </p:nvSpPr>
        <p:spPr>
          <a:xfrm>
            <a:off x="8424699" y="2501900"/>
            <a:ext cx="3462289" cy="116955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Setting up transnational project cooperations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Setting up innovation communities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Pooling funding from regional instruments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Establishment of a blue career network</a:t>
            </a:r>
          </a:p>
          <a:p>
            <a:pPr>
              <a:spcAft>
                <a:spcPts val="300"/>
              </a:spcAft>
            </a:pPr>
            <a:r>
              <a:rPr lang="en-US" sz="1200" b="1" spc="10" dirty="0">
                <a:solidFill>
                  <a:srgbClr val="174B9A"/>
                </a:solidFill>
                <a:ea typeface="+mj-ea"/>
              </a:rPr>
              <a:t>…</a:t>
            </a:r>
          </a:p>
        </p:txBody>
      </p:sp>
      <p:sp>
        <p:nvSpPr>
          <p:cNvPr id="29" name="Free-form: Shape 28">
            <a:extLst>
              <a:ext uri="{FF2B5EF4-FFF2-40B4-BE49-F238E27FC236}">
                <a16:creationId xmlns:a16="http://schemas.microsoft.com/office/drawing/2014/main" id="{A1FEE768-6CDA-A226-F9CA-A45CF66CAAE0}"/>
              </a:ext>
            </a:extLst>
          </p:cNvPr>
          <p:cNvSpPr/>
          <p:nvPr/>
        </p:nvSpPr>
        <p:spPr>
          <a:xfrm>
            <a:off x="4477154" y="3791242"/>
            <a:ext cx="7406592" cy="1032904"/>
          </a:xfrm>
          <a:custGeom>
            <a:avLst/>
            <a:gdLst>
              <a:gd name="connsiteX0" fmla="*/ 0 w 1893833"/>
              <a:gd name="connsiteY0" fmla="*/ 58255 h 582549"/>
              <a:gd name="connsiteX1" fmla="*/ 58255 w 1893833"/>
              <a:gd name="connsiteY1" fmla="*/ 0 h 582549"/>
              <a:gd name="connsiteX2" fmla="*/ 1835578 w 1893833"/>
              <a:gd name="connsiteY2" fmla="*/ 0 h 582549"/>
              <a:gd name="connsiteX3" fmla="*/ 1893833 w 1893833"/>
              <a:gd name="connsiteY3" fmla="*/ 58255 h 582549"/>
              <a:gd name="connsiteX4" fmla="*/ 1893833 w 1893833"/>
              <a:gd name="connsiteY4" fmla="*/ 524294 h 582549"/>
              <a:gd name="connsiteX5" fmla="*/ 1835578 w 1893833"/>
              <a:gd name="connsiteY5" fmla="*/ 582549 h 582549"/>
              <a:gd name="connsiteX6" fmla="*/ 58255 w 1893833"/>
              <a:gd name="connsiteY6" fmla="*/ 582549 h 582549"/>
              <a:gd name="connsiteX7" fmla="*/ 0 w 1893833"/>
              <a:gd name="connsiteY7" fmla="*/ 524294 h 582549"/>
              <a:gd name="connsiteX8" fmla="*/ 0 w 1893833"/>
              <a:gd name="connsiteY8" fmla="*/ 58255 h 58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833" h="582549">
                <a:moveTo>
                  <a:pt x="0" y="58255"/>
                </a:moveTo>
                <a:cubicBezTo>
                  <a:pt x="0" y="26082"/>
                  <a:pt x="26082" y="0"/>
                  <a:pt x="58255" y="0"/>
                </a:cubicBezTo>
                <a:lnTo>
                  <a:pt x="1835578" y="0"/>
                </a:lnTo>
                <a:cubicBezTo>
                  <a:pt x="1867751" y="0"/>
                  <a:pt x="1893833" y="26082"/>
                  <a:pt x="1893833" y="58255"/>
                </a:cubicBezTo>
                <a:lnTo>
                  <a:pt x="1893833" y="524294"/>
                </a:lnTo>
                <a:cubicBezTo>
                  <a:pt x="1893833" y="556467"/>
                  <a:pt x="1867751" y="582549"/>
                  <a:pt x="1835578" y="582549"/>
                </a:cubicBezTo>
                <a:lnTo>
                  <a:pt x="58255" y="582549"/>
                </a:lnTo>
                <a:cubicBezTo>
                  <a:pt x="26082" y="582549"/>
                  <a:pt x="0" y="556467"/>
                  <a:pt x="0" y="524294"/>
                </a:cubicBezTo>
                <a:lnTo>
                  <a:pt x="0" y="5825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02" tIns="70401" rIns="419210" bIns="7040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/>
              <a:t>Macro-regional innovation community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f</a:t>
            </a:r>
            <a:r>
              <a:rPr lang="en-US" kern="1200" dirty="0"/>
              <a:t>or strengthening cooperation among all innovation actors</a:t>
            </a:r>
          </a:p>
        </p:txBody>
      </p:sp>
      <p:sp>
        <p:nvSpPr>
          <p:cNvPr id="174" name="Free-form: Shape 173">
            <a:extLst>
              <a:ext uri="{FF2B5EF4-FFF2-40B4-BE49-F238E27FC236}">
                <a16:creationId xmlns:a16="http://schemas.microsoft.com/office/drawing/2014/main" id="{3E615E4A-965E-33BC-72AA-42E9A6C98C5B}"/>
              </a:ext>
            </a:extLst>
          </p:cNvPr>
          <p:cNvSpPr/>
          <p:nvPr/>
        </p:nvSpPr>
        <p:spPr>
          <a:xfrm rot="16200000">
            <a:off x="3907836" y="4061246"/>
            <a:ext cx="653379" cy="485258"/>
          </a:xfrm>
          <a:custGeom>
            <a:avLst/>
            <a:gdLst>
              <a:gd name="connsiteX0" fmla="*/ 0 w 378656"/>
              <a:gd name="connsiteY0" fmla="*/ 208261 h 378656"/>
              <a:gd name="connsiteX1" fmla="*/ 85198 w 378656"/>
              <a:gd name="connsiteY1" fmla="*/ 208261 h 378656"/>
              <a:gd name="connsiteX2" fmla="*/ 85198 w 378656"/>
              <a:gd name="connsiteY2" fmla="*/ 0 h 378656"/>
              <a:gd name="connsiteX3" fmla="*/ 293458 w 378656"/>
              <a:gd name="connsiteY3" fmla="*/ 0 h 378656"/>
              <a:gd name="connsiteX4" fmla="*/ 293458 w 378656"/>
              <a:gd name="connsiteY4" fmla="*/ 208261 h 378656"/>
              <a:gd name="connsiteX5" fmla="*/ 378656 w 378656"/>
              <a:gd name="connsiteY5" fmla="*/ 208261 h 378656"/>
              <a:gd name="connsiteX6" fmla="*/ 189328 w 378656"/>
              <a:gd name="connsiteY6" fmla="*/ 378656 h 378656"/>
              <a:gd name="connsiteX7" fmla="*/ 0 w 378656"/>
              <a:gd name="connsiteY7" fmla="*/ 208261 h 3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656" h="378656">
                <a:moveTo>
                  <a:pt x="0" y="208261"/>
                </a:moveTo>
                <a:lnTo>
                  <a:pt x="85198" y="208261"/>
                </a:lnTo>
                <a:lnTo>
                  <a:pt x="85198" y="0"/>
                </a:lnTo>
                <a:lnTo>
                  <a:pt x="293458" y="0"/>
                </a:lnTo>
                <a:lnTo>
                  <a:pt x="293458" y="208261"/>
                </a:lnTo>
                <a:lnTo>
                  <a:pt x="378656" y="208261"/>
                </a:lnTo>
                <a:lnTo>
                  <a:pt x="189328" y="378656"/>
                </a:lnTo>
                <a:lnTo>
                  <a:pt x="0" y="20826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788" tIns="21590" rIns="106788" bIns="115307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85FE72B0-44D5-0271-14D2-68EC10C2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040" y="5102723"/>
            <a:ext cx="5946823" cy="1499979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0CA8F3F1-E846-01C5-B996-74A490B3A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033" y="5058647"/>
            <a:ext cx="4022116" cy="15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32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6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BLUEAIR Innovation Community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2EB8-03B1-879C-639C-52484E36BF84}"/>
              </a:ext>
            </a:extLst>
          </p:cNvPr>
          <p:cNvSpPr txBox="1"/>
          <p:nvPr/>
        </p:nvSpPr>
        <p:spPr>
          <a:xfrm>
            <a:off x="508000" y="1701801"/>
            <a:ext cx="11277600" cy="474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  <a:tabLst>
                <a:tab pos="5311775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The BLUEAIR Innovation Community is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  <a:tabLst>
                <a:tab pos="5311775" algn="l"/>
              </a:tabLst>
            </a:pPr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an open platform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  <a:tabLst>
                <a:tab pos="5311775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that aims to </a:t>
            </a:r>
            <a:r>
              <a:rPr lang="en-GB" sz="28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enhance and streamline innovation collaboration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  <a:tabLst>
                <a:tab pos="5311775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at both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regional and macro-regional levels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  <a:tabLst>
                <a:tab pos="5311775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in order to 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drive a sustainable blue economy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in the Adriatic and Ionian Region.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311775" algn="l"/>
              </a:tabLst>
            </a:pPr>
            <a:endParaRPr lang="en-GB" sz="2400" b="1" i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311775" algn="l"/>
              </a:tabLst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Based on the following principles:</a:t>
            </a:r>
          </a:p>
          <a:p>
            <a:pPr lvl="0" algn="ctr">
              <a:lnSpc>
                <a:spcPct val="107000"/>
              </a:lnSpc>
              <a:tabLst>
                <a:tab pos="5311775" algn="l"/>
              </a:tabLst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Collaboration and Co-creation, Inclusivity,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Sustainability, Innovation,</a:t>
            </a:r>
            <a:br>
              <a:rPr lang="en-GB" sz="2400" b="1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Networking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ahoma" panose="020B0604030504040204" pitchFamily="34" charset="0"/>
              </a:rPr>
              <a:t>Flexibility, Governance</a:t>
            </a:r>
            <a:endParaRPr lang="sl-SI" sz="24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  <a:tabLst>
                <a:tab pos="355591" algn="l"/>
              </a:tabLst>
            </a:pPr>
            <a:endParaRPr lang="en-GB" dirty="0">
              <a:solidFill>
                <a:srgbClr val="1F497D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3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6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 of the BLUEAIR Innovation Community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2EB8-03B1-879C-639C-52484E36BF84}"/>
              </a:ext>
            </a:extLst>
          </p:cNvPr>
          <p:cNvSpPr txBox="1"/>
          <p:nvPr/>
        </p:nvSpPr>
        <p:spPr>
          <a:xfrm>
            <a:off x="508000" y="1701801"/>
            <a:ext cx="11277600" cy="399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effectLst/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Promoting</a:t>
            </a:r>
            <a:r>
              <a:rPr lang="en-GB" sz="2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collective innovation actions</a:t>
            </a: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Building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strong partnerships </a:t>
            </a: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across sectors and disciplines</a:t>
            </a: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Building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innovation capacity</a:t>
            </a:r>
            <a:br>
              <a:rPr lang="en-GB" sz="28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</a:b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Increasing the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visibility of blue innovation</a:t>
            </a:r>
            <a:endParaRPr lang="en-US" sz="2800" b="1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Supporting the development of a</a:t>
            </a:r>
            <a:r>
              <a:rPr lang="en-GB" sz="24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macro-regional innovation system</a:t>
            </a:r>
            <a:endParaRPr lang="en-US" sz="2800" b="1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Advocating for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supportive policies and practices</a:t>
            </a:r>
            <a:endParaRPr lang="en-US" sz="2800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Empowering and supporting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the next generation </a:t>
            </a: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of innovators and leaders </a:t>
            </a:r>
          </a:p>
          <a:p>
            <a:pPr lvl="0" algn="ctr">
              <a:lnSpc>
                <a:spcPct val="107000"/>
              </a:lnSpc>
              <a:spcAft>
                <a:spcPts val="300"/>
              </a:spcAft>
              <a:tabLst>
                <a:tab pos="5311775" algn="l"/>
              </a:tabLst>
            </a:pPr>
            <a:r>
              <a:rPr lang="en-GB" sz="240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Tahoma" panose="020B0604030504040204" pitchFamily="34" charset="0"/>
              </a:rPr>
              <a:t>Engaging with innovation ecosystems </a:t>
            </a:r>
            <a:r>
              <a:rPr lang="en-GB" sz="28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from other sea basins</a:t>
            </a:r>
            <a:endParaRPr lang="sl-SI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6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6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the BLUEAIR Innovation Community operates?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050DD-6474-0F8A-537B-83BBF6C5EAB7}"/>
              </a:ext>
            </a:extLst>
          </p:cNvPr>
          <p:cNvGrpSpPr/>
          <p:nvPr/>
        </p:nvGrpSpPr>
        <p:grpSpPr>
          <a:xfrm>
            <a:off x="1495321" y="1895844"/>
            <a:ext cx="9421873" cy="3247272"/>
            <a:chOff x="1533219" y="1863187"/>
            <a:chExt cx="9421873" cy="324727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47C673B-E478-5459-0272-E3BB0E873454}"/>
                </a:ext>
              </a:extLst>
            </p:cNvPr>
            <p:cNvGrpSpPr/>
            <p:nvPr/>
          </p:nvGrpSpPr>
          <p:grpSpPr>
            <a:xfrm>
              <a:off x="1533219" y="1863187"/>
              <a:ext cx="2569658" cy="3240106"/>
              <a:chOff x="508000" y="1864326"/>
              <a:chExt cx="2569658" cy="324010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AA2EB8-03B1-879C-639C-52484E36BF84}"/>
                  </a:ext>
                </a:extLst>
              </p:cNvPr>
              <p:cNvSpPr txBox="1"/>
              <p:nvPr/>
            </p:nvSpPr>
            <p:spPr>
              <a:xfrm>
                <a:off x="872717" y="1864326"/>
                <a:ext cx="1908629" cy="5014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07000"/>
                  </a:lnSpc>
                  <a:tabLst>
                    <a:tab pos="5311775" algn="l"/>
                  </a:tabLst>
                </a:pPr>
                <a:r>
                  <a:rPr lang="en-GB" sz="2600" b="1" i="1" dirty="0">
                    <a:solidFill>
                      <a:srgbClr val="1F497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ahoma" panose="020B0604030504040204" pitchFamily="34" charset="0"/>
                  </a:rPr>
                  <a:t>Micro-level</a:t>
                </a:r>
                <a:endParaRPr lang="en-GB" sz="2600" b="1" i="1" dirty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6" name="Graphic 15" descr="Cheers outline">
                <a:extLst>
                  <a:ext uri="{FF2B5EF4-FFF2-40B4-BE49-F238E27FC236}">
                    <a16:creationId xmlns:a16="http://schemas.microsoft.com/office/drawing/2014/main" id="{C524140F-28C5-831E-F0D3-3472129AB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8000" y="2534774"/>
                <a:ext cx="2569658" cy="25696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7BAFC0-1D70-49C3-DADC-5B0E8189991D}"/>
                </a:ext>
              </a:extLst>
            </p:cNvPr>
            <p:cNvGrpSpPr/>
            <p:nvPr/>
          </p:nvGrpSpPr>
          <p:grpSpPr>
            <a:xfrm>
              <a:off x="4811171" y="1863188"/>
              <a:ext cx="2569658" cy="3247271"/>
              <a:chOff x="4811171" y="1863188"/>
              <a:chExt cx="2569658" cy="324727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83E4B5-C965-9901-0485-8FF36362B4BD}"/>
                  </a:ext>
                </a:extLst>
              </p:cNvPr>
              <p:cNvSpPr txBox="1"/>
              <p:nvPr/>
            </p:nvSpPr>
            <p:spPr>
              <a:xfrm>
                <a:off x="5206546" y="1863188"/>
                <a:ext cx="1778907" cy="5014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07000"/>
                  </a:lnSpc>
                  <a:tabLst>
                    <a:tab pos="5311775" algn="l"/>
                  </a:tabLst>
                </a:pPr>
                <a:r>
                  <a:rPr lang="en-GB" sz="2600" b="1" i="1" dirty="0">
                    <a:solidFill>
                      <a:srgbClr val="1F497D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ahoma" panose="020B0604030504040204" pitchFamily="34" charset="0"/>
                  </a:rPr>
                  <a:t>Meso-level</a:t>
                </a:r>
              </a:p>
            </p:txBody>
          </p:sp>
          <p:pic>
            <p:nvPicPr>
              <p:cNvPr id="17" name="Graphic 16" descr="Circular flowchart with solid fill">
                <a:extLst>
                  <a:ext uri="{FF2B5EF4-FFF2-40B4-BE49-F238E27FC236}">
                    <a16:creationId xmlns:a16="http://schemas.microsoft.com/office/drawing/2014/main" id="{E0575FE5-611B-BFA3-94D8-826ADC5CE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811171" y="2540801"/>
                <a:ext cx="2569658" cy="2569658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0A11419-2C1E-FCC1-65F6-7FB9B59FE92D}"/>
                </a:ext>
              </a:extLst>
            </p:cNvPr>
            <p:cNvGrpSpPr/>
            <p:nvPr/>
          </p:nvGrpSpPr>
          <p:grpSpPr>
            <a:xfrm>
              <a:off x="8385434" y="1863187"/>
              <a:ext cx="2569658" cy="3173655"/>
              <a:chOff x="8400231" y="1863187"/>
              <a:chExt cx="2569658" cy="317365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2E71B2-329B-CD8B-0A30-B788F50D623A}"/>
                  </a:ext>
                </a:extLst>
              </p:cNvPr>
              <p:cNvSpPr txBox="1"/>
              <p:nvPr/>
            </p:nvSpPr>
            <p:spPr>
              <a:xfrm>
                <a:off x="8696542" y="1863187"/>
                <a:ext cx="1908629" cy="5014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  <a:tabLst>
                    <a:tab pos="5311775" algn="l"/>
                  </a:tabLst>
                </a:pPr>
                <a:r>
                  <a:rPr lang="en-GB" sz="2600" b="1" i="1" dirty="0">
                    <a:solidFill>
                      <a:srgbClr val="1F497D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ahoma" panose="020B0604030504040204" pitchFamily="34" charset="0"/>
                  </a:rPr>
                  <a:t>Macro-level</a:t>
                </a:r>
                <a:endParaRPr lang="en-GB" dirty="0">
                  <a:solidFill>
                    <a:srgbClr val="1F497D"/>
                  </a:solidFill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pic>
            <p:nvPicPr>
              <p:cNvPr id="18" name="Graphic 17" descr="Puzzle pieces with solid fill">
                <a:extLst>
                  <a:ext uri="{FF2B5EF4-FFF2-40B4-BE49-F238E27FC236}">
                    <a16:creationId xmlns:a16="http://schemas.microsoft.com/office/drawing/2014/main" id="{5977A75B-B675-7F1B-4838-85A95DD16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400231" y="2467184"/>
                <a:ext cx="2569658" cy="25696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6074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6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tools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53999E-FA08-FA9A-3A3C-97C67E5C2435}"/>
              </a:ext>
            </a:extLst>
          </p:cNvPr>
          <p:cNvGrpSpPr/>
          <p:nvPr/>
        </p:nvGrpSpPr>
        <p:grpSpPr>
          <a:xfrm>
            <a:off x="1115962" y="1545117"/>
            <a:ext cx="9960075" cy="3767765"/>
            <a:chOff x="1498989" y="1600542"/>
            <a:chExt cx="9960075" cy="37677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FD6D69-5FB5-668E-40A8-55C0B3BB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989" y="1600542"/>
              <a:ext cx="2868990" cy="3767764"/>
            </a:xfrm>
            <a:prstGeom prst="rect">
              <a:avLst/>
            </a:prstGeom>
          </p:spPr>
        </p:pic>
        <p:pic>
          <p:nvPicPr>
            <p:cNvPr id="11" name="Picture 10" descr="A screenshot of a website&#10;&#10;Description automatically generated with low confidence">
              <a:extLst>
                <a:ext uri="{FF2B5EF4-FFF2-40B4-BE49-F238E27FC236}">
                  <a16:creationId xmlns:a16="http://schemas.microsoft.com/office/drawing/2014/main" id="{01C29300-34BB-F3A3-607F-04C496DF0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855" y="1600544"/>
              <a:ext cx="3374225" cy="37677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3582E5-97E4-A68C-41F2-6249D086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7956" y="1600544"/>
              <a:ext cx="3231108" cy="376776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7DAF04C-2382-DE96-FAAA-A613EDEC4CCD}"/>
              </a:ext>
            </a:extLst>
          </p:cNvPr>
          <p:cNvSpPr txBox="1"/>
          <p:nvPr/>
        </p:nvSpPr>
        <p:spPr>
          <a:xfrm>
            <a:off x="1162528" y="5487751"/>
            <a:ext cx="27758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en-GB" sz="2400" b="1" dirty="0" err="1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Linkedin</a:t>
            </a:r>
            <a:r>
              <a:rPr lang="en-GB" sz="2400" b="1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 group</a:t>
            </a:r>
          </a:p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en-US" sz="1400" dirty="0">
                <a:hlinkClick r:id="rId8"/>
              </a:rPr>
              <a:t>www.linkedin.com/groups</a:t>
            </a:r>
            <a:br>
              <a:rPr lang="en-US" sz="1400" dirty="0">
                <a:hlinkClick r:id="rId8"/>
              </a:rPr>
            </a:br>
            <a:r>
              <a:rPr lang="en-US" sz="1400" dirty="0">
                <a:hlinkClick r:id="rId8"/>
              </a:rPr>
              <a:t>/9359919/</a:t>
            </a:r>
            <a:r>
              <a:rPr lang="en-GB" sz="1000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7250DB-C731-7EAD-BCB7-AB46BE50286E}"/>
              </a:ext>
            </a:extLst>
          </p:cNvPr>
          <p:cNvSpPr txBox="1"/>
          <p:nvPr/>
        </p:nvSpPr>
        <p:spPr>
          <a:xfrm>
            <a:off x="4527011" y="5487749"/>
            <a:ext cx="27758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en-GB" sz="2400" b="1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Marina Platform</a:t>
            </a:r>
          </a:p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sl-SI" sz="1400" dirty="0">
                <a:hlinkClick r:id="rId9"/>
              </a:rPr>
              <a:t>www.marina-platform.eu</a:t>
            </a:r>
            <a:br>
              <a:rPr lang="en-US" sz="1400" dirty="0">
                <a:hlinkClick r:id="rId9"/>
              </a:rPr>
            </a:br>
            <a:r>
              <a:rPr lang="sl-SI" sz="1400" dirty="0">
                <a:hlinkClick r:id="rId9"/>
              </a:rPr>
              <a:t>/</a:t>
            </a:r>
            <a:r>
              <a:rPr lang="sl-SI" sz="1400" dirty="0" err="1">
                <a:hlinkClick r:id="rId9"/>
              </a:rPr>
              <a:t>registeredarea</a:t>
            </a:r>
            <a:r>
              <a:rPr lang="sl-SI" sz="1400" dirty="0">
                <a:hlinkClick r:id="rId9"/>
              </a:rPr>
              <a:t>/</a:t>
            </a:r>
            <a:r>
              <a:rPr lang="sl-SI" sz="1400" dirty="0" err="1">
                <a:hlinkClick r:id="rId9"/>
              </a:rPr>
              <a:t>community</a:t>
            </a:r>
            <a:br>
              <a:rPr lang="en-US" sz="1400" dirty="0">
                <a:hlinkClick r:id="rId9"/>
              </a:rPr>
            </a:br>
            <a:r>
              <a:rPr lang="sl-SI" sz="1400" dirty="0">
                <a:hlinkClick r:id="rId9"/>
              </a:rPr>
              <a:t>/</a:t>
            </a:r>
            <a:r>
              <a:rPr lang="sl-SI" sz="1400" dirty="0" err="1">
                <a:hlinkClick r:id="rId9"/>
              </a:rPr>
              <a:t>viewCommunity</a:t>
            </a:r>
            <a:r>
              <a:rPr lang="sl-SI" sz="1400" dirty="0">
                <a:hlinkClick r:id="rId9"/>
              </a:rPr>
              <a:t>/15</a:t>
            </a:r>
            <a:endParaRPr lang="en-GB" sz="1400" dirty="0">
              <a:solidFill>
                <a:srgbClr val="1F497D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135DF-1EBA-CEC9-016E-92F8BFB53D4D}"/>
              </a:ext>
            </a:extLst>
          </p:cNvPr>
          <p:cNvSpPr txBox="1"/>
          <p:nvPr/>
        </p:nvSpPr>
        <p:spPr>
          <a:xfrm>
            <a:off x="8072554" y="5487749"/>
            <a:ext cx="27758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en-GB" sz="2400" b="1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Mailing list</a:t>
            </a:r>
          </a:p>
          <a:p>
            <a:pPr algn="ctr">
              <a:spcAft>
                <a:spcPts val="1200"/>
              </a:spcAft>
              <a:tabLst>
                <a:tab pos="355591" algn="l"/>
              </a:tabLst>
            </a:pPr>
            <a:r>
              <a:rPr lang="en-US" sz="1400" dirty="0">
                <a:hlinkClick r:id="rId10"/>
              </a:rPr>
              <a:t>www.1ka.si/jointhecommunity</a:t>
            </a:r>
            <a:r>
              <a:rPr lang="en-GB" sz="1000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947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345" y="362332"/>
            <a:ext cx="1628687" cy="1007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65407" y="372481"/>
            <a:ext cx="10226887" cy="790787"/>
            <a:chOff x="1474055" y="279361"/>
            <a:chExt cx="7670165" cy="593090"/>
          </a:xfrm>
        </p:grpSpPr>
        <p:sp>
          <p:nvSpPr>
            <p:cNvPr id="6" name="object 6"/>
            <p:cNvSpPr/>
            <p:nvPr/>
          </p:nvSpPr>
          <p:spPr>
            <a:xfrm>
              <a:off x="1474055" y="279361"/>
              <a:ext cx="7670165" cy="392430"/>
            </a:xfrm>
            <a:custGeom>
              <a:avLst/>
              <a:gdLst/>
              <a:ahLst/>
              <a:cxnLst/>
              <a:rect l="l" t="t" r="r" b="b"/>
              <a:pathLst>
                <a:path w="7670165" h="392430">
                  <a:moveTo>
                    <a:pt x="7669949" y="0"/>
                  </a:moveTo>
                  <a:lnTo>
                    <a:pt x="0" y="0"/>
                  </a:lnTo>
                  <a:lnTo>
                    <a:pt x="0" y="391985"/>
                  </a:lnTo>
                  <a:lnTo>
                    <a:pt x="6869836" y="391985"/>
                  </a:lnTo>
                  <a:lnTo>
                    <a:pt x="6873575" y="345068"/>
                  </a:lnTo>
                  <a:lnTo>
                    <a:pt x="6884387" y="300287"/>
                  </a:lnTo>
                  <a:lnTo>
                    <a:pt x="6901666" y="258136"/>
                  </a:lnTo>
                  <a:lnTo>
                    <a:pt x="6924808" y="219104"/>
                  </a:lnTo>
                  <a:lnTo>
                    <a:pt x="6953206" y="183682"/>
                  </a:lnTo>
                  <a:lnTo>
                    <a:pt x="6986254" y="152363"/>
                  </a:lnTo>
                  <a:lnTo>
                    <a:pt x="7023347" y="125637"/>
                  </a:lnTo>
                  <a:lnTo>
                    <a:pt x="7063878" y="103994"/>
                  </a:lnTo>
                  <a:lnTo>
                    <a:pt x="7107243" y="87928"/>
                  </a:lnTo>
                  <a:lnTo>
                    <a:pt x="7152835" y="77928"/>
                  </a:lnTo>
                  <a:lnTo>
                    <a:pt x="7200049" y="74485"/>
                  </a:lnTo>
                  <a:lnTo>
                    <a:pt x="7246963" y="77928"/>
                  </a:lnTo>
                  <a:lnTo>
                    <a:pt x="7291742" y="87928"/>
                  </a:lnTo>
                  <a:lnTo>
                    <a:pt x="7333892" y="103994"/>
                  </a:lnTo>
                  <a:lnTo>
                    <a:pt x="7372924" y="125637"/>
                  </a:lnTo>
                  <a:lnTo>
                    <a:pt x="7408346" y="152363"/>
                  </a:lnTo>
                  <a:lnTo>
                    <a:pt x="7439666" y="183682"/>
                  </a:lnTo>
                  <a:lnTo>
                    <a:pt x="7466394" y="219104"/>
                  </a:lnTo>
                  <a:lnTo>
                    <a:pt x="7488037" y="258136"/>
                  </a:lnTo>
                  <a:lnTo>
                    <a:pt x="7504105" y="300287"/>
                  </a:lnTo>
                  <a:lnTo>
                    <a:pt x="7514106" y="345068"/>
                  </a:lnTo>
                  <a:lnTo>
                    <a:pt x="7517549" y="391985"/>
                  </a:lnTo>
                  <a:lnTo>
                    <a:pt x="7669949" y="391985"/>
                  </a:lnTo>
                  <a:lnTo>
                    <a:pt x="7669949" y="0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897" y="409715"/>
              <a:ext cx="440912" cy="462304"/>
            </a:xfrm>
            <a:prstGeom prst="rect">
              <a:avLst/>
            </a:prstGeom>
          </p:spPr>
        </p:pic>
      </p:grpSp>
      <p:sp>
        <p:nvSpPr>
          <p:cNvPr id="176" name="CasellaDiTesto 7">
            <a:extLst>
              <a:ext uri="{FF2B5EF4-FFF2-40B4-BE49-F238E27FC236}">
                <a16:creationId xmlns:a16="http://schemas.microsoft.com/office/drawing/2014/main" id="{6EF4DD6C-9BE3-4CAF-90C4-DEFBDC72A519}"/>
              </a:ext>
            </a:extLst>
          </p:cNvPr>
          <p:cNvSpPr txBox="1"/>
          <p:nvPr/>
        </p:nvSpPr>
        <p:spPr>
          <a:xfrm>
            <a:off x="2000745" y="311109"/>
            <a:ext cx="906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the BLUEAIR Innovation Community</a:t>
            </a:r>
            <a:endParaRPr lang="en-SI" sz="3200" b="1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2EB8-03B1-879C-639C-52484E36BF84}"/>
              </a:ext>
            </a:extLst>
          </p:cNvPr>
          <p:cNvSpPr txBox="1"/>
          <p:nvPr/>
        </p:nvSpPr>
        <p:spPr>
          <a:xfrm>
            <a:off x="2974068" y="1610420"/>
            <a:ext cx="624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tabLst>
                <a:tab pos="355591" algn="l"/>
              </a:tabLst>
            </a:pPr>
            <a:r>
              <a:rPr lang="en-GB" sz="3600" b="1" dirty="0">
                <a:solidFill>
                  <a:srgbClr val="1F497D"/>
                </a:solidFill>
                <a:ea typeface="Calibri Light" panose="020F030202020403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www.1ka.si/jointhecommunity</a:t>
            </a:r>
            <a:endParaRPr lang="en-GB" sz="3600" b="1" dirty="0">
              <a:solidFill>
                <a:srgbClr val="1F497D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3494C5-2D7E-1DD6-4183-176D688DB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481" y="2293296"/>
            <a:ext cx="3445038" cy="34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4B9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366</Words>
  <Application>Microsoft Office PowerPoint</Application>
  <PresentationFormat>Widescreen</PresentationFormat>
  <Paragraphs>78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Trebuchet MS</vt:lpstr>
      <vt:lpstr>Office Theme</vt:lpstr>
      <vt:lpstr>Office Theme</vt:lpstr>
      <vt:lpstr>BLUE GROWTH SMART ADRIATIC IONIAN S3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Medica</dc:creator>
  <cp:lastModifiedBy>Peter Medica</cp:lastModifiedBy>
  <cp:revision>3</cp:revision>
  <dcterms:created xsi:type="dcterms:W3CDTF">2022-12-12T09:30:16Z</dcterms:created>
  <dcterms:modified xsi:type="dcterms:W3CDTF">2023-05-21T17:13:40Z</dcterms:modified>
</cp:coreProperties>
</file>