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8" r:id="rId5"/>
    <p:sldId id="275" r:id="rId6"/>
    <p:sldId id="276" r:id="rId7"/>
    <p:sldId id="277" r:id="rId8"/>
    <p:sldId id="258" r:id="rId9"/>
    <p:sldId id="278" r:id="rId10"/>
    <p:sldId id="279" r:id="rId11"/>
    <p:sldId id="282" r:id="rId12"/>
    <p:sldId id="280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281"/>
  </p:normalViewPr>
  <p:slideViewPr>
    <p:cSldViewPr snapToGrid="0" snapToObjects="1">
      <p:cViewPr varScale="1">
        <p:scale>
          <a:sx n="121" d="100"/>
          <a:sy n="121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Angelina Jelinčić" userId="7d33de420d36eafd" providerId="LiveId" clId="{BA7F0D29-75E3-404F-B95B-6FEA60047DF6}"/>
    <pc:docChg chg="undo custSel addSld delSld modSld">
      <pc:chgData name="Daniela Angelina Jelinčić" userId="7d33de420d36eafd" providerId="LiveId" clId="{BA7F0D29-75E3-404F-B95B-6FEA60047DF6}" dt="2021-11-09T13:18:21.111" v="805" actId="20577"/>
      <pc:docMkLst>
        <pc:docMk/>
      </pc:docMkLst>
      <pc:sldChg chg="modSp mod">
        <pc:chgData name="Daniela Angelina Jelinčić" userId="7d33de420d36eafd" providerId="LiveId" clId="{BA7F0D29-75E3-404F-B95B-6FEA60047DF6}" dt="2021-11-09T13:10:02.030" v="617" actId="20577"/>
        <pc:sldMkLst>
          <pc:docMk/>
          <pc:sldMk cId="1999443468" sldId="258"/>
        </pc:sldMkLst>
        <pc:spChg chg="mod">
          <ac:chgData name="Daniela Angelina Jelinčić" userId="7d33de420d36eafd" providerId="LiveId" clId="{BA7F0D29-75E3-404F-B95B-6FEA60047DF6}" dt="2021-11-09T13:10:02.030" v="617" actId="20577"/>
          <ac:spMkLst>
            <pc:docMk/>
            <pc:sldMk cId="1999443468" sldId="258"/>
            <ac:spMk id="2" creationId="{00000000-0000-0000-0000-000000000000}"/>
          </ac:spMkLst>
        </pc:spChg>
      </pc:sldChg>
      <pc:sldChg chg="modSp mod">
        <pc:chgData name="Daniela Angelina Jelinčić" userId="7d33de420d36eafd" providerId="LiveId" clId="{BA7F0D29-75E3-404F-B95B-6FEA60047DF6}" dt="2021-11-08T09:11:23.215" v="587" actId="255"/>
        <pc:sldMkLst>
          <pc:docMk/>
          <pc:sldMk cId="1061007302" sldId="261"/>
        </pc:sldMkLst>
        <pc:spChg chg="mod">
          <ac:chgData name="Daniela Angelina Jelinčić" userId="7d33de420d36eafd" providerId="LiveId" clId="{BA7F0D29-75E3-404F-B95B-6FEA60047DF6}" dt="2021-11-08T09:11:23.215" v="587" actId="255"/>
          <ac:spMkLst>
            <pc:docMk/>
            <pc:sldMk cId="1061007302" sldId="261"/>
            <ac:spMk id="3" creationId="{00000000-0000-0000-0000-000000000000}"/>
          </ac:spMkLst>
        </pc:spChg>
      </pc:sldChg>
      <pc:sldChg chg="modSp del mod">
        <pc:chgData name="Daniela Angelina Jelinčić" userId="7d33de420d36eafd" providerId="LiveId" clId="{BA7F0D29-75E3-404F-B95B-6FEA60047DF6}" dt="2021-11-08T09:10:57.615" v="582" actId="2696"/>
        <pc:sldMkLst>
          <pc:docMk/>
          <pc:sldMk cId="1398091515" sldId="262"/>
        </pc:sldMkLst>
        <pc:spChg chg="mod">
          <ac:chgData name="Daniela Angelina Jelinčić" userId="7d33de420d36eafd" providerId="LiveId" clId="{BA7F0D29-75E3-404F-B95B-6FEA60047DF6}" dt="2021-11-08T09:04:36.653" v="359" actId="20577"/>
          <ac:spMkLst>
            <pc:docMk/>
            <pc:sldMk cId="1398091515" sldId="262"/>
            <ac:spMk id="3" creationId="{D9343431-7996-B446-8901-32B80BA68801}"/>
          </ac:spMkLst>
        </pc:spChg>
      </pc:sldChg>
      <pc:sldChg chg="modSp mod">
        <pc:chgData name="Daniela Angelina Jelinčić" userId="7d33de420d36eafd" providerId="LiveId" clId="{BA7F0D29-75E3-404F-B95B-6FEA60047DF6}" dt="2021-11-08T09:11:37.537" v="589" actId="255"/>
        <pc:sldMkLst>
          <pc:docMk/>
          <pc:sldMk cId="1038604150" sldId="268"/>
        </pc:sldMkLst>
        <pc:spChg chg="mod">
          <ac:chgData name="Daniela Angelina Jelinčić" userId="7d33de420d36eafd" providerId="LiveId" clId="{BA7F0D29-75E3-404F-B95B-6FEA60047DF6}" dt="2021-11-08T08:40:11.840" v="6" actId="108"/>
          <ac:spMkLst>
            <pc:docMk/>
            <pc:sldMk cId="1038604150" sldId="268"/>
            <ac:spMk id="2" creationId="{C74429A8-4FF6-4D4D-A475-FB5A8FED7FEB}"/>
          </ac:spMkLst>
        </pc:spChg>
        <pc:spChg chg="mod">
          <ac:chgData name="Daniela Angelina Jelinčić" userId="7d33de420d36eafd" providerId="LiveId" clId="{BA7F0D29-75E3-404F-B95B-6FEA60047DF6}" dt="2021-11-08T09:11:37.537" v="589" actId="255"/>
          <ac:spMkLst>
            <pc:docMk/>
            <pc:sldMk cId="1038604150" sldId="268"/>
            <ac:spMk id="5" creationId="{0A35AEA6-AA42-4670-A8E0-7585E51089D6}"/>
          </ac:spMkLst>
        </pc:spChg>
      </pc:sldChg>
      <pc:sldChg chg="modSp mod">
        <pc:chgData name="Daniela Angelina Jelinčić" userId="7d33de420d36eafd" providerId="LiveId" clId="{BA7F0D29-75E3-404F-B95B-6FEA60047DF6}" dt="2021-11-08T09:11:47.229" v="590" actId="255"/>
        <pc:sldMkLst>
          <pc:docMk/>
          <pc:sldMk cId="788125535" sldId="275"/>
        </pc:sldMkLst>
        <pc:spChg chg="mod">
          <ac:chgData name="Daniela Angelina Jelinčić" userId="7d33de420d36eafd" providerId="LiveId" clId="{BA7F0D29-75E3-404F-B95B-6FEA60047DF6}" dt="2021-11-08T09:11:47.229" v="590" actId="255"/>
          <ac:spMkLst>
            <pc:docMk/>
            <pc:sldMk cId="788125535" sldId="275"/>
            <ac:spMk id="5" creationId="{0A35AEA6-AA42-4670-A8E0-7585E51089D6}"/>
          </ac:spMkLst>
        </pc:spChg>
      </pc:sldChg>
      <pc:sldChg chg="modSp mod">
        <pc:chgData name="Daniela Angelina Jelinčić" userId="7d33de420d36eafd" providerId="LiveId" clId="{BA7F0D29-75E3-404F-B95B-6FEA60047DF6}" dt="2021-11-08T09:12:01.724" v="592" actId="255"/>
        <pc:sldMkLst>
          <pc:docMk/>
          <pc:sldMk cId="224855380" sldId="276"/>
        </pc:sldMkLst>
        <pc:spChg chg="mod">
          <ac:chgData name="Daniela Angelina Jelinčić" userId="7d33de420d36eafd" providerId="LiveId" clId="{BA7F0D29-75E3-404F-B95B-6FEA60047DF6}" dt="2021-11-08T09:12:01.724" v="592" actId="255"/>
          <ac:spMkLst>
            <pc:docMk/>
            <pc:sldMk cId="224855380" sldId="276"/>
            <ac:spMk id="5" creationId="{0A35AEA6-AA42-4670-A8E0-7585E51089D6}"/>
          </ac:spMkLst>
        </pc:spChg>
      </pc:sldChg>
      <pc:sldChg chg="modSp mod">
        <pc:chgData name="Daniela Angelina Jelinčić" userId="7d33de420d36eafd" providerId="LiveId" clId="{BA7F0D29-75E3-404F-B95B-6FEA60047DF6}" dt="2021-11-08T09:12:13.163" v="593" actId="255"/>
        <pc:sldMkLst>
          <pc:docMk/>
          <pc:sldMk cId="3292589113" sldId="277"/>
        </pc:sldMkLst>
        <pc:spChg chg="mod">
          <ac:chgData name="Daniela Angelina Jelinčić" userId="7d33de420d36eafd" providerId="LiveId" clId="{BA7F0D29-75E3-404F-B95B-6FEA60047DF6}" dt="2021-11-08T09:12:13.163" v="593" actId="255"/>
          <ac:spMkLst>
            <pc:docMk/>
            <pc:sldMk cId="3292589113" sldId="277"/>
            <ac:spMk id="5" creationId="{0A35AEA6-AA42-4670-A8E0-7585E51089D6}"/>
          </ac:spMkLst>
        </pc:spChg>
      </pc:sldChg>
      <pc:sldChg chg="addSp modSp new mod">
        <pc:chgData name="Daniela Angelina Jelinčić" userId="7d33de420d36eafd" providerId="LiveId" clId="{BA7F0D29-75E3-404F-B95B-6FEA60047DF6}" dt="2021-11-08T08:41:00.598" v="16" actId="1076"/>
        <pc:sldMkLst>
          <pc:docMk/>
          <pc:sldMk cId="355665764" sldId="278"/>
        </pc:sldMkLst>
        <pc:spChg chg="mod">
          <ac:chgData name="Daniela Angelina Jelinčić" userId="7d33de420d36eafd" providerId="LiveId" clId="{BA7F0D29-75E3-404F-B95B-6FEA60047DF6}" dt="2021-11-08T08:40:25.721" v="8" actId="14100"/>
          <ac:spMkLst>
            <pc:docMk/>
            <pc:sldMk cId="355665764" sldId="278"/>
            <ac:spMk id="2" creationId="{5252F1AF-072F-2648-B13C-C6396C52D306}"/>
          </ac:spMkLst>
        </pc:spChg>
        <pc:spChg chg="mod">
          <ac:chgData name="Daniela Angelina Jelinčić" userId="7d33de420d36eafd" providerId="LiveId" clId="{BA7F0D29-75E3-404F-B95B-6FEA60047DF6}" dt="2021-11-08T08:40:57.350" v="15" actId="255"/>
          <ac:spMkLst>
            <pc:docMk/>
            <pc:sldMk cId="355665764" sldId="278"/>
            <ac:spMk id="3" creationId="{B625722C-53F7-1C4D-BABC-F50B33D76BEE}"/>
          </ac:spMkLst>
        </pc:spChg>
        <pc:grpChg chg="add mod">
          <ac:chgData name="Daniela Angelina Jelinčić" userId="7d33de420d36eafd" providerId="LiveId" clId="{BA7F0D29-75E3-404F-B95B-6FEA60047DF6}" dt="2021-11-08T08:40:47.838" v="14" actId="14100"/>
          <ac:grpSpMkLst>
            <pc:docMk/>
            <pc:sldMk cId="355665764" sldId="278"/>
            <ac:grpSpMk id="5" creationId="{015B9F8B-3DA0-C845-B416-CF5A2D06C203}"/>
          </ac:grpSpMkLst>
        </pc:grpChg>
        <pc:picChg chg="add mod">
          <ac:chgData name="Daniela Angelina Jelinčić" userId="7d33de420d36eafd" providerId="LiveId" clId="{BA7F0D29-75E3-404F-B95B-6FEA60047DF6}" dt="2021-11-08T08:41:00.598" v="16" actId="1076"/>
          <ac:picMkLst>
            <pc:docMk/>
            <pc:sldMk cId="355665764" sldId="278"/>
            <ac:picMk id="4" creationId="{2B176F7F-DFD4-054F-9F0F-4D00B0F94B00}"/>
          </ac:picMkLst>
        </pc:picChg>
        <pc:picChg chg="mod">
          <ac:chgData name="Daniela Angelina Jelinčić" userId="7d33de420d36eafd" providerId="LiveId" clId="{BA7F0D29-75E3-404F-B95B-6FEA60047DF6}" dt="2021-11-08T08:40:47.838" v="14" actId="14100"/>
          <ac:picMkLst>
            <pc:docMk/>
            <pc:sldMk cId="355665764" sldId="278"/>
            <ac:picMk id="6" creationId="{17343E4B-47CB-6B43-8AF4-1FB757183E6D}"/>
          </ac:picMkLst>
        </pc:picChg>
        <pc:picChg chg="mod">
          <ac:chgData name="Daniela Angelina Jelinčić" userId="7d33de420d36eafd" providerId="LiveId" clId="{BA7F0D29-75E3-404F-B95B-6FEA60047DF6}" dt="2021-11-08T08:40:47.838" v="14" actId="14100"/>
          <ac:picMkLst>
            <pc:docMk/>
            <pc:sldMk cId="355665764" sldId="278"/>
            <ac:picMk id="7" creationId="{91F09853-7988-6D4B-87A4-CC6D2DD283B8}"/>
          </ac:picMkLst>
        </pc:picChg>
        <pc:picChg chg="mod">
          <ac:chgData name="Daniela Angelina Jelinčić" userId="7d33de420d36eafd" providerId="LiveId" clId="{BA7F0D29-75E3-404F-B95B-6FEA60047DF6}" dt="2021-11-08T08:40:47.838" v="14" actId="14100"/>
          <ac:picMkLst>
            <pc:docMk/>
            <pc:sldMk cId="355665764" sldId="278"/>
            <ac:picMk id="8" creationId="{6D6DC722-8412-E64D-A7F5-176E8606636C}"/>
          </ac:picMkLst>
        </pc:picChg>
        <pc:picChg chg="mod">
          <ac:chgData name="Daniela Angelina Jelinčić" userId="7d33de420d36eafd" providerId="LiveId" clId="{BA7F0D29-75E3-404F-B95B-6FEA60047DF6}" dt="2021-11-08T08:40:47.838" v="14" actId="14100"/>
          <ac:picMkLst>
            <pc:docMk/>
            <pc:sldMk cId="355665764" sldId="278"/>
            <ac:picMk id="9" creationId="{7D447678-AE89-AD48-BA9F-22AB77519C6B}"/>
          </ac:picMkLst>
        </pc:picChg>
      </pc:sldChg>
      <pc:sldChg chg="modSp new del">
        <pc:chgData name="Daniela Angelina Jelinčić" userId="7d33de420d36eafd" providerId="LiveId" clId="{BA7F0D29-75E3-404F-B95B-6FEA60047DF6}" dt="2021-11-08T08:41:24.444" v="19" actId="680"/>
        <pc:sldMkLst>
          <pc:docMk/>
          <pc:sldMk cId="133367517" sldId="279"/>
        </pc:sldMkLst>
        <pc:spChg chg="mod">
          <ac:chgData name="Daniela Angelina Jelinčić" userId="7d33de420d36eafd" providerId="LiveId" clId="{BA7F0D29-75E3-404F-B95B-6FEA60047DF6}" dt="2021-11-08T08:41:18.525" v="18"/>
          <ac:spMkLst>
            <pc:docMk/>
            <pc:sldMk cId="133367517" sldId="279"/>
            <ac:spMk id="2" creationId="{EC41259E-7E00-4048-9C06-7FB160507E3D}"/>
          </ac:spMkLst>
        </pc:spChg>
      </pc:sldChg>
      <pc:sldChg chg="addSp modSp new mod">
        <pc:chgData name="Daniela Angelina Jelinčić" userId="7d33de420d36eafd" providerId="LiveId" clId="{BA7F0D29-75E3-404F-B95B-6FEA60047DF6}" dt="2021-11-08T08:42:05.920" v="29" actId="1076"/>
        <pc:sldMkLst>
          <pc:docMk/>
          <pc:sldMk cId="4274160078" sldId="279"/>
        </pc:sldMkLst>
        <pc:spChg chg="mod">
          <ac:chgData name="Daniela Angelina Jelinčić" userId="7d33de420d36eafd" providerId="LiveId" clId="{BA7F0D29-75E3-404F-B95B-6FEA60047DF6}" dt="2021-11-08T08:42:03.979" v="28" actId="14100"/>
          <ac:spMkLst>
            <pc:docMk/>
            <pc:sldMk cId="4274160078" sldId="279"/>
            <ac:spMk id="2" creationId="{155A62E6-C960-7640-B249-C37F32DF5BBF}"/>
          </ac:spMkLst>
        </pc:spChg>
        <pc:grpChg chg="add mod">
          <ac:chgData name="Daniela Angelina Jelinčić" userId="7d33de420d36eafd" providerId="LiveId" clId="{BA7F0D29-75E3-404F-B95B-6FEA60047DF6}" dt="2021-11-08T08:41:43.041" v="23"/>
          <ac:grpSpMkLst>
            <pc:docMk/>
            <pc:sldMk cId="4274160078" sldId="279"/>
            <ac:grpSpMk id="4" creationId="{1909D5DE-7677-9647-A9F6-496B04EECFF0}"/>
          </ac:grpSpMkLst>
        </pc:grpChg>
        <pc:picChg chg="add mod">
          <ac:chgData name="Daniela Angelina Jelinčić" userId="7d33de420d36eafd" providerId="LiveId" clId="{BA7F0D29-75E3-404F-B95B-6FEA60047DF6}" dt="2021-11-08T08:42:05.920" v="29" actId="1076"/>
          <ac:picMkLst>
            <pc:docMk/>
            <pc:sldMk cId="4274160078" sldId="279"/>
            <ac:picMk id="3" creationId="{38C7FF0C-2B5C-6042-A5CA-DD44F45032E5}"/>
          </ac:picMkLst>
        </pc:picChg>
        <pc:picChg chg="mod">
          <ac:chgData name="Daniela Angelina Jelinčić" userId="7d33de420d36eafd" providerId="LiveId" clId="{BA7F0D29-75E3-404F-B95B-6FEA60047DF6}" dt="2021-11-08T08:41:43.041" v="23"/>
          <ac:picMkLst>
            <pc:docMk/>
            <pc:sldMk cId="4274160078" sldId="279"/>
            <ac:picMk id="5" creationId="{32734991-A358-7D43-B33F-BD3B323CF926}"/>
          </ac:picMkLst>
        </pc:picChg>
        <pc:picChg chg="mod">
          <ac:chgData name="Daniela Angelina Jelinčić" userId="7d33de420d36eafd" providerId="LiveId" clId="{BA7F0D29-75E3-404F-B95B-6FEA60047DF6}" dt="2021-11-08T08:41:43.041" v="23"/>
          <ac:picMkLst>
            <pc:docMk/>
            <pc:sldMk cId="4274160078" sldId="279"/>
            <ac:picMk id="6" creationId="{1376AFC0-18C8-5F47-9F0D-DB098D599BA2}"/>
          </ac:picMkLst>
        </pc:picChg>
        <pc:picChg chg="mod">
          <ac:chgData name="Daniela Angelina Jelinčić" userId="7d33de420d36eafd" providerId="LiveId" clId="{BA7F0D29-75E3-404F-B95B-6FEA60047DF6}" dt="2021-11-08T08:41:43.041" v="23"/>
          <ac:picMkLst>
            <pc:docMk/>
            <pc:sldMk cId="4274160078" sldId="279"/>
            <ac:picMk id="7" creationId="{D1F85C73-FCE9-774E-9F0A-D34328A42137}"/>
          </ac:picMkLst>
        </pc:picChg>
        <pc:picChg chg="mod">
          <ac:chgData name="Daniela Angelina Jelinčić" userId="7d33de420d36eafd" providerId="LiveId" clId="{BA7F0D29-75E3-404F-B95B-6FEA60047DF6}" dt="2021-11-08T08:41:43.041" v="23"/>
          <ac:picMkLst>
            <pc:docMk/>
            <pc:sldMk cId="4274160078" sldId="279"/>
            <ac:picMk id="8" creationId="{DCB641BD-7410-B54F-B5E0-8F87C147ADB5}"/>
          </ac:picMkLst>
        </pc:picChg>
      </pc:sldChg>
      <pc:sldChg chg="addSp delSp modSp new mod">
        <pc:chgData name="Daniela Angelina Jelinčić" userId="7d33de420d36eafd" providerId="LiveId" clId="{BA7F0D29-75E3-404F-B95B-6FEA60047DF6}" dt="2021-11-09T08:24:13.390" v="605" actId="20577"/>
        <pc:sldMkLst>
          <pc:docMk/>
          <pc:sldMk cId="1617467312" sldId="280"/>
        </pc:sldMkLst>
        <pc:spChg chg="del">
          <ac:chgData name="Daniela Angelina Jelinčić" userId="7d33de420d36eafd" providerId="LiveId" clId="{BA7F0D29-75E3-404F-B95B-6FEA60047DF6}" dt="2021-11-08T08:43:03.429" v="31" actId="478"/>
          <ac:spMkLst>
            <pc:docMk/>
            <pc:sldMk cId="1617467312" sldId="280"/>
            <ac:spMk id="2" creationId="{D84CA3D1-7356-3346-B585-D424C4F5B595}"/>
          </ac:spMkLst>
        </pc:spChg>
        <pc:spChg chg="mod">
          <ac:chgData name="Daniela Angelina Jelinčić" userId="7d33de420d36eafd" providerId="LiveId" clId="{BA7F0D29-75E3-404F-B95B-6FEA60047DF6}" dt="2021-11-08T08:45:06.497" v="56" actId="20577"/>
          <ac:spMkLst>
            <pc:docMk/>
            <pc:sldMk cId="1617467312" sldId="280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9T08:24:13.390" v="605" actId="20577"/>
          <ac:spMkLst>
            <pc:docMk/>
            <pc:sldMk cId="1617467312" sldId="280"/>
            <ac:spMk id="4" creationId="{F55CF9A3-7B16-D44F-936D-349B729B3728}"/>
          </ac:spMkLst>
        </pc:spChg>
        <pc:spChg chg="del">
          <ac:chgData name="Daniela Angelina Jelinčić" userId="7d33de420d36eafd" providerId="LiveId" clId="{BA7F0D29-75E3-404F-B95B-6FEA60047DF6}" dt="2021-11-08T08:45:51.905" v="67"/>
          <ac:spMkLst>
            <pc:docMk/>
            <pc:sldMk cId="1617467312" sldId="280"/>
            <ac:spMk id="5" creationId="{F72A6FFB-973D-D247-8FB2-95C5E1A0786B}"/>
          </ac:spMkLst>
        </pc:spChg>
        <pc:grpChg chg="add mod">
          <ac:chgData name="Daniela Angelina Jelinčić" userId="7d33de420d36eafd" providerId="LiveId" clId="{BA7F0D29-75E3-404F-B95B-6FEA60047DF6}" dt="2021-11-08T08:43:09.294" v="32"/>
          <ac:grpSpMkLst>
            <pc:docMk/>
            <pc:sldMk cId="1617467312" sldId="280"/>
            <ac:grpSpMk id="6" creationId="{CC0B928C-EEED-2D4C-ABAE-AC8329BAFEEC}"/>
          </ac:grpSpMkLst>
        </pc:grpChg>
        <pc:grpChg chg="add del mod">
          <ac:chgData name="Daniela Angelina Jelinčić" userId="7d33de420d36eafd" providerId="LiveId" clId="{BA7F0D29-75E3-404F-B95B-6FEA60047DF6}" dt="2021-11-08T08:43:17.908" v="34"/>
          <ac:grpSpMkLst>
            <pc:docMk/>
            <pc:sldMk cId="1617467312" sldId="280"/>
            <ac:grpSpMk id="11" creationId="{700BBDCE-226B-1042-9ECB-531BF546B1E8}"/>
          </ac:grpSpMkLst>
        </pc:grpChg>
        <pc:grpChg chg="add del mod">
          <ac:chgData name="Daniela Angelina Jelinčić" userId="7d33de420d36eafd" providerId="LiveId" clId="{BA7F0D29-75E3-404F-B95B-6FEA60047DF6}" dt="2021-11-08T08:43:24.679" v="36"/>
          <ac:grpSpMkLst>
            <pc:docMk/>
            <pc:sldMk cId="1617467312" sldId="280"/>
            <ac:grpSpMk id="16" creationId="{6490B66A-0ABA-3B48-B4DE-4BA348A3FAFD}"/>
          </ac:grpSpMkLst>
        </pc:grpChg>
        <pc:picChg chg="mod">
          <ac:chgData name="Daniela Angelina Jelinčić" userId="7d33de420d36eafd" providerId="LiveId" clId="{BA7F0D29-75E3-404F-B95B-6FEA60047DF6}" dt="2021-11-08T08:43:09.294" v="32"/>
          <ac:picMkLst>
            <pc:docMk/>
            <pc:sldMk cId="1617467312" sldId="280"/>
            <ac:picMk id="7" creationId="{143CF36B-0423-F940-BF9F-34187379595D}"/>
          </ac:picMkLst>
        </pc:picChg>
        <pc:picChg chg="mod">
          <ac:chgData name="Daniela Angelina Jelinčić" userId="7d33de420d36eafd" providerId="LiveId" clId="{BA7F0D29-75E3-404F-B95B-6FEA60047DF6}" dt="2021-11-08T08:43:09.294" v="32"/>
          <ac:picMkLst>
            <pc:docMk/>
            <pc:sldMk cId="1617467312" sldId="280"/>
            <ac:picMk id="8" creationId="{0BFA8F7D-7968-B84A-9B93-C470C2DE8157}"/>
          </ac:picMkLst>
        </pc:picChg>
        <pc:picChg chg="mod">
          <ac:chgData name="Daniela Angelina Jelinčić" userId="7d33de420d36eafd" providerId="LiveId" clId="{BA7F0D29-75E3-404F-B95B-6FEA60047DF6}" dt="2021-11-08T08:43:09.294" v="32"/>
          <ac:picMkLst>
            <pc:docMk/>
            <pc:sldMk cId="1617467312" sldId="280"/>
            <ac:picMk id="9" creationId="{1C55EB63-7FEB-3C42-9AE2-73F240632B92}"/>
          </ac:picMkLst>
        </pc:picChg>
        <pc:picChg chg="mod">
          <ac:chgData name="Daniela Angelina Jelinčić" userId="7d33de420d36eafd" providerId="LiveId" clId="{BA7F0D29-75E3-404F-B95B-6FEA60047DF6}" dt="2021-11-08T08:43:09.294" v="32"/>
          <ac:picMkLst>
            <pc:docMk/>
            <pc:sldMk cId="1617467312" sldId="280"/>
            <ac:picMk id="10" creationId="{273E27FD-DF47-0C4D-81A3-1B034442DB6F}"/>
          </ac:picMkLst>
        </pc:picChg>
        <pc:picChg chg="mod">
          <ac:chgData name="Daniela Angelina Jelinčić" userId="7d33de420d36eafd" providerId="LiveId" clId="{BA7F0D29-75E3-404F-B95B-6FEA60047DF6}" dt="2021-11-08T08:43:14.596" v="33"/>
          <ac:picMkLst>
            <pc:docMk/>
            <pc:sldMk cId="1617467312" sldId="280"/>
            <ac:picMk id="12" creationId="{25FA7D91-C572-684F-BD55-2F4271EA2348}"/>
          </ac:picMkLst>
        </pc:picChg>
        <pc:picChg chg="mod">
          <ac:chgData name="Daniela Angelina Jelinčić" userId="7d33de420d36eafd" providerId="LiveId" clId="{BA7F0D29-75E3-404F-B95B-6FEA60047DF6}" dt="2021-11-08T08:43:14.596" v="33"/>
          <ac:picMkLst>
            <pc:docMk/>
            <pc:sldMk cId="1617467312" sldId="280"/>
            <ac:picMk id="13" creationId="{5791CF3F-E537-2547-AAF2-56E96F48B145}"/>
          </ac:picMkLst>
        </pc:picChg>
        <pc:picChg chg="mod">
          <ac:chgData name="Daniela Angelina Jelinčić" userId="7d33de420d36eafd" providerId="LiveId" clId="{BA7F0D29-75E3-404F-B95B-6FEA60047DF6}" dt="2021-11-08T08:43:14.596" v="33"/>
          <ac:picMkLst>
            <pc:docMk/>
            <pc:sldMk cId="1617467312" sldId="280"/>
            <ac:picMk id="14" creationId="{969BE43B-F103-E845-A930-58EEA6F26CA2}"/>
          </ac:picMkLst>
        </pc:picChg>
        <pc:picChg chg="mod">
          <ac:chgData name="Daniela Angelina Jelinčić" userId="7d33de420d36eafd" providerId="LiveId" clId="{BA7F0D29-75E3-404F-B95B-6FEA60047DF6}" dt="2021-11-08T08:43:14.596" v="33"/>
          <ac:picMkLst>
            <pc:docMk/>
            <pc:sldMk cId="1617467312" sldId="280"/>
            <ac:picMk id="15" creationId="{0A17B6EB-2E23-964A-B351-458E3126AA75}"/>
          </ac:picMkLst>
        </pc:picChg>
        <pc:picChg chg="mod">
          <ac:chgData name="Daniela Angelina Jelinčić" userId="7d33de420d36eafd" providerId="LiveId" clId="{BA7F0D29-75E3-404F-B95B-6FEA60047DF6}" dt="2021-11-08T08:43:22.174" v="35"/>
          <ac:picMkLst>
            <pc:docMk/>
            <pc:sldMk cId="1617467312" sldId="280"/>
            <ac:picMk id="17" creationId="{A445EE08-7C69-8A4C-975D-5A083E06BF52}"/>
          </ac:picMkLst>
        </pc:picChg>
        <pc:picChg chg="mod">
          <ac:chgData name="Daniela Angelina Jelinčić" userId="7d33de420d36eafd" providerId="LiveId" clId="{BA7F0D29-75E3-404F-B95B-6FEA60047DF6}" dt="2021-11-08T08:43:22.174" v="35"/>
          <ac:picMkLst>
            <pc:docMk/>
            <pc:sldMk cId="1617467312" sldId="280"/>
            <ac:picMk id="18" creationId="{A8201E1C-4F66-C14E-97D2-03742B989FCB}"/>
          </ac:picMkLst>
        </pc:picChg>
        <pc:picChg chg="mod">
          <ac:chgData name="Daniela Angelina Jelinčić" userId="7d33de420d36eafd" providerId="LiveId" clId="{BA7F0D29-75E3-404F-B95B-6FEA60047DF6}" dt="2021-11-08T08:43:22.174" v="35"/>
          <ac:picMkLst>
            <pc:docMk/>
            <pc:sldMk cId="1617467312" sldId="280"/>
            <ac:picMk id="19" creationId="{34080BE2-08C9-024F-AB3F-0B95F6C89F6E}"/>
          </ac:picMkLst>
        </pc:picChg>
        <pc:picChg chg="mod">
          <ac:chgData name="Daniela Angelina Jelinčić" userId="7d33de420d36eafd" providerId="LiveId" clId="{BA7F0D29-75E3-404F-B95B-6FEA60047DF6}" dt="2021-11-08T08:43:22.174" v="35"/>
          <ac:picMkLst>
            <pc:docMk/>
            <pc:sldMk cId="1617467312" sldId="280"/>
            <ac:picMk id="20" creationId="{AB47A705-210F-7E44-BBFC-9F7B37BB54A2}"/>
          </ac:picMkLst>
        </pc:picChg>
        <pc:picChg chg="add mod">
          <ac:chgData name="Daniela Angelina Jelinčić" userId="7d33de420d36eafd" providerId="LiveId" clId="{BA7F0D29-75E3-404F-B95B-6FEA60047DF6}" dt="2021-11-08T08:45:59.972" v="70" actId="1076"/>
          <ac:picMkLst>
            <pc:docMk/>
            <pc:sldMk cId="1617467312" sldId="280"/>
            <ac:picMk id="21" creationId="{920087A4-4AAA-2045-B4B9-A0E584A464BD}"/>
          </ac:picMkLst>
        </pc:picChg>
      </pc:sldChg>
      <pc:sldChg chg="addSp delSp modSp add mod">
        <pc:chgData name="Daniela Angelina Jelinčić" userId="7d33de420d36eafd" providerId="LiveId" clId="{BA7F0D29-75E3-404F-B95B-6FEA60047DF6}" dt="2021-11-08T08:47:14.133" v="84" actId="1076"/>
        <pc:sldMkLst>
          <pc:docMk/>
          <pc:sldMk cId="3945615087" sldId="281"/>
        </pc:sldMkLst>
        <pc:spChg chg="mod">
          <ac:chgData name="Daniela Angelina Jelinčić" userId="7d33de420d36eafd" providerId="LiveId" clId="{BA7F0D29-75E3-404F-B95B-6FEA60047DF6}" dt="2021-11-08T08:46:13.494" v="71"/>
          <ac:spMkLst>
            <pc:docMk/>
            <pc:sldMk cId="3945615087" sldId="281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8T08:46:27.024" v="74" actId="20577"/>
          <ac:spMkLst>
            <pc:docMk/>
            <pc:sldMk cId="3945615087" sldId="281"/>
            <ac:spMk id="4" creationId="{F55CF9A3-7B16-D44F-936D-349B729B3728}"/>
          </ac:spMkLst>
        </pc:spChg>
        <pc:spChg chg="del">
          <ac:chgData name="Daniela Angelina Jelinčić" userId="7d33de420d36eafd" providerId="LiveId" clId="{BA7F0D29-75E3-404F-B95B-6FEA60047DF6}" dt="2021-11-08T08:46:33.394" v="75"/>
          <ac:spMkLst>
            <pc:docMk/>
            <pc:sldMk cId="3945615087" sldId="281"/>
            <ac:spMk id="5" creationId="{F72A6FFB-973D-D247-8FB2-95C5E1A0786B}"/>
          </ac:spMkLst>
        </pc:spChg>
        <pc:grpChg chg="mod">
          <ac:chgData name="Daniela Angelina Jelinčić" userId="7d33de420d36eafd" providerId="LiveId" clId="{BA7F0D29-75E3-404F-B95B-6FEA60047DF6}" dt="2021-11-08T08:47:08.540" v="82" actId="14100"/>
          <ac:grpSpMkLst>
            <pc:docMk/>
            <pc:sldMk cId="3945615087" sldId="281"/>
            <ac:grpSpMk id="6" creationId="{CC0B928C-EEED-2D4C-ABAE-AC8329BAFEEC}"/>
          </ac:grpSpMkLst>
        </pc:grpChg>
        <pc:picChg chg="mod">
          <ac:chgData name="Daniela Angelina Jelinčić" userId="7d33de420d36eafd" providerId="LiveId" clId="{BA7F0D29-75E3-404F-B95B-6FEA60047DF6}" dt="2021-11-08T08:47:08.540" v="82" actId="14100"/>
          <ac:picMkLst>
            <pc:docMk/>
            <pc:sldMk cId="3945615087" sldId="281"/>
            <ac:picMk id="7" creationId="{143CF36B-0423-F940-BF9F-34187379595D}"/>
          </ac:picMkLst>
        </pc:picChg>
        <pc:picChg chg="mod">
          <ac:chgData name="Daniela Angelina Jelinčić" userId="7d33de420d36eafd" providerId="LiveId" clId="{BA7F0D29-75E3-404F-B95B-6FEA60047DF6}" dt="2021-11-08T08:47:08.540" v="82" actId="14100"/>
          <ac:picMkLst>
            <pc:docMk/>
            <pc:sldMk cId="3945615087" sldId="281"/>
            <ac:picMk id="8" creationId="{0BFA8F7D-7968-B84A-9B93-C470C2DE8157}"/>
          </ac:picMkLst>
        </pc:picChg>
        <pc:picChg chg="mod">
          <ac:chgData name="Daniela Angelina Jelinčić" userId="7d33de420d36eafd" providerId="LiveId" clId="{BA7F0D29-75E3-404F-B95B-6FEA60047DF6}" dt="2021-11-08T08:47:08.540" v="82" actId="14100"/>
          <ac:picMkLst>
            <pc:docMk/>
            <pc:sldMk cId="3945615087" sldId="281"/>
            <ac:picMk id="9" creationId="{1C55EB63-7FEB-3C42-9AE2-73F240632B92}"/>
          </ac:picMkLst>
        </pc:picChg>
        <pc:picChg chg="mod">
          <ac:chgData name="Daniela Angelina Jelinčić" userId="7d33de420d36eafd" providerId="LiveId" clId="{BA7F0D29-75E3-404F-B95B-6FEA60047DF6}" dt="2021-11-08T08:47:08.540" v="82" actId="14100"/>
          <ac:picMkLst>
            <pc:docMk/>
            <pc:sldMk cId="3945615087" sldId="281"/>
            <ac:picMk id="10" creationId="{273E27FD-DF47-0C4D-81A3-1B034442DB6F}"/>
          </ac:picMkLst>
        </pc:picChg>
        <pc:picChg chg="add mod">
          <ac:chgData name="Daniela Angelina Jelinčić" userId="7d33de420d36eafd" providerId="LiveId" clId="{BA7F0D29-75E3-404F-B95B-6FEA60047DF6}" dt="2021-11-08T08:47:14.133" v="84" actId="1076"/>
          <ac:picMkLst>
            <pc:docMk/>
            <pc:sldMk cId="3945615087" sldId="281"/>
            <ac:picMk id="11" creationId="{C7787838-5501-804C-9877-B0A4C7031263}"/>
          </ac:picMkLst>
        </pc:picChg>
        <pc:picChg chg="add mod">
          <ac:chgData name="Daniela Angelina Jelinčić" userId="7d33de420d36eafd" providerId="LiveId" clId="{BA7F0D29-75E3-404F-B95B-6FEA60047DF6}" dt="2021-11-08T08:47:11.512" v="83" actId="1076"/>
          <ac:picMkLst>
            <pc:docMk/>
            <pc:sldMk cId="3945615087" sldId="281"/>
            <ac:picMk id="12" creationId="{5175DEF2-BC5D-F94C-A49B-1D9AC56A3874}"/>
          </ac:picMkLst>
        </pc:picChg>
      </pc:sldChg>
      <pc:sldChg chg="addSp delSp modSp add del mod">
        <pc:chgData name="Daniela Angelina Jelinčić" userId="7d33de420d36eafd" providerId="LiveId" clId="{BA7F0D29-75E3-404F-B95B-6FEA60047DF6}" dt="2021-11-08T08:44:49.653" v="53" actId="2696"/>
        <pc:sldMkLst>
          <pc:docMk/>
          <pc:sldMk cId="1348746211" sldId="282"/>
        </pc:sldMkLst>
        <pc:spChg chg="mod">
          <ac:chgData name="Daniela Angelina Jelinčić" userId="7d33de420d36eafd" providerId="LiveId" clId="{BA7F0D29-75E3-404F-B95B-6FEA60047DF6}" dt="2021-11-08T08:43:39.629" v="39"/>
          <ac:spMkLst>
            <pc:docMk/>
            <pc:sldMk cId="1348746211" sldId="282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8T08:43:51.819" v="42" actId="20577"/>
          <ac:spMkLst>
            <pc:docMk/>
            <pc:sldMk cId="1348746211" sldId="282"/>
            <ac:spMk id="4" creationId="{F55CF9A3-7B16-D44F-936D-349B729B3728}"/>
          </ac:spMkLst>
        </pc:spChg>
        <pc:spChg chg="del">
          <ac:chgData name="Daniela Angelina Jelinčić" userId="7d33de420d36eafd" providerId="LiveId" clId="{BA7F0D29-75E3-404F-B95B-6FEA60047DF6}" dt="2021-11-08T08:43:58.236" v="43"/>
          <ac:spMkLst>
            <pc:docMk/>
            <pc:sldMk cId="1348746211" sldId="282"/>
            <ac:spMk id="5" creationId="{F72A6FFB-973D-D247-8FB2-95C5E1A0786B}"/>
          </ac:spMkLst>
        </pc:spChg>
        <pc:picChg chg="add mod">
          <ac:chgData name="Daniela Angelina Jelinčić" userId="7d33de420d36eafd" providerId="LiveId" clId="{BA7F0D29-75E3-404F-B95B-6FEA60047DF6}" dt="2021-11-08T08:44:41.787" v="52" actId="14100"/>
          <ac:picMkLst>
            <pc:docMk/>
            <pc:sldMk cId="1348746211" sldId="282"/>
            <ac:picMk id="11" creationId="{E65C460F-2057-584D-BB8E-D62493768893}"/>
          </ac:picMkLst>
        </pc:picChg>
        <pc:picChg chg="add mod">
          <ac:chgData name="Daniela Angelina Jelinčić" userId="7d33de420d36eafd" providerId="LiveId" clId="{BA7F0D29-75E3-404F-B95B-6FEA60047DF6}" dt="2021-11-08T08:44:38.811" v="51" actId="1076"/>
          <ac:picMkLst>
            <pc:docMk/>
            <pc:sldMk cId="1348746211" sldId="282"/>
            <ac:picMk id="12" creationId="{D7622994-AAAC-6540-8522-C53C927BFB0A}"/>
          </ac:picMkLst>
        </pc:picChg>
      </pc:sldChg>
      <pc:sldChg chg="add">
        <pc:chgData name="Daniela Angelina Jelinčić" userId="7d33de420d36eafd" providerId="LiveId" clId="{BA7F0D29-75E3-404F-B95B-6FEA60047DF6}" dt="2021-11-08T08:44:51.215" v="54"/>
        <pc:sldMkLst>
          <pc:docMk/>
          <pc:sldMk cId="3156492952" sldId="282"/>
        </pc:sldMkLst>
      </pc:sldChg>
      <pc:sldChg chg="addSp modSp new mod">
        <pc:chgData name="Daniela Angelina Jelinčić" userId="7d33de420d36eafd" providerId="LiveId" clId="{BA7F0D29-75E3-404F-B95B-6FEA60047DF6}" dt="2021-11-08T08:47:55.712" v="91" actId="14100"/>
        <pc:sldMkLst>
          <pc:docMk/>
          <pc:sldMk cId="4234418994" sldId="283"/>
        </pc:sldMkLst>
        <pc:spChg chg="mod">
          <ac:chgData name="Daniela Angelina Jelinčić" userId="7d33de420d36eafd" providerId="LiveId" clId="{BA7F0D29-75E3-404F-B95B-6FEA60047DF6}" dt="2021-11-08T08:47:55.712" v="91" actId="14100"/>
          <ac:spMkLst>
            <pc:docMk/>
            <pc:sldMk cId="4234418994" sldId="283"/>
            <ac:spMk id="2" creationId="{AF609A0A-7EE7-3941-AB31-A90948A4D115}"/>
          </ac:spMkLst>
        </pc:spChg>
        <pc:grpChg chg="add mod">
          <ac:chgData name="Daniela Angelina Jelinčić" userId="7d33de420d36eafd" providerId="LiveId" clId="{BA7F0D29-75E3-404F-B95B-6FEA60047DF6}" dt="2021-11-08T08:47:43.684" v="88"/>
          <ac:grpSpMkLst>
            <pc:docMk/>
            <pc:sldMk cId="4234418994" sldId="283"/>
            <ac:grpSpMk id="3" creationId="{25174368-1267-DF41-BA39-F22D91CBC1C1}"/>
          </ac:grpSpMkLst>
        </pc:grpChg>
        <pc:picChg chg="mod">
          <ac:chgData name="Daniela Angelina Jelinčić" userId="7d33de420d36eafd" providerId="LiveId" clId="{BA7F0D29-75E3-404F-B95B-6FEA60047DF6}" dt="2021-11-08T08:47:43.684" v="88"/>
          <ac:picMkLst>
            <pc:docMk/>
            <pc:sldMk cId="4234418994" sldId="283"/>
            <ac:picMk id="4" creationId="{BCD276FE-6220-5E4D-A886-A8137FD7A8A6}"/>
          </ac:picMkLst>
        </pc:picChg>
        <pc:picChg chg="mod">
          <ac:chgData name="Daniela Angelina Jelinčić" userId="7d33de420d36eafd" providerId="LiveId" clId="{BA7F0D29-75E3-404F-B95B-6FEA60047DF6}" dt="2021-11-08T08:47:43.684" v="88"/>
          <ac:picMkLst>
            <pc:docMk/>
            <pc:sldMk cId="4234418994" sldId="283"/>
            <ac:picMk id="5" creationId="{5F571976-B6C9-1944-ACA7-015C8955BD74}"/>
          </ac:picMkLst>
        </pc:picChg>
        <pc:picChg chg="mod">
          <ac:chgData name="Daniela Angelina Jelinčić" userId="7d33de420d36eafd" providerId="LiveId" clId="{BA7F0D29-75E3-404F-B95B-6FEA60047DF6}" dt="2021-11-08T08:47:43.684" v="88"/>
          <ac:picMkLst>
            <pc:docMk/>
            <pc:sldMk cId="4234418994" sldId="283"/>
            <ac:picMk id="6" creationId="{F1802B63-FF6F-8341-916F-605C2C75AF44}"/>
          </ac:picMkLst>
        </pc:picChg>
        <pc:picChg chg="mod">
          <ac:chgData name="Daniela Angelina Jelinčić" userId="7d33de420d36eafd" providerId="LiveId" clId="{BA7F0D29-75E3-404F-B95B-6FEA60047DF6}" dt="2021-11-08T08:47:43.684" v="88"/>
          <ac:picMkLst>
            <pc:docMk/>
            <pc:sldMk cId="4234418994" sldId="283"/>
            <ac:picMk id="7" creationId="{BFBDEA64-329F-E649-9FD1-D3E8F6CC1ABF}"/>
          </ac:picMkLst>
        </pc:picChg>
      </pc:sldChg>
      <pc:sldChg chg="addSp modSp new mod">
        <pc:chgData name="Daniela Angelina Jelinčić" userId="7d33de420d36eafd" providerId="LiveId" clId="{BA7F0D29-75E3-404F-B95B-6FEA60047DF6}" dt="2021-11-08T08:49:06.162" v="101" actId="14100"/>
        <pc:sldMkLst>
          <pc:docMk/>
          <pc:sldMk cId="2668909631" sldId="284"/>
        </pc:sldMkLst>
        <pc:spChg chg="mod">
          <ac:chgData name="Daniela Angelina Jelinčić" userId="7d33de420d36eafd" providerId="LiveId" clId="{BA7F0D29-75E3-404F-B95B-6FEA60047DF6}" dt="2021-11-08T08:48:55.771" v="99" actId="14100"/>
          <ac:spMkLst>
            <pc:docMk/>
            <pc:sldMk cId="2668909631" sldId="284"/>
            <ac:spMk id="2" creationId="{75571B31-FC80-D844-B7CB-7DB027739274}"/>
          </ac:spMkLst>
        </pc:spChg>
        <pc:spChg chg="mod">
          <ac:chgData name="Daniela Angelina Jelinčić" userId="7d33de420d36eafd" providerId="LiveId" clId="{BA7F0D29-75E3-404F-B95B-6FEA60047DF6}" dt="2021-11-08T08:49:06.162" v="101" actId="14100"/>
          <ac:spMkLst>
            <pc:docMk/>
            <pc:sldMk cId="2668909631" sldId="284"/>
            <ac:spMk id="3" creationId="{33D3C9D2-4598-924D-AE6A-B14C13DABE2C}"/>
          </ac:spMkLst>
        </pc:spChg>
        <pc:grpChg chg="add mod">
          <ac:chgData name="Daniela Angelina Jelinčić" userId="7d33de420d36eafd" providerId="LiveId" clId="{BA7F0D29-75E3-404F-B95B-6FEA60047DF6}" dt="2021-11-08T08:48:22.927" v="94"/>
          <ac:grpSpMkLst>
            <pc:docMk/>
            <pc:sldMk cId="2668909631" sldId="284"/>
            <ac:grpSpMk id="4" creationId="{15CCD01C-558B-344A-9234-7791FE60BD20}"/>
          </ac:grpSpMkLst>
        </pc:grpChg>
        <pc:picChg chg="mod">
          <ac:chgData name="Daniela Angelina Jelinčić" userId="7d33de420d36eafd" providerId="LiveId" clId="{BA7F0D29-75E3-404F-B95B-6FEA60047DF6}" dt="2021-11-08T08:48:22.927" v="94"/>
          <ac:picMkLst>
            <pc:docMk/>
            <pc:sldMk cId="2668909631" sldId="284"/>
            <ac:picMk id="5" creationId="{E1A02D7A-CEC0-034A-8877-ADCAC3B9BECC}"/>
          </ac:picMkLst>
        </pc:picChg>
        <pc:picChg chg="mod">
          <ac:chgData name="Daniela Angelina Jelinčić" userId="7d33de420d36eafd" providerId="LiveId" clId="{BA7F0D29-75E3-404F-B95B-6FEA60047DF6}" dt="2021-11-08T08:48:22.927" v="94"/>
          <ac:picMkLst>
            <pc:docMk/>
            <pc:sldMk cId="2668909631" sldId="284"/>
            <ac:picMk id="6" creationId="{1CF1FDDB-5D5A-DC4D-83CC-19EE3D2F825E}"/>
          </ac:picMkLst>
        </pc:picChg>
        <pc:picChg chg="mod">
          <ac:chgData name="Daniela Angelina Jelinčić" userId="7d33de420d36eafd" providerId="LiveId" clId="{BA7F0D29-75E3-404F-B95B-6FEA60047DF6}" dt="2021-11-08T08:48:22.927" v="94"/>
          <ac:picMkLst>
            <pc:docMk/>
            <pc:sldMk cId="2668909631" sldId="284"/>
            <ac:picMk id="7" creationId="{77C18F4F-72FB-FC4F-9E38-AB20A5A4F020}"/>
          </ac:picMkLst>
        </pc:picChg>
        <pc:picChg chg="mod">
          <ac:chgData name="Daniela Angelina Jelinčić" userId="7d33de420d36eafd" providerId="LiveId" clId="{BA7F0D29-75E3-404F-B95B-6FEA60047DF6}" dt="2021-11-08T08:48:22.927" v="94"/>
          <ac:picMkLst>
            <pc:docMk/>
            <pc:sldMk cId="2668909631" sldId="284"/>
            <ac:picMk id="8" creationId="{9D997129-CE82-6842-9B8C-13B97272D70D}"/>
          </ac:picMkLst>
        </pc:picChg>
      </pc:sldChg>
      <pc:sldChg chg="addSp delSp modSp add mod">
        <pc:chgData name="Daniela Angelina Jelinčić" userId="7d33de420d36eafd" providerId="LiveId" clId="{BA7F0D29-75E3-404F-B95B-6FEA60047DF6}" dt="2021-11-08T08:50:11.751" v="111" actId="14100"/>
        <pc:sldMkLst>
          <pc:docMk/>
          <pc:sldMk cId="2985722618" sldId="285"/>
        </pc:sldMkLst>
        <pc:spChg chg="mod">
          <ac:chgData name="Daniela Angelina Jelinčić" userId="7d33de420d36eafd" providerId="LiveId" clId="{BA7F0D29-75E3-404F-B95B-6FEA60047DF6}" dt="2021-11-08T08:49:32.845" v="103"/>
          <ac:spMkLst>
            <pc:docMk/>
            <pc:sldMk cId="2985722618" sldId="285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8T08:49:43.828" v="104"/>
          <ac:spMkLst>
            <pc:docMk/>
            <pc:sldMk cId="2985722618" sldId="285"/>
            <ac:spMk id="4" creationId="{F55CF9A3-7B16-D44F-936D-349B729B3728}"/>
          </ac:spMkLst>
        </pc:spChg>
        <pc:spChg chg="add del mod">
          <ac:chgData name="Daniela Angelina Jelinčić" userId="7d33de420d36eafd" providerId="LiveId" clId="{BA7F0D29-75E3-404F-B95B-6FEA60047DF6}" dt="2021-11-08T08:49:55.098" v="107"/>
          <ac:spMkLst>
            <pc:docMk/>
            <pc:sldMk cId="2985722618" sldId="285"/>
            <ac:spMk id="5" creationId="{881527EB-7064-AA45-8D06-85EF824312CD}"/>
          </ac:spMkLst>
        </pc:spChg>
        <pc:grpChg chg="mod">
          <ac:chgData name="Daniela Angelina Jelinčić" userId="7d33de420d36eafd" providerId="LiveId" clId="{BA7F0D29-75E3-404F-B95B-6FEA60047DF6}" dt="2021-11-08T08:50:11.751" v="111" actId="14100"/>
          <ac:grpSpMkLst>
            <pc:docMk/>
            <pc:sldMk cId="2985722618" sldId="285"/>
            <ac:grpSpMk id="6" creationId="{CC0B928C-EEED-2D4C-ABAE-AC8329BAFEEC}"/>
          </ac:grpSpMkLst>
        </pc:grpChg>
        <pc:picChg chg="mod">
          <ac:chgData name="Daniela Angelina Jelinčić" userId="7d33de420d36eafd" providerId="LiveId" clId="{BA7F0D29-75E3-404F-B95B-6FEA60047DF6}" dt="2021-11-08T08:50:11.751" v="111" actId="14100"/>
          <ac:picMkLst>
            <pc:docMk/>
            <pc:sldMk cId="2985722618" sldId="285"/>
            <ac:picMk id="7" creationId="{143CF36B-0423-F940-BF9F-34187379595D}"/>
          </ac:picMkLst>
        </pc:picChg>
        <pc:picChg chg="mod">
          <ac:chgData name="Daniela Angelina Jelinčić" userId="7d33de420d36eafd" providerId="LiveId" clId="{BA7F0D29-75E3-404F-B95B-6FEA60047DF6}" dt="2021-11-08T08:50:11.751" v="111" actId="14100"/>
          <ac:picMkLst>
            <pc:docMk/>
            <pc:sldMk cId="2985722618" sldId="285"/>
            <ac:picMk id="8" creationId="{0BFA8F7D-7968-B84A-9B93-C470C2DE8157}"/>
          </ac:picMkLst>
        </pc:picChg>
        <pc:picChg chg="mod">
          <ac:chgData name="Daniela Angelina Jelinčić" userId="7d33de420d36eafd" providerId="LiveId" clId="{BA7F0D29-75E3-404F-B95B-6FEA60047DF6}" dt="2021-11-08T08:50:11.751" v="111" actId="14100"/>
          <ac:picMkLst>
            <pc:docMk/>
            <pc:sldMk cId="2985722618" sldId="285"/>
            <ac:picMk id="9" creationId="{1C55EB63-7FEB-3C42-9AE2-73F240632B92}"/>
          </ac:picMkLst>
        </pc:picChg>
        <pc:picChg chg="mod">
          <ac:chgData name="Daniela Angelina Jelinčić" userId="7d33de420d36eafd" providerId="LiveId" clId="{BA7F0D29-75E3-404F-B95B-6FEA60047DF6}" dt="2021-11-08T08:50:11.751" v="111" actId="14100"/>
          <ac:picMkLst>
            <pc:docMk/>
            <pc:sldMk cId="2985722618" sldId="285"/>
            <ac:picMk id="10" creationId="{273E27FD-DF47-0C4D-81A3-1B034442DB6F}"/>
          </ac:picMkLst>
        </pc:picChg>
        <pc:picChg chg="del">
          <ac:chgData name="Daniela Angelina Jelinčić" userId="7d33de420d36eafd" providerId="LiveId" clId="{BA7F0D29-75E3-404F-B95B-6FEA60047DF6}" dt="2021-11-08T08:49:46.709" v="105" actId="478"/>
          <ac:picMkLst>
            <pc:docMk/>
            <pc:sldMk cId="2985722618" sldId="285"/>
            <ac:picMk id="11" creationId="{C7787838-5501-804C-9877-B0A4C7031263}"/>
          </ac:picMkLst>
        </pc:picChg>
        <pc:picChg chg="del">
          <ac:chgData name="Daniela Angelina Jelinčić" userId="7d33de420d36eafd" providerId="LiveId" clId="{BA7F0D29-75E3-404F-B95B-6FEA60047DF6}" dt="2021-11-08T08:49:48.644" v="106" actId="478"/>
          <ac:picMkLst>
            <pc:docMk/>
            <pc:sldMk cId="2985722618" sldId="285"/>
            <ac:picMk id="12" creationId="{5175DEF2-BC5D-F94C-A49B-1D9AC56A3874}"/>
          </ac:picMkLst>
        </pc:picChg>
        <pc:picChg chg="add mod">
          <ac:chgData name="Daniela Angelina Jelinčić" userId="7d33de420d36eafd" providerId="LiveId" clId="{BA7F0D29-75E3-404F-B95B-6FEA60047DF6}" dt="2021-11-08T08:50:03.297" v="109" actId="14100"/>
          <ac:picMkLst>
            <pc:docMk/>
            <pc:sldMk cId="2985722618" sldId="285"/>
            <ac:picMk id="13" creationId="{A188D7D4-EDD3-044B-BC0F-BEA1AE3AE79E}"/>
          </ac:picMkLst>
        </pc:picChg>
      </pc:sldChg>
      <pc:sldChg chg="addSp delSp modSp add mod">
        <pc:chgData name="Daniela Angelina Jelinčić" userId="7d33de420d36eafd" providerId="LiveId" clId="{BA7F0D29-75E3-404F-B95B-6FEA60047DF6}" dt="2021-11-08T08:51:01.614" v="129"/>
        <pc:sldMkLst>
          <pc:docMk/>
          <pc:sldMk cId="1049419061" sldId="286"/>
        </pc:sldMkLst>
        <pc:spChg chg="add del mod">
          <ac:chgData name="Daniela Angelina Jelinčić" userId="7d33de420d36eafd" providerId="LiveId" clId="{BA7F0D29-75E3-404F-B95B-6FEA60047DF6}" dt="2021-11-08T08:51:01.614" v="129"/>
          <ac:spMkLst>
            <pc:docMk/>
            <pc:sldMk cId="1049419061" sldId="286"/>
            <ac:spMk id="2" creationId="{08807BC7-7FEA-A14C-81A5-A698E23BAFAE}"/>
          </ac:spMkLst>
        </pc:spChg>
        <pc:spChg chg="mod">
          <ac:chgData name="Daniela Angelina Jelinčić" userId="7d33de420d36eafd" providerId="LiveId" clId="{BA7F0D29-75E3-404F-B95B-6FEA60047DF6}" dt="2021-11-08T08:50:35.316" v="123" actId="20577"/>
          <ac:spMkLst>
            <pc:docMk/>
            <pc:sldMk cId="1049419061" sldId="286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8T08:50:46.121" v="127" actId="255"/>
          <ac:spMkLst>
            <pc:docMk/>
            <pc:sldMk cId="1049419061" sldId="286"/>
            <ac:spMk id="4" creationId="{F55CF9A3-7B16-D44F-936D-349B729B3728}"/>
          </ac:spMkLst>
        </pc:spChg>
        <pc:picChg chg="add mod">
          <ac:chgData name="Daniela Angelina Jelinčić" userId="7d33de420d36eafd" providerId="LiveId" clId="{BA7F0D29-75E3-404F-B95B-6FEA60047DF6}" dt="2021-11-08T08:51:01.614" v="129"/>
          <ac:picMkLst>
            <pc:docMk/>
            <pc:sldMk cId="1049419061" sldId="286"/>
            <ac:picMk id="11" creationId="{A2DF0941-6910-0B45-9FC0-00549194A762}"/>
          </ac:picMkLst>
        </pc:picChg>
        <pc:picChg chg="del">
          <ac:chgData name="Daniela Angelina Jelinčić" userId="7d33de420d36eafd" providerId="LiveId" clId="{BA7F0D29-75E3-404F-B95B-6FEA60047DF6}" dt="2021-11-08T08:50:49.699" v="128" actId="478"/>
          <ac:picMkLst>
            <pc:docMk/>
            <pc:sldMk cId="1049419061" sldId="286"/>
            <ac:picMk id="13" creationId="{A188D7D4-EDD3-044B-BC0F-BEA1AE3AE79E}"/>
          </ac:picMkLst>
        </pc:picChg>
      </pc:sldChg>
      <pc:sldChg chg="addSp delSp modSp add mod">
        <pc:chgData name="Daniela Angelina Jelinčić" userId="7d33de420d36eafd" providerId="LiveId" clId="{BA7F0D29-75E3-404F-B95B-6FEA60047DF6}" dt="2021-11-08T08:52:01.777" v="147" actId="1076"/>
        <pc:sldMkLst>
          <pc:docMk/>
          <pc:sldMk cId="3578937432" sldId="287"/>
        </pc:sldMkLst>
        <pc:spChg chg="add del mod">
          <ac:chgData name="Daniela Angelina Jelinčić" userId="7d33de420d36eafd" providerId="LiveId" clId="{BA7F0D29-75E3-404F-B95B-6FEA60047DF6}" dt="2021-11-08T08:51:52.434" v="145"/>
          <ac:spMkLst>
            <pc:docMk/>
            <pc:sldMk cId="3578937432" sldId="287"/>
            <ac:spMk id="2" creationId="{5F96ADD0-8796-774F-A446-4FEEF8F804CE}"/>
          </ac:spMkLst>
        </pc:spChg>
        <pc:spChg chg="mod">
          <ac:chgData name="Daniela Angelina Jelinčić" userId="7d33de420d36eafd" providerId="LiveId" clId="{BA7F0D29-75E3-404F-B95B-6FEA60047DF6}" dt="2021-11-08T08:51:24.287" v="141" actId="20577"/>
          <ac:spMkLst>
            <pc:docMk/>
            <pc:sldMk cId="3578937432" sldId="287"/>
            <ac:spMk id="3" creationId="{FF1A78CA-BBB3-E642-9BA5-9879C464ADA2}"/>
          </ac:spMkLst>
        </pc:spChg>
        <pc:spChg chg="mod">
          <ac:chgData name="Daniela Angelina Jelinčić" userId="7d33de420d36eafd" providerId="LiveId" clId="{BA7F0D29-75E3-404F-B95B-6FEA60047DF6}" dt="2021-11-08T08:51:27.672" v="142"/>
          <ac:spMkLst>
            <pc:docMk/>
            <pc:sldMk cId="3578937432" sldId="287"/>
            <ac:spMk id="4" creationId="{F55CF9A3-7B16-D44F-936D-349B729B3728}"/>
          </ac:spMkLst>
        </pc:spChg>
        <pc:picChg chg="del">
          <ac:chgData name="Daniela Angelina Jelinčić" userId="7d33de420d36eafd" providerId="LiveId" clId="{BA7F0D29-75E3-404F-B95B-6FEA60047DF6}" dt="2021-11-08T08:51:31.706" v="143" actId="478"/>
          <ac:picMkLst>
            <pc:docMk/>
            <pc:sldMk cId="3578937432" sldId="287"/>
            <ac:picMk id="11" creationId="{A2DF0941-6910-0B45-9FC0-00549194A762}"/>
          </ac:picMkLst>
        </pc:picChg>
        <pc:picChg chg="add mod">
          <ac:chgData name="Daniela Angelina Jelinčić" userId="7d33de420d36eafd" providerId="LiveId" clId="{BA7F0D29-75E3-404F-B95B-6FEA60047DF6}" dt="2021-11-08T08:52:01.777" v="147" actId="1076"/>
          <ac:picMkLst>
            <pc:docMk/>
            <pc:sldMk cId="3578937432" sldId="287"/>
            <ac:picMk id="12" creationId="{CA0370C9-27F4-034B-8A2B-584B6DD5D61A}"/>
          </ac:picMkLst>
        </pc:picChg>
        <pc:picChg chg="add mod">
          <ac:chgData name="Daniela Angelina Jelinčić" userId="7d33de420d36eafd" providerId="LiveId" clId="{BA7F0D29-75E3-404F-B95B-6FEA60047DF6}" dt="2021-11-08T08:51:56.521" v="146" actId="1076"/>
          <ac:picMkLst>
            <pc:docMk/>
            <pc:sldMk cId="3578937432" sldId="287"/>
            <ac:picMk id="13" creationId="{56268645-8CE8-564E-906C-E4DE604FF79A}"/>
          </ac:picMkLst>
        </pc:picChg>
      </pc:sldChg>
      <pc:sldChg chg="addSp modSp new mod">
        <pc:chgData name="Daniela Angelina Jelinčić" userId="7d33de420d36eafd" providerId="LiveId" clId="{BA7F0D29-75E3-404F-B95B-6FEA60047DF6}" dt="2021-11-08T08:53:17.998" v="158" actId="255"/>
        <pc:sldMkLst>
          <pc:docMk/>
          <pc:sldMk cId="1195745242" sldId="288"/>
        </pc:sldMkLst>
        <pc:spChg chg="mod">
          <ac:chgData name="Daniela Angelina Jelinčić" userId="7d33de420d36eafd" providerId="LiveId" clId="{BA7F0D29-75E3-404F-B95B-6FEA60047DF6}" dt="2021-11-08T08:53:17.998" v="158" actId="255"/>
          <ac:spMkLst>
            <pc:docMk/>
            <pc:sldMk cId="1195745242" sldId="288"/>
            <ac:spMk id="2" creationId="{597709BB-CF64-4448-9F6C-90DD7DACA7A3}"/>
          </ac:spMkLst>
        </pc:spChg>
        <pc:spChg chg="mod">
          <ac:chgData name="Daniela Angelina Jelinčić" userId="7d33de420d36eafd" providerId="LiveId" clId="{BA7F0D29-75E3-404F-B95B-6FEA60047DF6}" dt="2021-11-08T08:52:55.157" v="153" actId="20577"/>
          <ac:spMkLst>
            <pc:docMk/>
            <pc:sldMk cId="1195745242" sldId="288"/>
            <ac:spMk id="3" creationId="{8E72EA5E-4AEC-C740-812A-1BCD4CFE2694}"/>
          </ac:spMkLst>
        </pc:spChg>
        <pc:grpChg chg="add mod">
          <ac:chgData name="Daniela Angelina Jelinčić" userId="7d33de420d36eafd" providerId="LiveId" clId="{BA7F0D29-75E3-404F-B95B-6FEA60047DF6}" dt="2021-11-08T08:52:31.298" v="149"/>
          <ac:grpSpMkLst>
            <pc:docMk/>
            <pc:sldMk cId="1195745242" sldId="288"/>
            <ac:grpSpMk id="4" creationId="{2F019F26-E3F4-7E40-9E8A-079EE71874E6}"/>
          </ac:grpSpMkLst>
        </pc:grpChg>
        <pc:picChg chg="mod">
          <ac:chgData name="Daniela Angelina Jelinčić" userId="7d33de420d36eafd" providerId="LiveId" clId="{BA7F0D29-75E3-404F-B95B-6FEA60047DF6}" dt="2021-11-08T08:52:31.298" v="149"/>
          <ac:picMkLst>
            <pc:docMk/>
            <pc:sldMk cId="1195745242" sldId="288"/>
            <ac:picMk id="5" creationId="{1D5E14F9-BFE2-E64C-A234-F18D3C8DA83C}"/>
          </ac:picMkLst>
        </pc:picChg>
        <pc:picChg chg="mod">
          <ac:chgData name="Daniela Angelina Jelinčić" userId="7d33de420d36eafd" providerId="LiveId" clId="{BA7F0D29-75E3-404F-B95B-6FEA60047DF6}" dt="2021-11-08T08:52:31.298" v="149"/>
          <ac:picMkLst>
            <pc:docMk/>
            <pc:sldMk cId="1195745242" sldId="288"/>
            <ac:picMk id="6" creationId="{332408F4-D086-CC4E-BFF4-15841A233632}"/>
          </ac:picMkLst>
        </pc:picChg>
        <pc:picChg chg="mod">
          <ac:chgData name="Daniela Angelina Jelinčić" userId="7d33de420d36eafd" providerId="LiveId" clId="{BA7F0D29-75E3-404F-B95B-6FEA60047DF6}" dt="2021-11-08T08:52:31.298" v="149"/>
          <ac:picMkLst>
            <pc:docMk/>
            <pc:sldMk cId="1195745242" sldId="288"/>
            <ac:picMk id="7" creationId="{5A7704AE-0ECE-F14E-A40E-CD6740530AAE}"/>
          </ac:picMkLst>
        </pc:picChg>
        <pc:picChg chg="mod">
          <ac:chgData name="Daniela Angelina Jelinčić" userId="7d33de420d36eafd" providerId="LiveId" clId="{BA7F0D29-75E3-404F-B95B-6FEA60047DF6}" dt="2021-11-08T08:52:31.298" v="149"/>
          <ac:picMkLst>
            <pc:docMk/>
            <pc:sldMk cId="1195745242" sldId="288"/>
            <ac:picMk id="8" creationId="{762C5E29-A9EA-AE45-B161-C9590B4A2B76}"/>
          </ac:picMkLst>
        </pc:picChg>
      </pc:sldChg>
      <pc:sldChg chg="modSp add mod">
        <pc:chgData name="Daniela Angelina Jelinčić" userId="7d33de420d36eafd" providerId="LiveId" clId="{BA7F0D29-75E3-404F-B95B-6FEA60047DF6}" dt="2021-11-08T08:59:04.975" v="287" actId="27636"/>
        <pc:sldMkLst>
          <pc:docMk/>
          <pc:sldMk cId="3974932367" sldId="289"/>
        </pc:sldMkLst>
        <pc:spChg chg="mod">
          <ac:chgData name="Daniela Angelina Jelinčić" userId="7d33de420d36eafd" providerId="LiveId" clId="{BA7F0D29-75E3-404F-B95B-6FEA60047DF6}" dt="2021-11-08T08:53:27.798" v="161" actId="20577"/>
          <ac:spMkLst>
            <pc:docMk/>
            <pc:sldMk cId="3974932367" sldId="289"/>
            <ac:spMk id="2" creationId="{597709BB-CF64-4448-9F6C-90DD7DACA7A3}"/>
          </ac:spMkLst>
        </pc:spChg>
        <pc:spChg chg="mod">
          <ac:chgData name="Daniela Angelina Jelinčić" userId="7d33de420d36eafd" providerId="LiveId" clId="{BA7F0D29-75E3-404F-B95B-6FEA60047DF6}" dt="2021-11-08T08:59:04.975" v="287" actId="27636"/>
          <ac:spMkLst>
            <pc:docMk/>
            <pc:sldMk cId="3974932367" sldId="289"/>
            <ac:spMk id="3" creationId="{8E72EA5E-4AEC-C740-812A-1BCD4CFE2694}"/>
          </ac:spMkLst>
        </pc:spChg>
      </pc:sldChg>
      <pc:sldChg chg="addSp modSp new mod">
        <pc:chgData name="Daniela Angelina Jelinčić" userId="7d33de420d36eafd" providerId="LiveId" clId="{BA7F0D29-75E3-404F-B95B-6FEA60047DF6}" dt="2021-11-08T08:59:44.591" v="292" actId="14100"/>
        <pc:sldMkLst>
          <pc:docMk/>
          <pc:sldMk cId="3270918077" sldId="290"/>
        </pc:sldMkLst>
        <pc:spChg chg="mod">
          <ac:chgData name="Daniela Angelina Jelinčić" userId="7d33de420d36eafd" providerId="LiveId" clId="{BA7F0D29-75E3-404F-B95B-6FEA60047DF6}" dt="2021-11-08T08:59:44.591" v="292" actId="14100"/>
          <ac:spMkLst>
            <pc:docMk/>
            <pc:sldMk cId="3270918077" sldId="290"/>
            <ac:spMk id="2" creationId="{F157375B-BBA3-BE41-BC44-914EB989CB1C}"/>
          </ac:spMkLst>
        </pc:spChg>
        <pc:grpChg chg="add mod">
          <ac:chgData name="Daniela Angelina Jelinčić" userId="7d33de420d36eafd" providerId="LiveId" clId="{BA7F0D29-75E3-404F-B95B-6FEA60047DF6}" dt="2021-11-08T08:59:39.811" v="291"/>
          <ac:grpSpMkLst>
            <pc:docMk/>
            <pc:sldMk cId="3270918077" sldId="290"/>
            <ac:grpSpMk id="3" creationId="{372B3584-9C43-5C4C-8FAC-17F50B4F7069}"/>
          </ac:grpSpMkLst>
        </pc:grpChg>
        <pc:picChg chg="mod">
          <ac:chgData name="Daniela Angelina Jelinčić" userId="7d33de420d36eafd" providerId="LiveId" clId="{BA7F0D29-75E3-404F-B95B-6FEA60047DF6}" dt="2021-11-08T08:59:39.811" v="291"/>
          <ac:picMkLst>
            <pc:docMk/>
            <pc:sldMk cId="3270918077" sldId="290"/>
            <ac:picMk id="4" creationId="{0A7DACEB-414D-5040-87CD-4CFEF5A37FFB}"/>
          </ac:picMkLst>
        </pc:picChg>
        <pc:picChg chg="mod">
          <ac:chgData name="Daniela Angelina Jelinčić" userId="7d33de420d36eafd" providerId="LiveId" clId="{BA7F0D29-75E3-404F-B95B-6FEA60047DF6}" dt="2021-11-08T08:59:39.811" v="291"/>
          <ac:picMkLst>
            <pc:docMk/>
            <pc:sldMk cId="3270918077" sldId="290"/>
            <ac:picMk id="5" creationId="{A24F2235-70DD-074F-9E86-DF4EC761E8C2}"/>
          </ac:picMkLst>
        </pc:picChg>
        <pc:picChg chg="mod">
          <ac:chgData name="Daniela Angelina Jelinčić" userId="7d33de420d36eafd" providerId="LiveId" clId="{BA7F0D29-75E3-404F-B95B-6FEA60047DF6}" dt="2021-11-08T08:59:39.811" v="291"/>
          <ac:picMkLst>
            <pc:docMk/>
            <pc:sldMk cId="3270918077" sldId="290"/>
            <ac:picMk id="6" creationId="{B1F04AA4-1811-1242-9578-54935F861D50}"/>
          </ac:picMkLst>
        </pc:picChg>
        <pc:picChg chg="mod">
          <ac:chgData name="Daniela Angelina Jelinčić" userId="7d33de420d36eafd" providerId="LiveId" clId="{BA7F0D29-75E3-404F-B95B-6FEA60047DF6}" dt="2021-11-08T08:59:39.811" v="291"/>
          <ac:picMkLst>
            <pc:docMk/>
            <pc:sldMk cId="3270918077" sldId="290"/>
            <ac:picMk id="7" creationId="{36067C2D-AF0B-6148-BB2D-7A334C8D9D80}"/>
          </ac:picMkLst>
        </pc:picChg>
      </pc:sldChg>
      <pc:sldChg chg="addSp modSp new mod">
        <pc:chgData name="Daniela Angelina Jelinčić" userId="7d33de420d36eafd" providerId="LiveId" clId="{BA7F0D29-75E3-404F-B95B-6FEA60047DF6}" dt="2021-11-09T13:17:48.659" v="775" actId="14100"/>
        <pc:sldMkLst>
          <pc:docMk/>
          <pc:sldMk cId="730389056" sldId="291"/>
        </pc:sldMkLst>
        <pc:spChg chg="mod">
          <ac:chgData name="Daniela Angelina Jelinčić" userId="7d33de420d36eafd" providerId="LiveId" clId="{BA7F0D29-75E3-404F-B95B-6FEA60047DF6}" dt="2021-11-09T13:17:39.849" v="773" actId="27636"/>
          <ac:spMkLst>
            <pc:docMk/>
            <pc:sldMk cId="730389056" sldId="291"/>
            <ac:spMk id="2" creationId="{2B98B17A-0F84-8B4D-BD7A-35B465D6AB70}"/>
          </ac:spMkLst>
        </pc:spChg>
        <pc:spChg chg="mod">
          <ac:chgData name="Daniela Angelina Jelinčić" userId="7d33de420d36eafd" providerId="LiveId" clId="{BA7F0D29-75E3-404F-B95B-6FEA60047DF6}" dt="2021-11-09T13:17:34.790" v="771" actId="14100"/>
          <ac:spMkLst>
            <pc:docMk/>
            <pc:sldMk cId="730389056" sldId="291"/>
            <ac:spMk id="3" creationId="{5A99B5D0-9555-074B-87A1-4CBC1D214D28}"/>
          </ac:spMkLst>
        </pc:spChg>
        <pc:grpChg chg="add mod">
          <ac:chgData name="Daniela Angelina Jelinčić" userId="7d33de420d36eafd" providerId="LiveId" clId="{BA7F0D29-75E3-404F-B95B-6FEA60047DF6}" dt="2021-11-09T13:17:48.659" v="775" actId="14100"/>
          <ac:grpSpMkLst>
            <pc:docMk/>
            <pc:sldMk cId="730389056" sldId="291"/>
            <ac:grpSpMk id="4" creationId="{DBB63315-8727-8749-90A6-BC3723D325B4}"/>
          </ac:grpSpMkLst>
        </pc:grpChg>
        <pc:picChg chg="mod">
          <ac:chgData name="Daniela Angelina Jelinčić" userId="7d33de420d36eafd" providerId="LiveId" clId="{BA7F0D29-75E3-404F-B95B-6FEA60047DF6}" dt="2021-11-09T13:17:48.659" v="775" actId="14100"/>
          <ac:picMkLst>
            <pc:docMk/>
            <pc:sldMk cId="730389056" sldId="291"/>
            <ac:picMk id="5" creationId="{B4D04BDB-C751-EC4C-BE62-9053C9F48E5B}"/>
          </ac:picMkLst>
        </pc:picChg>
        <pc:picChg chg="mod">
          <ac:chgData name="Daniela Angelina Jelinčić" userId="7d33de420d36eafd" providerId="LiveId" clId="{BA7F0D29-75E3-404F-B95B-6FEA60047DF6}" dt="2021-11-09T13:17:48.659" v="775" actId="14100"/>
          <ac:picMkLst>
            <pc:docMk/>
            <pc:sldMk cId="730389056" sldId="291"/>
            <ac:picMk id="6" creationId="{AC20F390-03A7-5E43-B427-72EC82A3F520}"/>
          </ac:picMkLst>
        </pc:picChg>
        <pc:picChg chg="mod">
          <ac:chgData name="Daniela Angelina Jelinčić" userId="7d33de420d36eafd" providerId="LiveId" clId="{BA7F0D29-75E3-404F-B95B-6FEA60047DF6}" dt="2021-11-09T13:17:48.659" v="775" actId="14100"/>
          <ac:picMkLst>
            <pc:docMk/>
            <pc:sldMk cId="730389056" sldId="291"/>
            <ac:picMk id="7" creationId="{D143B01B-6B9B-7049-BC0C-2B8751FC1EC3}"/>
          </ac:picMkLst>
        </pc:picChg>
        <pc:picChg chg="mod">
          <ac:chgData name="Daniela Angelina Jelinčić" userId="7d33de420d36eafd" providerId="LiveId" clId="{BA7F0D29-75E3-404F-B95B-6FEA60047DF6}" dt="2021-11-09T13:17:48.659" v="775" actId="14100"/>
          <ac:picMkLst>
            <pc:docMk/>
            <pc:sldMk cId="730389056" sldId="291"/>
            <ac:picMk id="8" creationId="{FCA45418-087F-3B4D-828B-DB1C62C9324A}"/>
          </ac:picMkLst>
        </pc:picChg>
      </pc:sldChg>
      <pc:sldChg chg="addSp modSp new mod">
        <pc:chgData name="Daniela Angelina Jelinčić" userId="7d33de420d36eafd" providerId="LiveId" clId="{BA7F0D29-75E3-404F-B95B-6FEA60047DF6}" dt="2021-11-08T09:06:59.082" v="504" actId="21"/>
        <pc:sldMkLst>
          <pc:docMk/>
          <pc:sldMk cId="2910756059" sldId="292"/>
        </pc:sldMkLst>
        <pc:spChg chg="mod">
          <ac:chgData name="Daniela Angelina Jelinčić" userId="7d33de420d36eafd" providerId="LiveId" clId="{BA7F0D29-75E3-404F-B95B-6FEA60047DF6}" dt="2021-11-08T09:01:37.411" v="332" actId="14100"/>
          <ac:spMkLst>
            <pc:docMk/>
            <pc:sldMk cId="2910756059" sldId="292"/>
            <ac:spMk id="2" creationId="{896BB51D-3C59-5346-BD38-0914DB498B2F}"/>
          </ac:spMkLst>
        </pc:spChg>
        <pc:spChg chg="mod">
          <ac:chgData name="Daniela Angelina Jelinčić" userId="7d33de420d36eafd" providerId="LiveId" clId="{BA7F0D29-75E3-404F-B95B-6FEA60047DF6}" dt="2021-11-08T09:06:59.082" v="504" actId="21"/>
          <ac:spMkLst>
            <pc:docMk/>
            <pc:sldMk cId="2910756059" sldId="292"/>
            <ac:spMk id="3" creationId="{B57F9C65-A394-6249-A017-5E7F3E9089F8}"/>
          </ac:spMkLst>
        </pc:spChg>
        <pc:spChg chg="add mod">
          <ac:chgData name="Daniela Angelina Jelinčić" userId="7d33de420d36eafd" providerId="LiveId" clId="{BA7F0D29-75E3-404F-B95B-6FEA60047DF6}" dt="2021-11-08T09:03:16.449" v="354" actId="1076"/>
          <ac:spMkLst>
            <pc:docMk/>
            <pc:sldMk cId="2910756059" sldId="292"/>
            <ac:spMk id="5" creationId="{7B1111AD-D32F-4F47-8A86-8AEE2BEAFC17}"/>
          </ac:spMkLst>
        </pc:spChg>
        <pc:grpChg chg="add mod">
          <ac:chgData name="Daniela Angelina Jelinčić" userId="7d33de420d36eafd" providerId="LiveId" clId="{BA7F0D29-75E3-404F-B95B-6FEA60047DF6}" dt="2021-11-08T09:03:39.721" v="358" actId="14100"/>
          <ac:grpSpMkLst>
            <pc:docMk/>
            <pc:sldMk cId="2910756059" sldId="292"/>
            <ac:grpSpMk id="6" creationId="{82B9A7CC-20C8-AF47-B569-7BF6C9CF857A}"/>
          </ac:grpSpMkLst>
        </pc:grpChg>
        <pc:picChg chg="add mod">
          <ac:chgData name="Daniela Angelina Jelinčić" userId="7d33de420d36eafd" providerId="LiveId" clId="{BA7F0D29-75E3-404F-B95B-6FEA60047DF6}" dt="2021-11-08T09:03:05.949" v="353" actId="1076"/>
          <ac:picMkLst>
            <pc:docMk/>
            <pc:sldMk cId="2910756059" sldId="292"/>
            <ac:picMk id="4" creationId="{E19DC332-5963-1A44-9A01-4A096313F2C3}"/>
          </ac:picMkLst>
        </pc:picChg>
        <pc:picChg chg="mod">
          <ac:chgData name="Daniela Angelina Jelinčić" userId="7d33de420d36eafd" providerId="LiveId" clId="{BA7F0D29-75E3-404F-B95B-6FEA60047DF6}" dt="2021-11-08T09:03:39.721" v="358" actId="14100"/>
          <ac:picMkLst>
            <pc:docMk/>
            <pc:sldMk cId="2910756059" sldId="292"/>
            <ac:picMk id="7" creationId="{B59599F8-DE2F-FD4E-BE55-E93ECD3A21B9}"/>
          </ac:picMkLst>
        </pc:picChg>
        <pc:picChg chg="mod">
          <ac:chgData name="Daniela Angelina Jelinčić" userId="7d33de420d36eafd" providerId="LiveId" clId="{BA7F0D29-75E3-404F-B95B-6FEA60047DF6}" dt="2021-11-08T09:03:39.721" v="358" actId="14100"/>
          <ac:picMkLst>
            <pc:docMk/>
            <pc:sldMk cId="2910756059" sldId="292"/>
            <ac:picMk id="8" creationId="{9FECB815-46E7-1649-A987-FC03E7546AB7}"/>
          </ac:picMkLst>
        </pc:picChg>
        <pc:picChg chg="mod">
          <ac:chgData name="Daniela Angelina Jelinčić" userId="7d33de420d36eafd" providerId="LiveId" clId="{BA7F0D29-75E3-404F-B95B-6FEA60047DF6}" dt="2021-11-08T09:03:39.721" v="358" actId="14100"/>
          <ac:picMkLst>
            <pc:docMk/>
            <pc:sldMk cId="2910756059" sldId="292"/>
            <ac:picMk id="9" creationId="{91642DE6-72F6-E749-ADAF-71C28B0936BB}"/>
          </ac:picMkLst>
        </pc:picChg>
        <pc:picChg chg="mod">
          <ac:chgData name="Daniela Angelina Jelinčić" userId="7d33de420d36eafd" providerId="LiveId" clId="{BA7F0D29-75E3-404F-B95B-6FEA60047DF6}" dt="2021-11-08T09:03:39.721" v="358" actId="14100"/>
          <ac:picMkLst>
            <pc:docMk/>
            <pc:sldMk cId="2910756059" sldId="292"/>
            <ac:picMk id="10" creationId="{6A2E8A45-69B0-114D-8A60-3CC690335B6A}"/>
          </ac:picMkLst>
        </pc:picChg>
      </pc:sldChg>
      <pc:sldChg chg="addSp delSp modSp add mod">
        <pc:chgData name="Daniela Angelina Jelinčić" userId="7d33de420d36eafd" providerId="LiveId" clId="{BA7F0D29-75E3-404F-B95B-6FEA60047DF6}" dt="2021-11-09T13:18:21.111" v="805" actId="20577"/>
        <pc:sldMkLst>
          <pc:docMk/>
          <pc:sldMk cId="3894326180" sldId="293"/>
        </pc:sldMkLst>
        <pc:spChg chg="mod">
          <ac:chgData name="Daniela Angelina Jelinčić" userId="7d33de420d36eafd" providerId="LiveId" clId="{BA7F0D29-75E3-404F-B95B-6FEA60047DF6}" dt="2021-11-08T09:09:01.716" v="565" actId="20577"/>
          <ac:spMkLst>
            <pc:docMk/>
            <pc:sldMk cId="3894326180" sldId="293"/>
            <ac:spMk id="6" creationId="{B5153BB1-2EC6-164D-B1D0-B4637435ECE3}"/>
          </ac:spMkLst>
        </pc:spChg>
        <pc:spChg chg="mod">
          <ac:chgData name="Daniela Angelina Jelinčić" userId="7d33de420d36eafd" providerId="LiveId" clId="{BA7F0D29-75E3-404F-B95B-6FEA60047DF6}" dt="2021-11-08T09:08:31.300" v="537" actId="20577"/>
          <ac:spMkLst>
            <pc:docMk/>
            <pc:sldMk cId="3894326180" sldId="293"/>
            <ac:spMk id="7" creationId="{F70A63B4-37E6-7B4D-86E4-B11DF53EF90E}"/>
          </ac:spMkLst>
        </pc:spChg>
        <pc:spChg chg="mod">
          <ac:chgData name="Daniela Angelina Jelinčić" userId="7d33de420d36eafd" providerId="LiveId" clId="{BA7F0D29-75E3-404F-B95B-6FEA60047DF6}" dt="2021-11-08T09:08:45.902" v="548" actId="20577"/>
          <ac:spMkLst>
            <pc:docMk/>
            <pc:sldMk cId="3894326180" sldId="293"/>
            <ac:spMk id="8" creationId="{8DCA333E-A1B4-F749-8E80-B39D1867C000}"/>
          </ac:spMkLst>
        </pc:spChg>
        <pc:spChg chg="mod">
          <ac:chgData name="Daniela Angelina Jelinčić" userId="7d33de420d36eafd" providerId="LiveId" clId="{BA7F0D29-75E3-404F-B95B-6FEA60047DF6}" dt="2021-11-08T09:10:22.805" v="567" actId="20577"/>
          <ac:spMkLst>
            <pc:docMk/>
            <pc:sldMk cId="3894326180" sldId="293"/>
            <ac:spMk id="9" creationId="{898FB633-D9BA-EC44-9D9D-91B61C4456EB}"/>
          </ac:spMkLst>
        </pc:spChg>
        <pc:spChg chg="mod">
          <ac:chgData name="Daniela Angelina Jelinčić" userId="7d33de420d36eafd" providerId="LiveId" clId="{BA7F0D29-75E3-404F-B95B-6FEA60047DF6}" dt="2021-11-09T13:18:21.111" v="805" actId="20577"/>
          <ac:spMkLst>
            <pc:docMk/>
            <pc:sldMk cId="3894326180" sldId="293"/>
            <ac:spMk id="10" creationId="{9455A6CF-9EFC-F544-9559-AF4788CF28E4}"/>
          </ac:spMkLst>
        </pc:spChg>
        <pc:grpChg chg="add mod">
          <ac:chgData name="Daniela Angelina Jelinčić" userId="7d33de420d36eafd" providerId="LiveId" clId="{BA7F0D29-75E3-404F-B95B-6FEA60047DF6}" dt="2021-11-08T09:10:44.529" v="581"/>
          <ac:grpSpMkLst>
            <pc:docMk/>
            <pc:sldMk cId="3894326180" sldId="293"/>
            <ac:grpSpMk id="29" creationId="{1FC0C5E6-8E15-9341-9FA6-872E64EC9090}"/>
          </ac:grpSpMkLst>
        </pc:grpChg>
        <pc:picChg chg="del">
          <ac:chgData name="Daniela Angelina Jelinčić" userId="7d33de420d36eafd" providerId="LiveId" clId="{BA7F0D29-75E3-404F-B95B-6FEA60047DF6}" dt="2021-11-08T09:10:25.910" v="568" actId="478"/>
          <ac:picMkLst>
            <pc:docMk/>
            <pc:sldMk cId="3894326180" sldId="293"/>
            <ac:picMk id="16" creationId="{93C0C49E-506C-45CC-8C74-B8D47025DCDD}"/>
          </ac:picMkLst>
        </pc:picChg>
        <pc:picChg chg="del">
          <ac:chgData name="Daniela Angelina Jelinčić" userId="7d33de420d36eafd" providerId="LiveId" clId="{BA7F0D29-75E3-404F-B95B-6FEA60047DF6}" dt="2021-11-08T09:10:28.535" v="570" actId="478"/>
          <ac:picMkLst>
            <pc:docMk/>
            <pc:sldMk cId="3894326180" sldId="293"/>
            <ac:picMk id="17" creationId="{332D7A06-0226-4582-B6F4-5DF8C9061155}"/>
          </ac:picMkLst>
        </pc:picChg>
        <pc:picChg chg="del">
          <ac:chgData name="Daniela Angelina Jelinčić" userId="7d33de420d36eafd" providerId="LiveId" clId="{BA7F0D29-75E3-404F-B95B-6FEA60047DF6}" dt="2021-11-08T09:10:30.208" v="572" actId="478"/>
          <ac:picMkLst>
            <pc:docMk/>
            <pc:sldMk cId="3894326180" sldId="293"/>
            <ac:picMk id="18" creationId="{41953103-E2FB-4F8E-AA1D-D4A20EC4B255}"/>
          </ac:picMkLst>
        </pc:picChg>
        <pc:picChg chg="del">
          <ac:chgData name="Daniela Angelina Jelinčić" userId="7d33de420d36eafd" providerId="LiveId" clId="{BA7F0D29-75E3-404F-B95B-6FEA60047DF6}" dt="2021-11-08T09:10:31.044" v="573" actId="478"/>
          <ac:picMkLst>
            <pc:docMk/>
            <pc:sldMk cId="3894326180" sldId="293"/>
            <ac:picMk id="19" creationId="{07CE3F54-4566-4EB5-A7CA-3D8A11F2D850}"/>
          </ac:picMkLst>
        </pc:picChg>
        <pc:picChg chg="del">
          <ac:chgData name="Daniela Angelina Jelinčić" userId="7d33de420d36eafd" providerId="LiveId" clId="{BA7F0D29-75E3-404F-B95B-6FEA60047DF6}" dt="2021-11-08T09:10:33.711" v="576" actId="478"/>
          <ac:picMkLst>
            <pc:docMk/>
            <pc:sldMk cId="3894326180" sldId="293"/>
            <ac:picMk id="20" creationId="{05E67890-5A20-48E1-B30F-1A8950D091D3}"/>
          </ac:picMkLst>
        </pc:picChg>
        <pc:picChg chg="del">
          <ac:chgData name="Daniela Angelina Jelinčić" userId="7d33de420d36eafd" providerId="LiveId" clId="{BA7F0D29-75E3-404F-B95B-6FEA60047DF6}" dt="2021-11-08T09:10:34.579" v="577" actId="478"/>
          <ac:picMkLst>
            <pc:docMk/>
            <pc:sldMk cId="3894326180" sldId="293"/>
            <ac:picMk id="21" creationId="{9AE9AD9B-7D40-4FE4-B5F3-F7A26AC01D1C}"/>
          </ac:picMkLst>
        </pc:picChg>
        <pc:picChg chg="del">
          <ac:chgData name="Daniela Angelina Jelinčić" userId="7d33de420d36eafd" providerId="LiveId" clId="{BA7F0D29-75E3-404F-B95B-6FEA60047DF6}" dt="2021-11-08T09:10:35.483" v="578" actId="478"/>
          <ac:picMkLst>
            <pc:docMk/>
            <pc:sldMk cId="3894326180" sldId="293"/>
            <ac:picMk id="22" creationId="{4584DC38-0283-4DCA-B7E9-E3A0298C1BB3}"/>
          </ac:picMkLst>
        </pc:picChg>
        <pc:picChg chg="del">
          <ac:chgData name="Daniela Angelina Jelinčić" userId="7d33de420d36eafd" providerId="LiveId" clId="{BA7F0D29-75E3-404F-B95B-6FEA60047DF6}" dt="2021-11-08T09:10:36.372" v="579" actId="478"/>
          <ac:picMkLst>
            <pc:docMk/>
            <pc:sldMk cId="3894326180" sldId="293"/>
            <ac:picMk id="23" creationId="{F82A0039-BDC7-40B8-83E9-EE5D0D218B07}"/>
          </ac:picMkLst>
        </pc:picChg>
        <pc:picChg chg="del">
          <ac:chgData name="Daniela Angelina Jelinčić" userId="7d33de420d36eafd" providerId="LiveId" clId="{BA7F0D29-75E3-404F-B95B-6FEA60047DF6}" dt="2021-11-08T09:10:37.234" v="580" actId="478"/>
          <ac:picMkLst>
            <pc:docMk/>
            <pc:sldMk cId="3894326180" sldId="293"/>
            <ac:picMk id="24" creationId="{566FB36A-151E-4111-BE91-116B5C228DCC}"/>
          </ac:picMkLst>
        </pc:picChg>
        <pc:picChg chg="del">
          <ac:chgData name="Daniela Angelina Jelinčić" userId="7d33de420d36eafd" providerId="LiveId" clId="{BA7F0D29-75E3-404F-B95B-6FEA60047DF6}" dt="2021-11-08T09:10:27.429" v="569" actId="478"/>
          <ac:picMkLst>
            <pc:docMk/>
            <pc:sldMk cId="3894326180" sldId="293"/>
            <ac:picMk id="25" creationId="{8782C9B6-E2B6-4946-B50C-DE222AD23C09}"/>
          </ac:picMkLst>
        </pc:picChg>
        <pc:picChg chg="del">
          <ac:chgData name="Daniela Angelina Jelinčić" userId="7d33de420d36eafd" providerId="LiveId" clId="{BA7F0D29-75E3-404F-B95B-6FEA60047DF6}" dt="2021-11-08T09:10:29.354" v="571" actId="478"/>
          <ac:picMkLst>
            <pc:docMk/>
            <pc:sldMk cId="3894326180" sldId="293"/>
            <ac:picMk id="26" creationId="{DCE49465-FC31-41B2-A357-82F2AEA9EA31}"/>
          </ac:picMkLst>
        </pc:picChg>
        <pc:picChg chg="del">
          <ac:chgData name="Daniela Angelina Jelinčić" userId="7d33de420d36eafd" providerId="LiveId" clId="{BA7F0D29-75E3-404F-B95B-6FEA60047DF6}" dt="2021-11-08T09:10:32.158" v="574" actId="478"/>
          <ac:picMkLst>
            <pc:docMk/>
            <pc:sldMk cId="3894326180" sldId="293"/>
            <ac:picMk id="27" creationId="{0B88F202-5F7C-4D06-B8E3-63C0B0E25814}"/>
          </ac:picMkLst>
        </pc:picChg>
        <pc:picChg chg="del">
          <ac:chgData name="Daniela Angelina Jelinčić" userId="7d33de420d36eafd" providerId="LiveId" clId="{BA7F0D29-75E3-404F-B95B-6FEA60047DF6}" dt="2021-11-08T09:10:32.915" v="575" actId="478"/>
          <ac:picMkLst>
            <pc:docMk/>
            <pc:sldMk cId="3894326180" sldId="293"/>
            <ac:picMk id="28" creationId="{75F24757-488B-4306-B55B-3A94CF91CF18}"/>
          </ac:picMkLst>
        </pc:picChg>
        <pc:picChg chg="mod">
          <ac:chgData name="Daniela Angelina Jelinčić" userId="7d33de420d36eafd" providerId="LiveId" clId="{BA7F0D29-75E3-404F-B95B-6FEA60047DF6}" dt="2021-11-08T09:10:44.529" v="581"/>
          <ac:picMkLst>
            <pc:docMk/>
            <pc:sldMk cId="3894326180" sldId="293"/>
            <ac:picMk id="30" creationId="{4E2C1209-BF5D-7E4B-B017-204C39A452EB}"/>
          </ac:picMkLst>
        </pc:picChg>
        <pc:picChg chg="mod">
          <ac:chgData name="Daniela Angelina Jelinčić" userId="7d33de420d36eafd" providerId="LiveId" clId="{BA7F0D29-75E3-404F-B95B-6FEA60047DF6}" dt="2021-11-08T09:10:44.529" v="581"/>
          <ac:picMkLst>
            <pc:docMk/>
            <pc:sldMk cId="3894326180" sldId="293"/>
            <ac:picMk id="31" creationId="{EC018DB2-04FC-B84E-AD35-20188947B825}"/>
          </ac:picMkLst>
        </pc:picChg>
        <pc:picChg chg="mod">
          <ac:chgData name="Daniela Angelina Jelinčić" userId="7d33de420d36eafd" providerId="LiveId" clId="{BA7F0D29-75E3-404F-B95B-6FEA60047DF6}" dt="2021-11-08T09:10:44.529" v="581"/>
          <ac:picMkLst>
            <pc:docMk/>
            <pc:sldMk cId="3894326180" sldId="293"/>
            <ac:picMk id="32" creationId="{2A910438-0CEE-2C44-AF23-091F93C072C5}"/>
          </ac:picMkLst>
        </pc:picChg>
        <pc:picChg chg="mod">
          <ac:chgData name="Daniela Angelina Jelinčić" userId="7d33de420d36eafd" providerId="LiveId" clId="{BA7F0D29-75E3-404F-B95B-6FEA60047DF6}" dt="2021-11-08T09:10:44.529" v="581"/>
          <ac:picMkLst>
            <pc:docMk/>
            <pc:sldMk cId="3894326180" sldId="293"/>
            <ac:picMk id="33" creationId="{15F8A252-B1A1-CE45-A358-7F3A7CDB62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84E0-8380-9841-961A-F77EBA40E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4C37D-105E-924F-BD51-D9C555C33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305B-B4B3-F447-845F-9CF9E40D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15E77-58A7-3448-BE97-098A84DB5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30CE-ED5C-1546-B9CB-599CC243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63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9B8B-B2DC-C440-A30A-6B260C51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55319-1A65-BE4F-82F6-E18943CC6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0C2A-DC90-C542-8101-05CC6611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39F6A-86D7-7545-89B6-4E9D7EE8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D2593-2C67-D94C-876D-B021EB20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303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0AE22-B4BA-8943-872F-1F4A2E863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3860D-951E-4646-BFFE-5D11BBE4C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0B210-E4F3-B547-880A-6E335D3F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903AD-9DAA-E540-9A4B-7C14303B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2CFC-16FA-6D42-8E01-B431501C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874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D802826-244D-9E41-A366-EE3E7AA1C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F5836D5-C58C-1241-A7AF-E0DD1715C9C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648636" y="6021891"/>
            <a:ext cx="6892500" cy="649825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089">
                <a:latin typeface="+mn-lt"/>
              </a:defRPr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974873-006A-4346-B21A-6E799471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71579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92DA83B-C78F-6941-B270-8C9DFC6E5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1604359"/>
            <a:ext cx="5004461" cy="3392425"/>
          </a:xfrm>
        </p:spPr>
        <p:txBody>
          <a:bodyPr anchor="t" anchorCtr="0">
            <a:noAutofit/>
          </a:bodyPr>
          <a:lstStyle>
            <a:lvl1pPr>
              <a:defRPr sz="1452">
                <a:solidFill>
                  <a:schemeClr val="tx1"/>
                </a:solidFill>
                <a:latin typeface="+mn-lt"/>
              </a:defRPr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E20E0D-1F1C-A944-8067-3F21C13F170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37023" y="1604359"/>
            <a:ext cx="5004461" cy="3392425"/>
          </a:xfrm>
        </p:spPr>
        <p:txBody>
          <a:bodyPr anchor="t" anchorCtr="0">
            <a:noAutofit/>
          </a:bodyPr>
          <a:lstStyle>
            <a:lvl1pPr>
              <a:defRPr sz="1452">
                <a:solidFill>
                  <a:schemeClr val="tx1"/>
                </a:solidFill>
                <a:latin typeface="+mn-lt"/>
              </a:defRPr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7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s - Italy-Croatia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221FE90-DCA3-D546-9918-50014EB444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pic>
        <p:nvPicPr>
          <p:cNvPr id="5" name="Immagine 8" descr="indirizzo.jpg">
            <a:extLst>
              <a:ext uri="{FF2B5EF4-FFF2-40B4-BE49-F238E27FC236}">
                <a16:creationId xmlns:a16="http://schemas.microsoft.com/office/drawing/2014/main" id="{EBC745CB-39BF-DC4F-B472-5BCE7D05D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5" y="3354128"/>
            <a:ext cx="409115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9" descr="mail.jpg">
            <a:extLst>
              <a:ext uri="{FF2B5EF4-FFF2-40B4-BE49-F238E27FC236}">
                <a16:creationId xmlns:a16="http://schemas.microsoft.com/office/drawing/2014/main" id="{D0384BE9-159F-BB4E-950F-2A7AC80EA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5" y="3810655"/>
            <a:ext cx="409115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0" descr="indirizzo.jpg">
            <a:extLst>
              <a:ext uri="{FF2B5EF4-FFF2-40B4-BE49-F238E27FC236}">
                <a16:creationId xmlns:a16="http://schemas.microsoft.com/office/drawing/2014/main" id="{7E6B6083-E364-C74F-8DD5-DE86359A0F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6" y="4255248"/>
            <a:ext cx="409115" cy="32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1" descr="mail.jpg">
            <a:extLst>
              <a:ext uri="{FF2B5EF4-FFF2-40B4-BE49-F238E27FC236}">
                <a16:creationId xmlns:a16="http://schemas.microsoft.com/office/drawing/2014/main" id="{A9CC86EC-813A-514E-9124-CA96B7E49C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4" y="4688885"/>
            <a:ext cx="409115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188DDC-F3F0-4744-BA11-A4064704DB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648636" y="6021891"/>
            <a:ext cx="6892500" cy="649825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089">
                <a:latin typeface="+mn-lt"/>
              </a:defRPr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574219-E3FB-874C-8238-FAE8B6C0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71579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6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A3B6-FAA7-0547-AC80-A59329AF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19B20-CD17-454F-BA82-60BAB87C1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90856-924A-134B-AAE8-92B21673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4221-25F0-B34F-9FEB-B8DEC733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34ED0-856F-5644-9F51-755DED29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345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14D2-43F8-4645-A212-4B547D64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6207-E848-7849-BB11-B50F42901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344E8-3583-7E42-94E8-C041D406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DCC64-3D26-3E48-8206-C5B157B10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711F5-317E-3342-869D-74538DFD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0146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B6D3-B2BB-6D42-91B5-7ADB9C3A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203A-7290-2542-B33B-316D1455D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B2B3A-C54C-EA40-8A94-445109AD7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6AB04-2F55-E24A-96E3-64B0EB95D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DD405-2606-7A42-ABA1-8238FEAA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C9774-E88D-904A-946D-0D114A46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1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8283-FDEF-A94F-8B3F-0A9D1008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A9EB5-C591-604B-8013-5CD060F0E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75EDD-B146-724C-B274-0CCC97444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E7F94-0CA1-C343-885F-59E5E801C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DC483-748C-5C4D-B7AB-1F806921C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06DE9-D348-894D-8D56-FC42BC08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FFFFF-CA7B-D345-AC7D-085AC9A3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F078A-EC41-6945-84D4-2166875F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791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C93A-6B11-E949-A029-6438DD2E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973DA-6D60-3E41-A63E-23A246A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6A675-8469-274D-AC3C-F5EA215C0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EF742-A6EA-7845-AF46-A7DAA2F9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439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E3616-C172-4F4A-A362-1AE193AE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762F5-9FC6-024D-A9C0-EEAD6392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5B1D3-7AED-1E4B-862E-DCBA199E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012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7016-6CD1-0B4E-AF23-D02FFFB2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86C6-83BB-B94D-87E5-27551BA96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2CBE-C588-8B4C-B500-5DBFDBEC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76A2D-403A-CF4B-A734-B1D649D2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96FFE-4AF2-1E41-A9D4-9A27BCB5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6529E-798D-404E-AA2B-335FEEC9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21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5EFF-F4F7-6B4D-ABFA-AF96C876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89604-EA50-4F4D-9264-56597EB97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919D9-B646-A149-BFF3-FAD40B577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E73AF-8126-3D41-BEAC-80EFC663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F54AC-253A-1F40-B7E3-F41355A5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2515-0BB7-4147-9611-A94C3746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842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B3E58-ABCE-E14A-A94D-520C5005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AEC75-5B5A-FC4B-B890-CB11873E8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C2D2-BA27-D84B-AE68-575959979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F65E0-A359-EE4A-802B-73723E3B5C96}" type="datetimeFigureOut">
              <a:rPr lang="hr-HR" smtClean="0"/>
              <a:t>09.11.2021.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35B23-3D1F-7E4A-A402-A563EE210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430CD-5724-2348-A3A9-A6052E5F6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1161-EE26-3D4E-846A-52687EE6D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11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https://historia-europa.ep.eu/sites/default/files/styles/grid_item_large/public/images/in-focus/makecoronahistory_01_570_384.jpg?itok=2Ex_K1sL&amp;timestamp=158732546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riatic-ionian.eu/" TargetMode="External"/><Relationship Id="rId7" Type="http://schemas.openxmlformats.org/officeDocument/2006/relationships/image" Target="../media/image8.png"/><Relationship Id="rId2" Type="http://schemas.openxmlformats.org/officeDocument/2006/relationships/hyperlink" Target="mailto:daniela@irmo.hr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438401"/>
            <a:ext cx="7772400" cy="2079811"/>
          </a:xfrm>
        </p:spPr>
        <p:txBody>
          <a:bodyPr>
            <a:noAutofit/>
          </a:bodyPr>
          <a:lstStyle/>
          <a:p>
            <a:r>
              <a:rPr lang="en-US" sz="2400" b="1" i="1" dirty="0"/>
              <a:t>Monitoring and Evaluation of the</a:t>
            </a:r>
            <a:br>
              <a:rPr lang="hr-HR" sz="2400" dirty="0"/>
            </a:br>
            <a:r>
              <a:rPr lang="en-US" sz="2400" b="1" i="1" dirty="0"/>
              <a:t>European Strategy of Adriatic-Ionian Region (EUSAIR)</a:t>
            </a:r>
            <a:br>
              <a:rPr lang="hr-HR" sz="2400" dirty="0"/>
            </a:br>
            <a:r>
              <a:rPr lang="en-US" sz="2400" b="1" i="1" dirty="0"/>
              <a:t> </a:t>
            </a:r>
            <a:br>
              <a:rPr lang="hr-HR" sz="2400" dirty="0"/>
            </a:br>
            <a:r>
              <a:rPr lang="en-US" sz="2400" b="1" i="1" dirty="0"/>
              <a:t> </a:t>
            </a:r>
            <a:br>
              <a:rPr lang="hr-HR" sz="2400" dirty="0"/>
            </a:br>
            <a:r>
              <a:rPr lang="en-US" sz="2400" b="1" i="1" dirty="0"/>
              <a:t>Innovative Actions in Sustainable Tourism</a:t>
            </a:r>
            <a:br>
              <a:rPr lang="en-US" sz="2400" b="1" i="1" dirty="0"/>
            </a:br>
            <a:r>
              <a:rPr lang="en-US" sz="2400" b="1" i="1" dirty="0"/>
              <a:t>EU Strategy for the Adriatic-Ionian Region (EUSAIR)</a:t>
            </a:r>
            <a:br>
              <a:rPr lang="en-US" sz="2400" b="1" i="1" dirty="0"/>
            </a:br>
            <a:br>
              <a:rPr lang="en-US" sz="2400" b="1" i="1" dirty="0"/>
            </a:br>
            <a:r>
              <a:rPr lang="en-US" sz="2400" b="1" i="1" dirty="0"/>
              <a:t>Daniela Angelina Jelinčić</a:t>
            </a:r>
            <a:endParaRPr lang="hr-H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1"/>
            <a:ext cx="1905000" cy="13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04800"/>
            <a:ext cx="261937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5"/>
          <a:stretch>
            <a:fillRect/>
          </a:stretch>
        </p:blipFill>
        <p:spPr bwMode="auto">
          <a:xfrm>
            <a:off x="2209800" y="4953000"/>
            <a:ext cx="2461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019674"/>
            <a:ext cx="270192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52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62E6-C960-7640-B249-C37F32DF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105104"/>
            <a:ext cx="11091041" cy="1198180"/>
          </a:xfrm>
        </p:spPr>
        <p:txBody>
          <a:bodyPr>
            <a:normAutofit/>
          </a:bodyPr>
          <a:lstStyle/>
          <a:p>
            <a:r>
              <a:rPr lang="hr-HR" sz="3600" dirty="0" err="1"/>
              <a:t>Innovative</a:t>
            </a:r>
            <a:r>
              <a:rPr lang="hr-HR" sz="3600" dirty="0"/>
              <a:t> </a:t>
            </a:r>
            <a:r>
              <a:rPr lang="hr-HR" sz="3600" dirty="0" err="1"/>
              <a:t>mechanisms</a:t>
            </a:r>
            <a:r>
              <a:rPr lang="hr-HR" sz="3600" dirty="0"/>
              <a:t> </a:t>
            </a:r>
            <a:r>
              <a:rPr lang="hr-HR" sz="3600" dirty="0" err="1"/>
              <a:t>in</a:t>
            </a:r>
            <a:r>
              <a:rPr lang="hr-HR" sz="3600" dirty="0"/>
              <a:t> </a:t>
            </a:r>
            <a:r>
              <a:rPr lang="hr-HR" sz="3600" dirty="0" err="1"/>
              <a:t>sustainable</a:t>
            </a:r>
            <a:r>
              <a:rPr lang="hr-HR" sz="3600" dirty="0"/>
              <a:t> </a:t>
            </a:r>
            <a:r>
              <a:rPr lang="hr-HR" sz="3600" dirty="0" err="1"/>
              <a:t>tourism</a:t>
            </a:r>
            <a:r>
              <a:rPr lang="hr-HR" sz="3600" dirty="0"/>
              <a:t> </a:t>
            </a:r>
            <a:r>
              <a:rPr lang="hr-HR" sz="3600" dirty="0" err="1"/>
              <a:t>projects</a:t>
            </a:r>
            <a:r>
              <a:rPr lang="hr-HR" sz="3600" dirty="0"/>
              <a:t> </a:t>
            </a:r>
            <a:r>
              <a:rPr lang="hr-HR" sz="3600" dirty="0" err="1"/>
              <a:t>in</a:t>
            </a:r>
            <a:r>
              <a:rPr lang="hr-HR" sz="3600" dirty="0"/>
              <a:t> the EUSAIR </a:t>
            </a:r>
            <a:r>
              <a:rPr lang="hr-HR" sz="3600" dirty="0" err="1"/>
              <a:t>area</a:t>
            </a:r>
            <a:endParaRPr lang="hr-HR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7FF0C-2B5C-6042-A5CA-DD44F450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56" y="1522613"/>
            <a:ext cx="5855500" cy="35158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09D5DE-7677-9647-A9F6-496B04EECFF0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2734991-A358-7D43-B33F-BD3B323CF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376AFC0-18C8-5F47-9F0D-DB098D599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D1F85C73-FCE9-774E-9F0A-D34328A42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CB641BD-7410-B54F-B5E0-8F87C147A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416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Examples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innovation</a:t>
            </a:r>
            <a:r>
              <a:rPr lang="hr-HR" dirty="0"/>
              <a:t> – SMART </a:t>
            </a:r>
            <a:r>
              <a:rPr lang="hr-HR" dirty="0" err="1"/>
              <a:t>Heritage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hr-HR" dirty="0"/>
              <a:t>ADRION</a:t>
            </a:r>
          </a:p>
          <a:p>
            <a:pPr marL="285750" indent="-285750" algn="just"/>
            <a:r>
              <a:rPr lang="hr-HR" dirty="0" err="1"/>
              <a:t>Objectives</a:t>
            </a:r>
            <a:r>
              <a:rPr lang="hr-HR" dirty="0"/>
              <a:t>: to </a:t>
            </a:r>
            <a:r>
              <a:rPr lang="hr-HR" dirty="0" err="1"/>
              <a:t>promote</a:t>
            </a:r>
            <a:r>
              <a:rPr lang="hr-HR" dirty="0"/>
              <a:t>, </a:t>
            </a:r>
            <a:r>
              <a:rPr lang="hr-HR" dirty="0" err="1"/>
              <a:t>valorise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protect</a:t>
            </a:r>
            <a:r>
              <a:rPr lang="hr-HR" dirty="0"/>
              <a:t> </a:t>
            </a:r>
            <a:r>
              <a:rPr lang="hr-HR" dirty="0" err="1"/>
              <a:t>cultural</a:t>
            </a:r>
            <a:r>
              <a:rPr lang="hr-HR" dirty="0"/>
              <a:t> </a:t>
            </a:r>
            <a:r>
              <a:rPr lang="hr-HR" dirty="0" err="1"/>
              <a:t>heritage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the AIR, t</a:t>
            </a:r>
            <a:r>
              <a:rPr lang="en-US" dirty="0"/>
              <a:t>o raise</a:t>
            </a:r>
            <a:r>
              <a:rPr lang="hr-HR" dirty="0"/>
              <a:t> </a:t>
            </a:r>
            <a:r>
              <a:rPr lang="en-US" dirty="0"/>
              <a:t>tourism attractiveness and reduce</a:t>
            </a:r>
            <a:r>
              <a:rPr lang="hr-HR" dirty="0"/>
              <a:t> </a:t>
            </a:r>
            <a:r>
              <a:rPr lang="en-US" dirty="0"/>
              <a:t>tourism seasonality in the project area</a:t>
            </a:r>
          </a:p>
          <a:p>
            <a:pPr marL="285750" indent="-285750" algn="just"/>
            <a:r>
              <a:rPr lang="en-US" dirty="0"/>
              <a:t>The scope of the project is to generate a</a:t>
            </a:r>
            <a:r>
              <a:rPr lang="hr-HR" dirty="0"/>
              <a:t> </a:t>
            </a:r>
            <a:r>
              <a:rPr lang="en-US" dirty="0"/>
              <a:t>deeper awareness of the cultural</a:t>
            </a:r>
            <a:r>
              <a:rPr lang="hr-HR" dirty="0"/>
              <a:t> </a:t>
            </a:r>
            <a:r>
              <a:rPr lang="en-US" dirty="0"/>
              <a:t>heritage by applying and implementing</a:t>
            </a:r>
            <a:r>
              <a:rPr lang="hr-HR" dirty="0"/>
              <a:t> </a:t>
            </a:r>
            <a:r>
              <a:rPr lang="en-US" dirty="0"/>
              <a:t>multimedia ICT tools, as well as by</a:t>
            </a:r>
            <a:r>
              <a:rPr lang="hr-HR" dirty="0"/>
              <a:t> </a:t>
            </a:r>
            <a:r>
              <a:rPr lang="en-US" dirty="0"/>
              <a:t>creating unique tourism products that</a:t>
            </a:r>
            <a:r>
              <a:rPr lang="hr-HR" dirty="0"/>
              <a:t> </a:t>
            </a:r>
            <a:r>
              <a:rPr lang="en-US" dirty="0"/>
              <a:t>unify the </a:t>
            </a:r>
            <a:r>
              <a:rPr lang="en-US" dirty="0" err="1"/>
              <a:t>Programme</a:t>
            </a:r>
            <a:r>
              <a:rPr lang="en-US" dirty="0"/>
              <a:t> Area.</a:t>
            </a:r>
          </a:p>
          <a:p>
            <a:pPr marL="285750" indent="-285750" algn="just"/>
            <a:r>
              <a:rPr lang="en-US" dirty="0"/>
              <a:t>Creation of the SMART HERITAGE cultural route</a:t>
            </a:r>
            <a:r>
              <a:rPr lang="hr-HR" dirty="0"/>
              <a:t> – a</a:t>
            </a:r>
            <a:r>
              <a:rPr lang="en-US" dirty="0"/>
              <a:t>n</a:t>
            </a:r>
            <a:r>
              <a:rPr lang="hr-HR" dirty="0"/>
              <a:t> </a:t>
            </a:r>
            <a:r>
              <a:rPr lang="en-US" dirty="0"/>
              <a:t>innovative and unique cultural tourism product</a:t>
            </a:r>
          </a:p>
          <a:p>
            <a:pPr marL="285750" indent="-285750" algn="just"/>
            <a:r>
              <a:rPr lang="en-US" dirty="0" err="1"/>
              <a:t>Digitalisation</a:t>
            </a:r>
            <a:r>
              <a:rPr lang="en-US" dirty="0"/>
              <a:t> of cultural heritage: Safeguarding</a:t>
            </a:r>
            <a:r>
              <a:rPr lang="hr-HR" dirty="0"/>
              <a:t> </a:t>
            </a:r>
            <a:r>
              <a:rPr lang="en-US" dirty="0"/>
              <a:t>and promoting the less known cultural heritage assets</a:t>
            </a:r>
            <a:r>
              <a:rPr lang="hr-HR" dirty="0"/>
              <a:t> </a:t>
            </a:r>
            <a:r>
              <a:rPr lang="en-US" dirty="0"/>
              <a:t>that often remain hidden.</a:t>
            </a:r>
            <a:endParaRPr lang="hr-H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65C460F-2057-584D-BB8E-D6249376889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/>
          <a:stretch>
            <a:fillRect/>
          </a:stretch>
        </p:blipFill>
        <p:spPr>
          <a:xfrm>
            <a:off x="6306613" y="1810411"/>
            <a:ext cx="1955796" cy="250307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622994-AAAC-6540-8522-C53C927BF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149" y="1825081"/>
            <a:ext cx="1955797" cy="24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9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Example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innovation</a:t>
            </a:r>
            <a:r>
              <a:rPr lang="hr-HR" dirty="0"/>
              <a:t> – </a:t>
            </a:r>
            <a:r>
              <a:rPr lang="hr-HR" dirty="0" err="1"/>
              <a:t>InMed</a:t>
            </a:r>
            <a:r>
              <a:rPr lang="hr-HR" dirty="0"/>
              <a:t>-Tour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hr-HR" dirty="0"/>
              <a:t>CBC </a:t>
            </a:r>
            <a:r>
              <a:rPr lang="hr-HR" dirty="0" err="1"/>
              <a:t>Interreg</a:t>
            </a:r>
            <a:r>
              <a:rPr lang="hr-HR" dirty="0"/>
              <a:t> </a:t>
            </a:r>
            <a:r>
              <a:rPr lang="hr-HR" dirty="0" err="1"/>
              <a:t>Italy</a:t>
            </a:r>
            <a:r>
              <a:rPr lang="hr-HR" dirty="0"/>
              <a:t> – </a:t>
            </a:r>
            <a:r>
              <a:rPr lang="hr-HR" dirty="0" err="1"/>
              <a:t>Greece</a:t>
            </a:r>
            <a:r>
              <a:rPr lang="hr-HR" dirty="0"/>
              <a:t> </a:t>
            </a:r>
          </a:p>
          <a:p>
            <a:pPr marL="285750" indent="-285750" algn="just"/>
            <a:r>
              <a:rPr lang="en-US" dirty="0"/>
              <a:t>“Innovative Medical Tourism Strategy” promotes an innovative and increasing kind of tourism - “health tourism”</a:t>
            </a:r>
            <a:endParaRPr lang="hr-HR" dirty="0"/>
          </a:p>
          <a:p>
            <a:pPr marL="285750" indent="-285750" algn="just"/>
            <a:r>
              <a:rPr lang="en-US" dirty="0"/>
              <a:t>The so-called "medical" tourism represents an innovative touristic offer, because it gives the possibility for the patients</a:t>
            </a:r>
            <a:r>
              <a:rPr lang="en-US"/>
              <a:t>’ relatives, </a:t>
            </a:r>
            <a:r>
              <a:rPr lang="en-US" dirty="0"/>
              <a:t>to enjoy the area by considering the needs of patients and tourists. </a:t>
            </a:r>
            <a:endParaRPr lang="hr-HR" dirty="0"/>
          </a:p>
          <a:p>
            <a:pPr marL="285750" indent="-285750" algn="just"/>
            <a:r>
              <a:rPr lang="hr-HR" dirty="0"/>
              <a:t>C</a:t>
            </a:r>
            <a:r>
              <a:rPr lang="en-US" dirty="0" err="1"/>
              <a:t>reation</a:t>
            </a:r>
            <a:r>
              <a:rPr lang="en-US" dirty="0"/>
              <a:t> of a modern e-Cluster, where medical information from both countries will be stored for the exchange of know-how and good practices.</a:t>
            </a:r>
            <a:endParaRPr lang="hr-H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920087A4-4AAA-2045-B4B9-A0E584A464B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/>
          <a:stretch>
            <a:fillRect/>
          </a:stretch>
        </p:blipFill>
        <p:spPr>
          <a:xfrm>
            <a:off x="6547327" y="1723697"/>
            <a:ext cx="3895437" cy="2753166"/>
          </a:xfrm>
        </p:spPr>
      </p:pic>
    </p:spTree>
    <p:extLst>
      <p:ext uri="{BB962C8B-B14F-4D97-AF65-F5344CB8AC3E}">
        <p14:creationId xmlns:p14="http://schemas.microsoft.com/office/powerpoint/2010/main" val="161746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Example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innovation</a:t>
            </a:r>
            <a:r>
              <a:rPr lang="hr-HR" dirty="0"/>
              <a:t> – INNOCULTOUR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hr-HR" dirty="0"/>
              <a:t>CBC </a:t>
            </a:r>
            <a:r>
              <a:rPr lang="hr-HR" dirty="0" err="1"/>
              <a:t>Interreg</a:t>
            </a:r>
            <a:r>
              <a:rPr lang="hr-HR" dirty="0"/>
              <a:t> </a:t>
            </a:r>
            <a:r>
              <a:rPr lang="hr-HR" dirty="0" err="1"/>
              <a:t>Italy</a:t>
            </a:r>
            <a:r>
              <a:rPr lang="hr-HR" dirty="0"/>
              <a:t> – Croatia</a:t>
            </a:r>
          </a:p>
          <a:p>
            <a:pPr marL="285750" indent="-285750" algn="just"/>
            <a:r>
              <a:rPr lang="hr-HR" dirty="0" err="1"/>
              <a:t>Aim</a:t>
            </a:r>
            <a:r>
              <a:rPr lang="hr-HR" dirty="0"/>
              <a:t>:</a:t>
            </a:r>
            <a:r>
              <a:rPr lang="en-US" dirty="0"/>
              <a:t> to increase the visibility and immediate identification of 8 less-known cultural heritage sites. </a:t>
            </a:r>
            <a:endParaRPr lang="hr-HR" dirty="0"/>
          </a:p>
          <a:p>
            <a:pPr marL="285750" indent="-285750" algn="just"/>
            <a:r>
              <a:rPr lang="en-US" dirty="0"/>
              <a:t>The activities </a:t>
            </a:r>
            <a:r>
              <a:rPr lang="hr-HR" dirty="0"/>
              <a:t>are </a:t>
            </a:r>
            <a:r>
              <a:rPr lang="en-US" dirty="0"/>
              <a:t>focused on active involvement of creative industries, local population and major stakeholders dedicated to the preservation of natural and cultural heritage </a:t>
            </a:r>
            <a:endParaRPr lang="hr-HR" dirty="0"/>
          </a:p>
          <a:p>
            <a:pPr marL="285750" indent="-285750" algn="just"/>
            <a:r>
              <a:rPr lang="en-US" dirty="0"/>
              <a:t>Support</a:t>
            </a:r>
            <a:r>
              <a:rPr lang="hr-HR" dirty="0"/>
              <a:t>s the</a:t>
            </a:r>
            <a:r>
              <a:rPr lang="en-US" dirty="0"/>
              <a:t> integration of traditional cultural offer with ICT and improving the virtual accessibility of the natural and cultural destinations involved in the project</a:t>
            </a:r>
            <a:endParaRPr lang="hr-H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428625" y="5465380"/>
            <a:ext cx="7215188" cy="1107156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C7787838-5501-804C-9877-B0A4C703126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/>
          <a:stretch>
            <a:fillRect/>
          </a:stretch>
        </p:blipFill>
        <p:spPr>
          <a:xfrm>
            <a:off x="6588870" y="1648014"/>
            <a:ext cx="2857500" cy="21463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5DEF2-BC5D-F94C-A49B-1D9AC56A3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485" y="3861974"/>
            <a:ext cx="4036515" cy="22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9A0A-7EE7-3941-AB31-A90948A4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937"/>
            <a:ext cx="10515600" cy="2686051"/>
          </a:xfrm>
        </p:spPr>
        <p:txBody>
          <a:bodyPr/>
          <a:lstStyle/>
          <a:p>
            <a:pPr algn="ctr"/>
            <a:r>
              <a:rPr lang="hr-HR" dirty="0" err="1"/>
              <a:t>Coronavirus</a:t>
            </a:r>
            <a:r>
              <a:rPr lang="hr-HR" dirty="0"/>
              <a:t> </a:t>
            </a:r>
            <a:r>
              <a:rPr lang="hr-HR" dirty="0" err="1"/>
              <a:t>crisis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entreperneurial</a:t>
            </a:r>
            <a:r>
              <a:rPr lang="hr-HR" dirty="0"/>
              <a:t> </a:t>
            </a:r>
            <a:r>
              <a:rPr lang="hr-HR" dirty="0" err="1"/>
              <a:t>innovations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tourism</a:t>
            </a:r>
            <a:endParaRPr lang="hr-H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174368-1267-DF41-BA39-F22D91CBC1C1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CD276FE-6220-5E4D-A886-A8137FD7A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F571976-B6C9-1944-ACA7-015C8955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802B63-FF6F-8341-916F-605C2C75A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DEA64-329F-E649-9FD1-D3E8F6CC1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4418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1B31-FC80-D844-B7CB-7DB02773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13"/>
            <a:ext cx="10515600" cy="1590675"/>
          </a:xfrm>
        </p:spPr>
        <p:txBody>
          <a:bodyPr/>
          <a:lstStyle/>
          <a:p>
            <a:r>
              <a:rPr lang="hr-HR" dirty="0" err="1"/>
              <a:t>Coronavirus</a:t>
            </a:r>
            <a:r>
              <a:rPr lang="hr-HR" dirty="0"/>
              <a:t>, </a:t>
            </a:r>
            <a:r>
              <a:rPr lang="hr-HR" dirty="0" err="1"/>
              <a:t>tourism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heritage</a:t>
            </a:r>
            <a:r>
              <a:rPr lang="hr-HR" dirty="0"/>
              <a:t> – </a:t>
            </a:r>
            <a:r>
              <a:rPr lang="hr-HR" dirty="0" err="1"/>
              <a:t>Changes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trends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C9D2-4598-924D-AE6A-B14C13DAB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823493"/>
          </a:xfrm>
        </p:spPr>
        <p:txBody>
          <a:bodyPr/>
          <a:lstStyle/>
          <a:p>
            <a:pPr marL="285750" indent="-285750"/>
            <a:r>
              <a:rPr lang="en-US" sz="2400" dirty="0"/>
              <a:t>Market change / product change / consumption change</a:t>
            </a:r>
          </a:p>
          <a:p>
            <a:pPr marL="285750" indent="-285750"/>
            <a:r>
              <a:rPr lang="hr-HR" sz="2400" dirty="0"/>
              <a:t>S</a:t>
            </a:r>
            <a:r>
              <a:rPr lang="en-US" sz="2400" dirty="0"/>
              <a:t>oft tourism: creative tourism, green tourism, experience tourism and long-distance tourism (without physical travel) – greater</a:t>
            </a:r>
            <a:r>
              <a:rPr lang="hr-HR" sz="2400" dirty="0"/>
              <a:t> </a:t>
            </a:r>
            <a:r>
              <a:rPr lang="en-US" sz="2400" dirty="0"/>
              <a:t>resilience</a:t>
            </a:r>
          </a:p>
          <a:p>
            <a:pPr marL="285750" indent="-285750"/>
            <a:r>
              <a:rPr lang="en-US" sz="2400" dirty="0"/>
              <a:t>Market: “staycation”</a:t>
            </a:r>
          </a:p>
          <a:p>
            <a:pPr marL="285750" indent="-285750"/>
            <a:r>
              <a:rPr lang="en-US" sz="2400" dirty="0"/>
              <a:t>Product: “well-being”</a:t>
            </a:r>
          </a:p>
          <a:p>
            <a:pPr marL="285750" indent="-285750"/>
            <a:r>
              <a:rPr lang="en-US" sz="2400" dirty="0"/>
              <a:t>Consumption: out of season (mass avoidance)</a:t>
            </a:r>
            <a:endParaRPr lang="hr-HR" sz="2400" dirty="0"/>
          </a:p>
          <a:p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How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can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entrpereneurs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deal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with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the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changes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in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tourism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due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to </a:t>
            </a:r>
            <a:r>
              <a:rPr lang="hr-HR" sz="2400" dirty="0" err="1">
                <a:solidFill>
                  <a:srgbClr val="1ABAED"/>
                </a:solidFill>
                <a:latin typeface="Arial" panose="020B0604020202020204" pitchFamily="34" charset="0"/>
              </a:rPr>
              <a:t>corona</a:t>
            </a:r>
            <a:r>
              <a:rPr lang="hr-HR" sz="2400" dirty="0">
                <a:solidFill>
                  <a:srgbClr val="1ABAED"/>
                </a:solidFill>
                <a:latin typeface="Arial" panose="020B0604020202020204" pitchFamily="34" charset="0"/>
              </a:rPr>
              <a:t> virus?</a:t>
            </a:r>
          </a:p>
          <a:p>
            <a:endParaRPr lang="hr-H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CCD01C-558B-344A-9234-7791FE60BD20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1A02D7A-CEC0-034A-8877-ADCAC3B9B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CF1FDDB-5D5A-DC4D-83CC-19EE3D2F8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C18F4F-72FB-FC4F-9E38-AB20A5A4F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97129-CE82-6842-9B8C-13B97272D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8909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Market</a:t>
            </a:r>
            <a:r>
              <a:rPr lang="hr-HR" dirty="0"/>
              <a:t> </a:t>
            </a:r>
            <a:r>
              <a:rPr lang="hr-HR" dirty="0" err="1"/>
              <a:t>change</a:t>
            </a:r>
            <a:r>
              <a:rPr lang="hr-HR" dirty="0"/>
              <a:t> – </a:t>
            </a:r>
            <a:r>
              <a:rPr lang="hr-HR" dirty="0" err="1"/>
              <a:t>Example</a:t>
            </a:r>
            <a:r>
              <a:rPr lang="hr-HR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en-US" dirty="0" err="1"/>
              <a:t>Tocatì</a:t>
            </a:r>
            <a:r>
              <a:rPr lang="en-US" dirty="0"/>
              <a:t> Festival, Italian Association of Traditional Games of Verona</a:t>
            </a:r>
          </a:p>
          <a:p>
            <a:pPr marL="285750" indent="-285750" algn="just"/>
            <a:r>
              <a:rPr lang="hr-HR" dirty="0"/>
              <a:t>N</a:t>
            </a:r>
            <a:r>
              <a:rPr lang="en-US" dirty="0" err="1"/>
              <a:t>ew</a:t>
            </a:r>
            <a:r>
              <a:rPr lang="en-US" dirty="0"/>
              <a:t> markets – orientation</a:t>
            </a:r>
            <a:r>
              <a:rPr lang="hr-HR" dirty="0"/>
              <a:t> </a:t>
            </a:r>
            <a:r>
              <a:rPr lang="en-US" dirty="0"/>
              <a:t>to the domestic and not always classic tourist market</a:t>
            </a:r>
          </a:p>
          <a:p>
            <a:pPr marL="285750" indent="-285750" algn="just"/>
            <a:r>
              <a:rPr lang="hr-HR" dirty="0"/>
              <a:t>I</a:t>
            </a:r>
            <a:r>
              <a:rPr lang="en-US" dirty="0" err="1"/>
              <a:t>nstead</a:t>
            </a:r>
            <a:r>
              <a:rPr lang="en-US" dirty="0"/>
              <a:t> of tourists - games for socializing in isolation</a:t>
            </a:r>
            <a:r>
              <a:rPr lang="hr-HR" dirty="0"/>
              <a:t> - </a:t>
            </a:r>
            <a:r>
              <a:rPr lang="en-US" dirty="0"/>
              <a:t>proposing that in time of lockdown games are played at home, which can have</a:t>
            </a:r>
          </a:p>
          <a:p>
            <a:pPr marL="285750" indent="-285750" algn="just"/>
            <a:r>
              <a:rPr lang="en-US" dirty="0"/>
              <a:t>a positive impact on reducing stress and anxiety while preserving and reviving authentic</a:t>
            </a:r>
          </a:p>
          <a:p>
            <a:pPr marL="285750" indent="-285750" algn="just"/>
            <a:r>
              <a:rPr lang="en-US" dirty="0"/>
              <a:t>intangible cultural heritage</a:t>
            </a:r>
          </a:p>
          <a:p>
            <a:pPr marL="285750" indent="-285750" algn="just"/>
            <a:r>
              <a:rPr lang="hr-HR" dirty="0"/>
              <a:t>W</a:t>
            </a:r>
            <a:r>
              <a:rPr lang="en-US" dirty="0"/>
              <a:t>ell-being for citizens + preservation and revitalization of intangible cultural heritage</a:t>
            </a:r>
          </a:p>
          <a:p>
            <a:pPr marL="285750" indent="-285750" algn="just"/>
            <a:r>
              <a:rPr lang="hr-HR" dirty="0"/>
              <a:t>N</a:t>
            </a:r>
            <a:r>
              <a:rPr lang="en-US" dirty="0" err="1"/>
              <a:t>ew</a:t>
            </a:r>
            <a:r>
              <a:rPr lang="en-US" dirty="0"/>
              <a:t> audience development</a:t>
            </a:r>
            <a:endParaRPr lang="hr-H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2171699" y="5465380"/>
            <a:ext cx="7358063" cy="1107156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Content Placeholder 20">
            <a:extLst>
              <a:ext uri="{FF2B5EF4-FFF2-40B4-BE49-F238E27FC236}">
                <a16:creationId xmlns:a16="http://schemas.microsoft.com/office/drawing/2014/main" id="{A188D7D4-EDD3-044B-BC0F-BEA1AE3AE79E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61" y="1857375"/>
            <a:ext cx="55108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2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Product</a:t>
            </a:r>
            <a:r>
              <a:rPr lang="hr-HR" dirty="0"/>
              <a:t> </a:t>
            </a:r>
            <a:r>
              <a:rPr lang="hr-HR" dirty="0" err="1"/>
              <a:t>change</a:t>
            </a:r>
            <a:r>
              <a:rPr lang="hr-HR" dirty="0"/>
              <a:t> – </a:t>
            </a:r>
            <a:r>
              <a:rPr lang="hr-HR" dirty="0" err="1"/>
              <a:t>Example</a:t>
            </a:r>
            <a:r>
              <a:rPr lang="hr-HR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en-US" sz="2000" dirty="0"/>
              <a:t>Numerous museums (e</a:t>
            </a:r>
            <a:r>
              <a:rPr lang="hr-HR" sz="2000" dirty="0"/>
              <a:t>.</a:t>
            </a:r>
            <a:r>
              <a:rPr lang="en-US" sz="2000" dirty="0"/>
              <a:t>g</a:t>
            </a:r>
            <a:r>
              <a:rPr lang="hr-HR" sz="2000" dirty="0"/>
              <a:t>.</a:t>
            </a:r>
            <a:r>
              <a:rPr lang="en-US" sz="2000" dirty="0"/>
              <a:t> Victoria and Albert Museum in London) - initiatives to collect exhibits related to the pandemic</a:t>
            </a:r>
          </a:p>
          <a:p>
            <a:pPr marL="285750" indent="-285750" algn="just"/>
            <a:r>
              <a:rPr lang="en-US" sz="2000" dirty="0"/>
              <a:t>COVID-19 – focus</a:t>
            </a:r>
            <a:r>
              <a:rPr lang="hr-HR" sz="2000" dirty="0"/>
              <a:t> </a:t>
            </a:r>
            <a:r>
              <a:rPr lang="en-US" sz="2000" dirty="0"/>
              <a:t>of exhibitions</a:t>
            </a:r>
          </a:p>
          <a:p>
            <a:pPr marL="285750" indent="-285750" algn="just"/>
            <a:r>
              <a:rPr lang="en-US" sz="2000" dirty="0"/>
              <a:t>The House of European History’s project documents responses to the crisis - rainbow posters in European cities - solidarity</a:t>
            </a:r>
            <a:endParaRPr lang="hr-HR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2171699" y="5465380"/>
            <a:ext cx="7358063" cy="1107156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Content Placeholder 20">
            <a:extLst>
              <a:ext uri="{FF2B5EF4-FFF2-40B4-BE49-F238E27FC236}">
                <a16:creationId xmlns:a16="http://schemas.microsoft.com/office/drawing/2014/main" id="{A2DF0941-6910-0B45-9FC0-00549194A762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613879"/>
            <a:ext cx="5003800" cy="33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19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A78CA-BBB3-E642-9BA5-9879C46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Consumption</a:t>
            </a:r>
            <a:r>
              <a:rPr lang="hr-HR" dirty="0"/>
              <a:t> </a:t>
            </a:r>
            <a:r>
              <a:rPr lang="hr-HR" dirty="0" err="1"/>
              <a:t>change</a:t>
            </a:r>
            <a:r>
              <a:rPr lang="hr-HR" dirty="0"/>
              <a:t> – </a:t>
            </a:r>
            <a:r>
              <a:rPr lang="hr-HR" dirty="0" err="1"/>
              <a:t>Example</a:t>
            </a:r>
            <a:r>
              <a:rPr lang="hr-HR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F9A3-7B16-D44F-936D-349B729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sz="2000" dirty="0"/>
              <a:t>Traveling "from home"</a:t>
            </a:r>
          </a:p>
          <a:p>
            <a:pPr marL="285750" indent="-285750"/>
            <a:r>
              <a:rPr lang="en-US" sz="2000" dirty="0"/>
              <a:t>Is it tourism? (remote tourism)</a:t>
            </a:r>
          </a:p>
          <a:p>
            <a:pPr marL="285750" indent="-285750"/>
            <a:r>
              <a:rPr lang="en-US" sz="2000" dirty="0"/>
              <a:t>"Solo" tours - specific interpretation</a:t>
            </a:r>
            <a:endParaRPr lang="hr-HR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B928C-EEED-2D4C-ABAE-AC8329BAFEEC}"/>
              </a:ext>
            </a:extLst>
          </p:cNvPr>
          <p:cNvGrpSpPr/>
          <p:nvPr/>
        </p:nvGrpSpPr>
        <p:grpSpPr>
          <a:xfrm>
            <a:off x="2171699" y="5465380"/>
            <a:ext cx="7358063" cy="1107156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3CF36B-0423-F940-BF9F-341873795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BFA8F7D-7968-B84A-9B93-C470C2DE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C55EB63-7FEB-3C42-9AE2-73F24063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73E27FD-DF47-0C4D-81A3-1B034442D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CA0370C9-27F4-034B-8A2B-584B6DD5D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32" y="2965404"/>
            <a:ext cx="4901791" cy="2551171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6268645-8CE8-564E-906C-E4DE604FF79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7"/>
          <a:stretch>
            <a:fillRect/>
          </a:stretch>
        </p:blipFill>
        <p:spPr>
          <a:xfrm>
            <a:off x="9210079" y="1604297"/>
            <a:ext cx="2544365" cy="3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3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09BB-CF64-4448-9F6C-90DD7DAC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Other</a:t>
            </a:r>
            <a:r>
              <a:rPr lang="hr-HR" sz="4000" dirty="0"/>
              <a:t> </a:t>
            </a:r>
            <a:r>
              <a:rPr lang="hr-HR" sz="4000" dirty="0" err="1"/>
              <a:t>entrepreneurial</a:t>
            </a:r>
            <a:r>
              <a:rPr lang="hr-HR" sz="4000" dirty="0"/>
              <a:t> </a:t>
            </a:r>
            <a:r>
              <a:rPr lang="hr-HR" sz="4000" dirty="0" err="1"/>
              <a:t>innovations</a:t>
            </a:r>
            <a:r>
              <a:rPr lang="hr-HR" sz="4000" dirty="0"/>
              <a:t> </a:t>
            </a:r>
            <a:r>
              <a:rPr lang="hr-HR" sz="4000" dirty="0" err="1"/>
              <a:t>in</a:t>
            </a:r>
            <a:r>
              <a:rPr lang="hr-HR" sz="4000" dirty="0"/>
              <a:t> </a:t>
            </a:r>
            <a:r>
              <a:rPr lang="hr-HR" sz="4000" dirty="0" err="1"/>
              <a:t>tourism</a:t>
            </a:r>
            <a:r>
              <a:rPr lang="hr-HR" sz="4000" dirty="0"/>
              <a:t>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2EA5E-4AEC-C740-812A-1BCD4CFE2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/>
            <a:r>
              <a:rPr lang="en-US" sz="1600" dirty="0"/>
              <a:t>How can a change of perspective help?</a:t>
            </a:r>
          </a:p>
          <a:p>
            <a:pPr marL="285750" indent="-285750" algn="just"/>
            <a:r>
              <a:rPr lang="en-US" sz="1600" dirty="0"/>
              <a:t>Tourism-related business innovation</a:t>
            </a:r>
          </a:p>
          <a:p>
            <a:pPr marL="789722" lvl="1" indent="-285750" algn="just"/>
            <a:r>
              <a:rPr lang="en-US" sz="2405" dirty="0"/>
              <a:t>A hotel owner decreases the price of a room rental when the booking is made later in the day since the probability of failure to rent a room increases</a:t>
            </a:r>
            <a:endParaRPr lang="hr-HR" sz="2405" dirty="0"/>
          </a:p>
          <a:p>
            <a:pPr marL="789722" lvl="1" indent="-285750" algn="just"/>
            <a:r>
              <a:rPr lang="en-US" sz="2405" dirty="0"/>
              <a:t>Such a strategy proved to be successful both in good and bad times and led to more than 90% occupancy</a:t>
            </a:r>
          </a:p>
          <a:p>
            <a:pPr marL="285750" indent="-285750" algn="just"/>
            <a:r>
              <a:rPr lang="en-US" sz="1600" dirty="0"/>
              <a:t>Culture-related business innovation</a:t>
            </a:r>
          </a:p>
          <a:p>
            <a:pPr marL="789722" lvl="1" indent="-285750" algn="just"/>
            <a:r>
              <a:rPr lang="en-US" sz="2405" dirty="0"/>
              <a:t>Ticket fees for the show: artists give away (do not charge) for the show, but the audience pays for</a:t>
            </a:r>
            <a:r>
              <a:rPr lang="hr-HR" sz="2405" dirty="0"/>
              <a:t> </a:t>
            </a:r>
            <a:r>
              <a:rPr lang="en-US" sz="2405" dirty="0"/>
              <a:t>purchase of equipment</a:t>
            </a:r>
            <a:r>
              <a:rPr lang="hr-HR" sz="2405" dirty="0"/>
              <a:t>, </a:t>
            </a:r>
            <a:r>
              <a:rPr lang="en-US" sz="2405" dirty="0"/>
              <a:t>arranging the scene</a:t>
            </a:r>
            <a:r>
              <a:rPr lang="hr-HR" sz="2405" dirty="0"/>
              <a:t>, </a:t>
            </a:r>
            <a:r>
              <a:rPr lang="en-US" sz="2405" dirty="0"/>
              <a:t>tour</a:t>
            </a:r>
            <a:r>
              <a:rPr lang="hr-HR" sz="2405" dirty="0"/>
              <a:t>, </a:t>
            </a:r>
            <a:r>
              <a:rPr lang="en-US" sz="2405" dirty="0"/>
              <a:t>artist's pensions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19F26-E3F4-7E40-9E8A-079EE71874E6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D5E14F9-BFE2-E64C-A234-F18D3C8DA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32408F4-D086-CC4E-BFF4-15841A233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704AE-0ECE-F14E-A40E-CD6740530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C5E29-A9EA-AE45-B161-C9590B4A2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574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267" y="52520"/>
            <a:ext cx="10515600" cy="1325563"/>
          </a:xfrm>
        </p:spPr>
        <p:txBody>
          <a:bodyPr>
            <a:normAutofit/>
          </a:bodyPr>
          <a:lstStyle/>
          <a:p>
            <a:r>
              <a:rPr lang="hr-HR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019503"/>
            <a:ext cx="10397737" cy="4896458"/>
          </a:xfrm>
        </p:spPr>
        <p:txBody>
          <a:bodyPr>
            <a:normAutofit/>
          </a:bodyPr>
          <a:lstStyle/>
          <a:p>
            <a:pPr algn="just"/>
            <a:r>
              <a:rPr lang="hr-HR" sz="1800" dirty="0"/>
              <a:t>I</a:t>
            </a:r>
            <a:r>
              <a:rPr lang="en-US" sz="1800" dirty="0" err="1"/>
              <a:t>nnovation</a:t>
            </a:r>
            <a:r>
              <a:rPr lang="en-US" sz="1800" dirty="0"/>
              <a:t> in tourism has until</a:t>
            </a:r>
            <a:r>
              <a:rPr lang="hr-HR" sz="1800" dirty="0"/>
              <a:t> </a:t>
            </a:r>
            <a:r>
              <a:rPr lang="en-US" sz="1800" dirty="0"/>
              <a:t>recently been relatively neglected</a:t>
            </a:r>
          </a:p>
          <a:p>
            <a:pPr algn="just"/>
            <a:r>
              <a:rPr lang="en-US" sz="1800" dirty="0"/>
              <a:t>The very changes in the tourism business can</a:t>
            </a:r>
            <a:r>
              <a:rPr lang="hr-HR" sz="1800" dirty="0"/>
              <a:t> </a:t>
            </a:r>
            <a:r>
              <a:rPr lang="en-US" sz="1800" dirty="0"/>
              <a:t>generate positive practices that will lead to greater sustainability of the tourism offer</a:t>
            </a:r>
          </a:p>
          <a:p>
            <a:pPr algn="just"/>
            <a:r>
              <a:rPr lang="en-US" sz="1800" dirty="0"/>
              <a:t>Innovations in tourism most often include:</a:t>
            </a:r>
          </a:p>
          <a:p>
            <a:pPr lvl="1" algn="just"/>
            <a:r>
              <a:rPr lang="en-US" sz="1800" dirty="0"/>
              <a:t>production innovations (new products and services),</a:t>
            </a:r>
          </a:p>
          <a:p>
            <a:pPr lvl="1" algn="just"/>
            <a:r>
              <a:rPr lang="en-US" sz="1800" dirty="0"/>
              <a:t>process innovations (new ways of delivering tourist services),</a:t>
            </a:r>
          </a:p>
          <a:p>
            <a:pPr lvl="1" algn="just"/>
            <a:r>
              <a:rPr lang="en-US" sz="1800" dirty="0"/>
              <a:t>logistical innovations (new ways of providing products/services to tourists), and</a:t>
            </a:r>
          </a:p>
          <a:p>
            <a:pPr lvl="1" algn="just"/>
            <a:r>
              <a:rPr lang="en-US" sz="1800" dirty="0"/>
              <a:t>market innovations (new marketing methods or market behavior).</a:t>
            </a:r>
            <a:endParaRPr lang="hr-HR" sz="1800" dirty="0"/>
          </a:p>
          <a:p>
            <a:pPr algn="just"/>
            <a:r>
              <a:rPr lang="hr-HR" sz="1800" dirty="0"/>
              <a:t>J. </a:t>
            </a:r>
            <a:r>
              <a:rPr lang="hr-HR" sz="1800" dirty="0" err="1"/>
              <a:t>Schumpeter</a:t>
            </a:r>
            <a:r>
              <a:rPr lang="hr-HR" sz="1800" dirty="0"/>
              <a:t>: ‘’</a:t>
            </a:r>
            <a:r>
              <a:rPr lang="en-US" sz="1800" i="1" dirty="0"/>
              <a:t>Innovation is the </a:t>
            </a:r>
            <a:r>
              <a:rPr lang="en-US" sz="1800" b="1" i="1" dirty="0"/>
              <a:t>practical implementation </a:t>
            </a:r>
            <a:r>
              <a:rPr lang="en-US" sz="1800" i="1" dirty="0"/>
              <a:t>of ideas that result in the introduction of </a:t>
            </a:r>
            <a:r>
              <a:rPr lang="en-US" sz="1800" b="1" i="1" dirty="0"/>
              <a:t>new goods or services or improvement in offering goods or services</a:t>
            </a:r>
            <a:r>
              <a:rPr lang="en-US" sz="1800" dirty="0"/>
              <a:t>.</a:t>
            </a:r>
            <a:r>
              <a:rPr lang="hr-HR" sz="1800" dirty="0"/>
              <a:t>’’</a:t>
            </a:r>
          </a:p>
          <a:p>
            <a:pPr algn="just"/>
            <a:r>
              <a:rPr lang="en-US" sz="1800" dirty="0"/>
              <a:t>Oslo Manual: “innovation is a </a:t>
            </a:r>
            <a:r>
              <a:rPr lang="en-US" sz="1800" b="1" dirty="0"/>
              <a:t>new or significantly improved product or process </a:t>
            </a:r>
            <a:r>
              <a:rPr lang="en-US" sz="1800" dirty="0"/>
              <a:t>(or a combination thereof) that </a:t>
            </a:r>
            <a:r>
              <a:rPr lang="en-US" sz="1800" b="1" dirty="0"/>
              <a:t>differs significantly </a:t>
            </a:r>
            <a:r>
              <a:rPr lang="en-US" sz="1800" dirty="0"/>
              <a:t>from previous products or processes and is available to potential users (product) or available to companies (process) (OECD, 2018). Innovation must be able to </a:t>
            </a:r>
            <a:r>
              <a:rPr lang="en-US" sz="1800" b="1" dirty="0"/>
              <a:t>replicate at an acceptable cost</a:t>
            </a:r>
            <a:r>
              <a:rPr lang="en-US" sz="1800" dirty="0"/>
              <a:t>. Otherwise, it remains at the level of invention (patent and prototype) – in the EUSAIR - </a:t>
            </a:r>
            <a:r>
              <a:rPr lang="en-US" sz="1800" u="sng" dirty="0"/>
              <a:t>creativity not lacking, but “translation” of creative ideas into “production” often fails</a:t>
            </a:r>
            <a:r>
              <a:rPr lang="en-US" sz="1800" dirty="0"/>
              <a:t>.</a:t>
            </a:r>
            <a:r>
              <a:rPr lang="en-HR" sz="1800" dirty="0">
                <a:effectLst/>
              </a:rPr>
              <a:t> </a:t>
            </a:r>
            <a:endParaRPr lang="hr-HR" sz="1800" dirty="0"/>
          </a:p>
          <a:p>
            <a:pPr algn="just"/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49315" y="5562406"/>
            <a:ext cx="7392448" cy="940465"/>
            <a:chOff x="228600" y="5861344"/>
            <a:chExt cx="7392448" cy="9404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48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2992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09BB-CF64-4448-9F6C-90DD7DAC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Other</a:t>
            </a:r>
            <a:r>
              <a:rPr lang="hr-HR" sz="4000" dirty="0"/>
              <a:t> </a:t>
            </a:r>
            <a:r>
              <a:rPr lang="hr-HR" sz="4000" dirty="0" err="1"/>
              <a:t>entrepreneurial</a:t>
            </a:r>
            <a:r>
              <a:rPr lang="hr-HR" sz="4000" dirty="0"/>
              <a:t> </a:t>
            </a:r>
            <a:r>
              <a:rPr lang="hr-HR" sz="4000" dirty="0" err="1"/>
              <a:t>innovations</a:t>
            </a:r>
            <a:r>
              <a:rPr lang="hr-HR" sz="4000" dirty="0"/>
              <a:t> </a:t>
            </a:r>
            <a:r>
              <a:rPr lang="hr-HR" sz="4000" dirty="0" err="1"/>
              <a:t>in</a:t>
            </a:r>
            <a:r>
              <a:rPr lang="hr-HR" sz="4000" dirty="0"/>
              <a:t> </a:t>
            </a:r>
            <a:r>
              <a:rPr lang="hr-HR" sz="4000" dirty="0" err="1"/>
              <a:t>tourism</a:t>
            </a:r>
            <a:r>
              <a:rPr lang="hr-HR" sz="4000" dirty="0"/>
              <a:t>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2EA5E-4AEC-C740-812A-1BCD4CFE2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algn="just"/>
            <a:r>
              <a:rPr lang="en-US" sz="1600" dirty="0"/>
              <a:t>How can a change of perspective help?</a:t>
            </a:r>
          </a:p>
          <a:p>
            <a:pPr marL="285750" indent="-285750" algn="just"/>
            <a:r>
              <a:rPr lang="en-US" sz="1600" dirty="0"/>
              <a:t>Tourism-related business innovation</a:t>
            </a:r>
          </a:p>
          <a:p>
            <a:r>
              <a:rPr lang="hr-HR" sz="2405" dirty="0" err="1"/>
              <a:t>Diffused</a:t>
            </a:r>
            <a:r>
              <a:rPr lang="hr-HR" sz="2405" dirty="0"/>
              <a:t> hotel - </a:t>
            </a:r>
            <a:r>
              <a:rPr lang="en-US" sz="2405" dirty="0"/>
              <a:t>use of the empty houses renovated with the funds of the post-earthquake of Friuli for tourist purposes</a:t>
            </a:r>
          </a:p>
          <a:p>
            <a:r>
              <a:rPr lang="en-US" sz="2405" dirty="0"/>
              <a:t>Giancarlo </a:t>
            </a:r>
            <a:r>
              <a:rPr lang="en-US" sz="2405" dirty="0" err="1"/>
              <a:t>Dall’Ara</a:t>
            </a:r>
            <a:r>
              <a:rPr lang="en-US" sz="2405" dirty="0"/>
              <a:t>, tourism marketing professor; legally recognized in 1998</a:t>
            </a:r>
          </a:p>
          <a:p>
            <a:r>
              <a:rPr lang="en-US" sz="2405" dirty="0"/>
              <a:t>Today - hotel accommodation facilities located in the smaller historic </a:t>
            </a:r>
            <a:r>
              <a:rPr lang="en-US" sz="2405" dirty="0" err="1"/>
              <a:t>centres</a:t>
            </a:r>
            <a:r>
              <a:rPr lang="en-US" sz="2405" dirty="0"/>
              <a:t>, </a:t>
            </a:r>
            <a:r>
              <a:rPr lang="en-US" sz="2405" dirty="0" err="1"/>
              <a:t>characterised</a:t>
            </a:r>
            <a:r>
              <a:rPr lang="en-US" sz="2405" dirty="0"/>
              <a:t> by the </a:t>
            </a:r>
            <a:r>
              <a:rPr lang="en-US" sz="2405" dirty="0" err="1"/>
              <a:t>centralisation</a:t>
            </a:r>
            <a:r>
              <a:rPr lang="en-US" sz="2405" dirty="0"/>
              <a:t> in a single building of the common services and the dislocation of the housing units in one or more separate buildings. The units are equipped with furniture, equipment and homogeneous services.</a:t>
            </a:r>
          </a:p>
          <a:p>
            <a:endParaRPr lang="en-US" dirty="0"/>
          </a:p>
          <a:p>
            <a:pPr marL="789722" lvl="1" indent="-285750" algn="just"/>
            <a:endParaRPr lang="en-US" sz="2405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19F26-E3F4-7E40-9E8A-079EE71874E6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D5E14F9-BFE2-E64C-A234-F18D3C8DA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32408F4-D086-CC4E-BFF4-15841A233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704AE-0ECE-F14E-A40E-CD6740530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C5E29-A9EA-AE45-B161-C9590B4A2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93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375B-BBA3-BE41-BC44-914EB989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4847"/>
          </a:xfrm>
        </p:spPr>
        <p:txBody>
          <a:bodyPr/>
          <a:lstStyle/>
          <a:p>
            <a:pPr algn="ctr"/>
            <a:r>
              <a:rPr lang="hr-HR" dirty="0" err="1"/>
              <a:t>Conclusions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recommendations</a:t>
            </a:r>
            <a:endParaRPr lang="hr-H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2B3584-9C43-5C4C-8FAC-17F50B4F7069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A7DACEB-414D-5040-87CD-4CFEF5A37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24F2235-70DD-074F-9E86-DF4EC761E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F04AA4-1811-1242-9578-54935F861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067C2D-AF0B-6148-BB2D-7A334C8D9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0918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B17A-0F84-8B4D-BD7A-35B465D6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673975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Conclusions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9B5D0-9555-074B-87A1-4CBC1D21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8276"/>
            <a:ext cx="10515600" cy="5388687"/>
          </a:xfrm>
        </p:spPr>
        <p:txBody>
          <a:bodyPr/>
          <a:lstStyle/>
          <a:p>
            <a:pPr marL="285750" indent="-285750" algn="just"/>
            <a:r>
              <a:rPr lang="hr-HR" dirty="0"/>
              <a:t>D</a:t>
            </a:r>
            <a:r>
              <a:rPr lang="en-US" dirty="0" err="1"/>
              <a:t>evelopment</a:t>
            </a:r>
            <a:r>
              <a:rPr lang="en-US" dirty="0"/>
              <a:t> of sustainable tourism</a:t>
            </a:r>
            <a:r>
              <a:rPr lang="hr-HR" dirty="0"/>
              <a:t> </a:t>
            </a:r>
            <a:r>
              <a:rPr lang="en-US" dirty="0"/>
              <a:t>faces many obstacles</a:t>
            </a:r>
            <a:endParaRPr lang="hr-HR" dirty="0"/>
          </a:p>
          <a:p>
            <a:pPr marL="789722" lvl="1" indent="-285750" algn="just"/>
            <a:r>
              <a:rPr lang="hr-HR" sz="1500" dirty="0"/>
              <a:t>I</a:t>
            </a:r>
            <a:r>
              <a:rPr lang="en-US" sz="1500" dirty="0" err="1"/>
              <a:t>nadequate</a:t>
            </a:r>
            <a:r>
              <a:rPr lang="en-US" sz="1500" dirty="0"/>
              <a:t> knowledge and</a:t>
            </a:r>
            <a:r>
              <a:rPr lang="hr-HR" sz="1500" dirty="0"/>
              <a:t> </a:t>
            </a:r>
            <a:r>
              <a:rPr lang="en-US" sz="1500" dirty="0"/>
              <a:t>skills about the forms of sustainable tourism</a:t>
            </a:r>
            <a:endParaRPr lang="hr-HR" sz="1500" dirty="0"/>
          </a:p>
          <a:p>
            <a:pPr marL="789722" lvl="1" indent="-285750" algn="just"/>
            <a:r>
              <a:rPr lang="hr-HR" sz="1500" dirty="0"/>
              <a:t>L</a:t>
            </a:r>
            <a:r>
              <a:rPr lang="en-US" sz="1500" dirty="0"/>
              <a:t>ack of innovative activities</a:t>
            </a:r>
            <a:endParaRPr lang="hr-HR" sz="1500" dirty="0"/>
          </a:p>
          <a:p>
            <a:pPr marL="789722" lvl="1" indent="-285750" algn="just"/>
            <a:r>
              <a:rPr lang="hr-HR" sz="1500" dirty="0"/>
              <a:t>I</a:t>
            </a:r>
            <a:r>
              <a:rPr lang="en-US" sz="1500" dirty="0" err="1"/>
              <a:t>nadequate</a:t>
            </a:r>
            <a:r>
              <a:rPr lang="en-US" sz="1500" dirty="0"/>
              <a:t> quality</a:t>
            </a:r>
            <a:r>
              <a:rPr lang="hr-HR" sz="1500" dirty="0"/>
              <a:t> </a:t>
            </a:r>
            <a:r>
              <a:rPr lang="en-US" sz="1500" dirty="0"/>
              <a:t>of tourism</a:t>
            </a:r>
            <a:endParaRPr lang="hr-HR" sz="1500" dirty="0"/>
          </a:p>
          <a:p>
            <a:pPr marL="789722" lvl="1" indent="-285750" algn="just"/>
            <a:r>
              <a:rPr lang="hr-HR" sz="1500" dirty="0"/>
              <a:t>P</a:t>
            </a:r>
            <a:r>
              <a:rPr lang="en-US" sz="1500" dirty="0" err="1"/>
              <a:t>oor</a:t>
            </a:r>
            <a:r>
              <a:rPr lang="en-US" sz="1500" dirty="0"/>
              <a:t> implementation of sustainable development policies and responsible</a:t>
            </a:r>
            <a:r>
              <a:rPr lang="hr-HR" sz="1500" dirty="0"/>
              <a:t> </a:t>
            </a:r>
            <a:r>
              <a:rPr lang="en-US" sz="1500" dirty="0"/>
              <a:t>tourism concepts</a:t>
            </a:r>
            <a:endParaRPr lang="hr-HR" sz="1500" dirty="0"/>
          </a:p>
          <a:p>
            <a:pPr marL="789722" lvl="1" indent="-285750" algn="just"/>
            <a:r>
              <a:rPr lang="hr-HR" sz="1500" dirty="0"/>
              <a:t>L</a:t>
            </a:r>
            <a:r>
              <a:rPr lang="en-US" sz="1500" dirty="0"/>
              <a:t>ow level of accessibility to attractions for visitors with special</a:t>
            </a:r>
            <a:r>
              <a:rPr lang="hr-HR" sz="1500" dirty="0"/>
              <a:t> </a:t>
            </a:r>
            <a:r>
              <a:rPr lang="en-US" sz="1500" dirty="0"/>
              <a:t>needs </a:t>
            </a:r>
            <a:endParaRPr lang="hr-HR" sz="1500" dirty="0"/>
          </a:p>
          <a:p>
            <a:pPr marL="789722" lvl="1" indent="-285750" algn="just"/>
            <a:r>
              <a:rPr lang="en-US" sz="1500" dirty="0"/>
              <a:t>These weaknesses are even greater with regard to current global threats, such as</a:t>
            </a:r>
            <a:r>
              <a:rPr lang="hr-HR" sz="1500" dirty="0"/>
              <a:t> </a:t>
            </a:r>
            <a:r>
              <a:rPr lang="en-US" sz="1500" dirty="0"/>
              <a:t>climate change, COVID-19 pandemic, and the seismically sensitive areas</a:t>
            </a:r>
            <a:endParaRPr lang="hr-HR" sz="1500" dirty="0"/>
          </a:p>
          <a:p>
            <a:pPr marL="285750" indent="-285750" algn="just"/>
            <a:r>
              <a:rPr lang="en-US" dirty="0"/>
              <a:t>There is still a low level of application of innovations in tourism</a:t>
            </a:r>
            <a:endParaRPr lang="hr-HR" dirty="0"/>
          </a:p>
          <a:p>
            <a:pPr marL="789722" lvl="1" indent="-285750" algn="just"/>
            <a:r>
              <a:rPr lang="hr-HR" sz="1500" dirty="0"/>
              <a:t>L</a:t>
            </a:r>
            <a:r>
              <a:rPr lang="en-US" sz="1500" dirty="0"/>
              <a:t>ack of knowledge about innovations and their role in sustainable tourism development (e.g. </a:t>
            </a:r>
            <a:r>
              <a:rPr lang="hr-HR" sz="1500" dirty="0" err="1"/>
              <a:t>digital</a:t>
            </a:r>
            <a:r>
              <a:rPr lang="hr-HR" sz="1500" dirty="0"/>
              <a:t> </a:t>
            </a:r>
            <a:r>
              <a:rPr lang="hr-HR" sz="1500" dirty="0" err="1"/>
              <a:t>is</a:t>
            </a:r>
            <a:r>
              <a:rPr lang="hr-HR" sz="1500" dirty="0"/>
              <a:t> </a:t>
            </a:r>
            <a:r>
              <a:rPr lang="hr-HR" sz="1500" dirty="0" err="1"/>
              <a:t>not</a:t>
            </a:r>
            <a:r>
              <a:rPr lang="hr-HR" sz="1500" dirty="0"/>
              <a:t> </a:t>
            </a:r>
            <a:r>
              <a:rPr lang="hr-HR" sz="1500" dirty="0" err="1"/>
              <a:t>necessarily</a:t>
            </a:r>
            <a:r>
              <a:rPr lang="hr-HR" sz="1500" dirty="0"/>
              <a:t> </a:t>
            </a:r>
            <a:r>
              <a:rPr lang="hr-HR" sz="1500" dirty="0" err="1"/>
              <a:t>innovative</a:t>
            </a:r>
            <a:r>
              <a:rPr lang="hr-HR" sz="1500" dirty="0"/>
              <a:t>)</a:t>
            </a:r>
          </a:p>
          <a:p>
            <a:pPr marL="789722" lvl="1" indent="-285750" algn="just"/>
            <a:r>
              <a:rPr lang="hr-HR" sz="1500" dirty="0"/>
              <a:t>W</a:t>
            </a:r>
            <a:r>
              <a:rPr lang="en-US" sz="1500" dirty="0" err="1"/>
              <a:t>eak</a:t>
            </a:r>
            <a:r>
              <a:rPr lang="en-US" sz="1500" dirty="0"/>
              <a:t> cooperation at all levels</a:t>
            </a:r>
            <a:endParaRPr lang="hr-HR" sz="1500" dirty="0"/>
          </a:p>
          <a:p>
            <a:pPr marL="789722" lvl="1" indent="-285750" algn="just"/>
            <a:r>
              <a:rPr lang="hr-HR" sz="1500" dirty="0"/>
              <a:t>L</a:t>
            </a:r>
            <a:r>
              <a:rPr lang="en-US" sz="1500" dirty="0"/>
              <a:t>ack of effective incentives for innovation</a:t>
            </a:r>
          </a:p>
          <a:p>
            <a:pPr marL="789722" lvl="1" indent="-285750" algn="just"/>
            <a:r>
              <a:rPr lang="en-US" sz="1500" dirty="0"/>
              <a:t>Neither geographical distribution of innovative projects is cohesive nor is the distribution of funding (non-EU countries lagging behind)</a:t>
            </a:r>
          </a:p>
          <a:p>
            <a:pPr marL="285750" indent="-285750" algn="just"/>
            <a:r>
              <a:rPr lang="hr-HR" dirty="0"/>
              <a:t>COVID-19 </a:t>
            </a:r>
            <a:r>
              <a:rPr lang="hr-HR" dirty="0" err="1"/>
              <a:t>positively</a:t>
            </a:r>
            <a:r>
              <a:rPr lang="hr-HR" dirty="0"/>
              <a:t> </a:t>
            </a:r>
            <a:r>
              <a:rPr lang="hr-HR" dirty="0" err="1"/>
              <a:t>affected</a:t>
            </a:r>
            <a:r>
              <a:rPr lang="hr-HR" dirty="0"/>
              <a:t> </a:t>
            </a:r>
            <a:r>
              <a:rPr lang="hr-HR" dirty="0" err="1"/>
              <a:t>innovations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sustainable</a:t>
            </a:r>
            <a:r>
              <a:rPr lang="hr-HR" dirty="0"/>
              <a:t> </a:t>
            </a:r>
            <a:r>
              <a:rPr lang="hr-HR" dirty="0" err="1"/>
              <a:t>tourism</a:t>
            </a:r>
            <a:r>
              <a:rPr lang="hr-HR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B63315-8727-8749-90A6-BC3723D325B4}"/>
              </a:ext>
            </a:extLst>
          </p:cNvPr>
          <p:cNvGrpSpPr/>
          <p:nvPr/>
        </p:nvGrpSpPr>
        <p:grpSpPr>
          <a:xfrm>
            <a:off x="2025161" y="5580992"/>
            <a:ext cx="7330902" cy="1269945"/>
            <a:chOff x="228600" y="5861344"/>
            <a:chExt cx="7330902" cy="9404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4D04BDB-C751-EC4C-BE62-9053C9F48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C20F390-03A7-5E43-B427-72EC82A3F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43B01B-6B9B-7049-BC0C-2B8751FC1E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A45418-087F-3B4D-828B-DB1C62C93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0389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B51D-3C59-5346-BD38-0914DB49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1071562"/>
          </a:xfrm>
        </p:spPr>
        <p:txBody>
          <a:bodyPr/>
          <a:lstStyle/>
          <a:p>
            <a:r>
              <a:rPr lang="hr-HR" dirty="0" err="1"/>
              <a:t>Recommendations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9C65-A394-6249-A017-5E7F3E90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dirty="0"/>
              <a:t>Invest in the development of knowledge and education about innovations and innovative processes in sustainable tourism</a:t>
            </a:r>
          </a:p>
          <a:p>
            <a:pPr marL="285750" indent="-285750"/>
            <a:r>
              <a:rPr lang="en-US" sz="2000" dirty="0"/>
              <a:t>Develop and strengthen cooperation </a:t>
            </a:r>
            <a:r>
              <a:rPr lang="hr-HR" sz="2000" dirty="0" err="1"/>
              <a:t>between</a:t>
            </a:r>
            <a:r>
              <a:rPr lang="hr-HR" sz="2000" dirty="0"/>
              <a:t> </a:t>
            </a:r>
            <a:r>
              <a:rPr lang="hr-HR" sz="2000" dirty="0" err="1"/>
              <a:t>entrepreneurs</a:t>
            </a:r>
            <a:r>
              <a:rPr lang="hr-HR" sz="2000" dirty="0"/>
              <a:t>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country</a:t>
            </a:r>
            <a:r>
              <a:rPr lang="hr-HR" sz="2000" dirty="0"/>
              <a:t>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between</a:t>
            </a:r>
            <a:r>
              <a:rPr lang="hr-HR" sz="2000" dirty="0"/>
              <a:t> </a:t>
            </a:r>
            <a:r>
              <a:rPr lang="hr-HR" sz="2000" dirty="0" err="1"/>
              <a:t>entrpreneures</a:t>
            </a:r>
            <a:r>
              <a:rPr lang="hr-HR" sz="2000" dirty="0"/>
              <a:t> </a:t>
            </a:r>
            <a:r>
              <a:rPr lang="hr-HR" sz="2000" dirty="0" err="1"/>
              <a:t>themselves</a:t>
            </a:r>
            <a:endParaRPr lang="en-US" sz="2000" dirty="0"/>
          </a:p>
          <a:p>
            <a:pPr marL="285750" indent="-285750"/>
            <a:r>
              <a:rPr lang="hr-HR" sz="2000" dirty="0" err="1"/>
              <a:t>Follow</a:t>
            </a:r>
            <a:r>
              <a:rPr lang="hr-HR" sz="2000" dirty="0"/>
              <a:t> the web </a:t>
            </a:r>
            <a:r>
              <a:rPr lang="hr-HR" sz="2000" dirty="0" err="1"/>
              <a:t>pages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</a:t>
            </a:r>
            <a:r>
              <a:rPr lang="hr-HR" sz="2000" dirty="0" err="1"/>
              <a:t>regional</a:t>
            </a:r>
            <a:r>
              <a:rPr lang="hr-HR" sz="2000" dirty="0"/>
              <a:t> development </a:t>
            </a:r>
            <a:r>
              <a:rPr lang="hr-HR" sz="2000" dirty="0" err="1"/>
              <a:t>agencies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hr-HR" sz="2000" dirty="0" err="1"/>
              <a:t>order</a:t>
            </a:r>
            <a:r>
              <a:rPr lang="hr-HR" sz="2000" dirty="0"/>
              <a:t> to </a:t>
            </a:r>
            <a:r>
              <a:rPr lang="hr-HR" sz="2000" dirty="0" err="1"/>
              <a:t>apply</a:t>
            </a:r>
            <a:r>
              <a:rPr lang="hr-HR" sz="2000" dirty="0"/>
              <a:t> for </a:t>
            </a:r>
            <a:r>
              <a:rPr lang="hr-HR" sz="2000" dirty="0" err="1"/>
              <a:t>projects</a:t>
            </a:r>
            <a:r>
              <a:rPr lang="hr-HR" sz="2000" dirty="0"/>
              <a:t> </a:t>
            </a:r>
            <a:r>
              <a:rPr lang="hr-HR" sz="2000" dirty="0" err="1"/>
              <a:t>related</a:t>
            </a:r>
            <a:r>
              <a:rPr lang="hr-HR" sz="2000" dirty="0"/>
              <a:t> to </a:t>
            </a:r>
            <a:r>
              <a:rPr lang="hr-HR" sz="2000" dirty="0" err="1"/>
              <a:t>your</a:t>
            </a:r>
            <a:r>
              <a:rPr lang="hr-HR" sz="2000" dirty="0"/>
              <a:t> </a:t>
            </a:r>
            <a:r>
              <a:rPr lang="hr-HR" sz="2000" dirty="0" err="1"/>
              <a:t>business</a:t>
            </a:r>
            <a:endParaRPr lang="hr-HR" sz="2000" dirty="0"/>
          </a:p>
          <a:p>
            <a:pPr marL="285750" indent="-285750"/>
            <a:r>
              <a:rPr lang="hr-HR" sz="2000" dirty="0" err="1"/>
              <a:t>Think</a:t>
            </a:r>
            <a:r>
              <a:rPr lang="hr-HR" sz="2000" dirty="0"/>
              <a:t> </a:t>
            </a:r>
            <a:r>
              <a:rPr lang="hr-HR" sz="2000" dirty="0" err="1"/>
              <a:t>about</a:t>
            </a:r>
            <a:r>
              <a:rPr lang="hr-HR" sz="2000" dirty="0"/>
              <a:t> </a:t>
            </a:r>
            <a:r>
              <a:rPr lang="hr-HR" sz="2000" dirty="0" err="1"/>
              <a:t>changing</a:t>
            </a:r>
            <a:r>
              <a:rPr lang="hr-HR" sz="2000" dirty="0"/>
              <a:t> the </a:t>
            </a:r>
            <a:r>
              <a:rPr lang="hr-HR" sz="2000" dirty="0" err="1"/>
              <a:t>perspective</a:t>
            </a:r>
            <a:r>
              <a:rPr lang="hr-HR" sz="2000" dirty="0"/>
              <a:t> - use the COVID-19 </a:t>
            </a:r>
            <a:r>
              <a:rPr lang="hr-HR" sz="2000" dirty="0" err="1"/>
              <a:t>pandemic</a:t>
            </a:r>
            <a:r>
              <a:rPr lang="hr-HR" sz="2000" dirty="0"/>
              <a:t> to </a:t>
            </a:r>
            <a:r>
              <a:rPr lang="hr-HR" sz="2000" dirty="0" err="1"/>
              <a:t>seek</a:t>
            </a:r>
            <a:r>
              <a:rPr lang="hr-HR" sz="2000" dirty="0"/>
              <a:t> for the </a:t>
            </a:r>
            <a:r>
              <a:rPr lang="hr-HR" sz="2000" dirty="0" err="1"/>
              <a:t>opportunities</a:t>
            </a:r>
            <a:r>
              <a:rPr lang="hr-HR" sz="2000" dirty="0"/>
              <a:t> on the </a:t>
            </a:r>
            <a:r>
              <a:rPr lang="hr-HR" sz="2000" dirty="0" err="1"/>
              <a:t>changed</a:t>
            </a:r>
            <a:r>
              <a:rPr lang="hr-HR" sz="2000" dirty="0"/>
              <a:t> </a:t>
            </a:r>
            <a:r>
              <a:rPr lang="hr-HR" sz="2000" dirty="0" err="1"/>
              <a:t>market</a:t>
            </a:r>
            <a:endParaRPr lang="hr-HR" sz="2000" dirty="0"/>
          </a:p>
          <a:p>
            <a:pPr marL="285750" indent="-285750"/>
            <a:r>
              <a:rPr lang="hr-HR" sz="2000" dirty="0"/>
              <a:t>Use </a:t>
            </a:r>
            <a:r>
              <a:rPr lang="hr-HR" sz="2000" dirty="0" err="1"/>
              <a:t>innovations</a:t>
            </a:r>
            <a:r>
              <a:rPr lang="hr-HR" sz="2000" dirty="0"/>
              <a:t> </a:t>
            </a:r>
            <a:r>
              <a:rPr lang="hr-HR" sz="2000" dirty="0" err="1"/>
              <a:t>not</a:t>
            </a:r>
            <a:r>
              <a:rPr lang="hr-HR" sz="2000" dirty="0"/>
              <a:t> to </a:t>
            </a:r>
            <a:r>
              <a:rPr lang="hr-HR" sz="2000" dirty="0" err="1"/>
              <a:t>obtain</a:t>
            </a:r>
            <a:r>
              <a:rPr lang="hr-HR" sz="2000" dirty="0"/>
              <a:t> </a:t>
            </a:r>
            <a:r>
              <a:rPr lang="hr-HR" sz="2000" dirty="0" err="1"/>
              <a:t>funds</a:t>
            </a:r>
            <a:r>
              <a:rPr lang="hr-HR" sz="2000" dirty="0"/>
              <a:t> but to make a </a:t>
            </a:r>
            <a:r>
              <a:rPr lang="hr-HR" sz="2000" dirty="0" err="1"/>
              <a:t>change</a:t>
            </a:r>
            <a:endParaRPr lang="hr-HR" sz="2000" dirty="0"/>
          </a:p>
          <a:p>
            <a:pPr marL="285750" indent="-285750"/>
            <a:r>
              <a:rPr lang="hr-HR" sz="2000" dirty="0" err="1"/>
              <a:t>Think</a:t>
            </a:r>
            <a:r>
              <a:rPr lang="hr-HR" sz="2000" dirty="0"/>
              <a:t> </a:t>
            </a:r>
            <a:r>
              <a:rPr lang="hr-HR" sz="2000" dirty="0" err="1"/>
              <a:t>about</a:t>
            </a:r>
            <a:r>
              <a:rPr lang="hr-HR" sz="2000" dirty="0"/>
              <a:t> </a:t>
            </a:r>
            <a:r>
              <a:rPr lang="hr-HR" sz="2000" dirty="0" err="1"/>
              <a:t>simple</a:t>
            </a:r>
            <a:r>
              <a:rPr lang="hr-HR" sz="2000" dirty="0"/>
              <a:t> </a:t>
            </a:r>
            <a:r>
              <a:rPr lang="hr-HR" sz="2000" dirty="0" err="1"/>
              <a:t>solutions</a:t>
            </a:r>
            <a:endParaRPr lang="hr-HR" sz="2000" dirty="0"/>
          </a:p>
          <a:p>
            <a:pPr marL="285750" indent="-285750"/>
            <a:r>
              <a:rPr lang="hr-HR" sz="2000" dirty="0" err="1"/>
              <a:t>Sustainability</a:t>
            </a:r>
            <a:r>
              <a:rPr lang="hr-HR" sz="2000" dirty="0"/>
              <a:t> </a:t>
            </a:r>
            <a:r>
              <a:rPr lang="hr-HR" sz="2000" dirty="0" err="1"/>
              <a:t>is</a:t>
            </a:r>
            <a:r>
              <a:rPr lang="hr-HR" sz="2000" dirty="0"/>
              <a:t> a </a:t>
            </a:r>
            <a:r>
              <a:rPr lang="hr-HR" sz="2000" dirty="0" err="1"/>
              <a:t>key</a:t>
            </a:r>
            <a:r>
              <a:rPr lang="hr-HR" sz="2000" dirty="0"/>
              <a:t> </a:t>
            </a:r>
            <a:r>
              <a:rPr lang="hr-HR" sz="2000" dirty="0" err="1"/>
              <a:t>concept</a:t>
            </a:r>
            <a:r>
              <a:rPr lang="hr-HR" sz="2000" dirty="0"/>
              <a:t>!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DC332-5963-1A44-9A01-4A096313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16" y="4437157"/>
            <a:ext cx="3961084" cy="2469960"/>
          </a:xfrm>
          <a:prstGeom prst="rect">
            <a:avLst/>
          </a:prstGeom>
        </p:spPr>
      </p:pic>
      <p:sp>
        <p:nvSpPr>
          <p:cNvPr id="5" name="Strzałka: w prawo 8">
            <a:extLst>
              <a:ext uri="{FF2B5EF4-FFF2-40B4-BE49-F238E27FC236}">
                <a16:creationId xmlns:a16="http://schemas.microsoft.com/office/drawing/2014/main" id="{7B1111AD-D32F-4F47-8A86-8AEE2BEAFC17}"/>
              </a:ext>
            </a:extLst>
          </p:cNvPr>
          <p:cNvSpPr/>
          <p:nvPr/>
        </p:nvSpPr>
        <p:spPr>
          <a:xfrm rot="8722026" flipV="1">
            <a:off x="10041637" y="4510154"/>
            <a:ext cx="1853417" cy="96655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LEADERSHIP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B9A7CC-20C8-AF47-B569-7BF6C9CF857A}"/>
              </a:ext>
            </a:extLst>
          </p:cNvPr>
          <p:cNvGrpSpPr/>
          <p:nvPr/>
        </p:nvGrpSpPr>
        <p:grpSpPr>
          <a:xfrm>
            <a:off x="414339" y="5559972"/>
            <a:ext cx="7816578" cy="1012563"/>
            <a:chOff x="228600" y="5861344"/>
            <a:chExt cx="7330902" cy="94046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59599F8-DE2F-FD4E-BE55-E93ECD3A2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FECB815-46E7-1649-A987-FC03E7546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642DE6-72F6-E749-ADAF-71C28B093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2E8A45-69B0-114D-8A60-3CC690335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0756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3797F-DD00-A142-8BDE-FC7F0E40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050" y="708210"/>
            <a:ext cx="8365749" cy="715793"/>
          </a:xfrm>
        </p:spPr>
        <p:txBody>
          <a:bodyPr/>
          <a:lstStyle/>
          <a:p>
            <a:r>
              <a:rPr lang="hr-HR" dirty="0"/>
              <a:t>Thank you!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EB8398-CD3E-B54A-BA04-42B99BEF5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24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153BB1-2EC6-164D-B1D0-B4637435ECE3}"/>
              </a:ext>
            </a:extLst>
          </p:cNvPr>
          <p:cNvSpPr txBox="1"/>
          <p:nvPr/>
        </p:nvSpPr>
        <p:spPr>
          <a:xfrm>
            <a:off x="2141698" y="3352687"/>
            <a:ext cx="5682837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814" dirty="0" err="1"/>
              <a:t>Lj</a:t>
            </a:r>
            <a:r>
              <a:rPr lang="hr-HR" sz="1814" dirty="0"/>
              <a:t>. F. </a:t>
            </a:r>
            <a:r>
              <a:rPr lang="hr-HR" sz="1814" dirty="0" err="1"/>
              <a:t>Vukotinovića</a:t>
            </a:r>
            <a:r>
              <a:rPr lang="hr-HR" sz="1814" dirty="0"/>
              <a:t> 2, 10000 Zagreb, Croatia</a:t>
            </a:r>
            <a:endParaRPr lang="it-IT" sz="1814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0A63B4-37E6-7B4D-86E4-B11DF53EF90E}"/>
              </a:ext>
            </a:extLst>
          </p:cNvPr>
          <p:cNvSpPr txBox="1"/>
          <p:nvPr/>
        </p:nvSpPr>
        <p:spPr>
          <a:xfrm>
            <a:off x="2141698" y="3773211"/>
            <a:ext cx="5682837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814" dirty="0">
                <a:hlinkClick r:id="rId2"/>
              </a:rPr>
              <a:t>daniela@irmo.hr</a:t>
            </a:r>
            <a:r>
              <a:rPr lang="hr-HR" sz="1814" dirty="0"/>
              <a:t> </a:t>
            </a:r>
            <a:endParaRPr lang="it-IT" sz="1814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CA333E-A1B4-F749-8E80-B39D1867C000}"/>
              </a:ext>
            </a:extLst>
          </p:cNvPr>
          <p:cNvSpPr txBox="1"/>
          <p:nvPr/>
        </p:nvSpPr>
        <p:spPr>
          <a:xfrm>
            <a:off x="2140257" y="4238097"/>
            <a:ext cx="5682837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814" dirty="0"/>
              <a:t>+385 </a:t>
            </a:r>
            <a:r>
              <a:rPr lang="de-DE" sz="1814" dirty="0"/>
              <a:t>1 4877487</a:t>
            </a:r>
            <a:endParaRPr lang="it-IT" sz="1814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8FB633-D9BA-EC44-9D9D-91B61C4456EB}"/>
              </a:ext>
            </a:extLst>
          </p:cNvPr>
          <p:cNvSpPr txBox="1"/>
          <p:nvPr/>
        </p:nvSpPr>
        <p:spPr>
          <a:xfrm>
            <a:off x="2141698" y="4670163"/>
            <a:ext cx="5682837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814" dirty="0">
                <a:hlinkClick r:id="rId3"/>
              </a:rPr>
              <a:t>https://www.adriatic-ionian.eu/</a:t>
            </a:r>
            <a:r>
              <a:rPr lang="de-DE" sz="1814" dirty="0"/>
              <a:t> </a:t>
            </a:r>
            <a:endParaRPr lang="it-IT" sz="1814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55A6CF-9EFC-F544-9559-AF4788CF28E4}"/>
              </a:ext>
            </a:extLst>
          </p:cNvPr>
          <p:cNvSpPr txBox="1"/>
          <p:nvPr/>
        </p:nvSpPr>
        <p:spPr>
          <a:xfrm>
            <a:off x="1814783" y="1540739"/>
            <a:ext cx="6008311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814" b="1" dirty="0"/>
              <a:t>Institute for Development and International Relations, IRMO</a:t>
            </a:r>
            <a:endParaRPr lang="en-US" sz="1814" b="1" dirty="0"/>
          </a:p>
          <a:p>
            <a:pPr>
              <a:defRPr/>
            </a:pPr>
            <a:r>
              <a:rPr lang="hr-HR" sz="1814" b="1" dirty="0"/>
              <a:t>Daniela </a:t>
            </a:r>
            <a:r>
              <a:rPr lang="hr-HR" sz="1814" b="1"/>
              <a:t>Angelina Jelinčić</a:t>
            </a:r>
            <a:endParaRPr lang="en-US" sz="1814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C0C5E6-8E15-9341-9FA6-872E64EC9090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E2C1209-BF5D-7E4B-B017-204C39A45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EC018DB2-04FC-B84E-AD35-20188947B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910438-0CEE-2C44-AF23-091F93C07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5F8A252-B1A1-CE45-A358-7F3A7CDB6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432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267" y="52520"/>
            <a:ext cx="10515600" cy="1325563"/>
          </a:xfrm>
        </p:spPr>
        <p:txBody>
          <a:bodyPr>
            <a:normAutofit/>
          </a:bodyPr>
          <a:lstStyle/>
          <a:p>
            <a:r>
              <a:rPr lang="hr-HR" dirty="0"/>
              <a:t>INNOVATION IN SUSTAINABLE TOURISM IN THE EU AND WORLDWIDE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267" y="1671638"/>
            <a:ext cx="10515600" cy="4430665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The </a:t>
            </a:r>
            <a:r>
              <a:rPr lang="en-US" sz="2400" b="1" dirty="0"/>
              <a:t>European Union strongly supports innovation</a:t>
            </a:r>
            <a:r>
              <a:rPr lang="en-US" sz="2400" dirty="0"/>
              <a:t>, and in the previous financial period</a:t>
            </a:r>
            <a:r>
              <a:rPr lang="hr-HR" sz="2400" dirty="0"/>
              <a:t> </a:t>
            </a:r>
            <a:r>
              <a:rPr lang="en-US" sz="2400" dirty="0"/>
              <a:t>2014-2020 the EU Research and Innovation Development Strategy had three objectives:</a:t>
            </a:r>
            <a:r>
              <a:rPr lang="hr-HR" sz="2400" dirty="0"/>
              <a:t> </a:t>
            </a:r>
            <a:r>
              <a:rPr lang="en-US" sz="2400" u="sng" dirty="0"/>
              <a:t>open innovation, open science and an open world </a:t>
            </a:r>
            <a:endParaRPr lang="hr-HR" sz="2400" u="sng" dirty="0"/>
          </a:p>
          <a:p>
            <a:pPr algn="just"/>
            <a:r>
              <a:rPr lang="en-US" sz="2400" dirty="0"/>
              <a:t>In the field of tourism, EU activities have primarily focused on </a:t>
            </a:r>
            <a:r>
              <a:rPr lang="en-US" sz="2400" b="1" dirty="0"/>
              <a:t>innovations that can influence</a:t>
            </a:r>
            <a:r>
              <a:rPr lang="hr-HR" sz="2400" b="1" dirty="0"/>
              <a:t> </a:t>
            </a:r>
            <a:r>
              <a:rPr lang="en-US" sz="2400" b="1" dirty="0"/>
              <a:t>the digital transformation of the tourism sector</a:t>
            </a:r>
            <a:r>
              <a:rPr lang="en-US" sz="2400" dirty="0"/>
              <a:t> in the EU </a:t>
            </a:r>
            <a:endParaRPr lang="hr-HR" sz="2400" dirty="0"/>
          </a:p>
          <a:p>
            <a:pPr algn="just"/>
            <a:r>
              <a:rPr lang="en-US" sz="2400" dirty="0"/>
              <a:t>This will continue also in the</a:t>
            </a:r>
            <a:r>
              <a:rPr lang="hr-HR" sz="2400" dirty="0"/>
              <a:t> </a:t>
            </a:r>
            <a:r>
              <a:rPr lang="en-US" sz="2400" dirty="0"/>
              <a:t>current financial period, 2021-2027 to be a priority given the coronavirus crisis, but even</a:t>
            </a:r>
            <a:r>
              <a:rPr lang="hr-HR" sz="2400" dirty="0"/>
              <a:t> </a:t>
            </a:r>
            <a:r>
              <a:rPr lang="en-US" sz="2400" dirty="0"/>
              <a:t>after recovery, </a:t>
            </a:r>
            <a:r>
              <a:rPr lang="en-US" sz="2400" b="1" dirty="0"/>
              <a:t>digital communication and digital solutions</a:t>
            </a:r>
            <a:r>
              <a:rPr lang="en-US" sz="2400" dirty="0"/>
              <a:t> are projected to remain key to</a:t>
            </a:r>
            <a:r>
              <a:rPr lang="hr-HR" sz="2400" dirty="0"/>
              <a:t> </a:t>
            </a:r>
            <a:r>
              <a:rPr lang="en-US" sz="2400" dirty="0"/>
              <a:t>maintaining business </a:t>
            </a:r>
            <a:endParaRPr lang="hr-HR" sz="2400" dirty="0"/>
          </a:p>
          <a:p>
            <a:pPr algn="just"/>
            <a:r>
              <a:rPr lang="en-US" sz="2400" dirty="0"/>
              <a:t>One of the most common products in this regard in the tourism</a:t>
            </a:r>
            <a:r>
              <a:rPr lang="hr-HR" sz="2400" dirty="0"/>
              <a:t> </a:t>
            </a:r>
            <a:r>
              <a:rPr lang="en-US" sz="2400" dirty="0"/>
              <a:t>sector relates to the creation of experiences through </a:t>
            </a:r>
            <a:r>
              <a:rPr lang="en-US" sz="2400" b="1" dirty="0"/>
              <a:t>augmented reality (AR) devices</a:t>
            </a:r>
            <a:endParaRPr lang="hr-HR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778977" y="5843760"/>
            <a:ext cx="7324433" cy="940465"/>
            <a:chOff x="228600" y="5861344"/>
            <a:chExt cx="7324433" cy="9404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833" y="6073158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100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4</a:t>
            </a:fld>
            <a:endParaRPr lang="it-IT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4429A8-4FF6-4D4D-A475-FB5A8FED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1325190"/>
          </a:xfrm>
        </p:spPr>
        <p:txBody>
          <a:bodyPr/>
          <a:lstStyle/>
          <a:p>
            <a:r>
              <a:rPr lang="hr-HR" dirty="0"/>
              <a:t>Examples of innovations in sustainable tourism in the EU and worldwide (1)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5AEA6-AA42-4670-A8E0-7585E510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2434478"/>
            <a:ext cx="5004461" cy="2562306"/>
          </a:xfrm>
        </p:spPr>
        <p:txBody>
          <a:bodyPr/>
          <a:lstStyle/>
          <a:p>
            <a:pPr marL="259232" indent="-259232" algn="just"/>
            <a:r>
              <a:rPr lang="hr-HR" sz="1800" dirty="0"/>
              <a:t>Future hotel Svart, Norway</a:t>
            </a:r>
          </a:p>
          <a:p>
            <a:pPr marL="259232" indent="-259232" algn="just"/>
            <a:r>
              <a:rPr lang="en-US" sz="1800" dirty="0"/>
              <a:t>Special energy principles (produces more energy than it consumes - its energy needs will be 85% less than typical modern hotels)</a:t>
            </a:r>
          </a:p>
          <a:p>
            <a:pPr marL="259232" indent="-259232" algn="just"/>
            <a:r>
              <a:rPr lang="en-US" sz="1800" dirty="0"/>
              <a:t>Opening in 2023</a:t>
            </a:r>
          </a:p>
          <a:p>
            <a:pPr marL="259232" indent="-259232" algn="just"/>
            <a:r>
              <a:rPr lang="en-US" sz="1800" dirty="0"/>
              <a:t>On a wooden structure in the middle of the fjord, circular in shape, a view through large windows from all perspectives</a:t>
            </a:r>
            <a:endParaRPr lang="hr-HR" sz="1800" dirty="0"/>
          </a:p>
        </p:txBody>
      </p:sp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A3F7D9C3-EDB9-C343-BAD7-7DAF249E060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956689" y="2434478"/>
            <a:ext cx="3980578" cy="242830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1499CD-1D3E-EF4A-BEB6-D38CD467E3C0}"/>
              </a:ext>
            </a:extLst>
          </p:cNvPr>
          <p:cNvGrpSpPr/>
          <p:nvPr/>
        </p:nvGrpSpPr>
        <p:grpSpPr>
          <a:xfrm>
            <a:off x="2025161" y="5632070"/>
            <a:ext cx="7330902" cy="940465"/>
            <a:chOff x="228600" y="5861344"/>
            <a:chExt cx="7330902" cy="94046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A482268-0BC5-8644-86CE-A6A392CB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3F94C239-5DB1-8848-B8FE-9297207A4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DC722449-C703-964D-9CBC-9E7429D33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C07020CE-49D6-F240-AB84-4A5E42410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60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5</a:t>
            </a:fld>
            <a:endParaRPr lang="it-IT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4429A8-4FF6-4D4D-A475-FB5A8FED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1325190"/>
          </a:xfrm>
        </p:spPr>
        <p:txBody>
          <a:bodyPr/>
          <a:lstStyle/>
          <a:p>
            <a:r>
              <a:rPr lang="hr-HR" dirty="0"/>
              <a:t>Examples of innovations in sustainable tourism in the EU and worldwide (2)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5AEA6-AA42-4670-A8E0-7585E510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2448671"/>
            <a:ext cx="5004461" cy="2548113"/>
          </a:xfrm>
        </p:spPr>
        <p:txBody>
          <a:bodyPr/>
          <a:lstStyle/>
          <a:p>
            <a:pPr marL="259232" indent="-259232" algn="just"/>
            <a:r>
              <a:rPr lang="en-US" sz="1800" dirty="0"/>
              <a:t>Faroe Islands</a:t>
            </a:r>
          </a:p>
          <a:p>
            <a:pPr marL="259232" indent="-259232" algn="just"/>
            <a:r>
              <a:rPr lang="en-US" sz="1800" dirty="0"/>
              <a:t>A virtual tour of the island "through the eyes" of a local resident</a:t>
            </a:r>
          </a:p>
          <a:p>
            <a:pPr marL="259232" indent="-259232" algn="just"/>
            <a:r>
              <a:rPr lang="en-US" sz="1800" dirty="0"/>
              <a:t>The tool allows remote touring - the tourist connects using a mobile phone, tablet or computer with a video camera carried by a local resident of the Faroe Islands and visits locations according to the wishes of tourists, even from a bird's eye view (from a helicopter)</a:t>
            </a:r>
            <a:endParaRPr lang="hr-HR" sz="1800" dirty="0"/>
          </a:p>
        </p:txBody>
      </p:sp>
      <p:pic>
        <p:nvPicPr>
          <p:cNvPr id="23" name="Content Placeholder 14">
            <a:extLst>
              <a:ext uri="{FF2B5EF4-FFF2-40B4-BE49-F238E27FC236}">
                <a16:creationId xmlns:a16="http://schemas.microsoft.com/office/drawing/2014/main" id="{7CFB3999-9392-D94B-A7B1-D4A3A539427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814568" y="2422527"/>
            <a:ext cx="4102645" cy="2349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985C9B-79B4-E944-B4A1-DCBCCB2B8CF0}"/>
              </a:ext>
            </a:extLst>
          </p:cNvPr>
          <p:cNvGrpSpPr/>
          <p:nvPr/>
        </p:nvGrpSpPr>
        <p:grpSpPr>
          <a:xfrm>
            <a:off x="2025161" y="5632070"/>
            <a:ext cx="7330902" cy="940465"/>
            <a:chOff x="228600" y="5861344"/>
            <a:chExt cx="7330902" cy="94046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00BDF2F-BF93-864D-A165-E163DACB8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2546CFA6-29B4-4B4D-ACE1-58B49A11C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60C03FDC-1745-F246-9B6A-BFB705F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7726BEDE-87BA-0247-9146-31B9D8C8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12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6</a:t>
            </a:fld>
            <a:endParaRPr lang="it-IT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4429A8-4FF6-4D4D-A475-FB5A8FED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1325190"/>
          </a:xfrm>
        </p:spPr>
        <p:txBody>
          <a:bodyPr/>
          <a:lstStyle/>
          <a:p>
            <a:r>
              <a:rPr lang="hr-HR" dirty="0"/>
              <a:t>Examples of innovations in sustainable tourism in the EU and worldwide (3)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5AEA6-AA42-4670-A8E0-7585E510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2523169"/>
            <a:ext cx="5004461" cy="2473615"/>
          </a:xfrm>
        </p:spPr>
        <p:txBody>
          <a:bodyPr/>
          <a:lstStyle/>
          <a:p>
            <a:pPr marL="259232" indent="-259232" algn="just"/>
            <a:r>
              <a:rPr lang="en-US" sz="2000" dirty="0" err="1"/>
              <a:t>MyStreetBook</a:t>
            </a:r>
            <a:r>
              <a:rPr lang="en-US" sz="2000" dirty="0"/>
              <a:t>, Madrid</a:t>
            </a:r>
          </a:p>
          <a:p>
            <a:pPr marL="259232" indent="-259232" algn="just"/>
            <a:r>
              <a:rPr lang="hr-HR" sz="2000" dirty="0"/>
              <a:t>P</a:t>
            </a:r>
            <a:r>
              <a:rPr lang="en-US" sz="2000" dirty="0" err="1"/>
              <a:t>ersonalized</a:t>
            </a:r>
            <a:r>
              <a:rPr lang="en-US" sz="2000" dirty="0"/>
              <a:t> solution for touring the city</a:t>
            </a:r>
            <a:endParaRPr lang="hr-HR" sz="2000" dirty="0"/>
          </a:p>
          <a:p>
            <a:pPr marL="259232" indent="-259232" algn="just"/>
            <a:r>
              <a:rPr lang="hr-HR" sz="2000" dirty="0"/>
              <a:t>Co</a:t>
            </a:r>
            <a:r>
              <a:rPr lang="en-US" sz="2000" dirty="0" err="1"/>
              <a:t>nnects</a:t>
            </a:r>
            <a:r>
              <a:rPr lang="en-US" sz="2000" dirty="0"/>
              <a:t> the personal interests of tourists with external conditions (means of transport, accessibility, timetable, etc.)</a:t>
            </a:r>
            <a:endParaRPr lang="hr-HR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FFE661-E7F1-4572-BA77-F9A347A9F48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948678" y="2523169"/>
            <a:ext cx="4371529" cy="22659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E27BAE-1FAA-8641-B97F-D4B84B7E1000}"/>
              </a:ext>
            </a:extLst>
          </p:cNvPr>
          <p:cNvGrpSpPr/>
          <p:nvPr/>
        </p:nvGrpSpPr>
        <p:grpSpPr>
          <a:xfrm>
            <a:off x="2025161" y="5632070"/>
            <a:ext cx="7330902" cy="940465"/>
            <a:chOff x="228600" y="5861344"/>
            <a:chExt cx="7330902" cy="94046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A57F669-38A3-F344-8DF3-9B36E51A0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499E60F0-9AE1-E647-AC15-DA63AB713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25A1280A-D39D-BF4E-956F-EDF74E5E3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7F78ECEA-F28A-C946-B2C0-B271000C1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85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7</a:t>
            </a:fld>
            <a:endParaRPr lang="it-IT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4429A8-4FF6-4D4D-A475-FB5A8FED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32" y="559749"/>
            <a:ext cx="10672819" cy="1325190"/>
          </a:xfrm>
        </p:spPr>
        <p:txBody>
          <a:bodyPr/>
          <a:lstStyle/>
          <a:p>
            <a:r>
              <a:rPr lang="hr-HR" dirty="0"/>
              <a:t>Examples of innovations in sustainable tourism in the EU and worldwide (4)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5AEA6-AA42-4670-A8E0-7585E510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2008635"/>
            <a:ext cx="5004461" cy="2988149"/>
          </a:xfrm>
        </p:spPr>
        <p:txBody>
          <a:bodyPr/>
          <a:lstStyle/>
          <a:p>
            <a:pPr marL="259232" indent="-259232" algn="just"/>
            <a:r>
              <a:rPr lang="en-US" sz="2000" dirty="0"/>
              <a:t>Agile Interpretation - English Heritage</a:t>
            </a:r>
          </a:p>
          <a:p>
            <a:pPr marL="259232" indent="-259232" algn="just"/>
            <a:r>
              <a:rPr lang="en-US" sz="2000" dirty="0"/>
              <a:t>QR codes that allow tourists to independently load interpretive messages using mobile phones, all with the aim of reducing physical contact</a:t>
            </a:r>
            <a:endParaRPr lang="hr-HR" sz="2000" dirty="0"/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7D8DDF0C-61E4-B343-AC62-FB42B8ADC7E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996389" y="1986346"/>
            <a:ext cx="2544747" cy="33929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AE3E61B-F2A4-A340-AC23-6ACC767D3173}"/>
              </a:ext>
            </a:extLst>
          </p:cNvPr>
          <p:cNvGrpSpPr/>
          <p:nvPr/>
        </p:nvGrpSpPr>
        <p:grpSpPr>
          <a:xfrm>
            <a:off x="2025161" y="5632070"/>
            <a:ext cx="7330902" cy="940465"/>
            <a:chOff x="228600" y="5861344"/>
            <a:chExt cx="7330902" cy="94046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4D65E93-BC20-3641-AE19-157936699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A9ABFB8A-4C41-934B-922E-0414360F4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E4AF761-F83B-1943-B094-C33B82AF1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5454913B-BE6A-EB46-917C-8A9063B2E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25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497"/>
            <a:ext cx="10515600" cy="1325563"/>
          </a:xfrm>
        </p:spPr>
        <p:txBody>
          <a:bodyPr>
            <a:normAutofit/>
          </a:bodyPr>
          <a:lstStyle/>
          <a:p>
            <a:r>
              <a:rPr lang="hr-HR" dirty="0"/>
              <a:t>INNOVATION IN SUSTAINABLE TOURISM IN THE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76247"/>
            <a:ext cx="10397737" cy="43260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Pillar 4</a:t>
            </a:r>
            <a:r>
              <a:rPr lang="hr-HR" sz="2200" dirty="0"/>
              <a:t> </a:t>
            </a:r>
            <a:r>
              <a:rPr lang="en-US" sz="2200" dirty="0"/>
              <a:t>Sustainable Tourism is focused on the development of sustainable</a:t>
            </a:r>
            <a:r>
              <a:rPr lang="hr-HR" sz="2200" dirty="0"/>
              <a:t> </a:t>
            </a:r>
            <a:r>
              <a:rPr lang="en-US" sz="2200" dirty="0"/>
              <a:t>and responsible tourism potential in the Adriatic-Ionian region </a:t>
            </a:r>
            <a:r>
              <a:rPr lang="en-US" sz="2200" b="1" dirty="0"/>
              <a:t>through innovative and</a:t>
            </a:r>
            <a:r>
              <a:rPr lang="hr-HR" sz="2200" b="1" dirty="0"/>
              <a:t> </a:t>
            </a:r>
            <a:r>
              <a:rPr lang="en-US" sz="2200" b="1" dirty="0"/>
              <a:t>quality tourism products and services</a:t>
            </a:r>
            <a:r>
              <a:rPr lang="en-US" sz="2200" dirty="0"/>
              <a:t>.</a:t>
            </a:r>
          </a:p>
          <a:p>
            <a:pPr algn="just"/>
            <a:r>
              <a:rPr lang="en-US" sz="2200" dirty="0"/>
              <a:t>Innovation and innovative processes in the EUSAIR destinations:</a:t>
            </a:r>
          </a:p>
          <a:p>
            <a:pPr lvl="1" algn="just"/>
            <a:r>
              <a:rPr lang="en-US" sz="1800" dirty="0"/>
              <a:t>planning and stimulating the </a:t>
            </a:r>
            <a:r>
              <a:rPr lang="en-US" sz="1800" b="1" dirty="0"/>
              <a:t>content</a:t>
            </a:r>
            <a:r>
              <a:rPr lang="en-US" sz="1800" dirty="0"/>
              <a:t> of destinations - in the sustainable use, evaluation, presentation and interpretation of natural and cultural attractions,</a:t>
            </a:r>
          </a:p>
          <a:p>
            <a:pPr lvl="1" algn="just"/>
            <a:r>
              <a:rPr lang="en-US" sz="1800" dirty="0"/>
              <a:t>the </a:t>
            </a:r>
            <a:r>
              <a:rPr lang="en-US" sz="1800" b="1" dirty="0"/>
              <a:t>infrastructural contents</a:t>
            </a:r>
            <a:r>
              <a:rPr lang="en-US" sz="1800" dirty="0"/>
              <a:t> of the destination - in accommodation, catering, traffic, informative contents, new technologies in application</a:t>
            </a:r>
          </a:p>
          <a:p>
            <a:pPr lvl="1" algn="just"/>
            <a:r>
              <a:rPr lang="en-US" sz="1800" dirty="0"/>
              <a:t>supporting </a:t>
            </a:r>
            <a:r>
              <a:rPr lang="en-US" sz="1800" b="1" dirty="0"/>
              <a:t>activities</a:t>
            </a:r>
            <a:r>
              <a:rPr lang="en-US" sz="1800" dirty="0"/>
              <a:t> of destinations - in activities in destinations,</a:t>
            </a:r>
          </a:p>
          <a:p>
            <a:pPr lvl="1" algn="just"/>
            <a:r>
              <a:rPr lang="en-US" sz="1800" dirty="0"/>
              <a:t>relations with the local community through </a:t>
            </a:r>
            <a:r>
              <a:rPr lang="en-US" sz="1800" b="1" dirty="0"/>
              <a:t>participatory and interactive models of cooperation</a:t>
            </a:r>
            <a:r>
              <a:rPr lang="en-US" sz="1800" dirty="0"/>
              <a:t>.</a:t>
            </a:r>
          </a:p>
          <a:p>
            <a:pPr algn="just"/>
            <a:r>
              <a:rPr lang="hr-HR" sz="2200" dirty="0" err="1"/>
              <a:t>Does</a:t>
            </a:r>
            <a:r>
              <a:rPr lang="hr-HR" sz="2200" dirty="0"/>
              <a:t> </a:t>
            </a:r>
            <a:r>
              <a:rPr lang="hr-HR" sz="2200" dirty="0" err="1"/>
              <a:t>innovation</a:t>
            </a:r>
            <a:r>
              <a:rPr lang="hr-HR" sz="2200" dirty="0"/>
              <a:t> </a:t>
            </a:r>
            <a:r>
              <a:rPr lang="hr-HR" sz="2200" dirty="0" err="1"/>
              <a:t>always</a:t>
            </a:r>
            <a:r>
              <a:rPr lang="hr-HR" sz="2200" dirty="0"/>
              <a:t> have to </a:t>
            </a:r>
            <a:r>
              <a:rPr lang="hr-HR" sz="2200" dirty="0" err="1"/>
              <a:t>be</a:t>
            </a:r>
            <a:r>
              <a:rPr lang="hr-HR" sz="2200" dirty="0"/>
              <a:t> </a:t>
            </a:r>
            <a:r>
              <a:rPr lang="hr-HR" sz="2200" dirty="0" err="1"/>
              <a:t>complicated</a:t>
            </a:r>
            <a:r>
              <a:rPr lang="hr-HR" sz="2200" dirty="0"/>
              <a:t>?</a:t>
            </a:r>
          </a:p>
          <a:p>
            <a:pPr algn="just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25161" y="5632070"/>
            <a:ext cx="7330902" cy="940465"/>
            <a:chOff x="228600" y="5861344"/>
            <a:chExt cx="7330902" cy="9404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944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F1AF-072F-2648-B13C-C6396C52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hr-HR" dirty="0" err="1"/>
              <a:t>Key</a:t>
            </a:r>
            <a:r>
              <a:rPr lang="hr-HR" dirty="0"/>
              <a:t> </a:t>
            </a:r>
            <a:r>
              <a:rPr lang="hr-HR" dirty="0" err="1"/>
              <a:t>research</a:t>
            </a:r>
            <a:r>
              <a:rPr lang="hr-HR" dirty="0"/>
              <a:t> </a:t>
            </a:r>
            <a:r>
              <a:rPr lang="hr-HR" dirty="0" err="1"/>
              <a:t>findings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5722C-53F7-1C4D-BABC-F50B33D76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3357653"/>
          </a:xfrm>
        </p:spPr>
        <p:txBody>
          <a:bodyPr/>
          <a:lstStyle/>
          <a:p>
            <a:pPr marL="285750" indent="-285750"/>
            <a:r>
              <a:rPr lang="en-US" sz="2400" dirty="0"/>
              <a:t>24 programs and 313 projects </a:t>
            </a:r>
            <a:r>
              <a:rPr lang="en-US" sz="2400" dirty="0" err="1"/>
              <a:t>analysed</a:t>
            </a:r>
            <a:endParaRPr lang="en-US" sz="2400" dirty="0"/>
          </a:p>
          <a:p>
            <a:pPr marL="285750" indent="-285750"/>
            <a:r>
              <a:rPr lang="en-US" sz="2400" dirty="0"/>
              <a:t>Out of 313 analyzed projects related to sustainable tourism in the EUSAIR area, 88 projects introduce innovations</a:t>
            </a:r>
            <a:endParaRPr lang="hr-HR" sz="2400" dirty="0"/>
          </a:p>
          <a:p>
            <a:endParaRPr lang="hr-HR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B176F7F-DFD4-054F-9F0F-4D00B0F9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1" y="2115719"/>
            <a:ext cx="6190263" cy="33576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5B9F8B-3DA0-C845-B416-CF5A2D06C203}"/>
              </a:ext>
            </a:extLst>
          </p:cNvPr>
          <p:cNvGrpSpPr/>
          <p:nvPr/>
        </p:nvGrpSpPr>
        <p:grpSpPr>
          <a:xfrm>
            <a:off x="2025161" y="5559972"/>
            <a:ext cx="7330902" cy="1012563"/>
            <a:chOff x="228600" y="5861344"/>
            <a:chExt cx="7330902" cy="9404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7343E4B-47CB-6B43-8AF4-1FB757183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61344"/>
              <a:ext cx="1295400" cy="94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91F09853-7988-6D4B-87A4-CC6D2DD28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887409"/>
              <a:ext cx="1748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6D6DC722-8412-E64D-A7F5-176E86066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75"/>
            <a:stretch>
              <a:fillRect/>
            </a:stretch>
          </p:blipFill>
          <p:spPr bwMode="auto">
            <a:xfrm>
              <a:off x="3363108" y="6010410"/>
              <a:ext cx="2057400" cy="70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D447678-AE89-AD48-BA9F-22AB77519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302" y="6086191"/>
              <a:ext cx="1981200" cy="51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65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1789</Words>
  <Application>Microsoft Macintosh PowerPoint</Application>
  <PresentationFormat>Widescreen</PresentationFormat>
  <Paragraphs>133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Monitoring and Evaluation of the European Strategy of Adriatic-Ionian Region (EUSAIR)     Innovative Actions in Sustainable Tourism EU Strategy for the Adriatic-Ionian Region (EUSAIR)  Daniela Angelina Jelinčić</vt:lpstr>
      <vt:lpstr>INTRODUCTION</vt:lpstr>
      <vt:lpstr>INNOVATION IN SUSTAINABLE TOURISM IN THE EU AND WORLDWIDE</vt:lpstr>
      <vt:lpstr>Examples of innovations in sustainable tourism in the EU and worldwide (1)</vt:lpstr>
      <vt:lpstr>Examples of innovations in sustainable tourism in the EU and worldwide (2)</vt:lpstr>
      <vt:lpstr>Examples of innovations in sustainable tourism in the EU and worldwide (3)</vt:lpstr>
      <vt:lpstr>Examples of innovations in sustainable tourism in the EU and worldwide (4)</vt:lpstr>
      <vt:lpstr>INNOVATION IN SUSTAINABLE TOURISM IN THE AIR</vt:lpstr>
      <vt:lpstr>Key research findings</vt:lpstr>
      <vt:lpstr>Innovative mechanisms in sustainable tourism projects in the EUSAIR area</vt:lpstr>
      <vt:lpstr>Examples of innovation – SMART Heritage</vt:lpstr>
      <vt:lpstr>Example of innovation – InMed-Tour</vt:lpstr>
      <vt:lpstr>Example of innovation – INNOCULTOUR</vt:lpstr>
      <vt:lpstr>Coronavirus crisis and entreperneurial innovations in tourism</vt:lpstr>
      <vt:lpstr>Coronavirus, tourism and heritage – Changes and trends</vt:lpstr>
      <vt:lpstr>Market change – Example </vt:lpstr>
      <vt:lpstr>Product change – Example </vt:lpstr>
      <vt:lpstr>Consumption change – Example </vt:lpstr>
      <vt:lpstr>Other entrepreneurial innovations in tourism (1)</vt:lpstr>
      <vt:lpstr>Other entrepreneurial innovations in tourism (2)</vt:lpstr>
      <vt:lpstr>Conclusions and recommendations</vt:lpstr>
      <vt:lpstr>Conclusions</vt:lpstr>
      <vt:lpstr>Recommendations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and Evaluation of the European Strategy of Adriatic-Ionian Region (EUSAIR)     Innovative Actions in Sustainable Tourism EU Strategy for the Adriatic-Ionian Region (EUSAIR)  Daniela Angelina Jelinčić</dc:title>
  <dc:creator>Daniela Angelina Jelinčić</dc:creator>
  <cp:lastModifiedBy>Daniela Angelina Jelinčić</cp:lastModifiedBy>
  <cp:revision>2</cp:revision>
  <dcterms:created xsi:type="dcterms:W3CDTF">2021-11-08T08:17:04Z</dcterms:created>
  <dcterms:modified xsi:type="dcterms:W3CDTF">2021-11-09T13:18:22Z</dcterms:modified>
</cp:coreProperties>
</file>