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6"/>
  </p:notesMasterIdLst>
  <p:sldIdLst>
    <p:sldId id="256" r:id="rId2"/>
    <p:sldId id="258" r:id="rId3"/>
    <p:sldId id="260" r:id="rId4"/>
    <p:sldId id="268" r:id="rId5"/>
    <p:sldId id="291" r:id="rId6"/>
    <p:sldId id="269" r:id="rId7"/>
    <p:sldId id="290" r:id="rId8"/>
    <p:sldId id="276" r:id="rId9"/>
    <p:sldId id="295" r:id="rId10"/>
    <p:sldId id="293" r:id="rId11"/>
    <p:sldId id="277" r:id="rId12"/>
    <p:sldId id="285" r:id="rId13"/>
    <p:sldId id="275" r:id="rId14"/>
    <p:sldId id="288" r:id="rId15"/>
  </p:sldIdLst>
  <p:sldSz cx="9144000" cy="5143500" type="screen16x9"/>
  <p:notesSz cx="6858000" cy="9144000"/>
  <p:embeddedFontLst>
    <p:embeddedFont>
      <p:font typeface="Bebas Neue" panose="020B0604020202020204" charset="0"/>
      <p:regular r:id="rId17"/>
    </p:embeddedFont>
    <p:embeddedFont>
      <p:font typeface="Josefin Sans" panose="020B0604020202020204" charset="0"/>
      <p:regular r:id="rId18"/>
      <p:bold r:id="rId19"/>
      <p:italic r:id="rId20"/>
      <p:boldItalic r:id="rId21"/>
    </p:embeddedFont>
    <p:embeddedFont>
      <p:font typeface="Arial Nova Cond" panose="020B0506020202020204" pitchFamily="34" charset="0"/>
      <p:regular r:id="rId22"/>
      <p:bold r:id="rId23"/>
      <p:italic r:id="rId24"/>
      <p:boldItalic r:id="rId25"/>
    </p:embeddedFont>
    <p:embeddedFont>
      <p:font typeface="Arial Nova Cond Light" panose="020B0306020202020204" pitchFamily="34" charset="0"/>
      <p:regular r:id="rId26"/>
      <p:italic r:id="rId27"/>
    </p:embeddedFont>
    <p:embeddedFont>
      <p:font typeface="Candara Light" panose="020E0502030303020204" pitchFamily="3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BC52"/>
    <a:srgbClr val="327C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9D541F-D996-47DD-9580-DBA2DAE439A7}">
  <a:tblStyle styleId="{A79D541F-D996-47DD-9580-DBA2DAE439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110" d="100"/>
          <a:sy n="110" d="100"/>
        </p:scale>
        <p:origin x="65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5995A-4DD1-4AF7-928F-9F3B3B47C2D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it-IT"/>
        </a:p>
      </dgm:t>
    </dgm:pt>
    <dgm:pt modelId="{6C700828-1D6F-4913-BAD5-FA3F4C526A14}">
      <dgm:prSet phldrT="[Testo]" custT="1"/>
      <dgm:spPr/>
      <dgm:t>
        <a:bodyPr/>
        <a:lstStyle/>
        <a:p>
          <a:r>
            <a:rPr lang="it-IT" sz="2000" b="1" i="0" u="none" strike="noStrike" cap="none" dirty="0" smtClean="0">
              <a:solidFill>
                <a:schemeClr val="dk1"/>
              </a:solidFill>
              <a:latin typeface="Arial Nova Cond" panose="020B0506020202020204" pitchFamily="34" charset="0"/>
              <a:ea typeface="Josefin Sans"/>
              <a:cs typeface="Josefin Sans"/>
              <a:sym typeface="Arial"/>
            </a:rPr>
            <a:t>Network of AI ETC </a:t>
          </a:r>
          <a:r>
            <a:rPr lang="it-IT" sz="2000" b="1" i="0" u="none" strike="noStrike" cap="none" dirty="0" err="1" smtClean="0">
              <a:solidFill>
                <a:schemeClr val="dk1"/>
              </a:solidFill>
              <a:latin typeface="Arial Nova Cond" panose="020B0506020202020204" pitchFamily="34" charset="0"/>
              <a:ea typeface="Josefin Sans"/>
              <a:cs typeface="Josefin Sans"/>
              <a:sym typeface="Arial"/>
            </a:rPr>
            <a:t>MAs</a:t>
          </a:r>
          <a:endParaRPr lang="it-IT" sz="2000" b="1" i="0" u="none" strike="noStrike" cap="none" dirty="0">
            <a:solidFill>
              <a:schemeClr val="dk1"/>
            </a:solidFill>
            <a:latin typeface="Arial Nova Cond" panose="020B0506020202020204" pitchFamily="34" charset="0"/>
            <a:ea typeface="Josefin Sans"/>
            <a:cs typeface="Josefin Sans"/>
            <a:sym typeface="Arial"/>
          </a:endParaRPr>
        </a:p>
      </dgm:t>
    </dgm:pt>
    <dgm:pt modelId="{33009C9E-7AB3-4692-A4EB-5A3042F01191}" type="parTrans" cxnId="{40E07518-BEFB-4F76-BA44-1E8B733A98A8}">
      <dgm:prSet/>
      <dgm:spPr/>
      <dgm:t>
        <a:bodyPr/>
        <a:lstStyle/>
        <a:p>
          <a:endParaRPr lang="it-IT"/>
        </a:p>
      </dgm:t>
    </dgm:pt>
    <dgm:pt modelId="{851AFD73-9C02-4F51-A98E-4C006B186414}" type="sibTrans" cxnId="{40E07518-BEFB-4F76-BA44-1E8B733A98A8}">
      <dgm:prSet/>
      <dgm:spPr/>
      <dgm:t>
        <a:bodyPr/>
        <a:lstStyle/>
        <a:p>
          <a:endParaRPr lang="it-IT"/>
        </a:p>
      </dgm:t>
    </dgm:pt>
    <dgm:pt modelId="{95EE2BE7-D6CC-4C0C-AEFA-9177214B4D11}">
      <dgm:prSet phldrT="[Testo]" phldr="1"/>
      <dgm:spPr>
        <a:blipFill rotWithShape="0">
          <a:blip xmlns:r="http://schemas.openxmlformats.org/officeDocument/2006/relationships" r:embed="rId1"/>
          <a:stretch>
            <a:fillRect/>
          </a:stretch>
        </a:blipFill>
      </dgm:spPr>
      <dgm:t>
        <a:bodyPr/>
        <a:lstStyle/>
        <a:p>
          <a:endParaRPr lang="it-IT" dirty="0"/>
        </a:p>
      </dgm:t>
    </dgm:pt>
    <dgm:pt modelId="{D026FC2C-CE18-4EB7-9592-B10524F0368A}" type="parTrans" cxnId="{D1D01C5B-99EC-4646-816C-CE1A1D158E15}">
      <dgm:prSet/>
      <dgm:spPr/>
      <dgm:t>
        <a:bodyPr/>
        <a:lstStyle/>
        <a:p>
          <a:endParaRPr lang="it-IT"/>
        </a:p>
      </dgm:t>
    </dgm:pt>
    <dgm:pt modelId="{BD8F7717-0D49-42DE-8CAC-56228F33A82F}" type="sibTrans" cxnId="{D1D01C5B-99EC-4646-816C-CE1A1D158E15}">
      <dgm:prSet/>
      <dgm:spPr/>
      <dgm:t>
        <a:bodyPr/>
        <a:lstStyle/>
        <a:p>
          <a:endParaRPr lang="it-IT"/>
        </a:p>
      </dgm:t>
    </dgm:pt>
    <dgm:pt modelId="{E44625F1-F521-45E8-AFB4-7F3AA9E93D96}">
      <dgm:prSet phldrT="[Testo]" phldr="1"/>
      <dgm:spPr>
        <a:blipFill rotWithShape="0">
          <a:blip xmlns:r="http://schemas.openxmlformats.org/officeDocument/2006/relationships" r:embed="rId2"/>
          <a:stretch>
            <a:fillRect/>
          </a:stretch>
        </a:blipFill>
      </dgm:spPr>
      <dgm:t>
        <a:bodyPr/>
        <a:lstStyle/>
        <a:p>
          <a:endParaRPr lang="it-IT"/>
        </a:p>
      </dgm:t>
    </dgm:pt>
    <dgm:pt modelId="{B552FF08-288D-464F-8426-E72B35E245F3}" type="parTrans" cxnId="{29883695-507B-457B-8F0F-F6A01F32A1D3}">
      <dgm:prSet/>
      <dgm:spPr/>
      <dgm:t>
        <a:bodyPr/>
        <a:lstStyle/>
        <a:p>
          <a:endParaRPr lang="it-IT"/>
        </a:p>
      </dgm:t>
    </dgm:pt>
    <dgm:pt modelId="{F8C750E2-6FA4-44CC-A392-CFD36ACA73FF}" type="sibTrans" cxnId="{29883695-507B-457B-8F0F-F6A01F32A1D3}">
      <dgm:prSet/>
      <dgm:spPr/>
      <dgm:t>
        <a:bodyPr/>
        <a:lstStyle/>
        <a:p>
          <a:endParaRPr lang="it-IT"/>
        </a:p>
      </dgm:t>
    </dgm:pt>
    <dgm:pt modelId="{F0A73517-44E6-44FC-86A5-17D7C41AD40A}">
      <dgm:prSet phldrT="[Testo]" phldr="1"/>
      <dgm:spPr>
        <a:blipFill rotWithShape="0">
          <a:blip xmlns:r="http://schemas.openxmlformats.org/officeDocument/2006/relationships" r:embed="rId3"/>
          <a:stretch>
            <a:fillRect/>
          </a:stretch>
        </a:blipFill>
      </dgm:spPr>
      <dgm:t>
        <a:bodyPr/>
        <a:lstStyle/>
        <a:p>
          <a:endParaRPr lang="it-IT"/>
        </a:p>
      </dgm:t>
    </dgm:pt>
    <dgm:pt modelId="{066E56FE-D671-4752-9540-CD9ECC5EAC81}" type="parTrans" cxnId="{91C78BA7-999B-4131-A9AE-BC19BE1F3218}">
      <dgm:prSet/>
      <dgm:spPr/>
      <dgm:t>
        <a:bodyPr/>
        <a:lstStyle/>
        <a:p>
          <a:endParaRPr lang="it-IT"/>
        </a:p>
      </dgm:t>
    </dgm:pt>
    <dgm:pt modelId="{C0AA9070-2AE5-4715-B05E-6B3138495941}" type="sibTrans" cxnId="{91C78BA7-999B-4131-A9AE-BC19BE1F3218}">
      <dgm:prSet/>
      <dgm:spPr/>
      <dgm:t>
        <a:bodyPr/>
        <a:lstStyle/>
        <a:p>
          <a:endParaRPr lang="it-IT"/>
        </a:p>
      </dgm:t>
    </dgm:pt>
    <dgm:pt modelId="{FCA70532-4224-4305-BC25-124F0E51CA27}">
      <dgm:prSet phldrT="[Testo]" phldr="1"/>
      <dgm:spPr>
        <a:blipFill rotWithShape="0">
          <a:blip xmlns:r="http://schemas.openxmlformats.org/officeDocument/2006/relationships" r:embed="rId4"/>
          <a:stretch>
            <a:fillRect/>
          </a:stretch>
        </a:blipFill>
      </dgm:spPr>
      <dgm:t>
        <a:bodyPr/>
        <a:lstStyle/>
        <a:p>
          <a:endParaRPr lang="it-IT" dirty="0"/>
        </a:p>
      </dgm:t>
    </dgm:pt>
    <dgm:pt modelId="{D5B846FB-7235-4325-9675-AD5901F74F50}" type="parTrans" cxnId="{994D884C-6502-4BFD-8DAA-6545319D5B96}">
      <dgm:prSet/>
      <dgm:spPr/>
      <dgm:t>
        <a:bodyPr/>
        <a:lstStyle/>
        <a:p>
          <a:endParaRPr lang="it-IT"/>
        </a:p>
      </dgm:t>
    </dgm:pt>
    <dgm:pt modelId="{8677FB0F-D169-4404-A8C3-3D0C661E615F}" type="sibTrans" cxnId="{994D884C-6502-4BFD-8DAA-6545319D5B96}">
      <dgm:prSet/>
      <dgm:spPr/>
      <dgm:t>
        <a:bodyPr/>
        <a:lstStyle/>
        <a:p>
          <a:endParaRPr lang="it-IT"/>
        </a:p>
      </dgm:t>
    </dgm:pt>
    <dgm:pt modelId="{D43D456E-F0F9-4CD2-9639-943B7C11D52F}" type="pres">
      <dgm:prSet presAssocID="{BFD5995A-4DD1-4AF7-928F-9F3B3B47C2DC}" presName="diagram" presStyleCnt="0">
        <dgm:presLayoutVars>
          <dgm:chMax val="1"/>
          <dgm:dir/>
          <dgm:animLvl val="ctr"/>
          <dgm:resizeHandles val="exact"/>
        </dgm:presLayoutVars>
      </dgm:prSet>
      <dgm:spPr/>
    </dgm:pt>
    <dgm:pt modelId="{C4645FD9-882F-431A-8E05-7409E6C596AC}" type="pres">
      <dgm:prSet presAssocID="{BFD5995A-4DD1-4AF7-928F-9F3B3B47C2DC}" presName="matrix" presStyleCnt="0"/>
      <dgm:spPr/>
    </dgm:pt>
    <dgm:pt modelId="{7CCFBD40-4CD3-41AB-AE67-4D434208EDEE}" type="pres">
      <dgm:prSet presAssocID="{BFD5995A-4DD1-4AF7-928F-9F3B3B47C2DC}" presName="tile1" presStyleLbl="node1" presStyleIdx="0" presStyleCnt="4"/>
      <dgm:spPr/>
    </dgm:pt>
    <dgm:pt modelId="{99B0C7C3-7425-41D5-A6B4-4284189FB29D}" type="pres">
      <dgm:prSet presAssocID="{BFD5995A-4DD1-4AF7-928F-9F3B3B47C2DC}" presName="tile1text" presStyleLbl="node1" presStyleIdx="0" presStyleCnt="4">
        <dgm:presLayoutVars>
          <dgm:chMax val="0"/>
          <dgm:chPref val="0"/>
          <dgm:bulletEnabled val="1"/>
        </dgm:presLayoutVars>
      </dgm:prSet>
      <dgm:spPr/>
    </dgm:pt>
    <dgm:pt modelId="{54A1DD70-0DEA-489C-A81E-B0FF1C98F507}" type="pres">
      <dgm:prSet presAssocID="{BFD5995A-4DD1-4AF7-928F-9F3B3B47C2DC}" presName="tile2" presStyleLbl="node1" presStyleIdx="1" presStyleCnt="4"/>
      <dgm:spPr/>
    </dgm:pt>
    <dgm:pt modelId="{C7A8A828-9CFE-4521-ACF5-562C94F14981}" type="pres">
      <dgm:prSet presAssocID="{BFD5995A-4DD1-4AF7-928F-9F3B3B47C2DC}" presName="tile2text" presStyleLbl="node1" presStyleIdx="1" presStyleCnt="4">
        <dgm:presLayoutVars>
          <dgm:chMax val="0"/>
          <dgm:chPref val="0"/>
          <dgm:bulletEnabled val="1"/>
        </dgm:presLayoutVars>
      </dgm:prSet>
      <dgm:spPr/>
    </dgm:pt>
    <dgm:pt modelId="{46B9E2E3-3289-4F2C-A1F2-4B70AB0E9C1F}" type="pres">
      <dgm:prSet presAssocID="{BFD5995A-4DD1-4AF7-928F-9F3B3B47C2DC}" presName="tile3" presStyleLbl="node1" presStyleIdx="2" presStyleCnt="4"/>
      <dgm:spPr/>
    </dgm:pt>
    <dgm:pt modelId="{AA6D5334-776E-4903-8060-D71742B5E593}" type="pres">
      <dgm:prSet presAssocID="{BFD5995A-4DD1-4AF7-928F-9F3B3B47C2DC}" presName="tile3text" presStyleLbl="node1" presStyleIdx="2" presStyleCnt="4">
        <dgm:presLayoutVars>
          <dgm:chMax val="0"/>
          <dgm:chPref val="0"/>
          <dgm:bulletEnabled val="1"/>
        </dgm:presLayoutVars>
      </dgm:prSet>
      <dgm:spPr/>
    </dgm:pt>
    <dgm:pt modelId="{B973B09E-0C4B-424D-B199-51501B9228A3}" type="pres">
      <dgm:prSet presAssocID="{BFD5995A-4DD1-4AF7-928F-9F3B3B47C2DC}" presName="tile4" presStyleLbl="node1" presStyleIdx="3" presStyleCnt="4"/>
      <dgm:spPr/>
      <dgm:t>
        <a:bodyPr/>
        <a:lstStyle/>
        <a:p>
          <a:endParaRPr lang="it-IT"/>
        </a:p>
      </dgm:t>
    </dgm:pt>
    <dgm:pt modelId="{E5A784ED-EC41-45BE-8BC8-A6AF24C29C1B}" type="pres">
      <dgm:prSet presAssocID="{BFD5995A-4DD1-4AF7-928F-9F3B3B47C2DC}" presName="tile4text" presStyleLbl="node1" presStyleIdx="3" presStyleCnt="4">
        <dgm:presLayoutVars>
          <dgm:chMax val="0"/>
          <dgm:chPref val="0"/>
          <dgm:bulletEnabled val="1"/>
        </dgm:presLayoutVars>
      </dgm:prSet>
      <dgm:spPr/>
      <dgm:t>
        <a:bodyPr/>
        <a:lstStyle/>
        <a:p>
          <a:endParaRPr lang="it-IT"/>
        </a:p>
      </dgm:t>
    </dgm:pt>
    <dgm:pt modelId="{A544F6EA-9DC8-47FC-BF24-FC8CA4F6E363}" type="pres">
      <dgm:prSet presAssocID="{BFD5995A-4DD1-4AF7-928F-9F3B3B47C2DC}" presName="centerTile" presStyleLbl="fgShp" presStyleIdx="0" presStyleCnt="1">
        <dgm:presLayoutVars>
          <dgm:chMax val="0"/>
          <dgm:chPref val="0"/>
        </dgm:presLayoutVars>
      </dgm:prSet>
      <dgm:spPr/>
      <dgm:t>
        <a:bodyPr/>
        <a:lstStyle/>
        <a:p>
          <a:endParaRPr lang="it-IT"/>
        </a:p>
      </dgm:t>
    </dgm:pt>
  </dgm:ptLst>
  <dgm:cxnLst>
    <dgm:cxn modelId="{8ACBBA53-5F96-4045-9594-32EE45DE4068}" type="presOf" srcId="{E44625F1-F521-45E8-AFB4-7F3AA9E93D96}" destId="{54A1DD70-0DEA-489C-A81E-B0FF1C98F507}" srcOrd="0" destOrd="0" presId="urn:microsoft.com/office/officeart/2005/8/layout/matrix1"/>
    <dgm:cxn modelId="{5C11EED1-7E09-4028-96D7-99C9F413AC10}" type="presOf" srcId="{BFD5995A-4DD1-4AF7-928F-9F3B3B47C2DC}" destId="{D43D456E-F0F9-4CD2-9639-943B7C11D52F}" srcOrd="0" destOrd="0" presId="urn:microsoft.com/office/officeart/2005/8/layout/matrix1"/>
    <dgm:cxn modelId="{3D77C5C6-4D62-4600-91CE-B28B5B7943C8}" type="presOf" srcId="{F0A73517-44E6-44FC-86A5-17D7C41AD40A}" destId="{AA6D5334-776E-4903-8060-D71742B5E593}" srcOrd="1" destOrd="0" presId="urn:microsoft.com/office/officeart/2005/8/layout/matrix1"/>
    <dgm:cxn modelId="{29D170F7-89D9-4D2F-A320-D271DABD37A5}" type="presOf" srcId="{FCA70532-4224-4305-BC25-124F0E51CA27}" destId="{B973B09E-0C4B-424D-B199-51501B9228A3}" srcOrd="0" destOrd="0" presId="urn:microsoft.com/office/officeart/2005/8/layout/matrix1"/>
    <dgm:cxn modelId="{D1D01C5B-99EC-4646-816C-CE1A1D158E15}" srcId="{6C700828-1D6F-4913-BAD5-FA3F4C526A14}" destId="{95EE2BE7-D6CC-4C0C-AEFA-9177214B4D11}" srcOrd="0" destOrd="0" parTransId="{D026FC2C-CE18-4EB7-9592-B10524F0368A}" sibTransId="{BD8F7717-0D49-42DE-8CAC-56228F33A82F}"/>
    <dgm:cxn modelId="{802F5BE7-4D17-45B4-85F3-783ADB878370}" type="presOf" srcId="{F0A73517-44E6-44FC-86A5-17D7C41AD40A}" destId="{46B9E2E3-3289-4F2C-A1F2-4B70AB0E9C1F}" srcOrd="0" destOrd="0" presId="urn:microsoft.com/office/officeart/2005/8/layout/matrix1"/>
    <dgm:cxn modelId="{28A06924-3DE9-4AEA-A0F4-0029662858D0}" type="presOf" srcId="{95EE2BE7-D6CC-4C0C-AEFA-9177214B4D11}" destId="{7CCFBD40-4CD3-41AB-AE67-4D434208EDEE}" srcOrd="0" destOrd="0" presId="urn:microsoft.com/office/officeart/2005/8/layout/matrix1"/>
    <dgm:cxn modelId="{E4DF72CB-6B10-4B2C-965D-CF802DE48202}" type="presOf" srcId="{E44625F1-F521-45E8-AFB4-7F3AA9E93D96}" destId="{C7A8A828-9CFE-4521-ACF5-562C94F14981}" srcOrd="1" destOrd="0" presId="urn:microsoft.com/office/officeart/2005/8/layout/matrix1"/>
    <dgm:cxn modelId="{91C78BA7-999B-4131-A9AE-BC19BE1F3218}" srcId="{6C700828-1D6F-4913-BAD5-FA3F4C526A14}" destId="{F0A73517-44E6-44FC-86A5-17D7C41AD40A}" srcOrd="2" destOrd="0" parTransId="{066E56FE-D671-4752-9540-CD9ECC5EAC81}" sibTransId="{C0AA9070-2AE5-4715-B05E-6B3138495941}"/>
    <dgm:cxn modelId="{17534BB9-A6A9-4331-B934-0E4EC7DC0689}" type="presOf" srcId="{FCA70532-4224-4305-BC25-124F0E51CA27}" destId="{E5A784ED-EC41-45BE-8BC8-A6AF24C29C1B}" srcOrd="1" destOrd="0" presId="urn:microsoft.com/office/officeart/2005/8/layout/matrix1"/>
    <dgm:cxn modelId="{994D884C-6502-4BFD-8DAA-6545319D5B96}" srcId="{6C700828-1D6F-4913-BAD5-FA3F4C526A14}" destId="{FCA70532-4224-4305-BC25-124F0E51CA27}" srcOrd="3" destOrd="0" parTransId="{D5B846FB-7235-4325-9675-AD5901F74F50}" sibTransId="{8677FB0F-D169-4404-A8C3-3D0C661E615F}"/>
    <dgm:cxn modelId="{29883695-507B-457B-8F0F-F6A01F32A1D3}" srcId="{6C700828-1D6F-4913-BAD5-FA3F4C526A14}" destId="{E44625F1-F521-45E8-AFB4-7F3AA9E93D96}" srcOrd="1" destOrd="0" parTransId="{B552FF08-288D-464F-8426-E72B35E245F3}" sibTransId="{F8C750E2-6FA4-44CC-A392-CFD36ACA73FF}"/>
    <dgm:cxn modelId="{40E07518-BEFB-4F76-BA44-1E8B733A98A8}" srcId="{BFD5995A-4DD1-4AF7-928F-9F3B3B47C2DC}" destId="{6C700828-1D6F-4913-BAD5-FA3F4C526A14}" srcOrd="0" destOrd="0" parTransId="{33009C9E-7AB3-4692-A4EB-5A3042F01191}" sibTransId="{851AFD73-9C02-4F51-A98E-4C006B186414}"/>
    <dgm:cxn modelId="{A5952E7E-2257-4356-8B69-709CBB3AF87C}" type="presOf" srcId="{95EE2BE7-D6CC-4C0C-AEFA-9177214B4D11}" destId="{99B0C7C3-7425-41D5-A6B4-4284189FB29D}" srcOrd="1" destOrd="0" presId="urn:microsoft.com/office/officeart/2005/8/layout/matrix1"/>
    <dgm:cxn modelId="{E5867AC1-0629-48AA-A99A-7007991F76C0}" type="presOf" srcId="{6C700828-1D6F-4913-BAD5-FA3F4C526A14}" destId="{A544F6EA-9DC8-47FC-BF24-FC8CA4F6E363}" srcOrd="0" destOrd="0" presId="urn:microsoft.com/office/officeart/2005/8/layout/matrix1"/>
    <dgm:cxn modelId="{B4B2CCC6-FA3E-44CB-B86A-88656D06A3BB}" type="presParOf" srcId="{D43D456E-F0F9-4CD2-9639-943B7C11D52F}" destId="{C4645FD9-882F-431A-8E05-7409E6C596AC}" srcOrd="0" destOrd="0" presId="urn:microsoft.com/office/officeart/2005/8/layout/matrix1"/>
    <dgm:cxn modelId="{32642174-5427-4A42-BDEF-666E4C385F47}" type="presParOf" srcId="{C4645FD9-882F-431A-8E05-7409E6C596AC}" destId="{7CCFBD40-4CD3-41AB-AE67-4D434208EDEE}" srcOrd="0" destOrd="0" presId="urn:microsoft.com/office/officeart/2005/8/layout/matrix1"/>
    <dgm:cxn modelId="{84F430B2-A4C9-49B9-9BF9-AFBB612250AB}" type="presParOf" srcId="{C4645FD9-882F-431A-8E05-7409E6C596AC}" destId="{99B0C7C3-7425-41D5-A6B4-4284189FB29D}" srcOrd="1" destOrd="0" presId="urn:microsoft.com/office/officeart/2005/8/layout/matrix1"/>
    <dgm:cxn modelId="{C461AE97-8358-4F40-8CB2-79BFFE3AF489}" type="presParOf" srcId="{C4645FD9-882F-431A-8E05-7409E6C596AC}" destId="{54A1DD70-0DEA-489C-A81E-B0FF1C98F507}" srcOrd="2" destOrd="0" presId="urn:microsoft.com/office/officeart/2005/8/layout/matrix1"/>
    <dgm:cxn modelId="{2ECE7893-BBD9-4DF2-8449-4D4746DD7150}" type="presParOf" srcId="{C4645FD9-882F-431A-8E05-7409E6C596AC}" destId="{C7A8A828-9CFE-4521-ACF5-562C94F14981}" srcOrd="3" destOrd="0" presId="urn:microsoft.com/office/officeart/2005/8/layout/matrix1"/>
    <dgm:cxn modelId="{D629DF09-E68B-4689-9A23-4980F859ADBB}" type="presParOf" srcId="{C4645FD9-882F-431A-8E05-7409E6C596AC}" destId="{46B9E2E3-3289-4F2C-A1F2-4B70AB0E9C1F}" srcOrd="4" destOrd="0" presId="urn:microsoft.com/office/officeart/2005/8/layout/matrix1"/>
    <dgm:cxn modelId="{06B29316-F151-4E80-9100-8D8CE916E101}" type="presParOf" srcId="{C4645FD9-882F-431A-8E05-7409E6C596AC}" destId="{AA6D5334-776E-4903-8060-D71742B5E593}" srcOrd="5" destOrd="0" presId="urn:microsoft.com/office/officeart/2005/8/layout/matrix1"/>
    <dgm:cxn modelId="{29B3D5E0-CAFE-435F-BE7A-39BAA3DFFDE7}" type="presParOf" srcId="{C4645FD9-882F-431A-8E05-7409E6C596AC}" destId="{B973B09E-0C4B-424D-B199-51501B9228A3}" srcOrd="6" destOrd="0" presId="urn:microsoft.com/office/officeart/2005/8/layout/matrix1"/>
    <dgm:cxn modelId="{DEB92D92-7B43-4026-BEC0-70646853DEFC}" type="presParOf" srcId="{C4645FD9-882F-431A-8E05-7409E6C596AC}" destId="{E5A784ED-EC41-45BE-8BC8-A6AF24C29C1B}" srcOrd="7" destOrd="0" presId="urn:microsoft.com/office/officeart/2005/8/layout/matrix1"/>
    <dgm:cxn modelId="{A30B82A2-AA25-4AF8-8A5A-FDCF1A6CDDC9}" type="presParOf" srcId="{D43D456E-F0F9-4CD2-9639-943B7C11D52F}" destId="{A544F6EA-9DC8-47FC-BF24-FC8CA4F6E363}"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FBD40-4CD3-41AB-AE67-4D434208EDEE}">
      <dsp:nvSpPr>
        <dsp:cNvPr id="0" name=""/>
        <dsp:cNvSpPr/>
      </dsp:nvSpPr>
      <dsp:spPr>
        <a:xfrm rot="16200000">
          <a:off x="508000" y="-508000"/>
          <a:ext cx="2032000" cy="3048000"/>
        </a:xfrm>
        <a:prstGeom prst="round1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endParaRPr lang="it-IT" sz="5500" kern="1200" dirty="0"/>
        </a:p>
      </dsp:txBody>
      <dsp:txXfrm rot="5400000">
        <a:off x="0" y="0"/>
        <a:ext cx="3048000" cy="1524000"/>
      </dsp:txXfrm>
    </dsp:sp>
    <dsp:sp modelId="{54A1DD70-0DEA-489C-A81E-B0FF1C98F507}">
      <dsp:nvSpPr>
        <dsp:cNvPr id="0" name=""/>
        <dsp:cNvSpPr/>
      </dsp:nvSpPr>
      <dsp:spPr>
        <a:xfrm>
          <a:off x="3048000" y="0"/>
          <a:ext cx="3048000" cy="2032000"/>
        </a:xfrm>
        <a:prstGeom prst="round1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endParaRPr lang="it-IT" sz="5500" kern="1200"/>
        </a:p>
      </dsp:txBody>
      <dsp:txXfrm>
        <a:off x="3048000" y="0"/>
        <a:ext cx="3048000" cy="1524000"/>
      </dsp:txXfrm>
    </dsp:sp>
    <dsp:sp modelId="{46B9E2E3-3289-4F2C-A1F2-4B70AB0E9C1F}">
      <dsp:nvSpPr>
        <dsp:cNvPr id="0" name=""/>
        <dsp:cNvSpPr/>
      </dsp:nvSpPr>
      <dsp:spPr>
        <a:xfrm rot="10800000">
          <a:off x="0" y="2032000"/>
          <a:ext cx="3048000" cy="2032000"/>
        </a:xfrm>
        <a:prstGeom prst="round1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endParaRPr lang="it-IT" sz="5500" kern="1200"/>
        </a:p>
      </dsp:txBody>
      <dsp:txXfrm rot="10800000">
        <a:off x="0" y="2539999"/>
        <a:ext cx="3048000" cy="1524000"/>
      </dsp:txXfrm>
    </dsp:sp>
    <dsp:sp modelId="{B973B09E-0C4B-424D-B199-51501B9228A3}">
      <dsp:nvSpPr>
        <dsp:cNvPr id="0" name=""/>
        <dsp:cNvSpPr/>
      </dsp:nvSpPr>
      <dsp:spPr>
        <a:xfrm rot="5400000">
          <a:off x="3556000" y="1523999"/>
          <a:ext cx="2032000" cy="3048000"/>
        </a:xfrm>
        <a:prstGeom prst="round1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endParaRPr lang="it-IT" sz="5500" kern="1200" dirty="0"/>
        </a:p>
      </dsp:txBody>
      <dsp:txXfrm rot="-5400000">
        <a:off x="3048000" y="2539999"/>
        <a:ext cx="3048000" cy="1524000"/>
      </dsp:txXfrm>
    </dsp:sp>
    <dsp:sp modelId="{A544F6EA-9DC8-47FC-BF24-FC8CA4F6E363}">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i="0" u="none" strike="noStrike" kern="1200" cap="none" dirty="0" smtClean="0">
              <a:solidFill>
                <a:schemeClr val="dk1"/>
              </a:solidFill>
              <a:latin typeface="Arial Nova Cond" panose="020B0506020202020204" pitchFamily="34" charset="0"/>
              <a:ea typeface="Josefin Sans"/>
              <a:cs typeface="Josefin Sans"/>
              <a:sym typeface="Arial"/>
            </a:rPr>
            <a:t>Network of AI ETC </a:t>
          </a:r>
          <a:r>
            <a:rPr lang="it-IT" sz="2000" b="1" i="0" u="none" strike="noStrike" kern="1200" cap="none" dirty="0" err="1" smtClean="0">
              <a:solidFill>
                <a:schemeClr val="dk1"/>
              </a:solidFill>
              <a:latin typeface="Arial Nova Cond" panose="020B0506020202020204" pitchFamily="34" charset="0"/>
              <a:ea typeface="Josefin Sans"/>
              <a:cs typeface="Josefin Sans"/>
              <a:sym typeface="Arial"/>
            </a:rPr>
            <a:t>MAs</a:t>
          </a:r>
          <a:endParaRPr lang="it-IT" sz="2000" b="1" i="0" u="none" strike="noStrike" kern="1200" cap="none" dirty="0">
            <a:solidFill>
              <a:schemeClr val="dk1"/>
            </a:solidFill>
            <a:latin typeface="Arial Nova Cond" panose="020B0506020202020204" pitchFamily="34" charset="0"/>
            <a:ea typeface="Josefin Sans"/>
            <a:cs typeface="Josefin Sans"/>
            <a:sym typeface="Arial"/>
          </a:endParaRPr>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535a3cd838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535a3cd838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535a3cd838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535a3cd838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98558cba3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98558cba3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98807bb1b2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98807bb1b2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8807bb1b2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98807bb1b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35a3cd8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35a3cd8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35a3cd83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35a3cd83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99c02c1ae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99c02c1ae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84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99c02c1ae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99c02c1ae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535a3cd838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535a3cd838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365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98807bb1b2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98807bb1b2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99c02c1ae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99c02c1ae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09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10" name="Google Shape;10;p2"/>
          <p:cNvSpPr txBox="1">
            <a:spLocks noGrp="1"/>
          </p:cNvSpPr>
          <p:nvPr>
            <p:ph type="ctrTitle"/>
          </p:nvPr>
        </p:nvSpPr>
        <p:spPr>
          <a:xfrm>
            <a:off x="540000" y="854703"/>
            <a:ext cx="4032000" cy="304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400">
                <a:solidFill>
                  <a:srgbClr val="327CC5"/>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669000" y="3847788"/>
            <a:ext cx="3774000" cy="4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713225" y="526525"/>
            <a:ext cx="21522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atin typeface="Josefin Sans"/>
                <a:ea typeface="Josefin Sans"/>
                <a:cs typeface="Josefin Sans"/>
                <a:sym typeface="Josefin Sans"/>
              </a:defRPr>
            </a:lvl2pPr>
            <a:lvl3pPr lvl="2">
              <a:spcBef>
                <a:spcPts val="0"/>
              </a:spcBef>
              <a:spcAft>
                <a:spcPts val="0"/>
              </a:spcAft>
              <a:buSzPts val="3500"/>
              <a:buNone/>
              <a:defRPr>
                <a:latin typeface="Josefin Sans"/>
                <a:ea typeface="Josefin Sans"/>
                <a:cs typeface="Josefin Sans"/>
                <a:sym typeface="Josefin Sans"/>
              </a:defRPr>
            </a:lvl3pPr>
            <a:lvl4pPr lvl="3">
              <a:spcBef>
                <a:spcPts val="0"/>
              </a:spcBef>
              <a:spcAft>
                <a:spcPts val="0"/>
              </a:spcAft>
              <a:buSzPts val="3500"/>
              <a:buNone/>
              <a:defRPr>
                <a:latin typeface="Josefin Sans"/>
                <a:ea typeface="Josefin Sans"/>
                <a:cs typeface="Josefin Sans"/>
                <a:sym typeface="Josefin Sans"/>
              </a:defRPr>
            </a:lvl4pPr>
            <a:lvl5pPr lvl="4">
              <a:spcBef>
                <a:spcPts val="0"/>
              </a:spcBef>
              <a:spcAft>
                <a:spcPts val="0"/>
              </a:spcAft>
              <a:buSzPts val="3500"/>
              <a:buNone/>
              <a:defRPr>
                <a:latin typeface="Josefin Sans"/>
                <a:ea typeface="Josefin Sans"/>
                <a:cs typeface="Josefin Sans"/>
                <a:sym typeface="Josefin Sans"/>
              </a:defRPr>
            </a:lvl5pPr>
            <a:lvl6pPr lvl="5">
              <a:spcBef>
                <a:spcPts val="0"/>
              </a:spcBef>
              <a:spcAft>
                <a:spcPts val="0"/>
              </a:spcAft>
              <a:buSzPts val="3500"/>
              <a:buNone/>
              <a:defRPr>
                <a:latin typeface="Josefin Sans"/>
                <a:ea typeface="Josefin Sans"/>
                <a:cs typeface="Josefin Sans"/>
                <a:sym typeface="Josefin Sans"/>
              </a:defRPr>
            </a:lvl6pPr>
            <a:lvl7pPr lvl="6">
              <a:spcBef>
                <a:spcPts val="0"/>
              </a:spcBef>
              <a:spcAft>
                <a:spcPts val="0"/>
              </a:spcAft>
              <a:buSzPts val="3500"/>
              <a:buNone/>
              <a:defRPr>
                <a:latin typeface="Josefin Sans"/>
                <a:ea typeface="Josefin Sans"/>
                <a:cs typeface="Josefin Sans"/>
                <a:sym typeface="Josefin Sans"/>
              </a:defRPr>
            </a:lvl7pPr>
            <a:lvl8pPr lvl="7">
              <a:spcBef>
                <a:spcPts val="0"/>
              </a:spcBef>
              <a:spcAft>
                <a:spcPts val="0"/>
              </a:spcAft>
              <a:buSzPts val="3500"/>
              <a:buNone/>
              <a:defRPr>
                <a:latin typeface="Josefin Sans"/>
                <a:ea typeface="Josefin Sans"/>
                <a:cs typeface="Josefin Sans"/>
                <a:sym typeface="Josefin Sans"/>
              </a:defRPr>
            </a:lvl8pPr>
            <a:lvl9pPr lvl="8">
              <a:spcBef>
                <a:spcPts val="0"/>
              </a:spcBef>
              <a:spcAft>
                <a:spcPts val="0"/>
              </a:spcAft>
              <a:buSzPts val="3500"/>
              <a:buNone/>
              <a:defRPr>
                <a:latin typeface="Josefin Sans"/>
                <a:ea typeface="Josefin Sans"/>
                <a:cs typeface="Josefin Sans"/>
                <a:sym typeface="Josefin Sans"/>
              </a:defRPr>
            </a:lvl9pPr>
          </a:lstStyle>
          <a:p>
            <a:endParaRPr/>
          </a:p>
        </p:txBody>
      </p:sp>
      <p:sp>
        <p:nvSpPr>
          <p:cNvPr id="68" name="Google Shape;68;p14"/>
          <p:cNvSpPr txBox="1">
            <a:spLocks noGrp="1"/>
          </p:cNvSpPr>
          <p:nvPr>
            <p:ph type="subTitle" idx="1"/>
          </p:nvPr>
        </p:nvSpPr>
        <p:spPr>
          <a:xfrm>
            <a:off x="3453250" y="2497575"/>
            <a:ext cx="2245200" cy="44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Bebas Neue"/>
              <a:buNone/>
              <a:defRPr sz="2100">
                <a:solidFill>
                  <a:schemeClr val="dk1"/>
                </a:solidFill>
                <a:latin typeface="Bebas Neue"/>
                <a:ea typeface="Bebas Neue"/>
                <a:cs typeface="Bebas Neue"/>
                <a:sym typeface="Bebas Neu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69" name="Google Shape;69;p14"/>
          <p:cNvSpPr txBox="1">
            <a:spLocks noGrp="1"/>
          </p:cNvSpPr>
          <p:nvPr>
            <p:ph type="subTitle" idx="2"/>
          </p:nvPr>
        </p:nvSpPr>
        <p:spPr>
          <a:xfrm>
            <a:off x="3445650" y="2880075"/>
            <a:ext cx="2252700" cy="11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0" name="Google Shape;70;p14"/>
          <p:cNvSpPr txBox="1">
            <a:spLocks noGrp="1"/>
          </p:cNvSpPr>
          <p:nvPr>
            <p:ph type="subTitle" idx="3"/>
          </p:nvPr>
        </p:nvSpPr>
        <p:spPr>
          <a:xfrm>
            <a:off x="547600" y="2497575"/>
            <a:ext cx="2245200" cy="44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100">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4"/>
          <p:cNvSpPr txBox="1">
            <a:spLocks noGrp="1"/>
          </p:cNvSpPr>
          <p:nvPr>
            <p:ph type="subTitle" idx="4"/>
          </p:nvPr>
        </p:nvSpPr>
        <p:spPr>
          <a:xfrm>
            <a:off x="540000" y="2880075"/>
            <a:ext cx="2252700" cy="11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4"/>
          <p:cNvSpPr txBox="1">
            <a:spLocks noGrp="1"/>
          </p:cNvSpPr>
          <p:nvPr>
            <p:ph type="subTitle" idx="5"/>
          </p:nvPr>
        </p:nvSpPr>
        <p:spPr>
          <a:xfrm>
            <a:off x="6358900" y="2497575"/>
            <a:ext cx="2245200" cy="44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100">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4"/>
          <p:cNvSpPr txBox="1">
            <a:spLocks noGrp="1"/>
          </p:cNvSpPr>
          <p:nvPr>
            <p:ph type="subTitle" idx="6"/>
          </p:nvPr>
        </p:nvSpPr>
        <p:spPr>
          <a:xfrm>
            <a:off x="6351300" y="2880075"/>
            <a:ext cx="2252700" cy="11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hanks">
  <p:cSld name="CUSTOM_2">
    <p:spTree>
      <p:nvGrpSpPr>
        <p:cNvPr id="1" name="Shape 82"/>
        <p:cNvGrpSpPr/>
        <p:nvPr/>
      </p:nvGrpSpPr>
      <p:grpSpPr>
        <a:xfrm>
          <a:off x="0" y="0"/>
          <a:ext cx="0" cy="0"/>
          <a:chOff x="0" y="0"/>
          <a:chExt cx="0" cy="0"/>
        </a:xfrm>
      </p:grpSpPr>
      <p:sp>
        <p:nvSpPr>
          <p:cNvPr id="84" name="Google Shape;84;p16"/>
          <p:cNvSpPr txBox="1">
            <a:spLocks noGrp="1"/>
          </p:cNvSpPr>
          <p:nvPr>
            <p:ph type="title"/>
          </p:nvPr>
        </p:nvSpPr>
        <p:spPr>
          <a:xfrm>
            <a:off x="928225" y="559363"/>
            <a:ext cx="2456100" cy="906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5500"/>
              <a:buNone/>
              <a:defRPr sz="6000">
                <a:solidFill>
                  <a:schemeClr val="lt2"/>
                </a:solidFill>
              </a:defRPr>
            </a:lvl1pPr>
            <a:lvl2pPr lvl="1">
              <a:spcBef>
                <a:spcPts val="0"/>
              </a:spcBef>
              <a:spcAft>
                <a:spcPts val="0"/>
              </a:spcAft>
              <a:buClr>
                <a:schemeClr val="dk2"/>
              </a:buClr>
              <a:buSzPts val="5500"/>
              <a:buNone/>
              <a:defRPr sz="5500">
                <a:solidFill>
                  <a:schemeClr val="dk2"/>
                </a:solidFill>
              </a:defRPr>
            </a:lvl2pPr>
            <a:lvl3pPr lvl="2">
              <a:spcBef>
                <a:spcPts val="0"/>
              </a:spcBef>
              <a:spcAft>
                <a:spcPts val="0"/>
              </a:spcAft>
              <a:buClr>
                <a:schemeClr val="dk2"/>
              </a:buClr>
              <a:buSzPts val="5500"/>
              <a:buNone/>
              <a:defRPr sz="5500">
                <a:solidFill>
                  <a:schemeClr val="dk2"/>
                </a:solidFill>
              </a:defRPr>
            </a:lvl3pPr>
            <a:lvl4pPr lvl="3">
              <a:spcBef>
                <a:spcPts val="0"/>
              </a:spcBef>
              <a:spcAft>
                <a:spcPts val="0"/>
              </a:spcAft>
              <a:buClr>
                <a:schemeClr val="dk2"/>
              </a:buClr>
              <a:buSzPts val="5500"/>
              <a:buNone/>
              <a:defRPr sz="5500">
                <a:solidFill>
                  <a:schemeClr val="dk2"/>
                </a:solidFill>
              </a:defRPr>
            </a:lvl4pPr>
            <a:lvl5pPr lvl="4">
              <a:spcBef>
                <a:spcPts val="0"/>
              </a:spcBef>
              <a:spcAft>
                <a:spcPts val="0"/>
              </a:spcAft>
              <a:buClr>
                <a:schemeClr val="dk2"/>
              </a:buClr>
              <a:buSzPts val="5500"/>
              <a:buNone/>
              <a:defRPr sz="5500">
                <a:solidFill>
                  <a:schemeClr val="dk2"/>
                </a:solidFill>
              </a:defRPr>
            </a:lvl5pPr>
            <a:lvl6pPr lvl="5">
              <a:spcBef>
                <a:spcPts val="0"/>
              </a:spcBef>
              <a:spcAft>
                <a:spcPts val="0"/>
              </a:spcAft>
              <a:buClr>
                <a:schemeClr val="dk2"/>
              </a:buClr>
              <a:buSzPts val="5500"/>
              <a:buNone/>
              <a:defRPr sz="5500">
                <a:solidFill>
                  <a:schemeClr val="dk2"/>
                </a:solidFill>
              </a:defRPr>
            </a:lvl6pPr>
            <a:lvl7pPr lvl="6">
              <a:spcBef>
                <a:spcPts val="0"/>
              </a:spcBef>
              <a:spcAft>
                <a:spcPts val="0"/>
              </a:spcAft>
              <a:buClr>
                <a:schemeClr val="dk2"/>
              </a:buClr>
              <a:buSzPts val="5500"/>
              <a:buNone/>
              <a:defRPr sz="5500">
                <a:solidFill>
                  <a:schemeClr val="dk2"/>
                </a:solidFill>
              </a:defRPr>
            </a:lvl7pPr>
            <a:lvl8pPr lvl="7">
              <a:spcBef>
                <a:spcPts val="0"/>
              </a:spcBef>
              <a:spcAft>
                <a:spcPts val="0"/>
              </a:spcAft>
              <a:buClr>
                <a:schemeClr val="dk2"/>
              </a:buClr>
              <a:buSzPts val="5500"/>
              <a:buNone/>
              <a:defRPr sz="5500">
                <a:solidFill>
                  <a:schemeClr val="dk2"/>
                </a:solidFill>
              </a:defRPr>
            </a:lvl8pPr>
            <a:lvl9pPr lvl="8">
              <a:spcBef>
                <a:spcPts val="0"/>
              </a:spcBef>
              <a:spcAft>
                <a:spcPts val="0"/>
              </a:spcAft>
              <a:buClr>
                <a:schemeClr val="dk2"/>
              </a:buClr>
              <a:buSzPts val="5500"/>
              <a:buNone/>
              <a:defRPr sz="5500">
                <a:solidFill>
                  <a:schemeClr val="dk2"/>
                </a:solidFill>
              </a:defRPr>
            </a:lvl9pPr>
          </a:lstStyle>
          <a:p>
            <a:endParaRPr/>
          </a:p>
        </p:txBody>
      </p:sp>
      <p:sp>
        <p:nvSpPr>
          <p:cNvPr id="85" name="Google Shape;85;p16"/>
          <p:cNvSpPr txBox="1">
            <a:spLocks noGrp="1"/>
          </p:cNvSpPr>
          <p:nvPr>
            <p:ph type="subTitle" idx="1"/>
          </p:nvPr>
        </p:nvSpPr>
        <p:spPr>
          <a:xfrm>
            <a:off x="718525" y="1416363"/>
            <a:ext cx="2875500" cy="11874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6"/>
          <p:cNvSpPr txBox="1">
            <a:spLocks noGrp="1"/>
          </p:cNvSpPr>
          <p:nvPr>
            <p:ph type="subTitle" idx="2"/>
          </p:nvPr>
        </p:nvSpPr>
        <p:spPr>
          <a:xfrm>
            <a:off x="718525" y="3963113"/>
            <a:ext cx="2875500" cy="4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1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12">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713225" y="526525"/>
            <a:ext cx="26655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atin typeface="Josefin Sans"/>
                <a:ea typeface="Josefin Sans"/>
                <a:cs typeface="Josefin Sans"/>
                <a:sym typeface="Josefin Sans"/>
              </a:defRPr>
            </a:lvl2pPr>
            <a:lvl3pPr lvl="2">
              <a:spcBef>
                <a:spcPts val="0"/>
              </a:spcBef>
              <a:spcAft>
                <a:spcPts val="0"/>
              </a:spcAft>
              <a:buSzPts val="3500"/>
              <a:buNone/>
              <a:defRPr>
                <a:latin typeface="Josefin Sans"/>
                <a:ea typeface="Josefin Sans"/>
                <a:cs typeface="Josefin Sans"/>
                <a:sym typeface="Josefin Sans"/>
              </a:defRPr>
            </a:lvl3pPr>
            <a:lvl4pPr lvl="3">
              <a:spcBef>
                <a:spcPts val="0"/>
              </a:spcBef>
              <a:spcAft>
                <a:spcPts val="0"/>
              </a:spcAft>
              <a:buSzPts val="3500"/>
              <a:buNone/>
              <a:defRPr>
                <a:latin typeface="Josefin Sans"/>
                <a:ea typeface="Josefin Sans"/>
                <a:cs typeface="Josefin Sans"/>
                <a:sym typeface="Josefin Sans"/>
              </a:defRPr>
            </a:lvl4pPr>
            <a:lvl5pPr lvl="4">
              <a:spcBef>
                <a:spcPts val="0"/>
              </a:spcBef>
              <a:spcAft>
                <a:spcPts val="0"/>
              </a:spcAft>
              <a:buSzPts val="3500"/>
              <a:buNone/>
              <a:defRPr>
                <a:latin typeface="Josefin Sans"/>
                <a:ea typeface="Josefin Sans"/>
                <a:cs typeface="Josefin Sans"/>
                <a:sym typeface="Josefin Sans"/>
              </a:defRPr>
            </a:lvl5pPr>
            <a:lvl6pPr lvl="5">
              <a:spcBef>
                <a:spcPts val="0"/>
              </a:spcBef>
              <a:spcAft>
                <a:spcPts val="0"/>
              </a:spcAft>
              <a:buSzPts val="3500"/>
              <a:buNone/>
              <a:defRPr>
                <a:latin typeface="Josefin Sans"/>
                <a:ea typeface="Josefin Sans"/>
                <a:cs typeface="Josefin Sans"/>
                <a:sym typeface="Josefin Sans"/>
              </a:defRPr>
            </a:lvl6pPr>
            <a:lvl7pPr lvl="6">
              <a:spcBef>
                <a:spcPts val="0"/>
              </a:spcBef>
              <a:spcAft>
                <a:spcPts val="0"/>
              </a:spcAft>
              <a:buSzPts val="3500"/>
              <a:buNone/>
              <a:defRPr>
                <a:latin typeface="Josefin Sans"/>
                <a:ea typeface="Josefin Sans"/>
                <a:cs typeface="Josefin Sans"/>
                <a:sym typeface="Josefin Sans"/>
              </a:defRPr>
            </a:lvl7pPr>
            <a:lvl8pPr lvl="7">
              <a:spcBef>
                <a:spcPts val="0"/>
              </a:spcBef>
              <a:spcAft>
                <a:spcPts val="0"/>
              </a:spcAft>
              <a:buSzPts val="3500"/>
              <a:buNone/>
              <a:defRPr>
                <a:latin typeface="Josefin Sans"/>
                <a:ea typeface="Josefin Sans"/>
                <a:cs typeface="Josefin Sans"/>
                <a:sym typeface="Josefin Sans"/>
              </a:defRPr>
            </a:lvl8pPr>
            <a:lvl9pPr lvl="8">
              <a:spcBef>
                <a:spcPts val="0"/>
              </a:spcBef>
              <a:spcAft>
                <a:spcPts val="0"/>
              </a:spcAft>
              <a:buSzPts val="3500"/>
              <a:buNone/>
              <a:defRPr>
                <a:latin typeface="Josefin Sans"/>
                <a:ea typeface="Josefin Sans"/>
                <a:cs typeface="Josefin Sans"/>
                <a:sym typeface="Josefin Sans"/>
              </a:defRPr>
            </a:lvl9pPr>
          </a:lstStyle>
          <a:p>
            <a:endParaRPr/>
          </a:p>
        </p:txBody>
      </p:sp>
      <p:sp>
        <p:nvSpPr>
          <p:cNvPr id="142" name="Google Shape;142;p25"/>
          <p:cNvSpPr txBox="1">
            <a:spLocks noGrp="1"/>
          </p:cNvSpPr>
          <p:nvPr>
            <p:ph type="subTitle" idx="1"/>
          </p:nvPr>
        </p:nvSpPr>
        <p:spPr>
          <a:xfrm>
            <a:off x="864475" y="1934063"/>
            <a:ext cx="1993200" cy="410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100"/>
              <a:buFont typeface="Bebas Neue"/>
              <a:buNone/>
              <a:defRPr sz="2100">
                <a:solidFill>
                  <a:schemeClr val="dk1"/>
                </a:solidFill>
                <a:latin typeface="Bebas Neue"/>
                <a:ea typeface="Bebas Neue"/>
                <a:cs typeface="Bebas Neue"/>
                <a:sym typeface="Bebas Neu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43" name="Google Shape;143;p25"/>
          <p:cNvSpPr txBox="1">
            <a:spLocks noGrp="1"/>
          </p:cNvSpPr>
          <p:nvPr>
            <p:ph type="subTitle" idx="2"/>
          </p:nvPr>
        </p:nvSpPr>
        <p:spPr>
          <a:xfrm>
            <a:off x="864513" y="2264963"/>
            <a:ext cx="1993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44" name="Google Shape;144;p25"/>
          <p:cNvSpPr txBox="1">
            <a:spLocks noGrp="1"/>
          </p:cNvSpPr>
          <p:nvPr>
            <p:ph type="subTitle" idx="3"/>
          </p:nvPr>
        </p:nvSpPr>
        <p:spPr>
          <a:xfrm>
            <a:off x="3563788" y="1934063"/>
            <a:ext cx="1993200" cy="410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100"/>
              <a:buFont typeface="Bebas Neue"/>
              <a:buNone/>
              <a:defRPr sz="2100">
                <a:solidFill>
                  <a:schemeClr val="dk1"/>
                </a:solidFill>
                <a:latin typeface="Bebas Neue"/>
                <a:ea typeface="Bebas Neue"/>
                <a:cs typeface="Bebas Neue"/>
                <a:sym typeface="Bebas Neu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45" name="Google Shape;145;p25"/>
          <p:cNvSpPr txBox="1">
            <a:spLocks noGrp="1"/>
          </p:cNvSpPr>
          <p:nvPr>
            <p:ph type="subTitle" idx="4"/>
          </p:nvPr>
        </p:nvSpPr>
        <p:spPr>
          <a:xfrm>
            <a:off x="3563750" y="2264963"/>
            <a:ext cx="1993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46" name="Google Shape;146;p25"/>
          <p:cNvSpPr txBox="1">
            <a:spLocks noGrp="1"/>
          </p:cNvSpPr>
          <p:nvPr>
            <p:ph type="subTitle" idx="5"/>
          </p:nvPr>
        </p:nvSpPr>
        <p:spPr>
          <a:xfrm>
            <a:off x="6286325" y="1934063"/>
            <a:ext cx="1993200" cy="410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100"/>
              <a:buFont typeface="Bebas Neue"/>
              <a:buNone/>
              <a:defRPr sz="2100">
                <a:solidFill>
                  <a:schemeClr val="dk1"/>
                </a:solidFill>
                <a:latin typeface="Bebas Neue"/>
                <a:ea typeface="Bebas Neue"/>
                <a:cs typeface="Bebas Neue"/>
                <a:sym typeface="Bebas Neu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47" name="Google Shape;147;p25"/>
          <p:cNvSpPr txBox="1">
            <a:spLocks noGrp="1"/>
          </p:cNvSpPr>
          <p:nvPr>
            <p:ph type="subTitle" idx="6"/>
          </p:nvPr>
        </p:nvSpPr>
        <p:spPr>
          <a:xfrm>
            <a:off x="6286288" y="2264963"/>
            <a:ext cx="1993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48" name="Google Shape;148;p25"/>
          <p:cNvSpPr txBox="1">
            <a:spLocks noGrp="1"/>
          </p:cNvSpPr>
          <p:nvPr>
            <p:ph type="subTitle" idx="7"/>
          </p:nvPr>
        </p:nvSpPr>
        <p:spPr>
          <a:xfrm>
            <a:off x="864475" y="3593450"/>
            <a:ext cx="1993200" cy="410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100"/>
              <a:buFont typeface="Bebas Neue"/>
              <a:buNone/>
              <a:defRPr sz="2100">
                <a:solidFill>
                  <a:schemeClr val="dk1"/>
                </a:solidFill>
                <a:latin typeface="Bebas Neue"/>
                <a:ea typeface="Bebas Neue"/>
                <a:cs typeface="Bebas Neue"/>
                <a:sym typeface="Bebas Neu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49" name="Google Shape;149;p25"/>
          <p:cNvSpPr txBox="1">
            <a:spLocks noGrp="1"/>
          </p:cNvSpPr>
          <p:nvPr>
            <p:ph type="subTitle" idx="8"/>
          </p:nvPr>
        </p:nvSpPr>
        <p:spPr>
          <a:xfrm>
            <a:off x="864513" y="3924350"/>
            <a:ext cx="1993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50" name="Google Shape;150;p25"/>
          <p:cNvSpPr txBox="1">
            <a:spLocks noGrp="1"/>
          </p:cNvSpPr>
          <p:nvPr>
            <p:ph type="subTitle" idx="9"/>
          </p:nvPr>
        </p:nvSpPr>
        <p:spPr>
          <a:xfrm>
            <a:off x="3563788" y="3593450"/>
            <a:ext cx="1993200" cy="410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100"/>
              <a:buFont typeface="Bebas Neue"/>
              <a:buNone/>
              <a:defRPr sz="2100">
                <a:solidFill>
                  <a:schemeClr val="dk1"/>
                </a:solidFill>
                <a:latin typeface="Bebas Neue"/>
                <a:ea typeface="Bebas Neue"/>
                <a:cs typeface="Bebas Neue"/>
                <a:sym typeface="Bebas Neu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51" name="Google Shape;151;p25"/>
          <p:cNvSpPr txBox="1">
            <a:spLocks noGrp="1"/>
          </p:cNvSpPr>
          <p:nvPr>
            <p:ph type="subTitle" idx="13"/>
          </p:nvPr>
        </p:nvSpPr>
        <p:spPr>
          <a:xfrm>
            <a:off x="3563750" y="3924350"/>
            <a:ext cx="1993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52" name="Google Shape;152;p25"/>
          <p:cNvSpPr txBox="1">
            <a:spLocks noGrp="1"/>
          </p:cNvSpPr>
          <p:nvPr>
            <p:ph type="subTitle" idx="14"/>
          </p:nvPr>
        </p:nvSpPr>
        <p:spPr>
          <a:xfrm>
            <a:off x="6286325" y="3593450"/>
            <a:ext cx="1993200" cy="410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100"/>
              <a:buFont typeface="Bebas Neue"/>
              <a:buNone/>
              <a:defRPr sz="2100">
                <a:solidFill>
                  <a:schemeClr val="dk1"/>
                </a:solidFill>
                <a:latin typeface="Bebas Neue"/>
                <a:ea typeface="Bebas Neue"/>
                <a:cs typeface="Bebas Neue"/>
                <a:sym typeface="Bebas Neu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53" name="Google Shape;153;p25"/>
          <p:cNvSpPr txBox="1">
            <a:spLocks noGrp="1"/>
          </p:cNvSpPr>
          <p:nvPr>
            <p:ph type="subTitle" idx="15"/>
          </p:nvPr>
        </p:nvSpPr>
        <p:spPr>
          <a:xfrm>
            <a:off x="6286288" y="3924350"/>
            <a:ext cx="1993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6">
  <p:cSld name="CUSTOM_17">
    <p:spTree>
      <p:nvGrpSpPr>
        <p:cNvPr id="1" name="Shape 168"/>
        <p:cNvGrpSpPr/>
        <p:nvPr/>
      </p:nvGrpSpPr>
      <p:grpSpPr>
        <a:xfrm>
          <a:off x="0" y="0"/>
          <a:ext cx="0" cy="0"/>
          <a:chOff x="0" y="0"/>
          <a:chExt cx="0" cy="0"/>
        </a:xfrm>
      </p:grpSpPr>
      <p:sp>
        <p:nvSpPr>
          <p:cNvPr id="169" name="Google Shape;169;p29"/>
          <p:cNvSpPr txBox="1">
            <a:spLocks noGrp="1"/>
          </p:cNvSpPr>
          <p:nvPr>
            <p:ph type="subTitle" idx="1"/>
          </p:nvPr>
        </p:nvSpPr>
        <p:spPr>
          <a:xfrm>
            <a:off x="2365500" y="1380513"/>
            <a:ext cx="1797600" cy="3825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100">
                <a:latin typeface="Bebas Neue"/>
                <a:ea typeface="Bebas Neue"/>
                <a:cs typeface="Bebas Neue"/>
                <a:sym typeface="Bebas Neue"/>
              </a:defRPr>
            </a:lvl1pPr>
            <a:lvl2pPr lvl="1">
              <a:spcBef>
                <a:spcPts val="0"/>
              </a:spcBef>
              <a:spcAft>
                <a:spcPts val="0"/>
              </a:spcAft>
              <a:buSzPts val="1400"/>
              <a:buFont typeface="Bebas Neue"/>
              <a:buNone/>
              <a:defRPr>
                <a:latin typeface="Bebas Neue"/>
                <a:ea typeface="Bebas Neue"/>
                <a:cs typeface="Bebas Neue"/>
                <a:sym typeface="Bebas Neue"/>
              </a:defRPr>
            </a:lvl2pPr>
            <a:lvl3pPr lvl="2">
              <a:spcBef>
                <a:spcPts val="0"/>
              </a:spcBef>
              <a:spcAft>
                <a:spcPts val="0"/>
              </a:spcAft>
              <a:buSzPts val="1400"/>
              <a:buFont typeface="Bebas Neue"/>
              <a:buNone/>
              <a:defRPr>
                <a:latin typeface="Bebas Neue"/>
                <a:ea typeface="Bebas Neue"/>
                <a:cs typeface="Bebas Neue"/>
                <a:sym typeface="Bebas Neue"/>
              </a:defRPr>
            </a:lvl3pPr>
            <a:lvl4pPr lvl="3">
              <a:spcBef>
                <a:spcPts val="0"/>
              </a:spcBef>
              <a:spcAft>
                <a:spcPts val="0"/>
              </a:spcAft>
              <a:buSzPts val="1400"/>
              <a:buFont typeface="Bebas Neue"/>
              <a:buNone/>
              <a:defRPr>
                <a:latin typeface="Bebas Neue"/>
                <a:ea typeface="Bebas Neue"/>
                <a:cs typeface="Bebas Neue"/>
                <a:sym typeface="Bebas Neue"/>
              </a:defRPr>
            </a:lvl4pPr>
            <a:lvl5pPr lvl="4">
              <a:spcBef>
                <a:spcPts val="0"/>
              </a:spcBef>
              <a:spcAft>
                <a:spcPts val="0"/>
              </a:spcAft>
              <a:buSzPts val="1400"/>
              <a:buFont typeface="Bebas Neue"/>
              <a:buNone/>
              <a:defRPr>
                <a:latin typeface="Bebas Neue"/>
                <a:ea typeface="Bebas Neue"/>
                <a:cs typeface="Bebas Neue"/>
                <a:sym typeface="Bebas Neue"/>
              </a:defRPr>
            </a:lvl5pPr>
            <a:lvl6pPr lvl="5">
              <a:spcBef>
                <a:spcPts val="0"/>
              </a:spcBef>
              <a:spcAft>
                <a:spcPts val="0"/>
              </a:spcAft>
              <a:buSzPts val="1400"/>
              <a:buFont typeface="Bebas Neue"/>
              <a:buNone/>
              <a:defRPr>
                <a:latin typeface="Bebas Neue"/>
                <a:ea typeface="Bebas Neue"/>
                <a:cs typeface="Bebas Neue"/>
                <a:sym typeface="Bebas Neue"/>
              </a:defRPr>
            </a:lvl6pPr>
            <a:lvl7pPr lvl="6">
              <a:spcBef>
                <a:spcPts val="0"/>
              </a:spcBef>
              <a:spcAft>
                <a:spcPts val="0"/>
              </a:spcAft>
              <a:buSzPts val="1400"/>
              <a:buFont typeface="Bebas Neue"/>
              <a:buNone/>
              <a:defRPr>
                <a:latin typeface="Bebas Neue"/>
                <a:ea typeface="Bebas Neue"/>
                <a:cs typeface="Bebas Neue"/>
                <a:sym typeface="Bebas Neue"/>
              </a:defRPr>
            </a:lvl7pPr>
            <a:lvl8pPr lvl="7">
              <a:spcBef>
                <a:spcPts val="0"/>
              </a:spcBef>
              <a:spcAft>
                <a:spcPts val="0"/>
              </a:spcAft>
              <a:buSzPts val="1400"/>
              <a:buFont typeface="Bebas Neue"/>
              <a:buNone/>
              <a:defRPr>
                <a:latin typeface="Bebas Neue"/>
                <a:ea typeface="Bebas Neue"/>
                <a:cs typeface="Bebas Neue"/>
                <a:sym typeface="Bebas Neue"/>
              </a:defRPr>
            </a:lvl8pPr>
            <a:lvl9pPr lvl="8">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170" name="Google Shape;170;p29"/>
          <p:cNvSpPr txBox="1">
            <a:spLocks noGrp="1"/>
          </p:cNvSpPr>
          <p:nvPr>
            <p:ph type="subTitle" idx="2"/>
          </p:nvPr>
        </p:nvSpPr>
        <p:spPr>
          <a:xfrm>
            <a:off x="2358650" y="1753538"/>
            <a:ext cx="33180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71" name="Google Shape;171;p29"/>
          <p:cNvSpPr txBox="1">
            <a:spLocks noGrp="1"/>
          </p:cNvSpPr>
          <p:nvPr>
            <p:ph type="subTitle" idx="3"/>
          </p:nvPr>
        </p:nvSpPr>
        <p:spPr>
          <a:xfrm>
            <a:off x="3680125" y="2449350"/>
            <a:ext cx="1797600" cy="3825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100">
                <a:latin typeface="Bebas Neue"/>
                <a:ea typeface="Bebas Neue"/>
                <a:cs typeface="Bebas Neue"/>
                <a:sym typeface="Bebas Neue"/>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172" name="Google Shape;172;p29"/>
          <p:cNvSpPr txBox="1">
            <a:spLocks noGrp="1"/>
          </p:cNvSpPr>
          <p:nvPr>
            <p:ph type="subTitle" idx="4"/>
          </p:nvPr>
        </p:nvSpPr>
        <p:spPr>
          <a:xfrm>
            <a:off x="3673275" y="2822388"/>
            <a:ext cx="3318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3" name="Google Shape;173;p29"/>
          <p:cNvSpPr txBox="1">
            <a:spLocks noGrp="1"/>
          </p:cNvSpPr>
          <p:nvPr>
            <p:ph type="subTitle" idx="5"/>
          </p:nvPr>
        </p:nvSpPr>
        <p:spPr>
          <a:xfrm>
            <a:off x="4975100" y="3518200"/>
            <a:ext cx="1797600" cy="3825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100">
                <a:latin typeface="Bebas Neue"/>
                <a:ea typeface="Bebas Neue"/>
                <a:cs typeface="Bebas Neue"/>
                <a:sym typeface="Bebas Neue"/>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174" name="Google Shape;174;p29"/>
          <p:cNvSpPr txBox="1">
            <a:spLocks noGrp="1"/>
          </p:cNvSpPr>
          <p:nvPr>
            <p:ph type="subTitle" idx="6"/>
          </p:nvPr>
        </p:nvSpPr>
        <p:spPr>
          <a:xfrm>
            <a:off x="4968250" y="3891238"/>
            <a:ext cx="3318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5" name="Google Shape;175;p29"/>
          <p:cNvSpPr txBox="1">
            <a:spLocks noGrp="1"/>
          </p:cNvSpPr>
          <p:nvPr>
            <p:ph type="title"/>
          </p:nvPr>
        </p:nvSpPr>
        <p:spPr>
          <a:xfrm>
            <a:off x="713225" y="526525"/>
            <a:ext cx="22380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atin typeface="Josefin Sans"/>
                <a:ea typeface="Josefin Sans"/>
                <a:cs typeface="Josefin Sans"/>
                <a:sym typeface="Josefin Sans"/>
              </a:defRPr>
            </a:lvl2pPr>
            <a:lvl3pPr lvl="2">
              <a:spcBef>
                <a:spcPts val="0"/>
              </a:spcBef>
              <a:spcAft>
                <a:spcPts val="0"/>
              </a:spcAft>
              <a:buSzPts val="3500"/>
              <a:buNone/>
              <a:defRPr>
                <a:latin typeface="Josefin Sans"/>
                <a:ea typeface="Josefin Sans"/>
                <a:cs typeface="Josefin Sans"/>
                <a:sym typeface="Josefin Sans"/>
              </a:defRPr>
            </a:lvl3pPr>
            <a:lvl4pPr lvl="3">
              <a:spcBef>
                <a:spcPts val="0"/>
              </a:spcBef>
              <a:spcAft>
                <a:spcPts val="0"/>
              </a:spcAft>
              <a:buSzPts val="3500"/>
              <a:buNone/>
              <a:defRPr>
                <a:latin typeface="Josefin Sans"/>
                <a:ea typeface="Josefin Sans"/>
                <a:cs typeface="Josefin Sans"/>
                <a:sym typeface="Josefin Sans"/>
              </a:defRPr>
            </a:lvl4pPr>
            <a:lvl5pPr lvl="4">
              <a:spcBef>
                <a:spcPts val="0"/>
              </a:spcBef>
              <a:spcAft>
                <a:spcPts val="0"/>
              </a:spcAft>
              <a:buSzPts val="3500"/>
              <a:buNone/>
              <a:defRPr>
                <a:latin typeface="Josefin Sans"/>
                <a:ea typeface="Josefin Sans"/>
                <a:cs typeface="Josefin Sans"/>
                <a:sym typeface="Josefin Sans"/>
              </a:defRPr>
            </a:lvl5pPr>
            <a:lvl6pPr lvl="5">
              <a:spcBef>
                <a:spcPts val="0"/>
              </a:spcBef>
              <a:spcAft>
                <a:spcPts val="0"/>
              </a:spcAft>
              <a:buSzPts val="3500"/>
              <a:buNone/>
              <a:defRPr>
                <a:latin typeface="Josefin Sans"/>
                <a:ea typeface="Josefin Sans"/>
                <a:cs typeface="Josefin Sans"/>
                <a:sym typeface="Josefin Sans"/>
              </a:defRPr>
            </a:lvl6pPr>
            <a:lvl7pPr lvl="6">
              <a:spcBef>
                <a:spcPts val="0"/>
              </a:spcBef>
              <a:spcAft>
                <a:spcPts val="0"/>
              </a:spcAft>
              <a:buSzPts val="3500"/>
              <a:buNone/>
              <a:defRPr>
                <a:latin typeface="Josefin Sans"/>
                <a:ea typeface="Josefin Sans"/>
                <a:cs typeface="Josefin Sans"/>
                <a:sym typeface="Josefin Sans"/>
              </a:defRPr>
            </a:lvl7pPr>
            <a:lvl8pPr lvl="7">
              <a:spcBef>
                <a:spcPts val="0"/>
              </a:spcBef>
              <a:spcAft>
                <a:spcPts val="0"/>
              </a:spcAft>
              <a:buSzPts val="3500"/>
              <a:buNone/>
              <a:defRPr>
                <a:latin typeface="Josefin Sans"/>
                <a:ea typeface="Josefin Sans"/>
                <a:cs typeface="Josefin Sans"/>
                <a:sym typeface="Josefin Sans"/>
              </a:defRPr>
            </a:lvl8pPr>
            <a:lvl9pPr lvl="8">
              <a:spcBef>
                <a:spcPts val="0"/>
              </a:spcBef>
              <a:spcAft>
                <a:spcPts val="0"/>
              </a:spcAft>
              <a:buSzPts val="3500"/>
              <a:buNone/>
              <a:defRPr>
                <a:latin typeface="Josefin Sans"/>
                <a:ea typeface="Josefin Sans"/>
                <a:cs typeface="Josefin Sans"/>
                <a:sym typeface="Josefi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6">
    <p:spTree>
      <p:nvGrpSpPr>
        <p:cNvPr id="1" name="Shape 176"/>
        <p:cNvGrpSpPr/>
        <p:nvPr/>
      </p:nvGrpSpPr>
      <p:grpSpPr>
        <a:xfrm>
          <a:off x="0" y="0"/>
          <a:ext cx="0" cy="0"/>
          <a:chOff x="0" y="0"/>
          <a:chExt cx="0" cy="0"/>
        </a:xfrm>
      </p:grpSpPr>
      <p:sp>
        <p:nvSpPr>
          <p:cNvPr id="177" name="Google Shape;177;p30"/>
          <p:cNvSpPr/>
          <p:nvPr/>
        </p:nvSpPr>
        <p:spPr>
          <a:xfrm>
            <a:off x="0" y="1480700"/>
            <a:ext cx="4168800" cy="288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6_1">
    <p:spTree>
      <p:nvGrpSpPr>
        <p:cNvPr id="1" name="Shape 178"/>
        <p:cNvGrpSpPr/>
        <p:nvPr/>
      </p:nvGrpSpPr>
      <p:grpSpPr>
        <a:xfrm>
          <a:off x="0" y="0"/>
          <a:ext cx="0" cy="0"/>
          <a:chOff x="0" y="0"/>
          <a:chExt cx="0" cy="0"/>
        </a:xfrm>
      </p:grpSpPr>
      <p:sp>
        <p:nvSpPr>
          <p:cNvPr id="179" name="Google Shape;179;p31"/>
          <p:cNvSpPr/>
          <p:nvPr/>
        </p:nvSpPr>
        <p:spPr>
          <a:xfrm>
            <a:off x="3195150" y="-398200"/>
            <a:ext cx="2753700" cy="66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16_1_1">
    <p:spTree>
      <p:nvGrpSpPr>
        <p:cNvPr id="1" name="Shape 180"/>
        <p:cNvGrpSpPr/>
        <p:nvPr/>
      </p:nvGrpSpPr>
      <p:grpSpPr>
        <a:xfrm>
          <a:off x="0" y="0"/>
          <a:ext cx="0" cy="0"/>
          <a:chOff x="0" y="0"/>
          <a:chExt cx="0" cy="0"/>
        </a:xfrm>
      </p:grpSpPr>
      <p:sp>
        <p:nvSpPr>
          <p:cNvPr id="181" name="Google Shape;181;p32"/>
          <p:cNvSpPr/>
          <p:nvPr/>
        </p:nvSpPr>
        <p:spPr>
          <a:xfrm>
            <a:off x="0" y="-54100"/>
            <a:ext cx="228600" cy="522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8CF0AC6-5462-4D07-8C73-8DB626FA1BD7}" type="datetime1">
              <a:rPr lang="it-IT" smtClean="0"/>
              <a:t>09/04/2021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43AF4C-ECE0-483C-A26F-0882D69BA3F5}" type="slidenum">
              <a:rPr lang="it-IT" smtClean="0"/>
              <a:t>‹N›</a:t>
            </a:fld>
            <a:endParaRPr lang="it-IT"/>
          </a:p>
        </p:txBody>
      </p:sp>
    </p:spTree>
    <p:extLst>
      <p:ext uri="{BB962C8B-B14F-4D97-AF65-F5344CB8AC3E}">
        <p14:creationId xmlns:p14="http://schemas.microsoft.com/office/powerpoint/2010/main" val="118770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713225" y="526525"/>
            <a:ext cx="322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atin typeface="Josefin Sans"/>
                <a:ea typeface="Josefin Sans"/>
                <a:cs typeface="Josefin Sans"/>
                <a:sym typeface="Josefin Sans"/>
              </a:defRPr>
            </a:lvl2pPr>
            <a:lvl3pPr lvl="2" rtl="0">
              <a:spcBef>
                <a:spcPts val="0"/>
              </a:spcBef>
              <a:spcAft>
                <a:spcPts val="0"/>
              </a:spcAft>
              <a:buSzPts val="3500"/>
              <a:buNone/>
              <a:defRPr>
                <a:latin typeface="Josefin Sans"/>
                <a:ea typeface="Josefin Sans"/>
                <a:cs typeface="Josefin Sans"/>
                <a:sym typeface="Josefin Sans"/>
              </a:defRPr>
            </a:lvl3pPr>
            <a:lvl4pPr lvl="3" rtl="0">
              <a:spcBef>
                <a:spcPts val="0"/>
              </a:spcBef>
              <a:spcAft>
                <a:spcPts val="0"/>
              </a:spcAft>
              <a:buSzPts val="3500"/>
              <a:buNone/>
              <a:defRPr>
                <a:latin typeface="Josefin Sans"/>
                <a:ea typeface="Josefin Sans"/>
                <a:cs typeface="Josefin Sans"/>
                <a:sym typeface="Josefin Sans"/>
              </a:defRPr>
            </a:lvl4pPr>
            <a:lvl5pPr lvl="4" rtl="0">
              <a:spcBef>
                <a:spcPts val="0"/>
              </a:spcBef>
              <a:spcAft>
                <a:spcPts val="0"/>
              </a:spcAft>
              <a:buSzPts val="3500"/>
              <a:buNone/>
              <a:defRPr>
                <a:latin typeface="Josefin Sans"/>
                <a:ea typeface="Josefin Sans"/>
                <a:cs typeface="Josefin Sans"/>
                <a:sym typeface="Josefin Sans"/>
              </a:defRPr>
            </a:lvl5pPr>
            <a:lvl6pPr lvl="5" rtl="0">
              <a:spcBef>
                <a:spcPts val="0"/>
              </a:spcBef>
              <a:spcAft>
                <a:spcPts val="0"/>
              </a:spcAft>
              <a:buSzPts val="3500"/>
              <a:buNone/>
              <a:defRPr>
                <a:latin typeface="Josefin Sans"/>
                <a:ea typeface="Josefin Sans"/>
                <a:cs typeface="Josefin Sans"/>
                <a:sym typeface="Josefin Sans"/>
              </a:defRPr>
            </a:lvl6pPr>
            <a:lvl7pPr lvl="6" rtl="0">
              <a:spcBef>
                <a:spcPts val="0"/>
              </a:spcBef>
              <a:spcAft>
                <a:spcPts val="0"/>
              </a:spcAft>
              <a:buSzPts val="3500"/>
              <a:buNone/>
              <a:defRPr>
                <a:latin typeface="Josefin Sans"/>
                <a:ea typeface="Josefin Sans"/>
                <a:cs typeface="Josefin Sans"/>
                <a:sym typeface="Josefin Sans"/>
              </a:defRPr>
            </a:lvl7pPr>
            <a:lvl8pPr lvl="7" rtl="0">
              <a:spcBef>
                <a:spcPts val="0"/>
              </a:spcBef>
              <a:spcAft>
                <a:spcPts val="0"/>
              </a:spcAft>
              <a:buSzPts val="3500"/>
              <a:buNone/>
              <a:defRPr>
                <a:latin typeface="Josefin Sans"/>
                <a:ea typeface="Josefin Sans"/>
                <a:cs typeface="Josefin Sans"/>
                <a:sym typeface="Josefin Sans"/>
              </a:defRPr>
            </a:lvl8pPr>
            <a:lvl9pPr lvl="8" rtl="0">
              <a:spcBef>
                <a:spcPts val="0"/>
              </a:spcBef>
              <a:spcAft>
                <a:spcPts val="0"/>
              </a:spcAft>
              <a:buSzPts val="3500"/>
              <a:buNone/>
              <a:defRPr>
                <a:latin typeface="Josefin Sans"/>
                <a:ea typeface="Josefin Sans"/>
                <a:cs typeface="Josefin Sans"/>
                <a:sym typeface="Josefin Sans"/>
              </a:defRPr>
            </a:lvl9pPr>
          </a:lstStyle>
          <a:p>
            <a:endParaRPr/>
          </a:p>
        </p:txBody>
      </p:sp>
      <p:sp>
        <p:nvSpPr>
          <p:cNvPr id="23" name="Google Shape;23;p5"/>
          <p:cNvSpPr txBox="1">
            <a:spLocks noGrp="1"/>
          </p:cNvSpPr>
          <p:nvPr>
            <p:ph type="subTitle" idx="1"/>
          </p:nvPr>
        </p:nvSpPr>
        <p:spPr>
          <a:xfrm>
            <a:off x="2159013" y="1503000"/>
            <a:ext cx="2152800" cy="441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100">
                <a:latin typeface="Bebas Neue"/>
                <a:ea typeface="Bebas Neue"/>
                <a:cs typeface="Bebas Neue"/>
                <a:sym typeface="Bebas Neu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 name="Google Shape;24;p5"/>
          <p:cNvSpPr txBox="1">
            <a:spLocks noGrp="1"/>
          </p:cNvSpPr>
          <p:nvPr>
            <p:ph type="subTitle" idx="2"/>
          </p:nvPr>
        </p:nvSpPr>
        <p:spPr>
          <a:xfrm>
            <a:off x="1948113" y="1961700"/>
            <a:ext cx="2363700" cy="82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 name="Google Shape;25;p5"/>
          <p:cNvSpPr txBox="1">
            <a:spLocks noGrp="1"/>
          </p:cNvSpPr>
          <p:nvPr>
            <p:ph type="subTitle" idx="3"/>
          </p:nvPr>
        </p:nvSpPr>
        <p:spPr>
          <a:xfrm>
            <a:off x="4836475" y="3047475"/>
            <a:ext cx="2152800" cy="44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100">
                <a:latin typeface="Bebas Neue"/>
                <a:ea typeface="Bebas Neue"/>
                <a:cs typeface="Bebas Neue"/>
                <a:sym typeface="Bebas Neu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 name="Google Shape;26;p5"/>
          <p:cNvSpPr txBox="1">
            <a:spLocks noGrp="1"/>
          </p:cNvSpPr>
          <p:nvPr>
            <p:ph type="subTitle" idx="4"/>
          </p:nvPr>
        </p:nvSpPr>
        <p:spPr>
          <a:xfrm>
            <a:off x="4836463" y="3506175"/>
            <a:ext cx="23637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 name="Google Shape;27;p5"/>
          <p:cNvSpPr/>
          <p:nvPr/>
        </p:nvSpPr>
        <p:spPr>
          <a:xfrm rot="5400000">
            <a:off x="7278000" y="525000"/>
            <a:ext cx="921000" cy="3268200"/>
          </a:xfrm>
          <a:prstGeom prst="rect">
            <a:avLst/>
          </a:prstGeom>
          <a:solidFill>
            <a:schemeClr val="tx2">
              <a:lumMod val="5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rot="5400000">
            <a:off x="945000" y="2069475"/>
            <a:ext cx="921000" cy="3268200"/>
          </a:xfrm>
          <a:prstGeom prst="rect">
            <a:avLst/>
          </a:prstGeom>
          <a:solidFill>
            <a:schemeClr val="tx2">
              <a:lumMod val="5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13225" y="539500"/>
            <a:ext cx="3036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31"/>
        <p:cNvGrpSpPr/>
        <p:nvPr/>
      </p:nvGrpSpPr>
      <p:grpSpPr>
        <a:xfrm>
          <a:off x="0" y="0"/>
          <a:ext cx="0" cy="0"/>
          <a:chOff x="0" y="0"/>
          <a:chExt cx="0" cy="0"/>
        </a:xfrm>
      </p:grpSpPr>
      <p:sp>
        <p:nvSpPr>
          <p:cNvPr id="32" name="Google Shape;32;p7"/>
          <p:cNvSpPr/>
          <p:nvPr/>
        </p:nvSpPr>
        <p:spPr>
          <a:xfrm>
            <a:off x="0" y="1108800"/>
            <a:ext cx="5490600" cy="3315600"/>
          </a:xfrm>
          <a:prstGeom prst="rect">
            <a:avLst/>
          </a:prstGeom>
          <a:solidFill>
            <a:schemeClr val="tx2">
              <a:lumMod val="5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title"/>
          </p:nvPr>
        </p:nvSpPr>
        <p:spPr>
          <a:xfrm>
            <a:off x="1429675" y="1801800"/>
            <a:ext cx="36288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45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864223" y="2766600"/>
            <a:ext cx="4349700" cy="1609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600">
                <a:solidFill>
                  <a:schemeClr val="lt1"/>
                </a:solidFill>
                <a:latin typeface="Bebas Neue" panose="020B0604020202020204" charset="0"/>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5" name="Google Shape;45;p10"/>
          <p:cNvSpPr txBox="1">
            <a:spLocks noGrp="1"/>
          </p:cNvSpPr>
          <p:nvPr>
            <p:ph type="title"/>
          </p:nvPr>
        </p:nvSpPr>
        <p:spPr>
          <a:xfrm>
            <a:off x="5263950" y="3150025"/>
            <a:ext cx="3438600" cy="1511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500"/>
              <a:buNone/>
              <a:defRPr sz="4000"/>
            </a:lvl1pPr>
            <a:lvl2pPr lvl="1" rtl="0">
              <a:spcBef>
                <a:spcPts val="0"/>
              </a:spcBef>
              <a:spcAft>
                <a:spcPts val="0"/>
              </a:spcAft>
              <a:buSzPts val="3500"/>
              <a:buNone/>
              <a:defRPr>
                <a:latin typeface="Josefin Sans"/>
                <a:ea typeface="Josefin Sans"/>
                <a:cs typeface="Josefin Sans"/>
                <a:sym typeface="Josefin Sans"/>
              </a:defRPr>
            </a:lvl2pPr>
            <a:lvl3pPr lvl="2" rtl="0">
              <a:spcBef>
                <a:spcPts val="0"/>
              </a:spcBef>
              <a:spcAft>
                <a:spcPts val="0"/>
              </a:spcAft>
              <a:buSzPts val="3500"/>
              <a:buNone/>
              <a:defRPr>
                <a:latin typeface="Josefin Sans"/>
                <a:ea typeface="Josefin Sans"/>
                <a:cs typeface="Josefin Sans"/>
                <a:sym typeface="Josefin Sans"/>
              </a:defRPr>
            </a:lvl3pPr>
            <a:lvl4pPr lvl="3" rtl="0">
              <a:spcBef>
                <a:spcPts val="0"/>
              </a:spcBef>
              <a:spcAft>
                <a:spcPts val="0"/>
              </a:spcAft>
              <a:buSzPts val="3500"/>
              <a:buNone/>
              <a:defRPr>
                <a:latin typeface="Josefin Sans"/>
                <a:ea typeface="Josefin Sans"/>
                <a:cs typeface="Josefin Sans"/>
                <a:sym typeface="Josefin Sans"/>
              </a:defRPr>
            </a:lvl4pPr>
            <a:lvl5pPr lvl="4" rtl="0">
              <a:spcBef>
                <a:spcPts val="0"/>
              </a:spcBef>
              <a:spcAft>
                <a:spcPts val="0"/>
              </a:spcAft>
              <a:buSzPts val="3500"/>
              <a:buNone/>
              <a:defRPr>
                <a:latin typeface="Josefin Sans"/>
                <a:ea typeface="Josefin Sans"/>
                <a:cs typeface="Josefin Sans"/>
                <a:sym typeface="Josefin Sans"/>
              </a:defRPr>
            </a:lvl5pPr>
            <a:lvl6pPr lvl="5" rtl="0">
              <a:spcBef>
                <a:spcPts val="0"/>
              </a:spcBef>
              <a:spcAft>
                <a:spcPts val="0"/>
              </a:spcAft>
              <a:buSzPts val="3500"/>
              <a:buNone/>
              <a:defRPr>
                <a:latin typeface="Josefin Sans"/>
                <a:ea typeface="Josefin Sans"/>
                <a:cs typeface="Josefin Sans"/>
                <a:sym typeface="Josefin Sans"/>
              </a:defRPr>
            </a:lvl6pPr>
            <a:lvl7pPr lvl="6" rtl="0">
              <a:spcBef>
                <a:spcPts val="0"/>
              </a:spcBef>
              <a:spcAft>
                <a:spcPts val="0"/>
              </a:spcAft>
              <a:buSzPts val="3500"/>
              <a:buNone/>
              <a:defRPr>
                <a:latin typeface="Josefin Sans"/>
                <a:ea typeface="Josefin Sans"/>
                <a:cs typeface="Josefin Sans"/>
                <a:sym typeface="Josefin Sans"/>
              </a:defRPr>
            </a:lvl7pPr>
            <a:lvl8pPr lvl="7" rtl="0">
              <a:spcBef>
                <a:spcPts val="0"/>
              </a:spcBef>
              <a:spcAft>
                <a:spcPts val="0"/>
              </a:spcAft>
              <a:buSzPts val="3500"/>
              <a:buNone/>
              <a:defRPr>
                <a:latin typeface="Josefin Sans"/>
                <a:ea typeface="Josefin Sans"/>
                <a:cs typeface="Josefin Sans"/>
                <a:sym typeface="Josefin Sans"/>
              </a:defRPr>
            </a:lvl8pPr>
            <a:lvl9pPr lvl="8" rtl="0">
              <a:spcBef>
                <a:spcPts val="0"/>
              </a:spcBef>
              <a:spcAft>
                <a:spcPts val="0"/>
              </a:spcAft>
              <a:buSzPts val="3500"/>
              <a:buNone/>
              <a:defRPr>
                <a:latin typeface="Josefin Sans"/>
                <a:ea typeface="Josefin Sans"/>
                <a:cs typeface="Josefin Sans"/>
                <a:sym typeface="Josefin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CUSTOM">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716375" y="526525"/>
            <a:ext cx="29529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3500">
                <a:solidFill>
                  <a:schemeClr val="dk2"/>
                </a:solidFill>
              </a:defRPr>
            </a:lvl1pPr>
            <a:lvl2pPr lvl="1">
              <a:spcBef>
                <a:spcPts val="0"/>
              </a:spcBef>
              <a:spcAft>
                <a:spcPts val="0"/>
              </a:spcAft>
              <a:buSzPts val="3500"/>
              <a:buNone/>
              <a:defRPr>
                <a:latin typeface="Josefin Sans"/>
                <a:ea typeface="Josefin Sans"/>
                <a:cs typeface="Josefin Sans"/>
                <a:sym typeface="Josefin Sans"/>
              </a:defRPr>
            </a:lvl2pPr>
            <a:lvl3pPr lvl="2">
              <a:spcBef>
                <a:spcPts val="0"/>
              </a:spcBef>
              <a:spcAft>
                <a:spcPts val="0"/>
              </a:spcAft>
              <a:buSzPts val="3500"/>
              <a:buNone/>
              <a:defRPr>
                <a:latin typeface="Josefin Sans"/>
                <a:ea typeface="Josefin Sans"/>
                <a:cs typeface="Josefin Sans"/>
                <a:sym typeface="Josefin Sans"/>
              </a:defRPr>
            </a:lvl3pPr>
            <a:lvl4pPr lvl="3">
              <a:spcBef>
                <a:spcPts val="0"/>
              </a:spcBef>
              <a:spcAft>
                <a:spcPts val="0"/>
              </a:spcAft>
              <a:buSzPts val="3500"/>
              <a:buNone/>
              <a:defRPr>
                <a:latin typeface="Josefin Sans"/>
                <a:ea typeface="Josefin Sans"/>
                <a:cs typeface="Josefin Sans"/>
                <a:sym typeface="Josefin Sans"/>
              </a:defRPr>
            </a:lvl4pPr>
            <a:lvl5pPr lvl="4">
              <a:spcBef>
                <a:spcPts val="0"/>
              </a:spcBef>
              <a:spcAft>
                <a:spcPts val="0"/>
              </a:spcAft>
              <a:buSzPts val="3500"/>
              <a:buNone/>
              <a:defRPr>
                <a:latin typeface="Josefin Sans"/>
                <a:ea typeface="Josefin Sans"/>
                <a:cs typeface="Josefin Sans"/>
                <a:sym typeface="Josefin Sans"/>
              </a:defRPr>
            </a:lvl5pPr>
            <a:lvl6pPr lvl="5">
              <a:spcBef>
                <a:spcPts val="0"/>
              </a:spcBef>
              <a:spcAft>
                <a:spcPts val="0"/>
              </a:spcAft>
              <a:buSzPts val="3500"/>
              <a:buNone/>
              <a:defRPr>
                <a:latin typeface="Josefin Sans"/>
                <a:ea typeface="Josefin Sans"/>
                <a:cs typeface="Josefin Sans"/>
                <a:sym typeface="Josefin Sans"/>
              </a:defRPr>
            </a:lvl6pPr>
            <a:lvl7pPr lvl="6">
              <a:spcBef>
                <a:spcPts val="0"/>
              </a:spcBef>
              <a:spcAft>
                <a:spcPts val="0"/>
              </a:spcAft>
              <a:buSzPts val="3500"/>
              <a:buNone/>
              <a:defRPr>
                <a:latin typeface="Josefin Sans"/>
                <a:ea typeface="Josefin Sans"/>
                <a:cs typeface="Josefin Sans"/>
                <a:sym typeface="Josefin Sans"/>
              </a:defRPr>
            </a:lvl7pPr>
            <a:lvl8pPr lvl="7">
              <a:spcBef>
                <a:spcPts val="0"/>
              </a:spcBef>
              <a:spcAft>
                <a:spcPts val="0"/>
              </a:spcAft>
              <a:buSzPts val="3500"/>
              <a:buNone/>
              <a:defRPr>
                <a:latin typeface="Josefin Sans"/>
                <a:ea typeface="Josefin Sans"/>
                <a:cs typeface="Josefin Sans"/>
                <a:sym typeface="Josefin Sans"/>
              </a:defRPr>
            </a:lvl8pPr>
            <a:lvl9pPr lvl="8">
              <a:spcBef>
                <a:spcPts val="0"/>
              </a:spcBef>
              <a:spcAft>
                <a:spcPts val="0"/>
              </a:spcAft>
              <a:buSzPts val="3500"/>
              <a:buNone/>
              <a:defRPr>
                <a:latin typeface="Josefin Sans"/>
                <a:ea typeface="Josefin Sans"/>
                <a:cs typeface="Josefin Sans"/>
                <a:sym typeface="Josefin Sans"/>
              </a:defRPr>
            </a:lvl9pPr>
          </a:lstStyle>
          <a:p>
            <a:endParaRPr/>
          </a:p>
        </p:txBody>
      </p:sp>
      <p:sp>
        <p:nvSpPr>
          <p:cNvPr id="53" name="Google Shape;53;p13"/>
          <p:cNvSpPr txBox="1">
            <a:spLocks noGrp="1"/>
          </p:cNvSpPr>
          <p:nvPr>
            <p:ph type="subTitle" idx="1"/>
          </p:nvPr>
        </p:nvSpPr>
        <p:spPr>
          <a:xfrm>
            <a:off x="716375" y="1884475"/>
            <a:ext cx="2152800" cy="441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Bebas Neue"/>
              <a:buNone/>
              <a:defRPr sz="2100">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3"/>
          <p:cNvSpPr txBox="1">
            <a:spLocks noGrp="1"/>
          </p:cNvSpPr>
          <p:nvPr>
            <p:ph type="subTitle" idx="2"/>
          </p:nvPr>
        </p:nvSpPr>
        <p:spPr>
          <a:xfrm>
            <a:off x="708775" y="2266975"/>
            <a:ext cx="2252700" cy="64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3"/>
          <p:cNvSpPr txBox="1">
            <a:spLocks noGrp="1"/>
          </p:cNvSpPr>
          <p:nvPr>
            <p:ph type="title" idx="3" hasCustomPrompt="1"/>
          </p:nvPr>
        </p:nvSpPr>
        <p:spPr>
          <a:xfrm>
            <a:off x="716375" y="1528275"/>
            <a:ext cx="791400" cy="4830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sz="3300">
                <a:solidFill>
                  <a:schemeClr val="dk2"/>
                </a:solidFill>
              </a:defRPr>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r>
              <a:t>xx%</a:t>
            </a:r>
          </a:p>
        </p:txBody>
      </p:sp>
      <p:sp>
        <p:nvSpPr>
          <p:cNvPr id="56" name="Google Shape;56;p13"/>
          <p:cNvSpPr txBox="1">
            <a:spLocks noGrp="1"/>
          </p:cNvSpPr>
          <p:nvPr>
            <p:ph type="subTitle" idx="4"/>
          </p:nvPr>
        </p:nvSpPr>
        <p:spPr>
          <a:xfrm>
            <a:off x="3164500" y="1884475"/>
            <a:ext cx="2152800" cy="44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100">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3"/>
          <p:cNvSpPr txBox="1">
            <a:spLocks noGrp="1"/>
          </p:cNvSpPr>
          <p:nvPr>
            <p:ph type="subTitle" idx="5"/>
          </p:nvPr>
        </p:nvSpPr>
        <p:spPr>
          <a:xfrm>
            <a:off x="3156900" y="2266975"/>
            <a:ext cx="2252700" cy="64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3"/>
          <p:cNvSpPr txBox="1">
            <a:spLocks noGrp="1"/>
          </p:cNvSpPr>
          <p:nvPr>
            <p:ph type="title" idx="6" hasCustomPrompt="1"/>
          </p:nvPr>
        </p:nvSpPr>
        <p:spPr>
          <a:xfrm>
            <a:off x="3156900" y="1528275"/>
            <a:ext cx="791400" cy="4830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sz="3300">
                <a:solidFill>
                  <a:schemeClr val="dk2"/>
                </a:solidFill>
              </a:defRPr>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r>
              <a:t>xx%</a:t>
            </a:r>
          </a:p>
        </p:txBody>
      </p:sp>
      <p:sp>
        <p:nvSpPr>
          <p:cNvPr id="59" name="Google Shape;59;p13"/>
          <p:cNvSpPr txBox="1">
            <a:spLocks noGrp="1"/>
          </p:cNvSpPr>
          <p:nvPr>
            <p:ph type="subTitle" idx="7"/>
          </p:nvPr>
        </p:nvSpPr>
        <p:spPr>
          <a:xfrm>
            <a:off x="716375" y="3535275"/>
            <a:ext cx="2152800" cy="44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100">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3"/>
          <p:cNvSpPr txBox="1">
            <a:spLocks noGrp="1"/>
          </p:cNvSpPr>
          <p:nvPr>
            <p:ph type="subTitle" idx="8"/>
          </p:nvPr>
        </p:nvSpPr>
        <p:spPr>
          <a:xfrm>
            <a:off x="708775" y="3917775"/>
            <a:ext cx="2252700" cy="64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3"/>
          <p:cNvSpPr txBox="1">
            <a:spLocks noGrp="1"/>
          </p:cNvSpPr>
          <p:nvPr>
            <p:ph type="title" idx="9" hasCustomPrompt="1"/>
          </p:nvPr>
        </p:nvSpPr>
        <p:spPr>
          <a:xfrm>
            <a:off x="716375" y="3179075"/>
            <a:ext cx="791400" cy="4830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sz="3300">
                <a:solidFill>
                  <a:schemeClr val="dk2"/>
                </a:solidFill>
              </a:defRPr>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r>
              <a:t>xx%</a:t>
            </a:r>
          </a:p>
        </p:txBody>
      </p:sp>
      <p:sp>
        <p:nvSpPr>
          <p:cNvPr id="62" name="Google Shape;62;p13"/>
          <p:cNvSpPr txBox="1">
            <a:spLocks noGrp="1"/>
          </p:cNvSpPr>
          <p:nvPr>
            <p:ph type="subTitle" idx="13"/>
          </p:nvPr>
        </p:nvSpPr>
        <p:spPr>
          <a:xfrm>
            <a:off x="3164500" y="3535275"/>
            <a:ext cx="2152800" cy="44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100">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3"/>
          <p:cNvSpPr txBox="1">
            <a:spLocks noGrp="1"/>
          </p:cNvSpPr>
          <p:nvPr>
            <p:ph type="subTitle" idx="14"/>
          </p:nvPr>
        </p:nvSpPr>
        <p:spPr>
          <a:xfrm>
            <a:off x="3156900" y="3917775"/>
            <a:ext cx="2252700" cy="64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3"/>
          <p:cNvSpPr txBox="1">
            <a:spLocks noGrp="1"/>
          </p:cNvSpPr>
          <p:nvPr>
            <p:ph type="title" idx="15" hasCustomPrompt="1"/>
          </p:nvPr>
        </p:nvSpPr>
        <p:spPr>
          <a:xfrm>
            <a:off x="3156900" y="3179075"/>
            <a:ext cx="791400" cy="4830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sz="3300">
                <a:solidFill>
                  <a:schemeClr val="dk2"/>
                </a:solidFill>
              </a:defRPr>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r>
              <a:t>xx%</a:t>
            </a:r>
          </a:p>
        </p:txBody>
      </p:sp>
      <p:sp>
        <p:nvSpPr>
          <p:cNvPr id="65" name="Google Shape;65;p13"/>
          <p:cNvSpPr/>
          <p:nvPr/>
        </p:nvSpPr>
        <p:spPr>
          <a:xfrm>
            <a:off x="0" y="-41400"/>
            <a:ext cx="228600" cy="5226300"/>
          </a:xfrm>
          <a:prstGeom prst="rect">
            <a:avLst/>
          </a:prstGeom>
          <a:solidFill>
            <a:schemeClr val="tx2">
              <a:lumMod val="5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526525"/>
            <a:ext cx="806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1pPr>
            <a:lvl2pPr lvl="1"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2pPr>
            <a:lvl3pPr lvl="2"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3pPr>
            <a:lvl4pPr lvl="3"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4pPr>
            <a:lvl5pPr lvl="4"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5pPr>
            <a:lvl6pPr lvl="5"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6pPr>
            <a:lvl7pPr lvl="6"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7pPr>
            <a:lvl8pPr lvl="7"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8pPr>
            <a:lvl9pPr lvl="8"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dk2"/>
              </a:buClr>
              <a:buSzPts val="1800"/>
              <a:buFont typeface="Josefin Sans"/>
              <a:buChar char="●"/>
              <a:defRPr sz="1800">
                <a:solidFill>
                  <a:schemeClr val="dk2"/>
                </a:solidFill>
                <a:latin typeface="Josefin Sans"/>
                <a:ea typeface="Josefin Sans"/>
                <a:cs typeface="Josefin Sans"/>
                <a:sym typeface="Josefin Sans"/>
              </a:defRPr>
            </a:lvl1pPr>
            <a:lvl2pPr marL="914400" lvl="1"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2pPr>
            <a:lvl3pPr marL="1371600" lvl="2"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3pPr>
            <a:lvl4pPr marL="1828800" lvl="3"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4pPr>
            <a:lvl5pPr marL="2286000" lvl="4"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5pPr>
            <a:lvl6pPr marL="2743200" lvl="5"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8pPr>
            <a:lvl9pPr marL="4114800" lvl="8"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2" r:id="rId11"/>
    <p:sldLayoutId id="2147483671" r:id="rId12"/>
    <p:sldLayoutId id="2147483675" r:id="rId13"/>
    <p:sldLayoutId id="2147483676" r:id="rId14"/>
    <p:sldLayoutId id="2147483677" r:id="rId15"/>
    <p:sldLayoutId id="2147483678" r:id="rId16"/>
    <p:sldLayoutId id="214748368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futureofeurope.ideasoneurope.eu/2020/01/14/differentiation-problem-or-solution/" TargetMode="External"/><Relationship Id="rId4" Type="http://schemas.openxmlformats.org/officeDocument/2006/relationships/image" Target="../media/image2.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s://www.flickr.com/photos/dahlstroms/4768764591" TargetMode="Externa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2.jp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hyperlink" Target="https://futureofeurope.ideasoneurope.eu/2020/01/14/differentiation-problem-or-solution/" TargetMode="External"/><Relationship Id="rId4" Type="http://schemas.openxmlformats.org/officeDocument/2006/relationships/image" Target="../media/image2.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flickr.com/photos/dahlstroms/476876459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pic>
        <p:nvPicPr>
          <p:cNvPr id="9" name="Immagine 8">
            <a:extLst>
              <a:ext uri="{FF2B5EF4-FFF2-40B4-BE49-F238E27FC236}">
                <a16:creationId xmlns:a16="http://schemas.microsoft.com/office/drawing/2014/main" id="{D515CA70-E656-4CCF-BDF1-23266D3CF3EB}"/>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flipH="1">
            <a:off x="0" y="0"/>
            <a:ext cx="9144000" cy="5143500"/>
          </a:xfrm>
          <a:prstGeom prst="rect">
            <a:avLst/>
          </a:prstGeom>
        </p:spPr>
      </p:pic>
      <p:sp>
        <p:nvSpPr>
          <p:cNvPr id="11" name="Rettangolo 10">
            <a:extLst>
              <a:ext uri="{FF2B5EF4-FFF2-40B4-BE49-F238E27FC236}">
                <a16:creationId xmlns:a16="http://schemas.microsoft.com/office/drawing/2014/main" id="{92064D46-B89D-43D1-A737-8EB928D66CE3}"/>
              </a:ext>
            </a:extLst>
          </p:cNvPr>
          <p:cNvSpPr/>
          <p:nvPr/>
        </p:nvSpPr>
        <p:spPr>
          <a:xfrm>
            <a:off x="187892" y="0"/>
            <a:ext cx="3898392" cy="5174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Immagine che contiene testo&#10;&#10;Descrizione generata automaticamente">
            <a:extLst>
              <a:ext uri="{FF2B5EF4-FFF2-40B4-BE49-F238E27FC236}">
                <a16:creationId xmlns:a16="http://schemas.microsoft.com/office/drawing/2014/main" id="{FE543359-E213-404A-92BE-631F7E329601}"/>
              </a:ext>
            </a:extLst>
          </p:cNvPr>
          <p:cNvPicPr>
            <a:picLocks noChangeAspect="1"/>
          </p:cNvPicPr>
          <p:nvPr/>
        </p:nvPicPr>
        <p:blipFill>
          <a:blip r:embed="rId6"/>
          <a:stretch>
            <a:fillRect/>
          </a:stretch>
        </p:blipFill>
        <p:spPr>
          <a:xfrm>
            <a:off x="539801" y="250284"/>
            <a:ext cx="1204509" cy="369831"/>
          </a:xfrm>
          <a:prstGeom prst="rect">
            <a:avLst/>
          </a:prstGeom>
        </p:spPr>
      </p:pic>
      <p:sp>
        <p:nvSpPr>
          <p:cNvPr id="190" name="Google Shape;190;p35"/>
          <p:cNvSpPr txBox="1">
            <a:spLocks noGrp="1"/>
          </p:cNvSpPr>
          <p:nvPr>
            <p:ph type="ctrTitle"/>
          </p:nvPr>
        </p:nvSpPr>
        <p:spPr>
          <a:xfrm>
            <a:off x="477604" y="870399"/>
            <a:ext cx="3318967" cy="260920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rgbClr val="327CC5"/>
                </a:solidFill>
              </a:rPr>
              <a:t>PROGRAMMES MEET </a:t>
            </a:r>
            <a:br>
              <a:rPr lang="en" sz="4800" dirty="0">
                <a:solidFill>
                  <a:srgbClr val="327CC5"/>
                </a:solidFill>
              </a:rPr>
            </a:br>
            <a:r>
              <a:rPr lang="en" sz="4800" dirty="0">
                <a:solidFill>
                  <a:srgbClr val="327CC5"/>
                </a:solidFill>
              </a:rPr>
              <a:t>EUSAIR </a:t>
            </a:r>
            <a:endParaRPr sz="4800" dirty="0">
              <a:solidFill>
                <a:srgbClr val="327CC5"/>
              </a:solidFill>
            </a:endParaRPr>
          </a:p>
        </p:txBody>
      </p:sp>
      <p:sp>
        <p:nvSpPr>
          <p:cNvPr id="191" name="Google Shape;191;p35"/>
          <p:cNvSpPr txBox="1">
            <a:spLocks noGrp="1"/>
          </p:cNvSpPr>
          <p:nvPr>
            <p:ph type="subTitle" idx="1"/>
          </p:nvPr>
        </p:nvSpPr>
        <p:spPr>
          <a:xfrm>
            <a:off x="187892" y="3174457"/>
            <a:ext cx="3774000" cy="44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a:solidFill>
                  <a:srgbClr val="002060"/>
                </a:solidFill>
                <a:latin typeface="Candara Light" panose="020E0502030303020204" pitchFamily="34" charset="0"/>
              </a:rPr>
              <a:t>APRIL 15, 2021</a:t>
            </a:r>
            <a:endParaRPr dirty="0">
              <a:solidFill>
                <a:srgbClr val="002060"/>
              </a:solidFill>
              <a:latin typeface="Candara Light" panose="020E0502030303020204" pitchFamily="34" charset="0"/>
            </a:endParaRPr>
          </a:p>
        </p:txBody>
      </p:sp>
      <p:pic>
        <p:nvPicPr>
          <p:cNvPr id="14" name="Immagine 13">
            <a:extLst>
              <a:ext uri="{FF2B5EF4-FFF2-40B4-BE49-F238E27FC236}">
                <a16:creationId xmlns:a16="http://schemas.microsoft.com/office/drawing/2014/main" id="{F800D66D-DAE3-435C-924A-F2C173DAA13F}"/>
              </a:ext>
            </a:extLst>
          </p:cNvPr>
          <p:cNvPicPr>
            <a:picLocks noChangeAspect="1"/>
          </p:cNvPicPr>
          <p:nvPr/>
        </p:nvPicPr>
        <p:blipFill>
          <a:blip r:embed="rId7"/>
          <a:stretch>
            <a:fillRect/>
          </a:stretch>
        </p:blipFill>
        <p:spPr>
          <a:xfrm>
            <a:off x="946321" y="3794572"/>
            <a:ext cx="2381527" cy="643012"/>
          </a:xfrm>
          <a:prstGeom prst="rect">
            <a:avLst/>
          </a:prstGeom>
        </p:spPr>
      </p:pic>
      <p:pic>
        <p:nvPicPr>
          <p:cNvPr id="5" name="Immagine 4">
            <a:extLst>
              <a:ext uri="{FF2B5EF4-FFF2-40B4-BE49-F238E27FC236}">
                <a16:creationId xmlns:a16="http://schemas.microsoft.com/office/drawing/2014/main" id="{C8982E8C-6CDD-40D9-945E-E708953542B8}"/>
              </a:ext>
            </a:extLst>
          </p:cNvPr>
          <p:cNvPicPr>
            <a:picLocks noChangeAspect="1"/>
          </p:cNvPicPr>
          <p:nvPr/>
        </p:nvPicPr>
        <p:blipFill>
          <a:blip r:embed="rId8"/>
          <a:stretch>
            <a:fillRect/>
          </a:stretch>
        </p:blipFill>
        <p:spPr>
          <a:xfrm>
            <a:off x="786662" y="4541824"/>
            <a:ext cx="3009909" cy="547988"/>
          </a:xfrm>
          <a:prstGeom prst="rect">
            <a:avLst/>
          </a:prstGeom>
        </p:spPr>
      </p:pic>
      <p:sp>
        <p:nvSpPr>
          <p:cNvPr id="12" name="Rettangolo 11">
            <a:extLst>
              <a:ext uri="{FF2B5EF4-FFF2-40B4-BE49-F238E27FC236}">
                <a16:creationId xmlns:a16="http://schemas.microsoft.com/office/drawing/2014/main" id="{672106C2-D5B4-4FAD-94E7-454E74D716BE}"/>
              </a:ext>
            </a:extLst>
          </p:cNvPr>
          <p:cNvSpPr/>
          <p:nvPr/>
        </p:nvSpPr>
        <p:spPr>
          <a:xfrm>
            <a:off x="-5" y="4383864"/>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0E04C2E9-717A-4B76-B4E8-824623E58641}"/>
              </a:ext>
            </a:extLst>
          </p:cNvPr>
          <p:cNvPicPr>
            <a:picLocks noChangeAspect="1"/>
          </p:cNvPicPr>
          <p:nvPr/>
        </p:nvPicPr>
        <p:blipFill>
          <a:blip r:embed="rId9"/>
          <a:stretch>
            <a:fillRect/>
          </a:stretch>
        </p:blipFill>
        <p:spPr>
          <a:xfrm>
            <a:off x="2074892" y="249555"/>
            <a:ext cx="1900759" cy="4988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FDE02CA6-0C36-3944-B36B-C9237B5FC9D0}"/>
              </a:ext>
            </a:extLst>
          </p:cNvPr>
          <p:cNvSpPr/>
          <p:nvPr/>
        </p:nvSpPr>
        <p:spPr>
          <a:xfrm>
            <a:off x="3667486" y="1204506"/>
            <a:ext cx="4915405" cy="746130"/>
          </a:xfrm>
          <a:prstGeom prst="homePlate">
            <a:avLst>
              <a:gd name="adj" fmla="val 43808"/>
            </a:avLst>
          </a:prstGeom>
          <a:solidFill>
            <a:srgbClr val="B8CDE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buClr>
                <a:schemeClr val="dk1"/>
              </a:buClr>
              <a:buSzPts val="1400"/>
            </a:pPr>
            <a:r>
              <a:rPr lang="en-US" sz="1021" dirty="0">
                <a:solidFill>
                  <a:schemeClr val="tx1"/>
                </a:solidFill>
              </a:rPr>
              <a:t>● </a:t>
            </a:r>
            <a:r>
              <a:rPr lang="en-US" sz="1200" b="1" dirty="0">
                <a:solidFill>
                  <a:schemeClr val="dk1"/>
                </a:solidFill>
                <a:latin typeface="Arial Nova Cond" panose="020B0506020202020204" pitchFamily="34" charset="0"/>
                <a:ea typeface="Josefin Sans"/>
                <a:cs typeface="Josefin Sans"/>
                <a:sym typeface="Josefin Sans"/>
              </a:rPr>
              <a:t>Coordination through simultaneous or coordinated calls</a:t>
            </a:r>
            <a:endParaRPr lang="en-US" sz="1200" b="1" dirty="0">
              <a:solidFill>
                <a:schemeClr val="dk1"/>
              </a:solidFill>
              <a:latin typeface="Arial Nova Cond" panose="020B0506020202020204" pitchFamily="34" charset="0"/>
              <a:ea typeface="Josefin Sans"/>
              <a:cs typeface="Josefin Sans"/>
              <a:sym typeface="Josefin Sans"/>
            </a:endParaRPr>
          </a:p>
        </p:txBody>
      </p:sp>
      <p:sp>
        <p:nvSpPr>
          <p:cNvPr id="20" name="Right Arrow 19">
            <a:extLst>
              <a:ext uri="{FF2B5EF4-FFF2-40B4-BE49-F238E27FC236}">
                <a16:creationId xmlns:a16="http://schemas.microsoft.com/office/drawing/2014/main" id="{118C20AD-E79C-EF40-9EFA-4E611A1215ED}"/>
              </a:ext>
            </a:extLst>
          </p:cNvPr>
          <p:cNvSpPr/>
          <p:nvPr/>
        </p:nvSpPr>
        <p:spPr>
          <a:xfrm rot="17472486">
            <a:off x="311351" y="2070936"/>
            <a:ext cx="4162722" cy="1353368"/>
          </a:xfrm>
          <a:prstGeom prst="rightArrow">
            <a:avLst/>
          </a:prstGeom>
          <a:solidFill>
            <a:srgbClr val="4A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1"/>
                </a:solidFill>
                <a:latin typeface="Arial Nova Cond Light" panose="020B0306020202020204" pitchFamily="34" charset="0"/>
              </a:rPr>
              <a:t>From complementarities to synergies</a:t>
            </a:r>
            <a:endParaRPr lang="en-US" sz="1800" b="1" dirty="0">
              <a:solidFill>
                <a:schemeClr val="bg1"/>
              </a:solidFill>
              <a:latin typeface="Arial Nova Cond Light" panose="020B0306020202020204" pitchFamily="34" charset="0"/>
            </a:endParaRPr>
          </a:p>
          <a:p>
            <a:pPr algn="ctr"/>
            <a:endParaRPr lang="en-US" b="1" dirty="0"/>
          </a:p>
        </p:txBody>
      </p:sp>
      <p:sp>
        <p:nvSpPr>
          <p:cNvPr id="23" name="Oval 22">
            <a:extLst>
              <a:ext uri="{FF2B5EF4-FFF2-40B4-BE49-F238E27FC236}">
                <a16:creationId xmlns:a16="http://schemas.microsoft.com/office/drawing/2014/main" id="{90707612-AD29-0B43-99B6-417A534D62CD}"/>
              </a:ext>
            </a:extLst>
          </p:cNvPr>
          <p:cNvSpPr/>
          <p:nvPr/>
        </p:nvSpPr>
        <p:spPr>
          <a:xfrm>
            <a:off x="227428" y="1747311"/>
            <a:ext cx="1573664" cy="1392052"/>
          </a:xfrm>
          <a:prstGeom prst="ellipse">
            <a:avLst/>
          </a:prstGeom>
          <a:solidFill>
            <a:srgbClr val="4A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Nova Cond" panose="020B0506020202020204" pitchFamily="34" charset="0"/>
                <a:ea typeface="Josefin Sans"/>
                <a:cs typeface="Josefin Sans"/>
              </a:rPr>
              <a:t>Italian Adriatic and Ionian ETC network</a:t>
            </a:r>
            <a:endParaRPr lang="en-GB" sz="1600" b="1" dirty="0">
              <a:solidFill>
                <a:schemeClr val="bg1"/>
              </a:solidFill>
              <a:latin typeface="Arial Nova Cond" panose="020B0506020202020204" pitchFamily="34" charset="0"/>
              <a:ea typeface="Josefin Sans"/>
              <a:cs typeface="Josefin Sans"/>
            </a:endParaRPr>
          </a:p>
        </p:txBody>
      </p:sp>
      <p:sp>
        <p:nvSpPr>
          <p:cNvPr id="24" name="Pentagon 23">
            <a:extLst>
              <a:ext uri="{FF2B5EF4-FFF2-40B4-BE49-F238E27FC236}">
                <a16:creationId xmlns:a16="http://schemas.microsoft.com/office/drawing/2014/main" id="{1772209E-1BAD-D04A-978F-8D83FE1C8BAF}"/>
              </a:ext>
            </a:extLst>
          </p:cNvPr>
          <p:cNvSpPr/>
          <p:nvPr/>
        </p:nvSpPr>
        <p:spPr>
          <a:xfrm>
            <a:off x="3667486" y="2169832"/>
            <a:ext cx="5005463" cy="939639"/>
          </a:xfrm>
          <a:prstGeom prst="homePlate">
            <a:avLst>
              <a:gd name="adj" fmla="val 43808"/>
            </a:avLst>
          </a:prstGeom>
          <a:solidFill>
            <a:srgbClr val="B8CDE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200" dirty="0">
                <a:solidFill>
                  <a:schemeClr val="dk1"/>
                </a:solidFill>
                <a:latin typeface="Arial Nova Cond" panose="020B0506020202020204" pitchFamily="34" charset="0"/>
                <a:ea typeface="Josefin Sans"/>
                <a:cs typeface="Josefin Sans"/>
              </a:rPr>
              <a:t>● </a:t>
            </a:r>
            <a:r>
              <a:rPr lang="en-US" sz="1200" b="1" dirty="0">
                <a:solidFill>
                  <a:schemeClr val="dk1"/>
                </a:solidFill>
                <a:latin typeface="Arial Nova Cond" panose="020B0506020202020204" pitchFamily="34" charset="0"/>
                <a:ea typeface="Josefin Sans"/>
                <a:cs typeface="Josefin Sans"/>
              </a:rPr>
              <a:t>Coordination through capitalization: </a:t>
            </a:r>
            <a:r>
              <a:rPr lang="en-US" sz="1200" dirty="0">
                <a:solidFill>
                  <a:schemeClr val="dk1"/>
                </a:solidFill>
                <a:latin typeface="Arial Nova Cond" panose="020B0506020202020204" pitchFamily="34" charset="0"/>
                <a:ea typeface="Josefin Sans"/>
                <a:cs typeface="Josefin Sans"/>
              </a:rPr>
              <a:t>Projects </a:t>
            </a:r>
            <a:r>
              <a:rPr lang="en-US" sz="1200" dirty="0">
                <a:solidFill>
                  <a:schemeClr val="dk1"/>
                </a:solidFill>
                <a:latin typeface="Arial Nova Cond" panose="020B0506020202020204" pitchFamily="34" charset="0"/>
                <a:ea typeface="Josefin Sans"/>
                <a:cs typeface="Josefin Sans"/>
              </a:rPr>
              <a:t>capitalizing operations previously financed by one of the other IP of the Adriatic basin</a:t>
            </a:r>
          </a:p>
        </p:txBody>
      </p:sp>
      <p:sp>
        <p:nvSpPr>
          <p:cNvPr id="25" name="Pentagon 24">
            <a:extLst>
              <a:ext uri="{FF2B5EF4-FFF2-40B4-BE49-F238E27FC236}">
                <a16:creationId xmlns:a16="http://schemas.microsoft.com/office/drawing/2014/main" id="{2DDC5843-D30C-FB40-B9E8-13BA93976757}"/>
              </a:ext>
            </a:extLst>
          </p:cNvPr>
          <p:cNvSpPr/>
          <p:nvPr/>
        </p:nvSpPr>
        <p:spPr>
          <a:xfrm>
            <a:off x="3692964" y="3413889"/>
            <a:ext cx="4979985" cy="1324365"/>
          </a:xfrm>
          <a:prstGeom prst="homePlate">
            <a:avLst>
              <a:gd name="adj" fmla="val 43808"/>
            </a:avLst>
          </a:prstGeom>
          <a:solidFill>
            <a:srgbClr val="B8CDE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25296" indent="-118815"/>
            <a:r>
              <a:rPr lang="en-US" sz="1021" dirty="0">
                <a:solidFill>
                  <a:schemeClr val="tx1"/>
                </a:solidFill>
              </a:rPr>
              <a:t>● </a:t>
            </a:r>
            <a:r>
              <a:rPr lang="en-US" sz="1200" b="1" dirty="0">
                <a:solidFill>
                  <a:schemeClr val="dk1"/>
                </a:solidFill>
                <a:latin typeface="Arial Nova Cond" panose="020B0506020202020204" pitchFamily="34" charset="0"/>
                <a:ea typeface="Josefin Sans"/>
                <a:cs typeface="Josefin Sans"/>
              </a:rPr>
              <a:t>Periodical meetings </a:t>
            </a:r>
            <a:r>
              <a:rPr lang="en-US" sz="1200" dirty="0">
                <a:solidFill>
                  <a:schemeClr val="dk1"/>
                </a:solidFill>
                <a:latin typeface="Arial Nova Cond" panose="020B0506020202020204" pitchFamily="34" charset="0"/>
                <a:ea typeface="Josefin Sans"/>
                <a:cs typeface="Josefin Sans"/>
              </a:rPr>
              <a:t>between </a:t>
            </a:r>
            <a:r>
              <a:rPr lang="en-US" sz="1200" dirty="0">
                <a:solidFill>
                  <a:schemeClr val="dk1"/>
                </a:solidFill>
                <a:latin typeface="Arial Nova Cond" panose="020B0506020202020204" pitchFamily="34" charset="0"/>
                <a:ea typeface="Josefin Sans"/>
                <a:cs typeface="Josefin Sans"/>
              </a:rPr>
              <a:t>MAs and national authorities responsible for the coordination of programming (member of the Task force)</a:t>
            </a:r>
          </a:p>
          <a:p>
            <a:pPr marL="125296" indent="-118815"/>
            <a:endParaRPr lang="en-US" sz="1200" dirty="0">
              <a:solidFill>
                <a:schemeClr val="dk1"/>
              </a:solidFill>
              <a:latin typeface="Arial Nova Cond" panose="020B0506020202020204" pitchFamily="34" charset="0"/>
              <a:ea typeface="Josefin Sans"/>
              <a:cs typeface="Josefin Sans"/>
            </a:endParaRPr>
          </a:p>
          <a:p>
            <a:pPr marL="125296" indent="-118815"/>
            <a:r>
              <a:rPr lang="en-US" sz="1200" dirty="0">
                <a:solidFill>
                  <a:schemeClr val="dk1"/>
                </a:solidFill>
                <a:latin typeface="Arial Nova Cond" panose="020B0506020202020204" pitchFamily="34" charset="0"/>
                <a:ea typeface="Josefin Sans"/>
                <a:cs typeface="Josefin Sans"/>
              </a:rPr>
              <a:t>● </a:t>
            </a:r>
            <a:r>
              <a:rPr lang="en-US" sz="1200" b="1" dirty="0">
                <a:solidFill>
                  <a:schemeClr val="dk1"/>
                </a:solidFill>
                <a:latin typeface="Arial Nova Cond" panose="020B0506020202020204" pitchFamily="34" charset="0"/>
                <a:ea typeface="Josefin Sans"/>
                <a:cs typeface="Josefin Sans"/>
              </a:rPr>
              <a:t>Exchange of </a:t>
            </a:r>
            <a:r>
              <a:rPr lang="en-US" sz="1200" b="1" dirty="0" smtClean="0">
                <a:solidFill>
                  <a:schemeClr val="dk1"/>
                </a:solidFill>
                <a:latin typeface="Arial Nova Cond" panose="020B0506020202020204" pitchFamily="34" charset="0"/>
                <a:ea typeface="Josefin Sans"/>
                <a:cs typeface="Josefin Sans"/>
              </a:rPr>
              <a:t>information </a:t>
            </a:r>
            <a:r>
              <a:rPr lang="en-US" sz="1200" dirty="0" smtClean="0">
                <a:solidFill>
                  <a:schemeClr val="dk1"/>
                </a:solidFill>
                <a:latin typeface="Arial Nova Cond" panose="020B0506020202020204" pitchFamily="34" charset="0"/>
                <a:ea typeface="Josefin Sans"/>
                <a:cs typeface="Josefin Sans"/>
              </a:rPr>
              <a:t>and documents </a:t>
            </a:r>
            <a:r>
              <a:rPr lang="en-US" sz="1200" dirty="0">
                <a:solidFill>
                  <a:schemeClr val="dk1"/>
                </a:solidFill>
                <a:latin typeface="Arial Nova Cond" panose="020B0506020202020204" pitchFamily="34" charset="0"/>
                <a:ea typeface="Josefin Sans"/>
                <a:cs typeface="Josefin Sans"/>
              </a:rPr>
              <a:t>on the work of the TF to ensure complementarities</a:t>
            </a:r>
          </a:p>
          <a:p>
            <a:pPr marL="125296" indent="-118815"/>
            <a:endParaRPr lang="en-US" sz="1200" dirty="0">
              <a:solidFill>
                <a:schemeClr val="dk1"/>
              </a:solidFill>
              <a:latin typeface="Arial Nova Cond" panose="020B0506020202020204" pitchFamily="34" charset="0"/>
              <a:ea typeface="Josefin Sans"/>
              <a:cs typeface="Josefin Sans"/>
            </a:endParaRPr>
          </a:p>
          <a:p>
            <a:pPr marL="6481"/>
            <a:r>
              <a:rPr lang="en-US" sz="1200" dirty="0">
                <a:solidFill>
                  <a:schemeClr val="dk1"/>
                </a:solidFill>
                <a:latin typeface="Arial Nova Cond" panose="020B0506020202020204" pitchFamily="34" charset="0"/>
                <a:ea typeface="Josefin Sans"/>
                <a:cs typeface="Josefin Sans"/>
              </a:rPr>
              <a:t>● </a:t>
            </a:r>
            <a:r>
              <a:rPr lang="en-US" sz="1200" b="1" dirty="0">
                <a:solidFill>
                  <a:schemeClr val="dk1"/>
                </a:solidFill>
                <a:latin typeface="Arial Nova Cond" panose="020B0506020202020204" pitchFamily="34" charset="0"/>
                <a:ea typeface="Josefin Sans"/>
                <a:cs typeface="Josefin Sans"/>
              </a:rPr>
              <a:t>Build common </a:t>
            </a:r>
            <a:r>
              <a:rPr lang="en-US" sz="1200" b="1" dirty="0">
                <a:solidFill>
                  <a:schemeClr val="dk1"/>
                </a:solidFill>
                <a:latin typeface="Arial Nova Cond" panose="020B0506020202020204" pitchFamily="34" charset="0"/>
                <a:ea typeface="Josefin Sans"/>
                <a:cs typeface="Josefin Sans"/>
              </a:rPr>
              <a:t>understanding </a:t>
            </a:r>
            <a:r>
              <a:rPr lang="en-US" sz="1200" dirty="0">
                <a:solidFill>
                  <a:schemeClr val="dk1"/>
                </a:solidFill>
                <a:latin typeface="Arial Nova Cond" panose="020B0506020202020204" pitchFamily="34" charset="0"/>
                <a:ea typeface="Josefin Sans"/>
                <a:cs typeface="Josefin Sans"/>
              </a:rPr>
              <a:t>and approaches on embedding </a:t>
            </a:r>
          </a:p>
        </p:txBody>
      </p:sp>
      <p:sp>
        <p:nvSpPr>
          <p:cNvPr id="2" name="CasellaDiTesto 1"/>
          <p:cNvSpPr txBox="1"/>
          <p:nvPr/>
        </p:nvSpPr>
        <p:spPr>
          <a:xfrm>
            <a:off x="3337373" y="614531"/>
            <a:ext cx="490840" cy="720518"/>
          </a:xfrm>
          <a:prstGeom prst="rect">
            <a:avLst/>
          </a:prstGeom>
          <a:noFill/>
        </p:spPr>
        <p:txBody>
          <a:bodyPr wrap="none" rtlCol="0">
            <a:spAutoFit/>
          </a:bodyPr>
          <a:lstStyle/>
          <a:p>
            <a:r>
              <a:rPr lang="it-IT" sz="4082" b="1" dirty="0">
                <a:solidFill>
                  <a:srgbClr val="4477A2"/>
                </a:solidFill>
              </a:rPr>
              <a:t>+</a:t>
            </a:r>
          </a:p>
        </p:txBody>
      </p:sp>
      <p:sp>
        <p:nvSpPr>
          <p:cNvPr id="17" name="Google Shape;303;p47">
            <a:extLst>
              <a:ext uri="{FF2B5EF4-FFF2-40B4-BE49-F238E27FC236}">
                <a16:creationId xmlns:a16="http://schemas.microsoft.com/office/drawing/2014/main" id="{EA8DBCB0-2E9F-41C9-A879-30BB5FBC1B63}"/>
              </a:ext>
            </a:extLst>
          </p:cNvPr>
          <p:cNvSpPr txBox="1">
            <a:spLocks noGrp="1"/>
          </p:cNvSpPr>
          <p:nvPr>
            <p:ph type="title"/>
          </p:nvPr>
        </p:nvSpPr>
        <p:spPr>
          <a:xfrm>
            <a:off x="57904" y="133878"/>
            <a:ext cx="522275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solidFill>
                  <a:srgbClr val="327CC5"/>
                </a:solidFill>
              </a:rPr>
              <a:t>O</a:t>
            </a:r>
            <a:r>
              <a:rPr lang="it-IT" sz="2000" dirty="0" smtClean="0">
                <a:solidFill>
                  <a:srgbClr val="327CC5"/>
                </a:solidFill>
              </a:rPr>
              <a:t>u</a:t>
            </a:r>
            <a:r>
              <a:rPr lang="en" sz="2000" dirty="0" smtClean="0">
                <a:solidFill>
                  <a:srgbClr val="327CC5"/>
                </a:solidFill>
              </a:rPr>
              <a:t>r goals</a:t>
            </a:r>
            <a:endParaRPr sz="2000" dirty="0">
              <a:solidFill>
                <a:srgbClr val="327CC5"/>
              </a:solidFill>
            </a:endParaRPr>
          </a:p>
        </p:txBody>
      </p:sp>
      <p:sp>
        <p:nvSpPr>
          <p:cNvPr id="18" name="Rettangolo 17">
            <a:extLst>
              <a:ext uri="{FF2B5EF4-FFF2-40B4-BE49-F238E27FC236}">
                <a16:creationId xmlns:a16="http://schemas.microsoft.com/office/drawing/2014/main" id="{67208271-F669-4056-A12A-7A6C7346FE29}"/>
              </a:ext>
            </a:extLst>
          </p:cNvPr>
          <p:cNvSpPr/>
          <p:nvPr/>
        </p:nvSpPr>
        <p:spPr>
          <a:xfrm>
            <a:off x="0" y="615587"/>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 name="Immagine 25">
            <a:extLst>
              <a:ext uri="{FF2B5EF4-FFF2-40B4-BE49-F238E27FC236}">
                <a16:creationId xmlns:a16="http://schemas.microsoft.com/office/drawing/2014/main" id="{98D45359-4725-498B-ABB6-0139FD78EAD0}"/>
              </a:ext>
            </a:extLst>
          </p:cNvPr>
          <p:cNvPicPr>
            <a:picLocks noChangeAspect="1"/>
          </p:cNvPicPr>
          <p:nvPr/>
        </p:nvPicPr>
        <p:blipFill>
          <a:blip r:embed="rId2"/>
          <a:stretch>
            <a:fillRect/>
          </a:stretch>
        </p:blipFill>
        <p:spPr>
          <a:xfrm>
            <a:off x="8269182" y="0"/>
            <a:ext cx="957155" cy="890093"/>
          </a:xfrm>
          <a:prstGeom prst="rect">
            <a:avLst/>
          </a:prstGeom>
        </p:spPr>
      </p:pic>
    </p:spTree>
    <p:extLst>
      <p:ext uri="{BB962C8B-B14F-4D97-AF65-F5344CB8AC3E}">
        <p14:creationId xmlns:p14="http://schemas.microsoft.com/office/powerpoint/2010/main" val="324811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6"/>
          <p:cNvSpPr txBox="1">
            <a:spLocks noGrp="1"/>
          </p:cNvSpPr>
          <p:nvPr>
            <p:ph type="subTitle" idx="1"/>
          </p:nvPr>
        </p:nvSpPr>
        <p:spPr>
          <a:xfrm>
            <a:off x="2188280" y="950697"/>
            <a:ext cx="6024120" cy="3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COMMON UNDERSTANDING OF THE CONTRIBUTION TO EUSAIR BASED ON EVIDENCES FROM PROJECTS </a:t>
            </a:r>
            <a:endParaRPr dirty="0"/>
          </a:p>
        </p:txBody>
      </p:sp>
      <p:sp>
        <p:nvSpPr>
          <p:cNvPr id="487" name="Google Shape;487;p56"/>
          <p:cNvSpPr txBox="1">
            <a:spLocks noGrp="1"/>
          </p:cNvSpPr>
          <p:nvPr>
            <p:ph type="subTitle" idx="3"/>
          </p:nvPr>
        </p:nvSpPr>
        <p:spPr>
          <a:xfrm>
            <a:off x="3446475" y="2436488"/>
            <a:ext cx="5383925" cy="3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smtClean="0"/>
              <a:t>B</a:t>
            </a:r>
            <a:r>
              <a:rPr lang="en" dirty="0" smtClean="0"/>
              <a:t>uilding a</a:t>
            </a:r>
            <a:r>
              <a:rPr lang="en" dirty="0" smtClean="0"/>
              <a:t> </a:t>
            </a:r>
            <a:r>
              <a:rPr lang="en" dirty="0"/>
              <a:t>DIALOGUE AND MATCHMAKING AMONG KEY STAKEHOLDERS AND CORE IMPLEMENTERS</a:t>
            </a:r>
            <a:endParaRPr dirty="0"/>
          </a:p>
        </p:txBody>
      </p:sp>
      <p:sp>
        <p:nvSpPr>
          <p:cNvPr id="489" name="Google Shape;489;p56"/>
          <p:cNvSpPr txBox="1">
            <a:spLocks noGrp="1"/>
          </p:cNvSpPr>
          <p:nvPr>
            <p:ph type="subTitle" idx="5"/>
          </p:nvPr>
        </p:nvSpPr>
        <p:spPr>
          <a:xfrm>
            <a:off x="4785983" y="3466649"/>
            <a:ext cx="3298260" cy="3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EUSAIR FACILITY POINT AS ENABLER </a:t>
            </a:r>
            <a:endParaRPr dirty="0"/>
          </a:p>
        </p:txBody>
      </p:sp>
      <p:sp>
        <p:nvSpPr>
          <p:cNvPr id="490" name="Google Shape;490;p56"/>
          <p:cNvSpPr txBox="1">
            <a:spLocks noGrp="1"/>
          </p:cNvSpPr>
          <p:nvPr>
            <p:ph type="subTitle" idx="6"/>
          </p:nvPr>
        </p:nvSpPr>
        <p:spPr>
          <a:xfrm>
            <a:off x="4745110" y="3706784"/>
            <a:ext cx="4022170" cy="572700"/>
          </a:xfrm>
          <a:prstGeom prst="rect">
            <a:avLst/>
          </a:prstGeom>
        </p:spPr>
        <p:txBody>
          <a:bodyPr spcFirstLastPara="1" wrap="square" lIns="91425" tIns="91425" rIns="91425" bIns="91425" anchor="t" anchorCtr="0">
            <a:noAutofit/>
          </a:bodyPr>
          <a:lstStyle/>
          <a:p>
            <a:pPr marL="285750" indent="-285750" algn="just">
              <a:buFont typeface="Wingdings" panose="05000000000000000000" pitchFamily="2" charset="2"/>
              <a:buChar char="§"/>
            </a:pPr>
            <a:endParaRPr lang="en-US" sz="1200" dirty="0" smtClean="0">
              <a:latin typeface="Arial Nova Cond" panose="020B0506020202020204" pitchFamily="34" charset="0"/>
            </a:endParaRPr>
          </a:p>
          <a:p>
            <a:pPr marL="285750" indent="-285750" algn="just">
              <a:buFont typeface="Wingdings" panose="05000000000000000000" pitchFamily="2" charset="2"/>
              <a:buChar char="§"/>
            </a:pPr>
            <a:r>
              <a:rPr lang="en-US" sz="1200" dirty="0" smtClean="0">
                <a:latin typeface="Arial Nova Cond" panose="020B0506020202020204" pitchFamily="34" charset="0"/>
              </a:rPr>
              <a:t>Consultations</a:t>
            </a:r>
            <a:r>
              <a:rPr lang="en-US" sz="1200" dirty="0">
                <a:latin typeface="Arial Nova Cond" panose="020B0506020202020204" pitchFamily="34" charset="0"/>
              </a:rPr>
              <a:t>, Information Brokerage, Meetings and Webinars are managed through the Stakeholder Platform</a:t>
            </a:r>
          </a:p>
          <a:p>
            <a:pPr marL="285750" indent="-285750" algn="just">
              <a:buFont typeface="Wingdings" panose="05000000000000000000" pitchFamily="2" charset="2"/>
              <a:buChar char="§"/>
            </a:pPr>
            <a:r>
              <a:rPr lang="en-US" sz="1200" dirty="0">
                <a:latin typeface="Arial Nova Cond" panose="020B0506020202020204" pitchFamily="34" charset="0"/>
              </a:rPr>
              <a:t>Functionalities can be further exploited (i.e. Interactive Library, Best Practices Atlas, Learning Pills related to EUSAIR Pillars and Flagships) </a:t>
            </a:r>
          </a:p>
          <a:p>
            <a:pPr marL="285750" lvl="0" indent="-285750" algn="just" rtl="0">
              <a:spcBef>
                <a:spcPts val="0"/>
              </a:spcBef>
              <a:spcAft>
                <a:spcPts val="0"/>
              </a:spcAft>
              <a:buFont typeface="Wingdings" panose="05000000000000000000" pitchFamily="2" charset="2"/>
              <a:buChar char="§"/>
            </a:pPr>
            <a:endParaRPr lang="it-IT" sz="1200" dirty="0">
              <a:latin typeface="Arial Nova Cond" panose="020B0506020202020204" pitchFamily="34" charset="0"/>
            </a:endParaRPr>
          </a:p>
        </p:txBody>
      </p:sp>
      <p:sp>
        <p:nvSpPr>
          <p:cNvPr id="492" name="Google Shape;492;p56"/>
          <p:cNvSpPr/>
          <p:nvPr/>
        </p:nvSpPr>
        <p:spPr>
          <a:xfrm rot="5400000">
            <a:off x="705125" y="734375"/>
            <a:ext cx="629400" cy="223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6"/>
          <p:cNvSpPr/>
          <p:nvPr/>
        </p:nvSpPr>
        <p:spPr>
          <a:xfrm rot="5400000">
            <a:off x="1355325" y="1145775"/>
            <a:ext cx="629400" cy="3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6"/>
          <p:cNvSpPr/>
          <p:nvPr/>
        </p:nvSpPr>
        <p:spPr>
          <a:xfrm rot="5400000">
            <a:off x="2002901" y="1567225"/>
            <a:ext cx="629400" cy="4847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56"/>
          <p:cNvGrpSpPr/>
          <p:nvPr/>
        </p:nvGrpSpPr>
        <p:grpSpPr>
          <a:xfrm>
            <a:off x="2883548" y="2751433"/>
            <a:ext cx="340034" cy="341579"/>
            <a:chOff x="-12199250" y="2530225"/>
            <a:chExt cx="352075" cy="353675"/>
          </a:xfrm>
        </p:grpSpPr>
        <p:sp>
          <p:nvSpPr>
            <p:cNvPr id="496" name="Google Shape;496;p56"/>
            <p:cNvSpPr/>
            <p:nvPr/>
          </p:nvSpPr>
          <p:spPr>
            <a:xfrm>
              <a:off x="-12055900" y="2530225"/>
              <a:ext cx="63025" cy="62250"/>
            </a:xfrm>
            <a:custGeom>
              <a:avLst/>
              <a:gdLst/>
              <a:ahLst/>
              <a:cxnLst/>
              <a:rect l="l" t="t" r="r" b="b"/>
              <a:pathLst>
                <a:path w="2521" h="2490" extrusionOk="0">
                  <a:moveTo>
                    <a:pt x="1292" y="883"/>
                  </a:moveTo>
                  <a:cubicBezTo>
                    <a:pt x="1512" y="883"/>
                    <a:pt x="1733" y="1072"/>
                    <a:pt x="1733" y="1292"/>
                  </a:cubicBezTo>
                  <a:cubicBezTo>
                    <a:pt x="1701" y="1513"/>
                    <a:pt x="1544" y="1702"/>
                    <a:pt x="1292" y="1702"/>
                  </a:cubicBezTo>
                  <a:cubicBezTo>
                    <a:pt x="1071" y="1702"/>
                    <a:pt x="914" y="1513"/>
                    <a:pt x="914" y="1292"/>
                  </a:cubicBezTo>
                  <a:cubicBezTo>
                    <a:pt x="914" y="1072"/>
                    <a:pt x="1103" y="883"/>
                    <a:pt x="1292" y="883"/>
                  </a:cubicBezTo>
                  <a:close/>
                  <a:moveTo>
                    <a:pt x="1260" y="1"/>
                  </a:moveTo>
                  <a:cubicBezTo>
                    <a:pt x="567" y="1"/>
                    <a:pt x="0" y="568"/>
                    <a:pt x="0" y="1261"/>
                  </a:cubicBezTo>
                  <a:cubicBezTo>
                    <a:pt x="0" y="1923"/>
                    <a:pt x="567" y="2490"/>
                    <a:pt x="1260" y="2490"/>
                  </a:cubicBezTo>
                  <a:cubicBezTo>
                    <a:pt x="1985" y="2490"/>
                    <a:pt x="2520" y="1923"/>
                    <a:pt x="2520" y="1261"/>
                  </a:cubicBezTo>
                  <a:cubicBezTo>
                    <a:pt x="2520" y="599"/>
                    <a:pt x="1985" y="1"/>
                    <a:pt x="1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6"/>
            <p:cNvSpPr/>
            <p:nvPr/>
          </p:nvSpPr>
          <p:spPr>
            <a:xfrm>
              <a:off x="-12116550" y="2592450"/>
              <a:ext cx="185900" cy="291450"/>
            </a:xfrm>
            <a:custGeom>
              <a:avLst/>
              <a:gdLst/>
              <a:ahLst/>
              <a:cxnLst/>
              <a:rect l="l" t="t" r="r" b="b"/>
              <a:pathLst>
                <a:path w="7436" h="11658" extrusionOk="0">
                  <a:moveTo>
                    <a:pt x="5135" y="851"/>
                  </a:moveTo>
                  <a:cubicBezTo>
                    <a:pt x="5388" y="1324"/>
                    <a:pt x="5419" y="1891"/>
                    <a:pt x="5230" y="2395"/>
                  </a:cubicBezTo>
                  <a:lnTo>
                    <a:pt x="3938" y="1765"/>
                  </a:lnTo>
                  <a:cubicBezTo>
                    <a:pt x="3875" y="1749"/>
                    <a:pt x="3812" y="1741"/>
                    <a:pt x="3749" y="1741"/>
                  </a:cubicBezTo>
                  <a:cubicBezTo>
                    <a:pt x="3686" y="1741"/>
                    <a:pt x="3623" y="1749"/>
                    <a:pt x="3560" y="1765"/>
                  </a:cubicBezTo>
                  <a:lnTo>
                    <a:pt x="2269" y="2395"/>
                  </a:lnTo>
                  <a:cubicBezTo>
                    <a:pt x="2048" y="1891"/>
                    <a:pt x="2080" y="1324"/>
                    <a:pt x="2300" y="851"/>
                  </a:cubicBezTo>
                  <a:close/>
                  <a:moveTo>
                    <a:pt x="4159" y="2742"/>
                  </a:moveTo>
                  <a:lnTo>
                    <a:pt x="4946" y="3151"/>
                  </a:lnTo>
                  <a:lnTo>
                    <a:pt x="4253" y="7530"/>
                  </a:lnTo>
                  <a:lnTo>
                    <a:pt x="3308" y="7530"/>
                  </a:lnTo>
                  <a:lnTo>
                    <a:pt x="2552" y="3151"/>
                  </a:lnTo>
                  <a:lnTo>
                    <a:pt x="3340" y="2742"/>
                  </a:lnTo>
                  <a:lnTo>
                    <a:pt x="3340" y="4569"/>
                  </a:lnTo>
                  <a:cubicBezTo>
                    <a:pt x="3340" y="4789"/>
                    <a:pt x="3529" y="5010"/>
                    <a:pt x="3718" y="5010"/>
                  </a:cubicBezTo>
                  <a:cubicBezTo>
                    <a:pt x="3970" y="5010"/>
                    <a:pt x="4159" y="4789"/>
                    <a:pt x="4159" y="4569"/>
                  </a:cubicBezTo>
                  <a:lnTo>
                    <a:pt x="4159" y="2742"/>
                  </a:lnTo>
                  <a:close/>
                  <a:moveTo>
                    <a:pt x="5388" y="8318"/>
                  </a:moveTo>
                  <a:cubicBezTo>
                    <a:pt x="5608" y="8318"/>
                    <a:pt x="5766" y="8507"/>
                    <a:pt x="5766" y="8727"/>
                  </a:cubicBezTo>
                  <a:lnTo>
                    <a:pt x="5766" y="9169"/>
                  </a:lnTo>
                  <a:lnTo>
                    <a:pt x="1638" y="9169"/>
                  </a:lnTo>
                  <a:lnTo>
                    <a:pt x="1638" y="8727"/>
                  </a:lnTo>
                  <a:cubicBezTo>
                    <a:pt x="1638" y="8507"/>
                    <a:pt x="1827" y="8318"/>
                    <a:pt x="2080" y="8318"/>
                  </a:cubicBezTo>
                  <a:close/>
                  <a:moveTo>
                    <a:pt x="6207" y="9956"/>
                  </a:moveTo>
                  <a:cubicBezTo>
                    <a:pt x="6459" y="9956"/>
                    <a:pt x="6616" y="10145"/>
                    <a:pt x="6616" y="10397"/>
                  </a:cubicBezTo>
                  <a:lnTo>
                    <a:pt x="6616" y="10838"/>
                  </a:lnTo>
                  <a:lnTo>
                    <a:pt x="819" y="10838"/>
                  </a:lnTo>
                  <a:lnTo>
                    <a:pt x="819" y="10397"/>
                  </a:lnTo>
                  <a:cubicBezTo>
                    <a:pt x="819" y="10145"/>
                    <a:pt x="1008" y="9956"/>
                    <a:pt x="1260" y="9956"/>
                  </a:cubicBezTo>
                  <a:close/>
                  <a:moveTo>
                    <a:pt x="2080" y="1"/>
                  </a:moveTo>
                  <a:cubicBezTo>
                    <a:pt x="1922" y="1"/>
                    <a:pt x="1796" y="64"/>
                    <a:pt x="1733" y="190"/>
                  </a:cubicBezTo>
                  <a:cubicBezTo>
                    <a:pt x="1134" y="1040"/>
                    <a:pt x="1134" y="2143"/>
                    <a:pt x="1670" y="3057"/>
                  </a:cubicBezTo>
                  <a:lnTo>
                    <a:pt x="2426" y="7530"/>
                  </a:lnTo>
                  <a:lnTo>
                    <a:pt x="2080" y="7530"/>
                  </a:lnTo>
                  <a:cubicBezTo>
                    <a:pt x="1418" y="7530"/>
                    <a:pt x="819" y="8066"/>
                    <a:pt x="819" y="8759"/>
                  </a:cubicBezTo>
                  <a:lnTo>
                    <a:pt x="819" y="9232"/>
                  </a:lnTo>
                  <a:cubicBezTo>
                    <a:pt x="347" y="9389"/>
                    <a:pt x="0" y="9862"/>
                    <a:pt x="0" y="10429"/>
                  </a:cubicBezTo>
                  <a:lnTo>
                    <a:pt x="0" y="11248"/>
                  </a:lnTo>
                  <a:cubicBezTo>
                    <a:pt x="0" y="11500"/>
                    <a:pt x="189" y="11657"/>
                    <a:pt x="378" y="11657"/>
                  </a:cubicBezTo>
                  <a:lnTo>
                    <a:pt x="6994" y="11657"/>
                  </a:lnTo>
                  <a:cubicBezTo>
                    <a:pt x="7246" y="11657"/>
                    <a:pt x="7435" y="11437"/>
                    <a:pt x="7435" y="11248"/>
                  </a:cubicBezTo>
                  <a:lnTo>
                    <a:pt x="7435" y="10429"/>
                  </a:lnTo>
                  <a:cubicBezTo>
                    <a:pt x="7435" y="9862"/>
                    <a:pt x="7089" y="9452"/>
                    <a:pt x="6616" y="9232"/>
                  </a:cubicBezTo>
                  <a:lnTo>
                    <a:pt x="6616" y="8759"/>
                  </a:lnTo>
                  <a:cubicBezTo>
                    <a:pt x="6616" y="8066"/>
                    <a:pt x="6049" y="7530"/>
                    <a:pt x="5388" y="7530"/>
                  </a:cubicBezTo>
                  <a:lnTo>
                    <a:pt x="5041" y="7530"/>
                  </a:lnTo>
                  <a:lnTo>
                    <a:pt x="5766" y="3057"/>
                  </a:lnTo>
                  <a:cubicBezTo>
                    <a:pt x="6333" y="2206"/>
                    <a:pt x="6301" y="1072"/>
                    <a:pt x="5734" y="190"/>
                  </a:cubicBezTo>
                  <a:cubicBezTo>
                    <a:pt x="5671" y="64"/>
                    <a:pt x="5545" y="1"/>
                    <a:pt x="5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6"/>
            <p:cNvSpPr/>
            <p:nvPr/>
          </p:nvSpPr>
          <p:spPr>
            <a:xfrm>
              <a:off x="-11950375" y="2633400"/>
              <a:ext cx="103200" cy="102425"/>
            </a:xfrm>
            <a:custGeom>
              <a:avLst/>
              <a:gdLst/>
              <a:ahLst/>
              <a:cxnLst/>
              <a:rect l="l" t="t" r="r" b="b"/>
              <a:pathLst>
                <a:path w="4128" h="4097" extrusionOk="0">
                  <a:moveTo>
                    <a:pt x="2017" y="1324"/>
                  </a:moveTo>
                  <a:lnTo>
                    <a:pt x="2206" y="1671"/>
                  </a:lnTo>
                  <a:cubicBezTo>
                    <a:pt x="2238" y="1734"/>
                    <a:pt x="2332" y="1828"/>
                    <a:pt x="2395" y="1860"/>
                  </a:cubicBezTo>
                  <a:lnTo>
                    <a:pt x="2742" y="2049"/>
                  </a:lnTo>
                  <a:lnTo>
                    <a:pt x="2395" y="2269"/>
                  </a:lnTo>
                  <a:cubicBezTo>
                    <a:pt x="2332" y="2301"/>
                    <a:pt x="2238" y="2364"/>
                    <a:pt x="2206" y="2458"/>
                  </a:cubicBezTo>
                  <a:lnTo>
                    <a:pt x="2017" y="2805"/>
                  </a:lnTo>
                  <a:lnTo>
                    <a:pt x="1797" y="2458"/>
                  </a:lnTo>
                  <a:cubicBezTo>
                    <a:pt x="1765" y="2364"/>
                    <a:pt x="1702" y="2301"/>
                    <a:pt x="1607" y="2269"/>
                  </a:cubicBezTo>
                  <a:lnTo>
                    <a:pt x="1261" y="2049"/>
                  </a:lnTo>
                  <a:lnTo>
                    <a:pt x="1607" y="1860"/>
                  </a:lnTo>
                  <a:cubicBezTo>
                    <a:pt x="1702" y="1828"/>
                    <a:pt x="1765" y="1734"/>
                    <a:pt x="1797" y="1671"/>
                  </a:cubicBezTo>
                  <a:lnTo>
                    <a:pt x="2017" y="1324"/>
                  </a:lnTo>
                  <a:close/>
                  <a:moveTo>
                    <a:pt x="2049" y="1"/>
                  </a:moveTo>
                  <a:cubicBezTo>
                    <a:pt x="1891" y="1"/>
                    <a:pt x="1734" y="95"/>
                    <a:pt x="1702" y="253"/>
                  </a:cubicBezTo>
                  <a:lnTo>
                    <a:pt x="1229" y="1230"/>
                  </a:lnTo>
                  <a:lnTo>
                    <a:pt x="221" y="1702"/>
                  </a:lnTo>
                  <a:cubicBezTo>
                    <a:pt x="64" y="1797"/>
                    <a:pt x="1" y="1891"/>
                    <a:pt x="1" y="2049"/>
                  </a:cubicBezTo>
                  <a:cubicBezTo>
                    <a:pt x="1" y="2206"/>
                    <a:pt x="64" y="2364"/>
                    <a:pt x="221" y="2427"/>
                  </a:cubicBezTo>
                  <a:lnTo>
                    <a:pt x="1229" y="2899"/>
                  </a:lnTo>
                  <a:lnTo>
                    <a:pt x="1702" y="3876"/>
                  </a:lnTo>
                  <a:cubicBezTo>
                    <a:pt x="1765" y="4034"/>
                    <a:pt x="1891" y="4097"/>
                    <a:pt x="2049" y="4097"/>
                  </a:cubicBezTo>
                  <a:cubicBezTo>
                    <a:pt x="2206" y="4097"/>
                    <a:pt x="2364" y="4034"/>
                    <a:pt x="2395" y="3876"/>
                  </a:cubicBezTo>
                  <a:lnTo>
                    <a:pt x="2868" y="2899"/>
                  </a:lnTo>
                  <a:lnTo>
                    <a:pt x="3907" y="2427"/>
                  </a:lnTo>
                  <a:cubicBezTo>
                    <a:pt x="4065" y="2332"/>
                    <a:pt x="4128" y="2206"/>
                    <a:pt x="4128" y="2049"/>
                  </a:cubicBezTo>
                  <a:cubicBezTo>
                    <a:pt x="4128" y="1891"/>
                    <a:pt x="4065" y="1734"/>
                    <a:pt x="3907" y="1702"/>
                  </a:cubicBezTo>
                  <a:lnTo>
                    <a:pt x="2868" y="1230"/>
                  </a:lnTo>
                  <a:lnTo>
                    <a:pt x="2395" y="253"/>
                  </a:lnTo>
                  <a:cubicBezTo>
                    <a:pt x="2332" y="95"/>
                    <a:pt x="220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6"/>
            <p:cNvSpPr/>
            <p:nvPr/>
          </p:nvSpPr>
          <p:spPr>
            <a:xfrm>
              <a:off x="-12199250" y="2633400"/>
              <a:ext cx="103200" cy="102425"/>
            </a:xfrm>
            <a:custGeom>
              <a:avLst/>
              <a:gdLst/>
              <a:ahLst/>
              <a:cxnLst/>
              <a:rect l="l" t="t" r="r" b="b"/>
              <a:pathLst>
                <a:path w="4128" h="4097" extrusionOk="0">
                  <a:moveTo>
                    <a:pt x="2048" y="1324"/>
                  </a:moveTo>
                  <a:lnTo>
                    <a:pt x="2237" y="1671"/>
                  </a:lnTo>
                  <a:cubicBezTo>
                    <a:pt x="2269" y="1734"/>
                    <a:pt x="2363" y="1828"/>
                    <a:pt x="2426" y="1860"/>
                  </a:cubicBezTo>
                  <a:lnTo>
                    <a:pt x="2804" y="2049"/>
                  </a:lnTo>
                  <a:lnTo>
                    <a:pt x="2426" y="2269"/>
                  </a:lnTo>
                  <a:cubicBezTo>
                    <a:pt x="2363" y="2301"/>
                    <a:pt x="2269" y="2364"/>
                    <a:pt x="2237" y="2458"/>
                  </a:cubicBezTo>
                  <a:lnTo>
                    <a:pt x="2048" y="2805"/>
                  </a:lnTo>
                  <a:lnTo>
                    <a:pt x="1859" y="2458"/>
                  </a:lnTo>
                  <a:cubicBezTo>
                    <a:pt x="1796" y="2364"/>
                    <a:pt x="1733" y="2301"/>
                    <a:pt x="1638" y="2269"/>
                  </a:cubicBezTo>
                  <a:lnTo>
                    <a:pt x="1292" y="2049"/>
                  </a:lnTo>
                  <a:lnTo>
                    <a:pt x="1638" y="1860"/>
                  </a:lnTo>
                  <a:cubicBezTo>
                    <a:pt x="1733" y="1828"/>
                    <a:pt x="1796" y="1734"/>
                    <a:pt x="1859" y="1671"/>
                  </a:cubicBezTo>
                  <a:lnTo>
                    <a:pt x="2048" y="1324"/>
                  </a:lnTo>
                  <a:close/>
                  <a:moveTo>
                    <a:pt x="2079" y="1"/>
                  </a:moveTo>
                  <a:cubicBezTo>
                    <a:pt x="1922" y="1"/>
                    <a:pt x="1764" y="95"/>
                    <a:pt x="1733" y="253"/>
                  </a:cubicBezTo>
                  <a:lnTo>
                    <a:pt x="1260" y="1230"/>
                  </a:lnTo>
                  <a:lnTo>
                    <a:pt x="221" y="1702"/>
                  </a:lnTo>
                  <a:cubicBezTo>
                    <a:pt x="63" y="1797"/>
                    <a:pt x="0" y="1891"/>
                    <a:pt x="0" y="2049"/>
                  </a:cubicBezTo>
                  <a:cubicBezTo>
                    <a:pt x="0" y="2206"/>
                    <a:pt x="63" y="2364"/>
                    <a:pt x="221" y="2427"/>
                  </a:cubicBezTo>
                  <a:lnTo>
                    <a:pt x="1260" y="2899"/>
                  </a:lnTo>
                  <a:lnTo>
                    <a:pt x="1733" y="3876"/>
                  </a:lnTo>
                  <a:cubicBezTo>
                    <a:pt x="1796" y="4034"/>
                    <a:pt x="1922" y="4097"/>
                    <a:pt x="2079" y="4097"/>
                  </a:cubicBezTo>
                  <a:cubicBezTo>
                    <a:pt x="2237" y="4097"/>
                    <a:pt x="2395" y="4034"/>
                    <a:pt x="2426" y="3876"/>
                  </a:cubicBezTo>
                  <a:lnTo>
                    <a:pt x="2899" y="2899"/>
                  </a:lnTo>
                  <a:lnTo>
                    <a:pt x="3907" y="2427"/>
                  </a:lnTo>
                  <a:cubicBezTo>
                    <a:pt x="4033" y="2364"/>
                    <a:pt x="4127" y="2206"/>
                    <a:pt x="4127" y="2049"/>
                  </a:cubicBezTo>
                  <a:cubicBezTo>
                    <a:pt x="4127" y="1891"/>
                    <a:pt x="4033" y="1734"/>
                    <a:pt x="3907" y="1702"/>
                  </a:cubicBezTo>
                  <a:lnTo>
                    <a:pt x="2899" y="1230"/>
                  </a:lnTo>
                  <a:lnTo>
                    <a:pt x="2426" y="253"/>
                  </a:lnTo>
                  <a:cubicBezTo>
                    <a:pt x="2363" y="95"/>
                    <a:pt x="2237" y="1"/>
                    <a:pt x="2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56"/>
          <p:cNvGrpSpPr/>
          <p:nvPr/>
        </p:nvGrpSpPr>
        <p:grpSpPr>
          <a:xfrm>
            <a:off x="1540345" y="1666350"/>
            <a:ext cx="375591" cy="374060"/>
            <a:chOff x="-42062025" y="2316000"/>
            <a:chExt cx="319000" cy="317700"/>
          </a:xfrm>
        </p:grpSpPr>
        <p:sp>
          <p:nvSpPr>
            <p:cNvPr id="501" name="Google Shape;501;p56"/>
            <p:cNvSpPr/>
            <p:nvPr/>
          </p:nvSpPr>
          <p:spPr>
            <a:xfrm>
              <a:off x="-41965150" y="2477075"/>
              <a:ext cx="124475" cy="112675"/>
            </a:xfrm>
            <a:custGeom>
              <a:avLst/>
              <a:gdLst/>
              <a:ahLst/>
              <a:cxnLst/>
              <a:rect l="l" t="t" r="r" b="b"/>
              <a:pathLst>
                <a:path w="4979" h="4507" extrusionOk="0">
                  <a:moveTo>
                    <a:pt x="2521" y="1371"/>
                  </a:moveTo>
                  <a:lnTo>
                    <a:pt x="2773" y="1812"/>
                  </a:lnTo>
                  <a:cubicBezTo>
                    <a:pt x="2836" y="1938"/>
                    <a:pt x="2931" y="2001"/>
                    <a:pt x="3088" y="2064"/>
                  </a:cubicBezTo>
                  <a:lnTo>
                    <a:pt x="3592" y="2127"/>
                  </a:lnTo>
                  <a:lnTo>
                    <a:pt x="3151" y="2473"/>
                  </a:lnTo>
                  <a:cubicBezTo>
                    <a:pt x="3088" y="2568"/>
                    <a:pt x="2994" y="2725"/>
                    <a:pt x="3057" y="2851"/>
                  </a:cubicBezTo>
                  <a:lnTo>
                    <a:pt x="3120" y="3355"/>
                  </a:lnTo>
                  <a:lnTo>
                    <a:pt x="2679" y="3103"/>
                  </a:lnTo>
                  <a:cubicBezTo>
                    <a:pt x="2631" y="3072"/>
                    <a:pt x="2568" y="3056"/>
                    <a:pt x="2501" y="3056"/>
                  </a:cubicBezTo>
                  <a:cubicBezTo>
                    <a:pt x="2434" y="3056"/>
                    <a:pt x="2364" y="3072"/>
                    <a:pt x="2301" y="3103"/>
                  </a:cubicBezTo>
                  <a:lnTo>
                    <a:pt x="1860" y="3355"/>
                  </a:lnTo>
                  <a:lnTo>
                    <a:pt x="1954" y="2851"/>
                  </a:lnTo>
                  <a:cubicBezTo>
                    <a:pt x="1986" y="2725"/>
                    <a:pt x="1891" y="2568"/>
                    <a:pt x="1828" y="2473"/>
                  </a:cubicBezTo>
                  <a:lnTo>
                    <a:pt x="1481" y="2127"/>
                  </a:lnTo>
                  <a:lnTo>
                    <a:pt x="1986" y="2064"/>
                  </a:lnTo>
                  <a:cubicBezTo>
                    <a:pt x="2112" y="2064"/>
                    <a:pt x="2206" y="1938"/>
                    <a:pt x="2301" y="1812"/>
                  </a:cubicBezTo>
                  <a:lnTo>
                    <a:pt x="2521" y="1371"/>
                  </a:lnTo>
                  <a:close/>
                  <a:moveTo>
                    <a:pt x="2474" y="0"/>
                  </a:moveTo>
                  <a:cubicBezTo>
                    <a:pt x="2332" y="0"/>
                    <a:pt x="2190" y="79"/>
                    <a:pt x="2112" y="236"/>
                  </a:cubicBezTo>
                  <a:lnTo>
                    <a:pt x="1576" y="1276"/>
                  </a:lnTo>
                  <a:lnTo>
                    <a:pt x="473" y="1434"/>
                  </a:lnTo>
                  <a:cubicBezTo>
                    <a:pt x="127" y="1465"/>
                    <a:pt x="1" y="1906"/>
                    <a:pt x="253" y="2127"/>
                  </a:cubicBezTo>
                  <a:lnTo>
                    <a:pt x="1040" y="2914"/>
                  </a:lnTo>
                  <a:lnTo>
                    <a:pt x="851" y="4017"/>
                  </a:lnTo>
                  <a:cubicBezTo>
                    <a:pt x="802" y="4291"/>
                    <a:pt x="1028" y="4506"/>
                    <a:pt x="1249" y="4506"/>
                  </a:cubicBezTo>
                  <a:cubicBezTo>
                    <a:pt x="1308" y="4506"/>
                    <a:pt x="1366" y="4491"/>
                    <a:pt x="1418" y="4458"/>
                  </a:cubicBezTo>
                  <a:lnTo>
                    <a:pt x="2427" y="3954"/>
                  </a:lnTo>
                  <a:lnTo>
                    <a:pt x="3403" y="4458"/>
                  </a:lnTo>
                  <a:cubicBezTo>
                    <a:pt x="3465" y="4489"/>
                    <a:pt x="3528" y="4503"/>
                    <a:pt x="3589" y="4503"/>
                  </a:cubicBezTo>
                  <a:cubicBezTo>
                    <a:pt x="3839" y="4503"/>
                    <a:pt x="4052" y="4270"/>
                    <a:pt x="4002" y="4017"/>
                  </a:cubicBezTo>
                  <a:lnTo>
                    <a:pt x="3781" y="2914"/>
                  </a:lnTo>
                  <a:lnTo>
                    <a:pt x="4569" y="2127"/>
                  </a:lnTo>
                  <a:cubicBezTo>
                    <a:pt x="4978" y="1906"/>
                    <a:pt x="4821" y="1465"/>
                    <a:pt x="4474" y="1434"/>
                  </a:cubicBezTo>
                  <a:lnTo>
                    <a:pt x="3372" y="1276"/>
                  </a:lnTo>
                  <a:lnTo>
                    <a:pt x="2836" y="236"/>
                  </a:lnTo>
                  <a:cubicBezTo>
                    <a:pt x="2757" y="79"/>
                    <a:pt x="2616" y="0"/>
                    <a:pt x="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6"/>
            <p:cNvSpPr/>
            <p:nvPr/>
          </p:nvSpPr>
          <p:spPr>
            <a:xfrm>
              <a:off x="-42062025" y="2316000"/>
              <a:ext cx="319000" cy="317700"/>
            </a:xfrm>
            <a:custGeom>
              <a:avLst/>
              <a:gdLst/>
              <a:ahLst/>
              <a:cxnLst/>
              <a:rect l="l" t="t" r="r" b="b"/>
              <a:pathLst>
                <a:path w="12760" h="12708" extrusionOk="0">
                  <a:moveTo>
                    <a:pt x="9610" y="851"/>
                  </a:moveTo>
                  <a:lnTo>
                    <a:pt x="8129" y="2615"/>
                  </a:lnTo>
                  <a:cubicBezTo>
                    <a:pt x="8097" y="2584"/>
                    <a:pt x="8034" y="2584"/>
                    <a:pt x="7940" y="2584"/>
                  </a:cubicBezTo>
                  <a:lnTo>
                    <a:pt x="4821" y="2584"/>
                  </a:lnTo>
                  <a:cubicBezTo>
                    <a:pt x="4758" y="2584"/>
                    <a:pt x="4726" y="2584"/>
                    <a:pt x="4632" y="2615"/>
                  </a:cubicBezTo>
                  <a:lnTo>
                    <a:pt x="3183" y="851"/>
                  </a:lnTo>
                  <a:close/>
                  <a:moveTo>
                    <a:pt x="7530" y="3371"/>
                  </a:moveTo>
                  <a:lnTo>
                    <a:pt x="6396" y="4726"/>
                  </a:lnTo>
                  <a:lnTo>
                    <a:pt x="5293" y="3371"/>
                  </a:lnTo>
                  <a:close/>
                  <a:moveTo>
                    <a:pt x="10555" y="1009"/>
                  </a:moveTo>
                  <a:lnTo>
                    <a:pt x="11783" y="2237"/>
                  </a:lnTo>
                  <a:lnTo>
                    <a:pt x="8759" y="5923"/>
                  </a:lnTo>
                  <a:cubicBezTo>
                    <a:pt x="8255" y="5545"/>
                    <a:pt x="7719" y="5262"/>
                    <a:pt x="7121" y="5136"/>
                  </a:cubicBezTo>
                  <a:lnTo>
                    <a:pt x="10555" y="1009"/>
                  </a:lnTo>
                  <a:close/>
                  <a:moveTo>
                    <a:pt x="2269" y="1040"/>
                  </a:moveTo>
                  <a:lnTo>
                    <a:pt x="5703" y="5199"/>
                  </a:lnTo>
                  <a:cubicBezTo>
                    <a:pt x="5104" y="5293"/>
                    <a:pt x="4506" y="5545"/>
                    <a:pt x="4033" y="5986"/>
                  </a:cubicBezTo>
                  <a:cubicBezTo>
                    <a:pt x="3214" y="4947"/>
                    <a:pt x="1040" y="2269"/>
                    <a:pt x="1040" y="2269"/>
                  </a:cubicBezTo>
                  <a:lnTo>
                    <a:pt x="2269" y="1040"/>
                  </a:lnTo>
                  <a:close/>
                  <a:moveTo>
                    <a:pt x="6349" y="5978"/>
                  </a:moveTo>
                  <a:cubicBezTo>
                    <a:pt x="7097" y="5978"/>
                    <a:pt x="7845" y="6254"/>
                    <a:pt x="8412" y="6805"/>
                  </a:cubicBezTo>
                  <a:lnTo>
                    <a:pt x="8538" y="6932"/>
                  </a:lnTo>
                  <a:cubicBezTo>
                    <a:pt x="8633" y="7026"/>
                    <a:pt x="8727" y="7152"/>
                    <a:pt x="8822" y="7278"/>
                  </a:cubicBezTo>
                  <a:cubicBezTo>
                    <a:pt x="9452" y="8097"/>
                    <a:pt x="9484" y="9168"/>
                    <a:pt x="9137" y="10082"/>
                  </a:cubicBezTo>
                  <a:cubicBezTo>
                    <a:pt x="8662" y="11199"/>
                    <a:pt x="7524" y="11885"/>
                    <a:pt x="6358" y="11885"/>
                  </a:cubicBezTo>
                  <a:cubicBezTo>
                    <a:pt x="5978" y="11885"/>
                    <a:pt x="5595" y="11812"/>
                    <a:pt x="5230" y="11657"/>
                  </a:cubicBezTo>
                  <a:cubicBezTo>
                    <a:pt x="3340" y="10870"/>
                    <a:pt x="2805" y="8412"/>
                    <a:pt x="4159" y="6932"/>
                  </a:cubicBezTo>
                  <a:lnTo>
                    <a:pt x="4285" y="6805"/>
                  </a:lnTo>
                  <a:cubicBezTo>
                    <a:pt x="4852" y="6254"/>
                    <a:pt x="5601" y="5978"/>
                    <a:pt x="6349" y="5978"/>
                  </a:cubicBezTo>
                  <a:close/>
                  <a:moveTo>
                    <a:pt x="2269" y="0"/>
                  </a:moveTo>
                  <a:cubicBezTo>
                    <a:pt x="2143" y="0"/>
                    <a:pt x="2048" y="32"/>
                    <a:pt x="1954" y="95"/>
                  </a:cubicBezTo>
                  <a:lnTo>
                    <a:pt x="158" y="1922"/>
                  </a:lnTo>
                  <a:cubicBezTo>
                    <a:pt x="1" y="2080"/>
                    <a:pt x="1" y="2300"/>
                    <a:pt x="95" y="2458"/>
                  </a:cubicBezTo>
                  <a:lnTo>
                    <a:pt x="3372" y="6522"/>
                  </a:lnTo>
                  <a:cubicBezTo>
                    <a:pt x="1985" y="8255"/>
                    <a:pt x="2395" y="10807"/>
                    <a:pt x="4254" y="12035"/>
                  </a:cubicBezTo>
                  <a:cubicBezTo>
                    <a:pt x="4911" y="12489"/>
                    <a:pt x="5659" y="12708"/>
                    <a:pt x="6397" y="12708"/>
                  </a:cubicBezTo>
                  <a:cubicBezTo>
                    <a:pt x="7606" y="12708"/>
                    <a:pt x="8791" y="12122"/>
                    <a:pt x="9515" y="11027"/>
                  </a:cubicBezTo>
                  <a:cubicBezTo>
                    <a:pt x="10429" y="9641"/>
                    <a:pt x="10397" y="7814"/>
                    <a:pt x="9326" y="6522"/>
                  </a:cubicBezTo>
                  <a:lnTo>
                    <a:pt x="12634" y="2458"/>
                  </a:lnTo>
                  <a:cubicBezTo>
                    <a:pt x="12760" y="2300"/>
                    <a:pt x="12760" y="2080"/>
                    <a:pt x="12603" y="1922"/>
                  </a:cubicBezTo>
                  <a:lnTo>
                    <a:pt x="10775" y="95"/>
                  </a:lnTo>
                  <a:cubicBezTo>
                    <a:pt x="10712" y="32"/>
                    <a:pt x="10555" y="0"/>
                    <a:pt x="10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56"/>
          <p:cNvGrpSpPr/>
          <p:nvPr/>
        </p:nvGrpSpPr>
        <p:grpSpPr>
          <a:xfrm>
            <a:off x="4142720" y="3804666"/>
            <a:ext cx="375591" cy="372824"/>
            <a:chOff x="-40171725" y="2705875"/>
            <a:chExt cx="319000" cy="316650"/>
          </a:xfrm>
        </p:grpSpPr>
        <p:sp>
          <p:nvSpPr>
            <p:cNvPr id="504" name="Google Shape;504;p56"/>
            <p:cNvSpPr/>
            <p:nvPr/>
          </p:nvSpPr>
          <p:spPr>
            <a:xfrm>
              <a:off x="-40068550" y="2788575"/>
              <a:ext cx="48075" cy="58775"/>
            </a:xfrm>
            <a:custGeom>
              <a:avLst/>
              <a:gdLst/>
              <a:ahLst/>
              <a:cxnLst/>
              <a:rect l="l" t="t" r="r" b="b"/>
              <a:pathLst>
                <a:path w="1923" h="2351" extrusionOk="0">
                  <a:moveTo>
                    <a:pt x="442" y="0"/>
                  </a:moveTo>
                  <a:cubicBezTo>
                    <a:pt x="190" y="0"/>
                    <a:pt x="1" y="158"/>
                    <a:pt x="32" y="410"/>
                  </a:cubicBezTo>
                  <a:cubicBezTo>
                    <a:pt x="32" y="1261"/>
                    <a:pt x="505" y="1985"/>
                    <a:pt x="1261" y="2300"/>
                  </a:cubicBezTo>
                  <a:cubicBezTo>
                    <a:pt x="1322" y="2335"/>
                    <a:pt x="1386" y="2351"/>
                    <a:pt x="1448" y="2351"/>
                  </a:cubicBezTo>
                  <a:cubicBezTo>
                    <a:pt x="1607" y="2351"/>
                    <a:pt x="1751" y="2247"/>
                    <a:pt x="1796" y="2111"/>
                  </a:cubicBezTo>
                  <a:cubicBezTo>
                    <a:pt x="1922" y="1891"/>
                    <a:pt x="1796" y="1639"/>
                    <a:pt x="1607" y="1576"/>
                  </a:cubicBezTo>
                  <a:cubicBezTo>
                    <a:pt x="1135" y="1355"/>
                    <a:pt x="851" y="945"/>
                    <a:pt x="851" y="410"/>
                  </a:cubicBezTo>
                  <a:cubicBezTo>
                    <a:pt x="851" y="189"/>
                    <a:pt x="662" y="0"/>
                    <a:pt x="4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6"/>
            <p:cNvSpPr/>
            <p:nvPr/>
          </p:nvSpPr>
          <p:spPr>
            <a:xfrm>
              <a:off x="-40171725" y="2705875"/>
              <a:ext cx="319000" cy="316650"/>
            </a:xfrm>
            <a:custGeom>
              <a:avLst/>
              <a:gdLst/>
              <a:ahLst/>
              <a:cxnLst/>
              <a:rect l="l" t="t" r="r" b="b"/>
              <a:pathLst>
                <a:path w="12760" h="12666" extrusionOk="0">
                  <a:moveTo>
                    <a:pt x="2489" y="1639"/>
                  </a:moveTo>
                  <a:lnTo>
                    <a:pt x="2489" y="3718"/>
                  </a:lnTo>
                  <a:cubicBezTo>
                    <a:pt x="2489" y="4127"/>
                    <a:pt x="2552" y="4506"/>
                    <a:pt x="2678" y="4884"/>
                  </a:cubicBezTo>
                  <a:cubicBezTo>
                    <a:pt x="1639" y="4600"/>
                    <a:pt x="820" y="3623"/>
                    <a:pt x="820" y="2458"/>
                  </a:cubicBezTo>
                  <a:lnTo>
                    <a:pt x="820" y="2048"/>
                  </a:lnTo>
                  <a:cubicBezTo>
                    <a:pt x="820" y="1796"/>
                    <a:pt x="1009" y="1639"/>
                    <a:pt x="1261" y="1639"/>
                  </a:cubicBezTo>
                  <a:close/>
                  <a:moveTo>
                    <a:pt x="11500" y="1639"/>
                  </a:moveTo>
                  <a:cubicBezTo>
                    <a:pt x="11720" y="1639"/>
                    <a:pt x="11878" y="1828"/>
                    <a:pt x="11878" y="2048"/>
                  </a:cubicBezTo>
                  <a:lnTo>
                    <a:pt x="11878" y="2426"/>
                  </a:lnTo>
                  <a:cubicBezTo>
                    <a:pt x="11878" y="3623"/>
                    <a:pt x="11090" y="4569"/>
                    <a:pt x="10019" y="4884"/>
                  </a:cubicBezTo>
                  <a:cubicBezTo>
                    <a:pt x="10145" y="4506"/>
                    <a:pt x="10240" y="4127"/>
                    <a:pt x="10240" y="3718"/>
                  </a:cubicBezTo>
                  <a:lnTo>
                    <a:pt x="10240" y="1639"/>
                  </a:lnTo>
                  <a:close/>
                  <a:moveTo>
                    <a:pt x="9389" y="788"/>
                  </a:moveTo>
                  <a:lnTo>
                    <a:pt x="9389" y="3686"/>
                  </a:lnTo>
                  <a:cubicBezTo>
                    <a:pt x="9389" y="4789"/>
                    <a:pt x="8759" y="5860"/>
                    <a:pt x="7656" y="6333"/>
                  </a:cubicBezTo>
                  <a:cubicBezTo>
                    <a:pt x="7247" y="6522"/>
                    <a:pt x="6932" y="6963"/>
                    <a:pt x="6932" y="7467"/>
                  </a:cubicBezTo>
                  <a:cubicBezTo>
                    <a:pt x="6932" y="7467"/>
                    <a:pt x="6932" y="7908"/>
                    <a:pt x="7026" y="8507"/>
                  </a:cubicBezTo>
                  <a:cubicBezTo>
                    <a:pt x="7121" y="8759"/>
                    <a:pt x="7247" y="9074"/>
                    <a:pt x="7341" y="9357"/>
                  </a:cubicBezTo>
                  <a:lnTo>
                    <a:pt x="5356" y="9357"/>
                  </a:lnTo>
                  <a:cubicBezTo>
                    <a:pt x="5671" y="8759"/>
                    <a:pt x="5766" y="8066"/>
                    <a:pt x="5766" y="7498"/>
                  </a:cubicBezTo>
                  <a:cubicBezTo>
                    <a:pt x="5766" y="6994"/>
                    <a:pt x="5451" y="6553"/>
                    <a:pt x="5041" y="6364"/>
                  </a:cubicBezTo>
                  <a:cubicBezTo>
                    <a:pt x="4569" y="6144"/>
                    <a:pt x="4128" y="5766"/>
                    <a:pt x="3813" y="5293"/>
                  </a:cubicBezTo>
                  <a:cubicBezTo>
                    <a:pt x="3498" y="4821"/>
                    <a:pt x="3340" y="4285"/>
                    <a:pt x="3340" y="3686"/>
                  </a:cubicBezTo>
                  <a:lnTo>
                    <a:pt x="3340" y="788"/>
                  </a:lnTo>
                  <a:close/>
                  <a:moveTo>
                    <a:pt x="8696" y="10176"/>
                  </a:moveTo>
                  <a:lnTo>
                    <a:pt x="9263" y="11846"/>
                  </a:lnTo>
                  <a:lnTo>
                    <a:pt x="3498" y="11846"/>
                  </a:lnTo>
                  <a:lnTo>
                    <a:pt x="4033" y="10176"/>
                  </a:lnTo>
                  <a:close/>
                  <a:moveTo>
                    <a:pt x="2930" y="0"/>
                  </a:moveTo>
                  <a:cubicBezTo>
                    <a:pt x="2710" y="0"/>
                    <a:pt x="2552" y="189"/>
                    <a:pt x="2552" y="410"/>
                  </a:cubicBezTo>
                  <a:lnTo>
                    <a:pt x="2552" y="851"/>
                  </a:lnTo>
                  <a:lnTo>
                    <a:pt x="1324" y="851"/>
                  </a:lnTo>
                  <a:cubicBezTo>
                    <a:pt x="1302" y="850"/>
                    <a:pt x="1280" y="850"/>
                    <a:pt x="1258" y="850"/>
                  </a:cubicBezTo>
                  <a:cubicBezTo>
                    <a:pt x="506" y="850"/>
                    <a:pt x="1" y="1374"/>
                    <a:pt x="1" y="2048"/>
                  </a:cubicBezTo>
                  <a:lnTo>
                    <a:pt x="1" y="2426"/>
                  </a:lnTo>
                  <a:cubicBezTo>
                    <a:pt x="1" y="4190"/>
                    <a:pt x="1355" y="5608"/>
                    <a:pt x="3088" y="5766"/>
                  </a:cubicBezTo>
                  <a:cubicBezTo>
                    <a:pt x="3498" y="6364"/>
                    <a:pt x="4033" y="6837"/>
                    <a:pt x="4726" y="7120"/>
                  </a:cubicBezTo>
                  <a:cubicBezTo>
                    <a:pt x="4884" y="7183"/>
                    <a:pt x="4947" y="7309"/>
                    <a:pt x="4947" y="7498"/>
                  </a:cubicBezTo>
                  <a:cubicBezTo>
                    <a:pt x="4947" y="8097"/>
                    <a:pt x="4726" y="8885"/>
                    <a:pt x="4348" y="9357"/>
                  </a:cubicBezTo>
                  <a:lnTo>
                    <a:pt x="3718" y="9357"/>
                  </a:lnTo>
                  <a:cubicBezTo>
                    <a:pt x="3529" y="9357"/>
                    <a:pt x="3372" y="9483"/>
                    <a:pt x="3340" y="9641"/>
                  </a:cubicBezTo>
                  <a:lnTo>
                    <a:pt x="2521" y="12130"/>
                  </a:lnTo>
                  <a:cubicBezTo>
                    <a:pt x="2426" y="12382"/>
                    <a:pt x="2615" y="12665"/>
                    <a:pt x="2899" y="12665"/>
                  </a:cubicBezTo>
                  <a:lnTo>
                    <a:pt x="9799" y="12665"/>
                  </a:lnTo>
                  <a:cubicBezTo>
                    <a:pt x="10082" y="12665"/>
                    <a:pt x="10271" y="12382"/>
                    <a:pt x="10177" y="12130"/>
                  </a:cubicBezTo>
                  <a:lnTo>
                    <a:pt x="9357" y="9641"/>
                  </a:lnTo>
                  <a:cubicBezTo>
                    <a:pt x="9326" y="9483"/>
                    <a:pt x="9168" y="9357"/>
                    <a:pt x="8979" y="9357"/>
                  </a:cubicBezTo>
                  <a:lnTo>
                    <a:pt x="8349" y="9357"/>
                  </a:lnTo>
                  <a:cubicBezTo>
                    <a:pt x="7971" y="8885"/>
                    <a:pt x="7751" y="8097"/>
                    <a:pt x="7751" y="7498"/>
                  </a:cubicBezTo>
                  <a:cubicBezTo>
                    <a:pt x="7751" y="7341"/>
                    <a:pt x="7877" y="7183"/>
                    <a:pt x="7971" y="7152"/>
                  </a:cubicBezTo>
                  <a:cubicBezTo>
                    <a:pt x="8601" y="6868"/>
                    <a:pt x="9200" y="6396"/>
                    <a:pt x="9610" y="5829"/>
                  </a:cubicBezTo>
                  <a:cubicBezTo>
                    <a:pt x="10901" y="5734"/>
                    <a:pt x="12004" y="4947"/>
                    <a:pt x="12476" y="3781"/>
                  </a:cubicBezTo>
                  <a:cubicBezTo>
                    <a:pt x="12760" y="3056"/>
                    <a:pt x="12760" y="2552"/>
                    <a:pt x="12760" y="2080"/>
                  </a:cubicBezTo>
                  <a:cubicBezTo>
                    <a:pt x="12760" y="1435"/>
                    <a:pt x="12221" y="850"/>
                    <a:pt x="11581" y="850"/>
                  </a:cubicBezTo>
                  <a:cubicBezTo>
                    <a:pt x="11565" y="850"/>
                    <a:pt x="11548" y="850"/>
                    <a:pt x="11531" y="851"/>
                  </a:cubicBezTo>
                  <a:lnTo>
                    <a:pt x="10271" y="851"/>
                  </a:lnTo>
                  <a:lnTo>
                    <a:pt x="10271" y="410"/>
                  </a:lnTo>
                  <a:cubicBezTo>
                    <a:pt x="10271" y="189"/>
                    <a:pt x="10082" y="0"/>
                    <a:pt x="9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Rettangolo 22">
            <a:extLst>
              <a:ext uri="{FF2B5EF4-FFF2-40B4-BE49-F238E27FC236}">
                <a16:creationId xmlns:a16="http://schemas.microsoft.com/office/drawing/2014/main" id="{58553D86-338C-4290-84EC-D0DA92CE4DA9}"/>
              </a:ext>
            </a:extLst>
          </p:cNvPr>
          <p:cNvSpPr/>
          <p:nvPr/>
        </p:nvSpPr>
        <p:spPr>
          <a:xfrm>
            <a:off x="0" y="751384"/>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Google Shape;746;p62">
            <a:extLst>
              <a:ext uri="{FF2B5EF4-FFF2-40B4-BE49-F238E27FC236}">
                <a16:creationId xmlns:a16="http://schemas.microsoft.com/office/drawing/2014/main" id="{5EA1FE05-0398-45A7-9DD8-2FCC2C7F71E6}"/>
              </a:ext>
            </a:extLst>
          </p:cNvPr>
          <p:cNvSpPr txBox="1">
            <a:spLocks noGrp="1"/>
          </p:cNvSpPr>
          <p:nvPr>
            <p:ph type="title"/>
          </p:nvPr>
        </p:nvSpPr>
        <p:spPr>
          <a:xfrm>
            <a:off x="182303" y="178684"/>
            <a:ext cx="771963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327CC5"/>
                </a:solidFill>
              </a:rPr>
              <a:t>CHALLENGES AND RESPONSE</a:t>
            </a:r>
            <a:endParaRPr sz="2000" dirty="0">
              <a:solidFill>
                <a:srgbClr val="327CC5"/>
              </a:solidFill>
            </a:endParaRPr>
          </a:p>
        </p:txBody>
      </p:sp>
      <p:pic>
        <p:nvPicPr>
          <p:cNvPr id="4" name="Immagine 3">
            <a:extLst>
              <a:ext uri="{FF2B5EF4-FFF2-40B4-BE49-F238E27FC236}">
                <a16:creationId xmlns:a16="http://schemas.microsoft.com/office/drawing/2014/main" id="{3D403686-1D0F-423A-8D36-7A06DC617D7C}"/>
              </a:ext>
            </a:extLst>
          </p:cNvPr>
          <p:cNvPicPr>
            <a:picLocks noChangeAspect="1"/>
          </p:cNvPicPr>
          <p:nvPr/>
        </p:nvPicPr>
        <p:blipFill>
          <a:blip r:embed="rId3"/>
          <a:stretch>
            <a:fillRect/>
          </a:stretch>
        </p:blipFill>
        <p:spPr>
          <a:xfrm>
            <a:off x="8084243" y="16939"/>
            <a:ext cx="957155" cy="896190"/>
          </a:xfrm>
          <a:prstGeom prst="rect">
            <a:avLst/>
          </a:prstGeom>
        </p:spPr>
      </p:pic>
      <p:sp>
        <p:nvSpPr>
          <p:cNvPr id="29" name="Google Shape;490;p56">
            <a:extLst>
              <a:ext uri="{FF2B5EF4-FFF2-40B4-BE49-F238E27FC236}">
                <a16:creationId xmlns:a16="http://schemas.microsoft.com/office/drawing/2014/main" id="{3120E9FB-8040-4574-A99A-C526A5CEA7BD}"/>
              </a:ext>
            </a:extLst>
          </p:cNvPr>
          <p:cNvSpPr txBox="1">
            <a:spLocks/>
          </p:cNvSpPr>
          <p:nvPr/>
        </p:nvSpPr>
        <p:spPr>
          <a:xfrm>
            <a:off x="2319430" y="1547688"/>
            <a:ext cx="402217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285750" indent="-285750" algn="just">
              <a:buFont typeface="Wingdings" panose="05000000000000000000" pitchFamily="2" charset="2"/>
              <a:buChar char="§"/>
            </a:pPr>
            <a:r>
              <a:rPr lang="en-US" sz="1200" dirty="0">
                <a:latin typeface="Arial Nova Cond" panose="020B0506020202020204" pitchFamily="34" charset="0"/>
              </a:rPr>
              <a:t>Project database (all projects are tagged after the EUSAIR Keywords) to a better visibility and an EUSAIR oriented capitalization </a:t>
            </a:r>
            <a:r>
              <a:rPr lang="en-US" sz="1200" dirty="0" smtClean="0">
                <a:latin typeface="Arial Nova Cond" panose="020B0506020202020204" pitchFamily="34" charset="0"/>
              </a:rPr>
              <a:t>strategy</a:t>
            </a:r>
          </a:p>
        </p:txBody>
      </p:sp>
      <p:sp>
        <p:nvSpPr>
          <p:cNvPr id="30" name="Google Shape;490;p56">
            <a:extLst>
              <a:ext uri="{FF2B5EF4-FFF2-40B4-BE49-F238E27FC236}">
                <a16:creationId xmlns:a16="http://schemas.microsoft.com/office/drawing/2014/main" id="{1F74E184-6307-44EB-BBDE-8C6DBCB69A18}"/>
              </a:ext>
            </a:extLst>
          </p:cNvPr>
          <p:cNvSpPr txBox="1">
            <a:spLocks/>
          </p:cNvSpPr>
          <p:nvPr/>
        </p:nvSpPr>
        <p:spPr>
          <a:xfrm>
            <a:off x="3491434" y="2851079"/>
            <a:ext cx="527584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285750" indent="-285750" algn="just">
              <a:buFont typeface="Wingdings" panose="05000000000000000000" pitchFamily="2" charset="2"/>
              <a:buChar char="§"/>
            </a:pPr>
            <a:endParaRPr lang="en-US" sz="1200" dirty="0">
              <a:latin typeface="Arial Nova Cond" panose="020B0506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64"/>
          <p:cNvSpPr txBox="1">
            <a:spLocks noGrp="1"/>
          </p:cNvSpPr>
          <p:nvPr>
            <p:ph type="title"/>
          </p:nvPr>
        </p:nvSpPr>
        <p:spPr>
          <a:xfrm>
            <a:off x="217925" y="82591"/>
            <a:ext cx="303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WHAT’s ON IN 2021 </a:t>
            </a:r>
            <a:endParaRPr dirty="0"/>
          </a:p>
        </p:txBody>
      </p:sp>
      <p:sp>
        <p:nvSpPr>
          <p:cNvPr id="811" name="Google Shape;811;p64"/>
          <p:cNvSpPr txBox="1">
            <a:spLocks noGrp="1"/>
          </p:cNvSpPr>
          <p:nvPr>
            <p:ph type="subTitle" idx="4294967295"/>
          </p:nvPr>
        </p:nvSpPr>
        <p:spPr>
          <a:xfrm>
            <a:off x="6282500" y="986650"/>
            <a:ext cx="1677000" cy="29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latin typeface="Bebas Neue"/>
                <a:ea typeface="Bebas Neue"/>
                <a:cs typeface="Bebas Neue"/>
                <a:sym typeface="Bebas Neue"/>
              </a:rPr>
              <a:t>ACTION 4</a:t>
            </a:r>
            <a:endParaRPr sz="2100" dirty="0">
              <a:latin typeface="Bebas Neue"/>
              <a:ea typeface="Bebas Neue"/>
              <a:cs typeface="Bebas Neue"/>
              <a:sym typeface="Bebas Neue"/>
            </a:endParaRPr>
          </a:p>
        </p:txBody>
      </p:sp>
      <p:sp>
        <p:nvSpPr>
          <p:cNvPr id="812" name="Google Shape;812;p64"/>
          <p:cNvSpPr txBox="1">
            <a:spLocks noGrp="1"/>
          </p:cNvSpPr>
          <p:nvPr>
            <p:ph type="subTitle" idx="4294967295"/>
          </p:nvPr>
        </p:nvSpPr>
        <p:spPr>
          <a:xfrm>
            <a:off x="2866600" y="1066138"/>
            <a:ext cx="1697400" cy="29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latin typeface="Bebas Neue"/>
                <a:ea typeface="Bebas Neue"/>
                <a:cs typeface="Bebas Neue"/>
                <a:sym typeface="Bebas Neue"/>
              </a:rPr>
              <a:t>ACTION  2</a:t>
            </a:r>
            <a:endParaRPr sz="2100" dirty="0">
              <a:latin typeface="Bebas Neue"/>
              <a:ea typeface="Bebas Neue"/>
              <a:cs typeface="Bebas Neue"/>
              <a:sym typeface="Bebas Neue"/>
            </a:endParaRPr>
          </a:p>
        </p:txBody>
      </p:sp>
      <p:sp>
        <p:nvSpPr>
          <p:cNvPr id="815" name="Google Shape;815;p64"/>
          <p:cNvSpPr txBox="1">
            <a:spLocks noGrp="1"/>
          </p:cNvSpPr>
          <p:nvPr>
            <p:ph type="subTitle" idx="4294967295"/>
          </p:nvPr>
        </p:nvSpPr>
        <p:spPr>
          <a:xfrm>
            <a:off x="1174300" y="3549450"/>
            <a:ext cx="1697400" cy="29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latin typeface="Bebas Neue"/>
                <a:ea typeface="Bebas Neue"/>
                <a:cs typeface="Bebas Neue"/>
                <a:sym typeface="Bebas Neue"/>
              </a:rPr>
              <a:t>ACTION 1</a:t>
            </a:r>
            <a:endParaRPr sz="2100" dirty="0">
              <a:latin typeface="Bebas Neue"/>
              <a:ea typeface="Bebas Neue"/>
              <a:cs typeface="Bebas Neue"/>
              <a:sym typeface="Bebas Neue"/>
            </a:endParaRPr>
          </a:p>
        </p:txBody>
      </p:sp>
      <p:sp>
        <p:nvSpPr>
          <p:cNvPr id="816" name="Google Shape;816;p64"/>
          <p:cNvSpPr txBox="1">
            <a:spLocks noGrp="1"/>
          </p:cNvSpPr>
          <p:nvPr>
            <p:ph type="subTitle" idx="4294967295"/>
          </p:nvPr>
        </p:nvSpPr>
        <p:spPr>
          <a:xfrm>
            <a:off x="648110" y="3756000"/>
            <a:ext cx="2749780" cy="8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1400" dirty="0" err="1">
                <a:solidFill>
                  <a:schemeClr val="dk1"/>
                </a:solidFill>
                <a:latin typeface="Arial Nova Cond" panose="020B0506020202020204" pitchFamily="34" charset="0"/>
              </a:rPr>
              <a:t>Continuing</a:t>
            </a:r>
            <a:r>
              <a:rPr lang="it-IT" sz="1400" dirty="0">
                <a:solidFill>
                  <a:schemeClr val="dk1"/>
                </a:solidFill>
                <a:latin typeface="Arial Nova Cond" panose="020B0506020202020204" pitchFamily="34" charset="0"/>
              </a:rPr>
              <a:t> the </a:t>
            </a:r>
            <a:r>
              <a:rPr lang="it-IT" sz="1400" b="1" dirty="0" err="1">
                <a:solidFill>
                  <a:schemeClr val="tx2">
                    <a:lumMod val="50000"/>
                  </a:schemeClr>
                </a:solidFill>
                <a:latin typeface="Arial Nova Cond" panose="020B0506020202020204" pitchFamily="34" charset="0"/>
              </a:rPr>
              <a:t>exchange</a:t>
            </a:r>
            <a:r>
              <a:rPr lang="it-IT" sz="1400" b="1" dirty="0">
                <a:solidFill>
                  <a:schemeClr val="tx2">
                    <a:lumMod val="50000"/>
                  </a:schemeClr>
                </a:solidFill>
                <a:latin typeface="Arial Nova Cond" panose="020B0506020202020204" pitchFamily="34" charset="0"/>
              </a:rPr>
              <a:t> </a:t>
            </a:r>
            <a:r>
              <a:rPr lang="it-IT" sz="1400" b="1" dirty="0" err="1">
                <a:solidFill>
                  <a:schemeClr val="tx2">
                    <a:lumMod val="50000"/>
                  </a:schemeClr>
                </a:solidFill>
                <a:latin typeface="Arial Nova Cond" panose="020B0506020202020204" pitchFamily="34" charset="0"/>
              </a:rPr>
              <a:t>between</a:t>
            </a:r>
            <a:r>
              <a:rPr lang="it-IT" sz="1400" b="1" dirty="0">
                <a:solidFill>
                  <a:schemeClr val="tx2">
                    <a:lumMod val="50000"/>
                  </a:schemeClr>
                </a:solidFill>
                <a:latin typeface="Arial Nova Cond" panose="020B0506020202020204" pitchFamily="34" charset="0"/>
              </a:rPr>
              <a:t> </a:t>
            </a:r>
            <a:r>
              <a:rPr lang="it-IT" sz="1400" b="1" dirty="0" err="1">
                <a:solidFill>
                  <a:schemeClr val="tx2">
                    <a:lumMod val="50000"/>
                  </a:schemeClr>
                </a:solidFill>
                <a:latin typeface="Arial Nova Cond" panose="020B0506020202020204" pitchFamily="34" charset="0"/>
              </a:rPr>
              <a:t>programmes</a:t>
            </a:r>
            <a:r>
              <a:rPr lang="it-IT" sz="1400" dirty="0">
                <a:solidFill>
                  <a:schemeClr val="dk1"/>
                </a:solidFill>
                <a:latin typeface="Arial Nova Cond" panose="020B0506020202020204" pitchFamily="34" charset="0"/>
              </a:rPr>
              <a:t>, in </a:t>
            </a:r>
            <a:r>
              <a:rPr lang="it-IT" sz="1400" dirty="0" err="1">
                <a:solidFill>
                  <a:schemeClr val="dk1"/>
                </a:solidFill>
                <a:latin typeface="Arial Nova Cond" panose="020B0506020202020204" pitchFamily="34" charset="0"/>
              </a:rPr>
              <a:t>order</a:t>
            </a:r>
            <a:r>
              <a:rPr lang="it-IT" sz="1400" dirty="0">
                <a:solidFill>
                  <a:schemeClr val="dk1"/>
                </a:solidFill>
                <a:latin typeface="Arial Nova Cond" panose="020B0506020202020204" pitchFamily="34" charset="0"/>
              </a:rPr>
              <a:t> to </a:t>
            </a:r>
            <a:r>
              <a:rPr lang="it-IT" sz="1400" dirty="0" err="1">
                <a:solidFill>
                  <a:schemeClr val="dk1"/>
                </a:solidFill>
                <a:latin typeface="Arial Nova Cond" panose="020B0506020202020204" pitchFamily="34" charset="0"/>
              </a:rPr>
              <a:t>ensure</a:t>
            </a:r>
            <a:r>
              <a:rPr lang="it-IT" sz="1400" dirty="0">
                <a:solidFill>
                  <a:schemeClr val="dk1"/>
                </a:solidFill>
                <a:latin typeface="Arial Nova Cond" panose="020B0506020202020204" pitchFamily="34" charset="0"/>
              </a:rPr>
              <a:t> </a:t>
            </a:r>
            <a:r>
              <a:rPr lang="it-IT" sz="1400" dirty="0" err="1">
                <a:solidFill>
                  <a:schemeClr val="dk1"/>
                </a:solidFill>
                <a:latin typeface="Arial Nova Cond" panose="020B0506020202020204" pitchFamily="34" charset="0"/>
              </a:rPr>
              <a:t>complementarity</a:t>
            </a:r>
            <a:r>
              <a:rPr lang="it-IT" sz="1400" dirty="0">
                <a:solidFill>
                  <a:schemeClr val="dk1"/>
                </a:solidFill>
                <a:latin typeface="Arial Nova Cond" panose="020B0506020202020204" pitchFamily="34" charset="0"/>
              </a:rPr>
              <a:t> + </a:t>
            </a:r>
            <a:r>
              <a:rPr lang="it-IT" sz="1400" b="1" dirty="0" err="1">
                <a:solidFill>
                  <a:schemeClr val="tx2">
                    <a:lumMod val="50000"/>
                  </a:schemeClr>
                </a:solidFill>
                <a:latin typeface="Arial Nova Cond" panose="020B0506020202020204" pitchFamily="34" charset="0"/>
              </a:rPr>
              <a:t>methodological</a:t>
            </a:r>
            <a:r>
              <a:rPr lang="it-IT" sz="1400" b="1" dirty="0">
                <a:solidFill>
                  <a:schemeClr val="tx2">
                    <a:lumMod val="50000"/>
                  </a:schemeClr>
                </a:solidFill>
                <a:latin typeface="Arial Nova Cond" panose="020B0506020202020204" pitchFamily="34" charset="0"/>
              </a:rPr>
              <a:t> support </a:t>
            </a:r>
            <a:r>
              <a:rPr lang="it-IT" sz="1400" dirty="0" err="1">
                <a:solidFill>
                  <a:schemeClr val="dk1"/>
                </a:solidFill>
                <a:latin typeface="Arial Nova Cond" panose="020B0506020202020204" pitchFamily="34" charset="0"/>
              </a:rPr>
              <a:t>also</a:t>
            </a:r>
            <a:r>
              <a:rPr lang="it-IT" sz="1400" dirty="0">
                <a:solidFill>
                  <a:schemeClr val="dk1"/>
                </a:solidFill>
                <a:latin typeface="Arial Nova Cond" panose="020B0506020202020204" pitchFamily="34" charset="0"/>
              </a:rPr>
              <a:t> by </a:t>
            </a:r>
            <a:r>
              <a:rPr lang="it-IT" sz="1400" dirty="0" err="1">
                <a:solidFill>
                  <a:schemeClr val="dk1"/>
                </a:solidFill>
                <a:latin typeface="Arial Nova Cond" panose="020B0506020202020204" pitchFamily="34" charset="0"/>
              </a:rPr>
              <a:t>organizing</a:t>
            </a:r>
            <a:r>
              <a:rPr lang="it-IT" sz="1400" dirty="0">
                <a:solidFill>
                  <a:schemeClr val="dk1"/>
                </a:solidFill>
                <a:latin typeface="Arial Nova Cond" panose="020B0506020202020204" pitchFamily="34" charset="0"/>
              </a:rPr>
              <a:t> </a:t>
            </a:r>
            <a:r>
              <a:rPr lang="it-IT" sz="1400" b="1" dirty="0" err="1">
                <a:solidFill>
                  <a:schemeClr val="tx2">
                    <a:lumMod val="50000"/>
                  </a:schemeClr>
                </a:solidFill>
                <a:latin typeface="Arial Nova Cond" panose="020B0506020202020204" pitchFamily="34" charset="0"/>
              </a:rPr>
              <a:t>thematic</a:t>
            </a:r>
            <a:r>
              <a:rPr lang="it-IT" sz="1400" b="1" dirty="0">
                <a:solidFill>
                  <a:schemeClr val="tx2">
                    <a:lumMod val="50000"/>
                  </a:schemeClr>
                </a:solidFill>
                <a:latin typeface="Arial Nova Cond" panose="020B0506020202020204" pitchFamily="34" charset="0"/>
              </a:rPr>
              <a:t> </a:t>
            </a:r>
            <a:r>
              <a:rPr lang="it-IT" sz="1400" b="1" dirty="0" err="1">
                <a:solidFill>
                  <a:schemeClr val="tx2">
                    <a:lumMod val="50000"/>
                  </a:schemeClr>
                </a:solidFill>
                <a:latin typeface="Arial Nova Cond" panose="020B0506020202020204" pitchFamily="34" charset="0"/>
              </a:rPr>
              <a:t>webinars</a:t>
            </a:r>
            <a:r>
              <a:rPr lang="it-IT" sz="1400" dirty="0">
                <a:solidFill>
                  <a:schemeClr val="dk1"/>
                </a:solidFill>
                <a:latin typeface="Arial Nova Cond" panose="020B0506020202020204" pitchFamily="34" charset="0"/>
              </a:rPr>
              <a:t> on the single </a:t>
            </a:r>
            <a:r>
              <a:rPr lang="it-IT" sz="1400" dirty="0" err="1">
                <a:solidFill>
                  <a:schemeClr val="dk1"/>
                </a:solidFill>
                <a:latin typeface="Arial Nova Cond" panose="020B0506020202020204" pitchFamily="34" charset="0"/>
              </a:rPr>
              <a:t>flagships</a:t>
            </a:r>
            <a:endParaRPr sz="1400" dirty="0">
              <a:solidFill>
                <a:schemeClr val="dk1"/>
              </a:solidFill>
              <a:latin typeface="Arial Nova Cond" panose="020B0506020202020204" pitchFamily="34" charset="0"/>
            </a:endParaRPr>
          </a:p>
          <a:p>
            <a:pPr marL="0" lvl="0" indent="0" algn="ctr" rtl="0">
              <a:spcBef>
                <a:spcPts val="0"/>
              </a:spcBef>
              <a:spcAft>
                <a:spcPts val="0"/>
              </a:spcAft>
              <a:buNone/>
            </a:pPr>
            <a:endParaRPr sz="1400" dirty="0">
              <a:solidFill>
                <a:schemeClr val="dk1"/>
              </a:solidFill>
              <a:latin typeface="Arial Nova Cond" panose="020B0506020202020204" pitchFamily="34" charset="0"/>
            </a:endParaRPr>
          </a:p>
        </p:txBody>
      </p:sp>
      <p:sp>
        <p:nvSpPr>
          <p:cNvPr id="817" name="Google Shape;817;p64"/>
          <p:cNvSpPr txBox="1">
            <a:spLocks noGrp="1"/>
          </p:cNvSpPr>
          <p:nvPr>
            <p:ph type="subTitle" idx="4294967295"/>
          </p:nvPr>
        </p:nvSpPr>
        <p:spPr>
          <a:xfrm>
            <a:off x="4569100" y="3549450"/>
            <a:ext cx="1677000" cy="29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latin typeface="Bebas Neue"/>
                <a:ea typeface="Bebas Neue"/>
                <a:cs typeface="Bebas Neue"/>
                <a:sym typeface="Bebas Neue"/>
              </a:rPr>
              <a:t>ACTION  3</a:t>
            </a:r>
            <a:endParaRPr sz="2100" dirty="0">
              <a:latin typeface="Bebas Neue"/>
              <a:ea typeface="Bebas Neue"/>
              <a:cs typeface="Bebas Neue"/>
              <a:sym typeface="Bebas Neue"/>
            </a:endParaRPr>
          </a:p>
        </p:txBody>
      </p:sp>
      <p:sp>
        <p:nvSpPr>
          <p:cNvPr id="819" name="Google Shape;819;p64"/>
          <p:cNvSpPr/>
          <p:nvPr/>
        </p:nvSpPr>
        <p:spPr>
          <a:xfrm>
            <a:off x="539957" y="2826900"/>
            <a:ext cx="8082835" cy="13545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4"/>
          <p:cNvSpPr/>
          <p:nvPr/>
        </p:nvSpPr>
        <p:spPr>
          <a:xfrm>
            <a:off x="1838800" y="2703300"/>
            <a:ext cx="368400" cy="3684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4"/>
          <p:cNvSpPr/>
          <p:nvPr/>
        </p:nvSpPr>
        <p:spPr>
          <a:xfrm>
            <a:off x="3536200" y="2703300"/>
            <a:ext cx="368400" cy="3684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4"/>
          <p:cNvSpPr/>
          <p:nvPr/>
        </p:nvSpPr>
        <p:spPr>
          <a:xfrm>
            <a:off x="5223400" y="2703300"/>
            <a:ext cx="368400" cy="3684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4"/>
          <p:cNvSpPr/>
          <p:nvPr/>
        </p:nvSpPr>
        <p:spPr>
          <a:xfrm>
            <a:off x="6936800" y="2703300"/>
            <a:ext cx="368400" cy="3684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4"/>
          <p:cNvSpPr/>
          <p:nvPr/>
        </p:nvSpPr>
        <p:spPr>
          <a:xfrm>
            <a:off x="1962850" y="3071700"/>
            <a:ext cx="120300" cy="36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4"/>
          <p:cNvSpPr/>
          <p:nvPr/>
        </p:nvSpPr>
        <p:spPr>
          <a:xfrm>
            <a:off x="3655150" y="2334900"/>
            <a:ext cx="120300" cy="36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4"/>
          <p:cNvSpPr/>
          <p:nvPr/>
        </p:nvSpPr>
        <p:spPr>
          <a:xfrm>
            <a:off x="5347450" y="3071700"/>
            <a:ext cx="120300" cy="36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4"/>
          <p:cNvSpPr/>
          <p:nvPr/>
        </p:nvSpPr>
        <p:spPr>
          <a:xfrm>
            <a:off x="7060850" y="2334900"/>
            <a:ext cx="120300" cy="36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Rettangolo 20">
            <a:extLst>
              <a:ext uri="{FF2B5EF4-FFF2-40B4-BE49-F238E27FC236}">
                <a16:creationId xmlns:a16="http://schemas.microsoft.com/office/drawing/2014/main" id="{0F75B64C-AA7A-4660-8807-DC39A72AE80B}"/>
              </a:ext>
            </a:extLst>
          </p:cNvPr>
          <p:cNvSpPr/>
          <p:nvPr/>
        </p:nvSpPr>
        <p:spPr>
          <a:xfrm>
            <a:off x="0" y="744689"/>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a:extLst>
              <a:ext uri="{FF2B5EF4-FFF2-40B4-BE49-F238E27FC236}">
                <a16:creationId xmlns:a16="http://schemas.microsoft.com/office/drawing/2014/main" id="{A229DAF3-497E-41AF-B234-B3FC44AC2209}"/>
              </a:ext>
            </a:extLst>
          </p:cNvPr>
          <p:cNvPicPr>
            <a:picLocks noChangeAspect="1"/>
          </p:cNvPicPr>
          <p:nvPr/>
        </p:nvPicPr>
        <p:blipFill>
          <a:blip r:embed="rId3"/>
          <a:stretch>
            <a:fillRect/>
          </a:stretch>
        </p:blipFill>
        <p:spPr>
          <a:xfrm>
            <a:off x="8270292" y="80824"/>
            <a:ext cx="957155" cy="896190"/>
          </a:xfrm>
          <a:prstGeom prst="rect">
            <a:avLst/>
          </a:prstGeom>
        </p:spPr>
      </p:pic>
      <p:sp>
        <p:nvSpPr>
          <p:cNvPr id="23" name="Google Shape;816;p64">
            <a:extLst>
              <a:ext uri="{FF2B5EF4-FFF2-40B4-BE49-F238E27FC236}">
                <a16:creationId xmlns:a16="http://schemas.microsoft.com/office/drawing/2014/main" id="{6EF3C560-5970-4FAA-BC03-269A6A02C6CE}"/>
              </a:ext>
            </a:extLst>
          </p:cNvPr>
          <p:cNvSpPr txBox="1">
            <a:spLocks/>
          </p:cNvSpPr>
          <p:nvPr/>
        </p:nvSpPr>
        <p:spPr>
          <a:xfrm>
            <a:off x="2280260" y="1274969"/>
            <a:ext cx="2749780" cy="82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0" indent="0" algn="ctr">
              <a:buFont typeface="Josefin Sans"/>
              <a:buNone/>
            </a:pPr>
            <a:r>
              <a:rPr lang="en-US" sz="1400" dirty="0">
                <a:solidFill>
                  <a:schemeClr val="dk1"/>
                </a:solidFill>
                <a:latin typeface="Arial Nova Cond" panose="020B0506020202020204" pitchFamily="34" charset="0"/>
              </a:rPr>
              <a:t>Enlarging the </a:t>
            </a:r>
            <a:r>
              <a:rPr lang="en-US" sz="1400" b="1" dirty="0">
                <a:solidFill>
                  <a:schemeClr val="tx2">
                    <a:lumMod val="50000"/>
                  </a:schemeClr>
                </a:solidFill>
                <a:latin typeface="Arial Nova Cond" panose="020B0506020202020204" pitchFamily="34" charset="0"/>
              </a:rPr>
              <a:t>scope</a:t>
            </a:r>
            <a:r>
              <a:rPr lang="en-US" sz="1400" dirty="0">
                <a:solidFill>
                  <a:schemeClr val="dk1"/>
                </a:solidFill>
                <a:latin typeface="Arial Nova Cond" panose="020B0506020202020204" pitchFamily="34" charset="0"/>
              </a:rPr>
              <a:t>, through coordinated activities and information exchange among the </a:t>
            </a:r>
            <a:r>
              <a:rPr lang="en-US" sz="1400" b="1" dirty="0">
                <a:solidFill>
                  <a:schemeClr val="tx2">
                    <a:lumMod val="50000"/>
                  </a:schemeClr>
                </a:solidFill>
                <a:latin typeface="Arial Nova Cond" panose="020B0506020202020204" pitchFamily="34" charset="0"/>
              </a:rPr>
              <a:t>three interregional WGs</a:t>
            </a:r>
            <a:endParaRPr lang="en-US" sz="1400" dirty="0">
              <a:solidFill>
                <a:schemeClr val="dk1"/>
              </a:solidFill>
              <a:latin typeface="Arial Nova Cond" panose="020B0506020202020204" pitchFamily="34" charset="0"/>
            </a:endParaRPr>
          </a:p>
        </p:txBody>
      </p:sp>
      <p:sp>
        <p:nvSpPr>
          <p:cNvPr id="24" name="Google Shape;816;p64">
            <a:extLst>
              <a:ext uri="{FF2B5EF4-FFF2-40B4-BE49-F238E27FC236}">
                <a16:creationId xmlns:a16="http://schemas.microsoft.com/office/drawing/2014/main" id="{4090037D-BD48-491C-B231-A3E6333617BB}"/>
              </a:ext>
            </a:extLst>
          </p:cNvPr>
          <p:cNvSpPr txBox="1">
            <a:spLocks/>
          </p:cNvSpPr>
          <p:nvPr/>
        </p:nvSpPr>
        <p:spPr>
          <a:xfrm>
            <a:off x="3848510" y="3756000"/>
            <a:ext cx="2749780" cy="82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0" indent="0" algn="ctr">
              <a:buFont typeface="Josefin Sans"/>
              <a:buNone/>
            </a:pPr>
            <a:r>
              <a:rPr lang="en-US" sz="1400" dirty="0">
                <a:solidFill>
                  <a:schemeClr val="dk1"/>
                </a:solidFill>
                <a:latin typeface="Arial Nova Cond" panose="020B0506020202020204" pitchFamily="34" charset="0"/>
              </a:rPr>
              <a:t>Building </a:t>
            </a:r>
            <a:r>
              <a:rPr lang="en-US" sz="1400" b="1" dirty="0">
                <a:solidFill>
                  <a:schemeClr val="tx2">
                    <a:lumMod val="50000"/>
                  </a:schemeClr>
                </a:solidFill>
                <a:latin typeface="Arial Nova Cond" panose="020B0506020202020204" pitchFamily="34" charset="0"/>
              </a:rPr>
              <a:t>synergies</a:t>
            </a:r>
            <a:r>
              <a:rPr lang="en-US" sz="1400" dirty="0">
                <a:solidFill>
                  <a:schemeClr val="dk1"/>
                </a:solidFill>
                <a:latin typeface="Arial Nova Cond" panose="020B0506020202020204" pitchFamily="34" charset="0"/>
              </a:rPr>
              <a:t>, through ex-ante definition of </a:t>
            </a:r>
            <a:r>
              <a:rPr lang="en-US" sz="1400" b="1" dirty="0">
                <a:solidFill>
                  <a:schemeClr val="tx2">
                    <a:lumMod val="50000"/>
                  </a:schemeClr>
                </a:solidFill>
                <a:latin typeface="Arial Nova Cond" panose="020B0506020202020204" pitchFamily="34" charset="0"/>
              </a:rPr>
              <a:t>EUSAIR embedding related results </a:t>
            </a:r>
            <a:r>
              <a:rPr lang="en-US" sz="1400" dirty="0">
                <a:solidFill>
                  <a:schemeClr val="dk1"/>
                </a:solidFill>
                <a:latin typeface="Arial Nova Cond" panose="020B0506020202020204" pitchFamily="34" charset="0"/>
              </a:rPr>
              <a:t>and in-</a:t>
            </a:r>
            <a:r>
              <a:rPr lang="en-US" sz="1400" dirty="0" err="1">
                <a:solidFill>
                  <a:schemeClr val="dk1"/>
                </a:solidFill>
                <a:latin typeface="Arial Nova Cond" panose="020B0506020202020204" pitchFamily="34" charset="0"/>
              </a:rPr>
              <a:t>itinere</a:t>
            </a:r>
            <a:r>
              <a:rPr lang="en-US" sz="1400" dirty="0">
                <a:solidFill>
                  <a:schemeClr val="dk1"/>
                </a:solidFill>
                <a:latin typeface="Arial Nova Cond" panose="020B0506020202020204" pitchFamily="34" charset="0"/>
              </a:rPr>
              <a:t> </a:t>
            </a:r>
            <a:r>
              <a:rPr lang="en-US" sz="1400" b="1" dirty="0">
                <a:solidFill>
                  <a:schemeClr val="tx2">
                    <a:lumMod val="50000"/>
                  </a:schemeClr>
                </a:solidFill>
                <a:latin typeface="Arial Nova Cond" panose="020B0506020202020204" pitchFamily="34" charset="0"/>
              </a:rPr>
              <a:t>coordination of calls and selection criteria in the implementing phase</a:t>
            </a:r>
            <a:endParaRPr lang="en-US" sz="1400" dirty="0">
              <a:solidFill>
                <a:schemeClr val="dk1"/>
              </a:solidFill>
              <a:latin typeface="Arial Nova Cond" panose="020B0506020202020204" pitchFamily="34" charset="0"/>
            </a:endParaRPr>
          </a:p>
        </p:txBody>
      </p:sp>
      <p:sp>
        <p:nvSpPr>
          <p:cNvPr id="25" name="Google Shape;816;p64">
            <a:extLst>
              <a:ext uri="{FF2B5EF4-FFF2-40B4-BE49-F238E27FC236}">
                <a16:creationId xmlns:a16="http://schemas.microsoft.com/office/drawing/2014/main" id="{DC60B1AA-DF83-4DE0-9F3C-E848FE989549}"/>
              </a:ext>
            </a:extLst>
          </p:cNvPr>
          <p:cNvSpPr txBox="1">
            <a:spLocks/>
          </p:cNvSpPr>
          <p:nvPr/>
        </p:nvSpPr>
        <p:spPr>
          <a:xfrm>
            <a:off x="5545354" y="1182156"/>
            <a:ext cx="3030992" cy="82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0" indent="0" algn="ctr">
              <a:buFont typeface="Josefin Sans"/>
              <a:buNone/>
            </a:pPr>
            <a:r>
              <a:rPr lang="en-US" sz="1400" dirty="0">
                <a:solidFill>
                  <a:schemeClr val="dk1"/>
                </a:solidFill>
                <a:latin typeface="Arial Nova Cond" panose="020B0506020202020204" pitchFamily="34" charset="0"/>
              </a:rPr>
              <a:t>Exploring the </a:t>
            </a:r>
            <a:r>
              <a:rPr lang="en-US" sz="1400" b="1" dirty="0">
                <a:solidFill>
                  <a:schemeClr val="tx2">
                    <a:lumMod val="50000"/>
                  </a:schemeClr>
                </a:solidFill>
                <a:latin typeface="Arial Nova Cond" panose="020B0506020202020204" pitchFamily="34" charset="0"/>
              </a:rPr>
              <a:t>EUSAIR Watch </a:t>
            </a:r>
            <a:r>
              <a:rPr lang="en-US" sz="1400" b="1" dirty="0" smtClean="0">
                <a:solidFill>
                  <a:schemeClr val="tx2">
                    <a:lumMod val="50000"/>
                  </a:schemeClr>
                </a:solidFill>
                <a:latin typeface="Arial Nova Cond" panose="020B0506020202020204" pitchFamily="34" charset="0"/>
              </a:rPr>
              <a:t>Mechanism</a:t>
            </a:r>
            <a:r>
              <a:rPr lang="en-US" sz="1400" dirty="0">
                <a:solidFill>
                  <a:schemeClr val="dk1"/>
                </a:solidFill>
                <a:latin typeface="Arial Nova Cond" panose="020B0506020202020204" pitchFamily="34" charset="0"/>
              </a:rPr>
              <a:t>, to keep dialogue open among programs and between EUSAIR and ETC programs when it comes to program implementation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7"/>
        <p:cNvGrpSpPr/>
        <p:nvPr/>
      </p:nvGrpSpPr>
      <p:grpSpPr>
        <a:xfrm>
          <a:off x="0" y="0"/>
          <a:ext cx="0" cy="0"/>
          <a:chOff x="0" y="0"/>
          <a:chExt cx="0" cy="0"/>
        </a:xfrm>
      </p:grpSpPr>
      <p:pic>
        <p:nvPicPr>
          <p:cNvPr id="3" name="Immagine 2">
            <a:extLst>
              <a:ext uri="{FF2B5EF4-FFF2-40B4-BE49-F238E27FC236}">
                <a16:creationId xmlns:a16="http://schemas.microsoft.com/office/drawing/2014/main" id="{6BEC54FD-C67E-4B4D-9624-3E34295B74EE}"/>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0" y="0"/>
            <a:ext cx="9144000" cy="5143500"/>
          </a:xfrm>
          <a:prstGeom prst="rect">
            <a:avLst/>
          </a:prstGeom>
        </p:spPr>
      </p:pic>
      <p:sp>
        <p:nvSpPr>
          <p:cNvPr id="4" name="Google Shape;44;p10">
            <a:extLst>
              <a:ext uri="{FF2B5EF4-FFF2-40B4-BE49-F238E27FC236}">
                <a16:creationId xmlns:a16="http://schemas.microsoft.com/office/drawing/2014/main" id="{7D2B43D2-0DCB-4C74-BE3E-023199F45E6A}"/>
              </a:ext>
            </a:extLst>
          </p:cNvPr>
          <p:cNvSpPr/>
          <p:nvPr/>
        </p:nvSpPr>
        <p:spPr>
          <a:xfrm>
            <a:off x="1724040" y="2191765"/>
            <a:ext cx="5507340" cy="2945975"/>
          </a:xfrm>
          <a:prstGeom prst="rect">
            <a:avLst/>
          </a:prstGeom>
          <a:solidFill>
            <a:srgbClr val="FFFFFF">
              <a:alpha val="8784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3;p44">
            <a:extLst>
              <a:ext uri="{FF2B5EF4-FFF2-40B4-BE49-F238E27FC236}">
                <a16:creationId xmlns:a16="http://schemas.microsoft.com/office/drawing/2014/main" id="{517C5A60-4011-4201-81BF-5A9D963797CD}"/>
              </a:ext>
            </a:extLst>
          </p:cNvPr>
          <p:cNvSpPr txBox="1">
            <a:spLocks noGrp="1"/>
          </p:cNvSpPr>
          <p:nvPr>
            <p:ph type="title"/>
          </p:nvPr>
        </p:nvSpPr>
        <p:spPr>
          <a:xfrm>
            <a:off x="2506139" y="2307900"/>
            <a:ext cx="36288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bg2"/>
                </a:solidFill>
              </a:rPr>
              <a:t>A NEW PERSPECTIVE </a:t>
            </a:r>
            <a:endParaRPr sz="4400" dirty="0">
              <a:solidFill>
                <a:schemeClr val="bg2"/>
              </a:solidFill>
            </a:endParaRPr>
          </a:p>
        </p:txBody>
      </p:sp>
      <p:sp>
        <p:nvSpPr>
          <p:cNvPr id="8" name="Google Shape;274;p44">
            <a:extLst>
              <a:ext uri="{FF2B5EF4-FFF2-40B4-BE49-F238E27FC236}">
                <a16:creationId xmlns:a16="http://schemas.microsoft.com/office/drawing/2014/main" id="{904B1EC8-F8CE-4ADC-8D6B-A54530B1CB91}"/>
              </a:ext>
            </a:extLst>
          </p:cNvPr>
          <p:cNvSpPr txBox="1">
            <a:spLocks/>
          </p:cNvSpPr>
          <p:nvPr/>
        </p:nvSpPr>
        <p:spPr>
          <a:xfrm>
            <a:off x="2110982" y="2666981"/>
            <a:ext cx="4419113" cy="1597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rgbClr val="E8BC52"/>
                </a:solidFill>
                <a:latin typeface="Arial Nova Cond" panose="020B0506020202020204" pitchFamily="34" charset="0"/>
              </a:rPr>
              <a:t>2014-2020</a:t>
            </a:r>
            <a:r>
              <a:rPr lang="en-US" dirty="0">
                <a:solidFill>
                  <a:schemeClr val="bg2"/>
                </a:solidFill>
                <a:latin typeface="Arial Nova Cond" panose="020B0506020202020204" pitchFamily="34" charset="0"/>
              </a:rPr>
              <a:t> was the period for </a:t>
            </a:r>
            <a:r>
              <a:rPr lang="en-US" sz="1800" b="1" dirty="0">
                <a:solidFill>
                  <a:srgbClr val="E8BC52"/>
                </a:solidFill>
                <a:latin typeface="Arial Nova Cond" panose="020B0506020202020204" pitchFamily="34" charset="0"/>
              </a:rPr>
              <a:t>spreading out the message</a:t>
            </a:r>
            <a:r>
              <a:rPr lang="en-US" sz="1800" b="1" dirty="0">
                <a:solidFill>
                  <a:srgbClr val="FF0000"/>
                </a:solidFill>
                <a:latin typeface="Arial Nova Cond" panose="020B0506020202020204" pitchFamily="34" charset="0"/>
              </a:rPr>
              <a:t> </a:t>
            </a:r>
            <a:r>
              <a:rPr lang="en-US" dirty="0">
                <a:solidFill>
                  <a:schemeClr val="bg2"/>
                </a:solidFill>
                <a:latin typeface="Arial Nova Cond" panose="020B0506020202020204" pitchFamily="34" charset="0"/>
              </a:rPr>
              <a:t>of the macro-regional cooperation and to better focus the attention on what to do together.</a:t>
            </a:r>
            <a:br>
              <a:rPr lang="en-US" dirty="0">
                <a:solidFill>
                  <a:schemeClr val="bg2"/>
                </a:solidFill>
                <a:latin typeface="Arial Nova Cond" panose="020B0506020202020204" pitchFamily="34" charset="0"/>
              </a:rPr>
            </a:br>
            <a:r>
              <a:rPr lang="en-US" dirty="0">
                <a:solidFill>
                  <a:schemeClr val="bg2"/>
                </a:solidFill>
                <a:latin typeface="Arial Nova Cond" panose="020B0506020202020204" pitchFamily="34" charset="0"/>
              </a:rPr>
              <a:t/>
            </a:r>
            <a:br>
              <a:rPr lang="en-US" dirty="0">
                <a:solidFill>
                  <a:schemeClr val="bg2"/>
                </a:solidFill>
                <a:latin typeface="Arial Nova Cond" panose="020B0506020202020204" pitchFamily="34" charset="0"/>
              </a:rPr>
            </a:br>
            <a:r>
              <a:rPr lang="en-US" sz="1800" b="1" dirty="0">
                <a:solidFill>
                  <a:srgbClr val="E8BC52"/>
                </a:solidFill>
                <a:latin typeface="Arial Nova Cond" panose="020B0506020202020204" pitchFamily="34" charset="0"/>
              </a:rPr>
              <a:t>2021-2027</a:t>
            </a:r>
            <a:r>
              <a:rPr lang="en-US" dirty="0">
                <a:solidFill>
                  <a:schemeClr val="bg2"/>
                </a:solidFill>
                <a:latin typeface="Arial Nova Cond" panose="020B0506020202020204" pitchFamily="34" charset="0"/>
              </a:rPr>
              <a:t> is the period in which we want to act and </a:t>
            </a:r>
            <a:r>
              <a:rPr lang="en-US" sz="1800" b="1" dirty="0">
                <a:solidFill>
                  <a:srgbClr val="E8BC52"/>
                </a:solidFill>
                <a:latin typeface="Arial Nova Cond" panose="020B0506020202020204" pitchFamily="34" charset="0"/>
              </a:rPr>
              <a:t>give substance to the strategic choices. </a:t>
            </a:r>
          </a:p>
          <a:p>
            <a:pPr algn="ctr"/>
            <a:endParaRPr lang="en-US" dirty="0">
              <a:latin typeface="Candara Light" panose="020E0502030303020204" pitchFamily="34" charset="0"/>
            </a:endParaRPr>
          </a:p>
        </p:txBody>
      </p:sp>
      <p:pic>
        <p:nvPicPr>
          <p:cNvPr id="6" name="Immagine 5">
            <a:extLst>
              <a:ext uri="{FF2B5EF4-FFF2-40B4-BE49-F238E27FC236}">
                <a16:creationId xmlns:a16="http://schemas.microsoft.com/office/drawing/2014/main" id="{0636DCE4-687B-4028-94FC-764BDBC65E36}"/>
              </a:ext>
            </a:extLst>
          </p:cNvPr>
          <p:cNvPicPr>
            <a:picLocks noChangeAspect="1"/>
          </p:cNvPicPr>
          <p:nvPr/>
        </p:nvPicPr>
        <p:blipFill>
          <a:blip r:embed="rId6"/>
          <a:stretch>
            <a:fillRect/>
          </a:stretch>
        </p:blipFill>
        <p:spPr>
          <a:xfrm>
            <a:off x="2815583" y="4349568"/>
            <a:ext cx="3009909" cy="5479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0"/>
        <p:cNvGrpSpPr/>
        <p:nvPr/>
      </p:nvGrpSpPr>
      <p:grpSpPr>
        <a:xfrm>
          <a:off x="0" y="0"/>
          <a:ext cx="0" cy="0"/>
          <a:chOff x="0" y="0"/>
          <a:chExt cx="0" cy="0"/>
        </a:xfrm>
      </p:grpSpPr>
      <p:pic>
        <p:nvPicPr>
          <p:cNvPr id="14" name="Immagine 13">
            <a:extLst>
              <a:ext uri="{FF2B5EF4-FFF2-40B4-BE49-F238E27FC236}">
                <a16:creationId xmlns:a16="http://schemas.microsoft.com/office/drawing/2014/main" id="{C5A41600-B213-476C-80C8-086382D7A550}"/>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flipH="1">
            <a:off x="0" y="0"/>
            <a:ext cx="9144000" cy="5143500"/>
          </a:xfrm>
          <a:prstGeom prst="rect">
            <a:avLst/>
          </a:prstGeom>
        </p:spPr>
      </p:pic>
      <p:sp>
        <p:nvSpPr>
          <p:cNvPr id="15" name="Rettangolo 14">
            <a:extLst>
              <a:ext uri="{FF2B5EF4-FFF2-40B4-BE49-F238E27FC236}">
                <a16:creationId xmlns:a16="http://schemas.microsoft.com/office/drawing/2014/main" id="{4BFD045F-5DA7-4582-AAD8-A0D5D1FD5B46}"/>
              </a:ext>
            </a:extLst>
          </p:cNvPr>
          <p:cNvSpPr/>
          <p:nvPr/>
        </p:nvSpPr>
        <p:spPr>
          <a:xfrm>
            <a:off x="206071" y="-31352"/>
            <a:ext cx="3898392" cy="5174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1" name="Google Shape;851;p67"/>
          <p:cNvSpPr txBox="1">
            <a:spLocks noGrp="1"/>
          </p:cNvSpPr>
          <p:nvPr>
            <p:ph type="title"/>
          </p:nvPr>
        </p:nvSpPr>
        <p:spPr>
          <a:xfrm>
            <a:off x="909034" y="1182907"/>
            <a:ext cx="2456100" cy="90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852" name="Google Shape;852;p67"/>
          <p:cNvSpPr txBox="1">
            <a:spLocks noGrp="1"/>
          </p:cNvSpPr>
          <p:nvPr>
            <p:ph type="subTitle" idx="1"/>
          </p:nvPr>
        </p:nvSpPr>
        <p:spPr>
          <a:xfrm>
            <a:off x="717517" y="2001027"/>
            <a:ext cx="2875500" cy="118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282B2D"/>
              </a:buClr>
              <a:buSzPts val="1100"/>
              <a:buFont typeface="Arial"/>
              <a:buNone/>
            </a:pPr>
            <a:r>
              <a:rPr lang="en" dirty="0">
                <a:solidFill>
                  <a:schemeClr val="dk1"/>
                </a:solidFill>
              </a:rPr>
              <a:t>Do you have any questions? </a:t>
            </a:r>
            <a:endParaRPr dirty="0">
              <a:solidFill>
                <a:schemeClr val="dk1"/>
              </a:solidFill>
            </a:endParaRPr>
          </a:p>
          <a:p>
            <a:pPr marL="0" lvl="0" indent="0" algn="ctr" rtl="0">
              <a:spcBef>
                <a:spcPts val="0"/>
              </a:spcBef>
              <a:spcAft>
                <a:spcPts val="0"/>
              </a:spcAft>
              <a:buNone/>
            </a:pPr>
            <a:endParaRPr dirty="0">
              <a:solidFill>
                <a:schemeClr val="dk1"/>
              </a:solidFill>
            </a:endParaRPr>
          </a:p>
        </p:txBody>
      </p:sp>
      <p:sp>
        <p:nvSpPr>
          <p:cNvPr id="3" name="Sottotitolo 2">
            <a:extLst>
              <a:ext uri="{FF2B5EF4-FFF2-40B4-BE49-F238E27FC236}">
                <a16:creationId xmlns:a16="http://schemas.microsoft.com/office/drawing/2014/main" id="{21A96987-B29D-481C-8381-490EED2FD371}"/>
              </a:ext>
            </a:extLst>
          </p:cNvPr>
          <p:cNvSpPr>
            <a:spLocks noGrp="1"/>
          </p:cNvSpPr>
          <p:nvPr>
            <p:ph type="subTitle" idx="2"/>
          </p:nvPr>
        </p:nvSpPr>
        <p:spPr>
          <a:xfrm>
            <a:off x="699334" y="2811064"/>
            <a:ext cx="2875500" cy="435000"/>
          </a:xfrm>
        </p:spPr>
        <p:txBody>
          <a:bodyPr/>
          <a:lstStyle/>
          <a:p>
            <a:endParaRPr lang="it-IT" dirty="0"/>
          </a:p>
        </p:txBody>
      </p:sp>
      <p:sp>
        <p:nvSpPr>
          <p:cNvPr id="16" name="Rettangolo 15">
            <a:extLst>
              <a:ext uri="{FF2B5EF4-FFF2-40B4-BE49-F238E27FC236}">
                <a16:creationId xmlns:a16="http://schemas.microsoft.com/office/drawing/2014/main" id="{464AF338-FAAF-4A46-9A15-5C0CFD7D9772}"/>
              </a:ext>
            </a:extLst>
          </p:cNvPr>
          <p:cNvSpPr/>
          <p:nvPr/>
        </p:nvSpPr>
        <p:spPr>
          <a:xfrm>
            <a:off x="-5" y="4383864"/>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descr="Immagine che contiene testo&#10;&#10;Descrizione generata automaticamente">
            <a:extLst>
              <a:ext uri="{FF2B5EF4-FFF2-40B4-BE49-F238E27FC236}">
                <a16:creationId xmlns:a16="http://schemas.microsoft.com/office/drawing/2014/main" id="{0201E493-7ADE-4D7A-AA3E-B6646514E97B}"/>
              </a:ext>
            </a:extLst>
          </p:cNvPr>
          <p:cNvPicPr>
            <a:picLocks noChangeAspect="1"/>
          </p:cNvPicPr>
          <p:nvPr/>
        </p:nvPicPr>
        <p:blipFill>
          <a:blip r:embed="rId6"/>
          <a:stretch>
            <a:fillRect/>
          </a:stretch>
        </p:blipFill>
        <p:spPr>
          <a:xfrm>
            <a:off x="325970" y="94766"/>
            <a:ext cx="1204509" cy="369831"/>
          </a:xfrm>
          <a:prstGeom prst="rect">
            <a:avLst/>
          </a:prstGeom>
        </p:spPr>
      </p:pic>
      <p:pic>
        <p:nvPicPr>
          <p:cNvPr id="18" name="Immagine 17">
            <a:extLst>
              <a:ext uri="{FF2B5EF4-FFF2-40B4-BE49-F238E27FC236}">
                <a16:creationId xmlns:a16="http://schemas.microsoft.com/office/drawing/2014/main" id="{E1F4FACF-2AFC-4E36-8186-ABD1C2453584}"/>
              </a:ext>
            </a:extLst>
          </p:cNvPr>
          <p:cNvPicPr>
            <a:picLocks noChangeAspect="1"/>
          </p:cNvPicPr>
          <p:nvPr/>
        </p:nvPicPr>
        <p:blipFill>
          <a:blip r:embed="rId7"/>
          <a:stretch>
            <a:fillRect/>
          </a:stretch>
        </p:blipFill>
        <p:spPr>
          <a:xfrm>
            <a:off x="946321" y="3794572"/>
            <a:ext cx="2381527" cy="643012"/>
          </a:xfrm>
          <a:prstGeom prst="rect">
            <a:avLst/>
          </a:prstGeom>
        </p:spPr>
      </p:pic>
      <p:pic>
        <p:nvPicPr>
          <p:cNvPr id="19" name="Immagine 18">
            <a:extLst>
              <a:ext uri="{FF2B5EF4-FFF2-40B4-BE49-F238E27FC236}">
                <a16:creationId xmlns:a16="http://schemas.microsoft.com/office/drawing/2014/main" id="{714E5A18-39DB-4DB6-A2D7-E44993CDC778}"/>
              </a:ext>
            </a:extLst>
          </p:cNvPr>
          <p:cNvPicPr>
            <a:picLocks noChangeAspect="1"/>
          </p:cNvPicPr>
          <p:nvPr/>
        </p:nvPicPr>
        <p:blipFill>
          <a:blip r:embed="rId8"/>
          <a:stretch>
            <a:fillRect/>
          </a:stretch>
        </p:blipFill>
        <p:spPr>
          <a:xfrm>
            <a:off x="786662" y="4541824"/>
            <a:ext cx="3009909" cy="547988"/>
          </a:xfrm>
          <a:prstGeom prst="rect">
            <a:avLst/>
          </a:prstGeom>
        </p:spPr>
      </p:pic>
      <p:pic>
        <p:nvPicPr>
          <p:cNvPr id="20" name="Immagine 19">
            <a:extLst>
              <a:ext uri="{FF2B5EF4-FFF2-40B4-BE49-F238E27FC236}">
                <a16:creationId xmlns:a16="http://schemas.microsoft.com/office/drawing/2014/main" id="{122B6A42-3847-4318-AABC-10B88898A5BD}"/>
              </a:ext>
            </a:extLst>
          </p:cNvPr>
          <p:cNvPicPr>
            <a:picLocks noChangeAspect="1"/>
          </p:cNvPicPr>
          <p:nvPr/>
        </p:nvPicPr>
        <p:blipFill>
          <a:blip r:embed="rId9"/>
          <a:stretch>
            <a:fillRect/>
          </a:stretch>
        </p:blipFill>
        <p:spPr>
          <a:xfrm>
            <a:off x="2155267" y="94728"/>
            <a:ext cx="1900759" cy="4988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37"/>
          <p:cNvSpPr txBox="1">
            <a:spLocks noGrp="1"/>
          </p:cNvSpPr>
          <p:nvPr>
            <p:ph type="subTitle" idx="1"/>
          </p:nvPr>
        </p:nvSpPr>
        <p:spPr>
          <a:xfrm>
            <a:off x="792571" y="1643373"/>
            <a:ext cx="2355825" cy="44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EMBEDDING IN POST 2020</a:t>
            </a:r>
            <a:endParaRPr dirty="0"/>
          </a:p>
        </p:txBody>
      </p:sp>
      <p:sp>
        <p:nvSpPr>
          <p:cNvPr id="205" name="Google Shape;205;p37"/>
          <p:cNvSpPr txBox="1">
            <a:spLocks noGrp="1"/>
          </p:cNvSpPr>
          <p:nvPr>
            <p:ph type="subTitle" idx="2"/>
          </p:nvPr>
        </p:nvSpPr>
        <p:spPr>
          <a:xfrm>
            <a:off x="792572" y="2068564"/>
            <a:ext cx="2514507" cy="60316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ndara Light" panose="020E0502030303020204" pitchFamily="34" charset="0"/>
              </a:rPr>
              <a:t>A new opportunity to promote a better alignment between Programs and National Action Plans</a:t>
            </a:r>
            <a:endParaRPr sz="1200" dirty="0">
              <a:latin typeface="Candara Light" panose="020E0502030303020204" pitchFamily="34" charset="0"/>
            </a:endParaRPr>
          </a:p>
        </p:txBody>
      </p:sp>
      <p:sp>
        <p:nvSpPr>
          <p:cNvPr id="206" name="Google Shape;206;p37"/>
          <p:cNvSpPr txBox="1">
            <a:spLocks noGrp="1"/>
          </p:cNvSpPr>
          <p:nvPr>
            <p:ph type="title" idx="3"/>
          </p:nvPr>
        </p:nvSpPr>
        <p:spPr>
          <a:xfrm>
            <a:off x="792575" y="1270469"/>
            <a:ext cx="791400" cy="48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327CC5"/>
                </a:solidFill>
              </a:rPr>
              <a:t>01</a:t>
            </a:r>
            <a:endParaRPr dirty="0">
              <a:solidFill>
                <a:srgbClr val="327CC5"/>
              </a:solidFill>
            </a:endParaRPr>
          </a:p>
        </p:txBody>
      </p:sp>
      <p:sp>
        <p:nvSpPr>
          <p:cNvPr id="207" name="Google Shape;207;p37"/>
          <p:cNvSpPr txBox="1">
            <a:spLocks noGrp="1"/>
          </p:cNvSpPr>
          <p:nvPr>
            <p:ph type="subTitle" idx="4"/>
          </p:nvPr>
        </p:nvSpPr>
        <p:spPr>
          <a:xfrm>
            <a:off x="5186225" y="1653465"/>
            <a:ext cx="2718140" cy="44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CAN BE/HAS BEEN DONE</a:t>
            </a:r>
            <a:endParaRPr dirty="0"/>
          </a:p>
        </p:txBody>
      </p:sp>
      <p:sp>
        <p:nvSpPr>
          <p:cNvPr id="209" name="Google Shape;209;p37"/>
          <p:cNvSpPr txBox="1">
            <a:spLocks noGrp="1"/>
          </p:cNvSpPr>
          <p:nvPr>
            <p:ph type="title" idx="6"/>
          </p:nvPr>
        </p:nvSpPr>
        <p:spPr>
          <a:xfrm>
            <a:off x="5186225" y="1330843"/>
            <a:ext cx="791400" cy="48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327CC5"/>
                </a:solidFill>
              </a:rPr>
              <a:t>02</a:t>
            </a:r>
            <a:endParaRPr dirty="0">
              <a:solidFill>
                <a:srgbClr val="327CC5"/>
              </a:solidFill>
            </a:endParaRPr>
          </a:p>
        </p:txBody>
      </p:sp>
      <p:sp>
        <p:nvSpPr>
          <p:cNvPr id="210" name="Google Shape;210;p37"/>
          <p:cNvSpPr txBox="1">
            <a:spLocks noGrp="1"/>
          </p:cNvSpPr>
          <p:nvPr>
            <p:ph type="subTitle" idx="7"/>
          </p:nvPr>
        </p:nvSpPr>
        <p:spPr>
          <a:xfrm>
            <a:off x="792575" y="3398115"/>
            <a:ext cx="2152800" cy="44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LESSONS LEARNT</a:t>
            </a:r>
            <a:endParaRPr dirty="0"/>
          </a:p>
        </p:txBody>
      </p:sp>
      <p:sp>
        <p:nvSpPr>
          <p:cNvPr id="212" name="Google Shape;212;p37"/>
          <p:cNvSpPr txBox="1">
            <a:spLocks noGrp="1"/>
          </p:cNvSpPr>
          <p:nvPr>
            <p:ph type="title" idx="9"/>
          </p:nvPr>
        </p:nvSpPr>
        <p:spPr>
          <a:xfrm>
            <a:off x="792575" y="3041915"/>
            <a:ext cx="791400" cy="48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327CC5"/>
                </a:solidFill>
              </a:rPr>
              <a:t>03</a:t>
            </a:r>
            <a:endParaRPr dirty="0">
              <a:solidFill>
                <a:srgbClr val="327CC5"/>
              </a:solidFill>
            </a:endParaRPr>
          </a:p>
        </p:txBody>
      </p:sp>
      <p:sp>
        <p:nvSpPr>
          <p:cNvPr id="213" name="Google Shape;213;p37"/>
          <p:cNvSpPr txBox="1">
            <a:spLocks noGrp="1"/>
          </p:cNvSpPr>
          <p:nvPr>
            <p:ph type="subTitle" idx="13"/>
          </p:nvPr>
        </p:nvSpPr>
        <p:spPr>
          <a:xfrm>
            <a:off x="5290500" y="3265546"/>
            <a:ext cx="3009908" cy="44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EMERGING NEEDS &amp; NEXT STEPS</a:t>
            </a:r>
            <a:endParaRPr dirty="0"/>
          </a:p>
        </p:txBody>
      </p:sp>
      <p:sp>
        <p:nvSpPr>
          <p:cNvPr id="215" name="Google Shape;215;p37"/>
          <p:cNvSpPr txBox="1">
            <a:spLocks noGrp="1"/>
          </p:cNvSpPr>
          <p:nvPr>
            <p:ph type="title" idx="15"/>
          </p:nvPr>
        </p:nvSpPr>
        <p:spPr>
          <a:xfrm>
            <a:off x="5186225" y="2912733"/>
            <a:ext cx="791400" cy="48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327CC5"/>
                </a:solidFill>
              </a:rPr>
              <a:t>04</a:t>
            </a:r>
            <a:endParaRPr dirty="0">
              <a:solidFill>
                <a:srgbClr val="327CC5"/>
              </a:solidFill>
            </a:endParaRPr>
          </a:p>
        </p:txBody>
      </p:sp>
      <p:pic>
        <p:nvPicPr>
          <p:cNvPr id="22" name="Immagine 21">
            <a:extLst>
              <a:ext uri="{FF2B5EF4-FFF2-40B4-BE49-F238E27FC236}">
                <a16:creationId xmlns:a16="http://schemas.microsoft.com/office/drawing/2014/main" id="{D8F51AD8-BFCB-4E0E-B59C-9BFAE6FBBBE8}"/>
              </a:ext>
            </a:extLst>
          </p:cNvPr>
          <p:cNvPicPr>
            <a:picLocks noChangeAspect="1"/>
          </p:cNvPicPr>
          <p:nvPr/>
        </p:nvPicPr>
        <p:blipFill>
          <a:blip r:embed="rId3"/>
          <a:stretch>
            <a:fillRect/>
          </a:stretch>
        </p:blipFill>
        <p:spPr>
          <a:xfrm>
            <a:off x="5135195" y="4512920"/>
            <a:ext cx="3009909" cy="547988"/>
          </a:xfrm>
          <a:prstGeom prst="rect">
            <a:avLst/>
          </a:prstGeom>
        </p:spPr>
      </p:pic>
      <p:sp>
        <p:nvSpPr>
          <p:cNvPr id="13" name="Google Shape;205;p37">
            <a:extLst>
              <a:ext uri="{FF2B5EF4-FFF2-40B4-BE49-F238E27FC236}">
                <a16:creationId xmlns:a16="http://schemas.microsoft.com/office/drawing/2014/main" id="{064F740C-B839-4180-B977-C150A93A7895}"/>
              </a:ext>
            </a:extLst>
          </p:cNvPr>
          <p:cNvSpPr txBox="1">
            <a:spLocks/>
          </p:cNvSpPr>
          <p:nvPr/>
        </p:nvSpPr>
        <p:spPr>
          <a:xfrm>
            <a:off x="5186224" y="2002811"/>
            <a:ext cx="2718140" cy="603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9pPr>
          </a:lstStyle>
          <a:p>
            <a:pPr marL="0" indent="0"/>
            <a:r>
              <a:rPr lang="en-US" sz="1200" dirty="0">
                <a:latin typeface="Candara Light" panose="020E0502030303020204" pitchFamily="34" charset="0"/>
              </a:rPr>
              <a:t>The two-fold integrated approach towards Mainstream </a:t>
            </a:r>
            <a:r>
              <a:rPr lang="en-US" sz="1200" dirty="0" err="1">
                <a:latin typeface="Candara Light" panose="020E0502030303020204" pitchFamily="34" charset="0"/>
              </a:rPr>
              <a:t>Programmes</a:t>
            </a:r>
            <a:r>
              <a:rPr lang="en-US" sz="1200" dirty="0">
                <a:latin typeface="Candara Light" panose="020E0502030303020204" pitchFamily="34" charset="0"/>
              </a:rPr>
              <a:t> and ETC </a:t>
            </a:r>
            <a:r>
              <a:rPr lang="en-US" sz="1200" dirty="0" err="1">
                <a:latin typeface="Candara Light" panose="020E0502030303020204" pitchFamily="34" charset="0"/>
              </a:rPr>
              <a:t>Programmes</a:t>
            </a:r>
            <a:endParaRPr lang="en-US" sz="1200" dirty="0">
              <a:latin typeface="Candara Light" panose="020E0502030303020204" pitchFamily="34" charset="0"/>
            </a:endParaRPr>
          </a:p>
        </p:txBody>
      </p:sp>
      <p:sp>
        <p:nvSpPr>
          <p:cNvPr id="14" name="Google Shape;205;p37">
            <a:extLst>
              <a:ext uri="{FF2B5EF4-FFF2-40B4-BE49-F238E27FC236}">
                <a16:creationId xmlns:a16="http://schemas.microsoft.com/office/drawing/2014/main" id="{1D064B6C-8E8B-4AE4-BCE1-193ACA10A073}"/>
              </a:ext>
            </a:extLst>
          </p:cNvPr>
          <p:cNvSpPr txBox="1">
            <a:spLocks/>
          </p:cNvSpPr>
          <p:nvPr/>
        </p:nvSpPr>
        <p:spPr>
          <a:xfrm>
            <a:off x="792571" y="3706846"/>
            <a:ext cx="2514507" cy="603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9pPr>
          </a:lstStyle>
          <a:p>
            <a:pPr marL="0" indent="0"/>
            <a:r>
              <a:rPr lang="en-US" sz="1200" dirty="0">
                <a:latin typeface="Candara Light" panose="020E0502030303020204" pitchFamily="34" charset="0"/>
              </a:rPr>
              <a:t>Invest on ownership by emphasizing the mutual win-win game</a:t>
            </a:r>
          </a:p>
        </p:txBody>
      </p:sp>
      <p:sp>
        <p:nvSpPr>
          <p:cNvPr id="15" name="Google Shape;205;p37">
            <a:extLst>
              <a:ext uri="{FF2B5EF4-FFF2-40B4-BE49-F238E27FC236}">
                <a16:creationId xmlns:a16="http://schemas.microsoft.com/office/drawing/2014/main" id="{66DA96EB-D5F9-4195-AE54-D0BA934A33C6}"/>
              </a:ext>
            </a:extLst>
          </p:cNvPr>
          <p:cNvSpPr txBox="1">
            <a:spLocks/>
          </p:cNvSpPr>
          <p:nvPr/>
        </p:nvSpPr>
        <p:spPr>
          <a:xfrm>
            <a:off x="5288041" y="3701761"/>
            <a:ext cx="2514507" cy="603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9pPr>
          </a:lstStyle>
          <a:p>
            <a:pPr marL="0" indent="0"/>
            <a:r>
              <a:rPr lang="en-US" sz="1200" dirty="0">
                <a:latin typeface="Candara Light" panose="020E0502030303020204" pitchFamily="34" charset="0"/>
              </a:rPr>
              <a:t>The EUSAIR Facility Point and beyond</a:t>
            </a:r>
          </a:p>
        </p:txBody>
      </p:sp>
      <p:pic>
        <p:nvPicPr>
          <p:cNvPr id="16" name="Immagine 15" descr="Immagine che contiene testo&#10;&#10;Descrizione generata automaticamente">
            <a:extLst>
              <a:ext uri="{FF2B5EF4-FFF2-40B4-BE49-F238E27FC236}">
                <a16:creationId xmlns:a16="http://schemas.microsoft.com/office/drawing/2014/main" id="{B9E54561-776B-40B6-B957-FA912D959518}"/>
              </a:ext>
            </a:extLst>
          </p:cNvPr>
          <p:cNvPicPr>
            <a:picLocks noChangeAspect="1"/>
          </p:cNvPicPr>
          <p:nvPr/>
        </p:nvPicPr>
        <p:blipFill>
          <a:blip r:embed="rId4"/>
          <a:stretch>
            <a:fillRect/>
          </a:stretch>
        </p:blipFill>
        <p:spPr>
          <a:xfrm>
            <a:off x="302281" y="65728"/>
            <a:ext cx="1204509" cy="369831"/>
          </a:xfrm>
          <a:prstGeom prst="rect">
            <a:avLst/>
          </a:prstGeom>
        </p:spPr>
      </p:pic>
      <p:pic>
        <p:nvPicPr>
          <p:cNvPr id="17" name="Immagine 16">
            <a:extLst>
              <a:ext uri="{FF2B5EF4-FFF2-40B4-BE49-F238E27FC236}">
                <a16:creationId xmlns:a16="http://schemas.microsoft.com/office/drawing/2014/main" id="{21B6B121-5CA0-4060-9A55-81D18F84B587}"/>
              </a:ext>
            </a:extLst>
          </p:cNvPr>
          <p:cNvPicPr>
            <a:picLocks noChangeAspect="1"/>
          </p:cNvPicPr>
          <p:nvPr/>
        </p:nvPicPr>
        <p:blipFill>
          <a:blip r:embed="rId5"/>
          <a:stretch>
            <a:fillRect/>
          </a:stretch>
        </p:blipFill>
        <p:spPr>
          <a:xfrm>
            <a:off x="6775968" y="65728"/>
            <a:ext cx="1900759" cy="498887"/>
          </a:xfrm>
          <a:prstGeom prst="rect">
            <a:avLst/>
          </a:prstGeom>
        </p:spPr>
      </p:pic>
      <p:sp>
        <p:nvSpPr>
          <p:cNvPr id="18" name="Rettangolo 17">
            <a:extLst>
              <a:ext uri="{FF2B5EF4-FFF2-40B4-BE49-F238E27FC236}">
                <a16:creationId xmlns:a16="http://schemas.microsoft.com/office/drawing/2014/main" id="{38507DC1-D959-4243-A11F-3FF662A393F0}"/>
              </a:ext>
            </a:extLst>
          </p:cNvPr>
          <p:cNvSpPr/>
          <p:nvPr/>
        </p:nvSpPr>
        <p:spPr>
          <a:xfrm>
            <a:off x="-5" y="4383864"/>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FC7AF50E-9222-4CAA-B94B-F773431CF1B3}"/>
              </a:ext>
            </a:extLst>
          </p:cNvPr>
          <p:cNvPicPr>
            <a:picLocks noChangeAspect="1"/>
          </p:cNvPicPr>
          <p:nvPr/>
        </p:nvPicPr>
        <p:blipFill>
          <a:blip r:embed="rId6"/>
          <a:stretch>
            <a:fillRect/>
          </a:stretch>
        </p:blipFill>
        <p:spPr>
          <a:xfrm>
            <a:off x="678211" y="4503573"/>
            <a:ext cx="2381527" cy="6430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1429675" y="1801800"/>
            <a:ext cx="36288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tx2"/>
                </a:solidFill>
              </a:rPr>
              <a:t>EMBEDDING</a:t>
            </a:r>
            <a:r>
              <a:rPr lang="en" dirty="0"/>
              <a:t> </a:t>
            </a:r>
            <a:endParaRPr dirty="0"/>
          </a:p>
        </p:txBody>
      </p:sp>
      <p:sp>
        <p:nvSpPr>
          <p:cNvPr id="229" name="Google Shape;229;p39"/>
          <p:cNvSpPr txBox="1">
            <a:spLocks noGrp="1"/>
          </p:cNvSpPr>
          <p:nvPr>
            <p:ph type="subTitle" idx="4294967295"/>
          </p:nvPr>
        </p:nvSpPr>
        <p:spPr>
          <a:xfrm>
            <a:off x="708775" y="2320225"/>
            <a:ext cx="4349700" cy="165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bg1"/>
                </a:solidFill>
                <a:latin typeface="Arial Nova Cond Light" panose="020B0306020202020204" pitchFamily="34" charset="0"/>
              </a:rPr>
              <a:t>EU Council calls on the participating countries and regions to take into account the priorities of the macro-regional strategies and “</a:t>
            </a:r>
            <a:r>
              <a:rPr lang="en" sz="2000" b="1" dirty="0">
                <a:solidFill>
                  <a:srgbClr val="FFC000"/>
                </a:solidFill>
                <a:latin typeface="Arial Nova Cond Light" panose="020B0306020202020204" pitchFamily="34" charset="0"/>
              </a:rPr>
              <a:t>embed</a:t>
            </a:r>
            <a:r>
              <a:rPr lang="en" dirty="0">
                <a:solidFill>
                  <a:schemeClr val="bg1"/>
                </a:solidFill>
                <a:latin typeface="Arial Nova Cond Light" panose="020B0306020202020204" pitchFamily="34" charset="0"/>
              </a:rPr>
              <a:t>” them in all  the post 2020 relevant programmes</a:t>
            </a:r>
            <a:endParaRPr dirty="0">
              <a:solidFill>
                <a:schemeClr val="bg1"/>
              </a:solidFill>
              <a:latin typeface="Arial Nova Cond Light" panose="020B0306020202020204" pitchFamily="34" charset="0"/>
            </a:endParaRPr>
          </a:p>
        </p:txBody>
      </p:sp>
      <p:pic>
        <p:nvPicPr>
          <p:cNvPr id="3" name="Immagine 2">
            <a:extLst>
              <a:ext uri="{FF2B5EF4-FFF2-40B4-BE49-F238E27FC236}">
                <a16:creationId xmlns:a16="http://schemas.microsoft.com/office/drawing/2014/main" id="{E43C8324-0FF7-4C2B-A1C0-8B7A52AECF7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5605272" y="1111062"/>
            <a:ext cx="3538728" cy="3278058"/>
          </a:xfrm>
          <a:prstGeom prst="rect">
            <a:avLst/>
          </a:prstGeom>
        </p:spPr>
      </p:pic>
      <p:pic>
        <p:nvPicPr>
          <p:cNvPr id="2" name="Immagine 1">
            <a:extLst>
              <a:ext uri="{FF2B5EF4-FFF2-40B4-BE49-F238E27FC236}">
                <a16:creationId xmlns:a16="http://schemas.microsoft.com/office/drawing/2014/main" id="{B5BB9BF9-42E4-4604-9293-44B4A8E7790E}"/>
              </a:ext>
            </a:extLst>
          </p:cNvPr>
          <p:cNvPicPr>
            <a:picLocks noChangeAspect="1"/>
          </p:cNvPicPr>
          <p:nvPr/>
        </p:nvPicPr>
        <p:blipFill>
          <a:blip r:embed="rId5"/>
          <a:stretch>
            <a:fillRect/>
          </a:stretch>
        </p:blipFill>
        <p:spPr>
          <a:xfrm>
            <a:off x="8285905" y="42627"/>
            <a:ext cx="957155" cy="890093"/>
          </a:xfrm>
          <a:prstGeom prst="rect">
            <a:avLst/>
          </a:prstGeom>
        </p:spPr>
      </p:pic>
      <p:sp>
        <p:nvSpPr>
          <p:cNvPr id="7" name="Rettangolo 6">
            <a:extLst>
              <a:ext uri="{FF2B5EF4-FFF2-40B4-BE49-F238E27FC236}">
                <a16:creationId xmlns:a16="http://schemas.microsoft.com/office/drawing/2014/main" id="{ABB0800C-032E-417C-B712-A90F82D479D2}"/>
              </a:ext>
            </a:extLst>
          </p:cNvPr>
          <p:cNvSpPr/>
          <p:nvPr/>
        </p:nvSpPr>
        <p:spPr>
          <a:xfrm>
            <a:off x="0" y="615587"/>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txBox="1">
            <a:spLocks noGrp="1"/>
          </p:cNvSpPr>
          <p:nvPr>
            <p:ph type="title"/>
          </p:nvPr>
        </p:nvSpPr>
        <p:spPr>
          <a:xfrm>
            <a:off x="57904" y="133878"/>
            <a:ext cx="522275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327CC5"/>
                </a:solidFill>
              </a:rPr>
              <a:t>Two OPERATIONAL CONSEQUENCES IN RELATION TO EUSAIR</a:t>
            </a:r>
            <a:endParaRPr sz="2000" dirty="0">
              <a:solidFill>
                <a:srgbClr val="327CC5"/>
              </a:solidFill>
            </a:endParaRPr>
          </a:p>
        </p:txBody>
      </p:sp>
      <p:sp>
        <p:nvSpPr>
          <p:cNvPr id="304" name="Google Shape;304;p47"/>
          <p:cNvSpPr txBox="1">
            <a:spLocks noGrp="1"/>
          </p:cNvSpPr>
          <p:nvPr>
            <p:ph type="subTitle" idx="3"/>
          </p:nvPr>
        </p:nvSpPr>
        <p:spPr>
          <a:xfrm>
            <a:off x="4836463" y="2999023"/>
            <a:ext cx="3789365" cy="44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EMBEDDING REFERS BOTH TO MAINSTREAM PROGRAMS AND ETC PROGRAMS </a:t>
            </a:r>
            <a:endParaRPr dirty="0"/>
          </a:p>
        </p:txBody>
      </p:sp>
      <p:sp>
        <p:nvSpPr>
          <p:cNvPr id="305" name="Google Shape;305;p47"/>
          <p:cNvSpPr txBox="1">
            <a:spLocks noGrp="1"/>
          </p:cNvSpPr>
          <p:nvPr>
            <p:ph type="subTitle" idx="1"/>
          </p:nvPr>
        </p:nvSpPr>
        <p:spPr>
          <a:xfrm>
            <a:off x="723900" y="1503000"/>
            <a:ext cx="3587913" cy="441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THE FOCUS ON EMBEDDING CANNOT BE LIMITED TO THE PROGRAMMING PHASE  </a:t>
            </a:r>
            <a:endParaRPr dirty="0"/>
          </a:p>
        </p:txBody>
      </p:sp>
      <p:sp>
        <p:nvSpPr>
          <p:cNvPr id="306" name="Google Shape;306;p47"/>
          <p:cNvSpPr txBox="1">
            <a:spLocks noGrp="1"/>
          </p:cNvSpPr>
          <p:nvPr>
            <p:ph type="subTitle" idx="2"/>
          </p:nvPr>
        </p:nvSpPr>
        <p:spPr>
          <a:xfrm>
            <a:off x="967740" y="2164199"/>
            <a:ext cx="3290733" cy="4413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Arial Nova Cond Light" panose="020B0306020202020204" pitchFamily="34" charset="0"/>
              </a:rPr>
              <a:t>Embedding is required also in the implementation of the post 2020 relevant programmes: this calls for solutions that are intended to stay for the entire 2021-2027 programming period. </a:t>
            </a:r>
            <a:endParaRPr sz="1200" dirty="0">
              <a:solidFill>
                <a:srgbClr val="FF0000"/>
              </a:solidFill>
              <a:latin typeface="Arial Nova Cond Light" panose="020B0306020202020204" pitchFamily="34" charset="0"/>
            </a:endParaRPr>
          </a:p>
        </p:txBody>
      </p:sp>
      <p:sp>
        <p:nvSpPr>
          <p:cNvPr id="307" name="Google Shape;307;p47"/>
          <p:cNvSpPr/>
          <p:nvPr/>
        </p:nvSpPr>
        <p:spPr>
          <a:xfrm>
            <a:off x="4766250" y="1712700"/>
            <a:ext cx="892800" cy="8928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200">
              <a:solidFill>
                <a:schemeClr val="dk2"/>
              </a:solidFill>
              <a:latin typeface="Bebas Neue"/>
              <a:ea typeface="Bebas Neue"/>
              <a:cs typeface="Bebas Neue"/>
              <a:sym typeface="Bebas Neue"/>
            </a:endParaRPr>
          </a:p>
        </p:txBody>
      </p:sp>
      <p:sp>
        <p:nvSpPr>
          <p:cNvPr id="308" name="Google Shape;308;p47"/>
          <p:cNvSpPr/>
          <p:nvPr/>
        </p:nvSpPr>
        <p:spPr>
          <a:xfrm>
            <a:off x="3489300" y="3257225"/>
            <a:ext cx="892800" cy="8928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200">
              <a:solidFill>
                <a:schemeClr val="dk2"/>
              </a:solidFill>
              <a:latin typeface="Bebas Neue"/>
              <a:ea typeface="Bebas Neue"/>
              <a:cs typeface="Bebas Neue"/>
              <a:sym typeface="Bebas Neue"/>
            </a:endParaRPr>
          </a:p>
        </p:txBody>
      </p:sp>
      <p:pic>
        <p:nvPicPr>
          <p:cNvPr id="11" name="Immagine 10">
            <a:extLst>
              <a:ext uri="{FF2B5EF4-FFF2-40B4-BE49-F238E27FC236}">
                <a16:creationId xmlns:a16="http://schemas.microsoft.com/office/drawing/2014/main" id="{A4DDF108-A218-4CE1-8A86-62182CEED9F7}"/>
              </a:ext>
            </a:extLst>
          </p:cNvPr>
          <p:cNvPicPr>
            <a:picLocks noChangeAspect="1"/>
          </p:cNvPicPr>
          <p:nvPr/>
        </p:nvPicPr>
        <p:blipFill>
          <a:blip r:embed="rId3"/>
          <a:stretch>
            <a:fillRect/>
          </a:stretch>
        </p:blipFill>
        <p:spPr>
          <a:xfrm>
            <a:off x="8244754" y="-24819"/>
            <a:ext cx="957155" cy="890093"/>
          </a:xfrm>
          <a:prstGeom prst="rect">
            <a:avLst/>
          </a:prstGeom>
        </p:spPr>
      </p:pic>
      <p:sp>
        <p:nvSpPr>
          <p:cNvPr id="14" name="Rettangolo 13">
            <a:extLst>
              <a:ext uri="{FF2B5EF4-FFF2-40B4-BE49-F238E27FC236}">
                <a16:creationId xmlns:a16="http://schemas.microsoft.com/office/drawing/2014/main" id="{ED521A68-FC30-433E-970C-26C85D099433}"/>
              </a:ext>
            </a:extLst>
          </p:cNvPr>
          <p:cNvSpPr/>
          <p:nvPr/>
        </p:nvSpPr>
        <p:spPr>
          <a:xfrm>
            <a:off x="-5" y="567786"/>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Google Shape;306;p47">
            <a:extLst>
              <a:ext uri="{FF2B5EF4-FFF2-40B4-BE49-F238E27FC236}">
                <a16:creationId xmlns:a16="http://schemas.microsoft.com/office/drawing/2014/main" id="{AAD672B5-62A2-40E8-B7F9-77EF06E51F54}"/>
              </a:ext>
            </a:extLst>
          </p:cNvPr>
          <p:cNvSpPr txBox="1">
            <a:spLocks/>
          </p:cNvSpPr>
          <p:nvPr/>
        </p:nvSpPr>
        <p:spPr>
          <a:xfrm>
            <a:off x="4858216" y="3703625"/>
            <a:ext cx="3607604" cy="441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2"/>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2"/>
              </a:buClr>
              <a:buSzPts val="1400"/>
              <a:buFont typeface="Josefin Sans"/>
              <a:buNone/>
              <a:defRPr sz="1400" b="0" i="0" u="none" strike="noStrike" cap="none">
                <a:solidFill>
                  <a:schemeClr val="dk2"/>
                </a:solidFill>
                <a:latin typeface="Josefin Sans"/>
                <a:ea typeface="Josefin Sans"/>
                <a:cs typeface="Josefin Sans"/>
                <a:sym typeface="Josefin Sans"/>
              </a:defRPr>
            </a:lvl9pPr>
          </a:lstStyle>
          <a:p>
            <a:pPr marL="0" indent="0" algn="l"/>
            <a:r>
              <a:rPr lang="en-US" sz="1200" dirty="0">
                <a:latin typeface="Arial Nova Cond Light" panose="020B0306020202020204" pitchFamily="34" charset="0"/>
              </a:rPr>
              <a:t>We need to combine actions to support both Mainstream </a:t>
            </a:r>
            <a:r>
              <a:rPr lang="en-US" sz="1200" dirty="0" err="1">
                <a:latin typeface="Arial Nova Cond Light" panose="020B0306020202020204" pitchFamily="34" charset="0"/>
              </a:rPr>
              <a:t>Programmes</a:t>
            </a:r>
            <a:r>
              <a:rPr lang="en-US" sz="1200" dirty="0">
                <a:latin typeface="Arial Nova Cond Light" panose="020B0306020202020204" pitchFamily="34" charset="0"/>
              </a:rPr>
              <a:t> and ETC </a:t>
            </a:r>
            <a:r>
              <a:rPr lang="en-US" sz="1200" dirty="0" err="1">
                <a:latin typeface="Arial Nova Cond Light" panose="020B0306020202020204" pitchFamily="34" charset="0"/>
              </a:rPr>
              <a:t>programmes</a:t>
            </a:r>
            <a:r>
              <a:rPr lang="en-US" sz="1200" dirty="0">
                <a:latin typeface="Arial Nova Cond Light" panose="020B0306020202020204" pitchFamily="34" charset="0"/>
              </a:rPr>
              <a:t> in  the definition of their embedding strategy. </a:t>
            </a:r>
            <a:r>
              <a:rPr lang="en-US" sz="1200" dirty="0">
                <a:solidFill>
                  <a:schemeClr val="tx1"/>
                </a:solidFill>
                <a:latin typeface="Arial Nova Cond Light" panose="020B0306020202020204" pitchFamily="34" charset="0"/>
              </a:rPr>
              <a:t>Dialogue </a:t>
            </a:r>
            <a:r>
              <a:rPr lang="en-US" sz="1200" dirty="0" smtClean="0">
                <a:solidFill>
                  <a:schemeClr val="tx1"/>
                </a:solidFill>
                <a:latin typeface="Arial Nova Cond Light" panose="020B0306020202020204" pitchFamily="34" charset="0"/>
              </a:rPr>
              <a:t>with </a:t>
            </a:r>
            <a:r>
              <a:rPr lang="en-US" sz="1200" dirty="0">
                <a:solidFill>
                  <a:schemeClr val="tx1"/>
                </a:solidFill>
                <a:latin typeface="Arial Nova Cond Light" panose="020B0306020202020204" pitchFamily="34" charset="0"/>
              </a:rPr>
              <a:t>IJG </a:t>
            </a:r>
            <a:r>
              <a:rPr lang="en-US" sz="1200" dirty="0" err="1">
                <a:solidFill>
                  <a:schemeClr val="tx1"/>
                </a:solidFill>
                <a:latin typeface="Arial Nova Cond Light" panose="020B0306020202020204" pitchFamily="34" charset="0"/>
              </a:rPr>
              <a:t>Programmes</a:t>
            </a:r>
            <a:r>
              <a:rPr lang="en-US" sz="1200" dirty="0">
                <a:solidFill>
                  <a:schemeClr val="tx1"/>
                </a:solidFill>
                <a:latin typeface="Arial Nova Cond Light" panose="020B0306020202020204" pitchFamily="34" charset="0"/>
              </a:rPr>
              <a:t> and ETC </a:t>
            </a:r>
            <a:r>
              <a:rPr lang="en-US" sz="1200" dirty="0" err="1">
                <a:solidFill>
                  <a:schemeClr val="tx1"/>
                </a:solidFill>
                <a:latin typeface="Arial Nova Cond Light" panose="020B0306020202020204" pitchFamily="34" charset="0"/>
              </a:rPr>
              <a:t>programmes</a:t>
            </a:r>
            <a:r>
              <a:rPr lang="en-US" sz="1200" dirty="0">
                <a:solidFill>
                  <a:schemeClr val="tx1"/>
                </a:solidFill>
                <a:latin typeface="Arial Nova Cond Light" panose="020B0306020202020204" pitchFamily="34" charset="0"/>
              </a:rPr>
              <a:t> needs to be fostered and organized not just through “on-the-spot” solutions. </a:t>
            </a:r>
          </a:p>
        </p:txBody>
      </p:sp>
      <p:pic>
        <p:nvPicPr>
          <p:cNvPr id="5" name="Elemento grafico 4" descr="Occhio">
            <a:extLst>
              <a:ext uri="{FF2B5EF4-FFF2-40B4-BE49-F238E27FC236}">
                <a16:creationId xmlns:a16="http://schemas.microsoft.com/office/drawing/2014/main" id="{2841507B-C08B-4C6E-849F-03CD90779A8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858216" y="1813536"/>
            <a:ext cx="691127" cy="691127"/>
          </a:xfrm>
          <a:prstGeom prst="rect">
            <a:avLst/>
          </a:prstGeom>
        </p:spPr>
      </p:pic>
      <p:pic>
        <p:nvPicPr>
          <p:cNvPr id="7" name="Elemento grafico 6" descr="Semaforo">
            <a:extLst>
              <a:ext uri="{FF2B5EF4-FFF2-40B4-BE49-F238E27FC236}">
                <a16:creationId xmlns:a16="http://schemas.microsoft.com/office/drawing/2014/main" id="{216CBF35-04F0-47CF-A996-C5FB21FC2AC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632107" y="3377900"/>
            <a:ext cx="651450" cy="651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pSp>
        <p:nvGrpSpPr>
          <p:cNvPr id="316" name="Google Shape;316;p48"/>
          <p:cNvGrpSpPr/>
          <p:nvPr/>
        </p:nvGrpSpPr>
        <p:grpSpPr>
          <a:xfrm>
            <a:off x="1060461" y="1060634"/>
            <a:ext cx="3710979" cy="3566006"/>
            <a:chOff x="1047132" y="1333086"/>
            <a:chExt cx="3710979" cy="3566006"/>
          </a:xfrm>
        </p:grpSpPr>
        <p:sp>
          <p:nvSpPr>
            <p:cNvPr id="317" name="Google Shape;317;p48"/>
            <p:cNvSpPr/>
            <p:nvPr/>
          </p:nvSpPr>
          <p:spPr>
            <a:xfrm>
              <a:off x="1047132" y="2175275"/>
              <a:ext cx="1898499" cy="1175657"/>
            </a:xfrm>
            <a:prstGeom prst="rect">
              <a:avLst/>
            </a:prstGeom>
            <a:solidFill>
              <a:schemeClr val="tx2">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318" name="Google Shape;318;p48"/>
            <p:cNvSpPr/>
            <p:nvPr/>
          </p:nvSpPr>
          <p:spPr>
            <a:xfrm>
              <a:off x="3007177" y="2723163"/>
              <a:ext cx="814800" cy="92100"/>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19" name="Google Shape;319;p48"/>
            <p:cNvSpPr/>
            <p:nvPr/>
          </p:nvSpPr>
          <p:spPr>
            <a:xfrm rot="16200000">
              <a:off x="2103965" y="3047520"/>
              <a:ext cx="3566006" cy="137137"/>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20" name="Google Shape;320;p48"/>
            <p:cNvSpPr/>
            <p:nvPr/>
          </p:nvSpPr>
          <p:spPr>
            <a:xfrm>
              <a:off x="3910500" y="1338233"/>
              <a:ext cx="814800" cy="92100"/>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21" name="Google Shape;321;p48"/>
            <p:cNvSpPr/>
            <p:nvPr/>
          </p:nvSpPr>
          <p:spPr>
            <a:xfrm>
              <a:off x="3943311" y="4806992"/>
              <a:ext cx="814800" cy="92100"/>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22" name="Google Shape;322;p48"/>
            <p:cNvSpPr/>
            <p:nvPr/>
          </p:nvSpPr>
          <p:spPr>
            <a:xfrm>
              <a:off x="3910500" y="3918985"/>
              <a:ext cx="814800" cy="92100"/>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23" name="Google Shape;323;p48"/>
            <p:cNvSpPr/>
            <p:nvPr/>
          </p:nvSpPr>
          <p:spPr>
            <a:xfrm>
              <a:off x="3910500" y="2723163"/>
              <a:ext cx="814800" cy="92100"/>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326" name="Google Shape;326;p48"/>
          <p:cNvSpPr txBox="1">
            <a:spLocks noGrp="1"/>
          </p:cNvSpPr>
          <p:nvPr>
            <p:ph type="subTitle" idx="4294967295"/>
          </p:nvPr>
        </p:nvSpPr>
        <p:spPr>
          <a:xfrm>
            <a:off x="1177611" y="2040011"/>
            <a:ext cx="1664198" cy="41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bg1"/>
                </a:solidFill>
                <a:latin typeface="Bebas Neue"/>
                <a:ea typeface="Bebas Neue"/>
                <a:cs typeface="Bebas Neue"/>
                <a:sym typeface="Bebas Neue"/>
              </a:rPr>
              <a:t>Embedding process in italy</a:t>
            </a:r>
            <a:endParaRPr dirty="0">
              <a:solidFill>
                <a:schemeClr val="bg1"/>
              </a:solidFill>
              <a:latin typeface="Bebas Neue"/>
              <a:ea typeface="Bebas Neue"/>
              <a:cs typeface="Bebas Neue"/>
              <a:sym typeface="Bebas Neue"/>
            </a:endParaRPr>
          </a:p>
        </p:txBody>
      </p:sp>
      <p:sp>
        <p:nvSpPr>
          <p:cNvPr id="328" name="Google Shape;328;p48"/>
          <p:cNvSpPr txBox="1">
            <a:spLocks noGrp="1"/>
          </p:cNvSpPr>
          <p:nvPr>
            <p:ph type="subTitle" idx="4294967295"/>
          </p:nvPr>
        </p:nvSpPr>
        <p:spPr>
          <a:xfrm>
            <a:off x="4771440" y="1213307"/>
            <a:ext cx="1576440" cy="41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100" dirty="0">
                <a:latin typeface="Bebas Neue"/>
                <a:ea typeface="Bebas Neue"/>
                <a:cs typeface="Bebas Neue"/>
                <a:sym typeface="Bebas Neue"/>
              </a:rPr>
              <a:t>WORK ON WIN-WIN SOLUTIONS</a:t>
            </a:r>
            <a:endParaRPr sz="2100" dirty="0">
              <a:latin typeface="Bebas Neue"/>
              <a:ea typeface="Bebas Neue"/>
              <a:cs typeface="Bebas Neue"/>
              <a:sym typeface="Bebas Neue"/>
            </a:endParaRPr>
          </a:p>
        </p:txBody>
      </p:sp>
      <p:sp>
        <p:nvSpPr>
          <p:cNvPr id="330" name="Google Shape;330;p48"/>
          <p:cNvSpPr txBox="1">
            <a:spLocks noGrp="1"/>
          </p:cNvSpPr>
          <p:nvPr>
            <p:ph type="subTitle" idx="4294967295"/>
          </p:nvPr>
        </p:nvSpPr>
        <p:spPr>
          <a:xfrm>
            <a:off x="4851240" y="2541046"/>
            <a:ext cx="1363080" cy="41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100" dirty="0">
                <a:latin typeface="Bebas Neue"/>
                <a:ea typeface="Bebas Neue"/>
                <a:cs typeface="Bebas Neue"/>
                <a:sym typeface="Bebas Neue"/>
              </a:rPr>
              <a:t>CREATE A COMMON LANGUAGE</a:t>
            </a:r>
            <a:endParaRPr sz="2100" dirty="0">
              <a:latin typeface="Bebas Neue"/>
              <a:ea typeface="Bebas Neue"/>
              <a:cs typeface="Bebas Neue"/>
              <a:sym typeface="Bebas Neue"/>
            </a:endParaRPr>
          </a:p>
        </p:txBody>
      </p:sp>
      <p:sp>
        <p:nvSpPr>
          <p:cNvPr id="332" name="Google Shape;332;p48"/>
          <p:cNvSpPr txBox="1">
            <a:spLocks noGrp="1"/>
          </p:cNvSpPr>
          <p:nvPr>
            <p:ph type="subTitle" idx="4294967295"/>
          </p:nvPr>
        </p:nvSpPr>
        <p:spPr>
          <a:xfrm>
            <a:off x="4894154" y="3593856"/>
            <a:ext cx="1270800" cy="41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100" dirty="0">
                <a:latin typeface="Bebas Neue"/>
                <a:ea typeface="Bebas Neue"/>
                <a:cs typeface="Bebas Neue"/>
                <a:sym typeface="Bebas Neue"/>
              </a:rPr>
              <a:t>RAISE AWARENESS</a:t>
            </a:r>
            <a:endParaRPr sz="2100" dirty="0">
              <a:latin typeface="Bebas Neue"/>
              <a:ea typeface="Bebas Neue"/>
              <a:cs typeface="Bebas Neue"/>
              <a:sym typeface="Bebas Neue"/>
            </a:endParaRPr>
          </a:p>
        </p:txBody>
      </p:sp>
      <p:sp>
        <p:nvSpPr>
          <p:cNvPr id="334" name="Google Shape;334;p48"/>
          <p:cNvSpPr txBox="1">
            <a:spLocks noGrp="1"/>
          </p:cNvSpPr>
          <p:nvPr>
            <p:ph type="subTitle" idx="4294967295"/>
          </p:nvPr>
        </p:nvSpPr>
        <p:spPr>
          <a:xfrm>
            <a:off x="4894154" y="4500093"/>
            <a:ext cx="1857540" cy="41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000" dirty="0">
                <a:latin typeface="Bebas Neue"/>
                <a:ea typeface="Bebas Neue"/>
                <a:cs typeface="Bebas Neue"/>
                <a:sym typeface="Bebas Neue"/>
              </a:rPr>
              <a:t>NATIONAL </a:t>
            </a:r>
          </a:p>
          <a:p>
            <a:pPr marL="0" lvl="0" indent="0" rtl="0">
              <a:spcBef>
                <a:spcPts val="0"/>
              </a:spcBef>
              <a:spcAft>
                <a:spcPts val="0"/>
              </a:spcAft>
              <a:buNone/>
            </a:pPr>
            <a:r>
              <a:rPr lang="en" sz="2000" dirty="0" smtClean="0">
                <a:latin typeface="Bebas Neue"/>
                <a:ea typeface="Bebas Neue"/>
                <a:cs typeface="Bebas Neue"/>
                <a:sym typeface="Bebas Neue"/>
              </a:rPr>
              <a:t>PLATFORMs </a:t>
            </a:r>
            <a:endParaRPr sz="2000" dirty="0">
              <a:latin typeface="Bebas Neue"/>
              <a:ea typeface="Bebas Neue"/>
              <a:cs typeface="Bebas Neue"/>
              <a:sym typeface="Bebas Neue"/>
            </a:endParaRPr>
          </a:p>
        </p:txBody>
      </p:sp>
      <p:sp>
        <p:nvSpPr>
          <p:cNvPr id="22" name="Rettangolo 21">
            <a:extLst>
              <a:ext uri="{FF2B5EF4-FFF2-40B4-BE49-F238E27FC236}">
                <a16:creationId xmlns:a16="http://schemas.microsoft.com/office/drawing/2014/main" id="{67208271-F669-4056-A12A-7A6C7346FE29}"/>
              </a:ext>
            </a:extLst>
          </p:cNvPr>
          <p:cNvSpPr/>
          <p:nvPr/>
        </p:nvSpPr>
        <p:spPr>
          <a:xfrm>
            <a:off x="0" y="615587"/>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98D45359-4725-498B-ABB6-0139FD78EAD0}"/>
              </a:ext>
            </a:extLst>
          </p:cNvPr>
          <p:cNvPicPr>
            <a:picLocks noChangeAspect="1"/>
          </p:cNvPicPr>
          <p:nvPr/>
        </p:nvPicPr>
        <p:blipFill>
          <a:blip r:embed="rId3"/>
          <a:stretch>
            <a:fillRect/>
          </a:stretch>
        </p:blipFill>
        <p:spPr>
          <a:xfrm>
            <a:off x="8269182" y="0"/>
            <a:ext cx="957155" cy="890093"/>
          </a:xfrm>
          <a:prstGeom prst="rect">
            <a:avLst/>
          </a:prstGeom>
        </p:spPr>
      </p:pic>
      <p:sp>
        <p:nvSpPr>
          <p:cNvPr id="27" name="Google Shape;303;p47">
            <a:extLst>
              <a:ext uri="{FF2B5EF4-FFF2-40B4-BE49-F238E27FC236}">
                <a16:creationId xmlns:a16="http://schemas.microsoft.com/office/drawing/2014/main" id="{EA8DBCB0-2E9F-41C9-A879-30BB5FBC1B63}"/>
              </a:ext>
            </a:extLst>
          </p:cNvPr>
          <p:cNvSpPr txBox="1">
            <a:spLocks noGrp="1"/>
          </p:cNvSpPr>
          <p:nvPr>
            <p:ph type="title"/>
          </p:nvPr>
        </p:nvSpPr>
        <p:spPr>
          <a:xfrm>
            <a:off x="57904" y="133878"/>
            <a:ext cx="522275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solidFill>
                  <a:srgbClr val="327CC5"/>
                </a:solidFill>
              </a:rPr>
              <a:t>Our approach</a:t>
            </a:r>
            <a:endParaRPr sz="2000" dirty="0">
              <a:solidFill>
                <a:srgbClr val="327CC5"/>
              </a:solidFill>
            </a:endParaRPr>
          </a:p>
        </p:txBody>
      </p:sp>
      <p:sp>
        <p:nvSpPr>
          <p:cNvPr id="28" name="Google Shape;306;p47">
            <a:extLst>
              <a:ext uri="{FF2B5EF4-FFF2-40B4-BE49-F238E27FC236}">
                <a16:creationId xmlns:a16="http://schemas.microsoft.com/office/drawing/2014/main" id="{9A4D252C-06C6-4C21-85F3-7C75B8C00A49}"/>
              </a:ext>
            </a:extLst>
          </p:cNvPr>
          <p:cNvSpPr txBox="1">
            <a:spLocks/>
          </p:cNvSpPr>
          <p:nvPr/>
        </p:nvSpPr>
        <p:spPr>
          <a:xfrm>
            <a:off x="6347880" y="1060634"/>
            <a:ext cx="2659380" cy="8900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buClr>
                <a:srgbClr val="0070C0"/>
              </a:buClr>
              <a:buFont typeface="Wingdings" panose="05000000000000000000" pitchFamily="2" charset="2"/>
              <a:buChar char="§"/>
            </a:pPr>
            <a:r>
              <a:rPr lang="en-US" sz="1200" dirty="0">
                <a:latin typeface="Arial Nova Cond Light" panose="020B0306020202020204" pitchFamily="34" charset="0"/>
              </a:rPr>
              <a:t>We invested on the ownership of the process by connecting Cohesion Policy Authorities (</a:t>
            </a:r>
            <a:r>
              <a:rPr lang="en-US" sz="1200" dirty="0" err="1">
                <a:latin typeface="Arial Nova Cond Light" panose="020B0306020202020204" pitchFamily="34" charset="0"/>
              </a:rPr>
              <a:t>DPCoe</a:t>
            </a:r>
            <a:r>
              <a:rPr lang="en-US" sz="1200" dirty="0">
                <a:latin typeface="Arial Nova Cond Light" panose="020B0306020202020204" pitchFamily="34" charset="0"/>
              </a:rPr>
              <a:t> and ACT) and National Ministries and Regional Authorities with ETC MAs</a:t>
            </a:r>
          </a:p>
        </p:txBody>
      </p:sp>
      <p:sp>
        <p:nvSpPr>
          <p:cNvPr id="29" name="Google Shape;306;p47">
            <a:extLst>
              <a:ext uri="{FF2B5EF4-FFF2-40B4-BE49-F238E27FC236}">
                <a16:creationId xmlns:a16="http://schemas.microsoft.com/office/drawing/2014/main" id="{6B66EF16-2FDD-4DB3-BB2E-96594985F52A}"/>
              </a:ext>
            </a:extLst>
          </p:cNvPr>
          <p:cNvSpPr txBox="1">
            <a:spLocks/>
          </p:cNvSpPr>
          <p:nvPr/>
        </p:nvSpPr>
        <p:spPr>
          <a:xfrm>
            <a:off x="6327240" y="3292813"/>
            <a:ext cx="2659380" cy="5011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buClr>
                <a:srgbClr val="0070C0"/>
              </a:buClr>
              <a:buFont typeface="Wingdings" panose="05000000000000000000" pitchFamily="2" charset="2"/>
              <a:buChar char="§"/>
            </a:pPr>
            <a:r>
              <a:rPr lang="en-US" sz="1200" dirty="0">
                <a:latin typeface="Arial Nova Cond Light" panose="020B0306020202020204" pitchFamily="34" charset="0"/>
              </a:rPr>
              <a:t>Make all the MAs aware of the relevance of EUSAIR and help all the different levels (IJG and CBC) to start thinking (also) in a trans-national dimension </a:t>
            </a:r>
          </a:p>
        </p:txBody>
      </p:sp>
      <p:sp>
        <p:nvSpPr>
          <p:cNvPr id="30" name="Google Shape;306;p47">
            <a:extLst>
              <a:ext uri="{FF2B5EF4-FFF2-40B4-BE49-F238E27FC236}">
                <a16:creationId xmlns:a16="http://schemas.microsoft.com/office/drawing/2014/main" id="{BFC78F8D-0A1F-47D1-A604-0588F926A96F}"/>
              </a:ext>
            </a:extLst>
          </p:cNvPr>
          <p:cNvSpPr txBox="1">
            <a:spLocks/>
          </p:cNvSpPr>
          <p:nvPr/>
        </p:nvSpPr>
        <p:spPr>
          <a:xfrm>
            <a:off x="6327240" y="2235037"/>
            <a:ext cx="2659380" cy="5011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buClr>
                <a:srgbClr val="327CC5"/>
              </a:buClr>
              <a:buFont typeface="Wingdings" panose="05000000000000000000" pitchFamily="2" charset="2"/>
              <a:buChar char="§"/>
            </a:pPr>
            <a:r>
              <a:rPr lang="en-US" sz="1200" dirty="0">
                <a:latin typeface="Arial Nova Cond Light" panose="020B0306020202020204" pitchFamily="34" charset="0"/>
              </a:rPr>
              <a:t>What does it mean to contribute to an EUSAIR flagship? Which added value can derive from embedding and EUSAIR flagship in a Program or in a territory? </a:t>
            </a:r>
          </a:p>
        </p:txBody>
      </p:sp>
      <p:sp>
        <p:nvSpPr>
          <p:cNvPr id="31" name="Google Shape;306;p47">
            <a:extLst>
              <a:ext uri="{FF2B5EF4-FFF2-40B4-BE49-F238E27FC236}">
                <a16:creationId xmlns:a16="http://schemas.microsoft.com/office/drawing/2014/main" id="{25D5892D-E6C6-4177-95D4-F0365BEFCB75}"/>
              </a:ext>
            </a:extLst>
          </p:cNvPr>
          <p:cNvSpPr txBox="1">
            <a:spLocks/>
          </p:cNvSpPr>
          <p:nvPr/>
        </p:nvSpPr>
        <p:spPr>
          <a:xfrm>
            <a:off x="6327240" y="4289536"/>
            <a:ext cx="2659380" cy="5011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buClr>
                <a:srgbClr val="327CC5"/>
              </a:buClr>
              <a:buFont typeface="Wingdings" panose="05000000000000000000" pitchFamily="2" charset="2"/>
              <a:buChar char="§"/>
            </a:pPr>
            <a:r>
              <a:rPr lang="en-US" sz="1200" dirty="0">
                <a:latin typeface="Arial Nova Cond Light" panose="020B0306020202020204" pitchFamily="34" charset="0"/>
              </a:rPr>
              <a:t>Cross-</a:t>
            </a:r>
            <a:r>
              <a:rPr lang="en-US" sz="1200" dirty="0" err="1">
                <a:latin typeface="Arial Nova Cond Light" panose="020B0306020202020204" pitchFamily="34" charset="0"/>
              </a:rPr>
              <a:t>programme</a:t>
            </a:r>
            <a:r>
              <a:rPr lang="en-US" sz="1200" dirty="0">
                <a:latin typeface="Arial Nova Cond Light" panose="020B0306020202020204" pitchFamily="34" charset="0"/>
              </a:rPr>
              <a:t> geographical working groups (Adriatic-Ionian; Alpine and Mediterranean) share info and use the same Dialogue Platform</a:t>
            </a:r>
          </a:p>
        </p:txBody>
      </p:sp>
    </p:spTree>
    <p:extLst>
      <p:ext uri="{BB962C8B-B14F-4D97-AF65-F5344CB8AC3E}">
        <p14:creationId xmlns:p14="http://schemas.microsoft.com/office/powerpoint/2010/main" val="782258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pSp>
        <p:nvGrpSpPr>
          <p:cNvPr id="316" name="Google Shape;316;p48"/>
          <p:cNvGrpSpPr/>
          <p:nvPr/>
        </p:nvGrpSpPr>
        <p:grpSpPr>
          <a:xfrm>
            <a:off x="1027341" y="1167257"/>
            <a:ext cx="3710979" cy="3566006"/>
            <a:chOff x="1047132" y="1333086"/>
            <a:chExt cx="3710979" cy="3566006"/>
          </a:xfrm>
        </p:grpSpPr>
        <p:sp>
          <p:nvSpPr>
            <p:cNvPr id="317" name="Google Shape;317;p48"/>
            <p:cNvSpPr/>
            <p:nvPr/>
          </p:nvSpPr>
          <p:spPr>
            <a:xfrm>
              <a:off x="1047132" y="2175275"/>
              <a:ext cx="1898499" cy="1470050"/>
            </a:xfrm>
            <a:prstGeom prst="rect">
              <a:avLst/>
            </a:prstGeom>
            <a:solidFill>
              <a:schemeClr val="tx2">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8" name="Google Shape;318;p48"/>
            <p:cNvSpPr/>
            <p:nvPr/>
          </p:nvSpPr>
          <p:spPr>
            <a:xfrm>
              <a:off x="3007177" y="2723163"/>
              <a:ext cx="814800" cy="92100"/>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8"/>
            <p:cNvSpPr/>
            <p:nvPr/>
          </p:nvSpPr>
          <p:spPr>
            <a:xfrm rot="16200000">
              <a:off x="2103965" y="3047520"/>
              <a:ext cx="3566006" cy="137137"/>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8"/>
            <p:cNvSpPr/>
            <p:nvPr/>
          </p:nvSpPr>
          <p:spPr>
            <a:xfrm>
              <a:off x="3910500" y="1338233"/>
              <a:ext cx="814800" cy="92100"/>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8"/>
            <p:cNvSpPr/>
            <p:nvPr/>
          </p:nvSpPr>
          <p:spPr>
            <a:xfrm>
              <a:off x="3943311" y="4806992"/>
              <a:ext cx="814800" cy="92100"/>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8"/>
            <p:cNvSpPr/>
            <p:nvPr/>
          </p:nvSpPr>
          <p:spPr>
            <a:xfrm>
              <a:off x="3910500" y="3918985"/>
              <a:ext cx="814800" cy="92100"/>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8"/>
            <p:cNvSpPr/>
            <p:nvPr/>
          </p:nvSpPr>
          <p:spPr>
            <a:xfrm>
              <a:off x="3910500" y="2723163"/>
              <a:ext cx="814800" cy="92100"/>
            </a:xfrm>
            <a:prstGeom prst="rect">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48"/>
          <p:cNvSpPr txBox="1">
            <a:spLocks noGrp="1"/>
          </p:cNvSpPr>
          <p:nvPr>
            <p:ph type="subTitle" idx="4294967295"/>
          </p:nvPr>
        </p:nvSpPr>
        <p:spPr>
          <a:xfrm>
            <a:off x="1154962" y="2130346"/>
            <a:ext cx="1664198" cy="41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DIALOGUE WITH THE MAINSTREAM PROGRAMMES  (IJG PROGRAMMES)</a:t>
            </a:r>
            <a:endParaRPr dirty="0">
              <a:solidFill>
                <a:schemeClr val="lt1"/>
              </a:solidFill>
              <a:latin typeface="Bebas Neue"/>
              <a:ea typeface="Bebas Neue"/>
              <a:cs typeface="Bebas Neue"/>
              <a:sym typeface="Bebas Neue"/>
            </a:endParaRPr>
          </a:p>
        </p:txBody>
      </p:sp>
      <p:sp>
        <p:nvSpPr>
          <p:cNvPr id="328" name="Google Shape;328;p48"/>
          <p:cNvSpPr txBox="1">
            <a:spLocks noGrp="1"/>
          </p:cNvSpPr>
          <p:nvPr>
            <p:ph type="subTitle" idx="4294967295"/>
          </p:nvPr>
        </p:nvSpPr>
        <p:spPr>
          <a:xfrm>
            <a:off x="4771440" y="1213307"/>
            <a:ext cx="1576440" cy="41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100" dirty="0">
                <a:latin typeface="Bebas Neue"/>
                <a:ea typeface="Bebas Neue"/>
                <a:cs typeface="Bebas Neue"/>
                <a:sym typeface="Bebas Neue"/>
              </a:rPr>
              <a:t>ENACTMENT AND ENGAGEMENT  </a:t>
            </a:r>
            <a:endParaRPr sz="2100" dirty="0">
              <a:latin typeface="Bebas Neue"/>
              <a:ea typeface="Bebas Neue"/>
              <a:cs typeface="Bebas Neue"/>
              <a:sym typeface="Bebas Neue"/>
            </a:endParaRPr>
          </a:p>
        </p:txBody>
      </p:sp>
      <p:sp>
        <p:nvSpPr>
          <p:cNvPr id="330" name="Google Shape;330;p48"/>
          <p:cNvSpPr txBox="1">
            <a:spLocks noGrp="1"/>
          </p:cNvSpPr>
          <p:nvPr>
            <p:ph type="subTitle" idx="4294967295"/>
          </p:nvPr>
        </p:nvSpPr>
        <p:spPr>
          <a:xfrm>
            <a:off x="4851240" y="2541046"/>
            <a:ext cx="1363080" cy="41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100" dirty="0">
                <a:latin typeface="Bebas Neue"/>
                <a:ea typeface="Bebas Neue"/>
                <a:cs typeface="Bebas Neue"/>
                <a:sym typeface="Bebas Neue"/>
              </a:rPr>
              <a:t>PARTNERSHIP AGREEMENT </a:t>
            </a:r>
            <a:endParaRPr sz="2100" dirty="0">
              <a:latin typeface="Bebas Neue"/>
              <a:ea typeface="Bebas Neue"/>
              <a:cs typeface="Bebas Neue"/>
              <a:sym typeface="Bebas Neue"/>
            </a:endParaRPr>
          </a:p>
        </p:txBody>
      </p:sp>
      <p:sp>
        <p:nvSpPr>
          <p:cNvPr id="332" name="Google Shape;332;p48"/>
          <p:cNvSpPr txBox="1">
            <a:spLocks noGrp="1"/>
          </p:cNvSpPr>
          <p:nvPr>
            <p:ph type="subTitle" idx="4294967295"/>
          </p:nvPr>
        </p:nvSpPr>
        <p:spPr>
          <a:xfrm>
            <a:off x="4894154" y="3593856"/>
            <a:ext cx="1270800" cy="41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100" dirty="0">
                <a:latin typeface="Bebas Neue"/>
                <a:ea typeface="Bebas Neue"/>
                <a:cs typeface="Bebas Neue"/>
                <a:sym typeface="Bebas Neue"/>
              </a:rPr>
              <a:t>OPERATIONAL </a:t>
            </a:r>
            <a:r>
              <a:rPr lang="en" sz="2100" dirty="0" smtClean="0">
                <a:latin typeface="Bebas Neue"/>
                <a:ea typeface="Bebas Neue"/>
                <a:cs typeface="Bebas Neue"/>
                <a:sym typeface="Bebas Neue"/>
              </a:rPr>
              <a:t>GUIDEs</a:t>
            </a:r>
            <a:endParaRPr sz="2100" dirty="0">
              <a:latin typeface="Bebas Neue"/>
              <a:ea typeface="Bebas Neue"/>
              <a:cs typeface="Bebas Neue"/>
              <a:sym typeface="Bebas Neue"/>
            </a:endParaRPr>
          </a:p>
        </p:txBody>
      </p:sp>
      <p:sp>
        <p:nvSpPr>
          <p:cNvPr id="334" name="Google Shape;334;p48"/>
          <p:cNvSpPr txBox="1">
            <a:spLocks noGrp="1"/>
          </p:cNvSpPr>
          <p:nvPr>
            <p:ph type="subTitle" idx="4294967295"/>
          </p:nvPr>
        </p:nvSpPr>
        <p:spPr>
          <a:xfrm>
            <a:off x="4924260" y="4527913"/>
            <a:ext cx="1270800" cy="41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100" dirty="0">
                <a:latin typeface="Bebas Neue"/>
                <a:ea typeface="Bebas Neue"/>
                <a:cs typeface="Bebas Neue"/>
                <a:sym typeface="Bebas Neue"/>
              </a:rPr>
              <a:t>THE TOUGH PART</a:t>
            </a:r>
            <a:endParaRPr sz="2100" dirty="0">
              <a:latin typeface="Bebas Neue"/>
              <a:ea typeface="Bebas Neue"/>
              <a:cs typeface="Bebas Neue"/>
              <a:sym typeface="Bebas Neue"/>
            </a:endParaRPr>
          </a:p>
        </p:txBody>
      </p:sp>
      <p:sp>
        <p:nvSpPr>
          <p:cNvPr id="22" name="Rettangolo 21">
            <a:extLst>
              <a:ext uri="{FF2B5EF4-FFF2-40B4-BE49-F238E27FC236}">
                <a16:creationId xmlns:a16="http://schemas.microsoft.com/office/drawing/2014/main" id="{67208271-F669-4056-A12A-7A6C7346FE29}"/>
              </a:ext>
            </a:extLst>
          </p:cNvPr>
          <p:cNvSpPr/>
          <p:nvPr/>
        </p:nvSpPr>
        <p:spPr>
          <a:xfrm>
            <a:off x="0" y="615587"/>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98D45359-4725-498B-ABB6-0139FD78EAD0}"/>
              </a:ext>
            </a:extLst>
          </p:cNvPr>
          <p:cNvPicPr>
            <a:picLocks noChangeAspect="1"/>
          </p:cNvPicPr>
          <p:nvPr/>
        </p:nvPicPr>
        <p:blipFill>
          <a:blip r:embed="rId3"/>
          <a:stretch>
            <a:fillRect/>
          </a:stretch>
        </p:blipFill>
        <p:spPr>
          <a:xfrm>
            <a:off x="8269182" y="0"/>
            <a:ext cx="957155" cy="890093"/>
          </a:xfrm>
          <a:prstGeom prst="rect">
            <a:avLst/>
          </a:prstGeom>
        </p:spPr>
      </p:pic>
      <p:sp>
        <p:nvSpPr>
          <p:cNvPr id="27" name="Google Shape;303;p47">
            <a:extLst>
              <a:ext uri="{FF2B5EF4-FFF2-40B4-BE49-F238E27FC236}">
                <a16:creationId xmlns:a16="http://schemas.microsoft.com/office/drawing/2014/main" id="{EA8DBCB0-2E9F-41C9-A879-30BB5FBC1B63}"/>
              </a:ext>
            </a:extLst>
          </p:cNvPr>
          <p:cNvSpPr txBox="1">
            <a:spLocks noGrp="1"/>
          </p:cNvSpPr>
          <p:nvPr>
            <p:ph type="title"/>
          </p:nvPr>
        </p:nvSpPr>
        <p:spPr>
          <a:xfrm>
            <a:off x="57904" y="133878"/>
            <a:ext cx="522275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327CC5"/>
                </a:solidFill>
              </a:rPr>
              <a:t>WHAT HAS BEEN </a:t>
            </a:r>
            <a:r>
              <a:rPr lang="en" sz="2000" dirty="0" smtClean="0">
                <a:solidFill>
                  <a:srgbClr val="327CC5"/>
                </a:solidFill>
              </a:rPr>
              <a:t>DONE (IJG PROGRAMMES) </a:t>
            </a:r>
            <a:endParaRPr sz="2000" dirty="0">
              <a:solidFill>
                <a:srgbClr val="327CC5"/>
              </a:solidFill>
            </a:endParaRPr>
          </a:p>
        </p:txBody>
      </p:sp>
      <p:sp>
        <p:nvSpPr>
          <p:cNvPr id="28" name="Google Shape;306;p47">
            <a:extLst>
              <a:ext uri="{FF2B5EF4-FFF2-40B4-BE49-F238E27FC236}">
                <a16:creationId xmlns:a16="http://schemas.microsoft.com/office/drawing/2014/main" id="{9A4D252C-06C6-4C21-85F3-7C75B8C00A49}"/>
              </a:ext>
            </a:extLst>
          </p:cNvPr>
          <p:cNvSpPr txBox="1">
            <a:spLocks/>
          </p:cNvSpPr>
          <p:nvPr/>
        </p:nvSpPr>
        <p:spPr>
          <a:xfrm>
            <a:off x="6347880" y="1060634"/>
            <a:ext cx="2659380" cy="8900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buClr>
                <a:srgbClr val="0070C0"/>
              </a:buClr>
              <a:buFont typeface="Wingdings" panose="05000000000000000000" pitchFamily="2" charset="2"/>
              <a:buChar char="§"/>
            </a:pPr>
            <a:r>
              <a:rPr lang="en-US" sz="1200" dirty="0">
                <a:latin typeface="Arial Nova Cond Light" panose="020B0306020202020204" pitchFamily="34" charset="0"/>
              </a:rPr>
              <a:t>Since September 2019 we have been in constant dialogue with Mainstream MAs and the key implementers and stakeholders in IJG programs. EUSAIR embedding was entered from the very beginning in the preparation of the Italian Partnership Agreement </a:t>
            </a:r>
          </a:p>
        </p:txBody>
      </p:sp>
      <p:sp>
        <p:nvSpPr>
          <p:cNvPr id="29" name="Google Shape;306;p47">
            <a:extLst>
              <a:ext uri="{FF2B5EF4-FFF2-40B4-BE49-F238E27FC236}">
                <a16:creationId xmlns:a16="http://schemas.microsoft.com/office/drawing/2014/main" id="{6B66EF16-2FDD-4DB3-BB2E-96594985F52A}"/>
              </a:ext>
            </a:extLst>
          </p:cNvPr>
          <p:cNvSpPr txBox="1">
            <a:spLocks/>
          </p:cNvSpPr>
          <p:nvPr/>
        </p:nvSpPr>
        <p:spPr>
          <a:xfrm>
            <a:off x="6347880" y="2519524"/>
            <a:ext cx="2659380" cy="5011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buClr>
                <a:srgbClr val="0070C0"/>
              </a:buClr>
              <a:buFont typeface="Wingdings" panose="05000000000000000000" pitchFamily="2" charset="2"/>
              <a:buChar char="§"/>
            </a:pPr>
            <a:r>
              <a:rPr lang="en-US" sz="1200" dirty="0">
                <a:latin typeface="Arial Nova Cond Light" panose="020B0306020202020204" pitchFamily="34" charset="0"/>
              </a:rPr>
              <a:t>The Italian PA will include explicit reference to EUSAIR</a:t>
            </a:r>
          </a:p>
        </p:txBody>
      </p:sp>
      <p:sp>
        <p:nvSpPr>
          <p:cNvPr id="30" name="Google Shape;306;p47">
            <a:extLst>
              <a:ext uri="{FF2B5EF4-FFF2-40B4-BE49-F238E27FC236}">
                <a16:creationId xmlns:a16="http://schemas.microsoft.com/office/drawing/2014/main" id="{BFC78F8D-0A1F-47D1-A604-0588F926A96F}"/>
              </a:ext>
            </a:extLst>
          </p:cNvPr>
          <p:cNvSpPr txBox="1">
            <a:spLocks/>
          </p:cNvSpPr>
          <p:nvPr/>
        </p:nvSpPr>
        <p:spPr>
          <a:xfrm>
            <a:off x="6347880" y="2922971"/>
            <a:ext cx="2659380" cy="5011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buClr>
                <a:srgbClr val="327CC5"/>
              </a:buClr>
              <a:buFont typeface="Wingdings" panose="05000000000000000000" pitchFamily="2" charset="2"/>
              <a:buChar char="§"/>
            </a:pPr>
            <a:endParaRPr lang="en-US" sz="1200" dirty="0" smtClean="0">
              <a:solidFill>
                <a:srgbClr val="FF0000"/>
              </a:solidFill>
              <a:latin typeface="Arial Nova Cond Light" panose="020B0306020202020204" pitchFamily="34" charset="0"/>
            </a:endParaRPr>
          </a:p>
          <a:p>
            <a:pPr marL="171450" indent="-171450" algn="just">
              <a:buClr>
                <a:srgbClr val="327CC5"/>
              </a:buClr>
              <a:buFont typeface="Wingdings" panose="05000000000000000000" pitchFamily="2" charset="2"/>
              <a:buChar char="§"/>
            </a:pPr>
            <a:r>
              <a:rPr lang="en-US" sz="1200" dirty="0" smtClean="0">
                <a:solidFill>
                  <a:schemeClr val="tx1"/>
                </a:solidFill>
                <a:latin typeface="Arial Nova Cond Light" panose="020B0306020202020204" pitchFamily="34" charset="0"/>
              </a:rPr>
              <a:t>Operational guidelines to translate EUSAIR thematic prioritie</a:t>
            </a:r>
            <a:r>
              <a:rPr lang="en-US" sz="1200" dirty="0" smtClean="0">
                <a:solidFill>
                  <a:schemeClr val="tx1"/>
                </a:solidFill>
                <a:latin typeface="Arial Nova Cond Light" panose="020B0306020202020204" pitchFamily="34" charset="0"/>
              </a:rPr>
              <a:t>s into cohesion policy programming</a:t>
            </a:r>
            <a:endParaRPr lang="en-US" sz="1200" dirty="0" smtClean="0">
              <a:solidFill>
                <a:schemeClr val="tx1"/>
              </a:solidFill>
              <a:latin typeface="Arial Nova Cond Light" panose="020B0306020202020204" pitchFamily="34" charset="0"/>
            </a:endParaRPr>
          </a:p>
          <a:p>
            <a:pPr marL="171450" indent="-171450" algn="just">
              <a:buClr>
                <a:srgbClr val="327CC5"/>
              </a:buClr>
              <a:buFont typeface="Wingdings" panose="05000000000000000000" pitchFamily="2" charset="2"/>
              <a:buChar char="§"/>
            </a:pPr>
            <a:r>
              <a:rPr lang="en-US" sz="1200" dirty="0" smtClean="0">
                <a:solidFill>
                  <a:schemeClr val="tx1"/>
                </a:solidFill>
                <a:latin typeface="Arial Nova Cond Light" panose="020B0306020202020204" pitchFamily="34" charset="0"/>
              </a:rPr>
              <a:t>Jointly </a:t>
            </a:r>
            <a:r>
              <a:rPr lang="en-US" sz="1200" dirty="0">
                <a:solidFill>
                  <a:schemeClr val="tx1"/>
                </a:solidFill>
                <a:latin typeface="Arial Nova Cond Light" panose="020B0306020202020204" pitchFamily="34" charset="0"/>
              </a:rPr>
              <a:t>with INTERACT, we translated and adapted an operational guidelines </a:t>
            </a:r>
            <a:r>
              <a:rPr lang="en-US" sz="1200" dirty="0" smtClean="0">
                <a:solidFill>
                  <a:schemeClr val="tx1"/>
                </a:solidFill>
                <a:latin typeface="Arial Nova Cond Light" panose="020B0306020202020204" pitchFamily="34" charset="0"/>
              </a:rPr>
              <a:t>on cooperation in IJG </a:t>
            </a:r>
            <a:r>
              <a:rPr lang="en-US" sz="1200" dirty="0" err="1" smtClean="0">
                <a:solidFill>
                  <a:schemeClr val="tx1"/>
                </a:solidFill>
                <a:latin typeface="Arial Nova Cond Light" panose="020B0306020202020204" pitchFamily="34" charset="0"/>
              </a:rPr>
              <a:t>programmes</a:t>
            </a:r>
            <a:r>
              <a:rPr lang="en-US" sz="1200" dirty="0" smtClean="0">
                <a:solidFill>
                  <a:srgbClr val="FF0000"/>
                </a:solidFill>
                <a:latin typeface="Arial Nova Cond Light" panose="020B0306020202020204" pitchFamily="34" charset="0"/>
              </a:rPr>
              <a:t>.</a:t>
            </a:r>
            <a:endParaRPr lang="en-US" sz="1200" dirty="0">
              <a:solidFill>
                <a:srgbClr val="FF0000"/>
              </a:solidFill>
              <a:latin typeface="Arial Nova Cond Light" panose="020B0306020202020204" pitchFamily="34" charset="0"/>
            </a:endParaRPr>
          </a:p>
        </p:txBody>
      </p:sp>
      <p:sp>
        <p:nvSpPr>
          <p:cNvPr id="31" name="Google Shape;306;p47">
            <a:extLst>
              <a:ext uri="{FF2B5EF4-FFF2-40B4-BE49-F238E27FC236}">
                <a16:creationId xmlns:a16="http://schemas.microsoft.com/office/drawing/2014/main" id="{25D5892D-E6C6-4177-95D4-F0365BEFCB75}"/>
              </a:ext>
            </a:extLst>
          </p:cNvPr>
          <p:cNvSpPr txBox="1">
            <a:spLocks/>
          </p:cNvSpPr>
          <p:nvPr/>
        </p:nvSpPr>
        <p:spPr>
          <a:xfrm>
            <a:off x="6401640" y="4371921"/>
            <a:ext cx="2659380" cy="5011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buClr>
                <a:srgbClr val="327CC5"/>
              </a:buClr>
              <a:buFont typeface="Wingdings" panose="05000000000000000000" pitchFamily="2" charset="2"/>
              <a:buChar char="§"/>
            </a:pPr>
            <a:r>
              <a:rPr lang="en-US" sz="1200" dirty="0">
                <a:latin typeface="Arial Nova Cond Light" panose="020B0306020202020204" pitchFamily="34" charset="0"/>
              </a:rPr>
              <a:t>We have now to work hard to embed EUSAIR priorities in the draft operational </a:t>
            </a:r>
            <a:r>
              <a:rPr lang="en-US" sz="1200" dirty="0" err="1">
                <a:latin typeface="Arial Nova Cond Light" panose="020B0306020202020204" pitchFamily="34" charset="0"/>
              </a:rPr>
              <a:t>programmes</a:t>
            </a:r>
            <a:r>
              <a:rPr lang="en-US" sz="1200" dirty="0">
                <a:latin typeface="Arial Nova Cond Light" panose="020B0306020202020204" pitchFamily="34" charset="0"/>
              </a:rPr>
              <a:t> at national and regional level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62"/>
          <p:cNvSpPr/>
          <p:nvPr/>
        </p:nvSpPr>
        <p:spPr>
          <a:xfrm>
            <a:off x="393052" y="1796670"/>
            <a:ext cx="2575785" cy="1073643"/>
          </a:xfrm>
          <a:prstGeom prst="rect">
            <a:avLst/>
          </a:pr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2"/>
          <p:cNvSpPr/>
          <p:nvPr/>
        </p:nvSpPr>
        <p:spPr>
          <a:xfrm>
            <a:off x="3430136" y="1808164"/>
            <a:ext cx="2444291" cy="107364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2"/>
          <p:cNvSpPr/>
          <p:nvPr/>
        </p:nvSpPr>
        <p:spPr>
          <a:xfrm>
            <a:off x="6273799" y="1792942"/>
            <a:ext cx="2390141" cy="107263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743" name="Google Shape;743;p62"/>
          <p:cNvSpPr/>
          <p:nvPr/>
        </p:nvSpPr>
        <p:spPr>
          <a:xfrm>
            <a:off x="393052" y="3560770"/>
            <a:ext cx="2575785" cy="117125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2"/>
          <p:cNvSpPr/>
          <p:nvPr/>
        </p:nvSpPr>
        <p:spPr>
          <a:xfrm>
            <a:off x="3430136" y="3561799"/>
            <a:ext cx="2444290" cy="1170219"/>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2"/>
          <p:cNvSpPr/>
          <p:nvPr/>
        </p:nvSpPr>
        <p:spPr>
          <a:xfrm>
            <a:off x="6286294" y="3561800"/>
            <a:ext cx="2377645" cy="117022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2"/>
          <p:cNvSpPr txBox="1">
            <a:spLocks noGrp="1"/>
          </p:cNvSpPr>
          <p:nvPr>
            <p:ph type="title"/>
          </p:nvPr>
        </p:nvSpPr>
        <p:spPr>
          <a:xfrm>
            <a:off x="182303" y="178684"/>
            <a:ext cx="771963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327CC5"/>
                </a:solidFill>
              </a:rPr>
              <a:t>METHODS AND GUIDING PRINCIPLES IN SUPPORTING IJG and ETC MANAGING AUTHORITIES</a:t>
            </a:r>
            <a:endParaRPr sz="2000" dirty="0">
              <a:solidFill>
                <a:srgbClr val="327CC5"/>
              </a:solidFill>
            </a:endParaRPr>
          </a:p>
        </p:txBody>
      </p:sp>
      <p:sp>
        <p:nvSpPr>
          <p:cNvPr id="747" name="Google Shape;747;p62"/>
          <p:cNvSpPr txBox="1">
            <a:spLocks noGrp="1"/>
          </p:cNvSpPr>
          <p:nvPr>
            <p:ph type="subTitle" idx="1"/>
          </p:nvPr>
        </p:nvSpPr>
        <p:spPr>
          <a:xfrm>
            <a:off x="708383" y="1843269"/>
            <a:ext cx="1993200" cy="41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rPr>
              <a:t>AD HOC SUPPORT</a:t>
            </a:r>
            <a:endParaRPr sz="2000" dirty="0">
              <a:solidFill>
                <a:schemeClr val="lt1"/>
              </a:solidFill>
            </a:endParaRPr>
          </a:p>
        </p:txBody>
      </p:sp>
      <p:sp>
        <p:nvSpPr>
          <p:cNvPr id="748" name="Google Shape;748;p62"/>
          <p:cNvSpPr txBox="1">
            <a:spLocks noGrp="1"/>
          </p:cNvSpPr>
          <p:nvPr>
            <p:ph type="subTitle" idx="2"/>
          </p:nvPr>
        </p:nvSpPr>
        <p:spPr>
          <a:xfrm>
            <a:off x="635468" y="2136468"/>
            <a:ext cx="2209975" cy="6820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1100" dirty="0" err="1">
                <a:solidFill>
                  <a:schemeClr val="lt1"/>
                </a:solidFill>
                <a:latin typeface="Arial Nova Cond" panose="020B0506020202020204" pitchFamily="34" charset="0"/>
              </a:rPr>
              <a:t>Dialogue</a:t>
            </a:r>
            <a:r>
              <a:rPr lang="it-IT" sz="1100" dirty="0">
                <a:solidFill>
                  <a:schemeClr val="lt1"/>
                </a:solidFill>
                <a:latin typeface="Arial Nova Cond" panose="020B0506020202020204" pitchFamily="34" charset="0"/>
              </a:rPr>
              <a:t> with the key </a:t>
            </a:r>
            <a:r>
              <a:rPr lang="it-IT" sz="1100" dirty="0" err="1">
                <a:solidFill>
                  <a:schemeClr val="lt1"/>
                </a:solidFill>
                <a:latin typeface="Arial Nova Cond" panose="020B0506020202020204" pitchFamily="34" charset="0"/>
              </a:rPr>
              <a:t>implementers</a:t>
            </a:r>
            <a:endParaRPr lang="it-IT" sz="1100" dirty="0">
              <a:solidFill>
                <a:schemeClr val="lt1"/>
              </a:solidFill>
              <a:latin typeface="Arial Nova Cond" panose="020B0506020202020204" pitchFamily="34" charset="0"/>
            </a:endParaRPr>
          </a:p>
          <a:p>
            <a:pPr marL="0" lvl="0" indent="0" algn="ctr" rtl="0">
              <a:spcBef>
                <a:spcPts val="0"/>
              </a:spcBef>
              <a:spcAft>
                <a:spcPts val="0"/>
              </a:spcAft>
              <a:buNone/>
            </a:pPr>
            <a:r>
              <a:rPr lang="it-IT" sz="1100" dirty="0">
                <a:solidFill>
                  <a:schemeClr val="lt1"/>
                </a:solidFill>
                <a:latin typeface="Arial Nova Cond" panose="020B0506020202020204" pitchFamily="34" charset="0"/>
              </a:rPr>
              <a:t> </a:t>
            </a:r>
            <a:r>
              <a:rPr lang="it-IT" sz="900" dirty="0">
                <a:solidFill>
                  <a:schemeClr val="lt1"/>
                </a:solidFill>
                <a:latin typeface="Arial Nova Cond" panose="020B0506020202020204" pitchFamily="34" charset="0"/>
              </a:rPr>
              <a:t>(</a:t>
            </a:r>
            <a:r>
              <a:rPr lang="it-IT" sz="900" dirty="0" err="1">
                <a:solidFill>
                  <a:schemeClr val="lt1"/>
                </a:solidFill>
                <a:latin typeface="Arial Nova Cond" panose="020B0506020202020204" pitchFamily="34" charset="0"/>
              </a:rPr>
              <a:t>Embedding</a:t>
            </a:r>
            <a:r>
              <a:rPr lang="it-IT" sz="900" dirty="0">
                <a:solidFill>
                  <a:schemeClr val="lt1"/>
                </a:solidFill>
                <a:latin typeface="Arial Nova Cond" panose="020B0506020202020204" pitchFamily="34" charset="0"/>
              </a:rPr>
              <a:t> </a:t>
            </a:r>
            <a:r>
              <a:rPr lang="it-IT" sz="900" dirty="0" err="1">
                <a:solidFill>
                  <a:schemeClr val="lt1"/>
                </a:solidFill>
                <a:latin typeface="Arial Nova Cond" panose="020B0506020202020204" pitchFamily="34" charset="0"/>
              </a:rPr>
              <a:t>cannot</a:t>
            </a:r>
            <a:r>
              <a:rPr lang="it-IT" sz="900" dirty="0">
                <a:solidFill>
                  <a:schemeClr val="lt1"/>
                </a:solidFill>
                <a:latin typeface="Arial Nova Cond" panose="020B0506020202020204" pitchFamily="34" charset="0"/>
              </a:rPr>
              <a:t> be </a:t>
            </a:r>
            <a:r>
              <a:rPr lang="it-IT" sz="900" dirty="0" err="1">
                <a:solidFill>
                  <a:schemeClr val="lt1"/>
                </a:solidFill>
                <a:latin typeface="Arial Nova Cond" panose="020B0506020202020204" pitchFamily="34" charset="0"/>
              </a:rPr>
              <a:t>imposed</a:t>
            </a:r>
            <a:r>
              <a:rPr lang="it-IT" sz="900" dirty="0">
                <a:solidFill>
                  <a:schemeClr val="lt1"/>
                </a:solidFill>
                <a:latin typeface="Arial Nova Cond" panose="020B0506020202020204" pitchFamily="34" charset="0"/>
              </a:rPr>
              <a:t>: partnership </a:t>
            </a:r>
            <a:r>
              <a:rPr lang="it-IT" sz="900" dirty="0" err="1">
                <a:solidFill>
                  <a:schemeClr val="lt1"/>
                </a:solidFill>
                <a:latin typeface="Arial Nova Cond" panose="020B0506020202020204" pitchFamily="34" charset="0"/>
              </a:rPr>
              <a:t>approach</a:t>
            </a:r>
            <a:r>
              <a:rPr lang="it-IT" sz="900" dirty="0">
                <a:solidFill>
                  <a:schemeClr val="lt1"/>
                </a:solidFill>
                <a:latin typeface="Arial Nova Cond" panose="020B0506020202020204" pitchFamily="34" charset="0"/>
              </a:rPr>
              <a:t> </a:t>
            </a:r>
            <a:r>
              <a:rPr lang="it-IT" sz="900" dirty="0" err="1">
                <a:solidFill>
                  <a:schemeClr val="lt1"/>
                </a:solidFill>
                <a:latin typeface="Arial Nova Cond" panose="020B0506020202020204" pitchFamily="34" charset="0"/>
              </a:rPr>
              <a:t>is</a:t>
            </a:r>
            <a:r>
              <a:rPr lang="it-IT" sz="900" dirty="0">
                <a:solidFill>
                  <a:schemeClr val="lt1"/>
                </a:solidFill>
                <a:latin typeface="Arial Nova Cond" panose="020B0506020202020204" pitchFamily="34" charset="0"/>
              </a:rPr>
              <a:t> the </a:t>
            </a:r>
            <a:r>
              <a:rPr lang="it-IT" sz="900" dirty="0" err="1">
                <a:solidFill>
                  <a:schemeClr val="lt1"/>
                </a:solidFill>
                <a:latin typeface="Arial Nova Cond" panose="020B0506020202020204" pitchFamily="34" charset="0"/>
              </a:rPr>
              <a:t>only</a:t>
            </a:r>
            <a:r>
              <a:rPr lang="it-IT" sz="900" dirty="0">
                <a:solidFill>
                  <a:schemeClr val="lt1"/>
                </a:solidFill>
                <a:latin typeface="Arial Nova Cond" panose="020B0506020202020204" pitchFamily="34" charset="0"/>
              </a:rPr>
              <a:t> way to success)  </a:t>
            </a:r>
            <a:endParaRPr sz="900" dirty="0">
              <a:solidFill>
                <a:schemeClr val="lt1"/>
              </a:solidFill>
              <a:latin typeface="Arial Nova Cond" panose="020B0506020202020204" pitchFamily="34" charset="0"/>
            </a:endParaRPr>
          </a:p>
        </p:txBody>
      </p:sp>
      <p:sp>
        <p:nvSpPr>
          <p:cNvPr id="749" name="Google Shape;749;p62"/>
          <p:cNvSpPr txBox="1">
            <a:spLocks noGrp="1"/>
          </p:cNvSpPr>
          <p:nvPr>
            <p:ph type="subTitle" idx="3"/>
          </p:nvPr>
        </p:nvSpPr>
        <p:spPr>
          <a:xfrm>
            <a:off x="3537016" y="1828502"/>
            <a:ext cx="2158781" cy="41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rPr>
              <a:t>DIFFENTIATED DIALOGUE</a:t>
            </a:r>
            <a:endParaRPr sz="2000" dirty="0">
              <a:solidFill>
                <a:schemeClr val="lt1"/>
              </a:solidFill>
            </a:endParaRPr>
          </a:p>
        </p:txBody>
      </p:sp>
      <p:sp>
        <p:nvSpPr>
          <p:cNvPr id="751" name="Google Shape;751;p62"/>
          <p:cNvSpPr txBox="1">
            <a:spLocks noGrp="1"/>
          </p:cNvSpPr>
          <p:nvPr>
            <p:ph type="subTitle" idx="5"/>
          </p:nvPr>
        </p:nvSpPr>
        <p:spPr>
          <a:xfrm>
            <a:off x="6273799" y="1838438"/>
            <a:ext cx="2326791" cy="41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rPr>
              <a:t>METHODOLOGICAL INSIGHTS</a:t>
            </a:r>
            <a:endParaRPr sz="2000" dirty="0">
              <a:solidFill>
                <a:schemeClr val="lt1"/>
              </a:solidFill>
            </a:endParaRPr>
          </a:p>
        </p:txBody>
      </p:sp>
      <p:sp>
        <p:nvSpPr>
          <p:cNvPr id="753" name="Google Shape;753;p62"/>
          <p:cNvSpPr txBox="1">
            <a:spLocks noGrp="1"/>
          </p:cNvSpPr>
          <p:nvPr>
            <p:ph type="subTitle" idx="7"/>
          </p:nvPr>
        </p:nvSpPr>
        <p:spPr>
          <a:xfrm>
            <a:off x="645783" y="3636650"/>
            <a:ext cx="1993200" cy="41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Project mapping </a:t>
            </a:r>
            <a:endParaRPr dirty="0">
              <a:solidFill>
                <a:schemeClr val="lt1"/>
              </a:solidFill>
            </a:endParaRPr>
          </a:p>
        </p:txBody>
      </p:sp>
      <p:sp>
        <p:nvSpPr>
          <p:cNvPr id="755" name="Google Shape;755;p62"/>
          <p:cNvSpPr txBox="1">
            <a:spLocks noGrp="1"/>
          </p:cNvSpPr>
          <p:nvPr>
            <p:ph type="subTitle" idx="9"/>
          </p:nvPr>
        </p:nvSpPr>
        <p:spPr>
          <a:xfrm>
            <a:off x="3563788" y="3593450"/>
            <a:ext cx="1993200" cy="41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PILOT ACTIVITY</a:t>
            </a:r>
            <a:endParaRPr dirty="0">
              <a:solidFill>
                <a:schemeClr val="lt1"/>
              </a:solidFill>
            </a:endParaRPr>
          </a:p>
        </p:txBody>
      </p:sp>
      <p:sp>
        <p:nvSpPr>
          <p:cNvPr id="757" name="Google Shape;757;p62"/>
          <p:cNvSpPr txBox="1">
            <a:spLocks noGrp="1"/>
          </p:cNvSpPr>
          <p:nvPr>
            <p:ph type="subTitle" idx="14"/>
          </p:nvPr>
        </p:nvSpPr>
        <p:spPr>
          <a:xfrm>
            <a:off x="6535124" y="3593450"/>
            <a:ext cx="1993200" cy="41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BENCHLEARNING </a:t>
            </a:r>
            <a:endParaRPr dirty="0">
              <a:solidFill>
                <a:schemeClr val="lt1"/>
              </a:solidFill>
            </a:endParaRPr>
          </a:p>
        </p:txBody>
      </p:sp>
      <p:sp>
        <p:nvSpPr>
          <p:cNvPr id="759" name="Google Shape;759;p62"/>
          <p:cNvSpPr/>
          <p:nvPr/>
        </p:nvSpPr>
        <p:spPr>
          <a:xfrm>
            <a:off x="1335058" y="2967111"/>
            <a:ext cx="486000" cy="486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2"/>
          <p:cNvSpPr/>
          <p:nvPr/>
        </p:nvSpPr>
        <p:spPr>
          <a:xfrm>
            <a:off x="4329013" y="2999600"/>
            <a:ext cx="486000" cy="486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2"/>
          <p:cNvSpPr/>
          <p:nvPr/>
        </p:nvSpPr>
        <p:spPr>
          <a:xfrm>
            <a:off x="7045725" y="2999600"/>
            <a:ext cx="486000" cy="486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2"/>
          <p:cNvSpPr/>
          <p:nvPr/>
        </p:nvSpPr>
        <p:spPr>
          <a:xfrm>
            <a:off x="1389495" y="1160975"/>
            <a:ext cx="486000" cy="486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2"/>
          <p:cNvSpPr/>
          <p:nvPr/>
        </p:nvSpPr>
        <p:spPr>
          <a:xfrm>
            <a:off x="4314032" y="1139350"/>
            <a:ext cx="486000" cy="486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2"/>
          <p:cNvSpPr/>
          <p:nvPr/>
        </p:nvSpPr>
        <p:spPr>
          <a:xfrm>
            <a:off x="7152548" y="1130777"/>
            <a:ext cx="486000" cy="486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62"/>
          <p:cNvGrpSpPr/>
          <p:nvPr/>
        </p:nvGrpSpPr>
        <p:grpSpPr>
          <a:xfrm>
            <a:off x="1464679" y="1225771"/>
            <a:ext cx="356379" cy="356409"/>
            <a:chOff x="-4573475" y="2045850"/>
            <a:chExt cx="293800" cy="293800"/>
          </a:xfrm>
        </p:grpSpPr>
        <p:sp>
          <p:nvSpPr>
            <p:cNvPr id="772" name="Google Shape;772;p62"/>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2"/>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62"/>
          <p:cNvGrpSpPr/>
          <p:nvPr/>
        </p:nvGrpSpPr>
        <p:grpSpPr>
          <a:xfrm>
            <a:off x="4387013" y="1180815"/>
            <a:ext cx="312184" cy="411502"/>
            <a:chOff x="-4178875" y="2405775"/>
            <a:chExt cx="222925" cy="293825"/>
          </a:xfrm>
        </p:grpSpPr>
        <p:sp>
          <p:nvSpPr>
            <p:cNvPr id="775" name="Google Shape;775;p62"/>
            <p:cNvSpPr/>
            <p:nvPr/>
          </p:nvSpPr>
          <p:spPr>
            <a:xfrm>
              <a:off x="-4178875" y="2405775"/>
              <a:ext cx="222925" cy="293825"/>
            </a:xfrm>
            <a:custGeom>
              <a:avLst/>
              <a:gdLst/>
              <a:ahLst/>
              <a:cxnLst/>
              <a:rect l="l" t="t" r="r" b="b"/>
              <a:pathLst>
                <a:path w="8917" h="11753" extrusionOk="0">
                  <a:moveTo>
                    <a:pt x="4474" y="694"/>
                  </a:moveTo>
                  <a:cubicBezTo>
                    <a:pt x="6553" y="694"/>
                    <a:pt x="8254" y="2395"/>
                    <a:pt x="8254" y="4475"/>
                  </a:cubicBezTo>
                  <a:cubicBezTo>
                    <a:pt x="8191" y="5262"/>
                    <a:pt x="7971" y="6018"/>
                    <a:pt x="7530" y="6649"/>
                  </a:cubicBezTo>
                  <a:lnTo>
                    <a:pt x="4474" y="10776"/>
                  </a:lnTo>
                  <a:lnTo>
                    <a:pt x="1418" y="6712"/>
                  </a:lnTo>
                  <a:cubicBezTo>
                    <a:pt x="945" y="6050"/>
                    <a:pt x="693" y="5294"/>
                    <a:pt x="693" y="4475"/>
                  </a:cubicBezTo>
                  <a:cubicBezTo>
                    <a:pt x="693" y="2395"/>
                    <a:pt x="2363" y="694"/>
                    <a:pt x="4474" y="694"/>
                  </a:cubicBezTo>
                  <a:close/>
                  <a:moveTo>
                    <a:pt x="4474" y="1"/>
                  </a:moveTo>
                  <a:cubicBezTo>
                    <a:pt x="2017" y="1"/>
                    <a:pt x="0" y="2017"/>
                    <a:pt x="0" y="4475"/>
                  </a:cubicBezTo>
                  <a:cubicBezTo>
                    <a:pt x="0" y="5451"/>
                    <a:pt x="315" y="6365"/>
                    <a:pt x="882" y="7153"/>
                  </a:cubicBezTo>
                  <a:lnTo>
                    <a:pt x="4190" y="11595"/>
                  </a:lnTo>
                  <a:cubicBezTo>
                    <a:pt x="4253" y="11689"/>
                    <a:pt x="4348" y="11752"/>
                    <a:pt x="4474" y="11752"/>
                  </a:cubicBezTo>
                  <a:cubicBezTo>
                    <a:pt x="4568" y="11752"/>
                    <a:pt x="4663" y="11721"/>
                    <a:pt x="4726" y="11595"/>
                  </a:cubicBezTo>
                  <a:lnTo>
                    <a:pt x="8097" y="7058"/>
                  </a:lnTo>
                  <a:cubicBezTo>
                    <a:pt x="8633" y="6333"/>
                    <a:pt x="8916" y="5420"/>
                    <a:pt x="8916" y="4506"/>
                  </a:cubicBezTo>
                  <a:cubicBezTo>
                    <a:pt x="8916" y="1986"/>
                    <a:pt x="6900" y="1"/>
                    <a:pt x="4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2"/>
            <p:cNvSpPr/>
            <p:nvPr/>
          </p:nvSpPr>
          <p:spPr>
            <a:xfrm>
              <a:off x="-4093025" y="2491650"/>
              <a:ext cx="51225" cy="51200"/>
            </a:xfrm>
            <a:custGeom>
              <a:avLst/>
              <a:gdLst/>
              <a:ahLst/>
              <a:cxnLst/>
              <a:rect l="l" t="t" r="r" b="b"/>
              <a:pathLst>
                <a:path w="2049" h="2048" extrusionOk="0">
                  <a:moveTo>
                    <a:pt x="1040" y="630"/>
                  </a:moveTo>
                  <a:cubicBezTo>
                    <a:pt x="1229" y="630"/>
                    <a:pt x="1386" y="788"/>
                    <a:pt x="1386" y="1008"/>
                  </a:cubicBezTo>
                  <a:cubicBezTo>
                    <a:pt x="1386" y="1197"/>
                    <a:pt x="1197" y="1355"/>
                    <a:pt x="1040" y="1355"/>
                  </a:cubicBezTo>
                  <a:cubicBezTo>
                    <a:pt x="819" y="1355"/>
                    <a:pt x="662" y="1197"/>
                    <a:pt x="662" y="1008"/>
                  </a:cubicBezTo>
                  <a:cubicBezTo>
                    <a:pt x="662" y="788"/>
                    <a:pt x="819" y="630"/>
                    <a:pt x="1040" y="630"/>
                  </a:cubicBezTo>
                  <a:close/>
                  <a:moveTo>
                    <a:pt x="1040" y="0"/>
                  </a:moveTo>
                  <a:cubicBezTo>
                    <a:pt x="473" y="0"/>
                    <a:pt x="0" y="473"/>
                    <a:pt x="0" y="1040"/>
                  </a:cubicBezTo>
                  <a:cubicBezTo>
                    <a:pt x="0" y="1575"/>
                    <a:pt x="473" y="2048"/>
                    <a:pt x="1040" y="2048"/>
                  </a:cubicBezTo>
                  <a:cubicBezTo>
                    <a:pt x="1575" y="2048"/>
                    <a:pt x="2048" y="1575"/>
                    <a:pt x="2048" y="1040"/>
                  </a:cubicBezTo>
                  <a:cubicBezTo>
                    <a:pt x="2048" y="441"/>
                    <a:pt x="1575"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2"/>
            <p:cNvSpPr/>
            <p:nvPr/>
          </p:nvSpPr>
          <p:spPr>
            <a:xfrm>
              <a:off x="-4145800" y="2439650"/>
              <a:ext cx="155975" cy="155200"/>
            </a:xfrm>
            <a:custGeom>
              <a:avLst/>
              <a:gdLst/>
              <a:ahLst/>
              <a:cxnLst/>
              <a:rect l="l" t="t" r="r" b="b"/>
              <a:pathLst>
                <a:path w="6239" h="6208" extrusionOk="0">
                  <a:moveTo>
                    <a:pt x="3403" y="694"/>
                  </a:moveTo>
                  <a:lnTo>
                    <a:pt x="3403" y="1166"/>
                  </a:lnTo>
                  <a:cubicBezTo>
                    <a:pt x="3403" y="1324"/>
                    <a:pt x="3497" y="1450"/>
                    <a:pt x="3655" y="1481"/>
                  </a:cubicBezTo>
                  <a:cubicBezTo>
                    <a:pt x="3844" y="1576"/>
                    <a:pt x="4033" y="1670"/>
                    <a:pt x="4191" y="1828"/>
                  </a:cubicBezTo>
                  <a:cubicBezTo>
                    <a:pt x="4268" y="1867"/>
                    <a:pt x="4358" y="1894"/>
                    <a:pt x="4445" y="1894"/>
                  </a:cubicBezTo>
                  <a:cubicBezTo>
                    <a:pt x="4499" y="1894"/>
                    <a:pt x="4552" y="1884"/>
                    <a:pt x="4600" y="1859"/>
                  </a:cubicBezTo>
                  <a:lnTo>
                    <a:pt x="4978" y="1607"/>
                  </a:lnTo>
                  <a:lnTo>
                    <a:pt x="5356" y="2206"/>
                  </a:lnTo>
                  <a:lnTo>
                    <a:pt x="4947" y="2458"/>
                  </a:lnTo>
                  <a:cubicBezTo>
                    <a:pt x="4821" y="2521"/>
                    <a:pt x="4789" y="2647"/>
                    <a:pt x="4789" y="2805"/>
                  </a:cubicBezTo>
                  <a:cubicBezTo>
                    <a:pt x="4821" y="3025"/>
                    <a:pt x="4821" y="3183"/>
                    <a:pt x="4789" y="3435"/>
                  </a:cubicBezTo>
                  <a:cubicBezTo>
                    <a:pt x="4758" y="3592"/>
                    <a:pt x="4821" y="3687"/>
                    <a:pt x="4947" y="3781"/>
                  </a:cubicBezTo>
                  <a:lnTo>
                    <a:pt x="5356" y="4033"/>
                  </a:lnTo>
                  <a:lnTo>
                    <a:pt x="4978" y="4600"/>
                  </a:lnTo>
                  <a:lnTo>
                    <a:pt x="4600" y="4380"/>
                  </a:lnTo>
                  <a:cubicBezTo>
                    <a:pt x="4554" y="4345"/>
                    <a:pt x="4503" y="4332"/>
                    <a:pt x="4452" y="4332"/>
                  </a:cubicBezTo>
                  <a:cubicBezTo>
                    <a:pt x="4363" y="4332"/>
                    <a:pt x="4270" y="4372"/>
                    <a:pt x="4191" y="4411"/>
                  </a:cubicBezTo>
                  <a:cubicBezTo>
                    <a:pt x="4033" y="4537"/>
                    <a:pt x="3844" y="4632"/>
                    <a:pt x="3655" y="4726"/>
                  </a:cubicBezTo>
                  <a:cubicBezTo>
                    <a:pt x="3529" y="4758"/>
                    <a:pt x="3403" y="4915"/>
                    <a:pt x="3403" y="5041"/>
                  </a:cubicBezTo>
                  <a:lnTo>
                    <a:pt x="3403" y="5514"/>
                  </a:lnTo>
                  <a:lnTo>
                    <a:pt x="2741" y="5514"/>
                  </a:lnTo>
                  <a:lnTo>
                    <a:pt x="2741" y="5041"/>
                  </a:lnTo>
                  <a:cubicBezTo>
                    <a:pt x="2741" y="4884"/>
                    <a:pt x="2678" y="4758"/>
                    <a:pt x="2521" y="4726"/>
                  </a:cubicBezTo>
                  <a:cubicBezTo>
                    <a:pt x="2300" y="4663"/>
                    <a:pt x="2111" y="4569"/>
                    <a:pt x="1954" y="4411"/>
                  </a:cubicBezTo>
                  <a:cubicBezTo>
                    <a:pt x="1874" y="4372"/>
                    <a:pt x="1782" y="4332"/>
                    <a:pt x="1701" y="4332"/>
                  </a:cubicBezTo>
                  <a:cubicBezTo>
                    <a:pt x="1654" y="4332"/>
                    <a:pt x="1610" y="4345"/>
                    <a:pt x="1576" y="4380"/>
                  </a:cubicBezTo>
                  <a:lnTo>
                    <a:pt x="1166" y="4600"/>
                  </a:lnTo>
                  <a:lnTo>
                    <a:pt x="820" y="4033"/>
                  </a:lnTo>
                  <a:lnTo>
                    <a:pt x="1198" y="3781"/>
                  </a:lnTo>
                  <a:cubicBezTo>
                    <a:pt x="1324" y="3718"/>
                    <a:pt x="1418" y="3592"/>
                    <a:pt x="1355" y="3435"/>
                  </a:cubicBezTo>
                  <a:cubicBezTo>
                    <a:pt x="1324" y="3183"/>
                    <a:pt x="1324" y="3025"/>
                    <a:pt x="1355" y="2805"/>
                  </a:cubicBezTo>
                  <a:cubicBezTo>
                    <a:pt x="1418" y="2647"/>
                    <a:pt x="1324" y="2521"/>
                    <a:pt x="1198" y="2458"/>
                  </a:cubicBezTo>
                  <a:lnTo>
                    <a:pt x="820" y="2206"/>
                  </a:lnTo>
                  <a:lnTo>
                    <a:pt x="1166" y="1607"/>
                  </a:lnTo>
                  <a:lnTo>
                    <a:pt x="1576" y="1859"/>
                  </a:lnTo>
                  <a:cubicBezTo>
                    <a:pt x="1612" y="1884"/>
                    <a:pt x="1657" y="1894"/>
                    <a:pt x="1706" y="1894"/>
                  </a:cubicBezTo>
                  <a:cubicBezTo>
                    <a:pt x="1786" y="1894"/>
                    <a:pt x="1876" y="1867"/>
                    <a:pt x="1954" y="1828"/>
                  </a:cubicBezTo>
                  <a:cubicBezTo>
                    <a:pt x="2111" y="1702"/>
                    <a:pt x="2300" y="1576"/>
                    <a:pt x="2521" y="1481"/>
                  </a:cubicBezTo>
                  <a:cubicBezTo>
                    <a:pt x="2615" y="1450"/>
                    <a:pt x="2741" y="1292"/>
                    <a:pt x="2741" y="1166"/>
                  </a:cubicBezTo>
                  <a:lnTo>
                    <a:pt x="2741" y="694"/>
                  </a:lnTo>
                  <a:close/>
                  <a:moveTo>
                    <a:pt x="2426" y="1"/>
                  </a:moveTo>
                  <a:cubicBezTo>
                    <a:pt x="2237" y="1"/>
                    <a:pt x="2080" y="158"/>
                    <a:pt x="2080" y="347"/>
                  </a:cubicBezTo>
                  <a:lnTo>
                    <a:pt x="2080" y="946"/>
                  </a:lnTo>
                  <a:cubicBezTo>
                    <a:pt x="1954" y="977"/>
                    <a:pt x="1828" y="1072"/>
                    <a:pt x="1765" y="1135"/>
                  </a:cubicBezTo>
                  <a:lnTo>
                    <a:pt x="1261" y="851"/>
                  </a:lnTo>
                  <a:cubicBezTo>
                    <a:pt x="1211" y="831"/>
                    <a:pt x="1158" y="821"/>
                    <a:pt x="1104" y="821"/>
                  </a:cubicBezTo>
                  <a:cubicBezTo>
                    <a:pt x="990" y="821"/>
                    <a:pt x="874" y="870"/>
                    <a:pt x="788" y="977"/>
                  </a:cubicBezTo>
                  <a:lnTo>
                    <a:pt x="126" y="2175"/>
                  </a:lnTo>
                  <a:cubicBezTo>
                    <a:pt x="32" y="2332"/>
                    <a:pt x="63" y="2521"/>
                    <a:pt x="221" y="2647"/>
                  </a:cubicBezTo>
                  <a:lnTo>
                    <a:pt x="757" y="2899"/>
                  </a:lnTo>
                  <a:lnTo>
                    <a:pt x="757" y="3120"/>
                  </a:lnTo>
                  <a:lnTo>
                    <a:pt x="757" y="3309"/>
                  </a:lnTo>
                  <a:lnTo>
                    <a:pt x="221" y="3592"/>
                  </a:lnTo>
                  <a:cubicBezTo>
                    <a:pt x="63" y="3655"/>
                    <a:pt x="0" y="3907"/>
                    <a:pt x="126" y="4065"/>
                  </a:cubicBezTo>
                  <a:lnTo>
                    <a:pt x="788" y="5231"/>
                  </a:lnTo>
                  <a:cubicBezTo>
                    <a:pt x="831" y="5337"/>
                    <a:pt x="960" y="5415"/>
                    <a:pt x="1088" y="5415"/>
                  </a:cubicBezTo>
                  <a:cubicBezTo>
                    <a:pt x="1149" y="5415"/>
                    <a:pt x="1210" y="5397"/>
                    <a:pt x="1261" y="5357"/>
                  </a:cubicBezTo>
                  <a:lnTo>
                    <a:pt x="1765" y="5073"/>
                  </a:lnTo>
                  <a:cubicBezTo>
                    <a:pt x="1891" y="5167"/>
                    <a:pt x="1954" y="5199"/>
                    <a:pt x="2080" y="5262"/>
                  </a:cubicBezTo>
                  <a:lnTo>
                    <a:pt x="2080" y="5861"/>
                  </a:lnTo>
                  <a:cubicBezTo>
                    <a:pt x="2080" y="6050"/>
                    <a:pt x="2237" y="6207"/>
                    <a:pt x="2426" y="6207"/>
                  </a:cubicBezTo>
                  <a:lnTo>
                    <a:pt x="3812" y="6207"/>
                  </a:lnTo>
                  <a:cubicBezTo>
                    <a:pt x="4002" y="6207"/>
                    <a:pt x="4159" y="6050"/>
                    <a:pt x="4159" y="5861"/>
                  </a:cubicBezTo>
                  <a:lnTo>
                    <a:pt x="4159" y="5262"/>
                  </a:lnTo>
                  <a:cubicBezTo>
                    <a:pt x="4285" y="5231"/>
                    <a:pt x="4411" y="5167"/>
                    <a:pt x="4474" y="5073"/>
                  </a:cubicBezTo>
                  <a:lnTo>
                    <a:pt x="4978" y="5357"/>
                  </a:lnTo>
                  <a:cubicBezTo>
                    <a:pt x="5028" y="5376"/>
                    <a:pt x="5084" y="5387"/>
                    <a:pt x="5141" y="5387"/>
                  </a:cubicBezTo>
                  <a:cubicBezTo>
                    <a:pt x="5263" y="5387"/>
                    <a:pt x="5386" y="5338"/>
                    <a:pt x="5451" y="5231"/>
                  </a:cubicBezTo>
                  <a:lnTo>
                    <a:pt x="6144" y="4065"/>
                  </a:lnTo>
                  <a:cubicBezTo>
                    <a:pt x="6207" y="3907"/>
                    <a:pt x="6175" y="3687"/>
                    <a:pt x="6018" y="3592"/>
                  </a:cubicBezTo>
                  <a:lnTo>
                    <a:pt x="5514" y="3309"/>
                  </a:lnTo>
                  <a:lnTo>
                    <a:pt x="5514" y="3120"/>
                  </a:lnTo>
                  <a:lnTo>
                    <a:pt x="5514" y="2899"/>
                  </a:lnTo>
                  <a:lnTo>
                    <a:pt x="6018" y="2647"/>
                  </a:lnTo>
                  <a:cubicBezTo>
                    <a:pt x="6175" y="2521"/>
                    <a:pt x="6238" y="2332"/>
                    <a:pt x="6144" y="2175"/>
                  </a:cubicBezTo>
                  <a:lnTo>
                    <a:pt x="5451" y="977"/>
                  </a:lnTo>
                  <a:cubicBezTo>
                    <a:pt x="5408" y="870"/>
                    <a:pt x="5278" y="807"/>
                    <a:pt x="5149" y="807"/>
                  </a:cubicBezTo>
                  <a:cubicBezTo>
                    <a:pt x="5089" y="807"/>
                    <a:pt x="5029" y="821"/>
                    <a:pt x="4978" y="851"/>
                  </a:cubicBezTo>
                  <a:lnTo>
                    <a:pt x="4474" y="1135"/>
                  </a:lnTo>
                  <a:cubicBezTo>
                    <a:pt x="4348" y="1072"/>
                    <a:pt x="4285" y="1009"/>
                    <a:pt x="4159" y="946"/>
                  </a:cubicBezTo>
                  <a:lnTo>
                    <a:pt x="4159" y="347"/>
                  </a:lnTo>
                  <a:cubicBezTo>
                    <a:pt x="4159" y="158"/>
                    <a:pt x="4002" y="1"/>
                    <a:pt x="3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62"/>
          <p:cNvGrpSpPr/>
          <p:nvPr/>
        </p:nvGrpSpPr>
        <p:grpSpPr>
          <a:xfrm>
            <a:off x="7278892" y="1213364"/>
            <a:ext cx="322839" cy="322839"/>
            <a:chOff x="-2419325" y="2408150"/>
            <a:chExt cx="291450" cy="291450"/>
          </a:xfrm>
        </p:grpSpPr>
        <p:sp>
          <p:nvSpPr>
            <p:cNvPr id="779" name="Google Shape;779;p62"/>
            <p:cNvSpPr/>
            <p:nvPr/>
          </p:nvSpPr>
          <p:spPr>
            <a:xfrm>
              <a:off x="-2419325" y="2408150"/>
              <a:ext cx="291450" cy="291450"/>
            </a:xfrm>
            <a:custGeom>
              <a:avLst/>
              <a:gdLst/>
              <a:ahLst/>
              <a:cxnLst/>
              <a:rect l="l" t="t" r="r" b="b"/>
              <a:pathLst>
                <a:path w="11658" h="11658" extrusionOk="0">
                  <a:moveTo>
                    <a:pt x="8948" y="725"/>
                  </a:moveTo>
                  <a:lnTo>
                    <a:pt x="8948" y="2489"/>
                  </a:lnTo>
                  <a:lnTo>
                    <a:pt x="8948" y="10366"/>
                  </a:lnTo>
                  <a:cubicBezTo>
                    <a:pt x="8948" y="10586"/>
                    <a:pt x="9011" y="10838"/>
                    <a:pt x="9137" y="11027"/>
                  </a:cubicBezTo>
                  <a:lnTo>
                    <a:pt x="1733" y="11027"/>
                  </a:lnTo>
                  <a:cubicBezTo>
                    <a:pt x="1134" y="11027"/>
                    <a:pt x="662" y="10586"/>
                    <a:pt x="662" y="10019"/>
                  </a:cubicBezTo>
                  <a:lnTo>
                    <a:pt x="662" y="725"/>
                  </a:lnTo>
                  <a:close/>
                  <a:moveTo>
                    <a:pt x="11027" y="2836"/>
                  </a:moveTo>
                  <a:lnTo>
                    <a:pt x="11027" y="10366"/>
                  </a:lnTo>
                  <a:lnTo>
                    <a:pt x="10995" y="10366"/>
                  </a:lnTo>
                  <a:cubicBezTo>
                    <a:pt x="10995" y="10744"/>
                    <a:pt x="10680" y="11027"/>
                    <a:pt x="10334" y="11027"/>
                  </a:cubicBezTo>
                  <a:cubicBezTo>
                    <a:pt x="9987" y="11027"/>
                    <a:pt x="9672" y="10712"/>
                    <a:pt x="9672" y="10366"/>
                  </a:cubicBezTo>
                  <a:lnTo>
                    <a:pt x="9672" y="2836"/>
                  </a:lnTo>
                  <a:close/>
                  <a:moveTo>
                    <a:pt x="347" y="1"/>
                  </a:moveTo>
                  <a:cubicBezTo>
                    <a:pt x="158" y="1"/>
                    <a:pt x="0" y="158"/>
                    <a:pt x="0" y="347"/>
                  </a:cubicBezTo>
                  <a:lnTo>
                    <a:pt x="0" y="9956"/>
                  </a:lnTo>
                  <a:cubicBezTo>
                    <a:pt x="0" y="10901"/>
                    <a:pt x="756" y="11657"/>
                    <a:pt x="1702" y="11657"/>
                  </a:cubicBezTo>
                  <a:lnTo>
                    <a:pt x="10302" y="11657"/>
                  </a:lnTo>
                  <a:cubicBezTo>
                    <a:pt x="11027" y="11657"/>
                    <a:pt x="11657" y="11027"/>
                    <a:pt x="11657" y="10271"/>
                  </a:cubicBezTo>
                  <a:lnTo>
                    <a:pt x="11657" y="2395"/>
                  </a:lnTo>
                  <a:cubicBezTo>
                    <a:pt x="11657" y="2300"/>
                    <a:pt x="11500" y="2143"/>
                    <a:pt x="11342" y="2143"/>
                  </a:cubicBezTo>
                  <a:lnTo>
                    <a:pt x="9641" y="2143"/>
                  </a:lnTo>
                  <a:lnTo>
                    <a:pt x="9641" y="347"/>
                  </a:lnTo>
                  <a:cubicBezTo>
                    <a:pt x="9641" y="158"/>
                    <a:pt x="9483" y="1"/>
                    <a:pt x="9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2"/>
            <p:cNvSpPr/>
            <p:nvPr/>
          </p:nvSpPr>
          <p:spPr>
            <a:xfrm>
              <a:off x="-2385475" y="2444375"/>
              <a:ext cx="173325" cy="86675"/>
            </a:xfrm>
            <a:custGeom>
              <a:avLst/>
              <a:gdLst/>
              <a:ahLst/>
              <a:cxnLst/>
              <a:rect l="l" t="t" r="r" b="b"/>
              <a:pathLst>
                <a:path w="6933" h="3467" extrusionOk="0">
                  <a:moveTo>
                    <a:pt x="6207" y="694"/>
                  </a:moveTo>
                  <a:lnTo>
                    <a:pt x="6207" y="2742"/>
                  </a:lnTo>
                  <a:lnTo>
                    <a:pt x="694" y="2742"/>
                  </a:lnTo>
                  <a:lnTo>
                    <a:pt x="694" y="694"/>
                  </a:lnTo>
                  <a:close/>
                  <a:moveTo>
                    <a:pt x="348" y="1"/>
                  </a:moveTo>
                  <a:cubicBezTo>
                    <a:pt x="159" y="1"/>
                    <a:pt x="1" y="158"/>
                    <a:pt x="1" y="379"/>
                  </a:cubicBezTo>
                  <a:lnTo>
                    <a:pt x="1" y="3120"/>
                  </a:lnTo>
                  <a:cubicBezTo>
                    <a:pt x="1" y="3309"/>
                    <a:pt x="159" y="3466"/>
                    <a:pt x="348" y="3466"/>
                  </a:cubicBezTo>
                  <a:lnTo>
                    <a:pt x="6554" y="3466"/>
                  </a:lnTo>
                  <a:cubicBezTo>
                    <a:pt x="6775" y="3466"/>
                    <a:pt x="6932" y="3309"/>
                    <a:pt x="6932" y="3120"/>
                  </a:cubicBezTo>
                  <a:lnTo>
                    <a:pt x="6932" y="379"/>
                  </a:lnTo>
                  <a:cubicBezTo>
                    <a:pt x="6869" y="158"/>
                    <a:pt x="6712" y="1"/>
                    <a:pt x="6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2"/>
            <p:cNvSpPr/>
            <p:nvPr/>
          </p:nvSpPr>
          <p:spPr>
            <a:xfrm>
              <a:off x="-2385475" y="2545975"/>
              <a:ext cx="86675" cy="86675"/>
            </a:xfrm>
            <a:custGeom>
              <a:avLst/>
              <a:gdLst/>
              <a:ahLst/>
              <a:cxnLst/>
              <a:rect l="l" t="t" r="r" b="b"/>
              <a:pathLst>
                <a:path w="3467" h="3467" extrusionOk="0">
                  <a:moveTo>
                    <a:pt x="2742" y="757"/>
                  </a:moveTo>
                  <a:lnTo>
                    <a:pt x="2742" y="2805"/>
                  </a:lnTo>
                  <a:lnTo>
                    <a:pt x="694" y="2805"/>
                  </a:lnTo>
                  <a:lnTo>
                    <a:pt x="694" y="757"/>
                  </a:lnTo>
                  <a:close/>
                  <a:moveTo>
                    <a:pt x="348" y="1"/>
                  </a:moveTo>
                  <a:cubicBezTo>
                    <a:pt x="159" y="1"/>
                    <a:pt x="1" y="158"/>
                    <a:pt x="1" y="347"/>
                  </a:cubicBezTo>
                  <a:lnTo>
                    <a:pt x="1" y="3120"/>
                  </a:lnTo>
                  <a:cubicBezTo>
                    <a:pt x="1" y="3309"/>
                    <a:pt x="159" y="3466"/>
                    <a:pt x="348" y="3466"/>
                  </a:cubicBezTo>
                  <a:lnTo>
                    <a:pt x="3088" y="3466"/>
                  </a:lnTo>
                  <a:cubicBezTo>
                    <a:pt x="3309" y="3466"/>
                    <a:pt x="3467" y="3309"/>
                    <a:pt x="3467" y="3120"/>
                  </a:cubicBezTo>
                  <a:lnTo>
                    <a:pt x="3467" y="347"/>
                  </a:lnTo>
                  <a:cubicBezTo>
                    <a:pt x="3467" y="158"/>
                    <a:pt x="3309" y="1"/>
                    <a:pt x="3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2"/>
            <p:cNvSpPr/>
            <p:nvPr/>
          </p:nvSpPr>
          <p:spPr>
            <a:xfrm>
              <a:off x="-2281500" y="25467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553" y="0"/>
                    <a:pt x="2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2"/>
            <p:cNvSpPr/>
            <p:nvPr/>
          </p:nvSpPr>
          <p:spPr>
            <a:xfrm>
              <a:off x="-2281500" y="2581425"/>
              <a:ext cx="69350" cy="18150"/>
            </a:xfrm>
            <a:custGeom>
              <a:avLst/>
              <a:gdLst/>
              <a:ahLst/>
              <a:cxnLst/>
              <a:rect l="l" t="t" r="r" b="b"/>
              <a:pathLst>
                <a:path w="2774" h="726" extrusionOk="0">
                  <a:moveTo>
                    <a:pt x="347" y="1"/>
                  </a:moveTo>
                  <a:cubicBezTo>
                    <a:pt x="158" y="1"/>
                    <a:pt x="1" y="158"/>
                    <a:pt x="1" y="347"/>
                  </a:cubicBezTo>
                  <a:cubicBezTo>
                    <a:pt x="1" y="568"/>
                    <a:pt x="158" y="725"/>
                    <a:pt x="347" y="725"/>
                  </a:cubicBezTo>
                  <a:lnTo>
                    <a:pt x="2395" y="725"/>
                  </a:lnTo>
                  <a:cubicBezTo>
                    <a:pt x="2616" y="725"/>
                    <a:pt x="2773" y="568"/>
                    <a:pt x="2773" y="347"/>
                  </a:cubicBezTo>
                  <a:cubicBezTo>
                    <a:pt x="2710" y="158"/>
                    <a:pt x="2553"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2"/>
            <p:cNvSpPr/>
            <p:nvPr/>
          </p:nvSpPr>
          <p:spPr>
            <a:xfrm>
              <a:off x="-2281500" y="2616075"/>
              <a:ext cx="69350" cy="17350"/>
            </a:xfrm>
            <a:custGeom>
              <a:avLst/>
              <a:gdLst/>
              <a:ahLst/>
              <a:cxnLst/>
              <a:rect l="l" t="t" r="r" b="b"/>
              <a:pathLst>
                <a:path w="2774" h="694" extrusionOk="0">
                  <a:moveTo>
                    <a:pt x="347" y="1"/>
                  </a:moveTo>
                  <a:cubicBezTo>
                    <a:pt x="158" y="1"/>
                    <a:pt x="1" y="158"/>
                    <a:pt x="1" y="347"/>
                  </a:cubicBezTo>
                  <a:cubicBezTo>
                    <a:pt x="1" y="536"/>
                    <a:pt x="158" y="694"/>
                    <a:pt x="347" y="694"/>
                  </a:cubicBezTo>
                  <a:lnTo>
                    <a:pt x="2395" y="694"/>
                  </a:lnTo>
                  <a:cubicBezTo>
                    <a:pt x="2616" y="694"/>
                    <a:pt x="2773" y="536"/>
                    <a:pt x="2773" y="347"/>
                  </a:cubicBezTo>
                  <a:cubicBezTo>
                    <a:pt x="2710" y="158"/>
                    <a:pt x="2553"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2"/>
            <p:cNvSpPr/>
            <p:nvPr/>
          </p:nvSpPr>
          <p:spPr>
            <a:xfrm>
              <a:off x="-2385475" y="2649150"/>
              <a:ext cx="173325" cy="18150"/>
            </a:xfrm>
            <a:custGeom>
              <a:avLst/>
              <a:gdLst/>
              <a:ahLst/>
              <a:cxnLst/>
              <a:rect l="l" t="t" r="r" b="b"/>
              <a:pathLst>
                <a:path w="6933" h="726" extrusionOk="0">
                  <a:moveTo>
                    <a:pt x="348" y="1"/>
                  </a:moveTo>
                  <a:cubicBezTo>
                    <a:pt x="159" y="1"/>
                    <a:pt x="1" y="159"/>
                    <a:pt x="1" y="379"/>
                  </a:cubicBezTo>
                  <a:cubicBezTo>
                    <a:pt x="1" y="568"/>
                    <a:pt x="159" y="726"/>
                    <a:pt x="348" y="726"/>
                  </a:cubicBezTo>
                  <a:lnTo>
                    <a:pt x="6554" y="726"/>
                  </a:lnTo>
                  <a:cubicBezTo>
                    <a:pt x="6775" y="726"/>
                    <a:pt x="6932" y="568"/>
                    <a:pt x="6932" y="379"/>
                  </a:cubicBezTo>
                  <a:cubicBezTo>
                    <a:pt x="6869" y="159"/>
                    <a:pt x="6712" y="1"/>
                    <a:pt x="6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Rettangolo 55">
            <a:extLst>
              <a:ext uri="{FF2B5EF4-FFF2-40B4-BE49-F238E27FC236}">
                <a16:creationId xmlns:a16="http://schemas.microsoft.com/office/drawing/2014/main" id="{B80AB00B-38DD-41AA-8E3B-79B399625125}"/>
              </a:ext>
            </a:extLst>
          </p:cNvPr>
          <p:cNvSpPr/>
          <p:nvPr/>
        </p:nvSpPr>
        <p:spPr>
          <a:xfrm>
            <a:off x="0" y="744689"/>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7" name="Immagine 56">
            <a:extLst>
              <a:ext uri="{FF2B5EF4-FFF2-40B4-BE49-F238E27FC236}">
                <a16:creationId xmlns:a16="http://schemas.microsoft.com/office/drawing/2014/main" id="{305255E5-7753-49D6-AD74-C3C067D0CA46}"/>
              </a:ext>
            </a:extLst>
          </p:cNvPr>
          <p:cNvPicPr>
            <a:picLocks noChangeAspect="1"/>
          </p:cNvPicPr>
          <p:nvPr/>
        </p:nvPicPr>
        <p:blipFill>
          <a:blip r:embed="rId3"/>
          <a:stretch>
            <a:fillRect/>
          </a:stretch>
        </p:blipFill>
        <p:spPr>
          <a:xfrm>
            <a:off x="8269182" y="0"/>
            <a:ext cx="957155" cy="890093"/>
          </a:xfrm>
          <a:prstGeom prst="rect">
            <a:avLst/>
          </a:prstGeom>
        </p:spPr>
      </p:pic>
      <p:sp>
        <p:nvSpPr>
          <p:cNvPr id="50" name="Google Shape;748;p62">
            <a:extLst>
              <a:ext uri="{FF2B5EF4-FFF2-40B4-BE49-F238E27FC236}">
                <a16:creationId xmlns:a16="http://schemas.microsoft.com/office/drawing/2014/main" id="{DE7F7F4A-E636-4D91-84DF-5476985EEE5C}"/>
              </a:ext>
            </a:extLst>
          </p:cNvPr>
          <p:cNvSpPr txBox="1">
            <a:spLocks/>
          </p:cNvSpPr>
          <p:nvPr/>
        </p:nvSpPr>
        <p:spPr>
          <a:xfrm>
            <a:off x="3563750" y="2088426"/>
            <a:ext cx="2209975" cy="682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en-US" sz="1100" dirty="0">
                <a:solidFill>
                  <a:schemeClr val="lt1"/>
                </a:solidFill>
                <a:latin typeface="Arial Nova Cond" panose="020B0506020202020204" pitchFamily="34" charset="0"/>
              </a:rPr>
              <a:t>Focus per single flagship</a:t>
            </a:r>
          </a:p>
          <a:p>
            <a:pPr marL="0" indent="0"/>
            <a:r>
              <a:rPr lang="en-US" sz="1100" dirty="0">
                <a:solidFill>
                  <a:schemeClr val="lt1"/>
                </a:solidFill>
                <a:latin typeface="Arial Nova Cond" panose="020B0506020202020204" pitchFamily="34" charset="0"/>
              </a:rPr>
              <a:t> </a:t>
            </a:r>
            <a:r>
              <a:rPr lang="en-US" sz="900" dirty="0">
                <a:solidFill>
                  <a:schemeClr val="lt1"/>
                </a:solidFill>
                <a:latin typeface="Arial Nova Cond" panose="020B0506020202020204" pitchFamily="34" charset="0"/>
              </a:rPr>
              <a:t>(Selected different </a:t>
            </a:r>
            <a:r>
              <a:rPr lang="en-US" sz="900" dirty="0" err="1">
                <a:solidFill>
                  <a:schemeClr val="lt1"/>
                </a:solidFill>
                <a:latin typeface="Arial Nova Cond" panose="020B0506020202020204" pitchFamily="34" charset="0"/>
              </a:rPr>
              <a:t>Programmes</a:t>
            </a:r>
            <a:r>
              <a:rPr lang="en-US" sz="900" dirty="0">
                <a:solidFill>
                  <a:schemeClr val="lt1"/>
                </a:solidFill>
                <a:latin typeface="Arial Nova Cond" panose="020B0506020202020204" pitchFamily="34" charset="0"/>
              </a:rPr>
              <a:t> and Stakeholders for each flagship )  </a:t>
            </a:r>
          </a:p>
        </p:txBody>
      </p:sp>
      <p:sp>
        <p:nvSpPr>
          <p:cNvPr id="51" name="Google Shape;748;p62">
            <a:extLst>
              <a:ext uri="{FF2B5EF4-FFF2-40B4-BE49-F238E27FC236}">
                <a16:creationId xmlns:a16="http://schemas.microsoft.com/office/drawing/2014/main" id="{E8BF6643-5266-437A-A7D2-CACD64D47E8B}"/>
              </a:ext>
            </a:extLst>
          </p:cNvPr>
          <p:cNvSpPr txBox="1">
            <a:spLocks/>
          </p:cNvSpPr>
          <p:nvPr/>
        </p:nvSpPr>
        <p:spPr>
          <a:xfrm>
            <a:off x="6363881" y="2132868"/>
            <a:ext cx="2209975" cy="6376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en-US" sz="1100" dirty="0">
                <a:solidFill>
                  <a:schemeClr val="lt1"/>
                </a:solidFill>
                <a:latin typeface="Arial Nova Cond" panose="020B0506020202020204" pitchFamily="34" charset="0"/>
              </a:rPr>
              <a:t>Dedicated one-to–one support</a:t>
            </a:r>
          </a:p>
          <a:p>
            <a:pPr marL="0" indent="0"/>
            <a:r>
              <a:rPr lang="en-US" sz="1100" dirty="0">
                <a:solidFill>
                  <a:schemeClr val="lt1"/>
                </a:solidFill>
                <a:latin typeface="Arial Nova Cond" panose="020B0506020202020204" pitchFamily="34" charset="0"/>
              </a:rPr>
              <a:t> </a:t>
            </a:r>
            <a:r>
              <a:rPr lang="en-US" sz="900" dirty="0">
                <a:solidFill>
                  <a:schemeClr val="lt1"/>
                </a:solidFill>
                <a:latin typeface="Arial Nova Cond" panose="020B0506020202020204" pitchFamily="34" charset="0"/>
              </a:rPr>
              <a:t>(Guidelines/ Opportunities for cooperation/Factsheets/Webinars)  </a:t>
            </a:r>
          </a:p>
        </p:txBody>
      </p:sp>
      <p:sp>
        <p:nvSpPr>
          <p:cNvPr id="58" name="Google Shape;748;p62">
            <a:extLst>
              <a:ext uri="{FF2B5EF4-FFF2-40B4-BE49-F238E27FC236}">
                <a16:creationId xmlns:a16="http://schemas.microsoft.com/office/drawing/2014/main" id="{26AE0780-D066-4FD0-B97F-41EA8ABED4D7}"/>
              </a:ext>
            </a:extLst>
          </p:cNvPr>
          <p:cNvSpPr txBox="1">
            <a:spLocks/>
          </p:cNvSpPr>
          <p:nvPr/>
        </p:nvSpPr>
        <p:spPr>
          <a:xfrm>
            <a:off x="480062" y="3917729"/>
            <a:ext cx="2305870" cy="682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en-US" sz="1100" dirty="0">
                <a:solidFill>
                  <a:schemeClr val="lt1"/>
                </a:solidFill>
                <a:latin typeface="Arial Nova Cond" panose="020B0506020202020204" pitchFamily="34" charset="0"/>
              </a:rPr>
              <a:t>Theme-based repository of EU project</a:t>
            </a:r>
          </a:p>
          <a:p>
            <a:pPr marL="0" indent="0"/>
            <a:r>
              <a:rPr lang="en-US" sz="1100" dirty="0">
                <a:solidFill>
                  <a:schemeClr val="lt1"/>
                </a:solidFill>
                <a:latin typeface="Arial Nova Cond" panose="020B0506020202020204" pitchFamily="34" charset="0"/>
              </a:rPr>
              <a:t> </a:t>
            </a:r>
            <a:r>
              <a:rPr lang="en-US" sz="900" dirty="0">
                <a:solidFill>
                  <a:schemeClr val="lt1"/>
                </a:solidFill>
                <a:latin typeface="Arial Nova Cond" panose="020B0506020202020204" pitchFamily="34" charset="0"/>
              </a:rPr>
              <a:t>(Aggregation criterion for flagship to share knowledge and apply Open KMS model for the area that refers to EUSAIR)  </a:t>
            </a:r>
          </a:p>
        </p:txBody>
      </p:sp>
      <p:sp>
        <p:nvSpPr>
          <p:cNvPr id="59" name="Google Shape;748;p62">
            <a:extLst>
              <a:ext uri="{FF2B5EF4-FFF2-40B4-BE49-F238E27FC236}">
                <a16:creationId xmlns:a16="http://schemas.microsoft.com/office/drawing/2014/main" id="{F4063F7C-3D49-4134-A337-E26E57869767}"/>
              </a:ext>
            </a:extLst>
          </p:cNvPr>
          <p:cNvSpPr txBox="1">
            <a:spLocks/>
          </p:cNvSpPr>
          <p:nvPr/>
        </p:nvSpPr>
        <p:spPr>
          <a:xfrm>
            <a:off x="3485259" y="3915243"/>
            <a:ext cx="2209975" cy="682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en-US" sz="1100" dirty="0">
                <a:solidFill>
                  <a:schemeClr val="lt1"/>
                </a:solidFill>
                <a:latin typeface="Arial Nova Cond" panose="020B0506020202020204" pitchFamily="34" charset="0"/>
              </a:rPr>
              <a:t>Enabling the embedding for the EUSAIR AI Cycle Route</a:t>
            </a:r>
          </a:p>
          <a:p>
            <a:pPr marL="0" indent="0"/>
            <a:r>
              <a:rPr lang="en-US" sz="1100" dirty="0">
                <a:solidFill>
                  <a:schemeClr val="lt1"/>
                </a:solidFill>
                <a:latin typeface="Arial Nova Cond" panose="020B0506020202020204" pitchFamily="34" charset="0"/>
              </a:rPr>
              <a:t> </a:t>
            </a:r>
            <a:r>
              <a:rPr lang="en-US" sz="900" dirty="0">
                <a:solidFill>
                  <a:schemeClr val="lt1"/>
                </a:solidFill>
                <a:latin typeface="Arial Nova Cond" panose="020B0506020202020204" pitchFamily="34" charset="0"/>
              </a:rPr>
              <a:t>(Workshop on line. To be replicated for other flagship)  </a:t>
            </a:r>
          </a:p>
        </p:txBody>
      </p:sp>
      <p:sp>
        <p:nvSpPr>
          <p:cNvPr id="60" name="Google Shape;748;p62">
            <a:extLst>
              <a:ext uri="{FF2B5EF4-FFF2-40B4-BE49-F238E27FC236}">
                <a16:creationId xmlns:a16="http://schemas.microsoft.com/office/drawing/2014/main" id="{0C9BA99B-4F4E-4F6D-8BEE-4CF0C5C79C8E}"/>
              </a:ext>
            </a:extLst>
          </p:cNvPr>
          <p:cNvSpPr txBox="1">
            <a:spLocks/>
          </p:cNvSpPr>
          <p:nvPr/>
        </p:nvSpPr>
        <p:spPr>
          <a:xfrm>
            <a:off x="6413154" y="3905839"/>
            <a:ext cx="2209975" cy="682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en-US" sz="1100" dirty="0">
                <a:solidFill>
                  <a:schemeClr val="lt1"/>
                </a:solidFill>
                <a:latin typeface="Arial Nova Cond" panose="020B0506020202020204" pitchFamily="34" charset="0"/>
              </a:rPr>
              <a:t>Peer learning activities </a:t>
            </a:r>
          </a:p>
          <a:p>
            <a:pPr marL="0" indent="0"/>
            <a:r>
              <a:rPr lang="en-US" sz="1100" dirty="0">
                <a:solidFill>
                  <a:schemeClr val="lt1"/>
                </a:solidFill>
                <a:latin typeface="Arial Nova Cond" panose="020B0506020202020204" pitchFamily="34" charset="0"/>
              </a:rPr>
              <a:t> </a:t>
            </a:r>
            <a:r>
              <a:rPr lang="en-US" sz="900" dirty="0">
                <a:solidFill>
                  <a:schemeClr val="lt1"/>
                </a:solidFill>
                <a:latin typeface="Arial Nova Cond" panose="020B0506020202020204" pitchFamily="34" charset="0"/>
              </a:rPr>
              <a:t>(Workshop on line)  </a:t>
            </a:r>
          </a:p>
        </p:txBody>
      </p:sp>
      <p:pic>
        <p:nvPicPr>
          <p:cNvPr id="11" name="Elemento grafico 10" descr="Ricerca">
            <a:extLst>
              <a:ext uri="{FF2B5EF4-FFF2-40B4-BE49-F238E27FC236}">
                <a16:creationId xmlns:a16="http://schemas.microsoft.com/office/drawing/2014/main" id="{AB03DED9-8366-4786-8A50-763B098291F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70225" y="3037322"/>
            <a:ext cx="417493" cy="417493"/>
          </a:xfrm>
          <a:prstGeom prst="rect">
            <a:avLst/>
          </a:prstGeom>
        </p:spPr>
      </p:pic>
      <p:pic>
        <p:nvPicPr>
          <p:cNvPr id="13" name="Elemento grafico 12" descr="Aula">
            <a:extLst>
              <a:ext uri="{FF2B5EF4-FFF2-40B4-BE49-F238E27FC236}">
                <a16:creationId xmlns:a16="http://schemas.microsoft.com/office/drawing/2014/main" id="{C4F38BD1-8184-4644-9F7A-C63FD4195B7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092888" y="3051200"/>
            <a:ext cx="415492" cy="415492"/>
          </a:xfrm>
          <a:prstGeom prst="rect">
            <a:avLst/>
          </a:prstGeom>
        </p:spPr>
      </p:pic>
      <p:pic>
        <p:nvPicPr>
          <p:cNvPr id="15" name="Elemento grafico 14" descr="Presentazione multimediale">
            <a:extLst>
              <a:ext uri="{FF2B5EF4-FFF2-40B4-BE49-F238E27FC236}">
                <a16:creationId xmlns:a16="http://schemas.microsoft.com/office/drawing/2014/main" id="{C6845CEE-95C7-4C23-9148-8096A7903DA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367454" y="3008346"/>
            <a:ext cx="421207" cy="421207"/>
          </a:xfrm>
          <a:prstGeom prst="rect">
            <a:avLst/>
          </a:prstGeom>
        </p:spPr>
      </p:pic>
    </p:spTree>
    <p:extLst>
      <p:ext uri="{BB962C8B-B14F-4D97-AF65-F5344CB8AC3E}">
        <p14:creationId xmlns:p14="http://schemas.microsoft.com/office/powerpoint/2010/main" val="3178088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5"/>
          <p:cNvSpPr/>
          <p:nvPr/>
        </p:nvSpPr>
        <p:spPr>
          <a:xfrm>
            <a:off x="3195150" y="-398200"/>
            <a:ext cx="2753700" cy="66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5"/>
          <p:cNvSpPr/>
          <p:nvPr/>
        </p:nvSpPr>
        <p:spPr>
          <a:xfrm>
            <a:off x="1324350" y="1629650"/>
            <a:ext cx="684000" cy="684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5"/>
          <p:cNvSpPr/>
          <p:nvPr/>
        </p:nvSpPr>
        <p:spPr>
          <a:xfrm>
            <a:off x="4230000" y="1629638"/>
            <a:ext cx="684000" cy="684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5"/>
          <p:cNvSpPr/>
          <p:nvPr/>
        </p:nvSpPr>
        <p:spPr>
          <a:xfrm>
            <a:off x="7135650" y="1629638"/>
            <a:ext cx="684000" cy="684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5"/>
          <p:cNvSpPr txBox="1">
            <a:spLocks noGrp="1"/>
          </p:cNvSpPr>
          <p:nvPr>
            <p:ph type="subTitle" idx="3"/>
          </p:nvPr>
        </p:nvSpPr>
        <p:spPr>
          <a:xfrm>
            <a:off x="547600" y="2497575"/>
            <a:ext cx="2245200" cy="44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REPLICATE THE PILOT </a:t>
            </a:r>
            <a:endParaRPr dirty="0"/>
          </a:p>
        </p:txBody>
      </p:sp>
      <p:sp>
        <p:nvSpPr>
          <p:cNvPr id="469" name="Google Shape;469;p55"/>
          <p:cNvSpPr txBox="1">
            <a:spLocks noGrp="1"/>
          </p:cNvSpPr>
          <p:nvPr>
            <p:ph type="subTitle" idx="1"/>
          </p:nvPr>
        </p:nvSpPr>
        <p:spPr>
          <a:xfrm>
            <a:off x="3453250" y="2497575"/>
            <a:ext cx="2245200" cy="44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EUSAIR CONTACT PERSON</a:t>
            </a:r>
            <a:endParaRPr dirty="0">
              <a:solidFill>
                <a:schemeClr val="lt1"/>
              </a:solidFill>
            </a:endParaRPr>
          </a:p>
        </p:txBody>
      </p:sp>
      <p:sp>
        <p:nvSpPr>
          <p:cNvPr id="470" name="Google Shape;470;p55"/>
          <p:cNvSpPr txBox="1">
            <a:spLocks noGrp="1"/>
          </p:cNvSpPr>
          <p:nvPr>
            <p:ph type="subTitle" idx="2"/>
          </p:nvPr>
        </p:nvSpPr>
        <p:spPr>
          <a:xfrm>
            <a:off x="3445650" y="2880075"/>
            <a:ext cx="2252700" cy="118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1200" dirty="0" err="1">
                <a:solidFill>
                  <a:schemeClr val="lt1"/>
                </a:solidFill>
                <a:latin typeface="Arial Nova Cond" panose="020B0506020202020204" pitchFamily="34" charset="0"/>
              </a:rPr>
              <a:t>Identify</a:t>
            </a:r>
            <a:r>
              <a:rPr lang="it-IT" sz="1200" dirty="0">
                <a:solidFill>
                  <a:schemeClr val="lt1"/>
                </a:solidFill>
                <a:latin typeface="Arial Nova Cond" panose="020B0506020202020204" pitchFamily="34" charset="0"/>
              </a:rPr>
              <a:t> an EUSAIR </a:t>
            </a:r>
            <a:r>
              <a:rPr lang="it-IT" sz="1200" dirty="0" err="1">
                <a:solidFill>
                  <a:schemeClr val="lt1"/>
                </a:solidFill>
                <a:latin typeface="Arial Nova Cond" panose="020B0506020202020204" pitchFamily="34" charset="0"/>
              </a:rPr>
              <a:t>contact</a:t>
            </a:r>
            <a:r>
              <a:rPr lang="it-IT" sz="1200" dirty="0">
                <a:solidFill>
                  <a:schemeClr val="lt1"/>
                </a:solidFill>
                <a:latin typeface="Arial Nova Cond" panose="020B0506020202020204" pitchFamily="34" charset="0"/>
              </a:rPr>
              <a:t> </a:t>
            </a:r>
            <a:r>
              <a:rPr lang="it-IT" sz="1200" dirty="0" err="1">
                <a:solidFill>
                  <a:schemeClr val="lt1"/>
                </a:solidFill>
                <a:latin typeface="Arial Nova Cond" panose="020B0506020202020204" pitchFamily="34" charset="0"/>
              </a:rPr>
              <a:t>person</a:t>
            </a:r>
            <a:r>
              <a:rPr lang="it-IT" sz="1200" dirty="0">
                <a:solidFill>
                  <a:schemeClr val="lt1"/>
                </a:solidFill>
                <a:latin typeface="Arial Nova Cond" panose="020B0506020202020204" pitchFamily="34" charset="0"/>
              </a:rPr>
              <a:t> in </a:t>
            </a:r>
            <a:r>
              <a:rPr lang="it-IT" sz="1200" dirty="0" err="1" smtClean="0">
                <a:solidFill>
                  <a:schemeClr val="lt1"/>
                </a:solidFill>
                <a:latin typeface="Arial Nova Cond" panose="020B0506020202020204" pitchFamily="34" charset="0"/>
              </a:rPr>
              <a:t>each</a:t>
            </a:r>
            <a:r>
              <a:rPr lang="it-IT" sz="1200" dirty="0" smtClean="0">
                <a:solidFill>
                  <a:schemeClr val="lt1"/>
                </a:solidFill>
                <a:latin typeface="Arial Nova Cond" panose="020B0506020202020204" pitchFamily="34" charset="0"/>
              </a:rPr>
              <a:t> </a:t>
            </a:r>
            <a:r>
              <a:rPr lang="it-IT" sz="1200" dirty="0">
                <a:solidFill>
                  <a:schemeClr val="lt1"/>
                </a:solidFill>
                <a:latin typeface="Arial Nova Cond" panose="020B0506020202020204" pitchFamily="34" charset="0"/>
              </a:rPr>
              <a:t>MA. </a:t>
            </a:r>
            <a:r>
              <a:rPr lang="it-IT" sz="1200" dirty="0" err="1">
                <a:solidFill>
                  <a:schemeClr val="lt1"/>
                </a:solidFill>
                <a:latin typeface="Arial Nova Cond" panose="020B0506020202020204" pitchFamily="34" charset="0"/>
              </a:rPr>
              <a:t>This</a:t>
            </a:r>
            <a:r>
              <a:rPr lang="it-IT" sz="1200" dirty="0">
                <a:solidFill>
                  <a:schemeClr val="lt1"/>
                </a:solidFill>
                <a:latin typeface="Arial Nova Cond" panose="020B0506020202020204" pitchFamily="34" charset="0"/>
              </a:rPr>
              <a:t> can </a:t>
            </a:r>
            <a:r>
              <a:rPr lang="it-IT" sz="1200" dirty="0" err="1">
                <a:solidFill>
                  <a:schemeClr val="lt1"/>
                </a:solidFill>
                <a:latin typeface="Arial Nova Cond" panose="020B0506020202020204" pitchFamily="34" charset="0"/>
              </a:rPr>
              <a:t>also</a:t>
            </a:r>
            <a:r>
              <a:rPr lang="it-IT" sz="1200" dirty="0">
                <a:solidFill>
                  <a:schemeClr val="lt1"/>
                </a:solidFill>
                <a:latin typeface="Arial Nova Cond" panose="020B0506020202020204" pitchFamily="34" charset="0"/>
              </a:rPr>
              <a:t> help in </a:t>
            </a:r>
            <a:r>
              <a:rPr lang="it-IT" sz="1200" dirty="0" err="1">
                <a:solidFill>
                  <a:schemeClr val="lt1"/>
                </a:solidFill>
                <a:latin typeface="Arial Nova Cond" panose="020B0506020202020204" pitchFamily="34" charset="0"/>
              </a:rPr>
              <a:t>smoothing</a:t>
            </a:r>
            <a:r>
              <a:rPr lang="it-IT" sz="1200" dirty="0">
                <a:solidFill>
                  <a:schemeClr val="lt1"/>
                </a:solidFill>
                <a:latin typeface="Arial Nova Cond" panose="020B0506020202020204" pitchFamily="34" charset="0"/>
              </a:rPr>
              <a:t> the </a:t>
            </a:r>
            <a:r>
              <a:rPr lang="it-IT" sz="1200" dirty="0" err="1">
                <a:solidFill>
                  <a:schemeClr val="lt1"/>
                </a:solidFill>
                <a:latin typeface="Arial Nova Cond" panose="020B0506020202020204" pitchFamily="34" charset="0"/>
              </a:rPr>
              <a:t>process</a:t>
            </a:r>
            <a:r>
              <a:rPr lang="it-IT" sz="1200" dirty="0">
                <a:solidFill>
                  <a:schemeClr val="lt1"/>
                </a:solidFill>
                <a:latin typeface="Arial Nova Cond" panose="020B0506020202020204" pitchFamily="34" charset="0"/>
              </a:rPr>
              <a:t> to support the single </a:t>
            </a:r>
            <a:r>
              <a:rPr lang="it-IT" sz="1200" dirty="0" err="1">
                <a:solidFill>
                  <a:schemeClr val="lt1"/>
                </a:solidFill>
                <a:latin typeface="Arial Nova Cond" panose="020B0506020202020204" pitchFamily="34" charset="0"/>
              </a:rPr>
              <a:t>MAs</a:t>
            </a:r>
            <a:r>
              <a:rPr lang="it-IT" sz="1200" dirty="0">
                <a:solidFill>
                  <a:schemeClr val="lt1"/>
                </a:solidFill>
                <a:latin typeface="Arial Nova Cond" panose="020B0506020202020204" pitchFamily="34" charset="0"/>
              </a:rPr>
              <a:t> in </a:t>
            </a:r>
            <a:r>
              <a:rPr lang="it-IT" sz="1200" dirty="0" err="1">
                <a:solidFill>
                  <a:schemeClr val="lt1"/>
                </a:solidFill>
                <a:latin typeface="Arial Nova Cond" panose="020B0506020202020204" pitchFamily="34" charset="0"/>
              </a:rPr>
              <a:t>programme</a:t>
            </a:r>
            <a:r>
              <a:rPr lang="it-IT" sz="1200" dirty="0">
                <a:solidFill>
                  <a:schemeClr val="lt1"/>
                </a:solidFill>
                <a:latin typeface="Arial Nova Cond" panose="020B0506020202020204" pitchFamily="34" charset="0"/>
              </a:rPr>
              <a:t> </a:t>
            </a:r>
            <a:r>
              <a:rPr lang="it-IT" sz="1200" dirty="0" err="1">
                <a:solidFill>
                  <a:schemeClr val="lt1"/>
                </a:solidFill>
                <a:latin typeface="Arial Nova Cond" panose="020B0506020202020204" pitchFamily="34" charset="0"/>
              </a:rPr>
              <a:t>drafting</a:t>
            </a:r>
            <a:r>
              <a:rPr lang="it-IT" sz="1200" dirty="0">
                <a:solidFill>
                  <a:schemeClr val="lt1"/>
                </a:solidFill>
                <a:latin typeface="Arial Nova Cond" panose="020B0506020202020204" pitchFamily="34" charset="0"/>
              </a:rPr>
              <a:t> and </a:t>
            </a:r>
            <a:r>
              <a:rPr lang="it-IT" sz="1200" dirty="0" err="1">
                <a:solidFill>
                  <a:schemeClr val="lt1"/>
                </a:solidFill>
                <a:latin typeface="Arial Nova Cond" panose="020B0506020202020204" pitchFamily="34" charset="0"/>
              </a:rPr>
              <a:t>implementation</a:t>
            </a:r>
            <a:r>
              <a:rPr lang="it-IT" sz="1200" dirty="0">
                <a:solidFill>
                  <a:schemeClr val="lt1"/>
                </a:solidFill>
                <a:latin typeface="Arial Nova Cond" panose="020B0506020202020204" pitchFamily="34" charset="0"/>
              </a:rPr>
              <a:t>, </a:t>
            </a:r>
            <a:r>
              <a:rPr lang="it-IT" sz="1200" dirty="0" err="1">
                <a:solidFill>
                  <a:schemeClr val="lt1"/>
                </a:solidFill>
                <a:latin typeface="Arial Nova Cond" panose="020B0506020202020204" pitchFamily="34" charset="0"/>
              </a:rPr>
              <a:t>levaraging</a:t>
            </a:r>
            <a:r>
              <a:rPr lang="it-IT" sz="1200" dirty="0">
                <a:solidFill>
                  <a:schemeClr val="lt1"/>
                </a:solidFill>
                <a:latin typeface="Arial Nova Cond" panose="020B0506020202020204" pitchFamily="34" charset="0"/>
              </a:rPr>
              <a:t> on an </a:t>
            </a:r>
            <a:r>
              <a:rPr lang="it-IT" sz="1200" dirty="0" err="1">
                <a:solidFill>
                  <a:schemeClr val="lt1"/>
                </a:solidFill>
                <a:latin typeface="Arial Nova Cond" panose="020B0506020202020204" pitchFamily="34" charset="0"/>
              </a:rPr>
              <a:t>internal</a:t>
            </a:r>
            <a:r>
              <a:rPr lang="it-IT" sz="1200" dirty="0">
                <a:solidFill>
                  <a:schemeClr val="lt1"/>
                </a:solidFill>
                <a:latin typeface="Arial Nova Cond" panose="020B0506020202020204" pitchFamily="34" charset="0"/>
              </a:rPr>
              <a:t> point of </a:t>
            </a:r>
            <a:r>
              <a:rPr lang="it-IT" sz="1200" dirty="0" err="1">
                <a:solidFill>
                  <a:schemeClr val="lt1"/>
                </a:solidFill>
                <a:latin typeface="Arial Nova Cond" panose="020B0506020202020204" pitchFamily="34" charset="0"/>
              </a:rPr>
              <a:t>contact</a:t>
            </a:r>
            <a:r>
              <a:rPr lang="it-IT" sz="1200" dirty="0">
                <a:solidFill>
                  <a:schemeClr val="lt1"/>
                </a:solidFill>
                <a:latin typeface="Arial Nova Cond" panose="020B0506020202020204" pitchFamily="34" charset="0"/>
              </a:rPr>
              <a:t> </a:t>
            </a:r>
            <a:r>
              <a:rPr lang="it-IT" sz="1200" dirty="0" err="1">
                <a:solidFill>
                  <a:schemeClr val="lt1"/>
                </a:solidFill>
                <a:latin typeface="Arial Nova Cond" panose="020B0506020202020204" pitchFamily="34" charset="0"/>
              </a:rPr>
              <a:t>who</a:t>
            </a:r>
            <a:r>
              <a:rPr lang="it-IT" sz="1200" dirty="0">
                <a:solidFill>
                  <a:schemeClr val="lt1"/>
                </a:solidFill>
                <a:latin typeface="Arial Nova Cond" panose="020B0506020202020204" pitchFamily="34" charset="0"/>
              </a:rPr>
              <a:t> can support </a:t>
            </a:r>
            <a:r>
              <a:rPr lang="it-IT" sz="1200" dirty="0" err="1">
                <a:solidFill>
                  <a:schemeClr val="lt1"/>
                </a:solidFill>
                <a:latin typeface="Arial Nova Cond" panose="020B0506020202020204" pitchFamily="34" charset="0"/>
              </a:rPr>
              <a:t>also</a:t>
            </a:r>
            <a:r>
              <a:rPr lang="it-IT" sz="1200" dirty="0">
                <a:solidFill>
                  <a:schemeClr val="lt1"/>
                </a:solidFill>
                <a:latin typeface="Arial Nova Cond" panose="020B0506020202020204" pitchFamily="34" charset="0"/>
              </a:rPr>
              <a:t> </a:t>
            </a:r>
            <a:r>
              <a:rPr lang="it-IT" sz="1200" dirty="0" err="1">
                <a:solidFill>
                  <a:schemeClr val="lt1"/>
                </a:solidFill>
                <a:latin typeface="Arial Nova Cond" panose="020B0506020202020204" pitchFamily="34" charset="0"/>
              </a:rPr>
              <a:t>need</a:t>
            </a:r>
            <a:r>
              <a:rPr lang="it-IT" sz="1200" dirty="0">
                <a:solidFill>
                  <a:schemeClr val="lt1"/>
                </a:solidFill>
                <a:latin typeface="Arial Nova Cond" panose="020B0506020202020204" pitchFamily="34" charset="0"/>
              </a:rPr>
              <a:t> </a:t>
            </a:r>
            <a:r>
              <a:rPr lang="it-IT" sz="1200" dirty="0" err="1">
                <a:solidFill>
                  <a:schemeClr val="lt1"/>
                </a:solidFill>
                <a:latin typeface="Arial Nova Cond" panose="020B0506020202020204" pitchFamily="34" charset="0"/>
              </a:rPr>
              <a:t>analysis</a:t>
            </a:r>
            <a:r>
              <a:rPr lang="it-IT" sz="1200" dirty="0">
                <a:solidFill>
                  <a:schemeClr val="lt1"/>
                </a:solidFill>
                <a:latin typeface="Arial Nova Cond" panose="020B0506020202020204" pitchFamily="34" charset="0"/>
              </a:rPr>
              <a:t> and the </a:t>
            </a:r>
            <a:r>
              <a:rPr lang="it-IT" sz="1200" dirty="0" err="1">
                <a:solidFill>
                  <a:schemeClr val="lt1"/>
                </a:solidFill>
                <a:latin typeface="Arial Nova Cond" panose="020B0506020202020204" pitchFamily="34" charset="0"/>
              </a:rPr>
              <a:t>assessment</a:t>
            </a:r>
            <a:r>
              <a:rPr lang="it-IT" sz="1200" dirty="0">
                <a:solidFill>
                  <a:schemeClr val="lt1"/>
                </a:solidFill>
                <a:latin typeface="Arial Nova Cond" panose="020B0506020202020204" pitchFamily="34" charset="0"/>
              </a:rPr>
              <a:t> of </a:t>
            </a:r>
            <a:r>
              <a:rPr lang="it-IT" sz="1200" dirty="0" err="1">
                <a:solidFill>
                  <a:schemeClr val="lt1"/>
                </a:solidFill>
                <a:latin typeface="Arial Nova Cond" panose="020B0506020202020204" pitchFamily="34" charset="0"/>
              </a:rPr>
              <a:t>potential</a:t>
            </a:r>
            <a:r>
              <a:rPr lang="it-IT" sz="1200" dirty="0">
                <a:solidFill>
                  <a:schemeClr val="lt1"/>
                </a:solidFill>
                <a:latin typeface="Arial Nova Cond" panose="020B0506020202020204" pitchFamily="34" charset="0"/>
              </a:rPr>
              <a:t> and performances</a:t>
            </a:r>
            <a:endParaRPr sz="1200" dirty="0">
              <a:solidFill>
                <a:schemeClr val="lt1"/>
              </a:solidFill>
              <a:latin typeface="Arial Nova Cond" panose="020B0506020202020204" pitchFamily="34" charset="0"/>
            </a:endParaRPr>
          </a:p>
          <a:p>
            <a:pPr marL="0" lvl="0" indent="0" algn="ctr" rtl="0">
              <a:spcBef>
                <a:spcPts val="0"/>
              </a:spcBef>
              <a:spcAft>
                <a:spcPts val="0"/>
              </a:spcAft>
              <a:buNone/>
            </a:pPr>
            <a:endParaRPr sz="1200" dirty="0">
              <a:solidFill>
                <a:schemeClr val="lt1"/>
              </a:solidFill>
              <a:latin typeface="Arial Nova Cond" panose="020B0506020202020204" pitchFamily="34" charset="0"/>
            </a:endParaRPr>
          </a:p>
        </p:txBody>
      </p:sp>
      <p:sp>
        <p:nvSpPr>
          <p:cNvPr id="471" name="Google Shape;471;p55"/>
          <p:cNvSpPr txBox="1">
            <a:spLocks noGrp="1"/>
          </p:cNvSpPr>
          <p:nvPr>
            <p:ph type="subTitle" idx="4"/>
          </p:nvPr>
        </p:nvSpPr>
        <p:spPr>
          <a:xfrm>
            <a:off x="540000" y="2880075"/>
            <a:ext cx="2252700" cy="118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err="1">
                <a:latin typeface="Arial Nova Cond" panose="020B0506020202020204" pitchFamily="34" charset="0"/>
              </a:rPr>
              <a:t>Extend</a:t>
            </a:r>
            <a:r>
              <a:rPr lang="it-IT" dirty="0">
                <a:latin typeface="Arial Nova Cond" panose="020B0506020202020204" pitchFamily="34" charset="0"/>
              </a:rPr>
              <a:t> to </a:t>
            </a:r>
            <a:r>
              <a:rPr lang="it-IT" dirty="0" err="1">
                <a:latin typeface="Arial Nova Cond" panose="020B0506020202020204" pitchFamily="34" charset="0"/>
              </a:rPr>
              <a:t>other</a:t>
            </a:r>
            <a:r>
              <a:rPr lang="it-IT" dirty="0">
                <a:latin typeface="Arial Nova Cond" panose="020B0506020202020204" pitchFamily="34" charset="0"/>
              </a:rPr>
              <a:t> </a:t>
            </a:r>
            <a:r>
              <a:rPr lang="it-IT" dirty="0" err="1">
                <a:latin typeface="Arial Nova Cond" panose="020B0506020202020204" pitchFamily="34" charset="0"/>
              </a:rPr>
              <a:t>flagships</a:t>
            </a:r>
            <a:r>
              <a:rPr lang="it-IT" dirty="0">
                <a:latin typeface="Arial Nova Cond" panose="020B0506020202020204" pitchFamily="34" charset="0"/>
              </a:rPr>
              <a:t> the </a:t>
            </a:r>
            <a:r>
              <a:rPr lang="it-IT" dirty="0" err="1">
                <a:latin typeface="Arial Nova Cond" panose="020B0506020202020204" pitchFamily="34" charset="0"/>
              </a:rPr>
              <a:t>method</a:t>
            </a:r>
            <a:r>
              <a:rPr lang="it-IT" dirty="0">
                <a:latin typeface="Arial Nova Cond" panose="020B0506020202020204" pitchFamily="34" charset="0"/>
              </a:rPr>
              <a:t> and the </a:t>
            </a:r>
            <a:r>
              <a:rPr lang="it-IT" dirty="0" err="1">
                <a:latin typeface="Arial Nova Cond" panose="020B0506020202020204" pitchFamily="34" charset="0"/>
              </a:rPr>
              <a:t>supporting</a:t>
            </a:r>
            <a:r>
              <a:rPr lang="it-IT" dirty="0">
                <a:latin typeface="Arial Nova Cond" panose="020B0506020202020204" pitchFamily="34" charset="0"/>
              </a:rPr>
              <a:t> tools </a:t>
            </a:r>
            <a:r>
              <a:rPr lang="it-IT" dirty="0" err="1">
                <a:latin typeface="Arial Nova Cond" panose="020B0506020202020204" pitchFamily="34" charset="0"/>
              </a:rPr>
              <a:t>we</a:t>
            </a:r>
            <a:r>
              <a:rPr lang="it-IT" dirty="0">
                <a:latin typeface="Arial Nova Cond" panose="020B0506020202020204" pitchFamily="34" charset="0"/>
              </a:rPr>
              <a:t> </a:t>
            </a:r>
            <a:r>
              <a:rPr lang="it-IT" dirty="0" err="1">
                <a:latin typeface="Arial Nova Cond" panose="020B0506020202020204" pitchFamily="34" charset="0"/>
              </a:rPr>
              <a:t>already</a:t>
            </a:r>
            <a:r>
              <a:rPr lang="it-IT" dirty="0">
                <a:latin typeface="Arial Nova Cond" panose="020B0506020202020204" pitchFamily="34" charset="0"/>
              </a:rPr>
              <a:t> </a:t>
            </a:r>
            <a:r>
              <a:rPr lang="it-IT" dirty="0" err="1">
                <a:latin typeface="Arial Nova Cond" panose="020B0506020202020204" pitchFamily="34" charset="0"/>
              </a:rPr>
              <a:t>developed</a:t>
            </a:r>
            <a:endParaRPr dirty="0">
              <a:latin typeface="Arial Nova Cond" panose="020B0506020202020204" pitchFamily="34" charset="0"/>
            </a:endParaRPr>
          </a:p>
          <a:p>
            <a:pPr marL="0" lvl="0" indent="0" algn="ctr" rtl="0">
              <a:spcBef>
                <a:spcPts val="0"/>
              </a:spcBef>
              <a:spcAft>
                <a:spcPts val="0"/>
              </a:spcAft>
              <a:buNone/>
            </a:pPr>
            <a:endParaRPr dirty="0">
              <a:latin typeface="Arial Nova Cond" panose="020B0506020202020204" pitchFamily="34" charset="0"/>
            </a:endParaRPr>
          </a:p>
        </p:txBody>
      </p:sp>
      <p:sp>
        <p:nvSpPr>
          <p:cNvPr id="472" name="Google Shape;472;p55"/>
          <p:cNvSpPr txBox="1">
            <a:spLocks noGrp="1"/>
          </p:cNvSpPr>
          <p:nvPr>
            <p:ph type="subTitle" idx="5"/>
          </p:nvPr>
        </p:nvSpPr>
        <p:spPr>
          <a:xfrm>
            <a:off x="6358800" y="2497575"/>
            <a:ext cx="2245200" cy="44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BENCH-LEARNING </a:t>
            </a:r>
            <a:endParaRPr dirty="0"/>
          </a:p>
        </p:txBody>
      </p:sp>
      <p:sp>
        <p:nvSpPr>
          <p:cNvPr id="473" name="Google Shape;473;p55"/>
          <p:cNvSpPr txBox="1">
            <a:spLocks noGrp="1"/>
          </p:cNvSpPr>
          <p:nvPr>
            <p:ph type="subTitle" idx="6"/>
          </p:nvPr>
        </p:nvSpPr>
        <p:spPr>
          <a:xfrm>
            <a:off x="6496169" y="2924450"/>
            <a:ext cx="2252700" cy="118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err="1">
                <a:latin typeface="Arial Nova Cond" panose="020B0506020202020204" pitchFamily="34" charset="0"/>
              </a:rPr>
              <a:t>That</a:t>
            </a:r>
            <a:r>
              <a:rPr lang="it-IT" dirty="0">
                <a:latin typeface="Arial Nova Cond" panose="020B0506020202020204" pitchFamily="34" charset="0"/>
              </a:rPr>
              <a:t> </a:t>
            </a:r>
            <a:r>
              <a:rPr lang="it-IT" dirty="0" err="1">
                <a:latin typeface="Arial Nova Cond" panose="020B0506020202020204" pitchFamily="34" charset="0"/>
              </a:rPr>
              <a:t>is</a:t>
            </a:r>
            <a:r>
              <a:rPr lang="it-IT" dirty="0">
                <a:latin typeface="Arial Nova Cond" panose="020B0506020202020204" pitchFamily="34" charset="0"/>
              </a:rPr>
              <a:t> to </a:t>
            </a:r>
            <a:r>
              <a:rPr lang="it-IT" dirty="0" err="1">
                <a:latin typeface="Arial Nova Cond" panose="020B0506020202020204" pitchFamily="34" charset="0"/>
              </a:rPr>
              <a:t>say</a:t>
            </a:r>
            <a:r>
              <a:rPr lang="it-IT" dirty="0">
                <a:latin typeface="Arial Nova Cond" panose="020B0506020202020204" pitchFamily="34" charset="0"/>
              </a:rPr>
              <a:t> benchmarking + </a:t>
            </a:r>
            <a:r>
              <a:rPr lang="it-IT" dirty="0" err="1">
                <a:latin typeface="Arial Nova Cond" panose="020B0506020202020204" pitchFamily="34" charset="0"/>
              </a:rPr>
              <a:t>guided</a:t>
            </a:r>
            <a:r>
              <a:rPr lang="it-IT" dirty="0">
                <a:latin typeface="Arial Nova Cond" panose="020B0506020202020204" pitchFamily="34" charset="0"/>
              </a:rPr>
              <a:t> peer learning to </a:t>
            </a:r>
            <a:r>
              <a:rPr lang="it-IT" dirty="0" err="1">
                <a:latin typeface="Arial Nova Cond" panose="020B0506020202020204" pitchFamily="34" charset="0"/>
              </a:rPr>
              <a:t>foster</a:t>
            </a:r>
            <a:r>
              <a:rPr lang="it-IT" dirty="0">
                <a:latin typeface="Arial Nova Cond" panose="020B0506020202020204" pitchFamily="34" charset="0"/>
              </a:rPr>
              <a:t> the </a:t>
            </a:r>
            <a:r>
              <a:rPr lang="it-IT" dirty="0" err="1">
                <a:latin typeface="Arial Nova Cond" panose="020B0506020202020204" pitchFamily="34" charset="0"/>
              </a:rPr>
              <a:t>embedding</a:t>
            </a:r>
            <a:r>
              <a:rPr lang="it-IT" dirty="0">
                <a:latin typeface="Arial Nova Cond" panose="020B0506020202020204" pitchFamily="34" charset="0"/>
              </a:rPr>
              <a:t> and to share </a:t>
            </a:r>
            <a:r>
              <a:rPr lang="it-IT" dirty="0" err="1">
                <a:latin typeface="Arial Nova Cond" panose="020B0506020202020204" pitchFamily="34" charset="0"/>
              </a:rPr>
              <a:t>solutions</a:t>
            </a:r>
            <a:r>
              <a:rPr lang="it-IT" dirty="0">
                <a:latin typeface="Arial Nova Cond" panose="020B0506020202020204" pitchFamily="34" charset="0"/>
              </a:rPr>
              <a:t> and </a:t>
            </a:r>
            <a:r>
              <a:rPr lang="it-IT" dirty="0" err="1">
                <a:latin typeface="Arial Nova Cond" panose="020B0506020202020204" pitchFamily="34" charset="0"/>
              </a:rPr>
              <a:t>practices</a:t>
            </a:r>
            <a:r>
              <a:rPr lang="it-IT" dirty="0">
                <a:latin typeface="Arial Nova Cond" panose="020B0506020202020204" pitchFamily="34" charset="0"/>
              </a:rPr>
              <a:t> </a:t>
            </a:r>
            <a:endParaRPr dirty="0">
              <a:latin typeface="Arial Nova Cond" panose="020B0506020202020204" pitchFamily="34" charset="0"/>
            </a:endParaRPr>
          </a:p>
          <a:p>
            <a:pPr marL="0" lvl="0" indent="0" algn="ctr" rtl="0">
              <a:spcBef>
                <a:spcPts val="0"/>
              </a:spcBef>
              <a:spcAft>
                <a:spcPts val="0"/>
              </a:spcAft>
              <a:buNone/>
            </a:pPr>
            <a:endParaRPr dirty="0">
              <a:latin typeface="Arial Nova Cond" panose="020B0506020202020204" pitchFamily="34" charset="0"/>
            </a:endParaRPr>
          </a:p>
        </p:txBody>
      </p:sp>
      <p:grpSp>
        <p:nvGrpSpPr>
          <p:cNvPr id="474" name="Google Shape;474;p55"/>
          <p:cNvGrpSpPr/>
          <p:nvPr/>
        </p:nvGrpSpPr>
        <p:grpSpPr>
          <a:xfrm>
            <a:off x="1454833" y="1760697"/>
            <a:ext cx="423033" cy="421914"/>
            <a:chOff x="-5635975" y="2757075"/>
            <a:chExt cx="293000" cy="292225"/>
          </a:xfrm>
        </p:grpSpPr>
        <p:sp>
          <p:nvSpPr>
            <p:cNvPr id="475" name="Google Shape;475;p55"/>
            <p:cNvSpPr/>
            <p:nvPr/>
          </p:nvSpPr>
          <p:spPr>
            <a:xfrm>
              <a:off x="-5635975" y="2757075"/>
              <a:ext cx="293000" cy="292225"/>
            </a:xfrm>
            <a:custGeom>
              <a:avLst/>
              <a:gdLst/>
              <a:ahLst/>
              <a:cxnLst/>
              <a:rect l="l" t="t" r="r" b="b"/>
              <a:pathLst>
                <a:path w="11720" h="11689" extrusionOk="0">
                  <a:moveTo>
                    <a:pt x="10649" y="693"/>
                  </a:moveTo>
                  <a:cubicBezTo>
                    <a:pt x="10838" y="693"/>
                    <a:pt x="10995" y="851"/>
                    <a:pt x="10995" y="1040"/>
                  </a:cubicBezTo>
                  <a:lnTo>
                    <a:pt x="10995" y="7593"/>
                  </a:lnTo>
                  <a:lnTo>
                    <a:pt x="693" y="7593"/>
                  </a:lnTo>
                  <a:lnTo>
                    <a:pt x="693" y="1040"/>
                  </a:lnTo>
                  <a:cubicBezTo>
                    <a:pt x="725" y="851"/>
                    <a:pt x="882" y="693"/>
                    <a:pt x="1040" y="693"/>
                  </a:cubicBezTo>
                  <a:close/>
                  <a:moveTo>
                    <a:pt x="10995" y="8223"/>
                  </a:moveTo>
                  <a:lnTo>
                    <a:pt x="10995" y="8569"/>
                  </a:lnTo>
                  <a:cubicBezTo>
                    <a:pt x="11027" y="8821"/>
                    <a:pt x="10869" y="8916"/>
                    <a:pt x="10680" y="8916"/>
                  </a:cubicBezTo>
                  <a:lnTo>
                    <a:pt x="1040" y="8916"/>
                  </a:lnTo>
                  <a:cubicBezTo>
                    <a:pt x="851" y="8916"/>
                    <a:pt x="693" y="8758"/>
                    <a:pt x="693" y="8569"/>
                  </a:cubicBezTo>
                  <a:lnTo>
                    <a:pt x="693" y="8223"/>
                  </a:lnTo>
                  <a:close/>
                  <a:moveTo>
                    <a:pt x="6679" y="9641"/>
                  </a:moveTo>
                  <a:lnTo>
                    <a:pt x="6994" y="11027"/>
                  </a:lnTo>
                  <a:lnTo>
                    <a:pt x="4694" y="11027"/>
                  </a:lnTo>
                  <a:lnTo>
                    <a:pt x="5009" y="9641"/>
                  </a:lnTo>
                  <a:close/>
                  <a:moveTo>
                    <a:pt x="1040" y="0"/>
                  </a:moveTo>
                  <a:cubicBezTo>
                    <a:pt x="473" y="0"/>
                    <a:pt x="0" y="473"/>
                    <a:pt x="0" y="1008"/>
                  </a:cubicBezTo>
                  <a:lnTo>
                    <a:pt x="0" y="8569"/>
                  </a:lnTo>
                  <a:cubicBezTo>
                    <a:pt x="0" y="9137"/>
                    <a:pt x="473" y="9609"/>
                    <a:pt x="1040" y="9609"/>
                  </a:cubicBezTo>
                  <a:lnTo>
                    <a:pt x="4316" y="9609"/>
                  </a:lnTo>
                  <a:lnTo>
                    <a:pt x="4001" y="10964"/>
                  </a:lnTo>
                  <a:lnTo>
                    <a:pt x="3087" y="10964"/>
                  </a:lnTo>
                  <a:cubicBezTo>
                    <a:pt x="2898" y="10964"/>
                    <a:pt x="2741" y="11121"/>
                    <a:pt x="2741" y="11342"/>
                  </a:cubicBezTo>
                  <a:cubicBezTo>
                    <a:pt x="2741" y="11531"/>
                    <a:pt x="2898" y="11688"/>
                    <a:pt x="3087" y="11688"/>
                  </a:cubicBezTo>
                  <a:lnTo>
                    <a:pt x="8569" y="11688"/>
                  </a:lnTo>
                  <a:cubicBezTo>
                    <a:pt x="8758" y="11688"/>
                    <a:pt x="8916" y="11531"/>
                    <a:pt x="8916" y="11342"/>
                  </a:cubicBezTo>
                  <a:cubicBezTo>
                    <a:pt x="8916" y="11121"/>
                    <a:pt x="8758" y="10964"/>
                    <a:pt x="8569" y="10964"/>
                  </a:cubicBezTo>
                  <a:lnTo>
                    <a:pt x="7656" y="10964"/>
                  </a:lnTo>
                  <a:lnTo>
                    <a:pt x="7341" y="9609"/>
                  </a:lnTo>
                  <a:lnTo>
                    <a:pt x="10649" y="9609"/>
                  </a:lnTo>
                  <a:cubicBezTo>
                    <a:pt x="11216" y="9609"/>
                    <a:pt x="11688" y="9137"/>
                    <a:pt x="11688" y="8569"/>
                  </a:cubicBezTo>
                  <a:lnTo>
                    <a:pt x="11688" y="1008"/>
                  </a:lnTo>
                  <a:cubicBezTo>
                    <a:pt x="11720" y="473"/>
                    <a:pt x="11247" y="0"/>
                    <a:pt x="10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5"/>
            <p:cNvSpPr/>
            <p:nvPr/>
          </p:nvSpPr>
          <p:spPr>
            <a:xfrm>
              <a:off x="-5584800" y="2790150"/>
              <a:ext cx="189850" cy="138050"/>
            </a:xfrm>
            <a:custGeom>
              <a:avLst/>
              <a:gdLst/>
              <a:ahLst/>
              <a:cxnLst/>
              <a:rect l="l" t="t" r="r" b="b"/>
              <a:pathLst>
                <a:path w="7594" h="5522" extrusionOk="0">
                  <a:moveTo>
                    <a:pt x="2994" y="725"/>
                  </a:moveTo>
                  <a:lnTo>
                    <a:pt x="2332" y="1387"/>
                  </a:lnTo>
                  <a:lnTo>
                    <a:pt x="1230" y="1387"/>
                  </a:lnTo>
                  <a:lnTo>
                    <a:pt x="1891" y="725"/>
                  </a:lnTo>
                  <a:close/>
                  <a:moveTo>
                    <a:pt x="3781" y="882"/>
                  </a:moveTo>
                  <a:lnTo>
                    <a:pt x="4349" y="1418"/>
                  </a:lnTo>
                  <a:lnTo>
                    <a:pt x="3246" y="1418"/>
                  </a:lnTo>
                  <a:lnTo>
                    <a:pt x="3781" y="882"/>
                  </a:lnTo>
                  <a:close/>
                  <a:moveTo>
                    <a:pt x="5735" y="756"/>
                  </a:moveTo>
                  <a:lnTo>
                    <a:pt x="6396" y="1418"/>
                  </a:lnTo>
                  <a:lnTo>
                    <a:pt x="5294" y="1418"/>
                  </a:lnTo>
                  <a:lnTo>
                    <a:pt x="4632" y="756"/>
                  </a:lnTo>
                  <a:close/>
                  <a:moveTo>
                    <a:pt x="2175" y="2080"/>
                  </a:moveTo>
                  <a:lnTo>
                    <a:pt x="2868" y="3749"/>
                  </a:lnTo>
                  <a:lnTo>
                    <a:pt x="1198" y="2080"/>
                  </a:lnTo>
                  <a:close/>
                  <a:moveTo>
                    <a:pt x="6396" y="2080"/>
                  </a:moveTo>
                  <a:lnTo>
                    <a:pt x="4727" y="3749"/>
                  </a:lnTo>
                  <a:lnTo>
                    <a:pt x="5420" y="2080"/>
                  </a:lnTo>
                  <a:close/>
                  <a:moveTo>
                    <a:pt x="4664" y="2080"/>
                  </a:moveTo>
                  <a:lnTo>
                    <a:pt x="3781" y="4253"/>
                  </a:lnTo>
                  <a:lnTo>
                    <a:pt x="2931" y="2080"/>
                  </a:lnTo>
                  <a:close/>
                  <a:moveTo>
                    <a:pt x="1734" y="0"/>
                  </a:moveTo>
                  <a:cubicBezTo>
                    <a:pt x="1671" y="0"/>
                    <a:pt x="1545" y="32"/>
                    <a:pt x="1513" y="126"/>
                  </a:cubicBezTo>
                  <a:lnTo>
                    <a:pt x="127" y="1513"/>
                  </a:lnTo>
                  <a:cubicBezTo>
                    <a:pt x="1" y="1670"/>
                    <a:pt x="1" y="1859"/>
                    <a:pt x="127" y="2017"/>
                  </a:cubicBezTo>
                  <a:lnTo>
                    <a:pt x="3561" y="5451"/>
                  </a:lnTo>
                  <a:cubicBezTo>
                    <a:pt x="3624" y="5498"/>
                    <a:pt x="3711" y="5522"/>
                    <a:pt x="3797" y="5522"/>
                  </a:cubicBezTo>
                  <a:cubicBezTo>
                    <a:pt x="3884" y="5522"/>
                    <a:pt x="3970" y="5498"/>
                    <a:pt x="4033" y="5451"/>
                  </a:cubicBezTo>
                  <a:lnTo>
                    <a:pt x="7468" y="2017"/>
                  </a:lnTo>
                  <a:cubicBezTo>
                    <a:pt x="7594" y="1891"/>
                    <a:pt x="7594" y="1702"/>
                    <a:pt x="7499" y="1544"/>
                  </a:cubicBezTo>
                  <a:lnTo>
                    <a:pt x="7468" y="1513"/>
                  </a:lnTo>
                  <a:lnTo>
                    <a:pt x="6081" y="126"/>
                  </a:lnTo>
                  <a:cubicBezTo>
                    <a:pt x="6018" y="32"/>
                    <a:pt x="5924" y="0"/>
                    <a:pt x="5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55"/>
          <p:cNvGrpSpPr/>
          <p:nvPr/>
        </p:nvGrpSpPr>
        <p:grpSpPr>
          <a:xfrm>
            <a:off x="7266125" y="1760698"/>
            <a:ext cx="420796" cy="421914"/>
            <a:chOff x="-2060175" y="2768875"/>
            <a:chExt cx="291450" cy="292225"/>
          </a:xfrm>
        </p:grpSpPr>
        <p:sp>
          <p:nvSpPr>
            <p:cNvPr id="478" name="Google Shape;478;p55"/>
            <p:cNvSpPr/>
            <p:nvPr/>
          </p:nvSpPr>
          <p:spPr>
            <a:xfrm>
              <a:off x="-2060175" y="2768875"/>
              <a:ext cx="291450" cy="292225"/>
            </a:xfrm>
            <a:custGeom>
              <a:avLst/>
              <a:gdLst/>
              <a:ahLst/>
              <a:cxnLst/>
              <a:rect l="l" t="t" r="r" b="b"/>
              <a:pathLst>
                <a:path w="11658" h="11689" extrusionOk="0">
                  <a:moveTo>
                    <a:pt x="10649" y="662"/>
                  </a:moveTo>
                  <a:cubicBezTo>
                    <a:pt x="10838" y="662"/>
                    <a:pt x="10996" y="820"/>
                    <a:pt x="10996" y="1009"/>
                  </a:cubicBezTo>
                  <a:cubicBezTo>
                    <a:pt x="10996" y="1198"/>
                    <a:pt x="10838" y="1355"/>
                    <a:pt x="10649" y="1355"/>
                  </a:cubicBezTo>
                  <a:lnTo>
                    <a:pt x="1040" y="1355"/>
                  </a:lnTo>
                  <a:cubicBezTo>
                    <a:pt x="851" y="1355"/>
                    <a:pt x="694" y="1198"/>
                    <a:pt x="694" y="1009"/>
                  </a:cubicBezTo>
                  <a:cubicBezTo>
                    <a:pt x="694" y="820"/>
                    <a:pt x="851" y="662"/>
                    <a:pt x="1040" y="662"/>
                  </a:cubicBezTo>
                  <a:close/>
                  <a:moveTo>
                    <a:pt x="10303" y="2049"/>
                  </a:moveTo>
                  <a:lnTo>
                    <a:pt x="10303" y="7908"/>
                  </a:lnTo>
                  <a:cubicBezTo>
                    <a:pt x="10334" y="8097"/>
                    <a:pt x="10177" y="8255"/>
                    <a:pt x="9988" y="8255"/>
                  </a:cubicBezTo>
                  <a:lnTo>
                    <a:pt x="1702" y="8255"/>
                  </a:lnTo>
                  <a:cubicBezTo>
                    <a:pt x="1513" y="8255"/>
                    <a:pt x="1355" y="8097"/>
                    <a:pt x="1355" y="7908"/>
                  </a:cubicBezTo>
                  <a:lnTo>
                    <a:pt x="1355" y="2049"/>
                  </a:lnTo>
                  <a:close/>
                  <a:moveTo>
                    <a:pt x="5797" y="10271"/>
                  </a:moveTo>
                  <a:cubicBezTo>
                    <a:pt x="5986" y="10271"/>
                    <a:pt x="6144" y="10429"/>
                    <a:pt x="6144" y="10618"/>
                  </a:cubicBezTo>
                  <a:cubicBezTo>
                    <a:pt x="6144" y="10807"/>
                    <a:pt x="5986" y="10964"/>
                    <a:pt x="5797" y="10964"/>
                  </a:cubicBezTo>
                  <a:cubicBezTo>
                    <a:pt x="5608" y="10964"/>
                    <a:pt x="5451" y="10807"/>
                    <a:pt x="5451" y="10618"/>
                  </a:cubicBezTo>
                  <a:cubicBezTo>
                    <a:pt x="5451" y="10429"/>
                    <a:pt x="5608" y="10271"/>
                    <a:pt x="5797" y="10271"/>
                  </a:cubicBezTo>
                  <a:close/>
                  <a:moveTo>
                    <a:pt x="1040" y="1"/>
                  </a:moveTo>
                  <a:cubicBezTo>
                    <a:pt x="473" y="1"/>
                    <a:pt x="1" y="473"/>
                    <a:pt x="1" y="1009"/>
                  </a:cubicBezTo>
                  <a:cubicBezTo>
                    <a:pt x="1" y="1450"/>
                    <a:pt x="284" y="1828"/>
                    <a:pt x="694" y="1986"/>
                  </a:cubicBezTo>
                  <a:lnTo>
                    <a:pt x="694" y="7908"/>
                  </a:lnTo>
                  <a:cubicBezTo>
                    <a:pt x="694" y="8444"/>
                    <a:pt x="1166" y="8917"/>
                    <a:pt x="1702" y="8917"/>
                  </a:cubicBezTo>
                  <a:lnTo>
                    <a:pt x="5482" y="8917"/>
                  </a:lnTo>
                  <a:lnTo>
                    <a:pt x="5482" y="9673"/>
                  </a:lnTo>
                  <a:cubicBezTo>
                    <a:pt x="5104" y="9830"/>
                    <a:pt x="4821" y="10177"/>
                    <a:pt x="4821" y="10649"/>
                  </a:cubicBezTo>
                  <a:cubicBezTo>
                    <a:pt x="4821" y="11216"/>
                    <a:pt x="5293" y="11689"/>
                    <a:pt x="5829" y="11689"/>
                  </a:cubicBezTo>
                  <a:cubicBezTo>
                    <a:pt x="6396" y="11689"/>
                    <a:pt x="6869" y="11216"/>
                    <a:pt x="6869" y="10649"/>
                  </a:cubicBezTo>
                  <a:cubicBezTo>
                    <a:pt x="6869" y="10240"/>
                    <a:pt x="6585" y="9830"/>
                    <a:pt x="6207" y="9673"/>
                  </a:cubicBezTo>
                  <a:lnTo>
                    <a:pt x="6207" y="8917"/>
                  </a:lnTo>
                  <a:lnTo>
                    <a:pt x="10019" y="8917"/>
                  </a:lnTo>
                  <a:cubicBezTo>
                    <a:pt x="10555" y="8917"/>
                    <a:pt x="11027" y="8444"/>
                    <a:pt x="11027" y="7908"/>
                  </a:cubicBezTo>
                  <a:lnTo>
                    <a:pt x="11027" y="1986"/>
                  </a:lnTo>
                  <a:cubicBezTo>
                    <a:pt x="11405" y="1828"/>
                    <a:pt x="11657" y="1450"/>
                    <a:pt x="11657" y="1009"/>
                  </a:cubicBezTo>
                  <a:cubicBezTo>
                    <a:pt x="11657" y="473"/>
                    <a:pt x="11185" y="1"/>
                    <a:pt x="10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5"/>
            <p:cNvSpPr/>
            <p:nvPr/>
          </p:nvSpPr>
          <p:spPr>
            <a:xfrm>
              <a:off x="-2008975" y="2855525"/>
              <a:ext cx="189050" cy="84500"/>
            </a:xfrm>
            <a:custGeom>
              <a:avLst/>
              <a:gdLst/>
              <a:ahLst/>
              <a:cxnLst/>
              <a:rect l="l" t="t" r="r" b="b"/>
              <a:pathLst>
                <a:path w="7562" h="3380" extrusionOk="0">
                  <a:moveTo>
                    <a:pt x="6553" y="0"/>
                  </a:moveTo>
                  <a:cubicBezTo>
                    <a:pt x="6144" y="0"/>
                    <a:pt x="6081" y="504"/>
                    <a:pt x="6427" y="662"/>
                  </a:cubicBezTo>
                  <a:lnTo>
                    <a:pt x="4474" y="2584"/>
                  </a:lnTo>
                  <a:lnTo>
                    <a:pt x="2647" y="788"/>
                  </a:lnTo>
                  <a:cubicBezTo>
                    <a:pt x="2584" y="725"/>
                    <a:pt x="2497" y="693"/>
                    <a:pt x="2410" y="693"/>
                  </a:cubicBezTo>
                  <a:cubicBezTo>
                    <a:pt x="2324" y="693"/>
                    <a:pt x="2237" y="725"/>
                    <a:pt x="2174" y="788"/>
                  </a:cubicBezTo>
                  <a:lnTo>
                    <a:pt x="126" y="2836"/>
                  </a:lnTo>
                  <a:cubicBezTo>
                    <a:pt x="0" y="2930"/>
                    <a:pt x="0" y="3182"/>
                    <a:pt x="126" y="3308"/>
                  </a:cubicBezTo>
                  <a:cubicBezTo>
                    <a:pt x="189" y="3356"/>
                    <a:pt x="276" y="3379"/>
                    <a:pt x="363" y="3379"/>
                  </a:cubicBezTo>
                  <a:cubicBezTo>
                    <a:pt x="449" y="3379"/>
                    <a:pt x="536" y="3356"/>
                    <a:pt x="599" y="3308"/>
                  </a:cubicBezTo>
                  <a:lnTo>
                    <a:pt x="2426" y="1481"/>
                  </a:lnTo>
                  <a:lnTo>
                    <a:pt x="4222" y="3308"/>
                  </a:lnTo>
                  <a:cubicBezTo>
                    <a:pt x="4285" y="3356"/>
                    <a:pt x="4372" y="3379"/>
                    <a:pt x="4458" y="3379"/>
                  </a:cubicBezTo>
                  <a:cubicBezTo>
                    <a:pt x="4545" y="3379"/>
                    <a:pt x="4632" y="3356"/>
                    <a:pt x="4695" y="3308"/>
                  </a:cubicBezTo>
                  <a:lnTo>
                    <a:pt x="6900" y="1134"/>
                  </a:lnTo>
                  <a:cubicBezTo>
                    <a:pt x="6931" y="1260"/>
                    <a:pt x="7057" y="1355"/>
                    <a:pt x="7215" y="1355"/>
                  </a:cubicBezTo>
                  <a:cubicBezTo>
                    <a:pt x="7404" y="1355"/>
                    <a:pt x="7562" y="1197"/>
                    <a:pt x="7562" y="1008"/>
                  </a:cubicBezTo>
                  <a:lnTo>
                    <a:pt x="7562" y="347"/>
                  </a:lnTo>
                  <a:cubicBezTo>
                    <a:pt x="7562" y="158"/>
                    <a:pt x="7467" y="0"/>
                    <a:pt x="7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55"/>
          <p:cNvSpPr/>
          <p:nvPr/>
        </p:nvSpPr>
        <p:spPr>
          <a:xfrm>
            <a:off x="4370076" y="1788574"/>
            <a:ext cx="423046" cy="366119"/>
          </a:xfrm>
          <a:custGeom>
            <a:avLst/>
            <a:gdLst/>
            <a:ahLst/>
            <a:cxnLst/>
            <a:rect l="l" t="t" r="r" b="b"/>
            <a:pathLst>
              <a:path w="19326" h="18118" extrusionOk="0">
                <a:moveTo>
                  <a:pt x="17628" y="6794"/>
                </a:moveTo>
                <a:cubicBezTo>
                  <a:pt x="17939" y="6794"/>
                  <a:pt x="18193" y="7048"/>
                  <a:pt x="18193" y="7362"/>
                </a:cubicBezTo>
                <a:lnTo>
                  <a:pt x="18193" y="7927"/>
                </a:lnTo>
                <a:lnTo>
                  <a:pt x="12532" y="7927"/>
                </a:lnTo>
                <a:lnTo>
                  <a:pt x="12532" y="7362"/>
                </a:lnTo>
                <a:cubicBezTo>
                  <a:pt x="12532" y="7048"/>
                  <a:pt x="12785" y="6794"/>
                  <a:pt x="13099" y="6794"/>
                </a:cubicBezTo>
                <a:close/>
                <a:moveTo>
                  <a:pt x="17628" y="1133"/>
                </a:moveTo>
                <a:cubicBezTo>
                  <a:pt x="17939" y="1133"/>
                  <a:pt x="18193" y="1387"/>
                  <a:pt x="18193" y="1701"/>
                </a:cubicBezTo>
                <a:lnTo>
                  <a:pt x="18193" y="5759"/>
                </a:lnTo>
                <a:cubicBezTo>
                  <a:pt x="18012" y="5695"/>
                  <a:pt x="17819" y="5662"/>
                  <a:pt x="17628" y="5662"/>
                </a:cubicBezTo>
                <a:lnTo>
                  <a:pt x="13099" y="5662"/>
                </a:lnTo>
                <a:cubicBezTo>
                  <a:pt x="12160" y="5662"/>
                  <a:pt x="11399" y="6423"/>
                  <a:pt x="11399" y="7362"/>
                </a:cubicBezTo>
                <a:lnTo>
                  <a:pt x="11399" y="11324"/>
                </a:lnTo>
                <a:lnTo>
                  <a:pt x="1133" y="11324"/>
                </a:lnTo>
                <a:lnTo>
                  <a:pt x="1133" y="1701"/>
                </a:lnTo>
                <a:cubicBezTo>
                  <a:pt x="1133" y="1387"/>
                  <a:pt x="1387" y="1133"/>
                  <a:pt x="1701" y="1133"/>
                </a:cubicBezTo>
                <a:close/>
                <a:moveTo>
                  <a:pt x="11399" y="12456"/>
                </a:moveTo>
                <a:lnTo>
                  <a:pt x="11399" y="13588"/>
                </a:lnTo>
                <a:lnTo>
                  <a:pt x="1701" y="13588"/>
                </a:lnTo>
                <a:cubicBezTo>
                  <a:pt x="1387" y="13588"/>
                  <a:pt x="1133" y="13335"/>
                  <a:pt x="1133" y="13024"/>
                </a:cubicBezTo>
                <a:lnTo>
                  <a:pt x="1133" y="12456"/>
                </a:lnTo>
                <a:close/>
                <a:moveTo>
                  <a:pt x="18193" y="9059"/>
                </a:moveTo>
                <a:lnTo>
                  <a:pt x="18193" y="14720"/>
                </a:lnTo>
                <a:lnTo>
                  <a:pt x="12532" y="14720"/>
                </a:lnTo>
                <a:lnTo>
                  <a:pt x="12532" y="9059"/>
                </a:lnTo>
                <a:close/>
                <a:moveTo>
                  <a:pt x="11399" y="14720"/>
                </a:moveTo>
                <a:lnTo>
                  <a:pt x="11399" y="16420"/>
                </a:lnTo>
                <a:cubicBezTo>
                  <a:pt x="11399" y="16611"/>
                  <a:pt x="11432" y="16804"/>
                  <a:pt x="11496" y="16985"/>
                </a:cubicBezTo>
                <a:lnTo>
                  <a:pt x="7051" y="16985"/>
                </a:lnTo>
                <a:lnTo>
                  <a:pt x="7806" y="14720"/>
                </a:lnTo>
                <a:close/>
                <a:moveTo>
                  <a:pt x="18193" y="15853"/>
                </a:moveTo>
                <a:lnTo>
                  <a:pt x="18193" y="16420"/>
                </a:lnTo>
                <a:cubicBezTo>
                  <a:pt x="18193" y="16731"/>
                  <a:pt x="17939" y="16985"/>
                  <a:pt x="17628" y="16985"/>
                </a:cubicBezTo>
                <a:lnTo>
                  <a:pt x="13099" y="16985"/>
                </a:lnTo>
                <a:cubicBezTo>
                  <a:pt x="12785" y="16985"/>
                  <a:pt x="12532" y="16731"/>
                  <a:pt x="12532" y="16420"/>
                </a:cubicBezTo>
                <a:lnTo>
                  <a:pt x="12532" y="15853"/>
                </a:lnTo>
                <a:close/>
                <a:moveTo>
                  <a:pt x="1701" y="1"/>
                </a:moveTo>
                <a:cubicBezTo>
                  <a:pt x="762" y="1"/>
                  <a:pt x="1" y="762"/>
                  <a:pt x="1" y="1701"/>
                </a:cubicBezTo>
                <a:lnTo>
                  <a:pt x="1" y="13024"/>
                </a:lnTo>
                <a:cubicBezTo>
                  <a:pt x="1" y="13960"/>
                  <a:pt x="762" y="14720"/>
                  <a:pt x="1701" y="14720"/>
                </a:cubicBezTo>
                <a:lnTo>
                  <a:pt x="6613" y="14720"/>
                </a:lnTo>
                <a:lnTo>
                  <a:pt x="5859" y="16985"/>
                </a:lnTo>
                <a:lnTo>
                  <a:pt x="4002" y="16985"/>
                </a:lnTo>
                <a:cubicBezTo>
                  <a:pt x="3688" y="16985"/>
                  <a:pt x="3437" y="17239"/>
                  <a:pt x="3437" y="17553"/>
                </a:cubicBezTo>
                <a:cubicBezTo>
                  <a:pt x="3437" y="17864"/>
                  <a:pt x="3688" y="18117"/>
                  <a:pt x="4002" y="18117"/>
                </a:cubicBezTo>
                <a:lnTo>
                  <a:pt x="17628" y="18117"/>
                </a:lnTo>
                <a:cubicBezTo>
                  <a:pt x="18564" y="18117"/>
                  <a:pt x="19325" y="17356"/>
                  <a:pt x="19325" y="16420"/>
                </a:cubicBezTo>
                <a:lnTo>
                  <a:pt x="19325" y="1701"/>
                </a:lnTo>
                <a:cubicBezTo>
                  <a:pt x="19325" y="762"/>
                  <a:pt x="18564" y="1"/>
                  <a:pt x="1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Rettangolo 21">
            <a:extLst>
              <a:ext uri="{FF2B5EF4-FFF2-40B4-BE49-F238E27FC236}">
                <a16:creationId xmlns:a16="http://schemas.microsoft.com/office/drawing/2014/main" id="{C9FE8A1C-4844-42AD-AE94-3ECA0209F062}"/>
              </a:ext>
            </a:extLst>
          </p:cNvPr>
          <p:cNvSpPr/>
          <p:nvPr/>
        </p:nvSpPr>
        <p:spPr>
          <a:xfrm>
            <a:off x="0" y="744689"/>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Google Shape;810;p64">
            <a:extLst>
              <a:ext uri="{FF2B5EF4-FFF2-40B4-BE49-F238E27FC236}">
                <a16:creationId xmlns:a16="http://schemas.microsoft.com/office/drawing/2014/main" id="{FCAAF625-A80E-494A-B0C2-0D1A0D8C5861}"/>
              </a:ext>
            </a:extLst>
          </p:cNvPr>
          <p:cNvSpPr txBox="1">
            <a:spLocks noGrp="1"/>
          </p:cNvSpPr>
          <p:nvPr>
            <p:ph type="title"/>
          </p:nvPr>
        </p:nvSpPr>
        <p:spPr>
          <a:xfrm>
            <a:off x="217925" y="82591"/>
            <a:ext cx="303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WHAT’s NEXT?</a:t>
            </a:r>
            <a:endParaRPr dirty="0"/>
          </a:p>
        </p:txBody>
      </p:sp>
      <p:pic>
        <p:nvPicPr>
          <p:cNvPr id="4" name="Immagine 3">
            <a:extLst>
              <a:ext uri="{FF2B5EF4-FFF2-40B4-BE49-F238E27FC236}">
                <a16:creationId xmlns:a16="http://schemas.microsoft.com/office/drawing/2014/main" id="{E579FA75-109F-4C29-B727-20D788B42518}"/>
              </a:ext>
            </a:extLst>
          </p:cNvPr>
          <p:cNvPicPr>
            <a:picLocks noChangeAspect="1"/>
          </p:cNvPicPr>
          <p:nvPr/>
        </p:nvPicPr>
        <p:blipFill>
          <a:blip r:embed="rId3"/>
          <a:stretch>
            <a:fillRect/>
          </a:stretch>
        </p:blipFill>
        <p:spPr>
          <a:xfrm>
            <a:off x="8270292" y="80824"/>
            <a:ext cx="957155" cy="8961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26" name="Google Shape;326;p48"/>
          <p:cNvSpPr txBox="1">
            <a:spLocks noGrp="1"/>
          </p:cNvSpPr>
          <p:nvPr>
            <p:ph type="subTitle" idx="4294967295"/>
          </p:nvPr>
        </p:nvSpPr>
        <p:spPr>
          <a:xfrm>
            <a:off x="1154962" y="2130346"/>
            <a:ext cx="1664198" cy="41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DIALOGUE WITH THE MAINSTREAM PROGRAMMES  (IJG PROGRAMMES)</a:t>
            </a:r>
            <a:endParaRPr dirty="0">
              <a:solidFill>
                <a:schemeClr val="lt1"/>
              </a:solidFill>
              <a:latin typeface="Bebas Neue"/>
              <a:ea typeface="Bebas Neue"/>
              <a:cs typeface="Bebas Neue"/>
              <a:sym typeface="Bebas Neue"/>
            </a:endParaRPr>
          </a:p>
        </p:txBody>
      </p:sp>
      <p:sp>
        <p:nvSpPr>
          <p:cNvPr id="22" name="Rettangolo 21">
            <a:extLst>
              <a:ext uri="{FF2B5EF4-FFF2-40B4-BE49-F238E27FC236}">
                <a16:creationId xmlns:a16="http://schemas.microsoft.com/office/drawing/2014/main" id="{67208271-F669-4056-A12A-7A6C7346FE29}"/>
              </a:ext>
            </a:extLst>
          </p:cNvPr>
          <p:cNvSpPr/>
          <p:nvPr/>
        </p:nvSpPr>
        <p:spPr>
          <a:xfrm>
            <a:off x="0" y="615587"/>
            <a:ext cx="9144005" cy="13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98D45359-4725-498B-ABB6-0139FD78EAD0}"/>
              </a:ext>
            </a:extLst>
          </p:cNvPr>
          <p:cNvPicPr>
            <a:picLocks noChangeAspect="1"/>
          </p:cNvPicPr>
          <p:nvPr/>
        </p:nvPicPr>
        <p:blipFill>
          <a:blip r:embed="rId3"/>
          <a:stretch>
            <a:fillRect/>
          </a:stretch>
        </p:blipFill>
        <p:spPr>
          <a:xfrm>
            <a:off x="8269182" y="0"/>
            <a:ext cx="957155" cy="890093"/>
          </a:xfrm>
          <a:prstGeom prst="rect">
            <a:avLst/>
          </a:prstGeom>
        </p:spPr>
      </p:pic>
      <p:sp>
        <p:nvSpPr>
          <p:cNvPr id="27" name="Google Shape;303;p47">
            <a:extLst>
              <a:ext uri="{FF2B5EF4-FFF2-40B4-BE49-F238E27FC236}">
                <a16:creationId xmlns:a16="http://schemas.microsoft.com/office/drawing/2014/main" id="{EA8DBCB0-2E9F-41C9-A879-30BB5FBC1B63}"/>
              </a:ext>
            </a:extLst>
          </p:cNvPr>
          <p:cNvSpPr txBox="1">
            <a:spLocks noGrp="1"/>
          </p:cNvSpPr>
          <p:nvPr>
            <p:ph type="title"/>
          </p:nvPr>
        </p:nvSpPr>
        <p:spPr>
          <a:xfrm>
            <a:off x="57904" y="133878"/>
            <a:ext cx="522275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327CC5"/>
                </a:solidFill>
              </a:rPr>
              <a:t>WHAT HAS BEEN </a:t>
            </a:r>
            <a:r>
              <a:rPr lang="en" sz="2000" dirty="0" smtClean="0">
                <a:solidFill>
                  <a:srgbClr val="327CC5"/>
                </a:solidFill>
              </a:rPr>
              <a:t>DONE (ETC PROGRAMMES) </a:t>
            </a:r>
            <a:endParaRPr sz="2000" dirty="0">
              <a:solidFill>
                <a:srgbClr val="327CC5"/>
              </a:solidFill>
            </a:endParaRPr>
          </a:p>
        </p:txBody>
      </p:sp>
      <p:graphicFrame>
        <p:nvGraphicFramePr>
          <p:cNvPr id="8" name="Diagramma 7"/>
          <p:cNvGraphicFramePr/>
          <p:nvPr>
            <p:extLst>
              <p:ext uri="{D42A27DB-BD31-4B8C-83A1-F6EECF244321}">
                <p14:modId xmlns:p14="http://schemas.microsoft.com/office/powerpoint/2010/main" val="1111217222"/>
              </p:ext>
            </p:extLst>
          </p:nvPr>
        </p:nvGraphicFramePr>
        <p:xfrm>
          <a:off x="1524002" y="89009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8474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iomass Company Pitch Deck by Slidesgo">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4192</TotalTime>
  <Words>992</Words>
  <Application>Microsoft Office PowerPoint</Application>
  <PresentationFormat>Presentazione su schermo (16:9)</PresentationFormat>
  <Paragraphs>105</Paragraphs>
  <Slides>14</Slides>
  <Notes>13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Bebas Neue</vt:lpstr>
      <vt:lpstr>Wingdings</vt:lpstr>
      <vt:lpstr>Josefin Sans</vt:lpstr>
      <vt:lpstr>Arial Nova Cond</vt:lpstr>
      <vt:lpstr>Arial Nova Cond Light</vt:lpstr>
      <vt:lpstr>Arial</vt:lpstr>
      <vt:lpstr>Candara Light</vt:lpstr>
      <vt:lpstr>Biomass Company Pitch Deck by Slidesgo</vt:lpstr>
      <vt:lpstr>PROGRAMMES MEET  EUSAIR </vt:lpstr>
      <vt:lpstr>01</vt:lpstr>
      <vt:lpstr>EMBEDDING </vt:lpstr>
      <vt:lpstr>Two OPERATIONAL CONSEQUENCES IN RELATION TO EUSAIR</vt:lpstr>
      <vt:lpstr>Our approach</vt:lpstr>
      <vt:lpstr>WHAT HAS BEEN DONE (IJG PROGRAMMES) </vt:lpstr>
      <vt:lpstr>METHODS AND GUIDING PRINCIPLES IN SUPPORTING IJG and ETC MANAGING AUTHORITIES</vt:lpstr>
      <vt:lpstr>WHAT’s NEXT?</vt:lpstr>
      <vt:lpstr>WHAT HAS BEEN DONE (ETC PROGRAMMES) </vt:lpstr>
      <vt:lpstr>Our goals</vt:lpstr>
      <vt:lpstr>CHALLENGES AND RESPONSE</vt:lpstr>
      <vt:lpstr>WHAT’s ON IN 2021 </vt:lpstr>
      <vt:lpstr>A NEW PERSPECTIVE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BIOMASS COMPANY PITCH DECK</dc:title>
  <dc:creator>User</dc:creator>
  <cp:lastModifiedBy>IT</cp:lastModifiedBy>
  <cp:revision>42</cp:revision>
  <dcterms:modified xsi:type="dcterms:W3CDTF">2021-04-11T07:00:03Z</dcterms:modified>
</cp:coreProperties>
</file>