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sldIdLst>
    <p:sldId id="259" r:id="rId2"/>
    <p:sldId id="260" r:id="rId3"/>
    <p:sldId id="261" r:id="rId4"/>
    <p:sldId id="263" r:id="rId5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661"/>
    <a:srgbClr val="28B093"/>
    <a:srgbClr val="686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7"/>
    <p:restoredTop sz="95853"/>
  </p:normalViewPr>
  <p:slideViewPr>
    <p:cSldViewPr snapToGrid="0" snapToObjects="1">
      <p:cViewPr varScale="1">
        <p:scale>
          <a:sx n="102" d="100"/>
          <a:sy n="102" d="100"/>
        </p:scale>
        <p:origin x="200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4B434A0-9201-1341-97B0-B2265F794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39A71-165A-EC49-ACB3-23396EB86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3387" y="2075831"/>
            <a:ext cx="9144000" cy="1183858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28B0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EUSAIR Facility Point project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0F823-E35B-7649-A287-8890D3316E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6420" y="350860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Government Office for Development and </a:t>
            </a:r>
            <a:br>
              <a:rPr lang="en-GB" dirty="0"/>
            </a:br>
            <a:r>
              <a:rPr lang="en-GB" dirty="0"/>
              <a:t>EU Cohesion Policy, Slovenia Facility point Leader Partner</a:t>
            </a:r>
          </a:p>
        </p:txBody>
      </p:sp>
    </p:spTree>
    <p:extLst>
      <p:ext uri="{BB962C8B-B14F-4D97-AF65-F5344CB8AC3E}">
        <p14:creationId xmlns:p14="http://schemas.microsoft.com/office/powerpoint/2010/main" val="181535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7C79DA2-56D6-164F-BDE7-03961195D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5A37877-1DF7-3C4B-AE92-F324BE348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5366" y="1857340"/>
            <a:ext cx="9144000" cy="63533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28B0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Subject title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933CE4F-61DB-D94D-A931-482F9606B5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6420" y="2787805"/>
            <a:ext cx="9402136" cy="35683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30000"/>
              </a:lnSpc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the type and the size of the font: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can’t include all contents on the slide, make another 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change the positioning of the text boxes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template, especially not the title box on each slide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Remember: less is more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your imagination.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kern="1200" dirty="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7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8163332-9E86-ED42-B68B-F14179E60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8528" y="1909731"/>
            <a:ext cx="3045625" cy="3018622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buFont typeface="Arial" panose="020B0604020202020204" pitchFamily="34" charset="0"/>
              <a:buNone/>
              <a:defRPr sz="2000" b="0" i="0" baseline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description</a:t>
            </a:r>
            <a:br>
              <a:rPr lang="sl-S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it is needed</a:t>
            </a:r>
          </a:p>
        </p:txBody>
      </p:sp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786065F-3AF3-0D4D-BED2-642FE7466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66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E859667-3FD0-DD48-8001-E52DCDE4A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9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07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1183D6-00B2-054C-B3BF-9A8A6900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198EB-7AA6-1941-B4B2-530022B08427}" type="datetimeFigureOut">
              <a:rPr lang="en-SI" smtClean="0"/>
              <a:t>15/04/2021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84073-9654-0542-B8C2-C45F8F72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FC77A-FDD3-4349-86BA-140025C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0058F0-3B76-2441-9B66-CB634BB935C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0173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EBB9-1368-1244-90C4-948470D5E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BE62-2DEA-4044-B41A-22E2D3D86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630" y="2909887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4B755-CB73-B041-B342-7AB31539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198EB-7AA6-1941-B4B2-530022B08427}" type="datetimeFigureOut">
              <a:rPr lang="en-SI" smtClean="0"/>
              <a:t>15/04/2021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B3607-FA9E-004A-8231-5B43665C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8765E-12F1-A344-BEA8-63EBCD1B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0058F0-3B76-2441-9B66-CB634BB935C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7045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48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63" r:id="rId4"/>
    <p:sldLayoutId id="2147483662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80D9-EF3D-1B49-9EB0-A58330E52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1DB5-7FB5-854E-ADE6-B990B868E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9651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233BFCE-AA7D-EF44-80D3-0B3A4D73F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3DAF887-3432-B441-A8F5-D16CE71DC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47347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2336130-49CB-244E-8A6A-33F516C4E4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6" name="Picture 5" descr="A picture containing water, nature, sky, mountain&#10;&#10;Description automatically generated">
            <a:extLst>
              <a:ext uri="{FF2B5EF4-FFF2-40B4-BE49-F238E27FC236}">
                <a16:creationId xmlns:a16="http://schemas.microsoft.com/office/drawing/2014/main" id="{B710219A-099A-2B4D-8762-62E841518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3"/>
          <a:stretch/>
        </p:blipFill>
        <p:spPr>
          <a:xfrm>
            <a:off x="1531087" y="1909730"/>
            <a:ext cx="6637739" cy="405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8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38300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6575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Open Sans</vt:lpstr>
      <vt:lpstr>2_Custom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 Herlah</dc:creator>
  <cp:lastModifiedBy>Alja Herlah</cp:lastModifiedBy>
  <cp:revision>24</cp:revision>
  <cp:lastPrinted>2021-04-08T11:03:47Z</cp:lastPrinted>
  <dcterms:created xsi:type="dcterms:W3CDTF">2021-03-30T12:52:33Z</dcterms:created>
  <dcterms:modified xsi:type="dcterms:W3CDTF">2021-04-15T05:42:02Z</dcterms:modified>
</cp:coreProperties>
</file>