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682" r:id="rId3"/>
    <p:sldMasterId id="2147483671" r:id="rId4"/>
  </p:sldMasterIdLst>
  <p:notesMasterIdLst>
    <p:notesMasterId r:id="rId12"/>
  </p:notesMasterIdLst>
  <p:sldIdLst>
    <p:sldId id="276" r:id="rId5"/>
    <p:sldId id="292" r:id="rId6"/>
    <p:sldId id="296" r:id="rId7"/>
    <p:sldId id="294" r:id="rId8"/>
    <p:sldId id="297" r:id="rId9"/>
    <p:sldId id="295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C2F535-10EE-417C-B75A-F6424D1DA3CA}">
          <p14:sldIdLst>
            <p14:sldId id="276"/>
            <p14:sldId id="292"/>
            <p14:sldId id="296"/>
            <p14:sldId id="294"/>
            <p14:sldId id="297"/>
            <p14:sldId id="295"/>
            <p14:sldId id="29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ha Arvanitie" initials="NA" lastIdx="3" clrIdx="0">
    <p:extLst>
      <p:ext uri="{19B8F6BF-5375-455C-9EA6-DF929625EA0E}">
        <p15:presenceInfo xmlns="" xmlns:p15="http://schemas.microsoft.com/office/powerpoint/2012/main" userId="a39755ebad5b0e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70409" autoAdjust="0"/>
  </p:normalViewPr>
  <p:slideViewPr>
    <p:cSldViewPr snapToGrid="0">
      <p:cViewPr varScale="1">
        <p:scale>
          <a:sx n="67" d="100"/>
          <a:sy n="67" d="100"/>
        </p:scale>
        <p:origin x="-765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87346-B4D5-4F14-9AA8-9C13933B8CAE}" type="doc">
      <dgm:prSet loTypeId="urn:microsoft.com/office/officeart/2008/layout/VerticalCurvedLis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7E8CD376-8524-41D4-B49D-ABD1C29CC69C}">
      <dgm:prSet phldrT="[Κείμενο]" custT="1"/>
      <dgm:spPr/>
      <dgm:t>
        <a:bodyPr/>
        <a:lstStyle/>
        <a:p>
          <a:r>
            <a:rPr lang="en-US" sz="2800" dirty="0"/>
            <a:t>Sustainable Tourism Development</a:t>
          </a:r>
          <a:endParaRPr lang="el-GR" sz="2800" dirty="0"/>
        </a:p>
      </dgm:t>
    </dgm:pt>
    <dgm:pt modelId="{035F0382-2899-4335-BF52-3D57680BBB77}" type="parTrans" cxnId="{CC426446-C5BD-4868-A53C-027D7C920961}">
      <dgm:prSet/>
      <dgm:spPr/>
      <dgm:t>
        <a:bodyPr/>
        <a:lstStyle/>
        <a:p>
          <a:endParaRPr lang="el-GR" sz="2800"/>
        </a:p>
      </dgm:t>
    </dgm:pt>
    <dgm:pt modelId="{671A4812-608D-44AD-A4FF-093915B49A5D}" type="sibTrans" cxnId="{CC426446-C5BD-4868-A53C-027D7C920961}">
      <dgm:prSet/>
      <dgm:spPr/>
      <dgm:t>
        <a:bodyPr/>
        <a:lstStyle/>
        <a:p>
          <a:endParaRPr lang="el-GR" sz="2800"/>
        </a:p>
      </dgm:t>
    </dgm:pt>
    <dgm:pt modelId="{282766D1-21F8-4AF7-8934-B660ACB339AF}">
      <dgm:prSet phldrT="[Κείμενο]" custT="1"/>
      <dgm:spPr/>
      <dgm:t>
        <a:bodyPr/>
        <a:lstStyle/>
        <a:p>
          <a:r>
            <a:rPr lang="en-US" sz="2800" dirty="0"/>
            <a:t>Diversification of tourism product &amp; improvement of competitiveness</a:t>
          </a:r>
          <a:endParaRPr lang="el-GR" sz="2800" dirty="0"/>
        </a:p>
      </dgm:t>
    </dgm:pt>
    <dgm:pt modelId="{48A4A456-3B97-4F3A-8D8D-CC414D67AE6C}" type="parTrans" cxnId="{58123D83-E760-42DF-99FB-CD15EC976F22}">
      <dgm:prSet/>
      <dgm:spPr/>
      <dgm:t>
        <a:bodyPr/>
        <a:lstStyle/>
        <a:p>
          <a:endParaRPr lang="el-GR" sz="2800"/>
        </a:p>
      </dgm:t>
    </dgm:pt>
    <dgm:pt modelId="{20D41079-9990-4BFE-9ED4-107A2571A2C4}" type="sibTrans" cxnId="{58123D83-E760-42DF-99FB-CD15EC976F22}">
      <dgm:prSet/>
      <dgm:spPr/>
      <dgm:t>
        <a:bodyPr/>
        <a:lstStyle/>
        <a:p>
          <a:endParaRPr lang="el-GR" sz="2800"/>
        </a:p>
      </dgm:t>
    </dgm:pt>
    <dgm:pt modelId="{9BE5E621-62F5-4E61-AA42-AAFA6D715EDA}">
      <dgm:prSet phldrT="[Κείμενο]" custT="1"/>
      <dgm:spPr/>
      <dgm:t>
        <a:bodyPr/>
        <a:lstStyle/>
        <a:p>
          <a:r>
            <a:rPr lang="en-US" sz="2800" dirty="0" err="1" smtClean="0"/>
            <a:t>Upskilling</a:t>
          </a:r>
          <a:r>
            <a:rPr lang="en-US" sz="2800" dirty="0" smtClean="0"/>
            <a:t> &amp; reskilling of </a:t>
          </a:r>
          <a:r>
            <a:rPr lang="en-US" sz="2800" dirty="0"/>
            <a:t>human resources </a:t>
          </a:r>
          <a:endParaRPr lang="el-GR" sz="2800" dirty="0"/>
        </a:p>
      </dgm:t>
    </dgm:pt>
    <dgm:pt modelId="{4767725D-B424-40CD-BEB8-266745870292}" type="parTrans" cxnId="{5171A458-9BE8-4870-91D7-14ED3B97E2EE}">
      <dgm:prSet/>
      <dgm:spPr/>
      <dgm:t>
        <a:bodyPr/>
        <a:lstStyle/>
        <a:p>
          <a:endParaRPr lang="el-GR" sz="2800"/>
        </a:p>
      </dgm:t>
    </dgm:pt>
    <dgm:pt modelId="{05089D12-934F-43CF-B478-4B5BFA8F717F}" type="sibTrans" cxnId="{5171A458-9BE8-4870-91D7-14ED3B97E2EE}">
      <dgm:prSet/>
      <dgm:spPr/>
      <dgm:t>
        <a:bodyPr/>
        <a:lstStyle/>
        <a:p>
          <a:endParaRPr lang="el-GR" sz="2800"/>
        </a:p>
      </dgm:t>
    </dgm:pt>
    <dgm:pt modelId="{7306A856-8B3C-4C4C-95EB-E391BF87DFA5}">
      <dgm:prSet phldrT="[Κείμενο]" custT="1"/>
      <dgm:spPr/>
      <dgm:t>
        <a:bodyPr/>
        <a:lstStyle/>
        <a:p>
          <a:r>
            <a:rPr lang="en-US" sz="2800" dirty="0"/>
            <a:t>Redesigning and rebranding the tourism product and image</a:t>
          </a:r>
          <a:endParaRPr lang="el-GR" sz="2800" dirty="0"/>
        </a:p>
      </dgm:t>
    </dgm:pt>
    <dgm:pt modelId="{3715D44D-811A-4367-9F58-8368BFE1A048}" type="parTrans" cxnId="{E1E254C5-E3B3-4E30-A680-1986D8BD4DA1}">
      <dgm:prSet/>
      <dgm:spPr/>
      <dgm:t>
        <a:bodyPr/>
        <a:lstStyle/>
        <a:p>
          <a:endParaRPr lang="el-GR"/>
        </a:p>
      </dgm:t>
    </dgm:pt>
    <dgm:pt modelId="{4F22422C-200D-4835-961A-5A6C933AFB49}" type="sibTrans" cxnId="{E1E254C5-E3B3-4E30-A680-1986D8BD4DA1}">
      <dgm:prSet/>
      <dgm:spPr/>
      <dgm:t>
        <a:bodyPr/>
        <a:lstStyle/>
        <a:p>
          <a:endParaRPr lang="el-GR"/>
        </a:p>
      </dgm:t>
    </dgm:pt>
    <dgm:pt modelId="{2BE60D70-4D72-4870-801A-E60BE911E32D}" type="pres">
      <dgm:prSet presAssocID="{8E887346-B4D5-4F14-9AA8-9C13933B8C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F85EB7E3-64F8-46E4-9626-DDC05B9BAAC0}" type="pres">
      <dgm:prSet presAssocID="{8E887346-B4D5-4F14-9AA8-9C13933B8CAE}" presName="Name1" presStyleCnt="0"/>
      <dgm:spPr/>
    </dgm:pt>
    <dgm:pt modelId="{170301C7-9C34-43F5-BFAB-026FA1D025A7}" type="pres">
      <dgm:prSet presAssocID="{8E887346-B4D5-4F14-9AA8-9C13933B8CAE}" presName="cycle" presStyleCnt="0"/>
      <dgm:spPr/>
    </dgm:pt>
    <dgm:pt modelId="{902185F6-CE44-4672-8B2F-13B4BCF2D165}" type="pres">
      <dgm:prSet presAssocID="{8E887346-B4D5-4F14-9AA8-9C13933B8CAE}" presName="srcNode" presStyleLbl="node1" presStyleIdx="0" presStyleCnt="4"/>
      <dgm:spPr/>
    </dgm:pt>
    <dgm:pt modelId="{16566046-CBCD-486F-A6E5-AB4F9D0AF5DF}" type="pres">
      <dgm:prSet presAssocID="{8E887346-B4D5-4F14-9AA8-9C13933B8CAE}" presName="conn" presStyleLbl="parChTrans1D2" presStyleIdx="0" presStyleCnt="1"/>
      <dgm:spPr/>
      <dgm:t>
        <a:bodyPr/>
        <a:lstStyle/>
        <a:p>
          <a:endParaRPr lang="en-GB"/>
        </a:p>
      </dgm:t>
    </dgm:pt>
    <dgm:pt modelId="{92B92310-B918-4A15-9487-87EF5F148C03}" type="pres">
      <dgm:prSet presAssocID="{8E887346-B4D5-4F14-9AA8-9C13933B8CAE}" presName="extraNode" presStyleLbl="node1" presStyleIdx="0" presStyleCnt="4"/>
      <dgm:spPr/>
    </dgm:pt>
    <dgm:pt modelId="{54C4728F-FD82-4BAB-9096-E16FCE8A02FC}" type="pres">
      <dgm:prSet presAssocID="{8E887346-B4D5-4F14-9AA8-9C13933B8CAE}" presName="dstNode" presStyleLbl="node1" presStyleIdx="0" presStyleCnt="4"/>
      <dgm:spPr/>
    </dgm:pt>
    <dgm:pt modelId="{EBEDCB85-3174-4700-9A57-25F0F6D50CAA}" type="pres">
      <dgm:prSet presAssocID="{7E8CD376-8524-41D4-B49D-ABD1C29CC69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924C8D-55DF-422A-9043-D475F2BCF72B}" type="pres">
      <dgm:prSet presAssocID="{7E8CD376-8524-41D4-B49D-ABD1C29CC69C}" presName="accent_1" presStyleCnt="0"/>
      <dgm:spPr/>
    </dgm:pt>
    <dgm:pt modelId="{0DC190F7-AC4A-4901-BAE3-5888499706B6}" type="pres">
      <dgm:prSet presAssocID="{7E8CD376-8524-41D4-B49D-ABD1C29CC69C}" presName="accentRepeatNode" presStyleLbl="solidFgAcc1" presStyleIdx="0" presStyleCnt="4"/>
      <dgm:spPr/>
    </dgm:pt>
    <dgm:pt modelId="{E1A9FF60-BDE0-4C50-9D98-9839032D756D}" type="pres">
      <dgm:prSet presAssocID="{282766D1-21F8-4AF7-8934-B660ACB339AF}" presName="text_2" presStyleLbl="node1" presStyleIdx="1" presStyleCnt="4" custScaleX="98629" custScaleY="1310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DE3FEE-3733-4AB1-97AB-3BDFAACA9243}" type="pres">
      <dgm:prSet presAssocID="{282766D1-21F8-4AF7-8934-B660ACB339AF}" presName="accent_2" presStyleCnt="0"/>
      <dgm:spPr/>
    </dgm:pt>
    <dgm:pt modelId="{1D376DDF-F517-43CE-ADA4-5F02C29F6D32}" type="pres">
      <dgm:prSet presAssocID="{282766D1-21F8-4AF7-8934-B660ACB339AF}" presName="accentRepeatNode" presStyleLbl="solidFgAcc1" presStyleIdx="1" presStyleCnt="4"/>
      <dgm:spPr/>
    </dgm:pt>
    <dgm:pt modelId="{C9672B99-86ED-4BBC-9721-E4B8CB543BC7}" type="pres">
      <dgm:prSet presAssocID="{9BE5E621-62F5-4E61-AA42-AAFA6D715ED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38F80B-504C-4166-946F-D091E77F47C7}" type="pres">
      <dgm:prSet presAssocID="{9BE5E621-62F5-4E61-AA42-AAFA6D715EDA}" presName="accent_3" presStyleCnt="0"/>
      <dgm:spPr/>
    </dgm:pt>
    <dgm:pt modelId="{FD435F5F-42CA-41AE-B487-AFF3BBD90CC5}" type="pres">
      <dgm:prSet presAssocID="{9BE5E621-62F5-4E61-AA42-AAFA6D715EDA}" presName="accentRepeatNode" presStyleLbl="solidFgAcc1" presStyleIdx="2" presStyleCnt="4"/>
      <dgm:spPr/>
    </dgm:pt>
    <dgm:pt modelId="{9EB7D614-F73E-4EB9-84D6-E6D07B5032D0}" type="pres">
      <dgm:prSet presAssocID="{7306A856-8B3C-4C4C-95EB-E391BF87DFA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A229E0-89EA-4CDF-A385-8B645396CC9A}" type="pres">
      <dgm:prSet presAssocID="{7306A856-8B3C-4C4C-95EB-E391BF87DFA5}" presName="accent_4" presStyleCnt="0"/>
      <dgm:spPr/>
    </dgm:pt>
    <dgm:pt modelId="{28B7B180-0BD3-4956-A284-671A457CA037}" type="pres">
      <dgm:prSet presAssocID="{7306A856-8B3C-4C4C-95EB-E391BF87DFA5}" presName="accentRepeatNode" presStyleLbl="solidFgAcc1" presStyleIdx="3" presStyleCnt="4"/>
      <dgm:spPr/>
    </dgm:pt>
  </dgm:ptLst>
  <dgm:cxnLst>
    <dgm:cxn modelId="{DC560305-7B70-4E64-961A-EE6FA73B701D}" type="presOf" srcId="{9BE5E621-62F5-4E61-AA42-AAFA6D715EDA}" destId="{C9672B99-86ED-4BBC-9721-E4B8CB543BC7}" srcOrd="0" destOrd="0" presId="urn:microsoft.com/office/officeart/2008/layout/VerticalCurvedList"/>
    <dgm:cxn modelId="{CC426446-C5BD-4868-A53C-027D7C920961}" srcId="{8E887346-B4D5-4F14-9AA8-9C13933B8CAE}" destId="{7E8CD376-8524-41D4-B49D-ABD1C29CC69C}" srcOrd="0" destOrd="0" parTransId="{035F0382-2899-4335-BF52-3D57680BBB77}" sibTransId="{671A4812-608D-44AD-A4FF-093915B49A5D}"/>
    <dgm:cxn modelId="{9D25E69C-027E-48E9-9DDC-7EB8FBAFBDAA}" type="presOf" srcId="{671A4812-608D-44AD-A4FF-093915B49A5D}" destId="{16566046-CBCD-486F-A6E5-AB4F9D0AF5DF}" srcOrd="0" destOrd="0" presId="urn:microsoft.com/office/officeart/2008/layout/VerticalCurvedList"/>
    <dgm:cxn modelId="{A1AFB234-837E-416B-9021-D6B3A623B8A0}" type="presOf" srcId="{7E8CD376-8524-41D4-B49D-ABD1C29CC69C}" destId="{EBEDCB85-3174-4700-9A57-25F0F6D50CAA}" srcOrd="0" destOrd="0" presId="urn:microsoft.com/office/officeart/2008/layout/VerticalCurvedList"/>
    <dgm:cxn modelId="{ACBBCA61-18B1-420E-97A3-8051FE6153CF}" type="presOf" srcId="{7306A856-8B3C-4C4C-95EB-E391BF87DFA5}" destId="{9EB7D614-F73E-4EB9-84D6-E6D07B5032D0}" srcOrd="0" destOrd="0" presId="urn:microsoft.com/office/officeart/2008/layout/VerticalCurvedList"/>
    <dgm:cxn modelId="{38CDC1A3-3445-4448-B93E-FDC36384EF15}" type="presOf" srcId="{8E887346-B4D5-4F14-9AA8-9C13933B8CAE}" destId="{2BE60D70-4D72-4870-801A-E60BE911E32D}" srcOrd="0" destOrd="0" presId="urn:microsoft.com/office/officeart/2008/layout/VerticalCurvedList"/>
    <dgm:cxn modelId="{4C050BC8-CAD9-472C-AFB2-6FAEAA6A1058}" type="presOf" srcId="{282766D1-21F8-4AF7-8934-B660ACB339AF}" destId="{E1A9FF60-BDE0-4C50-9D98-9839032D756D}" srcOrd="0" destOrd="0" presId="urn:microsoft.com/office/officeart/2008/layout/VerticalCurvedList"/>
    <dgm:cxn modelId="{58123D83-E760-42DF-99FB-CD15EC976F22}" srcId="{8E887346-B4D5-4F14-9AA8-9C13933B8CAE}" destId="{282766D1-21F8-4AF7-8934-B660ACB339AF}" srcOrd="1" destOrd="0" parTransId="{48A4A456-3B97-4F3A-8D8D-CC414D67AE6C}" sibTransId="{20D41079-9990-4BFE-9ED4-107A2571A2C4}"/>
    <dgm:cxn modelId="{E1E254C5-E3B3-4E30-A680-1986D8BD4DA1}" srcId="{8E887346-B4D5-4F14-9AA8-9C13933B8CAE}" destId="{7306A856-8B3C-4C4C-95EB-E391BF87DFA5}" srcOrd="3" destOrd="0" parTransId="{3715D44D-811A-4367-9F58-8368BFE1A048}" sibTransId="{4F22422C-200D-4835-961A-5A6C933AFB49}"/>
    <dgm:cxn modelId="{5171A458-9BE8-4870-91D7-14ED3B97E2EE}" srcId="{8E887346-B4D5-4F14-9AA8-9C13933B8CAE}" destId="{9BE5E621-62F5-4E61-AA42-AAFA6D715EDA}" srcOrd="2" destOrd="0" parTransId="{4767725D-B424-40CD-BEB8-266745870292}" sibTransId="{05089D12-934F-43CF-B478-4B5BFA8F717F}"/>
    <dgm:cxn modelId="{C6487676-28F9-44EB-AE8D-884253D48B24}" type="presParOf" srcId="{2BE60D70-4D72-4870-801A-E60BE911E32D}" destId="{F85EB7E3-64F8-46E4-9626-DDC05B9BAAC0}" srcOrd="0" destOrd="0" presId="urn:microsoft.com/office/officeart/2008/layout/VerticalCurvedList"/>
    <dgm:cxn modelId="{4581DF4B-6EA6-4584-ABAD-42FD012ED249}" type="presParOf" srcId="{F85EB7E3-64F8-46E4-9626-DDC05B9BAAC0}" destId="{170301C7-9C34-43F5-BFAB-026FA1D025A7}" srcOrd="0" destOrd="0" presId="urn:microsoft.com/office/officeart/2008/layout/VerticalCurvedList"/>
    <dgm:cxn modelId="{A6AF8834-690D-407A-B0F5-0565324E61F6}" type="presParOf" srcId="{170301C7-9C34-43F5-BFAB-026FA1D025A7}" destId="{902185F6-CE44-4672-8B2F-13B4BCF2D165}" srcOrd="0" destOrd="0" presId="urn:microsoft.com/office/officeart/2008/layout/VerticalCurvedList"/>
    <dgm:cxn modelId="{37D58F92-7024-4F15-A91E-CE8D5429597E}" type="presParOf" srcId="{170301C7-9C34-43F5-BFAB-026FA1D025A7}" destId="{16566046-CBCD-486F-A6E5-AB4F9D0AF5DF}" srcOrd="1" destOrd="0" presId="urn:microsoft.com/office/officeart/2008/layout/VerticalCurvedList"/>
    <dgm:cxn modelId="{34628F0B-54D7-4F94-8B8F-5559EB5EB525}" type="presParOf" srcId="{170301C7-9C34-43F5-BFAB-026FA1D025A7}" destId="{92B92310-B918-4A15-9487-87EF5F148C03}" srcOrd="2" destOrd="0" presId="urn:microsoft.com/office/officeart/2008/layout/VerticalCurvedList"/>
    <dgm:cxn modelId="{695214D8-80FD-4A34-8A6C-6DB7FD4D6724}" type="presParOf" srcId="{170301C7-9C34-43F5-BFAB-026FA1D025A7}" destId="{54C4728F-FD82-4BAB-9096-E16FCE8A02FC}" srcOrd="3" destOrd="0" presId="urn:microsoft.com/office/officeart/2008/layout/VerticalCurvedList"/>
    <dgm:cxn modelId="{2C5A7BF1-96A9-4BF9-BF7C-FA30FA1EB825}" type="presParOf" srcId="{F85EB7E3-64F8-46E4-9626-DDC05B9BAAC0}" destId="{EBEDCB85-3174-4700-9A57-25F0F6D50CAA}" srcOrd="1" destOrd="0" presId="urn:microsoft.com/office/officeart/2008/layout/VerticalCurvedList"/>
    <dgm:cxn modelId="{DDD8082B-0DED-424F-9F84-06042A84793C}" type="presParOf" srcId="{F85EB7E3-64F8-46E4-9626-DDC05B9BAAC0}" destId="{9A924C8D-55DF-422A-9043-D475F2BCF72B}" srcOrd="2" destOrd="0" presId="urn:microsoft.com/office/officeart/2008/layout/VerticalCurvedList"/>
    <dgm:cxn modelId="{2E28081B-C364-4CE2-BAED-1CCDE69CA496}" type="presParOf" srcId="{9A924C8D-55DF-422A-9043-D475F2BCF72B}" destId="{0DC190F7-AC4A-4901-BAE3-5888499706B6}" srcOrd="0" destOrd="0" presId="urn:microsoft.com/office/officeart/2008/layout/VerticalCurvedList"/>
    <dgm:cxn modelId="{E9253B59-C444-47CA-B85D-E131F2D5279B}" type="presParOf" srcId="{F85EB7E3-64F8-46E4-9626-DDC05B9BAAC0}" destId="{E1A9FF60-BDE0-4C50-9D98-9839032D756D}" srcOrd="3" destOrd="0" presId="urn:microsoft.com/office/officeart/2008/layout/VerticalCurvedList"/>
    <dgm:cxn modelId="{C5462207-E516-426B-86BC-C7AC1AE37387}" type="presParOf" srcId="{F85EB7E3-64F8-46E4-9626-DDC05B9BAAC0}" destId="{2CDE3FEE-3733-4AB1-97AB-3BDFAACA9243}" srcOrd="4" destOrd="0" presId="urn:microsoft.com/office/officeart/2008/layout/VerticalCurvedList"/>
    <dgm:cxn modelId="{15B8D4C5-C5DC-4248-8317-AE1D3FA645B0}" type="presParOf" srcId="{2CDE3FEE-3733-4AB1-97AB-3BDFAACA9243}" destId="{1D376DDF-F517-43CE-ADA4-5F02C29F6D32}" srcOrd="0" destOrd="0" presId="urn:microsoft.com/office/officeart/2008/layout/VerticalCurvedList"/>
    <dgm:cxn modelId="{45E40A96-E0FF-456C-BC7D-2466FACC56D1}" type="presParOf" srcId="{F85EB7E3-64F8-46E4-9626-DDC05B9BAAC0}" destId="{C9672B99-86ED-4BBC-9721-E4B8CB543BC7}" srcOrd="5" destOrd="0" presId="urn:microsoft.com/office/officeart/2008/layout/VerticalCurvedList"/>
    <dgm:cxn modelId="{2C95130F-BA78-4539-A7DC-50D0939AA7EF}" type="presParOf" srcId="{F85EB7E3-64F8-46E4-9626-DDC05B9BAAC0}" destId="{C838F80B-504C-4166-946F-D091E77F47C7}" srcOrd="6" destOrd="0" presId="urn:microsoft.com/office/officeart/2008/layout/VerticalCurvedList"/>
    <dgm:cxn modelId="{19DAA81A-CFD4-4E29-9194-9356FD8E8EDE}" type="presParOf" srcId="{C838F80B-504C-4166-946F-D091E77F47C7}" destId="{FD435F5F-42CA-41AE-B487-AFF3BBD90CC5}" srcOrd="0" destOrd="0" presId="urn:microsoft.com/office/officeart/2008/layout/VerticalCurvedList"/>
    <dgm:cxn modelId="{598F7675-1B16-4CC8-BCB4-EC1F0EA6F28F}" type="presParOf" srcId="{F85EB7E3-64F8-46E4-9626-DDC05B9BAAC0}" destId="{9EB7D614-F73E-4EB9-84D6-E6D07B5032D0}" srcOrd="7" destOrd="0" presId="urn:microsoft.com/office/officeart/2008/layout/VerticalCurvedList"/>
    <dgm:cxn modelId="{CA6F7740-65AA-49FF-A0C3-918B57A759B7}" type="presParOf" srcId="{F85EB7E3-64F8-46E4-9626-DDC05B9BAAC0}" destId="{E2A229E0-89EA-4CDF-A385-8B645396CC9A}" srcOrd="8" destOrd="0" presId="urn:microsoft.com/office/officeart/2008/layout/VerticalCurvedList"/>
    <dgm:cxn modelId="{0B9236AB-F83F-4465-85B5-A85249243F56}" type="presParOf" srcId="{E2A229E0-89EA-4CDF-A385-8B645396CC9A}" destId="{28B7B180-0BD3-4956-A284-671A457CA0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887346-B4D5-4F14-9AA8-9C13933B8CAE}" type="doc">
      <dgm:prSet loTypeId="urn:microsoft.com/office/officeart/2008/layout/VerticalCurvedLis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7E8CD376-8524-41D4-B49D-ABD1C29CC69C}">
      <dgm:prSet phldrT="[Κείμενο]" custT="1"/>
      <dgm:spPr/>
      <dgm:t>
        <a:bodyPr/>
        <a:lstStyle/>
        <a:p>
          <a:r>
            <a:rPr lang="en-US" sz="2800" dirty="0"/>
            <a:t>To ensure the smart management of tourism flows.</a:t>
          </a:r>
          <a:endParaRPr lang="el-GR" sz="2800" dirty="0"/>
        </a:p>
      </dgm:t>
    </dgm:pt>
    <dgm:pt modelId="{035F0382-2899-4335-BF52-3D57680BBB77}" type="parTrans" cxnId="{CC426446-C5BD-4868-A53C-027D7C920961}">
      <dgm:prSet/>
      <dgm:spPr/>
      <dgm:t>
        <a:bodyPr/>
        <a:lstStyle/>
        <a:p>
          <a:endParaRPr lang="el-GR" sz="2800"/>
        </a:p>
      </dgm:t>
    </dgm:pt>
    <dgm:pt modelId="{671A4812-608D-44AD-A4FF-093915B49A5D}" type="sibTrans" cxnId="{CC426446-C5BD-4868-A53C-027D7C920961}">
      <dgm:prSet/>
      <dgm:spPr/>
      <dgm:t>
        <a:bodyPr/>
        <a:lstStyle/>
        <a:p>
          <a:endParaRPr lang="el-GR" sz="2800"/>
        </a:p>
      </dgm:t>
    </dgm:pt>
    <dgm:pt modelId="{282766D1-21F8-4AF7-8934-B660ACB339AF}">
      <dgm:prSet phldrT="[Κείμενο]" custT="1"/>
      <dgm:spPr/>
      <dgm:t>
        <a:bodyPr/>
        <a:lstStyle/>
        <a:p>
          <a:r>
            <a:rPr lang="en-US" sz="2800" dirty="0"/>
            <a:t>To focus on quality rather than volume.</a:t>
          </a:r>
          <a:endParaRPr lang="el-GR" sz="2800" dirty="0"/>
        </a:p>
      </dgm:t>
    </dgm:pt>
    <dgm:pt modelId="{48A4A456-3B97-4F3A-8D8D-CC414D67AE6C}" type="parTrans" cxnId="{58123D83-E760-42DF-99FB-CD15EC976F22}">
      <dgm:prSet/>
      <dgm:spPr/>
      <dgm:t>
        <a:bodyPr/>
        <a:lstStyle/>
        <a:p>
          <a:endParaRPr lang="el-GR" sz="2800"/>
        </a:p>
      </dgm:t>
    </dgm:pt>
    <dgm:pt modelId="{20D41079-9990-4BFE-9ED4-107A2571A2C4}" type="sibTrans" cxnId="{58123D83-E760-42DF-99FB-CD15EC976F22}">
      <dgm:prSet/>
      <dgm:spPr/>
      <dgm:t>
        <a:bodyPr/>
        <a:lstStyle/>
        <a:p>
          <a:endParaRPr lang="el-GR" sz="2800"/>
        </a:p>
      </dgm:t>
    </dgm:pt>
    <dgm:pt modelId="{9BE5E621-62F5-4E61-AA42-AAFA6D715EDA}">
      <dgm:prSet phldrT="[Κείμενο]" custT="1"/>
      <dgm:spPr/>
      <dgm:t>
        <a:bodyPr/>
        <a:lstStyle/>
        <a:p>
          <a:r>
            <a:rPr lang="en-US" sz="2800" dirty="0"/>
            <a:t>To develop data monitoring systems to drive product re-orientation based on greening and sustainability.</a:t>
          </a:r>
          <a:endParaRPr lang="el-GR" sz="2800" dirty="0"/>
        </a:p>
      </dgm:t>
    </dgm:pt>
    <dgm:pt modelId="{4767725D-B424-40CD-BEB8-266745870292}" type="parTrans" cxnId="{5171A458-9BE8-4870-91D7-14ED3B97E2EE}">
      <dgm:prSet/>
      <dgm:spPr/>
      <dgm:t>
        <a:bodyPr/>
        <a:lstStyle/>
        <a:p>
          <a:endParaRPr lang="el-GR" sz="2800"/>
        </a:p>
      </dgm:t>
    </dgm:pt>
    <dgm:pt modelId="{05089D12-934F-43CF-B478-4B5BFA8F717F}" type="sibTrans" cxnId="{5171A458-9BE8-4870-91D7-14ED3B97E2EE}">
      <dgm:prSet/>
      <dgm:spPr/>
      <dgm:t>
        <a:bodyPr/>
        <a:lstStyle/>
        <a:p>
          <a:endParaRPr lang="el-GR" sz="2800"/>
        </a:p>
      </dgm:t>
    </dgm:pt>
    <dgm:pt modelId="{2BE60D70-4D72-4870-801A-E60BE911E32D}" type="pres">
      <dgm:prSet presAssocID="{8E887346-B4D5-4F14-9AA8-9C13933B8C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F85EB7E3-64F8-46E4-9626-DDC05B9BAAC0}" type="pres">
      <dgm:prSet presAssocID="{8E887346-B4D5-4F14-9AA8-9C13933B8CAE}" presName="Name1" presStyleCnt="0"/>
      <dgm:spPr/>
    </dgm:pt>
    <dgm:pt modelId="{170301C7-9C34-43F5-BFAB-026FA1D025A7}" type="pres">
      <dgm:prSet presAssocID="{8E887346-B4D5-4F14-9AA8-9C13933B8CAE}" presName="cycle" presStyleCnt="0"/>
      <dgm:spPr/>
    </dgm:pt>
    <dgm:pt modelId="{902185F6-CE44-4672-8B2F-13B4BCF2D165}" type="pres">
      <dgm:prSet presAssocID="{8E887346-B4D5-4F14-9AA8-9C13933B8CAE}" presName="srcNode" presStyleLbl="node1" presStyleIdx="0" presStyleCnt="3"/>
      <dgm:spPr/>
    </dgm:pt>
    <dgm:pt modelId="{16566046-CBCD-486F-A6E5-AB4F9D0AF5DF}" type="pres">
      <dgm:prSet presAssocID="{8E887346-B4D5-4F14-9AA8-9C13933B8CAE}" presName="conn" presStyleLbl="parChTrans1D2" presStyleIdx="0" presStyleCnt="1"/>
      <dgm:spPr/>
      <dgm:t>
        <a:bodyPr/>
        <a:lstStyle/>
        <a:p>
          <a:endParaRPr lang="en-GB"/>
        </a:p>
      </dgm:t>
    </dgm:pt>
    <dgm:pt modelId="{92B92310-B918-4A15-9487-87EF5F148C03}" type="pres">
      <dgm:prSet presAssocID="{8E887346-B4D5-4F14-9AA8-9C13933B8CAE}" presName="extraNode" presStyleLbl="node1" presStyleIdx="0" presStyleCnt="3"/>
      <dgm:spPr/>
    </dgm:pt>
    <dgm:pt modelId="{54C4728F-FD82-4BAB-9096-E16FCE8A02FC}" type="pres">
      <dgm:prSet presAssocID="{8E887346-B4D5-4F14-9AA8-9C13933B8CAE}" presName="dstNode" presStyleLbl="node1" presStyleIdx="0" presStyleCnt="3"/>
      <dgm:spPr/>
    </dgm:pt>
    <dgm:pt modelId="{EBEDCB85-3174-4700-9A57-25F0F6D50CAA}" type="pres">
      <dgm:prSet presAssocID="{7E8CD376-8524-41D4-B49D-ABD1C29CC69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924C8D-55DF-422A-9043-D475F2BCF72B}" type="pres">
      <dgm:prSet presAssocID="{7E8CD376-8524-41D4-B49D-ABD1C29CC69C}" presName="accent_1" presStyleCnt="0"/>
      <dgm:spPr/>
    </dgm:pt>
    <dgm:pt modelId="{0DC190F7-AC4A-4901-BAE3-5888499706B6}" type="pres">
      <dgm:prSet presAssocID="{7E8CD376-8524-41D4-B49D-ABD1C29CC69C}" presName="accentRepeatNode" presStyleLbl="solidFgAcc1" presStyleIdx="0" presStyleCnt="3"/>
      <dgm:spPr/>
    </dgm:pt>
    <dgm:pt modelId="{E1A9FF60-BDE0-4C50-9D98-9839032D756D}" type="pres">
      <dgm:prSet presAssocID="{282766D1-21F8-4AF7-8934-B660ACB339A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DE3FEE-3733-4AB1-97AB-3BDFAACA9243}" type="pres">
      <dgm:prSet presAssocID="{282766D1-21F8-4AF7-8934-B660ACB339AF}" presName="accent_2" presStyleCnt="0"/>
      <dgm:spPr/>
    </dgm:pt>
    <dgm:pt modelId="{1D376DDF-F517-43CE-ADA4-5F02C29F6D32}" type="pres">
      <dgm:prSet presAssocID="{282766D1-21F8-4AF7-8934-B660ACB339AF}" presName="accentRepeatNode" presStyleLbl="solidFgAcc1" presStyleIdx="1" presStyleCnt="3"/>
      <dgm:spPr/>
    </dgm:pt>
    <dgm:pt modelId="{C9672B99-86ED-4BBC-9721-E4B8CB543BC7}" type="pres">
      <dgm:prSet presAssocID="{9BE5E621-62F5-4E61-AA42-AAFA6D715ED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38F80B-504C-4166-946F-D091E77F47C7}" type="pres">
      <dgm:prSet presAssocID="{9BE5E621-62F5-4E61-AA42-AAFA6D715EDA}" presName="accent_3" presStyleCnt="0"/>
      <dgm:spPr/>
    </dgm:pt>
    <dgm:pt modelId="{FD435F5F-42CA-41AE-B487-AFF3BBD90CC5}" type="pres">
      <dgm:prSet presAssocID="{9BE5E621-62F5-4E61-AA42-AAFA6D715EDA}" presName="accentRepeatNode" presStyleLbl="solidFgAcc1" presStyleIdx="2" presStyleCnt="3"/>
      <dgm:spPr/>
    </dgm:pt>
  </dgm:ptLst>
  <dgm:cxnLst>
    <dgm:cxn modelId="{02121629-1B72-49AA-8062-B049935D2BE4}" type="presOf" srcId="{9BE5E621-62F5-4E61-AA42-AAFA6D715EDA}" destId="{C9672B99-86ED-4BBC-9721-E4B8CB543BC7}" srcOrd="0" destOrd="0" presId="urn:microsoft.com/office/officeart/2008/layout/VerticalCurvedList"/>
    <dgm:cxn modelId="{288FCF2F-8387-42CB-93C3-27429BC50EC0}" type="presOf" srcId="{8E887346-B4D5-4F14-9AA8-9C13933B8CAE}" destId="{2BE60D70-4D72-4870-801A-E60BE911E32D}" srcOrd="0" destOrd="0" presId="urn:microsoft.com/office/officeart/2008/layout/VerticalCurvedList"/>
    <dgm:cxn modelId="{87BBAAD8-5CE0-4DDF-9D04-0F2252AA3CE7}" type="presOf" srcId="{282766D1-21F8-4AF7-8934-B660ACB339AF}" destId="{E1A9FF60-BDE0-4C50-9D98-9839032D756D}" srcOrd="0" destOrd="0" presId="urn:microsoft.com/office/officeart/2008/layout/VerticalCurvedList"/>
    <dgm:cxn modelId="{55830218-9E76-4FBD-8BEA-DE6ECD77A825}" type="presOf" srcId="{671A4812-608D-44AD-A4FF-093915B49A5D}" destId="{16566046-CBCD-486F-A6E5-AB4F9D0AF5DF}" srcOrd="0" destOrd="0" presId="urn:microsoft.com/office/officeart/2008/layout/VerticalCurvedList"/>
    <dgm:cxn modelId="{58123D83-E760-42DF-99FB-CD15EC976F22}" srcId="{8E887346-B4D5-4F14-9AA8-9C13933B8CAE}" destId="{282766D1-21F8-4AF7-8934-B660ACB339AF}" srcOrd="1" destOrd="0" parTransId="{48A4A456-3B97-4F3A-8D8D-CC414D67AE6C}" sibTransId="{20D41079-9990-4BFE-9ED4-107A2571A2C4}"/>
    <dgm:cxn modelId="{245F8772-229C-412A-945D-FB9226F77970}" type="presOf" srcId="{7E8CD376-8524-41D4-B49D-ABD1C29CC69C}" destId="{EBEDCB85-3174-4700-9A57-25F0F6D50CAA}" srcOrd="0" destOrd="0" presId="urn:microsoft.com/office/officeart/2008/layout/VerticalCurvedList"/>
    <dgm:cxn modelId="{CC426446-C5BD-4868-A53C-027D7C920961}" srcId="{8E887346-B4D5-4F14-9AA8-9C13933B8CAE}" destId="{7E8CD376-8524-41D4-B49D-ABD1C29CC69C}" srcOrd="0" destOrd="0" parTransId="{035F0382-2899-4335-BF52-3D57680BBB77}" sibTransId="{671A4812-608D-44AD-A4FF-093915B49A5D}"/>
    <dgm:cxn modelId="{5171A458-9BE8-4870-91D7-14ED3B97E2EE}" srcId="{8E887346-B4D5-4F14-9AA8-9C13933B8CAE}" destId="{9BE5E621-62F5-4E61-AA42-AAFA6D715EDA}" srcOrd="2" destOrd="0" parTransId="{4767725D-B424-40CD-BEB8-266745870292}" sibTransId="{05089D12-934F-43CF-B478-4B5BFA8F717F}"/>
    <dgm:cxn modelId="{5FD911BE-8B35-46E8-A7A1-CE934D3F12AC}" type="presParOf" srcId="{2BE60D70-4D72-4870-801A-E60BE911E32D}" destId="{F85EB7E3-64F8-46E4-9626-DDC05B9BAAC0}" srcOrd="0" destOrd="0" presId="urn:microsoft.com/office/officeart/2008/layout/VerticalCurvedList"/>
    <dgm:cxn modelId="{80F63184-6C8A-4F4C-B4A5-4F5D67219CD7}" type="presParOf" srcId="{F85EB7E3-64F8-46E4-9626-DDC05B9BAAC0}" destId="{170301C7-9C34-43F5-BFAB-026FA1D025A7}" srcOrd="0" destOrd="0" presId="urn:microsoft.com/office/officeart/2008/layout/VerticalCurvedList"/>
    <dgm:cxn modelId="{ABEE58B0-BB7E-44E9-8C50-065F2032EA9C}" type="presParOf" srcId="{170301C7-9C34-43F5-BFAB-026FA1D025A7}" destId="{902185F6-CE44-4672-8B2F-13B4BCF2D165}" srcOrd="0" destOrd="0" presId="urn:microsoft.com/office/officeart/2008/layout/VerticalCurvedList"/>
    <dgm:cxn modelId="{FC094637-0C24-426E-8BE4-6A236C34D4F8}" type="presParOf" srcId="{170301C7-9C34-43F5-BFAB-026FA1D025A7}" destId="{16566046-CBCD-486F-A6E5-AB4F9D0AF5DF}" srcOrd="1" destOrd="0" presId="urn:microsoft.com/office/officeart/2008/layout/VerticalCurvedList"/>
    <dgm:cxn modelId="{CA364652-E26F-4A3A-8CB8-88A8B20FB6F7}" type="presParOf" srcId="{170301C7-9C34-43F5-BFAB-026FA1D025A7}" destId="{92B92310-B918-4A15-9487-87EF5F148C03}" srcOrd="2" destOrd="0" presId="urn:microsoft.com/office/officeart/2008/layout/VerticalCurvedList"/>
    <dgm:cxn modelId="{362ACB02-AD7E-4C7C-A9F0-C4EB02F58BE0}" type="presParOf" srcId="{170301C7-9C34-43F5-BFAB-026FA1D025A7}" destId="{54C4728F-FD82-4BAB-9096-E16FCE8A02FC}" srcOrd="3" destOrd="0" presId="urn:microsoft.com/office/officeart/2008/layout/VerticalCurvedList"/>
    <dgm:cxn modelId="{39FC9BBC-FC70-4F3A-85AB-6AFB03739E76}" type="presParOf" srcId="{F85EB7E3-64F8-46E4-9626-DDC05B9BAAC0}" destId="{EBEDCB85-3174-4700-9A57-25F0F6D50CAA}" srcOrd="1" destOrd="0" presId="urn:microsoft.com/office/officeart/2008/layout/VerticalCurvedList"/>
    <dgm:cxn modelId="{3FFF5287-8A6F-4AFF-B34E-A1A92D1268DA}" type="presParOf" srcId="{F85EB7E3-64F8-46E4-9626-DDC05B9BAAC0}" destId="{9A924C8D-55DF-422A-9043-D475F2BCF72B}" srcOrd="2" destOrd="0" presId="urn:microsoft.com/office/officeart/2008/layout/VerticalCurvedList"/>
    <dgm:cxn modelId="{ECC74BC1-36E7-499E-B79A-4B06C2EC2217}" type="presParOf" srcId="{9A924C8D-55DF-422A-9043-D475F2BCF72B}" destId="{0DC190F7-AC4A-4901-BAE3-5888499706B6}" srcOrd="0" destOrd="0" presId="urn:microsoft.com/office/officeart/2008/layout/VerticalCurvedList"/>
    <dgm:cxn modelId="{B533ABE4-141C-41F3-BF15-1919B049A87E}" type="presParOf" srcId="{F85EB7E3-64F8-46E4-9626-DDC05B9BAAC0}" destId="{E1A9FF60-BDE0-4C50-9D98-9839032D756D}" srcOrd="3" destOrd="0" presId="urn:microsoft.com/office/officeart/2008/layout/VerticalCurvedList"/>
    <dgm:cxn modelId="{6ED441F6-0CF9-4A0B-A76F-A25F4C5D147C}" type="presParOf" srcId="{F85EB7E3-64F8-46E4-9626-DDC05B9BAAC0}" destId="{2CDE3FEE-3733-4AB1-97AB-3BDFAACA9243}" srcOrd="4" destOrd="0" presId="urn:microsoft.com/office/officeart/2008/layout/VerticalCurvedList"/>
    <dgm:cxn modelId="{E869C162-A760-4D2B-ABFD-1B388BC8A60D}" type="presParOf" srcId="{2CDE3FEE-3733-4AB1-97AB-3BDFAACA9243}" destId="{1D376DDF-F517-43CE-ADA4-5F02C29F6D32}" srcOrd="0" destOrd="0" presId="urn:microsoft.com/office/officeart/2008/layout/VerticalCurvedList"/>
    <dgm:cxn modelId="{94C36514-1285-4A87-A3D9-4F03320BF8B6}" type="presParOf" srcId="{F85EB7E3-64F8-46E4-9626-DDC05B9BAAC0}" destId="{C9672B99-86ED-4BBC-9721-E4B8CB543BC7}" srcOrd="5" destOrd="0" presId="urn:microsoft.com/office/officeart/2008/layout/VerticalCurvedList"/>
    <dgm:cxn modelId="{7EE6DABE-0132-4806-97BB-2E87FA917E4A}" type="presParOf" srcId="{F85EB7E3-64F8-46E4-9626-DDC05B9BAAC0}" destId="{C838F80B-504C-4166-946F-D091E77F47C7}" srcOrd="6" destOrd="0" presId="urn:microsoft.com/office/officeart/2008/layout/VerticalCurvedList"/>
    <dgm:cxn modelId="{AC708221-62C0-405D-8A50-6BA71E32B52E}" type="presParOf" srcId="{C838F80B-504C-4166-946F-D091E77F47C7}" destId="{FD435F5F-42CA-41AE-B487-AFF3BBD90C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887346-B4D5-4F14-9AA8-9C13933B8CAE}" type="doc">
      <dgm:prSet loTypeId="urn:microsoft.com/office/officeart/2008/layout/VerticalCurvedLis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7E8CD376-8524-41D4-B49D-ABD1C29CC69C}">
      <dgm:prSet phldrT="[Κείμενο]" custT="1"/>
      <dgm:spPr/>
      <dgm:t>
        <a:bodyPr/>
        <a:lstStyle/>
        <a:p>
          <a:r>
            <a:rPr lang="en-US" sz="2800" dirty="0"/>
            <a:t>Competencies</a:t>
          </a:r>
          <a:endParaRPr lang="el-GR" sz="2800" dirty="0"/>
        </a:p>
      </dgm:t>
    </dgm:pt>
    <dgm:pt modelId="{035F0382-2899-4335-BF52-3D57680BBB77}" type="parTrans" cxnId="{CC426446-C5BD-4868-A53C-027D7C920961}">
      <dgm:prSet/>
      <dgm:spPr/>
      <dgm:t>
        <a:bodyPr/>
        <a:lstStyle/>
        <a:p>
          <a:endParaRPr lang="el-GR" sz="2800"/>
        </a:p>
      </dgm:t>
    </dgm:pt>
    <dgm:pt modelId="{671A4812-608D-44AD-A4FF-093915B49A5D}" type="sibTrans" cxnId="{CC426446-C5BD-4868-A53C-027D7C920961}">
      <dgm:prSet/>
      <dgm:spPr/>
      <dgm:t>
        <a:bodyPr/>
        <a:lstStyle/>
        <a:p>
          <a:endParaRPr lang="el-GR" sz="2800"/>
        </a:p>
      </dgm:t>
    </dgm:pt>
    <dgm:pt modelId="{282766D1-21F8-4AF7-8934-B660ACB339AF}">
      <dgm:prSet phldrT="[Κείμενο]" custT="1"/>
      <dgm:spPr/>
      <dgm:t>
        <a:bodyPr/>
        <a:lstStyle/>
        <a:p>
          <a:r>
            <a:rPr lang="en-US" sz="2800" dirty="0"/>
            <a:t>Networking/Clustering</a:t>
          </a:r>
          <a:endParaRPr lang="el-GR" sz="2800" dirty="0"/>
        </a:p>
      </dgm:t>
    </dgm:pt>
    <dgm:pt modelId="{48A4A456-3B97-4F3A-8D8D-CC414D67AE6C}" type="parTrans" cxnId="{58123D83-E760-42DF-99FB-CD15EC976F22}">
      <dgm:prSet/>
      <dgm:spPr/>
      <dgm:t>
        <a:bodyPr/>
        <a:lstStyle/>
        <a:p>
          <a:endParaRPr lang="el-GR" sz="2800"/>
        </a:p>
      </dgm:t>
    </dgm:pt>
    <dgm:pt modelId="{20D41079-9990-4BFE-9ED4-107A2571A2C4}" type="sibTrans" cxnId="{58123D83-E760-42DF-99FB-CD15EC976F22}">
      <dgm:prSet/>
      <dgm:spPr/>
      <dgm:t>
        <a:bodyPr/>
        <a:lstStyle/>
        <a:p>
          <a:endParaRPr lang="el-GR" sz="2800"/>
        </a:p>
      </dgm:t>
    </dgm:pt>
    <dgm:pt modelId="{9BE5E621-62F5-4E61-AA42-AAFA6D715EDA}">
      <dgm:prSet phldrT="[Κείμενο]" custT="1"/>
      <dgm:spPr/>
      <dgm:t>
        <a:bodyPr/>
        <a:lstStyle/>
        <a:p>
          <a:r>
            <a:rPr lang="en-US" sz="2800" dirty="0"/>
            <a:t>Standard Integrated Tourism Management Destinations </a:t>
          </a:r>
          <a:endParaRPr lang="el-GR" sz="2800" dirty="0"/>
        </a:p>
      </dgm:t>
    </dgm:pt>
    <dgm:pt modelId="{4767725D-B424-40CD-BEB8-266745870292}" type="parTrans" cxnId="{5171A458-9BE8-4870-91D7-14ED3B97E2EE}">
      <dgm:prSet/>
      <dgm:spPr/>
      <dgm:t>
        <a:bodyPr/>
        <a:lstStyle/>
        <a:p>
          <a:endParaRPr lang="el-GR" sz="2800"/>
        </a:p>
      </dgm:t>
    </dgm:pt>
    <dgm:pt modelId="{05089D12-934F-43CF-B478-4B5BFA8F717F}" type="sibTrans" cxnId="{5171A458-9BE8-4870-91D7-14ED3B97E2EE}">
      <dgm:prSet/>
      <dgm:spPr/>
      <dgm:t>
        <a:bodyPr/>
        <a:lstStyle/>
        <a:p>
          <a:endParaRPr lang="el-GR" sz="2800"/>
        </a:p>
      </dgm:t>
    </dgm:pt>
    <dgm:pt modelId="{D3CA9CC6-C8ED-4347-8ACF-BAADC0EDA8C3}">
      <dgm:prSet phldrT="[Κείμενο]" custT="1"/>
      <dgm:spPr/>
      <dgm:t>
        <a:bodyPr/>
        <a:lstStyle/>
        <a:p>
          <a:r>
            <a:rPr lang="en-US" sz="2800" dirty="0"/>
            <a:t>Reporting</a:t>
          </a:r>
          <a:endParaRPr lang="el-GR" sz="2800" dirty="0"/>
        </a:p>
      </dgm:t>
    </dgm:pt>
    <dgm:pt modelId="{B2BAF672-DEF8-4E0E-80FB-34463A25A8FF}" type="parTrans" cxnId="{FD3AE269-40A6-43BB-941B-E22C6B45F682}">
      <dgm:prSet/>
      <dgm:spPr/>
      <dgm:t>
        <a:bodyPr/>
        <a:lstStyle/>
        <a:p>
          <a:endParaRPr lang="el-GR"/>
        </a:p>
      </dgm:t>
    </dgm:pt>
    <dgm:pt modelId="{6243FF62-D57A-4F6D-A9FE-283BF5625187}" type="sibTrans" cxnId="{FD3AE269-40A6-43BB-941B-E22C6B45F682}">
      <dgm:prSet/>
      <dgm:spPr/>
      <dgm:t>
        <a:bodyPr/>
        <a:lstStyle/>
        <a:p>
          <a:endParaRPr lang="el-GR"/>
        </a:p>
      </dgm:t>
    </dgm:pt>
    <dgm:pt modelId="{2BE60D70-4D72-4870-801A-E60BE911E32D}" type="pres">
      <dgm:prSet presAssocID="{8E887346-B4D5-4F14-9AA8-9C13933B8C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F85EB7E3-64F8-46E4-9626-DDC05B9BAAC0}" type="pres">
      <dgm:prSet presAssocID="{8E887346-B4D5-4F14-9AA8-9C13933B8CAE}" presName="Name1" presStyleCnt="0"/>
      <dgm:spPr/>
    </dgm:pt>
    <dgm:pt modelId="{170301C7-9C34-43F5-BFAB-026FA1D025A7}" type="pres">
      <dgm:prSet presAssocID="{8E887346-B4D5-4F14-9AA8-9C13933B8CAE}" presName="cycle" presStyleCnt="0"/>
      <dgm:spPr/>
    </dgm:pt>
    <dgm:pt modelId="{902185F6-CE44-4672-8B2F-13B4BCF2D165}" type="pres">
      <dgm:prSet presAssocID="{8E887346-B4D5-4F14-9AA8-9C13933B8CAE}" presName="srcNode" presStyleLbl="node1" presStyleIdx="0" presStyleCnt="4"/>
      <dgm:spPr/>
    </dgm:pt>
    <dgm:pt modelId="{16566046-CBCD-486F-A6E5-AB4F9D0AF5DF}" type="pres">
      <dgm:prSet presAssocID="{8E887346-B4D5-4F14-9AA8-9C13933B8CAE}" presName="conn" presStyleLbl="parChTrans1D2" presStyleIdx="0" presStyleCnt="1"/>
      <dgm:spPr/>
      <dgm:t>
        <a:bodyPr/>
        <a:lstStyle/>
        <a:p>
          <a:endParaRPr lang="en-GB"/>
        </a:p>
      </dgm:t>
    </dgm:pt>
    <dgm:pt modelId="{92B92310-B918-4A15-9487-87EF5F148C03}" type="pres">
      <dgm:prSet presAssocID="{8E887346-B4D5-4F14-9AA8-9C13933B8CAE}" presName="extraNode" presStyleLbl="node1" presStyleIdx="0" presStyleCnt="4"/>
      <dgm:spPr/>
    </dgm:pt>
    <dgm:pt modelId="{54C4728F-FD82-4BAB-9096-E16FCE8A02FC}" type="pres">
      <dgm:prSet presAssocID="{8E887346-B4D5-4F14-9AA8-9C13933B8CAE}" presName="dstNode" presStyleLbl="node1" presStyleIdx="0" presStyleCnt="4"/>
      <dgm:spPr/>
    </dgm:pt>
    <dgm:pt modelId="{EBEDCB85-3174-4700-9A57-25F0F6D50CAA}" type="pres">
      <dgm:prSet presAssocID="{7E8CD376-8524-41D4-B49D-ABD1C29CC69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924C8D-55DF-422A-9043-D475F2BCF72B}" type="pres">
      <dgm:prSet presAssocID="{7E8CD376-8524-41D4-B49D-ABD1C29CC69C}" presName="accent_1" presStyleCnt="0"/>
      <dgm:spPr/>
    </dgm:pt>
    <dgm:pt modelId="{0DC190F7-AC4A-4901-BAE3-5888499706B6}" type="pres">
      <dgm:prSet presAssocID="{7E8CD376-8524-41D4-B49D-ABD1C29CC69C}" presName="accentRepeatNode" presStyleLbl="solidFgAcc1" presStyleIdx="0" presStyleCnt="4"/>
      <dgm:spPr/>
    </dgm:pt>
    <dgm:pt modelId="{E1A9FF60-BDE0-4C50-9D98-9839032D756D}" type="pres">
      <dgm:prSet presAssocID="{282766D1-21F8-4AF7-8934-B660ACB339A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DE3FEE-3733-4AB1-97AB-3BDFAACA9243}" type="pres">
      <dgm:prSet presAssocID="{282766D1-21F8-4AF7-8934-B660ACB339AF}" presName="accent_2" presStyleCnt="0"/>
      <dgm:spPr/>
    </dgm:pt>
    <dgm:pt modelId="{1D376DDF-F517-43CE-ADA4-5F02C29F6D32}" type="pres">
      <dgm:prSet presAssocID="{282766D1-21F8-4AF7-8934-B660ACB339AF}" presName="accentRepeatNode" presStyleLbl="solidFgAcc1" presStyleIdx="1" presStyleCnt="4"/>
      <dgm:spPr/>
    </dgm:pt>
    <dgm:pt modelId="{C9672B99-86ED-4BBC-9721-E4B8CB543BC7}" type="pres">
      <dgm:prSet presAssocID="{9BE5E621-62F5-4E61-AA42-AAFA6D715ED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38F80B-504C-4166-946F-D091E77F47C7}" type="pres">
      <dgm:prSet presAssocID="{9BE5E621-62F5-4E61-AA42-AAFA6D715EDA}" presName="accent_3" presStyleCnt="0"/>
      <dgm:spPr/>
    </dgm:pt>
    <dgm:pt modelId="{FD435F5F-42CA-41AE-B487-AFF3BBD90CC5}" type="pres">
      <dgm:prSet presAssocID="{9BE5E621-62F5-4E61-AA42-AAFA6D715EDA}" presName="accentRepeatNode" presStyleLbl="solidFgAcc1" presStyleIdx="2" presStyleCnt="4"/>
      <dgm:spPr/>
    </dgm:pt>
    <dgm:pt modelId="{B60C3681-6675-4E86-B8C8-FB16C65AD34A}" type="pres">
      <dgm:prSet presAssocID="{D3CA9CC6-C8ED-4347-8ACF-BAADC0EDA8C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3BFD60-443A-45DA-95BF-FA4EADC781BD}" type="pres">
      <dgm:prSet presAssocID="{D3CA9CC6-C8ED-4347-8ACF-BAADC0EDA8C3}" presName="accent_4" presStyleCnt="0"/>
      <dgm:spPr/>
    </dgm:pt>
    <dgm:pt modelId="{F2943EC7-ED90-43C9-BDC0-C31E76ABD818}" type="pres">
      <dgm:prSet presAssocID="{D3CA9CC6-C8ED-4347-8ACF-BAADC0EDA8C3}" presName="accentRepeatNode" presStyleLbl="solidFgAcc1" presStyleIdx="3" presStyleCnt="4"/>
      <dgm:spPr/>
    </dgm:pt>
  </dgm:ptLst>
  <dgm:cxnLst>
    <dgm:cxn modelId="{FBEF5ACE-54CF-42F6-B56F-EBFE16BDBEF3}" type="presOf" srcId="{D3CA9CC6-C8ED-4347-8ACF-BAADC0EDA8C3}" destId="{B60C3681-6675-4E86-B8C8-FB16C65AD34A}" srcOrd="0" destOrd="0" presId="urn:microsoft.com/office/officeart/2008/layout/VerticalCurvedList"/>
    <dgm:cxn modelId="{CC426446-C5BD-4868-A53C-027D7C920961}" srcId="{8E887346-B4D5-4F14-9AA8-9C13933B8CAE}" destId="{7E8CD376-8524-41D4-B49D-ABD1C29CC69C}" srcOrd="0" destOrd="0" parTransId="{035F0382-2899-4335-BF52-3D57680BBB77}" sibTransId="{671A4812-608D-44AD-A4FF-093915B49A5D}"/>
    <dgm:cxn modelId="{FD3AE269-40A6-43BB-941B-E22C6B45F682}" srcId="{8E887346-B4D5-4F14-9AA8-9C13933B8CAE}" destId="{D3CA9CC6-C8ED-4347-8ACF-BAADC0EDA8C3}" srcOrd="3" destOrd="0" parTransId="{B2BAF672-DEF8-4E0E-80FB-34463A25A8FF}" sibTransId="{6243FF62-D57A-4F6D-A9FE-283BF5625187}"/>
    <dgm:cxn modelId="{4BD0C2B1-F98D-4DC2-89FE-9BFCD6D13DCF}" type="presOf" srcId="{671A4812-608D-44AD-A4FF-093915B49A5D}" destId="{16566046-CBCD-486F-A6E5-AB4F9D0AF5DF}" srcOrd="0" destOrd="0" presId="urn:microsoft.com/office/officeart/2008/layout/VerticalCurvedList"/>
    <dgm:cxn modelId="{58123D83-E760-42DF-99FB-CD15EC976F22}" srcId="{8E887346-B4D5-4F14-9AA8-9C13933B8CAE}" destId="{282766D1-21F8-4AF7-8934-B660ACB339AF}" srcOrd="1" destOrd="0" parTransId="{48A4A456-3B97-4F3A-8D8D-CC414D67AE6C}" sibTransId="{20D41079-9990-4BFE-9ED4-107A2571A2C4}"/>
    <dgm:cxn modelId="{5024D023-D213-45AF-8646-22E28425FB09}" type="presOf" srcId="{8E887346-B4D5-4F14-9AA8-9C13933B8CAE}" destId="{2BE60D70-4D72-4870-801A-E60BE911E32D}" srcOrd="0" destOrd="0" presId="urn:microsoft.com/office/officeart/2008/layout/VerticalCurvedList"/>
    <dgm:cxn modelId="{6922237A-4039-4572-9715-AFC71164EE58}" type="presOf" srcId="{7E8CD376-8524-41D4-B49D-ABD1C29CC69C}" destId="{EBEDCB85-3174-4700-9A57-25F0F6D50CAA}" srcOrd="0" destOrd="0" presId="urn:microsoft.com/office/officeart/2008/layout/VerticalCurvedList"/>
    <dgm:cxn modelId="{5171A458-9BE8-4870-91D7-14ED3B97E2EE}" srcId="{8E887346-B4D5-4F14-9AA8-9C13933B8CAE}" destId="{9BE5E621-62F5-4E61-AA42-AAFA6D715EDA}" srcOrd="2" destOrd="0" parTransId="{4767725D-B424-40CD-BEB8-266745870292}" sibTransId="{05089D12-934F-43CF-B478-4B5BFA8F717F}"/>
    <dgm:cxn modelId="{DB6D46F7-D1D6-4EA7-ADE1-B0C0080D8055}" type="presOf" srcId="{9BE5E621-62F5-4E61-AA42-AAFA6D715EDA}" destId="{C9672B99-86ED-4BBC-9721-E4B8CB543BC7}" srcOrd="0" destOrd="0" presId="urn:microsoft.com/office/officeart/2008/layout/VerticalCurvedList"/>
    <dgm:cxn modelId="{0E258C9B-8EA1-4C35-ABB0-C41FDC279CD9}" type="presOf" srcId="{282766D1-21F8-4AF7-8934-B660ACB339AF}" destId="{E1A9FF60-BDE0-4C50-9D98-9839032D756D}" srcOrd="0" destOrd="0" presId="urn:microsoft.com/office/officeart/2008/layout/VerticalCurvedList"/>
    <dgm:cxn modelId="{F1C04686-9424-4884-8347-6A369D90939F}" type="presParOf" srcId="{2BE60D70-4D72-4870-801A-E60BE911E32D}" destId="{F85EB7E3-64F8-46E4-9626-DDC05B9BAAC0}" srcOrd="0" destOrd="0" presId="urn:microsoft.com/office/officeart/2008/layout/VerticalCurvedList"/>
    <dgm:cxn modelId="{4E36227E-95B5-4CA7-BD7E-C8CE7C53005A}" type="presParOf" srcId="{F85EB7E3-64F8-46E4-9626-DDC05B9BAAC0}" destId="{170301C7-9C34-43F5-BFAB-026FA1D025A7}" srcOrd="0" destOrd="0" presId="urn:microsoft.com/office/officeart/2008/layout/VerticalCurvedList"/>
    <dgm:cxn modelId="{A0A54571-A4F6-46C6-942C-0C87C9A0F06E}" type="presParOf" srcId="{170301C7-9C34-43F5-BFAB-026FA1D025A7}" destId="{902185F6-CE44-4672-8B2F-13B4BCF2D165}" srcOrd="0" destOrd="0" presId="urn:microsoft.com/office/officeart/2008/layout/VerticalCurvedList"/>
    <dgm:cxn modelId="{15C53A57-23C6-4691-BF25-D418EE0BB4AA}" type="presParOf" srcId="{170301C7-9C34-43F5-BFAB-026FA1D025A7}" destId="{16566046-CBCD-486F-A6E5-AB4F9D0AF5DF}" srcOrd="1" destOrd="0" presId="urn:microsoft.com/office/officeart/2008/layout/VerticalCurvedList"/>
    <dgm:cxn modelId="{785F9FC9-4503-41DC-8077-2994224AA810}" type="presParOf" srcId="{170301C7-9C34-43F5-BFAB-026FA1D025A7}" destId="{92B92310-B918-4A15-9487-87EF5F148C03}" srcOrd="2" destOrd="0" presId="urn:microsoft.com/office/officeart/2008/layout/VerticalCurvedList"/>
    <dgm:cxn modelId="{391F744C-215F-4A74-BDE4-F5ECE84BBA3D}" type="presParOf" srcId="{170301C7-9C34-43F5-BFAB-026FA1D025A7}" destId="{54C4728F-FD82-4BAB-9096-E16FCE8A02FC}" srcOrd="3" destOrd="0" presId="urn:microsoft.com/office/officeart/2008/layout/VerticalCurvedList"/>
    <dgm:cxn modelId="{BA0F58B3-589B-41C7-AD14-795EA7E8522D}" type="presParOf" srcId="{F85EB7E3-64F8-46E4-9626-DDC05B9BAAC0}" destId="{EBEDCB85-3174-4700-9A57-25F0F6D50CAA}" srcOrd="1" destOrd="0" presId="urn:microsoft.com/office/officeart/2008/layout/VerticalCurvedList"/>
    <dgm:cxn modelId="{35270C3C-E959-4986-9F4D-C2301A3D7250}" type="presParOf" srcId="{F85EB7E3-64F8-46E4-9626-DDC05B9BAAC0}" destId="{9A924C8D-55DF-422A-9043-D475F2BCF72B}" srcOrd="2" destOrd="0" presId="urn:microsoft.com/office/officeart/2008/layout/VerticalCurvedList"/>
    <dgm:cxn modelId="{19CC2141-AC9D-4B24-BC74-A3944B424327}" type="presParOf" srcId="{9A924C8D-55DF-422A-9043-D475F2BCF72B}" destId="{0DC190F7-AC4A-4901-BAE3-5888499706B6}" srcOrd="0" destOrd="0" presId="urn:microsoft.com/office/officeart/2008/layout/VerticalCurvedList"/>
    <dgm:cxn modelId="{FB2087A5-D814-462B-813A-5DEC0B1C8990}" type="presParOf" srcId="{F85EB7E3-64F8-46E4-9626-DDC05B9BAAC0}" destId="{E1A9FF60-BDE0-4C50-9D98-9839032D756D}" srcOrd="3" destOrd="0" presId="urn:microsoft.com/office/officeart/2008/layout/VerticalCurvedList"/>
    <dgm:cxn modelId="{BF43A11E-9903-462F-AE35-B89BA0459EDE}" type="presParOf" srcId="{F85EB7E3-64F8-46E4-9626-DDC05B9BAAC0}" destId="{2CDE3FEE-3733-4AB1-97AB-3BDFAACA9243}" srcOrd="4" destOrd="0" presId="urn:microsoft.com/office/officeart/2008/layout/VerticalCurvedList"/>
    <dgm:cxn modelId="{92139DB2-93D4-44C7-B496-06F18233A346}" type="presParOf" srcId="{2CDE3FEE-3733-4AB1-97AB-3BDFAACA9243}" destId="{1D376DDF-F517-43CE-ADA4-5F02C29F6D32}" srcOrd="0" destOrd="0" presId="urn:microsoft.com/office/officeart/2008/layout/VerticalCurvedList"/>
    <dgm:cxn modelId="{141DF79F-7C99-4FE1-8F50-09B40D690CDD}" type="presParOf" srcId="{F85EB7E3-64F8-46E4-9626-DDC05B9BAAC0}" destId="{C9672B99-86ED-4BBC-9721-E4B8CB543BC7}" srcOrd="5" destOrd="0" presId="urn:microsoft.com/office/officeart/2008/layout/VerticalCurvedList"/>
    <dgm:cxn modelId="{272C599A-B468-436C-921B-5BB2E44863D4}" type="presParOf" srcId="{F85EB7E3-64F8-46E4-9626-DDC05B9BAAC0}" destId="{C838F80B-504C-4166-946F-D091E77F47C7}" srcOrd="6" destOrd="0" presId="urn:microsoft.com/office/officeart/2008/layout/VerticalCurvedList"/>
    <dgm:cxn modelId="{3887615B-CF1A-4EAE-AE65-0D157016D9B8}" type="presParOf" srcId="{C838F80B-504C-4166-946F-D091E77F47C7}" destId="{FD435F5F-42CA-41AE-B487-AFF3BBD90CC5}" srcOrd="0" destOrd="0" presId="urn:microsoft.com/office/officeart/2008/layout/VerticalCurvedList"/>
    <dgm:cxn modelId="{9729EFC5-40AD-4DB4-ACAC-50D2BE2CE22F}" type="presParOf" srcId="{F85EB7E3-64F8-46E4-9626-DDC05B9BAAC0}" destId="{B60C3681-6675-4E86-B8C8-FB16C65AD34A}" srcOrd="7" destOrd="0" presId="urn:microsoft.com/office/officeart/2008/layout/VerticalCurvedList"/>
    <dgm:cxn modelId="{33F2C6B2-56B4-4C7D-95C0-D08B21CA5729}" type="presParOf" srcId="{F85EB7E3-64F8-46E4-9626-DDC05B9BAAC0}" destId="{E13BFD60-443A-45DA-95BF-FA4EADC781BD}" srcOrd="8" destOrd="0" presId="urn:microsoft.com/office/officeart/2008/layout/VerticalCurvedList"/>
    <dgm:cxn modelId="{AB238A7A-97DD-459B-A1FE-A0E35629343A}" type="presParOf" srcId="{E13BFD60-443A-45DA-95BF-FA4EADC781BD}" destId="{F2943EC7-ED90-43C9-BDC0-C31E76ABD8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887346-B4D5-4F14-9AA8-9C13933B8CAE}" type="doc">
      <dgm:prSet loTypeId="urn:microsoft.com/office/officeart/2008/layout/VerticalCurvedLis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7E8CD376-8524-41D4-B49D-ABD1C29CC69C}">
      <dgm:prSet phldrT="[Κείμενο]" custT="1"/>
      <dgm:spPr/>
      <dgm:t>
        <a:bodyPr/>
        <a:lstStyle/>
        <a:p>
          <a:r>
            <a:rPr lang="en-US" sz="2800" dirty="0">
              <a:latin typeface="Calibri" pitchFamily="34" charset="0"/>
              <a:cs typeface="Calibri" pitchFamily="34" charset="0"/>
            </a:rPr>
            <a:t>Integrated policy-making of DMOs focused on sustainability</a:t>
          </a:r>
          <a:endParaRPr lang="el-GR" sz="2800" dirty="0"/>
        </a:p>
      </dgm:t>
    </dgm:pt>
    <dgm:pt modelId="{035F0382-2899-4335-BF52-3D57680BBB77}" type="parTrans" cxnId="{CC426446-C5BD-4868-A53C-027D7C920961}">
      <dgm:prSet/>
      <dgm:spPr/>
      <dgm:t>
        <a:bodyPr/>
        <a:lstStyle/>
        <a:p>
          <a:endParaRPr lang="el-GR" sz="2800"/>
        </a:p>
      </dgm:t>
    </dgm:pt>
    <dgm:pt modelId="{671A4812-608D-44AD-A4FF-093915B49A5D}" type="sibTrans" cxnId="{CC426446-C5BD-4868-A53C-027D7C920961}">
      <dgm:prSet/>
      <dgm:spPr/>
      <dgm:t>
        <a:bodyPr/>
        <a:lstStyle/>
        <a:p>
          <a:endParaRPr lang="el-GR" sz="2800"/>
        </a:p>
      </dgm:t>
    </dgm:pt>
    <dgm:pt modelId="{0CE3CB4A-A457-4736-8C1D-6216D1E62D45}">
      <dgm:prSet custT="1"/>
      <dgm:spPr/>
      <dgm:t>
        <a:bodyPr/>
        <a:lstStyle/>
        <a:p>
          <a:r>
            <a:rPr lang="en-US" sz="2800" dirty="0">
              <a:latin typeface="Calibri" pitchFamily="34" charset="0"/>
              <a:cs typeface="Calibri" pitchFamily="34" charset="0"/>
            </a:rPr>
            <a:t>Promotion of specific touristic products at local/regional level</a:t>
          </a:r>
          <a:endParaRPr lang="el-GR" sz="2800" dirty="0">
            <a:latin typeface="Calibri" pitchFamily="34" charset="0"/>
            <a:cs typeface="Calibri" pitchFamily="34" charset="0"/>
          </a:endParaRPr>
        </a:p>
      </dgm:t>
    </dgm:pt>
    <dgm:pt modelId="{912D1B8E-EBCA-4433-84B7-9F985697EC37}" type="parTrans" cxnId="{1E133324-659C-4168-B25F-0DEC44CE517B}">
      <dgm:prSet/>
      <dgm:spPr/>
      <dgm:t>
        <a:bodyPr/>
        <a:lstStyle/>
        <a:p>
          <a:endParaRPr lang="el-GR"/>
        </a:p>
      </dgm:t>
    </dgm:pt>
    <dgm:pt modelId="{B8ED2738-8484-4561-8C5C-F260039AD999}" type="sibTrans" cxnId="{1E133324-659C-4168-B25F-0DEC44CE517B}">
      <dgm:prSet/>
      <dgm:spPr/>
      <dgm:t>
        <a:bodyPr/>
        <a:lstStyle/>
        <a:p>
          <a:endParaRPr lang="el-GR"/>
        </a:p>
      </dgm:t>
    </dgm:pt>
    <dgm:pt modelId="{4A511EE6-0A41-45AA-9300-6A7DA30D0CCD}">
      <dgm:prSet custT="1"/>
      <dgm:spPr/>
      <dgm:t>
        <a:bodyPr/>
        <a:lstStyle/>
        <a:p>
          <a:r>
            <a:rPr lang="en-US" sz="2800" dirty="0">
              <a:latin typeface="Calibri" pitchFamily="34" charset="0"/>
              <a:cs typeface="Calibri" pitchFamily="34" charset="0"/>
            </a:rPr>
            <a:t>Motivating green and sustainable practices of tourism businesses</a:t>
          </a:r>
          <a:endParaRPr lang="el-GR" sz="2800" dirty="0">
            <a:latin typeface="Calibri" pitchFamily="34" charset="0"/>
            <a:cs typeface="Calibri" pitchFamily="34" charset="0"/>
          </a:endParaRPr>
        </a:p>
      </dgm:t>
    </dgm:pt>
    <dgm:pt modelId="{3A4DFEE5-85D8-4D73-8E14-BEC8A8C0AB27}" type="parTrans" cxnId="{879EB76D-1CFB-4FC8-AD60-1EDB50920CBC}">
      <dgm:prSet/>
      <dgm:spPr/>
      <dgm:t>
        <a:bodyPr/>
        <a:lstStyle/>
        <a:p>
          <a:endParaRPr lang="el-GR"/>
        </a:p>
      </dgm:t>
    </dgm:pt>
    <dgm:pt modelId="{B1C969C3-D14A-4725-934D-D518E870C655}" type="sibTrans" cxnId="{879EB76D-1CFB-4FC8-AD60-1EDB50920CBC}">
      <dgm:prSet/>
      <dgm:spPr/>
      <dgm:t>
        <a:bodyPr/>
        <a:lstStyle/>
        <a:p>
          <a:endParaRPr lang="el-GR"/>
        </a:p>
      </dgm:t>
    </dgm:pt>
    <dgm:pt modelId="{42431CA0-A435-4E83-9C34-F1059A0FE06F}">
      <dgm:prSet custT="1"/>
      <dgm:spPr/>
      <dgm:t>
        <a:bodyPr/>
        <a:lstStyle/>
        <a:p>
          <a:r>
            <a:rPr lang="en-US" sz="2800" dirty="0">
              <a:latin typeface="Calibri" pitchFamily="34" charset="0"/>
              <a:cs typeface="Calibri" pitchFamily="34" charset="0"/>
            </a:rPr>
            <a:t>Focusing on local/regional thematic key sectors</a:t>
          </a:r>
          <a:endParaRPr lang="el-GR" sz="2800" dirty="0">
            <a:latin typeface="Calibri" pitchFamily="34" charset="0"/>
            <a:cs typeface="Calibri" pitchFamily="34" charset="0"/>
          </a:endParaRPr>
        </a:p>
      </dgm:t>
    </dgm:pt>
    <dgm:pt modelId="{F9C93B91-D24D-4297-A5D8-ED90C2C59017}" type="parTrans" cxnId="{5B5EF81D-C8C2-42BA-ADAA-C7DF052C672B}">
      <dgm:prSet/>
      <dgm:spPr/>
      <dgm:t>
        <a:bodyPr/>
        <a:lstStyle/>
        <a:p>
          <a:endParaRPr lang="el-GR"/>
        </a:p>
      </dgm:t>
    </dgm:pt>
    <dgm:pt modelId="{7473F4E9-0246-465B-A513-120B1598FD06}" type="sibTrans" cxnId="{5B5EF81D-C8C2-42BA-ADAA-C7DF052C672B}">
      <dgm:prSet/>
      <dgm:spPr/>
      <dgm:t>
        <a:bodyPr/>
        <a:lstStyle/>
        <a:p>
          <a:endParaRPr lang="el-GR"/>
        </a:p>
      </dgm:t>
    </dgm:pt>
    <dgm:pt modelId="{2BE60D70-4D72-4870-801A-E60BE911E32D}" type="pres">
      <dgm:prSet presAssocID="{8E887346-B4D5-4F14-9AA8-9C13933B8C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F85EB7E3-64F8-46E4-9626-DDC05B9BAAC0}" type="pres">
      <dgm:prSet presAssocID="{8E887346-B4D5-4F14-9AA8-9C13933B8CAE}" presName="Name1" presStyleCnt="0"/>
      <dgm:spPr/>
    </dgm:pt>
    <dgm:pt modelId="{170301C7-9C34-43F5-BFAB-026FA1D025A7}" type="pres">
      <dgm:prSet presAssocID="{8E887346-B4D5-4F14-9AA8-9C13933B8CAE}" presName="cycle" presStyleCnt="0"/>
      <dgm:spPr/>
    </dgm:pt>
    <dgm:pt modelId="{902185F6-CE44-4672-8B2F-13B4BCF2D165}" type="pres">
      <dgm:prSet presAssocID="{8E887346-B4D5-4F14-9AA8-9C13933B8CAE}" presName="srcNode" presStyleLbl="node1" presStyleIdx="0" presStyleCnt="4"/>
      <dgm:spPr/>
    </dgm:pt>
    <dgm:pt modelId="{16566046-CBCD-486F-A6E5-AB4F9D0AF5DF}" type="pres">
      <dgm:prSet presAssocID="{8E887346-B4D5-4F14-9AA8-9C13933B8CAE}" presName="conn" presStyleLbl="parChTrans1D2" presStyleIdx="0" presStyleCnt="1"/>
      <dgm:spPr/>
      <dgm:t>
        <a:bodyPr/>
        <a:lstStyle/>
        <a:p>
          <a:endParaRPr lang="en-GB"/>
        </a:p>
      </dgm:t>
    </dgm:pt>
    <dgm:pt modelId="{92B92310-B918-4A15-9487-87EF5F148C03}" type="pres">
      <dgm:prSet presAssocID="{8E887346-B4D5-4F14-9AA8-9C13933B8CAE}" presName="extraNode" presStyleLbl="node1" presStyleIdx="0" presStyleCnt="4"/>
      <dgm:spPr/>
    </dgm:pt>
    <dgm:pt modelId="{54C4728F-FD82-4BAB-9096-E16FCE8A02FC}" type="pres">
      <dgm:prSet presAssocID="{8E887346-B4D5-4F14-9AA8-9C13933B8CAE}" presName="dstNode" presStyleLbl="node1" presStyleIdx="0" presStyleCnt="4"/>
      <dgm:spPr/>
    </dgm:pt>
    <dgm:pt modelId="{EBEDCB85-3174-4700-9A57-25F0F6D50CAA}" type="pres">
      <dgm:prSet presAssocID="{7E8CD376-8524-41D4-B49D-ABD1C29CC69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924C8D-55DF-422A-9043-D475F2BCF72B}" type="pres">
      <dgm:prSet presAssocID="{7E8CD376-8524-41D4-B49D-ABD1C29CC69C}" presName="accent_1" presStyleCnt="0"/>
      <dgm:spPr/>
    </dgm:pt>
    <dgm:pt modelId="{0DC190F7-AC4A-4901-BAE3-5888499706B6}" type="pres">
      <dgm:prSet presAssocID="{7E8CD376-8524-41D4-B49D-ABD1C29CC69C}" presName="accentRepeatNode" presStyleLbl="solidFgAcc1" presStyleIdx="0" presStyleCnt="4"/>
      <dgm:spPr/>
    </dgm:pt>
    <dgm:pt modelId="{BD08E2AE-4967-4170-89DA-23464434AE91}" type="pres">
      <dgm:prSet presAssocID="{0CE3CB4A-A457-4736-8C1D-6216D1E62D4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9B4FFA-F5AC-4292-8AA7-AD1F77F6F21C}" type="pres">
      <dgm:prSet presAssocID="{0CE3CB4A-A457-4736-8C1D-6216D1E62D45}" presName="accent_2" presStyleCnt="0"/>
      <dgm:spPr/>
    </dgm:pt>
    <dgm:pt modelId="{0E8F4D6F-94C8-483A-813B-F2DD09DB85E6}" type="pres">
      <dgm:prSet presAssocID="{0CE3CB4A-A457-4736-8C1D-6216D1E62D45}" presName="accentRepeatNode" presStyleLbl="solidFgAcc1" presStyleIdx="1" presStyleCnt="4"/>
      <dgm:spPr/>
    </dgm:pt>
    <dgm:pt modelId="{DB47924C-01F8-4607-A529-34FB044D6869}" type="pres">
      <dgm:prSet presAssocID="{4A511EE6-0A41-45AA-9300-6A7DA30D0CC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66B42-9242-4BF9-9696-C7407055CB9E}" type="pres">
      <dgm:prSet presAssocID="{4A511EE6-0A41-45AA-9300-6A7DA30D0CCD}" presName="accent_3" presStyleCnt="0"/>
      <dgm:spPr/>
    </dgm:pt>
    <dgm:pt modelId="{2452EF00-E2CF-475C-BC45-BD56343C89A7}" type="pres">
      <dgm:prSet presAssocID="{4A511EE6-0A41-45AA-9300-6A7DA30D0CCD}" presName="accentRepeatNode" presStyleLbl="solidFgAcc1" presStyleIdx="2" presStyleCnt="4"/>
      <dgm:spPr/>
    </dgm:pt>
    <dgm:pt modelId="{42F54473-8786-4959-A3C0-8B66DC4A5E9D}" type="pres">
      <dgm:prSet presAssocID="{42431CA0-A435-4E83-9C34-F1059A0FE06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0FFC06-A8D4-49D8-ADB6-17D39195FA0C}" type="pres">
      <dgm:prSet presAssocID="{42431CA0-A435-4E83-9C34-F1059A0FE06F}" presName="accent_4" presStyleCnt="0"/>
      <dgm:spPr/>
    </dgm:pt>
    <dgm:pt modelId="{BC567FC6-2BF4-4B0F-A120-3BFE260D42A5}" type="pres">
      <dgm:prSet presAssocID="{42431CA0-A435-4E83-9C34-F1059A0FE06F}" presName="accentRepeatNode" presStyleLbl="solidFgAcc1" presStyleIdx="3" presStyleCnt="4"/>
      <dgm:spPr/>
    </dgm:pt>
  </dgm:ptLst>
  <dgm:cxnLst>
    <dgm:cxn modelId="{CC426446-C5BD-4868-A53C-027D7C920961}" srcId="{8E887346-B4D5-4F14-9AA8-9C13933B8CAE}" destId="{7E8CD376-8524-41D4-B49D-ABD1C29CC69C}" srcOrd="0" destOrd="0" parTransId="{035F0382-2899-4335-BF52-3D57680BBB77}" sibTransId="{671A4812-608D-44AD-A4FF-093915B49A5D}"/>
    <dgm:cxn modelId="{F5223D6B-03AC-4858-ADA7-65F3E99E35A6}" type="presOf" srcId="{8E887346-B4D5-4F14-9AA8-9C13933B8CAE}" destId="{2BE60D70-4D72-4870-801A-E60BE911E32D}" srcOrd="0" destOrd="0" presId="urn:microsoft.com/office/officeart/2008/layout/VerticalCurvedList"/>
    <dgm:cxn modelId="{0B36309D-0A16-4AAA-95EF-8A3496F8B8D6}" type="presOf" srcId="{7E8CD376-8524-41D4-B49D-ABD1C29CC69C}" destId="{EBEDCB85-3174-4700-9A57-25F0F6D50CAA}" srcOrd="0" destOrd="0" presId="urn:microsoft.com/office/officeart/2008/layout/VerticalCurvedList"/>
    <dgm:cxn modelId="{966FF53F-5A5B-4028-AB36-4C5F655DF198}" type="presOf" srcId="{0CE3CB4A-A457-4736-8C1D-6216D1E62D45}" destId="{BD08E2AE-4967-4170-89DA-23464434AE91}" srcOrd="0" destOrd="0" presId="urn:microsoft.com/office/officeart/2008/layout/VerticalCurvedList"/>
    <dgm:cxn modelId="{091D2AEC-CE45-4647-9C1D-0A8733E70D58}" type="presOf" srcId="{42431CA0-A435-4E83-9C34-F1059A0FE06F}" destId="{42F54473-8786-4959-A3C0-8B66DC4A5E9D}" srcOrd="0" destOrd="0" presId="urn:microsoft.com/office/officeart/2008/layout/VerticalCurvedList"/>
    <dgm:cxn modelId="{879EB76D-1CFB-4FC8-AD60-1EDB50920CBC}" srcId="{8E887346-B4D5-4F14-9AA8-9C13933B8CAE}" destId="{4A511EE6-0A41-45AA-9300-6A7DA30D0CCD}" srcOrd="2" destOrd="0" parTransId="{3A4DFEE5-85D8-4D73-8E14-BEC8A8C0AB27}" sibTransId="{B1C969C3-D14A-4725-934D-D518E870C655}"/>
    <dgm:cxn modelId="{1E133324-659C-4168-B25F-0DEC44CE517B}" srcId="{8E887346-B4D5-4F14-9AA8-9C13933B8CAE}" destId="{0CE3CB4A-A457-4736-8C1D-6216D1E62D45}" srcOrd="1" destOrd="0" parTransId="{912D1B8E-EBCA-4433-84B7-9F985697EC37}" sibTransId="{B8ED2738-8484-4561-8C5C-F260039AD999}"/>
    <dgm:cxn modelId="{431A6E56-448C-4063-B900-EFC44B79D054}" type="presOf" srcId="{4A511EE6-0A41-45AA-9300-6A7DA30D0CCD}" destId="{DB47924C-01F8-4607-A529-34FB044D6869}" srcOrd="0" destOrd="0" presId="urn:microsoft.com/office/officeart/2008/layout/VerticalCurvedList"/>
    <dgm:cxn modelId="{9CDEE7AE-2797-472B-AFD3-B5BC14535751}" type="presOf" srcId="{671A4812-608D-44AD-A4FF-093915B49A5D}" destId="{16566046-CBCD-486F-A6E5-AB4F9D0AF5DF}" srcOrd="0" destOrd="0" presId="urn:microsoft.com/office/officeart/2008/layout/VerticalCurvedList"/>
    <dgm:cxn modelId="{5B5EF81D-C8C2-42BA-ADAA-C7DF052C672B}" srcId="{8E887346-B4D5-4F14-9AA8-9C13933B8CAE}" destId="{42431CA0-A435-4E83-9C34-F1059A0FE06F}" srcOrd="3" destOrd="0" parTransId="{F9C93B91-D24D-4297-A5D8-ED90C2C59017}" sibTransId="{7473F4E9-0246-465B-A513-120B1598FD06}"/>
    <dgm:cxn modelId="{96114404-6E75-4FA4-872A-821C083D3B73}" type="presParOf" srcId="{2BE60D70-4D72-4870-801A-E60BE911E32D}" destId="{F85EB7E3-64F8-46E4-9626-DDC05B9BAAC0}" srcOrd="0" destOrd="0" presId="urn:microsoft.com/office/officeart/2008/layout/VerticalCurvedList"/>
    <dgm:cxn modelId="{4C324391-2D00-4BB4-867A-C12AFDD5C42D}" type="presParOf" srcId="{F85EB7E3-64F8-46E4-9626-DDC05B9BAAC0}" destId="{170301C7-9C34-43F5-BFAB-026FA1D025A7}" srcOrd="0" destOrd="0" presId="urn:microsoft.com/office/officeart/2008/layout/VerticalCurvedList"/>
    <dgm:cxn modelId="{8781D720-0FC1-45FA-8FA7-EB78DDC4252E}" type="presParOf" srcId="{170301C7-9C34-43F5-BFAB-026FA1D025A7}" destId="{902185F6-CE44-4672-8B2F-13B4BCF2D165}" srcOrd="0" destOrd="0" presId="urn:microsoft.com/office/officeart/2008/layout/VerticalCurvedList"/>
    <dgm:cxn modelId="{5DEA5517-FEDA-4178-8552-29F1718F9E0F}" type="presParOf" srcId="{170301C7-9C34-43F5-BFAB-026FA1D025A7}" destId="{16566046-CBCD-486F-A6E5-AB4F9D0AF5DF}" srcOrd="1" destOrd="0" presId="urn:microsoft.com/office/officeart/2008/layout/VerticalCurvedList"/>
    <dgm:cxn modelId="{EE96C1D8-4571-488D-96B6-656B2CA84E5A}" type="presParOf" srcId="{170301C7-9C34-43F5-BFAB-026FA1D025A7}" destId="{92B92310-B918-4A15-9487-87EF5F148C03}" srcOrd="2" destOrd="0" presId="urn:microsoft.com/office/officeart/2008/layout/VerticalCurvedList"/>
    <dgm:cxn modelId="{51755D78-2E48-41C4-BD27-AB40ABB62928}" type="presParOf" srcId="{170301C7-9C34-43F5-BFAB-026FA1D025A7}" destId="{54C4728F-FD82-4BAB-9096-E16FCE8A02FC}" srcOrd="3" destOrd="0" presId="urn:microsoft.com/office/officeart/2008/layout/VerticalCurvedList"/>
    <dgm:cxn modelId="{D6EDA1A4-0B3F-4246-82FB-8C75A588F074}" type="presParOf" srcId="{F85EB7E3-64F8-46E4-9626-DDC05B9BAAC0}" destId="{EBEDCB85-3174-4700-9A57-25F0F6D50CAA}" srcOrd="1" destOrd="0" presId="urn:microsoft.com/office/officeart/2008/layout/VerticalCurvedList"/>
    <dgm:cxn modelId="{7D9A6E5E-AD2D-4189-AB57-1936DF2A25F7}" type="presParOf" srcId="{F85EB7E3-64F8-46E4-9626-DDC05B9BAAC0}" destId="{9A924C8D-55DF-422A-9043-D475F2BCF72B}" srcOrd="2" destOrd="0" presId="urn:microsoft.com/office/officeart/2008/layout/VerticalCurvedList"/>
    <dgm:cxn modelId="{C9DEC1E4-D7EE-4360-BA6D-BB16830EB204}" type="presParOf" srcId="{9A924C8D-55DF-422A-9043-D475F2BCF72B}" destId="{0DC190F7-AC4A-4901-BAE3-5888499706B6}" srcOrd="0" destOrd="0" presId="urn:microsoft.com/office/officeart/2008/layout/VerticalCurvedList"/>
    <dgm:cxn modelId="{26637BDC-4C87-4012-A53D-55BB643B4D81}" type="presParOf" srcId="{F85EB7E3-64F8-46E4-9626-DDC05B9BAAC0}" destId="{BD08E2AE-4967-4170-89DA-23464434AE91}" srcOrd="3" destOrd="0" presId="urn:microsoft.com/office/officeart/2008/layout/VerticalCurvedList"/>
    <dgm:cxn modelId="{4CE3301B-BA8E-4CFD-9221-C86D0427E235}" type="presParOf" srcId="{F85EB7E3-64F8-46E4-9626-DDC05B9BAAC0}" destId="{0A9B4FFA-F5AC-4292-8AA7-AD1F77F6F21C}" srcOrd="4" destOrd="0" presId="urn:microsoft.com/office/officeart/2008/layout/VerticalCurvedList"/>
    <dgm:cxn modelId="{C2FC81BE-3081-4E12-8352-3FF1DE077C7B}" type="presParOf" srcId="{0A9B4FFA-F5AC-4292-8AA7-AD1F77F6F21C}" destId="{0E8F4D6F-94C8-483A-813B-F2DD09DB85E6}" srcOrd="0" destOrd="0" presId="urn:microsoft.com/office/officeart/2008/layout/VerticalCurvedList"/>
    <dgm:cxn modelId="{22286A2B-93FD-4857-8B88-37BE96C59722}" type="presParOf" srcId="{F85EB7E3-64F8-46E4-9626-DDC05B9BAAC0}" destId="{DB47924C-01F8-4607-A529-34FB044D6869}" srcOrd="5" destOrd="0" presId="urn:microsoft.com/office/officeart/2008/layout/VerticalCurvedList"/>
    <dgm:cxn modelId="{DF626F44-E8CE-4EF5-8F69-A0013EE2FEE5}" type="presParOf" srcId="{F85EB7E3-64F8-46E4-9626-DDC05B9BAAC0}" destId="{1E866B42-9242-4BF9-9696-C7407055CB9E}" srcOrd="6" destOrd="0" presId="urn:microsoft.com/office/officeart/2008/layout/VerticalCurvedList"/>
    <dgm:cxn modelId="{DC23B06D-6981-40EE-AF83-ABADFA2A684E}" type="presParOf" srcId="{1E866B42-9242-4BF9-9696-C7407055CB9E}" destId="{2452EF00-E2CF-475C-BC45-BD56343C89A7}" srcOrd="0" destOrd="0" presId="urn:microsoft.com/office/officeart/2008/layout/VerticalCurvedList"/>
    <dgm:cxn modelId="{60CA0803-9A78-42CC-AF9F-900C9EBF56AE}" type="presParOf" srcId="{F85EB7E3-64F8-46E4-9626-DDC05B9BAAC0}" destId="{42F54473-8786-4959-A3C0-8B66DC4A5E9D}" srcOrd="7" destOrd="0" presId="urn:microsoft.com/office/officeart/2008/layout/VerticalCurvedList"/>
    <dgm:cxn modelId="{13A2C94E-5804-48C5-99CA-267B08DFC0F6}" type="presParOf" srcId="{F85EB7E3-64F8-46E4-9626-DDC05B9BAAC0}" destId="{F20FFC06-A8D4-49D8-ADB6-17D39195FA0C}" srcOrd="8" destOrd="0" presId="urn:microsoft.com/office/officeart/2008/layout/VerticalCurvedList"/>
    <dgm:cxn modelId="{A40EE030-5668-40D3-AD2F-49C77D61B1E5}" type="presParOf" srcId="{F20FFC06-A8D4-49D8-ADB6-17D39195FA0C}" destId="{BC567FC6-2BF4-4B0F-A120-3BFE260D42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887346-B4D5-4F14-9AA8-9C13933B8CAE}" type="doc">
      <dgm:prSet loTypeId="urn:microsoft.com/office/officeart/2008/layout/VerticalCurvedLis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7E8CD376-8524-41D4-B49D-ABD1C29CC69C}">
      <dgm:prSet phldrT="[Κείμενο]" custT="1"/>
      <dgm:spPr/>
      <dgm:t>
        <a:bodyPr/>
        <a:lstStyle/>
        <a:p>
          <a:r>
            <a:rPr lang="en-US" sz="2800" dirty="0">
              <a:latin typeface="Calibri" pitchFamily="34" charset="0"/>
              <a:cs typeface="Calibri" pitchFamily="34" charset="0"/>
            </a:rPr>
            <a:t>Aim: evidence-based policies driven by research</a:t>
          </a:r>
          <a:endParaRPr lang="el-GR" sz="2800" dirty="0"/>
        </a:p>
      </dgm:t>
    </dgm:pt>
    <dgm:pt modelId="{035F0382-2899-4335-BF52-3D57680BBB77}" type="parTrans" cxnId="{CC426446-C5BD-4868-A53C-027D7C920961}">
      <dgm:prSet/>
      <dgm:spPr/>
      <dgm:t>
        <a:bodyPr/>
        <a:lstStyle/>
        <a:p>
          <a:endParaRPr lang="el-GR" sz="2800"/>
        </a:p>
      </dgm:t>
    </dgm:pt>
    <dgm:pt modelId="{671A4812-608D-44AD-A4FF-093915B49A5D}" type="sibTrans" cxnId="{CC426446-C5BD-4868-A53C-027D7C920961}">
      <dgm:prSet/>
      <dgm:spPr/>
      <dgm:t>
        <a:bodyPr/>
        <a:lstStyle/>
        <a:p>
          <a:endParaRPr lang="el-GR" sz="2800"/>
        </a:p>
      </dgm:t>
    </dgm:pt>
    <dgm:pt modelId="{282766D1-21F8-4AF7-8934-B660ACB339AF}">
      <dgm:prSet phldrT="[Κείμενο]" custT="1"/>
      <dgm:spPr/>
      <dgm:t>
        <a:bodyPr/>
        <a:lstStyle/>
        <a:p>
          <a:r>
            <a:rPr lang="en-US" sz="2800" dirty="0">
              <a:latin typeface="Calibri" pitchFamily="34" charset="0"/>
              <a:cs typeface="Calibri" pitchFamily="34" charset="0"/>
            </a:rPr>
            <a:t>Annual </a:t>
          </a:r>
          <a:r>
            <a:rPr lang="en-US" sz="2800" dirty="0" smtClean="0">
              <a:latin typeface="Calibri" pitchFamily="34" charset="0"/>
              <a:cs typeface="Calibri" pitchFamily="34" charset="0"/>
            </a:rPr>
            <a:t>reporting</a:t>
          </a:r>
          <a:endParaRPr lang="el-GR" sz="2800" dirty="0"/>
        </a:p>
      </dgm:t>
    </dgm:pt>
    <dgm:pt modelId="{48A4A456-3B97-4F3A-8D8D-CC414D67AE6C}" type="parTrans" cxnId="{58123D83-E760-42DF-99FB-CD15EC976F22}">
      <dgm:prSet/>
      <dgm:spPr/>
      <dgm:t>
        <a:bodyPr/>
        <a:lstStyle/>
        <a:p>
          <a:endParaRPr lang="el-GR" sz="2800"/>
        </a:p>
      </dgm:t>
    </dgm:pt>
    <dgm:pt modelId="{20D41079-9990-4BFE-9ED4-107A2571A2C4}" type="sibTrans" cxnId="{58123D83-E760-42DF-99FB-CD15EC976F22}">
      <dgm:prSet/>
      <dgm:spPr/>
      <dgm:t>
        <a:bodyPr/>
        <a:lstStyle/>
        <a:p>
          <a:endParaRPr lang="el-GR" sz="2800"/>
        </a:p>
      </dgm:t>
    </dgm:pt>
    <dgm:pt modelId="{9BE5E621-62F5-4E61-AA42-AAFA6D715EDA}">
      <dgm:prSet phldrT="[Κείμενο]" custT="1"/>
      <dgm:spPr/>
      <dgm:t>
        <a:bodyPr/>
        <a:lstStyle/>
        <a:p>
          <a:r>
            <a:rPr lang="en-US" sz="2800" dirty="0">
              <a:latin typeface="Calibri" pitchFamily="34" charset="0"/>
              <a:cs typeface="Calibri" pitchFamily="34" charset="0"/>
            </a:rPr>
            <a:t>Focused data monitoring per thematic product</a:t>
          </a:r>
          <a:endParaRPr lang="el-GR" sz="2800" dirty="0"/>
        </a:p>
      </dgm:t>
    </dgm:pt>
    <dgm:pt modelId="{4767725D-B424-40CD-BEB8-266745870292}" type="parTrans" cxnId="{5171A458-9BE8-4870-91D7-14ED3B97E2EE}">
      <dgm:prSet/>
      <dgm:spPr/>
      <dgm:t>
        <a:bodyPr/>
        <a:lstStyle/>
        <a:p>
          <a:endParaRPr lang="el-GR" sz="2800"/>
        </a:p>
      </dgm:t>
    </dgm:pt>
    <dgm:pt modelId="{05089D12-934F-43CF-B478-4B5BFA8F717F}" type="sibTrans" cxnId="{5171A458-9BE8-4870-91D7-14ED3B97E2EE}">
      <dgm:prSet/>
      <dgm:spPr/>
      <dgm:t>
        <a:bodyPr/>
        <a:lstStyle/>
        <a:p>
          <a:endParaRPr lang="el-GR" sz="2800"/>
        </a:p>
      </dgm:t>
    </dgm:pt>
    <dgm:pt modelId="{2BE60D70-4D72-4870-801A-E60BE911E32D}" type="pres">
      <dgm:prSet presAssocID="{8E887346-B4D5-4F14-9AA8-9C13933B8C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F85EB7E3-64F8-46E4-9626-DDC05B9BAAC0}" type="pres">
      <dgm:prSet presAssocID="{8E887346-B4D5-4F14-9AA8-9C13933B8CAE}" presName="Name1" presStyleCnt="0"/>
      <dgm:spPr/>
    </dgm:pt>
    <dgm:pt modelId="{170301C7-9C34-43F5-BFAB-026FA1D025A7}" type="pres">
      <dgm:prSet presAssocID="{8E887346-B4D5-4F14-9AA8-9C13933B8CAE}" presName="cycle" presStyleCnt="0"/>
      <dgm:spPr/>
    </dgm:pt>
    <dgm:pt modelId="{902185F6-CE44-4672-8B2F-13B4BCF2D165}" type="pres">
      <dgm:prSet presAssocID="{8E887346-B4D5-4F14-9AA8-9C13933B8CAE}" presName="srcNode" presStyleLbl="node1" presStyleIdx="0" presStyleCnt="3"/>
      <dgm:spPr/>
    </dgm:pt>
    <dgm:pt modelId="{16566046-CBCD-486F-A6E5-AB4F9D0AF5DF}" type="pres">
      <dgm:prSet presAssocID="{8E887346-B4D5-4F14-9AA8-9C13933B8CAE}" presName="conn" presStyleLbl="parChTrans1D2" presStyleIdx="0" presStyleCnt="1"/>
      <dgm:spPr/>
      <dgm:t>
        <a:bodyPr/>
        <a:lstStyle/>
        <a:p>
          <a:endParaRPr lang="en-GB"/>
        </a:p>
      </dgm:t>
    </dgm:pt>
    <dgm:pt modelId="{92B92310-B918-4A15-9487-87EF5F148C03}" type="pres">
      <dgm:prSet presAssocID="{8E887346-B4D5-4F14-9AA8-9C13933B8CAE}" presName="extraNode" presStyleLbl="node1" presStyleIdx="0" presStyleCnt="3"/>
      <dgm:spPr/>
    </dgm:pt>
    <dgm:pt modelId="{54C4728F-FD82-4BAB-9096-E16FCE8A02FC}" type="pres">
      <dgm:prSet presAssocID="{8E887346-B4D5-4F14-9AA8-9C13933B8CAE}" presName="dstNode" presStyleLbl="node1" presStyleIdx="0" presStyleCnt="3"/>
      <dgm:spPr/>
    </dgm:pt>
    <dgm:pt modelId="{EBEDCB85-3174-4700-9A57-25F0F6D50CAA}" type="pres">
      <dgm:prSet presAssocID="{7E8CD376-8524-41D4-B49D-ABD1C29CC69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924C8D-55DF-422A-9043-D475F2BCF72B}" type="pres">
      <dgm:prSet presAssocID="{7E8CD376-8524-41D4-B49D-ABD1C29CC69C}" presName="accent_1" presStyleCnt="0"/>
      <dgm:spPr/>
    </dgm:pt>
    <dgm:pt modelId="{0DC190F7-AC4A-4901-BAE3-5888499706B6}" type="pres">
      <dgm:prSet presAssocID="{7E8CD376-8524-41D4-B49D-ABD1C29CC69C}" presName="accentRepeatNode" presStyleLbl="solidFgAcc1" presStyleIdx="0" presStyleCnt="3"/>
      <dgm:spPr/>
    </dgm:pt>
    <dgm:pt modelId="{E1A9FF60-BDE0-4C50-9D98-9839032D756D}" type="pres">
      <dgm:prSet presAssocID="{282766D1-21F8-4AF7-8934-B660ACB339A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DE3FEE-3733-4AB1-97AB-3BDFAACA9243}" type="pres">
      <dgm:prSet presAssocID="{282766D1-21F8-4AF7-8934-B660ACB339AF}" presName="accent_2" presStyleCnt="0"/>
      <dgm:spPr/>
    </dgm:pt>
    <dgm:pt modelId="{1D376DDF-F517-43CE-ADA4-5F02C29F6D32}" type="pres">
      <dgm:prSet presAssocID="{282766D1-21F8-4AF7-8934-B660ACB339AF}" presName="accentRepeatNode" presStyleLbl="solidFgAcc1" presStyleIdx="1" presStyleCnt="3"/>
      <dgm:spPr/>
    </dgm:pt>
    <dgm:pt modelId="{C9672B99-86ED-4BBC-9721-E4B8CB543BC7}" type="pres">
      <dgm:prSet presAssocID="{9BE5E621-62F5-4E61-AA42-AAFA6D715ED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38F80B-504C-4166-946F-D091E77F47C7}" type="pres">
      <dgm:prSet presAssocID="{9BE5E621-62F5-4E61-AA42-AAFA6D715EDA}" presName="accent_3" presStyleCnt="0"/>
      <dgm:spPr/>
    </dgm:pt>
    <dgm:pt modelId="{FD435F5F-42CA-41AE-B487-AFF3BBD90CC5}" type="pres">
      <dgm:prSet presAssocID="{9BE5E621-62F5-4E61-AA42-AAFA6D715EDA}" presName="accentRepeatNode" presStyleLbl="solidFgAcc1" presStyleIdx="2" presStyleCnt="3"/>
      <dgm:spPr/>
    </dgm:pt>
  </dgm:ptLst>
  <dgm:cxnLst>
    <dgm:cxn modelId="{347979B1-4AFA-4CAB-9E74-CB586B6E4554}" type="presOf" srcId="{8E887346-B4D5-4F14-9AA8-9C13933B8CAE}" destId="{2BE60D70-4D72-4870-801A-E60BE911E32D}" srcOrd="0" destOrd="0" presId="urn:microsoft.com/office/officeart/2008/layout/VerticalCurvedList"/>
    <dgm:cxn modelId="{CC426446-C5BD-4868-A53C-027D7C920961}" srcId="{8E887346-B4D5-4F14-9AA8-9C13933B8CAE}" destId="{7E8CD376-8524-41D4-B49D-ABD1C29CC69C}" srcOrd="0" destOrd="0" parTransId="{035F0382-2899-4335-BF52-3D57680BBB77}" sibTransId="{671A4812-608D-44AD-A4FF-093915B49A5D}"/>
    <dgm:cxn modelId="{AD4B83C7-98A8-41F8-8FA8-D499C641C27F}" type="presOf" srcId="{9BE5E621-62F5-4E61-AA42-AAFA6D715EDA}" destId="{C9672B99-86ED-4BBC-9721-E4B8CB543BC7}" srcOrd="0" destOrd="0" presId="urn:microsoft.com/office/officeart/2008/layout/VerticalCurvedList"/>
    <dgm:cxn modelId="{58123D83-E760-42DF-99FB-CD15EC976F22}" srcId="{8E887346-B4D5-4F14-9AA8-9C13933B8CAE}" destId="{282766D1-21F8-4AF7-8934-B660ACB339AF}" srcOrd="1" destOrd="0" parTransId="{48A4A456-3B97-4F3A-8D8D-CC414D67AE6C}" sibTransId="{20D41079-9990-4BFE-9ED4-107A2571A2C4}"/>
    <dgm:cxn modelId="{438EC0A8-A325-4E11-A244-5396FAC2241B}" type="presOf" srcId="{671A4812-608D-44AD-A4FF-093915B49A5D}" destId="{16566046-CBCD-486F-A6E5-AB4F9D0AF5DF}" srcOrd="0" destOrd="0" presId="urn:microsoft.com/office/officeart/2008/layout/VerticalCurvedList"/>
    <dgm:cxn modelId="{5171A458-9BE8-4870-91D7-14ED3B97E2EE}" srcId="{8E887346-B4D5-4F14-9AA8-9C13933B8CAE}" destId="{9BE5E621-62F5-4E61-AA42-AAFA6D715EDA}" srcOrd="2" destOrd="0" parTransId="{4767725D-B424-40CD-BEB8-266745870292}" sibTransId="{05089D12-934F-43CF-B478-4B5BFA8F717F}"/>
    <dgm:cxn modelId="{A7CACDCD-BCF9-41F4-A1A3-FC2A2986D87B}" type="presOf" srcId="{282766D1-21F8-4AF7-8934-B660ACB339AF}" destId="{E1A9FF60-BDE0-4C50-9D98-9839032D756D}" srcOrd="0" destOrd="0" presId="urn:microsoft.com/office/officeart/2008/layout/VerticalCurvedList"/>
    <dgm:cxn modelId="{E962D3AC-07F1-49CA-861B-AFDFDF5290B3}" type="presOf" srcId="{7E8CD376-8524-41D4-B49D-ABD1C29CC69C}" destId="{EBEDCB85-3174-4700-9A57-25F0F6D50CAA}" srcOrd="0" destOrd="0" presId="urn:microsoft.com/office/officeart/2008/layout/VerticalCurvedList"/>
    <dgm:cxn modelId="{756BF923-A350-4CB4-BC64-31422CD43CAA}" type="presParOf" srcId="{2BE60D70-4D72-4870-801A-E60BE911E32D}" destId="{F85EB7E3-64F8-46E4-9626-DDC05B9BAAC0}" srcOrd="0" destOrd="0" presId="urn:microsoft.com/office/officeart/2008/layout/VerticalCurvedList"/>
    <dgm:cxn modelId="{EE8CC17F-D76B-477A-A4D9-32602A95DC3B}" type="presParOf" srcId="{F85EB7E3-64F8-46E4-9626-DDC05B9BAAC0}" destId="{170301C7-9C34-43F5-BFAB-026FA1D025A7}" srcOrd="0" destOrd="0" presId="urn:microsoft.com/office/officeart/2008/layout/VerticalCurvedList"/>
    <dgm:cxn modelId="{91AB2263-ACC6-4CDC-9F3A-6B91A3354123}" type="presParOf" srcId="{170301C7-9C34-43F5-BFAB-026FA1D025A7}" destId="{902185F6-CE44-4672-8B2F-13B4BCF2D165}" srcOrd="0" destOrd="0" presId="urn:microsoft.com/office/officeart/2008/layout/VerticalCurvedList"/>
    <dgm:cxn modelId="{C582DB7F-9A92-43E8-B1CF-BBA74F939EAA}" type="presParOf" srcId="{170301C7-9C34-43F5-BFAB-026FA1D025A7}" destId="{16566046-CBCD-486F-A6E5-AB4F9D0AF5DF}" srcOrd="1" destOrd="0" presId="urn:microsoft.com/office/officeart/2008/layout/VerticalCurvedList"/>
    <dgm:cxn modelId="{D72DDEF9-EDF7-4A45-80AD-35E9719CB4BB}" type="presParOf" srcId="{170301C7-9C34-43F5-BFAB-026FA1D025A7}" destId="{92B92310-B918-4A15-9487-87EF5F148C03}" srcOrd="2" destOrd="0" presId="urn:microsoft.com/office/officeart/2008/layout/VerticalCurvedList"/>
    <dgm:cxn modelId="{AA90C873-F5B9-4E4C-AB30-740E905951C9}" type="presParOf" srcId="{170301C7-9C34-43F5-BFAB-026FA1D025A7}" destId="{54C4728F-FD82-4BAB-9096-E16FCE8A02FC}" srcOrd="3" destOrd="0" presId="urn:microsoft.com/office/officeart/2008/layout/VerticalCurvedList"/>
    <dgm:cxn modelId="{639AF18A-DA2B-46C6-8C02-47ABE9B09126}" type="presParOf" srcId="{F85EB7E3-64F8-46E4-9626-DDC05B9BAAC0}" destId="{EBEDCB85-3174-4700-9A57-25F0F6D50CAA}" srcOrd="1" destOrd="0" presId="urn:microsoft.com/office/officeart/2008/layout/VerticalCurvedList"/>
    <dgm:cxn modelId="{EEF14298-2F0E-4E33-92FD-BD2740DA2790}" type="presParOf" srcId="{F85EB7E3-64F8-46E4-9626-DDC05B9BAAC0}" destId="{9A924C8D-55DF-422A-9043-D475F2BCF72B}" srcOrd="2" destOrd="0" presId="urn:microsoft.com/office/officeart/2008/layout/VerticalCurvedList"/>
    <dgm:cxn modelId="{59B9E326-CB3E-4BE9-9792-76D52931B5F4}" type="presParOf" srcId="{9A924C8D-55DF-422A-9043-D475F2BCF72B}" destId="{0DC190F7-AC4A-4901-BAE3-5888499706B6}" srcOrd="0" destOrd="0" presId="urn:microsoft.com/office/officeart/2008/layout/VerticalCurvedList"/>
    <dgm:cxn modelId="{23ADF360-0285-4FD4-A8A4-8251169537A1}" type="presParOf" srcId="{F85EB7E3-64F8-46E4-9626-DDC05B9BAAC0}" destId="{E1A9FF60-BDE0-4C50-9D98-9839032D756D}" srcOrd="3" destOrd="0" presId="urn:microsoft.com/office/officeart/2008/layout/VerticalCurvedList"/>
    <dgm:cxn modelId="{19AA1938-CE0E-4AF5-964F-A6BF449F5B83}" type="presParOf" srcId="{F85EB7E3-64F8-46E4-9626-DDC05B9BAAC0}" destId="{2CDE3FEE-3733-4AB1-97AB-3BDFAACA9243}" srcOrd="4" destOrd="0" presId="urn:microsoft.com/office/officeart/2008/layout/VerticalCurvedList"/>
    <dgm:cxn modelId="{9D6AFAFF-3AAE-44DB-9E9A-A51A8A766C4D}" type="presParOf" srcId="{2CDE3FEE-3733-4AB1-97AB-3BDFAACA9243}" destId="{1D376DDF-F517-43CE-ADA4-5F02C29F6D32}" srcOrd="0" destOrd="0" presId="urn:microsoft.com/office/officeart/2008/layout/VerticalCurvedList"/>
    <dgm:cxn modelId="{720E8C77-DCDB-40AC-9BC6-B25816DDB7A0}" type="presParOf" srcId="{F85EB7E3-64F8-46E4-9626-DDC05B9BAAC0}" destId="{C9672B99-86ED-4BBC-9721-E4B8CB543BC7}" srcOrd="5" destOrd="0" presId="urn:microsoft.com/office/officeart/2008/layout/VerticalCurvedList"/>
    <dgm:cxn modelId="{3BB8EED7-3327-4F2A-9AD6-2CB3D4372104}" type="presParOf" srcId="{F85EB7E3-64F8-46E4-9626-DDC05B9BAAC0}" destId="{C838F80B-504C-4166-946F-D091E77F47C7}" srcOrd="6" destOrd="0" presId="urn:microsoft.com/office/officeart/2008/layout/VerticalCurvedList"/>
    <dgm:cxn modelId="{36A06A06-3CD1-408E-92DB-780DFADC1F6B}" type="presParOf" srcId="{C838F80B-504C-4166-946F-D091E77F47C7}" destId="{FD435F5F-42CA-41AE-B487-AFF3BBD90C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66046-CBCD-486F-A6E5-AB4F9D0AF5DF}">
      <dsp:nvSpPr>
        <dsp:cNvPr id="0" name=""/>
        <dsp:cNvSpPr/>
      </dsp:nvSpPr>
      <dsp:spPr>
        <a:xfrm>
          <a:off x="-4490953" y="-688691"/>
          <a:ext cx="5350005" cy="5350005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DCB85-3174-4700-9A57-25F0F6D50CAA}">
      <dsp:nvSpPr>
        <dsp:cNvPr id="0" name=""/>
        <dsp:cNvSpPr/>
      </dsp:nvSpPr>
      <dsp:spPr>
        <a:xfrm>
          <a:off x="449985" y="305415"/>
          <a:ext cx="10628462" cy="6111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0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Sustainable Tourism Development</a:t>
          </a:r>
          <a:endParaRPr lang="el-GR" sz="2800" kern="1200" dirty="0"/>
        </a:p>
      </dsp:txBody>
      <dsp:txXfrm>
        <a:off x="449985" y="305415"/>
        <a:ext cx="10628462" cy="611148"/>
      </dsp:txXfrm>
    </dsp:sp>
    <dsp:sp modelId="{0DC190F7-AC4A-4901-BAE3-5888499706B6}">
      <dsp:nvSpPr>
        <dsp:cNvPr id="0" name=""/>
        <dsp:cNvSpPr/>
      </dsp:nvSpPr>
      <dsp:spPr>
        <a:xfrm>
          <a:off x="68017" y="229021"/>
          <a:ext cx="763935" cy="7639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A9FF60-BDE0-4C50-9D98-9839032D756D}">
      <dsp:nvSpPr>
        <dsp:cNvPr id="0" name=""/>
        <dsp:cNvSpPr/>
      </dsp:nvSpPr>
      <dsp:spPr>
        <a:xfrm>
          <a:off x="870826" y="1127348"/>
          <a:ext cx="10137164" cy="8010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0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Diversification of tourism product &amp; improvement of competitiveness</a:t>
          </a:r>
          <a:endParaRPr lang="el-GR" sz="2800" kern="1200" dirty="0"/>
        </a:p>
      </dsp:txBody>
      <dsp:txXfrm>
        <a:off x="870826" y="1127348"/>
        <a:ext cx="10137164" cy="801044"/>
      </dsp:txXfrm>
    </dsp:sp>
    <dsp:sp modelId="{1D376DDF-F517-43CE-ADA4-5F02C29F6D32}">
      <dsp:nvSpPr>
        <dsp:cNvPr id="0" name=""/>
        <dsp:cNvSpPr/>
      </dsp:nvSpPr>
      <dsp:spPr>
        <a:xfrm>
          <a:off x="418402" y="1145903"/>
          <a:ext cx="763935" cy="7639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672B99-86ED-4BBC-9721-E4B8CB543BC7}">
      <dsp:nvSpPr>
        <dsp:cNvPr id="0" name=""/>
        <dsp:cNvSpPr/>
      </dsp:nvSpPr>
      <dsp:spPr>
        <a:xfrm>
          <a:off x="800370" y="2139178"/>
          <a:ext cx="10278077" cy="6111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0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Upskilling</a:t>
          </a:r>
          <a:r>
            <a:rPr lang="en-US" sz="2800" kern="1200" dirty="0" smtClean="0"/>
            <a:t> &amp; reskilling of </a:t>
          </a:r>
          <a:r>
            <a:rPr lang="en-US" sz="2800" kern="1200" dirty="0"/>
            <a:t>human resources </a:t>
          </a:r>
          <a:endParaRPr lang="el-GR" sz="2800" kern="1200" dirty="0"/>
        </a:p>
      </dsp:txBody>
      <dsp:txXfrm>
        <a:off x="800370" y="2139178"/>
        <a:ext cx="10278077" cy="611148"/>
      </dsp:txXfrm>
    </dsp:sp>
    <dsp:sp modelId="{FD435F5F-42CA-41AE-B487-AFF3BBD90CC5}">
      <dsp:nvSpPr>
        <dsp:cNvPr id="0" name=""/>
        <dsp:cNvSpPr/>
      </dsp:nvSpPr>
      <dsp:spPr>
        <a:xfrm>
          <a:off x="418402" y="2062784"/>
          <a:ext cx="763935" cy="7639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B7D614-F73E-4EB9-84D6-E6D07B5032D0}">
      <dsp:nvSpPr>
        <dsp:cNvPr id="0" name=""/>
        <dsp:cNvSpPr/>
      </dsp:nvSpPr>
      <dsp:spPr>
        <a:xfrm>
          <a:off x="449985" y="3056059"/>
          <a:ext cx="10628462" cy="6111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0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Redesigning and rebranding the tourism product and image</a:t>
          </a:r>
          <a:endParaRPr lang="el-GR" sz="2800" kern="1200" dirty="0"/>
        </a:p>
      </dsp:txBody>
      <dsp:txXfrm>
        <a:off x="449985" y="3056059"/>
        <a:ext cx="10628462" cy="611148"/>
      </dsp:txXfrm>
    </dsp:sp>
    <dsp:sp modelId="{28B7B180-0BD3-4956-A284-671A457CA037}">
      <dsp:nvSpPr>
        <dsp:cNvPr id="0" name=""/>
        <dsp:cNvSpPr/>
      </dsp:nvSpPr>
      <dsp:spPr>
        <a:xfrm>
          <a:off x="68017" y="2979665"/>
          <a:ext cx="763935" cy="7639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66046-CBCD-486F-A6E5-AB4F9D0AF5DF}">
      <dsp:nvSpPr>
        <dsp:cNvPr id="0" name=""/>
        <dsp:cNvSpPr/>
      </dsp:nvSpPr>
      <dsp:spPr>
        <a:xfrm>
          <a:off x="-4490953" y="-688691"/>
          <a:ext cx="5350005" cy="5350005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DCB85-3174-4700-9A57-25F0F6D50CAA}">
      <dsp:nvSpPr>
        <dsp:cNvPr id="0" name=""/>
        <dsp:cNvSpPr/>
      </dsp:nvSpPr>
      <dsp:spPr>
        <a:xfrm>
          <a:off x="552478" y="397262"/>
          <a:ext cx="10525968" cy="7945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065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To ensure the smart management of tourism flows.</a:t>
          </a:r>
          <a:endParaRPr lang="el-GR" sz="2800" kern="1200" dirty="0"/>
        </a:p>
      </dsp:txBody>
      <dsp:txXfrm>
        <a:off x="552478" y="397262"/>
        <a:ext cx="10525968" cy="794524"/>
      </dsp:txXfrm>
    </dsp:sp>
    <dsp:sp modelId="{0DC190F7-AC4A-4901-BAE3-5888499706B6}">
      <dsp:nvSpPr>
        <dsp:cNvPr id="0" name=""/>
        <dsp:cNvSpPr/>
      </dsp:nvSpPr>
      <dsp:spPr>
        <a:xfrm>
          <a:off x="55901" y="297946"/>
          <a:ext cx="993155" cy="99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A9FF60-BDE0-4C50-9D98-9839032D756D}">
      <dsp:nvSpPr>
        <dsp:cNvPr id="0" name=""/>
        <dsp:cNvSpPr/>
      </dsp:nvSpPr>
      <dsp:spPr>
        <a:xfrm>
          <a:off x="841288" y="1589049"/>
          <a:ext cx="10237159" cy="7945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065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To focus on quality rather than volume.</a:t>
          </a:r>
          <a:endParaRPr lang="el-GR" sz="2800" kern="1200" dirty="0"/>
        </a:p>
      </dsp:txBody>
      <dsp:txXfrm>
        <a:off x="841288" y="1589049"/>
        <a:ext cx="10237159" cy="794524"/>
      </dsp:txXfrm>
    </dsp:sp>
    <dsp:sp modelId="{1D376DDF-F517-43CE-ADA4-5F02C29F6D32}">
      <dsp:nvSpPr>
        <dsp:cNvPr id="0" name=""/>
        <dsp:cNvSpPr/>
      </dsp:nvSpPr>
      <dsp:spPr>
        <a:xfrm>
          <a:off x="344710" y="1489733"/>
          <a:ext cx="993155" cy="99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672B99-86ED-4BBC-9721-E4B8CB543BC7}">
      <dsp:nvSpPr>
        <dsp:cNvPr id="0" name=""/>
        <dsp:cNvSpPr/>
      </dsp:nvSpPr>
      <dsp:spPr>
        <a:xfrm>
          <a:off x="552478" y="2780836"/>
          <a:ext cx="10525968" cy="7945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065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To develop data monitoring systems to drive product re-orientation based on greening and sustainability.</a:t>
          </a:r>
          <a:endParaRPr lang="el-GR" sz="2800" kern="1200" dirty="0"/>
        </a:p>
      </dsp:txBody>
      <dsp:txXfrm>
        <a:off x="552478" y="2780836"/>
        <a:ext cx="10525968" cy="794524"/>
      </dsp:txXfrm>
    </dsp:sp>
    <dsp:sp modelId="{FD435F5F-42CA-41AE-B487-AFF3BBD90CC5}">
      <dsp:nvSpPr>
        <dsp:cNvPr id="0" name=""/>
        <dsp:cNvSpPr/>
      </dsp:nvSpPr>
      <dsp:spPr>
        <a:xfrm>
          <a:off x="55901" y="2681520"/>
          <a:ext cx="993155" cy="99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66046-CBCD-486F-A6E5-AB4F9D0AF5DF}">
      <dsp:nvSpPr>
        <dsp:cNvPr id="0" name=""/>
        <dsp:cNvSpPr/>
      </dsp:nvSpPr>
      <dsp:spPr>
        <a:xfrm>
          <a:off x="-4490953" y="-688691"/>
          <a:ext cx="5350005" cy="5350005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DCB85-3174-4700-9A57-25F0F6D50CAA}">
      <dsp:nvSpPr>
        <dsp:cNvPr id="0" name=""/>
        <dsp:cNvSpPr/>
      </dsp:nvSpPr>
      <dsp:spPr>
        <a:xfrm>
          <a:off x="449985" y="305415"/>
          <a:ext cx="10628462" cy="6111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0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Competencies</a:t>
          </a:r>
          <a:endParaRPr lang="el-GR" sz="2800" kern="1200" dirty="0"/>
        </a:p>
      </dsp:txBody>
      <dsp:txXfrm>
        <a:off x="449985" y="305415"/>
        <a:ext cx="10628462" cy="611148"/>
      </dsp:txXfrm>
    </dsp:sp>
    <dsp:sp modelId="{0DC190F7-AC4A-4901-BAE3-5888499706B6}">
      <dsp:nvSpPr>
        <dsp:cNvPr id="0" name=""/>
        <dsp:cNvSpPr/>
      </dsp:nvSpPr>
      <dsp:spPr>
        <a:xfrm>
          <a:off x="68017" y="229021"/>
          <a:ext cx="763935" cy="7639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A9FF60-BDE0-4C50-9D98-9839032D756D}">
      <dsp:nvSpPr>
        <dsp:cNvPr id="0" name=""/>
        <dsp:cNvSpPr/>
      </dsp:nvSpPr>
      <dsp:spPr>
        <a:xfrm>
          <a:off x="800370" y="1222296"/>
          <a:ext cx="10278077" cy="6111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0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Networking/Clustering</a:t>
          </a:r>
          <a:endParaRPr lang="el-GR" sz="2800" kern="1200" dirty="0"/>
        </a:p>
      </dsp:txBody>
      <dsp:txXfrm>
        <a:off x="800370" y="1222296"/>
        <a:ext cx="10278077" cy="611148"/>
      </dsp:txXfrm>
    </dsp:sp>
    <dsp:sp modelId="{1D376DDF-F517-43CE-ADA4-5F02C29F6D32}">
      <dsp:nvSpPr>
        <dsp:cNvPr id="0" name=""/>
        <dsp:cNvSpPr/>
      </dsp:nvSpPr>
      <dsp:spPr>
        <a:xfrm>
          <a:off x="418402" y="1145903"/>
          <a:ext cx="763935" cy="7639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672B99-86ED-4BBC-9721-E4B8CB543BC7}">
      <dsp:nvSpPr>
        <dsp:cNvPr id="0" name=""/>
        <dsp:cNvSpPr/>
      </dsp:nvSpPr>
      <dsp:spPr>
        <a:xfrm>
          <a:off x="800370" y="2139178"/>
          <a:ext cx="10278077" cy="6111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0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Standard Integrated Tourism Management Destinations </a:t>
          </a:r>
          <a:endParaRPr lang="el-GR" sz="2800" kern="1200" dirty="0"/>
        </a:p>
      </dsp:txBody>
      <dsp:txXfrm>
        <a:off x="800370" y="2139178"/>
        <a:ext cx="10278077" cy="611148"/>
      </dsp:txXfrm>
    </dsp:sp>
    <dsp:sp modelId="{FD435F5F-42CA-41AE-B487-AFF3BBD90CC5}">
      <dsp:nvSpPr>
        <dsp:cNvPr id="0" name=""/>
        <dsp:cNvSpPr/>
      </dsp:nvSpPr>
      <dsp:spPr>
        <a:xfrm>
          <a:off x="418402" y="2062784"/>
          <a:ext cx="763935" cy="7639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0C3681-6675-4E86-B8C8-FB16C65AD34A}">
      <dsp:nvSpPr>
        <dsp:cNvPr id="0" name=""/>
        <dsp:cNvSpPr/>
      </dsp:nvSpPr>
      <dsp:spPr>
        <a:xfrm>
          <a:off x="449985" y="3056059"/>
          <a:ext cx="10628462" cy="6111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0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Reporting</a:t>
          </a:r>
          <a:endParaRPr lang="el-GR" sz="2800" kern="1200" dirty="0"/>
        </a:p>
      </dsp:txBody>
      <dsp:txXfrm>
        <a:off x="449985" y="3056059"/>
        <a:ext cx="10628462" cy="611148"/>
      </dsp:txXfrm>
    </dsp:sp>
    <dsp:sp modelId="{F2943EC7-ED90-43C9-BDC0-C31E76ABD818}">
      <dsp:nvSpPr>
        <dsp:cNvPr id="0" name=""/>
        <dsp:cNvSpPr/>
      </dsp:nvSpPr>
      <dsp:spPr>
        <a:xfrm>
          <a:off x="68017" y="2979665"/>
          <a:ext cx="763935" cy="7639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66046-CBCD-486F-A6E5-AB4F9D0AF5DF}">
      <dsp:nvSpPr>
        <dsp:cNvPr id="0" name=""/>
        <dsp:cNvSpPr/>
      </dsp:nvSpPr>
      <dsp:spPr>
        <a:xfrm>
          <a:off x="-4490953" y="-688691"/>
          <a:ext cx="5350005" cy="5350005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DCB85-3174-4700-9A57-25F0F6D50CAA}">
      <dsp:nvSpPr>
        <dsp:cNvPr id="0" name=""/>
        <dsp:cNvSpPr/>
      </dsp:nvSpPr>
      <dsp:spPr>
        <a:xfrm>
          <a:off x="449985" y="305415"/>
          <a:ext cx="10628462" cy="6111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0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libri" pitchFamily="34" charset="0"/>
              <a:cs typeface="Calibri" pitchFamily="34" charset="0"/>
            </a:rPr>
            <a:t>Integrated policy-making of DMOs focused on sustainability</a:t>
          </a:r>
          <a:endParaRPr lang="el-GR" sz="2800" kern="1200" dirty="0"/>
        </a:p>
      </dsp:txBody>
      <dsp:txXfrm>
        <a:off x="449985" y="305415"/>
        <a:ext cx="10628462" cy="611148"/>
      </dsp:txXfrm>
    </dsp:sp>
    <dsp:sp modelId="{0DC190F7-AC4A-4901-BAE3-5888499706B6}">
      <dsp:nvSpPr>
        <dsp:cNvPr id="0" name=""/>
        <dsp:cNvSpPr/>
      </dsp:nvSpPr>
      <dsp:spPr>
        <a:xfrm>
          <a:off x="68017" y="229021"/>
          <a:ext cx="763935" cy="7639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08E2AE-4967-4170-89DA-23464434AE91}">
      <dsp:nvSpPr>
        <dsp:cNvPr id="0" name=""/>
        <dsp:cNvSpPr/>
      </dsp:nvSpPr>
      <dsp:spPr>
        <a:xfrm>
          <a:off x="800370" y="1222296"/>
          <a:ext cx="10278077" cy="6111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0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libri" pitchFamily="34" charset="0"/>
              <a:cs typeface="Calibri" pitchFamily="34" charset="0"/>
            </a:rPr>
            <a:t>Promotion of specific touristic products at local/regional level</a:t>
          </a:r>
          <a:endParaRPr lang="el-GR" sz="2800" kern="1200" dirty="0">
            <a:latin typeface="Calibri" pitchFamily="34" charset="0"/>
            <a:cs typeface="Calibri" pitchFamily="34" charset="0"/>
          </a:endParaRPr>
        </a:p>
      </dsp:txBody>
      <dsp:txXfrm>
        <a:off x="800370" y="1222296"/>
        <a:ext cx="10278077" cy="611148"/>
      </dsp:txXfrm>
    </dsp:sp>
    <dsp:sp modelId="{0E8F4D6F-94C8-483A-813B-F2DD09DB85E6}">
      <dsp:nvSpPr>
        <dsp:cNvPr id="0" name=""/>
        <dsp:cNvSpPr/>
      </dsp:nvSpPr>
      <dsp:spPr>
        <a:xfrm>
          <a:off x="418402" y="1145903"/>
          <a:ext cx="763935" cy="7639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7924C-01F8-4607-A529-34FB044D6869}">
      <dsp:nvSpPr>
        <dsp:cNvPr id="0" name=""/>
        <dsp:cNvSpPr/>
      </dsp:nvSpPr>
      <dsp:spPr>
        <a:xfrm>
          <a:off x="800370" y="2139178"/>
          <a:ext cx="10278077" cy="6111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0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libri" pitchFamily="34" charset="0"/>
              <a:cs typeface="Calibri" pitchFamily="34" charset="0"/>
            </a:rPr>
            <a:t>Motivating green and sustainable practices of tourism businesses</a:t>
          </a:r>
          <a:endParaRPr lang="el-GR" sz="2800" kern="1200" dirty="0">
            <a:latin typeface="Calibri" pitchFamily="34" charset="0"/>
            <a:cs typeface="Calibri" pitchFamily="34" charset="0"/>
          </a:endParaRPr>
        </a:p>
      </dsp:txBody>
      <dsp:txXfrm>
        <a:off x="800370" y="2139178"/>
        <a:ext cx="10278077" cy="611148"/>
      </dsp:txXfrm>
    </dsp:sp>
    <dsp:sp modelId="{2452EF00-E2CF-475C-BC45-BD56343C89A7}">
      <dsp:nvSpPr>
        <dsp:cNvPr id="0" name=""/>
        <dsp:cNvSpPr/>
      </dsp:nvSpPr>
      <dsp:spPr>
        <a:xfrm>
          <a:off x="418402" y="2062784"/>
          <a:ext cx="763935" cy="7639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F54473-8786-4959-A3C0-8B66DC4A5E9D}">
      <dsp:nvSpPr>
        <dsp:cNvPr id="0" name=""/>
        <dsp:cNvSpPr/>
      </dsp:nvSpPr>
      <dsp:spPr>
        <a:xfrm>
          <a:off x="449985" y="3056059"/>
          <a:ext cx="10628462" cy="6111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0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libri" pitchFamily="34" charset="0"/>
              <a:cs typeface="Calibri" pitchFamily="34" charset="0"/>
            </a:rPr>
            <a:t>Focusing on local/regional thematic key sectors</a:t>
          </a:r>
          <a:endParaRPr lang="el-GR" sz="2800" kern="1200" dirty="0">
            <a:latin typeface="Calibri" pitchFamily="34" charset="0"/>
            <a:cs typeface="Calibri" pitchFamily="34" charset="0"/>
          </a:endParaRPr>
        </a:p>
      </dsp:txBody>
      <dsp:txXfrm>
        <a:off x="449985" y="3056059"/>
        <a:ext cx="10628462" cy="611148"/>
      </dsp:txXfrm>
    </dsp:sp>
    <dsp:sp modelId="{BC567FC6-2BF4-4B0F-A120-3BFE260D42A5}">
      <dsp:nvSpPr>
        <dsp:cNvPr id="0" name=""/>
        <dsp:cNvSpPr/>
      </dsp:nvSpPr>
      <dsp:spPr>
        <a:xfrm>
          <a:off x="68017" y="2979665"/>
          <a:ext cx="763935" cy="7639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66046-CBCD-486F-A6E5-AB4F9D0AF5DF}">
      <dsp:nvSpPr>
        <dsp:cNvPr id="0" name=""/>
        <dsp:cNvSpPr/>
      </dsp:nvSpPr>
      <dsp:spPr>
        <a:xfrm>
          <a:off x="-4490953" y="-688691"/>
          <a:ext cx="5350005" cy="5350005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DCB85-3174-4700-9A57-25F0F6D50CAA}">
      <dsp:nvSpPr>
        <dsp:cNvPr id="0" name=""/>
        <dsp:cNvSpPr/>
      </dsp:nvSpPr>
      <dsp:spPr>
        <a:xfrm>
          <a:off x="552478" y="397262"/>
          <a:ext cx="10525968" cy="7945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065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libri" pitchFamily="34" charset="0"/>
              <a:cs typeface="Calibri" pitchFamily="34" charset="0"/>
            </a:rPr>
            <a:t>Aim: evidence-based policies driven by research</a:t>
          </a:r>
          <a:endParaRPr lang="el-GR" sz="2800" kern="1200" dirty="0"/>
        </a:p>
      </dsp:txBody>
      <dsp:txXfrm>
        <a:off x="552478" y="397262"/>
        <a:ext cx="10525968" cy="794524"/>
      </dsp:txXfrm>
    </dsp:sp>
    <dsp:sp modelId="{0DC190F7-AC4A-4901-BAE3-5888499706B6}">
      <dsp:nvSpPr>
        <dsp:cNvPr id="0" name=""/>
        <dsp:cNvSpPr/>
      </dsp:nvSpPr>
      <dsp:spPr>
        <a:xfrm>
          <a:off x="55901" y="297946"/>
          <a:ext cx="993155" cy="99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A9FF60-BDE0-4C50-9D98-9839032D756D}">
      <dsp:nvSpPr>
        <dsp:cNvPr id="0" name=""/>
        <dsp:cNvSpPr/>
      </dsp:nvSpPr>
      <dsp:spPr>
        <a:xfrm>
          <a:off x="841288" y="1589049"/>
          <a:ext cx="10237159" cy="7945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065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libri" pitchFamily="34" charset="0"/>
              <a:cs typeface="Calibri" pitchFamily="34" charset="0"/>
            </a:rPr>
            <a:t>Annual </a:t>
          </a:r>
          <a:r>
            <a:rPr lang="en-US" sz="2800" kern="1200" dirty="0" smtClean="0">
              <a:latin typeface="Calibri" pitchFamily="34" charset="0"/>
              <a:cs typeface="Calibri" pitchFamily="34" charset="0"/>
            </a:rPr>
            <a:t>reporting</a:t>
          </a:r>
          <a:endParaRPr lang="el-GR" sz="2800" kern="1200" dirty="0"/>
        </a:p>
      </dsp:txBody>
      <dsp:txXfrm>
        <a:off x="841288" y="1589049"/>
        <a:ext cx="10237159" cy="794524"/>
      </dsp:txXfrm>
    </dsp:sp>
    <dsp:sp modelId="{1D376DDF-F517-43CE-ADA4-5F02C29F6D32}">
      <dsp:nvSpPr>
        <dsp:cNvPr id="0" name=""/>
        <dsp:cNvSpPr/>
      </dsp:nvSpPr>
      <dsp:spPr>
        <a:xfrm>
          <a:off x="344710" y="1489733"/>
          <a:ext cx="993155" cy="99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672B99-86ED-4BBC-9721-E4B8CB543BC7}">
      <dsp:nvSpPr>
        <dsp:cNvPr id="0" name=""/>
        <dsp:cNvSpPr/>
      </dsp:nvSpPr>
      <dsp:spPr>
        <a:xfrm>
          <a:off x="552478" y="2780836"/>
          <a:ext cx="10525968" cy="7945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065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libri" pitchFamily="34" charset="0"/>
              <a:cs typeface="Calibri" pitchFamily="34" charset="0"/>
            </a:rPr>
            <a:t>Focused data monitoring per thematic product</a:t>
          </a:r>
          <a:endParaRPr lang="el-GR" sz="2800" kern="1200" dirty="0"/>
        </a:p>
      </dsp:txBody>
      <dsp:txXfrm>
        <a:off x="552478" y="2780836"/>
        <a:ext cx="10525968" cy="794524"/>
      </dsp:txXfrm>
    </dsp:sp>
    <dsp:sp modelId="{FD435F5F-42CA-41AE-B487-AFF3BBD90CC5}">
      <dsp:nvSpPr>
        <dsp:cNvPr id="0" name=""/>
        <dsp:cNvSpPr/>
      </dsp:nvSpPr>
      <dsp:spPr>
        <a:xfrm>
          <a:off x="55901" y="2681520"/>
          <a:ext cx="993155" cy="99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DAB36-FF81-41C5-A98B-042BBE762538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DCE93-8A00-4613-90D6-0E6D66F072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744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CE93-8A00-4613-90D6-0E6D66F0723C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0619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E93-8A00-4613-90D6-0E6D66F0723C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5396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E93-8A00-4613-90D6-0E6D66F0723C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539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E93-8A00-4613-90D6-0E6D66F0723C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539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E93-8A00-4613-90D6-0E6D66F0723C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5396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CE93-8A00-4613-90D6-0E6D66F0723C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5396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CE93-8A00-4613-90D6-0E6D66F0723C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458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9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1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8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927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6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6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42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7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78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1568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7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9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20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49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29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6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5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91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92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51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61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40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14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952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27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847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67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54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1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75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40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52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3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92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71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4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89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27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6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990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347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5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5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04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39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49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1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75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52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92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8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6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6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0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225801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0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15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799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3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4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799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9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3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799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3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ionysopoulou_p@mintour.g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33E5BA0-E344-46A3-9D33-F6C927B86827}"/>
              </a:ext>
            </a:extLst>
          </p:cNvPr>
          <p:cNvSpPr txBox="1"/>
          <p:nvPr/>
        </p:nvSpPr>
        <p:spPr>
          <a:xfrm>
            <a:off x="7258050" y="4556760"/>
            <a:ext cx="391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SUBTEXT</a:t>
            </a:r>
          </a:p>
          <a:p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F8549DC-1586-4FF8-9427-53309F6694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6" y="0"/>
            <a:ext cx="1218962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58050" y="4208584"/>
            <a:ext cx="44884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chemeClr val="bg1">
                    <a:lumMod val="95000"/>
                  </a:schemeClr>
                </a:solidFill>
              </a:rPr>
              <a:t>Creation of DMOs and their role for the promotion of special interest tourism</a:t>
            </a:r>
          </a:p>
          <a:p>
            <a:pPr algn="just"/>
            <a:endParaRPr lang="el-GR" sz="2200" b="1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Dr. Panagiota Dionysopoulou</a:t>
            </a:r>
          </a:p>
          <a:p>
            <a:pPr algn="just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General Director for Tourism Policy</a:t>
            </a:r>
          </a:p>
          <a:p>
            <a:pPr algn="just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Ministry of Tourism, Greece</a:t>
            </a:r>
            <a:endParaRPr lang="el-GR" dirty="0">
              <a:solidFill>
                <a:schemeClr val="bg1">
                  <a:lumMod val="95000"/>
                </a:schemeClr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668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8AE06EA-8875-4879-8140-C03A76BC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Calibri" pitchFamily="34" charset="0"/>
                <a:cs typeface="Calibri" pitchFamily="34" charset="0"/>
              </a:rPr>
              <a:t>Strategic Goals</a:t>
            </a:r>
            <a:endParaRPr lang="el-GR" sz="3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="" xmlns:a16="http://schemas.microsoft.com/office/drawing/2014/main" id="{16BC34F8-A5E0-4BEE-8D50-4A075C67B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8335482"/>
              </p:ext>
            </p:extLst>
          </p:nvPr>
        </p:nvGraphicFramePr>
        <p:xfrm>
          <a:off x="-1" y="2315361"/>
          <a:ext cx="11132191" cy="397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039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8AE06EA-8875-4879-8140-C03A76BC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Calibri" pitchFamily="34" charset="0"/>
                <a:cs typeface="Calibri" pitchFamily="34" charset="0"/>
              </a:rPr>
              <a:t>Rethink the tourism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ecosystem 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–</a:t>
            </a:r>
            <a:br>
              <a:rPr lang="en-US" sz="3600" dirty="0">
                <a:latin typeface="Calibri" pitchFamily="34" charset="0"/>
                <a:cs typeface="Calibri" pitchFamily="34" charset="0"/>
              </a:rPr>
            </a:br>
            <a:r>
              <a:rPr lang="en-US" sz="3600" dirty="0">
                <a:latin typeface="Calibri" pitchFamily="34" charset="0"/>
                <a:cs typeface="Calibri" pitchFamily="34" charset="0"/>
              </a:rPr>
              <a:t>Policy priorities in the post COVID era at destination level</a:t>
            </a:r>
            <a:endParaRPr lang="el-GR" sz="3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="" xmlns:a16="http://schemas.microsoft.com/office/drawing/2014/main" id="{16BC34F8-A5E0-4BEE-8D50-4A075C67B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0596402"/>
              </p:ext>
            </p:extLst>
          </p:nvPr>
        </p:nvGraphicFramePr>
        <p:xfrm>
          <a:off x="-1" y="2315361"/>
          <a:ext cx="11132191" cy="397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304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8AE06EA-8875-4879-8140-C03A76BC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Calibri" pitchFamily="34" charset="0"/>
                <a:cs typeface="Calibri" pitchFamily="34" charset="0"/>
              </a:rPr>
              <a:t>The Greek legislative initiative on establishing regional/local DMOs</a:t>
            </a:r>
            <a:endParaRPr lang="el-GR" sz="3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="" xmlns:a16="http://schemas.microsoft.com/office/drawing/2014/main" id="{16BC34F8-A5E0-4BEE-8D50-4A075C67B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8215799"/>
              </p:ext>
            </p:extLst>
          </p:nvPr>
        </p:nvGraphicFramePr>
        <p:xfrm>
          <a:off x="-1" y="2315361"/>
          <a:ext cx="11132191" cy="397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795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8AE06EA-8875-4879-8140-C03A76BC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38" y="523124"/>
            <a:ext cx="8407400" cy="153191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itchFamily="34" charset="0"/>
                <a:cs typeface="Calibri" pitchFamily="34" charset="0"/>
              </a:rPr>
              <a:t>DMOs strategic planning</a:t>
            </a:r>
            <a:endParaRPr lang="el-GR" sz="3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="" xmlns:a16="http://schemas.microsoft.com/office/drawing/2014/main" id="{16BC34F8-A5E0-4BEE-8D50-4A075C67B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260282"/>
              </p:ext>
            </p:extLst>
          </p:nvPr>
        </p:nvGraphicFramePr>
        <p:xfrm>
          <a:off x="-1" y="2315361"/>
          <a:ext cx="11132191" cy="397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225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8AE06EA-8875-4879-8140-C03A76BC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38" y="523124"/>
            <a:ext cx="8407400" cy="153191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itchFamily="34" charset="0"/>
                <a:cs typeface="Calibri" pitchFamily="34" charset="0"/>
              </a:rPr>
              <a:t>Sustainable Tourism Observatories </a:t>
            </a:r>
            <a:br>
              <a:rPr lang="en-US" sz="3600" dirty="0">
                <a:latin typeface="Calibri" pitchFamily="34" charset="0"/>
                <a:cs typeface="Calibri" pitchFamily="34" charset="0"/>
              </a:rPr>
            </a:br>
            <a:r>
              <a:rPr lang="en-US" sz="3600" dirty="0">
                <a:latin typeface="Calibri" pitchFamily="34" charset="0"/>
                <a:cs typeface="Calibri" pitchFamily="34" charset="0"/>
              </a:rPr>
              <a:t>at local/regional level</a:t>
            </a:r>
            <a:r>
              <a:rPr lang="el-GR" sz="3600" dirty="0">
                <a:latin typeface="Calibri" pitchFamily="34" charset="0"/>
                <a:cs typeface="Calibri" pitchFamily="34" charset="0"/>
              </a:rPr>
              <a:t> </a:t>
            </a:r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="" xmlns:a16="http://schemas.microsoft.com/office/drawing/2014/main" id="{16BC34F8-A5E0-4BEE-8D50-4A075C67B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772942"/>
              </p:ext>
            </p:extLst>
          </p:nvPr>
        </p:nvGraphicFramePr>
        <p:xfrm>
          <a:off x="-1" y="2315361"/>
          <a:ext cx="11132191" cy="397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036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F8A439-CF38-614A-8226-DE98C8E069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633046" y="534711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Dr. Panagiota Dionysopoulou</a:t>
            </a:r>
          </a:p>
          <a:p>
            <a:pPr algn="just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General Director for Tourism Policy</a:t>
            </a:r>
          </a:p>
          <a:p>
            <a:pPr algn="just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Ministry of Tourism, Greece</a:t>
            </a:r>
          </a:p>
          <a:p>
            <a:pPr algn="just"/>
            <a:r>
              <a:rPr lang="en-US" b="1" dirty="0">
                <a:solidFill>
                  <a:schemeClr val="bg1">
                    <a:lumMod val="95000"/>
                  </a:schemeClr>
                </a:solidFill>
                <a:hlinkClick r:id="rId3"/>
              </a:rPr>
              <a:t>Mail to: dionysopoulou_p@mintour.gr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l-GR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8042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ija_v2" id="{EB3C444E-5390-44E7-A6D6-C23B1039A064}" vid="{B47985A4-9D08-442A-8DBA-EAB3BBBCF38B}"/>
    </a:ext>
  </a:extLst>
</a:theme>
</file>

<file path=ppt/theme/theme2.xml><?xml version="1.0" encoding="utf-8"?>
<a:theme xmlns:a="http://schemas.openxmlformats.org/drawingml/2006/main" name="3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ija_v2" id="{EB3C444E-5390-44E7-A6D6-C23B1039A064}" vid="{C02FC4FD-D92D-4243-A30F-1A8CFA3FFEED}"/>
    </a:ext>
  </a:extLst>
</a:theme>
</file>

<file path=ppt/theme/theme3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ija_v2" id="{EB3C444E-5390-44E7-A6D6-C23B1039A064}" vid="{BA037165-C320-41F0-8C46-16EDF4499BCA}"/>
    </a:ext>
  </a:extLst>
</a:theme>
</file>

<file path=ppt/theme/theme4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ija_v2" id="{EB3C444E-5390-44E7-A6D6-C23B1039A064}" vid="{B5EDE69E-5BF3-479A-8D70-EB32BD9B9DC3}"/>
    </a:ext>
  </a:extLst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629</TotalTime>
  <Words>185</Words>
  <Application>Microsoft Office PowerPoint</Application>
  <PresentationFormat>Προσαρμογή</PresentationFormat>
  <Paragraphs>41</Paragraphs>
  <Slides>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Theme1</vt:lpstr>
      <vt:lpstr>3_Theme1</vt:lpstr>
      <vt:lpstr>2_Theme1</vt:lpstr>
      <vt:lpstr>1_Theme1</vt:lpstr>
      <vt:lpstr>Παρουσίαση του PowerPoint</vt:lpstr>
      <vt:lpstr>Strategic Goals</vt:lpstr>
      <vt:lpstr>Rethink the tourism ecosystem – Policy priorities in the post COVID era at destination level</vt:lpstr>
      <vt:lpstr>The Greek legislative initiative on establishing regional/local DMOs</vt:lpstr>
      <vt:lpstr>DMOs strategic planning</vt:lpstr>
      <vt:lpstr>Sustainable Tourism Observatories  at local/regional level 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Marinkovic</dc:creator>
  <cp:lastModifiedBy>Elia Apostolopoulou</cp:lastModifiedBy>
  <cp:revision>27</cp:revision>
  <dcterms:created xsi:type="dcterms:W3CDTF">2021-01-19T16:27:41Z</dcterms:created>
  <dcterms:modified xsi:type="dcterms:W3CDTF">2021-01-27T18:34:35Z</dcterms:modified>
</cp:coreProperties>
</file>