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  <p:sldMasterId id="2147483682" r:id="rId3"/>
    <p:sldMasterId id="2147483671" r:id="rId4"/>
  </p:sldMasterIdLst>
  <p:notesMasterIdLst>
    <p:notesMasterId r:id="rId13"/>
  </p:notesMasterIdLst>
  <p:sldIdLst>
    <p:sldId id="276" r:id="rId5"/>
    <p:sldId id="292" r:id="rId6"/>
    <p:sldId id="293" r:id="rId7"/>
    <p:sldId id="296" r:id="rId8"/>
    <p:sldId id="294" r:id="rId9"/>
    <p:sldId id="297" r:id="rId10"/>
    <p:sldId id="295" r:id="rId11"/>
    <p:sldId id="2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8C2F535-10EE-417C-B75A-F6424D1DA3CA}">
          <p14:sldIdLst>
            <p14:sldId id="276"/>
            <p14:sldId id="292"/>
            <p14:sldId id="293"/>
            <p14:sldId id="296"/>
            <p14:sldId id="294"/>
            <p14:sldId id="297"/>
            <p14:sldId id="295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outlineViewPr>
    <p:cViewPr>
      <p:scale>
        <a:sx n="33" d="100"/>
        <a:sy n="33" d="100"/>
      </p:scale>
      <p:origin x="0" y="-269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CF983-A37C-4856-87AD-16A907A2C2BB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E747C-FED7-44E7-A199-B12EBC227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261A36-BA2F-4C8B-AAFD-B144F6114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9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1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BE23B1-0806-4789-9088-1910263F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4200"/>
            <a:ext cx="6315392" cy="13843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72CEE2-004F-4B2D-8F65-39C18FAB2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34FC55-3FF4-474F-9FF0-9A48A20E9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9AA813-42A0-47C3-B773-51851EEF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FD6CC0-A2CD-4816-9613-416F8807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D168AE-5861-4557-8E36-BC5A4FD1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58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AAC9FC1-4F51-44EE-8971-A9DFF5CD1FFA}"/>
              </a:ext>
            </a:extLst>
          </p:cNvPr>
          <p:cNvSpPr/>
          <p:nvPr userDrawn="1"/>
        </p:nvSpPr>
        <p:spPr>
          <a:xfrm>
            <a:off x="0" y="0"/>
            <a:ext cx="12268200" cy="6926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E33B6F-D331-49E9-A0DA-874081758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F9B4DFD-0018-4BBA-A44C-42483B6605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9278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2E0F62-EE3D-41E8-B9C5-F3F4B0FA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84712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DEBB82-06F6-4E3A-BD03-2EFE7D563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847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D9EDC6-98EC-4C54-A58B-9D5519B5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F325A8-F9EE-49D0-ACFC-C4BC793F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CD400E-8914-4D55-8C02-3864B3DD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67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1F7809-DF32-4E9E-B93D-8D1B2231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0C8707A-6A6A-4031-B4DD-0CB1CCAF5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FE6AE9-CDC1-41E2-A976-80F90389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3F0406-8089-47BD-884E-7C5F3404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BB778F-4880-4023-A516-40535A36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46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261A36-BA2F-4C8B-AAFD-B144F6114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42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D7A507-767F-4001-BA83-2CF407374A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7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31EF21-665F-4332-AF40-7B2651E9D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B02A372-1FC2-41AA-9526-2DDE67781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578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146E578-86EC-43F3-9B31-9DD7C06C3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" y="0"/>
            <a:ext cx="121896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76D02B-172E-4C6F-9862-CF498FEC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355C224-FC02-44EA-B23A-8710A2000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200" y="4356100"/>
            <a:ext cx="58801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1568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619790-0135-4E5E-AD21-A5EE94E4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32800" cy="15319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8D1D4B-C20D-4F6A-9744-BA86560A5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9F172F-DCD5-4E21-A023-67FC9034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749DE8-2493-4786-8FBC-02B4A807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3263FC-901E-4E76-9519-8555234C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7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BE131C-09A3-4698-A198-A238C5C6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2293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3C5F44-02B7-42BD-9EE1-756538509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5ED760-3415-4052-8A6A-A5A5DEC9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00A19A-776D-40BA-879F-08157821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B82F19-751B-41CA-847E-3E623B0E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9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D7A507-767F-4001-BA83-2CF407374A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20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761D23-6360-41C7-AD50-821E944D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4369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E31961-9AB7-46CB-946C-574B3F1F3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06B641-DD0D-49F3-898D-00C11DD3C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D8E1D8-8635-4584-8A56-C6F372AE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DF5D7F-C8F0-4C37-990D-F880A9D9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2534FB-A51B-4509-9843-880EBCEB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49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956195-8FAF-492B-A283-B6BF8BA2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E776FC-FE32-46BA-AE03-09CCD5BDD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819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13E3AA-B922-4289-A64D-075F78E31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98799"/>
            <a:ext cx="5157787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98BBF3-278E-4F10-889B-D30583068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819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943BF80-8B61-4AEE-927F-3B95EC15F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98799"/>
            <a:ext cx="5183188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8FCB00B-2F35-4686-84D9-1DE8D940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706ED8E-BF51-45D8-A4D4-3DD247E4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607F9BF-A55E-4CDF-B869-3A702423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29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3943E8-6D8D-412B-A90F-58EFA3AD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46663D-6312-4953-B9EC-5EFCE27E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702C8F0-47A7-499F-878F-D13118AA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66BAEF0-615B-41FB-87B3-B12668AD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64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45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BE23B1-0806-4789-9088-1910263F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4200"/>
            <a:ext cx="6315392" cy="13843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72CEE2-004F-4B2D-8F65-39C18FAB2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34FC55-3FF4-474F-9FF0-9A48A20E9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9AA813-42A0-47C3-B773-51851EEF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FD6CC0-A2CD-4816-9613-416F8807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D168AE-5861-4557-8E36-BC5A4FD1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91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AAC9FC1-4F51-44EE-8971-A9DFF5CD1FFA}"/>
              </a:ext>
            </a:extLst>
          </p:cNvPr>
          <p:cNvSpPr/>
          <p:nvPr userDrawn="1"/>
        </p:nvSpPr>
        <p:spPr>
          <a:xfrm>
            <a:off x="0" y="0"/>
            <a:ext cx="12268200" cy="6926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E33B6F-D331-49E9-A0DA-874081758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F9B4DFD-0018-4BBA-A44C-42483B6605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69278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2E0F62-EE3D-41E8-B9C5-F3F4B0FA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84712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DEBB82-06F6-4E3A-BD03-2EFE7D563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847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D9EDC6-98EC-4C54-A58B-9D5519B5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F325A8-F9EE-49D0-ACFC-C4BC793F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CD400E-8914-4D55-8C02-3864B3DD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51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1F7809-DF32-4E9E-B93D-8D1B2231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0C8707A-6A6A-4031-B4DD-0CB1CCAF5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FE6AE9-CDC1-41E2-A976-80F90389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3F0406-8089-47BD-884E-7C5F3404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BB778F-4880-4023-A516-40535A36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61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261A36-BA2F-4C8B-AAFD-B144F6114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40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D7A507-767F-4001-BA83-2CF407374A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14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31EF21-665F-4332-AF40-7B2651E9D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B02A372-1FC2-41AA-9526-2DDE67781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952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31EF21-665F-4332-AF40-7B2651E9D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B02A372-1FC2-41AA-9526-2DDE67781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27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146E578-86EC-43F3-9B31-9DD7C06C3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" y="0"/>
            <a:ext cx="121896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76D02B-172E-4C6F-9862-CF498FEC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355C224-FC02-44EA-B23A-8710A2000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200" y="4356100"/>
            <a:ext cx="58801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8474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619790-0135-4E5E-AD21-A5EE94E4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32800" cy="15319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8D1D4B-C20D-4F6A-9744-BA86560A5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9F172F-DCD5-4E21-A023-67FC9034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749DE8-2493-4786-8FBC-02B4A807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3263FC-901E-4E76-9519-8555234C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67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BE131C-09A3-4698-A198-A238C5C6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2293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3C5F44-02B7-42BD-9EE1-756538509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5ED760-3415-4052-8A6A-A5A5DEC9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00A19A-776D-40BA-879F-08157821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B82F19-751B-41CA-847E-3E623B0E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54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761D23-6360-41C7-AD50-821E944D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4369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E31961-9AB7-46CB-946C-574B3F1F3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06B641-DD0D-49F3-898D-00C11DD3C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D8E1D8-8635-4584-8A56-C6F372AE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DF5D7F-C8F0-4C37-990D-F880A9D9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2534FB-A51B-4509-9843-880EBCEB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18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956195-8FAF-492B-A283-B6BF8BA2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E776FC-FE32-46BA-AE03-09CCD5BDD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819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13E3AA-B922-4289-A64D-075F78E31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98799"/>
            <a:ext cx="5157787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98BBF3-278E-4F10-889B-D30583068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819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943BF80-8B61-4AEE-927F-3B95EC15F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98799"/>
            <a:ext cx="5183188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8FCB00B-2F35-4686-84D9-1DE8D940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706ED8E-BF51-45D8-A4D4-3DD247E4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607F9BF-A55E-4CDF-B869-3A702423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751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3943E8-6D8D-412B-A90F-58EFA3AD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46663D-6312-4953-B9EC-5EFCE27E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702C8F0-47A7-499F-878F-D13118AA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66BAEF0-615B-41FB-87B3-B12668AD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407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52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BE23B1-0806-4789-9088-1910263F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4200"/>
            <a:ext cx="6315392" cy="13843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72CEE2-004F-4B2D-8F65-39C18FAB2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34FC55-3FF4-474F-9FF0-9A48A20E9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9AA813-42A0-47C3-B773-51851EEF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FD6CC0-A2CD-4816-9613-416F8807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D168AE-5861-4557-8E36-BC5A4FD1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739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AAC9FC1-4F51-44EE-8971-A9DFF5CD1FFA}"/>
              </a:ext>
            </a:extLst>
          </p:cNvPr>
          <p:cNvSpPr/>
          <p:nvPr userDrawn="1"/>
        </p:nvSpPr>
        <p:spPr>
          <a:xfrm>
            <a:off x="0" y="0"/>
            <a:ext cx="12268200" cy="6926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E33B6F-D331-49E9-A0DA-874081758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F9B4DFD-0018-4BBA-A44C-42483B6605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69278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2E0F62-EE3D-41E8-B9C5-F3F4B0FA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84712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DEBB82-06F6-4E3A-BD03-2EFE7D563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847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D9EDC6-98EC-4C54-A58B-9D5519B5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F325A8-F9EE-49D0-ACFC-C4BC793F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CD400E-8914-4D55-8C02-3864B3DD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71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1F7809-DF32-4E9E-B93D-8D1B2231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0C8707A-6A6A-4031-B4DD-0CB1CCAF5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FE6AE9-CDC1-41E2-A976-80F90389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3F0406-8089-47BD-884E-7C5F3404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BB778F-4880-4023-A516-40535A36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4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146E578-86EC-43F3-9B31-9DD7C06C3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76D02B-172E-4C6F-9862-CF498FEC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355C224-FC02-44EA-B23A-8710A2000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200" y="4356100"/>
            <a:ext cx="58801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4894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261A36-BA2F-4C8B-AAFD-B144F6114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27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D7A507-767F-4001-BA83-2CF407374A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60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31EF21-665F-4332-AF40-7B2651E9D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B02A372-1FC2-41AA-9526-2DDE67781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89901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146E578-86EC-43F3-9B31-9DD7C06C3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" y="0"/>
            <a:ext cx="121896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76D02B-172E-4C6F-9862-CF498FEC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355C224-FC02-44EA-B23A-8710A2000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200" y="4356100"/>
            <a:ext cx="58801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03477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619790-0135-4E5E-AD21-A5EE94E4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32800" cy="15319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8D1D4B-C20D-4F6A-9744-BA86560A5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9F172F-DCD5-4E21-A023-67FC9034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749DE8-2493-4786-8FBC-02B4A807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3263FC-901E-4E76-9519-8555234C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552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BE131C-09A3-4698-A198-A238C5C6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2293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3C5F44-02B7-42BD-9EE1-756538509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5ED760-3415-4052-8A6A-A5A5DEC9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00A19A-776D-40BA-879F-08157821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B82F19-751B-41CA-847E-3E623B0E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854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761D23-6360-41C7-AD50-821E944D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4369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E31961-9AB7-46CB-946C-574B3F1F3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06B641-DD0D-49F3-898D-00C11DD3C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D8E1D8-8635-4584-8A56-C6F372AE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DF5D7F-C8F0-4C37-990D-F880A9D9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2534FB-A51B-4509-9843-880EBCEB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042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956195-8FAF-492B-A283-B6BF8BA2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E776FC-FE32-46BA-AE03-09CCD5BDD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819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13E3AA-B922-4289-A64D-075F78E31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98799"/>
            <a:ext cx="5157787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98BBF3-278E-4F10-889B-D30583068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819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943BF80-8B61-4AEE-927F-3B95EC15F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98799"/>
            <a:ext cx="5183188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8FCB00B-2F35-4686-84D9-1DE8D940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706ED8E-BF51-45D8-A4D4-3DD247E4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607F9BF-A55E-4CDF-B869-3A702423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439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3943E8-6D8D-412B-A90F-58EFA3AD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46663D-6312-4953-B9EC-5EFCE27E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702C8F0-47A7-499F-878F-D13118AA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66BAEF0-615B-41FB-87B3-B12668AD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498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1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619790-0135-4E5E-AD21-A5EE94E4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32800" cy="15319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8D1D4B-C20D-4F6A-9744-BA86560A5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9F172F-DCD5-4E21-A023-67FC9034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749DE8-2493-4786-8FBC-02B4A807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3263FC-901E-4E76-9519-8555234C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750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BE23B1-0806-4789-9088-1910263F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4200"/>
            <a:ext cx="6315392" cy="13843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72CEE2-004F-4B2D-8F65-39C18FAB2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34FC55-3FF4-474F-9FF0-9A48A20E9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9AA813-42A0-47C3-B773-51851EEF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FD6CC0-A2CD-4816-9613-416F8807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D168AE-5861-4557-8E36-BC5A4FD1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522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AAC9FC1-4F51-44EE-8971-A9DFF5CD1FFA}"/>
              </a:ext>
            </a:extLst>
          </p:cNvPr>
          <p:cNvSpPr/>
          <p:nvPr userDrawn="1"/>
        </p:nvSpPr>
        <p:spPr>
          <a:xfrm>
            <a:off x="0" y="0"/>
            <a:ext cx="12268200" cy="6926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E33B6F-D331-49E9-A0DA-874081758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F9B4DFD-0018-4BBA-A44C-42483B6605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69278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2E0F62-EE3D-41E8-B9C5-F3F4B0FA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84712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DEBB82-06F6-4E3A-BD03-2EFE7D563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847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D9EDC6-98EC-4C54-A58B-9D5519B5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F325A8-F9EE-49D0-ACFC-C4BC793F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CD400E-8914-4D55-8C02-3864B3DD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8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1F7809-DF32-4E9E-B93D-8D1B2231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0C8707A-6A6A-4031-B4DD-0CB1CCAF5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FE6AE9-CDC1-41E2-A976-80F90389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3F0406-8089-47BD-884E-7C5F3404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BB778F-4880-4023-A516-40535A36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BE131C-09A3-4698-A198-A238C5C6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2293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3C5F44-02B7-42BD-9EE1-756538509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5ED760-3415-4052-8A6A-A5A5DEC9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00A19A-776D-40BA-879F-08157821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B82F19-751B-41CA-847E-3E623B0E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6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761D23-6360-41C7-AD50-821E944D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4369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E31961-9AB7-46CB-946C-574B3F1F3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06B641-DD0D-49F3-898D-00C11DD3C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D8E1D8-8635-4584-8A56-C6F372AE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DF5D7F-C8F0-4C37-990D-F880A9D9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2534FB-A51B-4509-9843-880EBCEB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6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956195-8FAF-492B-A283-B6BF8BA2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E776FC-FE32-46BA-AE03-09CCD5BDD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819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13E3AA-B922-4289-A64D-075F78E31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98799"/>
            <a:ext cx="5157787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98BBF3-278E-4F10-889B-D30583068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819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943BF80-8B61-4AEE-927F-3B95EC15F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98799"/>
            <a:ext cx="5183188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8FCB00B-2F35-4686-84D9-1DE8D940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706ED8E-BF51-45D8-A4D4-3DD247E4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607F9BF-A55E-4CDF-B869-3A702423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6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3943E8-6D8D-412B-A90F-58EFA3AD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46663D-6312-4953-B9EC-5EFCE27E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702C8F0-47A7-499F-878F-D13118AA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66BAEF0-615B-41FB-87B3-B12668AD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0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5FDA58DD-2B30-4995-9DA1-07131EC0A29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225801" cy="687834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90E150A-4DF1-4E46-9C92-B336988E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365751-135C-42FA-AA61-1DB68F517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2E73E-94C6-4008-9B11-E18681EF5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B62435-02DC-48BE-AF9D-AE5FEF41F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255657-09F3-4398-8724-D9E49A3E3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0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15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5FDA58DD-2B30-4995-9DA1-07131EC0A29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5799" cy="687834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90E150A-4DF1-4E46-9C92-B336988E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365751-135C-42FA-AA61-1DB68F517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2E73E-94C6-4008-9B11-E18681EF5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B62435-02DC-48BE-AF9D-AE5FEF41F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255657-09F3-4398-8724-D9E49A3E3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3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14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5FDA58DD-2B30-4995-9DA1-07131EC0A29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5799" cy="687834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90E150A-4DF1-4E46-9C92-B336988E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365751-135C-42FA-AA61-1DB68F517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2E73E-94C6-4008-9B11-E18681EF5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B62435-02DC-48BE-AF9D-AE5FEF41F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255657-09F3-4398-8724-D9E49A3E3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9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3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5FDA58DD-2B30-4995-9DA1-07131EC0A29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5799" cy="687834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90E150A-4DF1-4E46-9C92-B336988E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365751-135C-42FA-AA61-1DB68F517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2E73E-94C6-4008-9B11-E18681EF5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5185-4204-49A7-A718-C9628214A78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B62435-02DC-48BE-AF9D-AE5FEF41F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255657-09F3-4398-8724-D9E49A3E3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3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3E5BA0-E344-46A3-9D33-F6C927B86827}"/>
              </a:ext>
            </a:extLst>
          </p:cNvPr>
          <p:cNvSpPr txBox="1"/>
          <p:nvPr/>
        </p:nvSpPr>
        <p:spPr>
          <a:xfrm>
            <a:off x="7258050" y="4556760"/>
            <a:ext cx="3912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SUBTEXT</a:t>
            </a:r>
          </a:p>
          <a:p>
            <a:endParaRPr lang="sr-Latn-R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F8549DC-1586-4FF8-9427-53309F6694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6" y="0"/>
            <a:ext cx="1218962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0016"/>
            <a:ext cx="9271000" cy="1531916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all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Century Gothic" panose="020B0502020202020204" pitchFamily="34" charset="0"/>
              </a:rPr>
              <a:t>Bread, Salt and a warm heart”</a:t>
            </a:r>
            <a:r>
              <a:rPr lang="en-US" cap="all" dirty="0">
                <a:solidFill>
                  <a:srgbClr val="FF0000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cap="all" dirty="0">
                <a:solidFill>
                  <a:srgbClr val="FF0000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Century Gothic" panose="020B0502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530" y="2101932"/>
            <a:ext cx="10515600" cy="3879088"/>
          </a:xfrm>
        </p:spPr>
        <p:txBody>
          <a:bodyPr/>
          <a:lstStyle/>
          <a:p>
            <a:pPr algn="ctr"/>
            <a:r>
              <a:rPr lang="en-US" sz="2400" cap="all" dirty="0" smtClean="0">
                <a:solidFill>
                  <a:srgbClr val="FF0000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Century Gothic" panose="020B0502020202020204" pitchFamily="34" charset="0"/>
              </a:rPr>
              <a:t>Participatory </a:t>
            </a:r>
            <a:r>
              <a:rPr lang="en-US" sz="2400" cap="all" dirty="0">
                <a:solidFill>
                  <a:srgbClr val="FF0000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Century Gothic" panose="020B0502020202020204" pitchFamily="34" charset="0"/>
              </a:rPr>
              <a:t>tourism – A dance with everyone invited in</a:t>
            </a:r>
          </a:p>
          <a:p>
            <a:pPr algn="ctr"/>
            <a:r>
              <a:rPr lang="en-US" sz="4400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Century Gothic" panose="020B0502020202020204" pitchFamily="34" charset="0"/>
              </a:rPr>
              <a:t>5</a:t>
            </a:r>
            <a:r>
              <a:rPr lang="en-US" sz="4400" b="1" cap="all" baseline="300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Century Gothic" panose="020B0502020202020204" pitchFamily="34" charset="0"/>
              </a:rPr>
              <a:t>th</a:t>
            </a:r>
            <a:r>
              <a:rPr lang="en-US" sz="4400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Century Gothic" panose="020B0502020202020204" pitchFamily="34" charset="0"/>
              </a:rPr>
              <a:t> EUSAIR forum</a:t>
            </a:r>
            <a:endParaRPr lang="hr-HR" sz="2400" b="1" dirty="0">
              <a:solidFill>
                <a:schemeClr val="accent1">
                  <a:lumMod val="50000"/>
                </a:schemeClr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hr-HR" sz="2400" b="1" dirty="0">
              <a:solidFill>
                <a:schemeClr val="accent1">
                  <a:lumMod val="50000"/>
                </a:schemeClr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lvl="2"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Century Gothic" panose="020B0502020202020204" pitchFamily="34" charset="0"/>
              </a:rPr>
              <a:t>28</a:t>
            </a:r>
            <a:r>
              <a:rPr lang="en-US" sz="2400" b="1" baseline="300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Century Gothic" panose="020B0502020202020204" pitchFamily="34" charset="0"/>
              </a:rPr>
              <a:t>th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Century Gothic" panose="020B0502020202020204" pitchFamily="34" charset="0"/>
              </a:rPr>
              <a:t>  January 2021</a:t>
            </a:r>
          </a:p>
          <a:p>
            <a:pPr algn="ctr"/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hr-HR" sz="2400" dirty="0">
              <a:solidFill>
                <a:schemeClr val="accent1">
                  <a:lumMod val="50000"/>
                </a:schemeClr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6" y="4041476"/>
            <a:ext cx="9152586" cy="2611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161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coast – a land of hospitality! </a:t>
            </a:r>
            <a:br>
              <a:rPr lang="en-US" dirty="0" smtClean="0"/>
            </a:br>
            <a:r>
              <a:rPr lang="en-US" dirty="0" smtClean="0"/>
              <a:t>But which  future!?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1" y="2292439"/>
            <a:ext cx="11018949" cy="3884524"/>
          </a:xfrm>
        </p:spPr>
        <p:txBody>
          <a:bodyPr/>
          <a:lstStyle/>
          <a:p>
            <a:r>
              <a:rPr lang="sq-AL" dirty="0"/>
              <a:t>What we offered to the visitors!?Products for travelers or for tourists!?</a:t>
            </a:r>
          </a:p>
          <a:p>
            <a:r>
              <a:rPr lang="sq-AL" dirty="0"/>
              <a:t>What the visitors wanted!? Understanding who’s looking for what!?</a:t>
            </a:r>
          </a:p>
          <a:p>
            <a:r>
              <a:rPr lang="sq-AL" dirty="0"/>
              <a:t>What we learned!? Hands on experiences. </a:t>
            </a:r>
          </a:p>
          <a:p>
            <a:r>
              <a:rPr lang="sq-AL" dirty="0"/>
              <a:t>What can still be done!? Sustainability trends. </a:t>
            </a:r>
          </a:p>
          <a:p>
            <a:r>
              <a:rPr lang="sq-AL" dirty="0"/>
              <a:t>How will visitors react in postcovid travel era!? </a:t>
            </a:r>
            <a:endParaRPr lang="en-US" dirty="0" smtClean="0"/>
          </a:p>
          <a:p>
            <a:pPr marL="0" indent="0">
              <a:buNone/>
            </a:pPr>
            <a:r>
              <a:rPr lang="sq-AL" dirty="0" smtClean="0"/>
              <a:t>Some </a:t>
            </a:r>
            <a:r>
              <a:rPr lang="sq-AL" dirty="0"/>
              <a:t>perspectives and some questioning marks.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81" y="3281255"/>
            <a:ext cx="5177307" cy="345153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86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97" y="318035"/>
            <a:ext cx="9349525" cy="6233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413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trends in travel and tourism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3803"/>
            <a:ext cx="11353800" cy="3923160"/>
          </a:xfrm>
        </p:spPr>
        <p:txBody>
          <a:bodyPr>
            <a:normAutofit lnSpcReduction="10000"/>
          </a:bodyPr>
          <a:lstStyle/>
          <a:p>
            <a:pPr marL="514350" indent="-514350"/>
            <a:r>
              <a:rPr lang="en-US" dirty="0"/>
              <a:t>Smaller scale travel is what seems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will </a:t>
            </a:r>
            <a:r>
              <a:rPr lang="en-US" dirty="0"/>
              <a:t>trend in post-</a:t>
            </a:r>
            <a:r>
              <a:rPr lang="en-US" dirty="0" err="1"/>
              <a:t>covid</a:t>
            </a:r>
            <a:r>
              <a:rPr lang="en-US" dirty="0"/>
              <a:t> era.</a:t>
            </a:r>
          </a:p>
          <a:p>
            <a:pPr marL="457200" indent="-457200"/>
            <a:r>
              <a:rPr lang="en-US" dirty="0"/>
              <a:t>Less touristy offers and more educational.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experiences </a:t>
            </a:r>
            <a:r>
              <a:rPr lang="en-US" dirty="0"/>
              <a:t>seem to be the future of tourism</a:t>
            </a:r>
          </a:p>
          <a:p>
            <a:pPr marL="457200" indent="-457200"/>
            <a:r>
              <a:rPr lang="en-US" dirty="0"/>
              <a:t>The region is still authentic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has </a:t>
            </a:r>
            <a:r>
              <a:rPr lang="en-US" dirty="0"/>
              <a:t>a  lot to offer.</a:t>
            </a:r>
          </a:p>
          <a:p>
            <a:pPr marL="457200" indent="-457200"/>
            <a:r>
              <a:rPr lang="en-US" dirty="0"/>
              <a:t>Creativity is called to action.</a:t>
            </a:r>
          </a:p>
          <a:p>
            <a:pPr marL="457200" indent="-457200"/>
            <a:r>
              <a:rPr lang="en-US" dirty="0"/>
              <a:t>We’ve learned a lot but we are far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pretending </a:t>
            </a:r>
            <a:r>
              <a:rPr lang="en-US" dirty="0"/>
              <a:t>to have done our best.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64" y="2204300"/>
            <a:ext cx="5673448" cy="4255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92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974" y="386553"/>
            <a:ext cx="7794546" cy="627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solidFill>
                  <a:schemeClr val="bg2">
                    <a:lumMod val="25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Century Gothic" panose="020B0502020202020204" pitchFamily="34" charset="0"/>
              </a:rPr>
              <a:t>Conclusions	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hr-HR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Century Gothic" panose="020B0502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q-AL" dirty="0" smtClean="0"/>
              <a:t>Trends </a:t>
            </a:r>
            <a:r>
              <a:rPr lang="sq-AL" dirty="0"/>
              <a:t>go towards slower travel and more time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q-AL" dirty="0" smtClean="0"/>
              <a:t>to </a:t>
            </a:r>
            <a:r>
              <a:rPr lang="sq-AL" dirty="0"/>
              <a:t>understand &amp; learn about the destination</a:t>
            </a:r>
          </a:p>
          <a:p>
            <a:r>
              <a:rPr lang="sq-AL" dirty="0"/>
              <a:t>Trends go towards smaller groups and a lot of dedicated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q-AL" dirty="0" smtClean="0"/>
              <a:t>private </a:t>
            </a:r>
            <a:r>
              <a:rPr lang="sq-AL" dirty="0"/>
              <a:t>or family travel </a:t>
            </a:r>
          </a:p>
          <a:p>
            <a:r>
              <a:rPr lang="sq-AL" dirty="0"/>
              <a:t>Trends go towards a more participatory travel experience</a:t>
            </a:r>
          </a:p>
          <a:p>
            <a:r>
              <a:rPr lang="sq-AL" dirty="0"/>
              <a:t>Trends go towards a more nature and rural oriented interest</a:t>
            </a:r>
          </a:p>
          <a:p>
            <a:r>
              <a:rPr lang="sq-AL" dirty="0"/>
              <a:t>Trends go towards decreasing the ecological footprint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q-AL" dirty="0" smtClean="0"/>
              <a:t>on </a:t>
            </a:r>
            <a:r>
              <a:rPr lang="sq-AL" dirty="0"/>
              <a:t>the destination</a:t>
            </a:r>
          </a:p>
          <a:p>
            <a:r>
              <a:rPr lang="sq-AL" dirty="0"/>
              <a:t>Do less, teach more! </a:t>
            </a:r>
          </a:p>
          <a:p>
            <a:r>
              <a:rPr lang="sq-AL" dirty="0"/>
              <a:t>Care about the traveler! Care about the host!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068" y="3074669"/>
            <a:ext cx="3588327" cy="35883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77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F8A439-CF38-614A-8226-DE98C8E069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Eras Light ITC" panose="020B0402030504020804" pitchFamily="34" charset="0"/>
              </a:rPr>
              <a:t>Thanks Everyone! 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Eras Light ITC" panose="020B0402030504020804" pitchFamily="34" charset="0"/>
              </a:rPr>
            </a:b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Eras Light ITC" panose="020B0402030504020804" pitchFamily="34" charset="0"/>
              </a:rPr>
              <a:t>Mirupafshim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Eras Light ITC" panose="020B0402030504020804" pitchFamily="34" charset="0"/>
            </a:endParaRPr>
          </a:p>
        </p:txBody>
      </p:sp>
      <p:pic>
        <p:nvPicPr>
          <p:cNvPr id="3" name="Picture 2" descr="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459" y="3273272"/>
            <a:ext cx="10483403" cy="2990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448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_v2" id="{EB3C444E-5390-44E7-A6D6-C23B1039A064}" vid="{B47985A4-9D08-442A-8DBA-EAB3BBBCF38B}"/>
    </a:ext>
  </a:extLst>
</a:theme>
</file>

<file path=ppt/theme/theme2.xml><?xml version="1.0" encoding="utf-8"?>
<a:theme xmlns:a="http://schemas.openxmlformats.org/drawingml/2006/main" name="3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_v2" id="{EB3C444E-5390-44E7-A6D6-C23B1039A064}" vid="{C02FC4FD-D92D-4243-A30F-1A8CFA3FFEED}"/>
    </a:ext>
  </a:extLst>
</a:theme>
</file>

<file path=ppt/theme/theme3.xml><?xml version="1.0" encoding="utf-8"?>
<a:theme xmlns:a="http://schemas.openxmlformats.org/drawingml/2006/main" name="2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_v2" id="{EB3C444E-5390-44E7-A6D6-C23B1039A064}" vid="{BA037165-C320-41F0-8C46-16EDF4499BCA}"/>
    </a:ext>
  </a:extLst>
</a:theme>
</file>

<file path=ppt/theme/theme4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_v2" id="{EB3C444E-5390-44E7-A6D6-C23B1039A064}" vid="{B5EDE69E-5BF3-479A-8D70-EB32BD9B9DC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181</TotalTime>
  <Words>114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Century Gothic</vt:lpstr>
      <vt:lpstr>Eras Light ITC</vt:lpstr>
      <vt:lpstr>Open Sans Light</vt:lpstr>
      <vt:lpstr>Open Sans SemiBold</vt:lpstr>
      <vt:lpstr>Theme1</vt:lpstr>
      <vt:lpstr>3_Theme1</vt:lpstr>
      <vt:lpstr>2_Theme1</vt:lpstr>
      <vt:lpstr>1_Theme1</vt:lpstr>
      <vt:lpstr>PowerPoint Presentation</vt:lpstr>
      <vt:lpstr>Bread, Salt and a warm heart” </vt:lpstr>
      <vt:lpstr>Our coast – a land of hospitality!  But which  future!?</vt:lpstr>
      <vt:lpstr>PowerPoint Presentation</vt:lpstr>
      <vt:lpstr>The trends in travel and tourism </vt:lpstr>
      <vt:lpstr>PowerPoint Presentation</vt:lpstr>
      <vt:lpstr>Conclusions  </vt:lpstr>
      <vt:lpstr>Thanks Everyone!  Mirupafshim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Olga Marinkovic</dc:creator>
  <cp:lastModifiedBy>User</cp:lastModifiedBy>
  <cp:revision>12</cp:revision>
  <dcterms:created xsi:type="dcterms:W3CDTF">2021-01-19T16:27:41Z</dcterms:created>
  <dcterms:modified xsi:type="dcterms:W3CDTF">2021-01-28T12:47:48Z</dcterms:modified>
</cp:coreProperties>
</file>