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</p:sldMasterIdLst>
  <p:notesMasterIdLst>
    <p:notesMasterId r:id="rId21"/>
  </p:notesMasterIdLst>
  <p:handoutMasterIdLst>
    <p:handoutMasterId r:id="rId22"/>
  </p:handoutMasterIdLst>
  <p:sldIdLst>
    <p:sldId id="333" r:id="rId2"/>
    <p:sldId id="435" r:id="rId3"/>
    <p:sldId id="434" r:id="rId4"/>
    <p:sldId id="430" r:id="rId5"/>
    <p:sldId id="431" r:id="rId6"/>
    <p:sldId id="432" r:id="rId7"/>
    <p:sldId id="313" r:id="rId8"/>
    <p:sldId id="300" r:id="rId9"/>
    <p:sldId id="285" r:id="rId10"/>
    <p:sldId id="444" r:id="rId11"/>
    <p:sldId id="299" r:id="rId12"/>
    <p:sldId id="438" r:id="rId13"/>
    <p:sldId id="437" r:id="rId14"/>
    <p:sldId id="439" r:id="rId15"/>
    <p:sldId id="440" r:id="rId16"/>
    <p:sldId id="441" r:id="rId17"/>
    <p:sldId id="442" r:id="rId18"/>
    <p:sldId id="445" r:id="rId19"/>
    <p:sldId id="447" r:id="rId2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5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588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  <p15:guide id="3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djan Subotic" initials="S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006600"/>
    <a:srgbClr val="77220B"/>
    <a:srgbClr val="EFF197"/>
    <a:srgbClr val="3366FF"/>
    <a:srgbClr val="F5F6BC"/>
    <a:srgbClr val="C00000"/>
    <a:srgbClr val="F6FDB5"/>
    <a:srgbClr val="5F1B09"/>
    <a:srgbClr val="D93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88" autoAdjust="0"/>
    <p:restoredTop sz="76165"/>
  </p:normalViewPr>
  <p:slideViewPr>
    <p:cSldViewPr snapToGrid="0" snapToObjects="1" showGuides="1">
      <p:cViewPr varScale="1">
        <p:scale>
          <a:sx n="73" d="100"/>
          <a:sy n="73" d="100"/>
        </p:scale>
        <p:origin x="408" y="72"/>
      </p:cViewPr>
      <p:guideLst>
        <p:guide orient="horz" pos="775"/>
        <p:guide orient="horz" pos="2159"/>
        <p:guide pos="58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42"/>
    </p:cViewPr>
  </p:sorterViewPr>
  <p:notesViewPr>
    <p:cSldViewPr snapToGrid="0" snapToObjects="1">
      <p:cViewPr>
        <p:scale>
          <a:sx n="100" d="100"/>
          <a:sy n="100" d="100"/>
        </p:scale>
        <p:origin x="-3486" y="-72"/>
      </p:cViewPr>
      <p:guideLst>
        <p:guide orient="horz" pos="3126"/>
        <p:guide pos="216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SEEPEX Day-ahead prices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0800971616781709E-2"/>
          <c:y val="0.11482234724638381"/>
          <c:w val="0.9304428289021085"/>
          <c:h val="0.68718595025884988"/>
        </c:manualLayout>
      </c:layout>
      <c:lineChart>
        <c:grouping val="standard"/>
        <c:varyColors val="0"/>
        <c:ser>
          <c:idx val="0"/>
          <c:order val="0"/>
          <c:tx>
            <c:strRef>
              <c:f>'price2017-2020'!$A$7</c:f>
              <c:strCache>
                <c:ptCount val="1"/>
                <c:pt idx="0">
                  <c:v>2017 base price (€)</c:v>
                </c:pt>
              </c:strCache>
            </c:strRef>
          </c:tx>
          <c:spPr>
            <a:ln w="158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828823375408787E-2"/>
                  <c:y val="-3.3071512849845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B8-4E6B-86C8-F8866AD20253}"/>
                </c:ext>
              </c:extLst>
            </c:dLbl>
            <c:dLbl>
              <c:idx val="1"/>
              <c:layout>
                <c:manualLayout>
                  <c:x val="-9.6096077918029297E-3"/>
                  <c:y val="-3.3071512849845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B8-4E6B-86C8-F8866AD20253}"/>
                </c:ext>
              </c:extLst>
            </c:dLbl>
            <c:dLbl>
              <c:idx val="2"/>
              <c:layout>
                <c:manualLayout>
                  <c:x val="-2.8828823375408787E-2"/>
                  <c:y val="-4.299296670479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B8-4E6B-86C8-F8866AD20253}"/>
                </c:ext>
              </c:extLst>
            </c:dLbl>
            <c:dLbl>
              <c:idx val="3"/>
              <c:layout>
                <c:manualLayout>
                  <c:x val="-3.459458805049058E-2"/>
                  <c:y val="-2.3150058994891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B8-4E6B-86C8-F8866AD20253}"/>
                </c:ext>
              </c:extLst>
            </c:dLbl>
            <c:dLbl>
              <c:idx val="4"/>
              <c:layout>
                <c:manualLayout>
                  <c:x val="-3.4594588050490545E-2"/>
                  <c:y val="-2.645721027987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FB8-4E6B-86C8-F8866AD20253}"/>
                </c:ext>
              </c:extLst>
            </c:dLbl>
            <c:dLbl>
              <c:idx val="5"/>
              <c:layout>
                <c:manualLayout>
                  <c:x val="-3.6516509608851132E-2"/>
                  <c:y val="-1.653575642492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B8-4E6B-86C8-F8866AD20253}"/>
                </c:ext>
              </c:extLst>
            </c:dLbl>
            <c:dLbl>
              <c:idx val="6"/>
              <c:layout>
                <c:manualLayout>
                  <c:x val="-5.7657646750817575E-3"/>
                  <c:y val="1.653575642492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FB8-4E6B-86C8-F8866AD20253}"/>
                </c:ext>
              </c:extLst>
            </c:dLbl>
            <c:dLbl>
              <c:idx val="7"/>
              <c:layout>
                <c:manualLayout>
                  <c:x val="-1.1531529350163584E-2"/>
                  <c:y val="3.3071512849845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FB8-4E6B-86C8-F8866AD20253}"/>
                </c:ext>
              </c:extLst>
            </c:dLbl>
            <c:dLbl>
              <c:idx val="8"/>
              <c:layout>
                <c:manualLayout>
                  <c:x val="-2.8828823375408787E-2"/>
                  <c:y val="3.6378664134829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FB8-4E6B-86C8-F8866AD20253}"/>
                </c:ext>
              </c:extLst>
            </c:dLbl>
            <c:dLbl>
              <c:idx val="9"/>
              <c:layout>
                <c:manualLayout>
                  <c:x val="-1.3453450908524241E-2"/>
                  <c:y val="1.653575642492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FB8-4E6B-86C8-F8866AD20253}"/>
                </c:ext>
              </c:extLst>
            </c:dLbl>
            <c:dLbl>
              <c:idx val="10"/>
              <c:layout>
                <c:manualLayout>
                  <c:x val="-3.6516509608851132E-2"/>
                  <c:y val="4.299296670479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FB8-4E6B-86C8-F8866AD20253}"/>
                </c:ext>
              </c:extLst>
            </c:dLbl>
            <c:dLbl>
              <c:idx val="11"/>
              <c:layout>
                <c:manualLayout>
                  <c:x val="-9.6096077918029297E-3"/>
                  <c:y val="-2.6457210279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FB8-4E6B-86C8-F8866AD20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'price2017-2020'!$B$2:$M$2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'price2017-2020'!$B$7:$M$7</c:f>
              <c:numCache>
                <c:formatCode>0.00</c:formatCode>
                <c:ptCount val="12"/>
                <c:pt idx="0">
                  <c:v>82.88</c:v>
                </c:pt>
                <c:pt idx="1">
                  <c:v>55.5</c:v>
                </c:pt>
                <c:pt idx="2">
                  <c:v>37.46</c:v>
                </c:pt>
                <c:pt idx="3">
                  <c:v>39.950000000000003</c:v>
                </c:pt>
                <c:pt idx="4">
                  <c:v>41.45</c:v>
                </c:pt>
                <c:pt idx="5">
                  <c:v>44.94</c:v>
                </c:pt>
                <c:pt idx="6">
                  <c:v>52.53</c:v>
                </c:pt>
                <c:pt idx="7">
                  <c:v>59.31</c:v>
                </c:pt>
                <c:pt idx="8">
                  <c:v>43.37</c:v>
                </c:pt>
                <c:pt idx="9">
                  <c:v>51.92</c:v>
                </c:pt>
                <c:pt idx="10">
                  <c:v>61.57</c:v>
                </c:pt>
                <c:pt idx="11">
                  <c:v>41.73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FB8-4E6B-86C8-F8866AD20253}"/>
            </c:ext>
          </c:extLst>
        </c:ser>
        <c:ser>
          <c:idx val="1"/>
          <c:order val="1"/>
          <c:tx>
            <c:strRef>
              <c:f>'price2017-2020'!$A$8</c:f>
              <c:strCache>
                <c:ptCount val="1"/>
                <c:pt idx="0">
                  <c:v>2018 base price (€)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984980258687613E-2"/>
                  <c:y val="3.637866413482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FB8-4E6B-86C8-F8866AD20253}"/>
                </c:ext>
              </c:extLst>
            </c:dLbl>
            <c:dLbl>
              <c:idx val="1"/>
              <c:layout>
                <c:manualLayout>
                  <c:x val="-2.69069018170482E-2"/>
                  <c:y val="-1.6535756424922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FB8-4E6B-86C8-F8866AD20253}"/>
                </c:ext>
              </c:extLst>
            </c:dLbl>
            <c:dLbl>
              <c:idx val="2"/>
              <c:layout>
                <c:manualLayout>
                  <c:x val="-2.8828823375408787E-2"/>
                  <c:y val="9.9214538549535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FB8-4E6B-86C8-F8866AD20253}"/>
                </c:ext>
              </c:extLst>
            </c:dLbl>
            <c:dLbl>
              <c:idx val="3"/>
              <c:layout>
                <c:manualLayout>
                  <c:x val="-4.2282274283932886E-2"/>
                  <c:y val="-3.3071512849845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FB8-4E6B-86C8-F8866AD20253}"/>
                </c:ext>
              </c:extLst>
            </c:dLbl>
            <c:dLbl>
              <c:idx val="4"/>
              <c:layout>
                <c:manualLayout>
                  <c:x val="-2.4984980258687613E-2"/>
                  <c:y val="4.299296670479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FB8-4E6B-86C8-F8866AD20253}"/>
                </c:ext>
              </c:extLst>
            </c:dLbl>
            <c:dLbl>
              <c:idx val="5"/>
              <c:layout>
                <c:manualLayout>
                  <c:x val="-3.4594588050490545E-2"/>
                  <c:y val="-3.637866413482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FB8-4E6B-86C8-F8866AD20253}"/>
                </c:ext>
              </c:extLst>
            </c:dLbl>
            <c:dLbl>
              <c:idx val="6"/>
              <c:layout>
                <c:manualLayout>
                  <c:x val="-2.4984980258687613E-2"/>
                  <c:y val="3.637866413482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FB8-4E6B-86C8-F8866AD20253}"/>
                </c:ext>
              </c:extLst>
            </c:dLbl>
            <c:dLbl>
              <c:idx val="7"/>
              <c:layout>
                <c:manualLayout>
                  <c:x val="-3.6516509608851201E-2"/>
                  <c:y val="-2.9764361564860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AFB8-4E6B-86C8-F8866AD20253}"/>
                </c:ext>
              </c:extLst>
            </c:dLbl>
            <c:dLbl>
              <c:idx val="8"/>
              <c:layout>
                <c:manualLayout>
                  <c:x val="-4.2282274283932886E-2"/>
                  <c:y val="-2.9764361564860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FB8-4E6B-86C8-F8866AD20253}"/>
                </c:ext>
              </c:extLst>
            </c:dLbl>
            <c:dLbl>
              <c:idx val="9"/>
              <c:layout>
                <c:manualLayout>
                  <c:x val="-3.8438431167211858E-2"/>
                  <c:y val="-3.637866413482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AFB8-4E6B-86C8-F8866AD20253}"/>
                </c:ext>
              </c:extLst>
            </c:dLbl>
            <c:dLbl>
              <c:idx val="10"/>
              <c:layout>
                <c:manualLayout>
                  <c:x val="-4.0360352725572445E-2"/>
                  <c:y val="-4.6300117989783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FB8-4E6B-86C8-F8866AD20253}"/>
                </c:ext>
              </c:extLst>
            </c:dLbl>
            <c:dLbl>
              <c:idx val="11"/>
              <c:layout>
                <c:manualLayout>
                  <c:x val="-3.4594588050490684E-2"/>
                  <c:y val="-3.6378664134829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AFB8-4E6B-86C8-F8866AD20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'price2017-2020'!$B$2:$M$2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'price2017-2020'!$B$8:$M$8</c:f>
              <c:numCache>
                <c:formatCode>0.00</c:formatCode>
                <c:ptCount val="12"/>
                <c:pt idx="0">
                  <c:v>36.39</c:v>
                </c:pt>
                <c:pt idx="1">
                  <c:v>41.36</c:v>
                </c:pt>
                <c:pt idx="2">
                  <c:v>34.46</c:v>
                </c:pt>
                <c:pt idx="3">
                  <c:v>28.95</c:v>
                </c:pt>
                <c:pt idx="4">
                  <c:v>40.92</c:v>
                </c:pt>
                <c:pt idx="5">
                  <c:v>51.08</c:v>
                </c:pt>
                <c:pt idx="6">
                  <c:v>51.03</c:v>
                </c:pt>
                <c:pt idx="7">
                  <c:v>61.01</c:v>
                </c:pt>
                <c:pt idx="8">
                  <c:v>63.37</c:v>
                </c:pt>
                <c:pt idx="9">
                  <c:v>64.260000000000005</c:v>
                </c:pt>
                <c:pt idx="10">
                  <c:v>63.54</c:v>
                </c:pt>
                <c:pt idx="11">
                  <c:v>64.5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AFB8-4E6B-86C8-F8866AD20253}"/>
            </c:ext>
          </c:extLst>
        </c:ser>
        <c:ser>
          <c:idx val="2"/>
          <c:order val="2"/>
          <c:tx>
            <c:strRef>
              <c:f>'price2017-2020'!$A$9</c:f>
              <c:strCache>
                <c:ptCount val="1"/>
                <c:pt idx="0">
                  <c:v>2019 base price (€)</c:v>
                </c:pt>
              </c:strCache>
            </c:strRef>
          </c:tx>
          <c:spPr>
            <a:ln w="158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969960517375227E-2"/>
                  <c:y val="-1.3228605139938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AFB8-4E6B-86C8-F8866AD20253}"/>
                </c:ext>
              </c:extLst>
            </c:dLbl>
            <c:dLbl>
              <c:idx val="1"/>
              <c:layout>
                <c:manualLayout>
                  <c:x val="-3.4594588050490545E-2"/>
                  <c:y val="2.9764361564860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FB8-4E6B-86C8-F8866AD20253}"/>
                </c:ext>
              </c:extLst>
            </c:dLbl>
            <c:dLbl>
              <c:idx val="2"/>
              <c:layout>
                <c:manualLayout>
                  <c:x val="-2.69069018170482E-2"/>
                  <c:y val="-8.2678782124612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AFB8-4E6B-86C8-F8866AD20253}"/>
                </c:ext>
              </c:extLst>
            </c:dLbl>
            <c:dLbl>
              <c:idx val="3"/>
              <c:layout>
                <c:manualLayout>
                  <c:x val="-3.6516509608851166E-2"/>
                  <c:y val="-3.637866413482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AFB8-4E6B-86C8-F8866AD20253}"/>
                </c:ext>
              </c:extLst>
            </c:dLbl>
            <c:dLbl>
              <c:idx val="4"/>
              <c:layout>
                <c:manualLayout>
                  <c:x val="-3.0750744933769444E-2"/>
                  <c:y val="-7.6064479554643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AFB8-4E6B-86C8-F8866AD20253}"/>
                </c:ext>
              </c:extLst>
            </c:dLbl>
            <c:dLbl>
              <c:idx val="5"/>
              <c:layout>
                <c:manualLayout>
                  <c:x val="-2.8828823375408857E-2"/>
                  <c:y val="3.3071512849845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AFB8-4E6B-86C8-F8866AD20253}"/>
                </c:ext>
              </c:extLst>
            </c:dLbl>
            <c:dLbl>
              <c:idx val="6"/>
              <c:layout>
                <c:manualLayout>
                  <c:x val="-3.8438431167211719E-2"/>
                  <c:y val="-3.637866413482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AFB8-4E6B-86C8-F8866AD20253}"/>
                </c:ext>
              </c:extLst>
            </c:dLbl>
            <c:dLbl>
              <c:idx val="7"/>
              <c:layout>
                <c:manualLayout>
                  <c:x val="-3.8438431167211719E-2"/>
                  <c:y val="4.960726927476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AFB8-4E6B-86C8-F8866AD20253}"/>
                </c:ext>
              </c:extLst>
            </c:dLbl>
            <c:dLbl>
              <c:idx val="8"/>
              <c:layout>
                <c:manualLayout>
                  <c:x val="-3.2672666492129958E-2"/>
                  <c:y val="-2.6457210279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AFB8-4E6B-86C8-F8866AD20253}"/>
                </c:ext>
              </c:extLst>
            </c:dLbl>
            <c:dLbl>
              <c:idx val="9"/>
              <c:layout>
                <c:manualLayout>
                  <c:x val="-3.2672666492129958E-2"/>
                  <c:y val="-2.645721027987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AFB8-4E6B-86C8-F8866AD20253}"/>
                </c:ext>
              </c:extLst>
            </c:dLbl>
            <c:dLbl>
              <c:idx val="10"/>
              <c:layout>
                <c:manualLayout>
                  <c:x val="-2.8828823375408787E-2"/>
                  <c:y val="4.960726927476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AFB8-4E6B-86C8-F8866AD20253}"/>
                </c:ext>
              </c:extLst>
            </c:dLbl>
            <c:dLbl>
              <c:idx val="11"/>
              <c:layout>
                <c:manualLayout>
                  <c:x val="-2.69069018170482E-2"/>
                  <c:y val="3.637866413482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AFB8-4E6B-86C8-F8866AD20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'price2017-2020'!$B$2:$M$2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'price2017-2020'!$B$9:$M$9</c:f>
              <c:numCache>
                <c:formatCode>0.00</c:formatCode>
                <c:ptCount val="12"/>
                <c:pt idx="0">
                  <c:v>75.989999999999995</c:v>
                </c:pt>
                <c:pt idx="1">
                  <c:v>49.94</c:v>
                </c:pt>
                <c:pt idx="2">
                  <c:v>38.25</c:v>
                </c:pt>
                <c:pt idx="3">
                  <c:v>46.63</c:v>
                </c:pt>
                <c:pt idx="4">
                  <c:v>41.97</c:v>
                </c:pt>
                <c:pt idx="5">
                  <c:v>41.5</c:v>
                </c:pt>
                <c:pt idx="6">
                  <c:v>53.95</c:v>
                </c:pt>
                <c:pt idx="7">
                  <c:v>58.97</c:v>
                </c:pt>
                <c:pt idx="8">
                  <c:v>56.8</c:v>
                </c:pt>
                <c:pt idx="9">
                  <c:v>58.17</c:v>
                </c:pt>
                <c:pt idx="10">
                  <c:v>43.14</c:v>
                </c:pt>
                <c:pt idx="11">
                  <c:v>41.19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AFB8-4E6B-86C8-F8866AD20253}"/>
            </c:ext>
          </c:extLst>
        </c:ser>
        <c:ser>
          <c:idx val="3"/>
          <c:order val="3"/>
          <c:tx>
            <c:strRef>
              <c:f>'price2017-2020'!$A$10</c:f>
              <c:strCache>
                <c:ptCount val="1"/>
                <c:pt idx="0">
                  <c:v>2020 base price (€)</c:v>
                </c:pt>
              </c:strCache>
            </c:strRef>
          </c:tx>
          <c:spPr>
            <a:ln w="158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594588050490552E-2"/>
                  <c:y val="-3.3071512849845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AFB8-4E6B-86C8-F8866AD20253}"/>
                </c:ext>
              </c:extLst>
            </c:dLbl>
            <c:dLbl>
              <c:idx val="1"/>
              <c:layout>
                <c:manualLayout>
                  <c:x val="-3.6516509608851132E-2"/>
                  <c:y val="5.622157184473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AFB8-4E6B-86C8-F8866AD20253}"/>
                </c:ext>
              </c:extLst>
            </c:dLbl>
            <c:dLbl>
              <c:idx val="2"/>
              <c:layout>
                <c:manualLayout>
                  <c:x val="-4.0360352725572299E-2"/>
                  <c:y val="3.637866413482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AFB8-4E6B-86C8-F8866AD20253}"/>
                </c:ext>
              </c:extLst>
            </c:dLbl>
            <c:dLbl>
              <c:idx val="3"/>
              <c:layout>
                <c:manualLayout>
                  <c:x val="-3.6516509608851166E-2"/>
                  <c:y val="4.960726927476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AFB8-4E6B-86C8-F8866AD20253}"/>
                </c:ext>
              </c:extLst>
            </c:dLbl>
            <c:dLbl>
              <c:idx val="4"/>
              <c:layout>
                <c:manualLayout>
                  <c:x val="-3.4594588050490545E-2"/>
                  <c:y val="4.299296670479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AFB8-4E6B-86C8-F8866AD20253}"/>
                </c:ext>
              </c:extLst>
            </c:dLbl>
            <c:dLbl>
              <c:idx val="5"/>
              <c:layout>
                <c:manualLayout>
                  <c:x val="-2.4984980258687686E-2"/>
                  <c:y val="4.299296670479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AFB8-4E6B-86C8-F8866AD20253}"/>
                </c:ext>
              </c:extLst>
            </c:dLbl>
            <c:dLbl>
              <c:idx val="6"/>
              <c:layout>
                <c:manualLayout>
                  <c:x val="-2.1141137141966443E-2"/>
                  <c:y val="4.960726927476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AFB8-4E6B-86C8-F8866AD20253}"/>
                </c:ext>
              </c:extLst>
            </c:dLbl>
            <c:dLbl>
              <c:idx val="7"/>
              <c:layout>
                <c:manualLayout>
                  <c:x val="-2.8828823375408857E-2"/>
                  <c:y val="4.6300117989783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AFB8-4E6B-86C8-F8866AD20253}"/>
                </c:ext>
              </c:extLst>
            </c:dLbl>
            <c:dLbl>
              <c:idx val="8"/>
              <c:layout>
                <c:manualLayout>
                  <c:x val="-3.0750744933769371E-2"/>
                  <c:y val="-2.9764361564860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AFB8-4E6B-86C8-F8866AD20253}"/>
                </c:ext>
              </c:extLst>
            </c:dLbl>
            <c:dLbl>
              <c:idx val="9"/>
              <c:layout>
                <c:manualLayout>
                  <c:x val="-3.0750744933769513E-2"/>
                  <c:y val="3.637866413482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AFB8-4E6B-86C8-F8866AD20253}"/>
                </c:ext>
              </c:extLst>
            </c:dLbl>
            <c:dLbl>
              <c:idx val="10"/>
              <c:layout>
                <c:manualLayout>
                  <c:x val="-3.6516509608851132E-2"/>
                  <c:y val="-2.645721027987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AFB8-4E6B-86C8-F8866AD20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'price2017-2020'!$B$2:$M$2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'price2017-2020'!$B$10:$M$10</c:f>
              <c:numCache>
                <c:formatCode>0.00</c:formatCode>
                <c:ptCount val="12"/>
                <c:pt idx="0">
                  <c:v>53.87</c:v>
                </c:pt>
                <c:pt idx="1">
                  <c:v>39.97</c:v>
                </c:pt>
                <c:pt idx="2">
                  <c:v>29.85</c:v>
                </c:pt>
                <c:pt idx="3">
                  <c:v>25.1</c:v>
                </c:pt>
                <c:pt idx="4">
                  <c:v>23.99</c:v>
                </c:pt>
                <c:pt idx="5">
                  <c:v>29.79</c:v>
                </c:pt>
                <c:pt idx="6">
                  <c:v>36.630000000000003</c:v>
                </c:pt>
                <c:pt idx="7">
                  <c:v>37.24</c:v>
                </c:pt>
                <c:pt idx="8">
                  <c:v>45.54</c:v>
                </c:pt>
                <c:pt idx="9">
                  <c:v>39.340000000000003</c:v>
                </c:pt>
                <c:pt idx="10">
                  <c:v>48.63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AFB8-4E6B-86C8-F8866AD20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3172928"/>
        <c:axId val="1023171296"/>
      </c:lineChart>
      <c:catAx>
        <c:axId val="10231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3171296"/>
        <c:crosses val="autoZero"/>
        <c:auto val="1"/>
        <c:lblAlgn val="ctr"/>
        <c:lblOffset val="100"/>
        <c:noMultiLvlLbl val="0"/>
      </c:catAx>
      <c:valAx>
        <c:axId val="1023171296"/>
        <c:scaling>
          <c:orientation val="minMax"/>
          <c:max val="9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23172928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904523791398722E-2"/>
          <c:y val="0.91919627776500656"/>
          <c:w val="0.96077626755675916"/>
          <c:h val="8.0803722234993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578494094488191"/>
          <c:y val="7.9024702291596569E-2"/>
          <c:w val="0.68333702427821519"/>
          <c:h val="0.68399503328993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Transakcije!$A$13:$B$13</c:f>
              <c:strCache>
                <c:ptCount val="2"/>
                <c:pt idx="0">
                  <c:v>External transactions - import (ТWh)</c:v>
                </c:pt>
              </c:strCache>
            </c:strRef>
          </c:tx>
          <c:invertIfNegative val="0"/>
          <c:cat>
            <c:numRef>
              <c:f>Transakcije!$H$12:$M$12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Transakcije!$H$13:$M$13</c:f>
              <c:numCache>
                <c:formatCode>General</c:formatCode>
                <c:ptCount val="6"/>
                <c:pt idx="0">
                  <c:v>16.64</c:v>
                </c:pt>
                <c:pt idx="1">
                  <c:v>16.16</c:v>
                </c:pt>
                <c:pt idx="2">
                  <c:v>15.52</c:v>
                </c:pt>
                <c:pt idx="3">
                  <c:v>19.13</c:v>
                </c:pt>
                <c:pt idx="4">
                  <c:v>17.350000000000001</c:v>
                </c:pt>
                <c:pt idx="5">
                  <c:v>17.329999999999998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1-42A4-A114-4370B08F8EDF}"/>
            </c:ext>
          </c:extLst>
        </c:ser>
        <c:ser>
          <c:idx val="1"/>
          <c:order val="1"/>
          <c:tx>
            <c:strRef>
              <c:f>Transakcije!$A$14:$B$14</c:f>
              <c:strCache>
                <c:ptCount val="2"/>
                <c:pt idx="0">
                  <c:v>External Transactions - export (ТWh)</c:v>
                </c:pt>
              </c:strCache>
            </c:strRef>
          </c:tx>
          <c:invertIfNegative val="0"/>
          <c:cat>
            <c:numRef>
              <c:f>Transakcije!$H$12:$M$12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Transakcije!$H$14:$M$14</c:f>
              <c:numCache>
                <c:formatCode>General</c:formatCode>
                <c:ptCount val="6"/>
                <c:pt idx="0">
                  <c:v>14.42</c:v>
                </c:pt>
                <c:pt idx="1">
                  <c:v>16.91</c:v>
                </c:pt>
                <c:pt idx="2">
                  <c:v>17.84</c:v>
                </c:pt>
                <c:pt idx="3">
                  <c:v>17.82</c:v>
                </c:pt>
                <c:pt idx="4">
                  <c:v>16.84</c:v>
                </c:pt>
                <c:pt idx="5">
                  <c:v>16.87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1-42A4-A114-4370B08F8EDF}"/>
            </c:ext>
          </c:extLst>
        </c:ser>
        <c:ser>
          <c:idx val="2"/>
          <c:order val="2"/>
          <c:tx>
            <c:strRef>
              <c:f>Transakcije!$A$15:$B$15</c:f>
              <c:strCache>
                <c:ptCount val="2"/>
                <c:pt idx="0">
                  <c:v>Internal Transactions (TWh)</c:v>
                </c:pt>
              </c:strCache>
            </c:strRef>
          </c:tx>
          <c:invertIfNegative val="0"/>
          <c:cat>
            <c:numRef>
              <c:f>Transakcije!$H$12:$M$12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Transakcije!$H$15:$M$15</c:f>
              <c:numCache>
                <c:formatCode>General</c:formatCode>
                <c:ptCount val="6"/>
                <c:pt idx="0">
                  <c:v>11.57</c:v>
                </c:pt>
                <c:pt idx="1">
                  <c:v>9.84</c:v>
                </c:pt>
                <c:pt idx="2">
                  <c:v>15.63</c:v>
                </c:pt>
                <c:pt idx="3">
                  <c:v>15.87</c:v>
                </c:pt>
                <c:pt idx="4">
                  <c:v>20.54</c:v>
                </c:pt>
                <c:pt idx="5">
                  <c:v>20.79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61-42A4-A114-4370B08F8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9371504"/>
        <c:axId val="1169372592"/>
        <c:axId val="0"/>
      </c:bar3DChart>
      <c:catAx>
        <c:axId val="116937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69372592"/>
        <c:crosses val="autoZero"/>
        <c:auto val="1"/>
        <c:lblAlgn val="ctr"/>
        <c:lblOffset val="100"/>
        <c:noMultiLvlLbl val="0"/>
      </c:catAx>
      <c:valAx>
        <c:axId val="11693725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 dirty="0"/>
                  <a:t>TW</a:t>
                </a:r>
                <a:r>
                  <a:rPr lang="sr-Latn-RS" sz="2400" dirty="0"/>
                  <a:t>h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20564027513484318"/>
              <c:y val="0.3331908984826338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sr-Latn-RS"/>
          </a:p>
        </c:txPr>
        <c:crossAx val="11693715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 baseline="0">
                <a:latin typeface="+mj-lt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prstDash val="sysDash"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4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DC0-40EC-964F-9FF465448521}"/>
              </c:ext>
            </c:extLst>
          </c:dPt>
          <c:dPt>
            <c:idx val="1"/>
            <c:bubble3D val="0"/>
            <c:explosion val="2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DC0-40EC-964F-9FF465448521}"/>
              </c:ext>
            </c:extLst>
          </c:dPt>
          <c:dPt>
            <c:idx val="2"/>
            <c:bubble3D val="0"/>
            <c:explosion val="2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DC0-40EC-964F-9FF465448521}"/>
              </c:ext>
            </c:extLst>
          </c:dPt>
          <c:dLbls>
            <c:dLbl>
              <c:idx val="0"/>
              <c:layout>
                <c:manualLayout>
                  <c:x val="-0.24722222222222218"/>
                  <c:y val="-6.94444444444444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51377952755905"/>
                      <c:h val="0.1212037037037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DC0-40EC-964F-9FF465448521}"/>
                </c:ext>
              </c:extLst>
            </c:dLbl>
            <c:dLbl>
              <c:idx val="1"/>
              <c:layout>
                <c:manualLayout>
                  <c:x val="2.7164347938102736E-2"/>
                  <c:y val="3.7318297373052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1410881921969"/>
                      <c:h val="0.17948063171462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DC0-40EC-964F-9FF465448521}"/>
                </c:ext>
              </c:extLst>
            </c:dLbl>
            <c:dLbl>
              <c:idx val="2"/>
              <c:layout>
                <c:manualLayout>
                  <c:x val="5.3672476906644312E-2"/>
                  <c:y val="4.1666686998026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95606492439977"/>
                      <c:h val="9.30092999219798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DC0-40EC-964F-9FF465448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Sheet1!$D$3:$D$5</c:f>
              <c:strCache>
                <c:ptCount val="3"/>
                <c:pt idx="0">
                  <c:v>PRP, CRP, TRP - 5</c:v>
                </c:pt>
                <c:pt idx="1">
                  <c:v>CRP, TRP - 4</c:v>
                </c:pt>
                <c:pt idx="2">
                  <c:v>TRP - 51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C0-40EC-964F-9FF46544852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ADC0-40EC-964F-9FF46544852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ADC0-40EC-964F-9FF46544852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ADC0-40EC-964F-9FF46544852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DC0-40EC-964F-9FF46544852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DC0-40EC-964F-9FF46544852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DC0-40EC-964F-9FF46544852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Sheet1!$D$3:$D$5</c:f>
              <c:strCache>
                <c:ptCount val="3"/>
                <c:pt idx="0">
                  <c:v>PRP, CRP, TRP - 5</c:v>
                </c:pt>
                <c:pt idx="1">
                  <c:v>CRP, TRP - 4</c:v>
                </c:pt>
                <c:pt idx="2">
                  <c:v>TRP - 51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DC0-40EC-964F-9FF4654485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36418102265686"/>
          <c:y val="3.2587381469690903E-2"/>
          <c:w val="0.7306358189773432"/>
          <c:h val="0.67870351710952859"/>
        </c:manualLayout>
      </c:layout>
      <c:lineChart>
        <c:grouping val="standard"/>
        <c:varyColors val="0"/>
        <c:ser>
          <c:idx val="0"/>
          <c:order val="0"/>
          <c:tx>
            <c:v>Imbalance Price (downward regulation)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Sheet1!$C$2:$X$2</c:f>
              <c:strCache>
                <c:ptCount val="22"/>
                <c:pt idx="0">
                  <c:v>Jan 2019</c:v>
                </c:pt>
                <c:pt idx="1">
                  <c:v> 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Maj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 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Maj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</c:strCache>
            </c:strRef>
          </c:cat>
          <c:val>
            <c:numRef>
              <c:f>Sheet1!$C$3:$X$3</c:f>
              <c:numCache>
                <c:formatCode>0.00</c:formatCode>
                <c:ptCount val="22"/>
                <c:pt idx="0">
                  <c:v>43.94</c:v>
                </c:pt>
                <c:pt idx="1">
                  <c:v>19.524000000000001</c:v>
                </c:pt>
                <c:pt idx="2">
                  <c:v>11.595000000000001</c:v>
                </c:pt>
                <c:pt idx="3">
                  <c:v>18.916</c:v>
                </c:pt>
                <c:pt idx="4">
                  <c:v>14.074999999999999</c:v>
                </c:pt>
                <c:pt idx="5">
                  <c:v>14.016999999999999</c:v>
                </c:pt>
                <c:pt idx="6">
                  <c:v>26.062000000000001</c:v>
                </c:pt>
                <c:pt idx="7">
                  <c:v>34.167000000000002</c:v>
                </c:pt>
                <c:pt idx="8">
                  <c:v>28.829000000000001</c:v>
                </c:pt>
                <c:pt idx="9">
                  <c:v>33.32</c:v>
                </c:pt>
                <c:pt idx="10">
                  <c:v>17.079999999999998</c:v>
                </c:pt>
                <c:pt idx="11">
                  <c:v>12.609</c:v>
                </c:pt>
                <c:pt idx="12">
                  <c:v>21.32</c:v>
                </c:pt>
                <c:pt idx="13">
                  <c:v>13.54</c:v>
                </c:pt>
                <c:pt idx="14">
                  <c:v>4.5739999999999998</c:v>
                </c:pt>
                <c:pt idx="15">
                  <c:v>4.0519999999999996</c:v>
                </c:pt>
                <c:pt idx="16">
                  <c:v>2.633</c:v>
                </c:pt>
                <c:pt idx="17">
                  <c:v>5.7380000000000004</c:v>
                </c:pt>
                <c:pt idx="18">
                  <c:v>11.762</c:v>
                </c:pt>
                <c:pt idx="19">
                  <c:v>11.566000000000001</c:v>
                </c:pt>
                <c:pt idx="20">
                  <c:v>16.997</c:v>
                </c:pt>
                <c:pt idx="21">
                  <c:v>11.718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A1-4F32-82E9-DB0FF82F6ECB}"/>
            </c:ext>
          </c:extLst>
        </c:ser>
        <c:ser>
          <c:idx val="1"/>
          <c:order val="1"/>
          <c:tx>
            <c:v>Average Imbalance Price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Sheet1!$C$2:$X$2</c:f>
              <c:strCache>
                <c:ptCount val="22"/>
                <c:pt idx="0">
                  <c:v>Jan 2019</c:v>
                </c:pt>
                <c:pt idx="1">
                  <c:v> 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Maj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 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Maj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</c:strCache>
            </c:strRef>
          </c:cat>
          <c:val>
            <c:numRef>
              <c:f>Sheet1!$C$4:$X$4</c:f>
              <c:numCache>
                <c:formatCode>0.00</c:formatCode>
                <c:ptCount val="22"/>
                <c:pt idx="0">
                  <c:v>70.641000000000005</c:v>
                </c:pt>
                <c:pt idx="1">
                  <c:v>42.835999999999999</c:v>
                </c:pt>
                <c:pt idx="2">
                  <c:v>29.629000000000001</c:v>
                </c:pt>
                <c:pt idx="3">
                  <c:v>35.119</c:v>
                </c:pt>
                <c:pt idx="4">
                  <c:v>35.915999999999997</c:v>
                </c:pt>
                <c:pt idx="5">
                  <c:v>34.923000000000002</c:v>
                </c:pt>
                <c:pt idx="6">
                  <c:v>47.948</c:v>
                </c:pt>
                <c:pt idx="7">
                  <c:v>61.298000000000002</c:v>
                </c:pt>
                <c:pt idx="8">
                  <c:v>54.529000000000003</c:v>
                </c:pt>
                <c:pt idx="9">
                  <c:v>56.134999999999998</c:v>
                </c:pt>
                <c:pt idx="10">
                  <c:v>35.429000000000002</c:v>
                </c:pt>
                <c:pt idx="11">
                  <c:v>37.292000000000002</c:v>
                </c:pt>
                <c:pt idx="12">
                  <c:v>52.256999999999998</c:v>
                </c:pt>
                <c:pt idx="13">
                  <c:v>33.033000000000001</c:v>
                </c:pt>
                <c:pt idx="14">
                  <c:v>23.068999999999999</c:v>
                </c:pt>
                <c:pt idx="15">
                  <c:v>21.395</c:v>
                </c:pt>
                <c:pt idx="16">
                  <c:v>21.343</c:v>
                </c:pt>
                <c:pt idx="17">
                  <c:v>27.145</c:v>
                </c:pt>
                <c:pt idx="18">
                  <c:v>30.035</c:v>
                </c:pt>
                <c:pt idx="19">
                  <c:v>31.905999999999999</c:v>
                </c:pt>
                <c:pt idx="20">
                  <c:v>43.71</c:v>
                </c:pt>
                <c:pt idx="21">
                  <c:v>33.104999999999997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A1-4F32-82E9-DB0FF82F6ECB}"/>
            </c:ext>
          </c:extLst>
        </c:ser>
        <c:ser>
          <c:idx val="2"/>
          <c:order val="2"/>
          <c:tx>
            <c:v>Imbalance Price (upward regulation)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Sheet1!$C$2:$X$2</c:f>
              <c:strCache>
                <c:ptCount val="22"/>
                <c:pt idx="0">
                  <c:v>Jan 2019</c:v>
                </c:pt>
                <c:pt idx="1">
                  <c:v> 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Maj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 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Maj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</c:strCache>
            </c:strRef>
          </c:cat>
          <c:val>
            <c:numRef>
              <c:f>Sheet1!$C$5:$X$5</c:f>
              <c:numCache>
                <c:formatCode>0.00</c:formatCode>
                <c:ptCount val="22"/>
                <c:pt idx="0">
                  <c:v>92.722999999999999</c:v>
                </c:pt>
                <c:pt idx="1">
                  <c:v>65.177000000000007</c:v>
                </c:pt>
                <c:pt idx="2">
                  <c:v>52.527000000000001</c:v>
                </c:pt>
                <c:pt idx="3">
                  <c:v>59.512999999999998</c:v>
                </c:pt>
                <c:pt idx="4">
                  <c:v>56.442999999999998</c:v>
                </c:pt>
                <c:pt idx="5">
                  <c:v>52.598999999999997</c:v>
                </c:pt>
                <c:pt idx="6">
                  <c:v>70.83</c:v>
                </c:pt>
                <c:pt idx="7">
                  <c:v>82.091999999999999</c:v>
                </c:pt>
                <c:pt idx="8">
                  <c:v>77.058999999999997</c:v>
                </c:pt>
                <c:pt idx="9">
                  <c:v>79.52</c:v>
                </c:pt>
                <c:pt idx="10">
                  <c:v>57.197000000000003</c:v>
                </c:pt>
                <c:pt idx="11">
                  <c:v>60.381</c:v>
                </c:pt>
                <c:pt idx="12">
                  <c:v>72.606999999999999</c:v>
                </c:pt>
                <c:pt idx="13">
                  <c:v>54.607999999999997</c:v>
                </c:pt>
                <c:pt idx="14">
                  <c:v>47.552999999999997</c:v>
                </c:pt>
                <c:pt idx="15">
                  <c:v>37.909999999999997</c:v>
                </c:pt>
                <c:pt idx="16">
                  <c:v>39.281999999999996</c:v>
                </c:pt>
                <c:pt idx="17">
                  <c:v>44.226999999999997</c:v>
                </c:pt>
                <c:pt idx="18">
                  <c:v>49.991999999999997</c:v>
                </c:pt>
                <c:pt idx="19">
                  <c:v>51.610999999999997</c:v>
                </c:pt>
                <c:pt idx="20">
                  <c:v>66.117000000000004</c:v>
                </c:pt>
                <c:pt idx="21">
                  <c:v>58.570999999999998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A1-4F32-82E9-DB0FF82F6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374224"/>
        <c:axId val="1169367696"/>
      </c:lineChart>
      <c:catAx>
        <c:axId val="116937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9367696"/>
        <c:crosses val="autoZero"/>
        <c:auto val="1"/>
        <c:lblAlgn val="ctr"/>
        <c:lblOffset val="100"/>
        <c:noMultiLvlLbl val="0"/>
      </c:catAx>
      <c:valAx>
        <c:axId val="116936769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€</a:t>
                </a:r>
                <a:r>
                  <a:rPr lang="sr-Latn-RS" sz="1600" b="1">
                    <a:solidFill>
                      <a:schemeClr val="tx1"/>
                    </a:solidFill>
                  </a:rPr>
                  <a:t>/MWh</a:t>
                </a:r>
                <a:endParaRPr lang="en-US" sz="16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50911172134575"/>
              <c:y val="0.325931901599528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9374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42C76-9446-4EB3-95A8-605932AC057A}" type="doc">
      <dgm:prSet loTypeId="urn:microsoft.com/office/officeart/2005/8/layout/process3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1CBAC50-0AB5-4494-BAD3-F44366529583}">
      <dgm:prSet phldrT="[Text]" custT="1"/>
      <dgm:spPr>
        <a:xfrm>
          <a:off x="5984" y="0"/>
          <a:ext cx="2356206" cy="1085850"/>
        </a:xfr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en-U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Energy </a:t>
          </a:r>
          <a:r>
            <a:rPr lang="en-US" sz="14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Licence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711B15-1C2A-4363-8E5C-0D04BDF0EBBB}" type="parTrans" cxnId="{95B5694C-147B-4233-9018-DFC81E752B76}">
      <dgm:prSet/>
      <dgm:spPr/>
      <dgm:t>
        <a:bodyPr/>
        <a:lstStyle/>
        <a:p>
          <a:endParaRPr lang="en-US" sz="1200"/>
        </a:p>
      </dgm:t>
    </dgm:pt>
    <dgm:pt modelId="{09148927-6AC6-4BC1-BBF6-9EE1099FD51F}" type="sibTrans" cxnId="{95B5694C-147B-4233-9018-DFC81E752B76}">
      <dgm:prSet custT="1"/>
      <dgm:spPr>
        <a:xfrm>
          <a:off x="2719384" y="68636"/>
          <a:ext cx="757247" cy="586627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sz="120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944DE8BB-6A6C-4F2A-A117-7A96D1BAB041}">
      <dgm:prSet phldrT="[Text]" custT="1"/>
      <dgm:spPr>
        <a:xfrm>
          <a:off x="488581" y="723900"/>
          <a:ext cx="2356206" cy="361950"/>
        </a:xfr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4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2006</a:t>
          </a:r>
          <a:r>
            <a:rPr lang="sr-Cyrl-R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AERS issued first licence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8C71EF1-D8EA-4BB1-9B93-2541CF7AB72A}" type="parTrans" cxnId="{890C76E7-BAED-4B23-A7BC-6E7A44E096A0}">
      <dgm:prSet/>
      <dgm:spPr/>
      <dgm:t>
        <a:bodyPr/>
        <a:lstStyle/>
        <a:p>
          <a:endParaRPr lang="en-US" sz="1200"/>
        </a:p>
      </dgm:t>
    </dgm:pt>
    <dgm:pt modelId="{0B8748F5-C15C-406B-9F87-1ADB7022D8FF}" type="sibTrans" cxnId="{890C76E7-BAED-4B23-A7BC-6E7A44E096A0}">
      <dgm:prSet/>
      <dgm:spPr/>
      <dgm:t>
        <a:bodyPr/>
        <a:lstStyle/>
        <a:p>
          <a:endParaRPr lang="en-US" sz="1200"/>
        </a:p>
      </dgm:t>
    </dgm:pt>
    <dgm:pt modelId="{0B2FCA16-794C-44AF-AF3D-3944BF203381}">
      <dgm:prSet phldrT="[Text]" custT="1"/>
      <dgm:spPr>
        <a:xfrm>
          <a:off x="3790961" y="0"/>
          <a:ext cx="2356206" cy="1085850"/>
        </a:xfr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en-U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Energy </a:t>
          </a:r>
          <a:r>
            <a:rPr lang="en-US" sz="14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Licence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F9A5C5-7FE6-4DF4-BE8A-3B52107AF13F}" type="parTrans" cxnId="{A9B98214-8470-4B14-B7FA-99704A4B5639}">
      <dgm:prSet/>
      <dgm:spPr/>
      <dgm:t>
        <a:bodyPr/>
        <a:lstStyle/>
        <a:p>
          <a:endParaRPr lang="en-US" sz="1200"/>
        </a:p>
      </dgm:t>
    </dgm:pt>
    <dgm:pt modelId="{B9A0F9EF-5B15-4C18-9ADB-A68C88BB2A96}" type="sibTrans" cxnId="{A9B98214-8470-4B14-B7FA-99704A4B5639}">
      <dgm:prSet/>
      <dgm:spPr/>
      <dgm:t>
        <a:bodyPr/>
        <a:lstStyle/>
        <a:p>
          <a:endParaRPr lang="en-US" sz="1200"/>
        </a:p>
      </dgm:t>
    </dgm:pt>
    <dgm:pt modelId="{A33AAC8B-495F-4A07-BD88-C76A9171EFA1}">
      <dgm:prSet phldrT="[Text]" custT="1"/>
      <dgm:spPr>
        <a:xfrm>
          <a:off x="4273558" y="723900"/>
          <a:ext cx="2356206" cy="361950"/>
        </a:xfr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2015</a:t>
          </a:r>
          <a:r>
            <a:rPr lang="sr-Cyrl-R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AERS issued the first license to foreign legal entities (for the activity of wholesale supply)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C471BAF-B3EC-4FC5-A63D-22DC5810CDCC}" type="parTrans" cxnId="{72D23EA7-BAF6-44C2-AC50-AAEB3B2711BD}">
      <dgm:prSet/>
      <dgm:spPr/>
      <dgm:t>
        <a:bodyPr/>
        <a:lstStyle/>
        <a:p>
          <a:endParaRPr lang="en-US" sz="1200"/>
        </a:p>
      </dgm:t>
    </dgm:pt>
    <dgm:pt modelId="{FA22AA82-4092-4024-88E7-28F822B2908D}" type="sibTrans" cxnId="{72D23EA7-BAF6-44C2-AC50-AAEB3B2711BD}">
      <dgm:prSet/>
      <dgm:spPr/>
      <dgm:t>
        <a:bodyPr/>
        <a:lstStyle/>
        <a:p>
          <a:endParaRPr lang="en-US" sz="1200"/>
        </a:p>
      </dgm:t>
    </dgm:pt>
    <dgm:pt modelId="{70DD4C59-EA72-4B30-AD0A-030C7634673D}" type="pres">
      <dgm:prSet presAssocID="{6E542C76-9446-4EB3-95A8-605932AC0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6DE43-31E2-4B47-AC20-D7AAD414933C}" type="pres">
      <dgm:prSet presAssocID="{61CBAC50-0AB5-4494-BAD3-F44366529583}" presName="composite" presStyleCnt="0"/>
      <dgm:spPr/>
      <dgm:t>
        <a:bodyPr/>
        <a:lstStyle/>
        <a:p>
          <a:endParaRPr lang="en-US"/>
        </a:p>
      </dgm:t>
    </dgm:pt>
    <dgm:pt modelId="{AC18EA1F-B246-4FE9-9BE6-690419711B46}" type="pres">
      <dgm:prSet presAssocID="{61CBAC50-0AB5-4494-BAD3-F44366529583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7B7090-B9C6-4DCB-B42E-276FA0DC22E1}" type="pres">
      <dgm:prSet presAssocID="{61CBAC50-0AB5-4494-BAD3-F44366529583}" presName="parSh" presStyleLbl="node1" presStyleIdx="0" presStyleCnt="2"/>
      <dgm:spPr/>
      <dgm:t>
        <a:bodyPr/>
        <a:lstStyle/>
        <a:p>
          <a:endParaRPr lang="en-US"/>
        </a:p>
      </dgm:t>
    </dgm:pt>
    <dgm:pt modelId="{591AA0B0-10E6-4DB1-8E25-E29CEE767B94}" type="pres">
      <dgm:prSet presAssocID="{61CBAC50-0AB5-4494-BAD3-F44366529583}" presName="desTx" presStyleLbl="fgAcc1" presStyleIdx="0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1FCD96D-7A08-4B25-A2F6-24E5B751E606}" type="pres">
      <dgm:prSet presAssocID="{09148927-6AC6-4BC1-BBF6-9EE1099FD51F}" presName="sibTrans" presStyleLbl="sibTrans2D1" presStyleIdx="0" presStyleCnt="1" custScaleY="7188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CFB797F-AF81-4543-AC8B-46B75C8B5688}" type="pres">
      <dgm:prSet presAssocID="{09148927-6AC6-4BC1-BBF6-9EE1099FD51F}" presName="connTx" presStyleLbl="sibTrans2D1" presStyleIdx="0" presStyleCnt="1"/>
      <dgm:spPr/>
      <dgm:t>
        <a:bodyPr/>
        <a:lstStyle/>
        <a:p>
          <a:endParaRPr lang="en-US"/>
        </a:p>
      </dgm:t>
    </dgm:pt>
    <dgm:pt modelId="{C41D5F2D-173D-4CE4-A13A-88E7B33FF1B7}" type="pres">
      <dgm:prSet presAssocID="{0B2FCA16-794C-44AF-AF3D-3944BF203381}" presName="composite" presStyleCnt="0"/>
      <dgm:spPr/>
      <dgm:t>
        <a:bodyPr/>
        <a:lstStyle/>
        <a:p>
          <a:endParaRPr lang="en-US"/>
        </a:p>
      </dgm:t>
    </dgm:pt>
    <dgm:pt modelId="{1A719607-C49A-4883-B1BB-D37D51C604EA}" type="pres">
      <dgm:prSet presAssocID="{0B2FCA16-794C-44AF-AF3D-3944BF203381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FFD44F-6122-4E16-A12C-BBFDCABDB6BA}" type="pres">
      <dgm:prSet presAssocID="{0B2FCA16-794C-44AF-AF3D-3944BF203381}" presName="parSh" presStyleLbl="node1" presStyleIdx="1" presStyleCnt="2"/>
      <dgm:spPr/>
      <dgm:t>
        <a:bodyPr/>
        <a:lstStyle/>
        <a:p>
          <a:endParaRPr lang="en-US"/>
        </a:p>
      </dgm:t>
    </dgm:pt>
    <dgm:pt modelId="{5BCA0757-B1BC-4863-BEA9-1CDC3CD19178}" type="pres">
      <dgm:prSet presAssocID="{0B2FCA16-794C-44AF-AF3D-3944BF203381}" presName="desTx" presStyleLbl="fgAcc1" presStyleIdx="1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86D6F0DB-A072-487D-9838-68BA4E588746}" type="presOf" srcId="{0B2FCA16-794C-44AF-AF3D-3944BF203381}" destId="{4AFFD44F-6122-4E16-A12C-BBFDCABDB6BA}" srcOrd="1" destOrd="0" presId="urn:microsoft.com/office/officeart/2005/8/layout/process3"/>
    <dgm:cxn modelId="{A9B98214-8470-4B14-B7FA-99704A4B5639}" srcId="{6E542C76-9446-4EB3-95A8-605932AC057A}" destId="{0B2FCA16-794C-44AF-AF3D-3944BF203381}" srcOrd="1" destOrd="0" parTransId="{14F9A5C5-7FE6-4DF4-BE8A-3B52107AF13F}" sibTransId="{B9A0F9EF-5B15-4C18-9ADB-A68C88BB2A96}"/>
    <dgm:cxn modelId="{95B5694C-147B-4233-9018-DFC81E752B76}" srcId="{6E542C76-9446-4EB3-95A8-605932AC057A}" destId="{61CBAC50-0AB5-4494-BAD3-F44366529583}" srcOrd="0" destOrd="0" parTransId="{23711B15-1C2A-4363-8E5C-0D04BDF0EBBB}" sibTransId="{09148927-6AC6-4BC1-BBF6-9EE1099FD51F}"/>
    <dgm:cxn modelId="{EF5FBD7D-15BD-4B98-82A7-EA29A11C4E0D}" type="presOf" srcId="{61CBAC50-0AB5-4494-BAD3-F44366529583}" destId="{E07B7090-B9C6-4DCB-B42E-276FA0DC22E1}" srcOrd="1" destOrd="0" presId="urn:microsoft.com/office/officeart/2005/8/layout/process3"/>
    <dgm:cxn modelId="{7835DF47-2400-485D-8B58-AF9A9C9A2219}" type="presOf" srcId="{6E542C76-9446-4EB3-95A8-605932AC057A}" destId="{70DD4C59-EA72-4B30-AD0A-030C7634673D}" srcOrd="0" destOrd="0" presId="urn:microsoft.com/office/officeart/2005/8/layout/process3"/>
    <dgm:cxn modelId="{890C76E7-BAED-4B23-A7BC-6E7A44E096A0}" srcId="{61CBAC50-0AB5-4494-BAD3-F44366529583}" destId="{944DE8BB-6A6C-4F2A-A117-7A96D1BAB041}" srcOrd="0" destOrd="0" parTransId="{E8C71EF1-D8EA-4BB1-9B93-2541CF7AB72A}" sibTransId="{0B8748F5-C15C-406B-9F87-1ADB7022D8FF}"/>
    <dgm:cxn modelId="{3E36FEB0-D6AC-46A0-8546-43F9361CE44A}" type="presOf" srcId="{0B2FCA16-794C-44AF-AF3D-3944BF203381}" destId="{1A719607-C49A-4883-B1BB-D37D51C604EA}" srcOrd="0" destOrd="0" presId="urn:microsoft.com/office/officeart/2005/8/layout/process3"/>
    <dgm:cxn modelId="{9D730FAA-6130-4441-8AC8-F60BF57E55E4}" type="presOf" srcId="{944DE8BB-6A6C-4F2A-A117-7A96D1BAB041}" destId="{591AA0B0-10E6-4DB1-8E25-E29CEE767B94}" srcOrd="0" destOrd="0" presId="urn:microsoft.com/office/officeart/2005/8/layout/process3"/>
    <dgm:cxn modelId="{72D23EA7-BAF6-44C2-AC50-AAEB3B2711BD}" srcId="{0B2FCA16-794C-44AF-AF3D-3944BF203381}" destId="{A33AAC8B-495F-4A07-BD88-C76A9171EFA1}" srcOrd="0" destOrd="0" parTransId="{9C471BAF-B3EC-4FC5-A63D-22DC5810CDCC}" sibTransId="{FA22AA82-4092-4024-88E7-28F822B2908D}"/>
    <dgm:cxn modelId="{6FDDBC5C-F370-4CC8-AEDC-BCB253C027E3}" type="presOf" srcId="{09148927-6AC6-4BC1-BBF6-9EE1099FD51F}" destId="{F1FCD96D-7A08-4B25-A2F6-24E5B751E606}" srcOrd="0" destOrd="0" presId="urn:microsoft.com/office/officeart/2005/8/layout/process3"/>
    <dgm:cxn modelId="{85B3E57C-BEC0-41A7-93C7-2B2CDE233516}" type="presOf" srcId="{09148927-6AC6-4BC1-BBF6-9EE1099FD51F}" destId="{4CFB797F-AF81-4543-AC8B-46B75C8B5688}" srcOrd="1" destOrd="0" presId="urn:microsoft.com/office/officeart/2005/8/layout/process3"/>
    <dgm:cxn modelId="{A56C4723-EC5E-41B0-B507-C95A680CE9E2}" type="presOf" srcId="{61CBAC50-0AB5-4494-BAD3-F44366529583}" destId="{AC18EA1F-B246-4FE9-9BE6-690419711B46}" srcOrd="0" destOrd="0" presId="urn:microsoft.com/office/officeart/2005/8/layout/process3"/>
    <dgm:cxn modelId="{2ECE2884-8D9E-4BC6-8575-7CC0096CBD16}" type="presOf" srcId="{A33AAC8B-495F-4A07-BD88-C76A9171EFA1}" destId="{5BCA0757-B1BC-4863-BEA9-1CDC3CD19178}" srcOrd="0" destOrd="0" presId="urn:microsoft.com/office/officeart/2005/8/layout/process3"/>
    <dgm:cxn modelId="{BBA1B620-707B-48C7-8DF9-294EE7C6880B}" type="presParOf" srcId="{70DD4C59-EA72-4B30-AD0A-030C7634673D}" destId="{22B6DE43-31E2-4B47-AC20-D7AAD414933C}" srcOrd="0" destOrd="0" presId="urn:microsoft.com/office/officeart/2005/8/layout/process3"/>
    <dgm:cxn modelId="{1B0E6311-E13E-4D84-BCB7-CAE9516297D5}" type="presParOf" srcId="{22B6DE43-31E2-4B47-AC20-D7AAD414933C}" destId="{AC18EA1F-B246-4FE9-9BE6-690419711B46}" srcOrd="0" destOrd="0" presId="urn:microsoft.com/office/officeart/2005/8/layout/process3"/>
    <dgm:cxn modelId="{FB189334-EC93-47BB-B2CD-5C60FE259B63}" type="presParOf" srcId="{22B6DE43-31E2-4B47-AC20-D7AAD414933C}" destId="{E07B7090-B9C6-4DCB-B42E-276FA0DC22E1}" srcOrd="1" destOrd="0" presId="urn:microsoft.com/office/officeart/2005/8/layout/process3"/>
    <dgm:cxn modelId="{3E1D0643-BCB4-4CC7-B655-0326CEBC91F0}" type="presParOf" srcId="{22B6DE43-31E2-4B47-AC20-D7AAD414933C}" destId="{591AA0B0-10E6-4DB1-8E25-E29CEE767B94}" srcOrd="2" destOrd="0" presId="urn:microsoft.com/office/officeart/2005/8/layout/process3"/>
    <dgm:cxn modelId="{A2B4F5EB-BEE3-4957-8A08-9019F5608C4A}" type="presParOf" srcId="{70DD4C59-EA72-4B30-AD0A-030C7634673D}" destId="{F1FCD96D-7A08-4B25-A2F6-24E5B751E606}" srcOrd="1" destOrd="0" presId="urn:microsoft.com/office/officeart/2005/8/layout/process3"/>
    <dgm:cxn modelId="{705F4EAF-0F6F-458C-88E1-3E0678F5A6B7}" type="presParOf" srcId="{F1FCD96D-7A08-4B25-A2F6-24E5B751E606}" destId="{4CFB797F-AF81-4543-AC8B-46B75C8B5688}" srcOrd="0" destOrd="0" presId="urn:microsoft.com/office/officeart/2005/8/layout/process3"/>
    <dgm:cxn modelId="{39D467B5-2751-4154-99B6-42DB18CB5200}" type="presParOf" srcId="{70DD4C59-EA72-4B30-AD0A-030C7634673D}" destId="{C41D5F2D-173D-4CE4-A13A-88E7B33FF1B7}" srcOrd="2" destOrd="0" presId="urn:microsoft.com/office/officeart/2005/8/layout/process3"/>
    <dgm:cxn modelId="{98DD198E-C83D-429C-AD91-508085081FDF}" type="presParOf" srcId="{C41D5F2D-173D-4CE4-A13A-88E7B33FF1B7}" destId="{1A719607-C49A-4883-B1BB-D37D51C604EA}" srcOrd="0" destOrd="0" presId="urn:microsoft.com/office/officeart/2005/8/layout/process3"/>
    <dgm:cxn modelId="{F5F14FF3-C138-4EC7-8D97-D5F866CD0F8F}" type="presParOf" srcId="{C41D5F2D-173D-4CE4-A13A-88E7B33FF1B7}" destId="{4AFFD44F-6122-4E16-A12C-BBFDCABDB6BA}" srcOrd="1" destOrd="0" presId="urn:microsoft.com/office/officeart/2005/8/layout/process3"/>
    <dgm:cxn modelId="{28A056C1-B19A-441C-9096-6708A489D1D7}" type="presParOf" srcId="{C41D5F2D-173D-4CE4-A13A-88E7B33FF1B7}" destId="{5BCA0757-B1BC-4863-BEA9-1CDC3CD191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542C76-9446-4EB3-95A8-605932AC057A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CBAC50-0AB5-4494-BAD3-F44366529583}">
      <dgm:prSet phldrT="[Text]" custT="1"/>
      <dgm:spPr>
        <a:xfrm>
          <a:off x="3300" y="12379"/>
          <a:ext cx="1500625" cy="69120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12. G</a:t>
          </a:r>
          <a:r>
            <a:rPr lang="en-US" sz="14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uarantees</a:t>
          </a:r>
          <a:r>
            <a:rPr lang="en-U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of origin</a:t>
          </a:r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711B15-1C2A-4363-8E5C-0D04BDF0EBBB}" type="parTrans" cxnId="{95B5694C-147B-4233-9018-DFC81E752B76}">
      <dgm:prSet/>
      <dgm:spPr/>
      <dgm:t>
        <a:bodyPr/>
        <a:lstStyle/>
        <a:p>
          <a:endParaRPr lang="en-US" sz="1400"/>
        </a:p>
      </dgm:t>
    </dgm:pt>
    <dgm:pt modelId="{09148927-6AC6-4BC1-BBF6-9EE1099FD51F}" type="sibTrans" cxnId="{95B5694C-147B-4233-9018-DFC81E752B76}">
      <dgm:prSet custT="1"/>
      <dgm:spPr>
        <a:xfrm>
          <a:off x="1731415" y="55973"/>
          <a:ext cx="482277" cy="373612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sz="14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4DE8BB-6A6C-4F2A-A117-7A96D1BAB041}">
      <dgm:prSet phldrT="[Text]" custT="1"/>
      <dgm:spPr>
        <a:xfrm>
          <a:off x="310657" y="473179"/>
          <a:ext cx="1500625" cy="92160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2016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EMS established an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lectronic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register of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8C71EF1-D8EA-4BB1-9B93-2541CF7AB72A}" type="parTrans" cxnId="{890C76E7-BAED-4B23-A7BC-6E7A44E096A0}">
      <dgm:prSet/>
      <dgm:spPr/>
      <dgm:t>
        <a:bodyPr/>
        <a:lstStyle/>
        <a:p>
          <a:endParaRPr lang="en-US" sz="1400"/>
        </a:p>
      </dgm:t>
    </dgm:pt>
    <dgm:pt modelId="{0B8748F5-C15C-406B-9F87-1ADB7022D8FF}" type="sibTrans" cxnId="{890C76E7-BAED-4B23-A7BC-6E7A44E096A0}">
      <dgm:prSet/>
      <dgm:spPr/>
      <dgm:t>
        <a:bodyPr/>
        <a:lstStyle/>
        <a:p>
          <a:endParaRPr lang="en-US" sz="1400"/>
        </a:p>
      </dgm:t>
    </dgm:pt>
    <dgm:pt modelId="{0B2FCA16-794C-44AF-AF3D-3944BF203381}">
      <dgm:prSet phldrT="[Text]" custT="1"/>
      <dgm:spPr>
        <a:xfrm>
          <a:off x="2413883" y="12379"/>
          <a:ext cx="1500625" cy="69120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12. G</a:t>
          </a:r>
          <a:r>
            <a:rPr lang="en-US" sz="14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uarantees</a:t>
          </a:r>
          <a:r>
            <a:rPr lang="en-U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of origin</a:t>
          </a:r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F9A5C5-7FE6-4DF4-BE8A-3B52107AF13F}" type="parTrans" cxnId="{A9B98214-8470-4B14-B7FA-99704A4B5639}">
      <dgm:prSet/>
      <dgm:spPr/>
      <dgm:t>
        <a:bodyPr/>
        <a:lstStyle/>
        <a:p>
          <a:endParaRPr lang="en-US" sz="1400"/>
        </a:p>
      </dgm:t>
    </dgm:pt>
    <dgm:pt modelId="{B9A0F9EF-5B15-4C18-9ADB-A68C88BB2A96}" type="sibTrans" cxnId="{A9B98214-8470-4B14-B7FA-99704A4B5639}">
      <dgm:prSet custT="1"/>
      <dgm:spPr>
        <a:xfrm>
          <a:off x="4141998" y="55973"/>
          <a:ext cx="482277" cy="373612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sz="14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33AAC8B-495F-4A07-BD88-C76A9171EFA1}">
      <dgm:prSet phldrT="[Text]" custT="1"/>
      <dgm:spPr>
        <a:xfrm>
          <a:off x="2721240" y="473179"/>
          <a:ext cx="1500625" cy="92160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2018 EMS issued the first GO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471BAF-B3EC-4FC5-A63D-22DC5810CDCC}" type="parTrans" cxnId="{72D23EA7-BAF6-44C2-AC50-AAEB3B2711BD}">
      <dgm:prSet/>
      <dgm:spPr/>
      <dgm:t>
        <a:bodyPr/>
        <a:lstStyle/>
        <a:p>
          <a:endParaRPr lang="en-US" sz="1400"/>
        </a:p>
      </dgm:t>
    </dgm:pt>
    <dgm:pt modelId="{FA22AA82-4092-4024-88E7-28F822B2908D}" type="sibTrans" cxnId="{72D23EA7-BAF6-44C2-AC50-AAEB3B2711BD}">
      <dgm:prSet/>
      <dgm:spPr/>
      <dgm:t>
        <a:bodyPr/>
        <a:lstStyle/>
        <a:p>
          <a:endParaRPr lang="en-US" sz="1400"/>
        </a:p>
      </dgm:t>
    </dgm:pt>
    <dgm:pt modelId="{43F383F9-F8E6-4167-92F3-E5B38023CEE4}">
      <dgm:prSet phldrT="[Text]" custT="1"/>
      <dgm:spPr>
        <a:xfrm>
          <a:off x="4824466" y="12379"/>
          <a:ext cx="1500625" cy="69120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12. G</a:t>
          </a:r>
          <a:r>
            <a:rPr lang="en-US" sz="14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uarantees</a:t>
          </a:r>
          <a:r>
            <a:rPr lang="en-U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of origin</a:t>
          </a:r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1D203FD-3F22-4A06-8021-94856A5959F5}" type="parTrans" cxnId="{4148E1F6-5A7E-43C9-AD52-E733D2FB7590}">
      <dgm:prSet/>
      <dgm:spPr/>
      <dgm:t>
        <a:bodyPr/>
        <a:lstStyle/>
        <a:p>
          <a:endParaRPr lang="en-US" sz="1400"/>
        </a:p>
      </dgm:t>
    </dgm:pt>
    <dgm:pt modelId="{2C6B7E59-A51D-4519-85A4-FEFDD1402320}" type="sibTrans" cxnId="{4148E1F6-5A7E-43C9-AD52-E733D2FB7590}">
      <dgm:prSet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 sz="1400"/>
        </a:p>
      </dgm:t>
    </dgm:pt>
    <dgm:pt modelId="{DA1DA361-12E3-4BD9-A225-B6207AAFE8A7}">
      <dgm:prSet phldrT="[Text]" custT="1"/>
      <dgm:spPr>
        <a:xfrm>
          <a:off x="5131824" y="473179"/>
          <a:ext cx="1500625" cy="921600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2015 EMS joined the AIB Association as an observer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1641F18-1F72-49F5-A7AA-87F14A59F856}" type="parTrans" cxnId="{195FE05E-695D-4D5A-A102-AC389FE7B4A6}">
      <dgm:prSet/>
      <dgm:spPr/>
      <dgm:t>
        <a:bodyPr/>
        <a:lstStyle/>
        <a:p>
          <a:endParaRPr lang="en-US" sz="1400"/>
        </a:p>
      </dgm:t>
    </dgm:pt>
    <dgm:pt modelId="{53BDC511-D025-44A6-B775-89C50ADA2534}" type="sibTrans" cxnId="{195FE05E-695D-4D5A-A102-AC389FE7B4A6}">
      <dgm:prSet/>
      <dgm:spPr/>
      <dgm:t>
        <a:bodyPr/>
        <a:lstStyle/>
        <a:p>
          <a:endParaRPr lang="en-US" sz="1400"/>
        </a:p>
      </dgm:t>
    </dgm:pt>
    <dgm:pt modelId="{74F40A75-62E2-4ADB-83EE-ADD25873C4AE}">
      <dgm:prSet custT="1"/>
      <dgm:spPr/>
      <dgm:t>
        <a:bodyPr/>
        <a:lstStyle/>
        <a:p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2017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Government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adopted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Regulation</a:t>
          </a:r>
        </a:p>
      </dgm:t>
    </dgm:pt>
    <dgm:pt modelId="{C9717D90-242C-4947-938F-9F2E05D8B22C}" type="parTrans" cxnId="{A9F2A0A9-DC8F-42F1-9225-152EDAB23953}">
      <dgm:prSet/>
      <dgm:spPr/>
      <dgm:t>
        <a:bodyPr/>
        <a:lstStyle/>
        <a:p>
          <a:endParaRPr lang="en-US" sz="1400"/>
        </a:p>
      </dgm:t>
    </dgm:pt>
    <dgm:pt modelId="{09556094-D6B5-4B6D-9B90-CB3954E95DF9}" type="sibTrans" cxnId="{A9F2A0A9-DC8F-42F1-9225-152EDAB23953}">
      <dgm:prSet/>
      <dgm:spPr/>
      <dgm:t>
        <a:bodyPr/>
        <a:lstStyle/>
        <a:p>
          <a:endParaRPr lang="en-US" sz="1400"/>
        </a:p>
      </dgm:t>
    </dgm:pt>
    <dgm:pt modelId="{65EC08BF-E7AF-465F-B978-B9402F94D73F}">
      <dgm:prSet custT="1"/>
      <dgm:spPr/>
      <dgm:t>
        <a:bodyPr/>
        <a:lstStyle/>
        <a:p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2019 EMS became a full member of AIB</a:t>
          </a:r>
        </a:p>
      </dgm:t>
    </dgm:pt>
    <dgm:pt modelId="{D12FF38B-6732-4E8C-82D3-B740952BE2EC}" type="parTrans" cxnId="{A84D9B5D-4949-46A4-A6F9-6B6E505DB24F}">
      <dgm:prSet/>
      <dgm:spPr/>
      <dgm:t>
        <a:bodyPr/>
        <a:lstStyle/>
        <a:p>
          <a:endParaRPr lang="en-US" sz="1400"/>
        </a:p>
      </dgm:t>
    </dgm:pt>
    <dgm:pt modelId="{F0D4285D-5753-413E-A06C-4738A0D9B618}" type="sibTrans" cxnId="{A84D9B5D-4949-46A4-A6F9-6B6E505DB24F}">
      <dgm:prSet/>
      <dgm:spPr/>
      <dgm:t>
        <a:bodyPr/>
        <a:lstStyle/>
        <a:p>
          <a:endParaRPr lang="en-US" sz="1400"/>
        </a:p>
      </dgm:t>
    </dgm:pt>
    <dgm:pt modelId="{D3648511-3174-4615-A340-C08F365FB3A7}">
      <dgm:prSet phldrT="[Text]" custT="1"/>
      <dgm:spPr>
        <a:xfrm>
          <a:off x="2721240" y="473179"/>
          <a:ext cx="1500625" cy="921600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2018 EMS callculated first Residual Mix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0BF07FD-FF43-419B-A2B5-E0B896AD556E}" type="parTrans" cxnId="{E0BAD0E7-769C-4828-AEFA-C9FA4A4D14C6}">
      <dgm:prSet/>
      <dgm:spPr/>
      <dgm:t>
        <a:bodyPr/>
        <a:lstStyle/>
        <a:p>
          <a:endParaRPr lang="en-US"/>
        </a:p>
      </dgm:t>
    </dgm:pt>
    <dgm:pt modelId="{E98927F4-8552-49EF-9073-C9E015AF8ECE}" type="sibTrans" cxnId="{E0BAD0E7-769C-4828-AEFA-C9FA4A4D14C6}">
      <dgm:prSet/>
      <dgm:spPr/>
      <dgm:t>
        <a:bodyPr/>
        <a:lstStyle/>
        <a:p>
          <a:endParaRPr lang="en-US"/>
        </a:p>
      </dgm:t>
    </dgm:pt>
    <dgm:pt modelId="{70DD4C59-EA72-4B30-AD0A-030C7634673D}" type="pres">
      <dgm:prSet presAssocID="{6E542C76-9446-4EB3-95A8-605932AC0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6DE43-31E2-4B47-AC20-D7AAD414933C}" type="pres">
      <dgm:prSet presAssocID="{61CBAC50-0AB5-4494-BAD3-F44366529583}" presName="composite" presStyleCnt="0"/>
      <dgm:spPr/>
      <dgm:t>
        <a:bodyPr/>
        <a:lstStyle/>
        <a:p>
          <a:endParaRPr lang="en-US"/>
        </a:p>
      </dgm:t>
    </dgm:pt>
    <dgm:pt modelId="{AC18EA1F-B246-4FE9-9BE6-690419711B46}" type="pres">
      <dgm:prSet presAssocID="{61CBAC50-0AB5-4494-BAD3-F44366529583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7B7090-B9C6-4DCB-B42E-276FA0DC22E1}" type="pres">
      <dgm:prSet presAssocID="{61CBAC50-0AB5-4494-BAD3-F44366529583}" presName="parSh" presStyleLbl="node1" presStyleIdx="0" presStyleCnt="3"/>
      <dgm:spPr/>
      <dgm:t>
        <a:bodyPr/>
        <a:lstStyle/>
        <a:p>
          <a:endParaRPr lang="en-US"/>
        </a:p>
      </dgm:t>
    </dgm:pt>
    <dgm:pt modelId="{591AA0B0-10E6-4DB1-8E25-E29CEE767B94}" type="pres">
      <dgm:prSet presAssocID="{61CBAC50-0AB5-4494-BAD3-F44366529583}" presName="desTx" presStyleLbl="fgAcc1" presStyleIdx="0" presStyleCnt="3" custScaleX="11527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1FCD96D-7A08-4B25-A2F6-24E5B751E606}" type="pres">
      <dgm:prSet presAssocID="{09148927-6AC6-4BC1-BBF6-9EE1099FD51F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CFB797F-AF81-4543-AC8B-46B75C8B5688}" type="pres">
      <dgm:prSet presAssocID="{09148927-6AC6-4BC1-BBF6-9EE1099FD51F}" presName="connTx" presStyleLbl="sibTrans2D1" presStyleIdx="0" presStyleCnt="2"/>
      <dgm:spPr/>
      <dgm:t>
        <a:bodyPr/>
        <a:lstStyle/>
        <a:p>
          <a:endParaRPr lang="en-US"/>
        </a:p>
      </dgm:t>
    </dgm:pt>
    <dgm:pt modelId="{C41D5F2D-173D-4CE4-A13A-88E7B33FF1B7}" type="pres">
      <dgm:prSet presAssocID="{0B2FCA16-794C-44AF-AF3D-3944BF203381}" presName="composite" presStyleCnt="0"/>
      <dgm:spPr/>
      <dgm:t>
        <a:bodyPr/>
        <a:lstStyle/>
        <a:p>
          <a:endParaRPr lang="en-US"/>
        </a:p>
      </dgm:t>
    </dgm:pt>
    <dgm:pt modelId="{1A719607-C49A-4883-B1BB-D37D51C604EA}" type="pres">
      <dgm:prSet presAssocID="{0B2FCA16-794C-44AF-AF3D-3944BF203381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FFD44F-6122-4E16-A12C-BBFDCABDB6BA}" type="pres">
      <dgm:prSet presAssocID="{0B2FCA16-794C-44AF-AF3D-3944BF203381}" presName="parSh" presStyleLbl="node1" presStyleIdx="1" presStyleCnt="3"/>
      <dgm:spPr/>
      <dgm:t>
        <a:bodyPr/>
        <a:lstStyle/>
        <a:p>
          <a:endParaRPr lang="en-US"/>
        </a:p>
      </dgm:t>
    </dgm:pt>
    <dgm:pt modelId="{5BCA0757-B1BC-4863-BEA9-1CDC3CD19178}" type="pres">
      <dgm:prSet presAssocID="{0B2FCA16-794C-44AF-AF3D-3944BF203381}" presName="desTx" presStyleLbl="f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EF7E4A0-2301-4518-B980-D7F1F79D403D}" type="pres">
      <dgm:prSet presAssocID="{B9A0F9EF-5B15-4C18-9ADB-A68C88BB2A96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4D0B436-E40B-4C76-8FD4-8A082BD33500}" type="pres">
      <dgm:prSet presAssocID="{B9A0F9EF-5B15-4C18-9ADB-A68C88BB2A96}" presName="connTx" presStyleLbl="sibTrans2D1" presStyleIdx="1" presStyleCnt="2"/>
      <dgm:spPr/>
      <dgm:t>
        <a:bodyPr/>
        <a:lstStyle/>
        <a:p>
          <a:endParaRPr lang="en-US"/>
        </a:p>
      </dgm:t>
    </dgm:pt>
    <dgm:pt modelId="{8148766D-7C69-45A3-8C66-E0F0A0F1429F}" type="pres">
      <dgm:prSet presAssocID="{43F383F9-F8E6-4167-92F3-E5B38023CEE4}" presName="composite" presStyleCnt="0"/>
      <dgm:spPr/>
      <dgm:t>
        <a:bodyPr/>
        <a:lstStyle/>
        <a:p>
          <a:endParaRPr lang="en-US"/>
        </a:p>
      </dgm:t>
    </dgm:pt>
    <dgm:pt modelId="{50D44C60-B51E-44AA-AC44-D265E92F1826}" type="pres">
      <dgm:prSet presAssocID="{43F383F9-F8E6-4167-92F3-E5B38023CEE4}" presName="parTx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D1282CF-8364-439A-951C-D19120265A85}" type="pres">
      <dgm:prSet presAssocID="{43F383F9-F8E6-4167-92F3-E5B38023CEE4}" presName="parSh" presStyleLbl="node1" presStyleIdx="2" presStyleCnt="3"/>
      <dgm:spPr/>
      <dgm:t>
        <a:bodyPr/>
        <a:lstStyle/>
        <a:p>
          <a:endParaRPr lang="en-US"/>
        </a:p>
      </dgm:t>
    </dgm:pt>
    <dgm:pt modelId="{0D08AC6A-A620-4B5F-971E-ECD4ABD4B04B}" type="pres">
      <dgm:prSet presAssocID="{43F383F9-F8E6-4167-92F3-E5B38023CEE4}" presName="desTx" presStyleLbl="f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95B5694C-147B-4233-9018-DFC81E752B76}" srcId="{6E542C76-9446-4EB3-95A8-605932AC057A}" destId="{61CBAC50-0AB5-4494-BAD3-F44366529583}" srcOrd="0" destOrd="0" parTransId="{23711B15-1C2A-4363-8E5C-0D04BDF0EBBB}" sibTransId="{09148927-6AC6-4BC1-BBF6-9EE1099FD51F}"/>
    <dgm:cxn modelId="{35EBE950-960B-415A-822A-E07CFAA92977}" type="presOf" srcId="{74F40A75-62E2-4ADB-83EE-ADD25873C4AE}" destId="{591AA0B0-10E6-4DB1-8E25-E29CEE767B94}" srcOrd="0" destOrd="1" presId="urn:microsoft.com/office/officeart/2005/8/layout/process3"/>
    <dgm:cxn modelId="{A9B98214-8470-4B14-B7FA-99704A4B5639}" srcId="{6E542C76-9446-4EB3-95A8-605932AC057A}" destId="{0B2FCA16-794C-44AF-AF3D-3944BF203381}" srcOrd="1" destOrd="0" parTransId="{14F9A5C5-7FE6-4DF4-BE8A-3B52107AF13F}" sibTransId="{B9A0F9EF-5B15-4C18-9ADB-A68C88BB2A96}"/>
    <dgm:cxn modelId="{17BAB71E-3B26-4744-9DA8-995EAC9400C9}" type="presOf" srcId="{09148927-6AC6-4BC1-BBF6-9EE1099FD51F}" destId="{F1FCD96D-7A08-4B25-A2F6-24E5B751E606}" srcOrd="0" destOrd="0" presId="urn:microsoft.com/office/officeart/2005/8/layout/process3"/>
    <dgm:cxn modelId="{9AF816A4-7254-42F3-8D5E-DFE9BF9CEA8A}" type="presOf" srcId="{944DE8BB-6A6C-4F2A-A117-7A96D1BAB041}" destId="{591AA0B0-10E6-4DB1-8E25-E29CEE767B94}" srcOrd="0" destOrd="0" presId="urn:microsoft.com/office/officeart/2005/8/layout/process3"/>
    <dgm:cxn modelId="{12D1D04F-68CE-4314-A3BD-284FFBAE19B7}" type="presOf" srcId="{B9A0F9EF-5B15-4C18-9ADB-A68C88BB2A96}" destId="{8EF7E4A0-2301-4518-B980-D7F1F79D403D}" srcOrd="0" destOrd="0" presId="urn:microsoft.com/office/officeart/2005/8/layout/process3"/>
    <dgm:cxn modelId="{490ACD16-B4C1-4E63-9E34-1AC1E663448A}" type="presOf" srcId="{09148927-6AC6-4BC1-BBF6-9EE1099FD51F}" destId="{4CFB797F-AF81-4543-AC8B-46B75C8B5688}" srcOrd="1" destOrd="0" presId="urn:microsoft.com/office/officeart/2005/8/layout/process3"/>
    <dgm:cxn modelId="{E0BAD0E7-769C-4828-AEFA-C9FA4A4D14C6}" srcId="{0B2FCA16-794C-44AF-AF3D-3944BF203381}" destId="{D3648511-3174-4615-A340-C08F365FB3A7}" srcOrd="1" destOrd="0" parTransId="{70BF07FD-FF43-419B-A2B5-E0B896AD556E}" sibTransId="{E98927F4-8552-49EF-9073-C9E015AF8ECE}"/>
    <dgm:cxn modelId="{72D23EA7-BAF6-44C2-AC50-AAEB3B2711BD}" srcId="{0B2FCA16-794C-44AF-AF3D-3944BF203381}" destId="{A33AAC8B-495F-4A07-BD88-C76A9171EFA1}" srcOrd="0" destOrd="0" parTransId="{9C471BAF-B3EC-4FC5-A63D-22DC5810CDCC}" sibTransId="{FA22AA82-4092-4024-88E7-28F822B2908D}"/>
    <dgm:cxn modelId="{C12984F2-1620-4C6B-B4EA-D2DFBEA762BC}" type="presOf" srcId="{0B2FCA16-794C-44AF-AF3D-3944BF203381}" destId="{1A719607-C49A-4883-B1BB-D37D51C604EA}" srcOrd="0" destOrd="0" presId="urn:microsoft.com/office/officeart/2005/8/layout/process3"/>
    <dgm:cxn modelId="{AA67C168-C601-445C-B25C-F1F7A5649ECE}" type="presOf" srcId="{43F383F9-F8E6-4167-92F3-E5B38023CEE4}" destId="{BD1282CF-8364-439A-951C-D19120265A85}" srcOrd="1" destOrd="0" presId="urn:microsoft.com/office/officeart/2005/8/layout/process3"/>
    <dgm:cxn modelId="{B5258C5E-3476-4143-9DBE-2DA7BD163E96}" type="presOf" srcId="{D3648511-3174-4615-A340-C08F365FB3A7}" destId="{5BCA0757-B1BC-4863-BEA9-1CDC3CD19178}" srcOrd="0" destOrd="1" presId="urn:microsoft.com/office/officeart/2005/8/layout/process3"/>
    <dgm:cxn modelId="{62A3ADC6-B3CE-454C-AD8A-587A09AC28BA}" type="presOf" srcId="{B9A0F9EF-5B15-4C18-9ADB-A68C88BB2A96}" destId="{44D0B436-E40B-4C76-8FD4-8A082BD33500}" srcOrd="1" destOrd="0" presId="urn:microsoft.com/office/officeart/2005/8/layout/process3"/>
    <dgm:cxn modelId="{890C76E7-BAED-4B23-A7BC-6E7A44E096A0}" srcId="{61CBAC50-0AB5-4494-BAD3-F44366529583}" destId="{944DE8BB-6A6C-4F2A-A117-7A96D1BAB041}" srcOrd="0" destOrd="0" parTransId="{E8C71EF1-D8EA-4BB1-9B93-2541CF7AB72A}" sibTransId="{0B8748F5-C15C-406B-9F87-1ADB7022D8FF}"/>
    <dgm:cxn modelId="{416493DE-A0AA-4A86-88A2-AF5F30A64271}" type="presOf" srcId="{0B2FCA16-794C-44AF-AF3D-3944BF203381}" destId="{4AFFD44F-6122-4E16-A12C-BBFDCABDB6BA}" srcOrd="1" destOrd="0" presId="urn:microsoft.com/office/officeart/2005/8/layout/process3"/>
    <dgm:cxn modelId="{CE5ACD2C-DFB5-499B-B618-EDEA5D30CE3D}" type="presOf" srcId="{6E542C76-9446-4EB3-95A8-605932AC057A}" destId="{70DD4C59-EA72-4B30-AD0A-030C7634673D}" srcOrd="0" destOrd="0" presId="urn:microsoft.com/office/officeart/2005/8/layout/process3"/>
    <dgm:cxn modelId="{A9F2A0A9-DC8F-42F1-9225-152EDAB23953}" srcId="{61CBAC50-0AB5-4494-BAD3-F44366529583}" destId="{74F40A75-62E2-4ADB-83EE-ADD25873C4AE}" srcOrd="1" destOrd="0" parTransId="{C9717D90-242C-4947-938F-9F2E05D8B22C}" sibTransId="{09556094-D6B5-4B6D-9B90-CB3954E95DF9}"/>
    <dgm:cxn modelId="{A82883B7-0235-4132-8FA6-B5E774A57085}" type="presOf" srcId="{DA1DA361-12E3-4BD9-A225-B6207AAFE8A7}" destId="{0D08AC6A-A620-4B5F-971E-ECD4ABD4B04B}" srcOrd="0" destOrd="0" presId="urn:microsoft.com/office/officeart/2005/8/layout/process3"/>
    <dgm:cxn modelId="{2D060A01-84D4-4534-BBEE-52A0EF86792C}" type="presOf" srcId="{43F383F9-F8E6-4167-92F3-E5B38023CEE4}" destId="{50D44C60-B51E-44AA-AC44-D265E92F1826}" srcOrd="0" destOrd="0" presId="urn:microsoft.com/office/officeart/2005/8/layout/process3"/>
    <dgm:cxn modelId="{F549A02B-10E6-4741-8BEF-F8F6729F91D8}" type="presOf" srcId="{61CBAC50-0AB5-4494-BAD3-F44366529583}" destId="{AC18EA1F-B246-4FE9-9BE6-690419711B46}" srcOrd="0" destOrd="0" presId="urn:microsoft.com/office/officeart/2005/8/layout/process3"/>
    <dgm:cxn modelId="{E8F11974-F580-45C4-B72F-74A3A72B774A}" type="presOf" srcId="{61CBAC50-0AB5-4494-BAD3-F44366529583}" destId="{E07B7090-B9C6-4DCB-B42E-276FA0DC22E1}" srcOrd="1" destOrd="0" presId="urn:microsoft.com/office/officeart/2005/8/layout/process3"/>
    <dgm:cxn modelId="{4148E1F6-5A7E-43C9-AD52-E733D2FB7590}" srcId="{6E542C76-9446-4EB3-95A8-605932AC057A}" destId="{43F383F9-F8E6-4167-92F3-E5B38023CEE4}" srcOrd="2" destOrd="0" parTransId="{21D203FD-3F22-4A06-8021-94856A5959F5}" sibTransId="{2C6B7E59-A51D-4519-85A4-FEFDD1402320}"/>
    <dgm:cxn modelId="{A84D9B5D-4949-46A4-A6F9-6B6E505DB24F}" srcId="{43F383F9-F8E6-4167-92F3-E5B38023CEE4}" destId="{65EC08BF-E7AF-465F-B978-B9402F94D73F}" srcOrd="1" destOrd="0" parTransId="{D12FF38B-6732-4E8C-82D3-B740952BE2EC}" sibTransId="{F0D4285D-5753-413E-A06C-4738A0D9B618}"/>
    <dgm:cxn modelId="{ECAA2850-8E83-4133-8B69-16ABCAB9E137}" type="presOf" srcId="{65EC08BF-E7AF-465F-B978-B9402F94D73F}" destId="{0D08AC6A-A620-4B5F-971E-ECD4ABD4B04B}" srcOrd="0" destOrd="1" presId="urn:microsoft.com/office/officeart/2005/8/layout/process3"/>
    <dgm:cxn modelId="{862F039C-059D-4A75-AA87-9F7BF3D24366}" type="presOf" srcId="{A33AAC8B-495F-4A07-BD88-C76A9171EFA1}" destId="{5BCA0757-B1BC-4863-BEA9-1CDC3CD19178}" srcOrd="0" destOrd="0" presId="urn:microsoft.com/office/officeart/2005/8/layout/process3"/>
    <dgm:cxn modelId="{195FE05E-695D-4D5A-A102-AC389FE7B4A6}" srcId="{43F383F9-F8E6-4167-92F3-E5B38023CEE4}" destId="{DA1DA361-12E3-4BD9-A225-B6207AAFE8A7}" srcOrd="0" destOrd="0" parTransId="{61641F18-1F72-49F5-A7AA-87F14A59F856}" sibTransId="{53BDC511-D025-44A6-B775-89C50ADA2534}"/>
    <dgm:cxn modelId="{E5B3019D-E01F-4C48-96A9-649F091043F6}" type="presParOf" srcId="{70DD4C59-EA72-4B30-AD0A-030C7634673D}" destId="{22B6DE43-31E2-4B47-AC20-D7AAD414933C}" srcOrd="0" destOrd="0" presId="urn:microsoft.com/office/officeart/2005/8/layout/process3"/>
    <dgm:cxn modelId="{63B9B473-8748-4164-94E5-54B6041226A6}" type="presParOf" srcId="{22B6DE43-31E2-4B47-AC20-D7AAD414933C}" destId="{AC18EA1F-B246-4FE9-9BE6-690419711B46}" srcOrd="0" destOrd="0" presId="urn:microsoft.com/office/officeart/2005/8/layout/process3"/>
    <dgm:cxn modelId="{3FC9DB15-A08F-49F7-A50C-1A24AE7528E1}" type="presParOf" srcId="{22B6DE43-31E2-4B47-AC20-D7AAD414933C}" destId="{E07B7090-B9C6-4DCB-B42E-276FA0DC22E1}" srcOrd="1" destOrd="0" presId="urn:microsoft.com/office/officeart/2005/8/layout/process3"/>
    <dgm:cxn modelId="{12A30272-42F2-44C1-8C91-EBE261C48C85}" type="presParOf" srcId="{22B6DE43-31E2-4B47-AC20-D7AAD414933C}" destId="{591AA0B0-10E6-4DB1-8E25-E29CEE767B94}" srcOrd="2" destOrd="0" presId="urn:microsoft.com/office/officeart/2005/8/layout/process3"/>
    <dgm:cxn modelId="{A9E4192B-A471-4003-8253-DED38176C3EC}" type="presParOf" srcId="{70DD4C59-EA72-4B30-AD0A-030C7634673D}" destId="{F1FCD96D-7A08-4B25-A2F6-24E5B751E606}" srcOrd="1" destOrd="0" presId="urn:microsoft.com/office/officeart/2005/8/layout/process3"/>
    <dgm:cxn modelId="{89F8482D-E31E-4FA5-9308-CA8D0FCC3534}" type="presParOf" srcId="{F1FCD96D-7A08-4B25-A2F6-24E5B751E606}" destId="{4CFB797F-AF81-4543-AC8B-46B75C8B5688}" srcOrd="0" destOrd="0" presId="urn:microsoft.com/office/officeart/2005/8/layout/process3"/>
    <dgm:cxn modelId="{69E69B79-AA01-4185-8719-EF90BB93A3FC}" type="presParOf" srcId="{70DD4C59-EA72-4B30-AD0A-030C7634673D}" destId="{C41D5F2D-173D-4CE4-A13A-88E7B33FF1B7}" srcOrd="2" destOrd="0" presId="urn:microsoft.com/office/officeart/2005/8/layout/process3"/>
    <dgm:cxn modelId="{A3A508FE-7445-478C-A3AC-3D272535C4E7}" type="presParOf" srcId="{C41D5F2D-173D-4CE4-A13A-88E7B33FF1B7}" destId="{1A719607-C49A-4883-B1BB-D37D51C604EA}" srcOrd="0" destOrd="0" presId="urn:microsoft.com/office/officeart/2005/8/layout/process3"/>
    <dgm:cxn modelId="{F72E5ADE-B418-4EFC-8C59-F1156278444A}" type="presParOf" srcId="{C41D5F2D-173D-4CE4-A13A-88E7B33FF1B7}" destId="{4AFFD44F-6122-4E16-A12C-BBFDCABDB6BA}" srcOrd="1" destOrd="0" presId="urn:microsoft.com/office/officeart/2005/8/layout/process3"/>
    <dgm:cxn modelId="{73DEFC02-48CA-4FAA-8D50-5A8821B095E0}" type="presParOf" srcId="{C41D5F2D-173D-4CE4-A13A-88E7B33FF1B7}" destId="{5BCA0757-B1BC-4863-BEA9-1CDC3CD19178}" srcOrd="2" destOrd="0" presId="urn:microsoft.com/office/officeart/2005/8/layout/process3"/>
    <dgm:cxn modelId="{18AC61AF-492E-43EF-A835-06C624D26F9B}" type="presParOf" srcId="{70DD4C59-EA72-4B30-AD0A-030C7634673D}" destId="{8EF7E4A0-2301-4518-B980-D7F1F79D403D}" srcOrd="3" destOrd="0" presId="urn:microsoft.com/office/officeart/2005/8/layout/process3"/>
    <dgm:cxn modelId="{8972E411-9C83-488C-ABF7-7EA332F159EF}" type="presParOf" srcId="{8EF7E4A0-2301-4518-B980-D7F1F79D403D}" destId="{44D0B436-E40B-4C76-8FD4-8A082BD33500}" srcOrd="0" destOrd="0" presId="urn:microsoft.com/office/officeart/2005/8/layout/process3"/>
    <dgm:cxn modelId="{05599E69-CBF4-4365-B71A-C57F4FC273E4}" type="presParOf" srcId="{70DD4C59-EA72-4B30-AD0A-030C7634673D}" destId="{8148766D-7C69-45A3-8C66-E0F0A0F1429F}" srcOrd="4" destOrd="0" presId="urn:microsoft.com/office/officeart/2005/8/layout/process3"/>
    <dgm:cxn modelId="{11BF1E1B-D3BD-4BEA-B39C-669C5D4D55AA}" type="presParOf" srcId="{8148766D-7C69-45A3-8C66-E0F0A0F1429F}" destId="{50D44C60-B51E-44AA-AC44-D265E92F1826}" srcOrd="0" destOrd="0" presId="urn:microsoft.com/office/officeart/2005/8/layout/process3"/>
    <dgm:cxn modelId="{58DCF67D-D4AF-4DEA-97E4-7016420D6D32}" type="presParOf" srcId="{8148766D-7C69-45A3-8C66-E0F0A0F1429F}" destId="{BD1282CF-8364-439A-951C-D19120265A85}" srcOrd="1" destOrd="0" presId="urn:microsoft.com/office/officeart/2005/8/layout/process3"/>
    <dgm:cxn modelId="{ED1DFD4A-D65F-4569-966C-04E4B406099F}" type="presParOf" srcId="{8148766D-7C69-45A3-8C66-E0F0A0F1429F}" destId="{0D08AC6A-A620-4B5F-971E-ECD4ABD4B0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542C76-9446-4EB3-95A8-605932AC057A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CBAC50-0AB5-4494-BAD3-F44366529583}">
      <dgm:prSet phldrT="[Text]" custT="1"/>
      <dgm:spPr>
        <a:xfrm>
          <a:off x="3300" y="10345"/>
          <a:ext cx="1500625" cy="841828"/>
        </a:xfr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10</a:t>
          </a:r>
          <a:r>
            <a:rPr lang="sr-Cyrl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Electricity Market for end consumers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711B15-1C2A-4363-8E5C-0D04BDF0EBBB}" type="parTrans" cxnId="{95B5694C-147B-4233-9018-DFC81E752B76}">
      <dgm:prSet/>
      <dgm:spPr/>
      <dgm:t>
        <a:bodyPr/>
        <a:lstStyle/>
        <a:p>
          <a:pPr algn="just"/>
          <a:endParaRPr lang="en-US" sz="1200"/>
        </a:p>
      </dgm:t>
    </dgm:pt>
    <dgm:pt modelId="{09148927-6AC6-4BC1-BBF6-9EE1099FD51F}" type="sibTrans" cxnId="{95B5694C-147B-4233-9018-DFC81E752B76}">
      <dgm:prSet custT="1"/>
      <dgm:spPr>
        <a:xfrm>
          <a:off x="1731415" y="104148"/>
          <a:ext cx="482277" cy="373612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4DE8BB-6A6C-4F2A-A117-7A96D1BAB041}">
      <dgm:prSet phldrT="[Text]" custT="1"/>
      <dgm:spPr>
        <a:xfrm>
          <a:off x="310657" y="571564"/>
          <a:ext cx="1500625" cy="745875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sr-Cyrl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</a:t>
          </a:r>
          <a:r>
            <a:rPr lang="sr-Latn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13</a:t>
          </a:r>
          <a:r>
            <a:rPr lang="sr-Cyrl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Opening market for end consumers on transmission level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8C71EF1-D8EA-4BB1-9B93-2541CF7AB72A}" type="parTrans" cxnId="{890C76E7-BAED-4B23-A7BC-6E7A44E096A0}">
      <dgm:prSet/>
      <dgm:spPr/>
      <dgm:t>
        <a:bodyPr/>
        <a:lstStyle/>
        <a:p>
          <a:pPr algn="just"/>
          <a:endParaRPr lang="en-US" sz="1200"/>
        </a:p>
      </dgm:t>
    </dgm:pt>
    <dgm:pt modelId="{0B8748F5-C15C-406B-9F87-1ADB7022D8FF}" type="sibTrans" cxnId="{890C76E7-BAED-4B23-A7BC-6E7A44E096A0}">
      <dgm:prSet/>
      <dgm:spPr/>
      <dgm:t>
        <a:bodyPr/>
        <a:lstStyle/>
        <a:p>
          <a:pPr algn="just"/>
          <a:endParaRPr lang="en-US" sz="1200"/>
        </a:p>
      </dgm:t>
    </dgm:pt>
    <dgm:pt modelId="{0B2FCA16-794C-44AF-AF3D-3944BF203381}">
      <dgm:prSet phldrT="[Text]" custT="1"/>
      <dgm:spPr>
        <a:xfrm>
          <a:off x="2413883" y="10345"/>
          <a:ext cx="1500625" cy="841828"/>
        </a:xfr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10</a:t>
          </a:r>
          <a:r>
            <a:rPr lang="sr-Cyrl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Electricity Market for end consumers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F9A5C5-7FE6-4DF4-BE8A-3B52107AF13F}" type="parTrans" cxnId="{A9B98214-8470-4B14-B7FA-99704A4B5639}">
      <dgm:prSet/>
      <dgm:spPr/>
      <dgm:t>
        <a:bodyPr/>
        <a:lstStyle/>
        <a:p>
          <a:pPr algn="just"/>
          <a:endParaRPr lang="en-US" sz="1200"/>
        </a:p>
      </dgm:t>
    </dgm:pt>
    <dgm:pt modelId="{B9A0F9EF-5B15-4C18-9ADB-A68C88BB2A96}" type="sibTrans" cxnId="{A9B98214-8470-4B14-B7FA-99704A4B5639}">
      <dgm:prSet custT="1"/>
      <dgm:spPr>
        <a:xfrm>
          <a:off x="4141998" y="104148"/>
          <a:ext cx="482277" cy="373612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33AAC8B-495F-4A07-BD88-C76A9171EFA1}">
      <dgm:prSet phldrT="[Text]" custT="1"/>
      <dgm:spPr>
        <a:xfrm>
          <a:off x="2721240" y="571564"/>
          <a:ext cx="1500625" cy="745875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sr-Cyrl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</a:t>
          </a:r>
          <a:r>
            <a:rPr lang="sr-Latn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14</a:t>
          </a:r>
          <a:r>
            <a:rPr lang="sr-Cyrl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Opening market for end consumers on distribution level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471BAF-B3EC-4FC5-A63D-22DC5810CDCC}" type="parTrans" cxnId="{72D23EA7-BAF6-44C2-AC50-AAEB3B2711BD}">
      <dgm:prSet/>
      <dgm:spPr/>
      <dgm:t>
        <a:bodyPr/>
        <a:lstStyle/>
        <a:p>
          <a:pPr algn="just"/>
          <a:endParaRPr lang="en-US" sz="1200"/>
        </a:p>
      </dgm:t>
    </dgm:pt>
    <dgm:pt modelId="{FA22AA82-4092-4024-88E7-28F822B2908D}" type="sibTrans" cxnId="{72D23EA7-BAF6-44C2-AC50-AAEB3B2711BD}">
      <dgm:prSet/>
      <dgm:spPr/>
      <dgm:t>
        <a:bodyPr/>
        <a:lstStyle/>
        <a:p>
          <a:pPr algn="just"/>
          <a:endParaRPr lang="en-US" sz="1200"/>
        </a:p>
      </dgm:t>
    </dgm:pt>
    <dgm:pt modelId="{43F383F9-F8E6-4167-92F3-E5B38023CEE4}">
      <dgm:prSet phldrT="[Text]" custT="1"/>
      <dgm:spPr>
        <a:xfrm>
          <a:off x="4824466" y="10345"/>
          <a:ext cx="1500625" cy="841828"/>
        </a:xfr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10</a:t>
          </a:r>
          <a:r>
            <a:rPr lang="sr-Cyrl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Electricity Market for end consumers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1D203FD-3F22-4A06-8021-94856A5959F5}" type="parTrans" cxnId="{4148E1F6-5A7E-43C9-AD52-E733D2FB7590}">
      <dgm:prSet/>
      <dgm:spPr/>
      <dgm:t>
        <a:bodyPr/>
        <a:lstStyle/>
        <a:p>
          <a:pPr algn="just"/>
          <a:endParaRPr lang="en-US" sz="1200"/>
        </a:p>
      </dgm:t>
    </dgm:pt>
    <dgm:pt modelId="{2C6B7E59-A51D-4519-85A4-FEFDD1402320}" type="sibTrans" cxnId="{4148E1F6-5A7E-43C9-AD52-E733D2FB7590}">
      <dgm:prSet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algn="just"/>
          <a:endParaRPr lang="en-US" sz="1200"/>
        </a:p>
      </dgm:t>
    </dgm:pt>
    <dgm:pt modelId="{FB4280DE-DD52-4E38-8B84-34B96C929DBA}">
      <dgm:prSet phldrT="[Text]" custT="1"/>
      <dgm:spPr>
        <a:xfrm>
          <a:off x="5131824" y="571564"/>
          <a:ext cx="1500625" cy="745875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sr-Cyrl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</a:t>
          </a:r>
          <a:r>
            <a:rPr lang="sr-Latn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15</a:t>
          </a:r>
          <a:r>
            <a:rPr lang="sr-Cyrl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Opening market for households and small consumers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A951753-4B50-4CB9-BF06-1CB9E137E57B}" type="parTrans" cxnId="{2F749D0F-9413-416D-B4D6-24B889BD863D}">
      <dgm:prSet/>
      <dgm:spPr/>
      <dgm:t>
        <a:bodyPr/>
        <a:lstStyle/>
        <a:p>
          <a:pPr algn="just"/>
          <a:endParaRPr lang="en-US" sz="1200"/>
        </a:p>
      </dgm:t>
    </dgm:pt>
    <dgm:pt modelId="{1E5F5691-86F4-4E7C-986B-46B4AE64E628}" type="sibTrans" cxnId="{2F749D0F-9413-416D-B4D6-24B889BD863D}">
      <dgm:prSet/>
      <dgm:spPr/>
      <dgm:t>
        <a:bodyPr/>
        <a:lstStyle/>
        <a:p>
          <a:pPr algn="just"/>
          <a:endParaRPr lang="en-US" sz="1200"/>
        </a:p>
      </dgm:t>
    </dgm:pt>
    <dgm:pt modelId="{70DD4C59-EA72-4B30-AD0A-030C7634673D}" type="pres">
      <dgm:prSet presAssocID="{6E542C76-9446-4EB3-95A8-605932AC0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6DE43-31E2-4B47-AC20-D7AAD414933C}" type="pres">
      <dgm:prSet presAssocID="{61CBAC50-0AB5-4494-BAD3-F44366529583}" presName="composite" presStyleCnt="0"/>
      <dgm:spPr/>
      <dgm:t>
        <a:bodyPr/>
        <a:lstStyle/>
        <a:p>
          <a:endParaRPr lang="en-US"/>
        </a:p>
      </dgm:t>
    </dgm:pt>
    <dgm:pt modelId="{AC18EA1F-B246-4FE9-9BE6-690419711B46}" type="pres">
      <dgm:prSet presAssocID="{61CBAC50-0AB5-4494-BAD3-F44366529583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7B7090-B9C6-4DCB-B42E-276FA0DC22E1}" type="pres">
      <dgm:prSet presAssocID="{61CBAC50-0AB5-4494-BAD3-F44366529583}" presName="parSh" presStyleLbl="node1" presStyleIdx="0" presStyleCnt="3" custLinFactNeighborX="-220" custLinFactNeighborY="-1496"/>
      <dgm:spPr/>
      <dgm:t>
        <a:bodyPr/>
        <a:lstStyle/>
        <a:p>
          <a:endParaRPr lang="en-US"/>
        </a:p>
      </dgm:t>
    </dgm:pt>
    <dgm:pt modelId="{591AA0B0-10E6-4DB1-8E25-E29CEE767B94}" type="pres">
      <dgm:prSet presAssocID="{61CBAC50-0AB5-4494-BAD3-F44366529583}" presName="desTx" presStyleLbl="f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1FCD96D-7A08-4B25-A2F6-24E5B751E606}" type="pres">
      <dgm:prSet presAssocID="{09148927-6AC6-4BC1-BBF6-9EE1099FD51F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CFB797F-AF81-4543-AC8B-46B75C8B5688}" type="pres">
      <dgm:prSet presAssocID="{09148927-6AC6-4BC1-BBF6-9EE1099FD51F}" presName="connTx" presStyleLbl="sibTrans2D1" presStyleIdx="0" presStyleCnt="2"/>
      <dgm:spPr/>
      <dgm:t>
        <a:bodyPr/>
        <a:lstStyle/>
        <a:p>
          <a:endParaRPr lang="en-US"/>
        </a:p>
      </dgm:t>
    </dgm:pt>
    <dgm:pt modelId="{C41D5F2D-173D-4CE4-A13A-88E7B33FF1B7}" type="pres">
      <dgm:prSet presAssocID="{0B2FCA16-794C-44AF-AF3D-3944BF203381}" presName="composite" presStyleCnt="0"/>
      <dgm:spPr/>
      <dgm:t>
        <a:bodyPr/>
        <a:lstStyle/>
        <a:p>
          <a:endParaRPr lang="en-US"/>
        </a:p>
      </dgm:t>
    </dgm:pt>
    <dgm:pt modelId="{1A719607-C49A-4883-B1BB-D37D51C604EA}" type="pres">
      <dgm:prSet presAssocID="{0B2FCA16-794C-44AF-AF3D-3944BF203381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FFD44F-6122-4E16-A12C-BBFDCABDB6BA}" type="pres">
      <dgm:prSet presAssocID="{0B2FCA16-794C-44AF-AF3D-3944BF203381}" presName="parSh" presStyleLbl="node1" presStyleIdx="1" presStyleCnt="3"/>
      <dgm:spPr/>
      <dgm:t>
        <a:bodyPr/>
        <a:lstStyle/>
        <a:p>
          <a:endParaRPr lang="en-US"/>
        </a:p>
      </dgm:t>
    </dgm:pt>
    <dgm:pt modelId="{5BCA0757-B1BC-4863-BEA9-1CDC3CD19178}" type="pres">
      <dgm:prSet presAssocID="{0B2FCA16-794C-44AF-AF3D-3944BF203381}" presName="desTx" presStyleLbl="fgAcc1" presStyleIdx="1" presStyleCnt="3" custScaleX="10424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EF7E4A0-2301-4518-B980-D7F1F79D403D}" type="pres">
      <dgm:prSet presAssocID="{B9A0F9EF-5B15-4C18-9ADB-A68C88BB2A96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4D0B436-E40B-4C76-8FD4-8A082BD33500}" type="pres">
      <dgm:prSet presAssocID="{B9A0F9EF-5B15-4C18-9ADB-A68C88BB2A96}" presName="connTx" presStyleLbl="sibTrans2D1" presStyleIdx="1" presStyleCnt="2"/>
      <dgm:spPr/>
      <dgm:t>
        <a:bodyPr/>
        <a:lstStyle/>
        <a:p>
          <a:endParaRPr lang="en-US"/>
        </a:p>
      </dgm:t>
    </dgm:pt>
    <dgm:pt modelId="{8148766D-7C69-45A3-8C66-E0F0A0F1429F}" type="pres">
      <dgm:prSet presAssocID="{43F383F9-F8E6-4167-92F3-E5B38023CEE4}" presName="composite" presStyleCnt="0"/>
      <dgm:spPr/>
      <dgm:t>
        <a:bodyPr/>
        <a:lstStyle/>
        <a:p>
          <a:endParaRPr lang="en-US"/>
        </a:p>
      </dgm:t>
    </dgm:pt>
    <dgm:pt modelId="{50D44C60-B51E-44AA-AC44-D265E92F1826}" type="pres">
      <dgm:prSet presAssocID="{43F383F9-F8E6-4167-92F3-E5B38023CEE4}" presName="parTx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D1282CF-8364-439A-951C-D19120265A85}" type="pres">
      <dgm:prSet presAssocID="{43F383F9-F8E6-4167-92F3-E5B38023CEE4}" presName="parSh" presStyleLbl="node1" presStyleIdx="2" presStyleCnt="3"/>
      <dgm:spPr/>
      <dgm:t>
        <a:bodyPr/>
        <a:lstStyle/>
        <a:p>
          <a:endParaRPr lang="en-US"/>
        </a:p>
      </dgm:t>
    </dgm:pt>
    <dgm:pt modelId="{0D08AC6A-A620-4B5F-971E-ECD4ABD4B04B}" type="pres">
      <dgm:prSet presAssocID="{43F383F9-F8E6-4167-92F3-E5B38023CEE4}" presName="desTx" presStyleLbl="f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95B5694C-147B-4233-9018-DFC81E752B76}" srcId="{6E542C76-9446-4EB3-95A8-605932AC057A}" destId="{61CBAC50-0AB5-4494-BAD3-F44366529583}" srcOrd="0" destOrd="0" parTransId="{23711B15-1C2A-4363-8E5C-0D04BDF0EBBB}" sibTransId="{09148927-6AC6-4BC1-BBF6-9EE1099FD51F}"/>
    <dgm:cxn modelId="{47B2A2E0-C95E-4AEB-B905-8125423F7ED6}" type="presOf" srcId="{944DE8BB-6A6C-4F2A-A117-7A96D1BAB041}" destId="{591AA0B0-10E6-4DB1-8E25-E29CEE767B94}" srcOrd="0" destOrd="0" presId="urn:microsoft.com/office/officeart/2005/8/layout/process3"/>
    <dgm:cxn modelId="{2F749D0F-9413-416D-B4D6-24B889BD863D}" srcId="{43F383F9-F8E6-4167-92F3-E5B38023CEE4}" destId="{FB4280DE-DD52-4E38-8B84-34B96C929DBA}" srcOrd="0" destOrd="0" parTransId="{BA951753-4B50-4CB9-BF06-1CB9E137E57B}" sibTransId="{1E5F5691-86F4-4E7C-986B-46B4AE64E628}"/>
    <dgm:cxn modelId="{D1A10FCB-FB24-46B2-AE88-75D9DB9A5D5B}" type="presOf" srcId="{43F383F9-F8E6-4167-92F3-E5B38023CEE4}" destId="{50D44C60-B51E-44AA-AC44-D265E92F1826}" srcOrd="0" destOrd="0" presId="urn:microsoft.com/office/officeart/2005/8/layout/process3"/>
    <dgm:cxn modelId="{5C6C3E03-E4A7-47AE-AB49-847081F3A58C}" type="presOf" srcId="{43F383F9-F8E6-4167-92F3-E5B38023CEE4}" destId="{BD1282CF-8364-439A-951C-D19120265A85}" srcOrd="1" destOrd="0" presId="urn:microsoft.com/office/officeart/2005/8/layout/process3"/>
    <dgm:cxn modelId="{4ADF6F0D-1924-459E-861F-FA1F05E33030}" type="presOf" srcId="{B9A0F9EF-5B15-4C18-9ADB-A68C88BB2A96}" destId="{44D0B436-E40B-4C76-8FD4-8A082BD33500}" srcOrd="1" destOrd="0" presId="urn:microsoft.com/office/officeart/2005/8/layout/process3"/>
    <dgm:cxn modelId="{514C6628-BF6E-49D2-96BD-089AA32E18F4}" type="presOf" srcId="{61CBAC50-0AB5-4494-BAD3-F44366529583}" destId="{E07B7090-B9C6-4DCB-B42E-276FA0DC22E1}" srcOrd="1" destOrd="0" presId="urn:microsoft.com/office/officeart/2005/8/layout/process3"/>
    <dgm:cxn modelId="{A9B98214-8470-4B14-B7FA-99704A4B5639}" srcId="{6E542C76-9446-4EB3-95A8-605932AC057A}" destId="{0B2FCA16-794C-44AF-AF3D-3944BF203381}" srcOrd="1" destOrd="0" parTransId="{14F9A5C5-7FE6-4DF4-BE8A-3B52107AF13F}" sibTransId="{B9A0F9EF-5B15-4C18-9ADB-A68C88BB2A96}"/>
    <dgm:cxn modelId="{02B3FD74-98FB-4248-B383-D281DCC25C51}" type="presOf" srcId="{0B2FCA16-794C-44AF-AF3D-3944BF203381}" destId="{1A719607-C49A-4883-B1BB-D37D51C604EA}" srcOrd="0" destOrd="0" presId="urn:microsoft.com/office/officeart/2005/8/layout/process3"/>
    <dgm:cxn modelId="{A0B65FEE-7F81-4FBD-B330-ADEADE4CB5C7}" type="presOf" srcId="{6E542C76-9446-4EB3-95A8-605932AC057A}" destId="{70DD4C59-EA72-4B30-AD0A-030C7634673D}" srcOrd="0" destOrd="0" presId="urn:microsoft.com/office/officeart/2005/8/layout/process3"/>
    <dgm:cxn modelId="{72D23EA7-BAF6-44C2-AC50-AAEB3B2711BD}" srcId="{0B2FCA16-794C-44AF-AF3D-3944BF203381}" destId="{A33AAC8B-495F-4A07-BD88-C76A9171EFA1}" srcOrd="0" destOrd="0" parTransId="{9C471BAF-B3EC-4FC5-A63D-22DC5810CDCC}" sibTransId="{FA22AA82-4092-4024-88E7-28F822B2908D}"/>
    <dgm:cxn modelId="{BD600CB4-7101-4ACD-BFF1-A6DCD6215A1D}" type="presOf" srcId="{0B2FCA16-794C-44AF-AF3D-3944BF203381}" destId="{4AFFD44F-6122-4E16-A12C-BBFDCABDB6BA}" srcOrd="1" destOrd="0" presId="urn:microsoft.com/office/officeart/2005/8/layout/process3"/>
    <dgm:cxn modelId="{FAD633BC-9C12-4ACF-92C2-536E9F18C604}" type="presOf" srcId="{A33AAC8B-495F-4A07-BD88-C76A9171EFA1}" destId="{5BCA0757-B1BC-4863-BEA9-1CDC3CD19178}" srcOrd="0" destOrd="0" presId="urn:microsoft.com/office/officeart/2005/8/layout/process3"/>
    <dgm:cxn modelId="{890C76E7-BAED-4B23-A7BC-6E7A44E096A0}" srcId="{61CBAC50-0AB5-4494-BAD3-F44366529583}" destId="{944DE8BB-6A6C-4F2A-A117-7A96D1BAB041}" srcOrd="0" destOrd="0" parTransId="{E8C71EF1-D8EA-4BB1-9B93-2541CF7AB72A}" sibTransId="{0B8748F5-C15C-406B-9F87-1ADB7022D8FF}"/>
    <dgm:cxn modelId="{31B14262-BBEE-40AB-8D18-AA48EB0495F5}" type="presOf" srcId="{09148927-6AC6-4BC1-BBF6-9EE1099FD51F}" destId="{4CFB797F-AF81-4543-AC8B-46B75C8B5688}" srcOrd="1" destOrd="0" presId="urn:microsoft.com/office/officeart/2005/8/layout/process3"/>
    <dgm:cxn modelId="{091AF35D-85A4-4611-8665-21C812FDB87C}" type="presOf" srcId="{61CBAC50-0AB5-4494-BAD3-F44366529583}" destId="{AC18EA1F-B246-4FE9-9BE6-690419711B46}" srcOrd="0" destOrd="0" presId="urn:microsoft.com/office/officeart/2005/8/layout/process3"/>
    <dgm:cxn modelId="{77713C01-0EA7-4389-B444-CC111B934EAE}" type="presOf" srcId="{09148927-6AC6-4BC1-BBF6-9EE1099FD51F}" destId="{F1FCD96D-7A08-4B25-A2F6-24E5B751E606}" srcOrd="0" destOrd="0" presId="urn:microsoft.com/office/officeart/2005/8/layout/process3"/>
    <dgm:cxn modelId="{7ABC4C6C-9C6E-492D-AC64-E0820F3DC618}" type="presOf" srcId="{FB4280DE-DD52-4E38-8B84-34B96C929DBA}" destId="{0D08AC6A-A620-4B5F-971E-ECD4ABD4B04B}" srcOrd="0" destOrd="0" presId="urn:microsoft.com/office/officeart/2005/8/layout/process3"/>
    <dgm:cxn modelId="{BE980C43-CA42-4B64-9408-628B6AC5C557}" type="presOf" srcId="{B9A0F9EF-5B15-4C18-9ADB-A68C88BB2A96}" destId="{8EF7E4A0-2301-4518-B980-D7F1F79D403D}" srcOrd="0" destOrd="0" presId="urn:microsoft.com/office/officeart/2005/8/layout/process3"/>
    <dgm:cxn modelId="{4148E1F6-5A7E-43C9-AD52-E733D2FB7590}" srcId="{6E542C76-9446-4EB3-95A8-605932AC057A}" destId="{43F383F9-F8E6-4167-92F3-E5B38023CEE4}" srcOrd="2" destOrd="0" parTransId="{21D203FD-3F22-4A06-8021-94856A5959F5}" sibTransId="{2C6B7E59-A51D-4519-85A4-FEFDD1402320}"/>
    <dgm:cxn modelId="{7894B662-668E-46DC-8049-9573FA81AE13}" type="presParOf" srcId="{70DD4C59-EA72-4B30-AD0A-030C7634673D}" destId="{22B6DE43-31E2-4B47-AC20-D7AAD414933C}" srcOrd="0" destOrd="0" presId="urn:microsoft.com/office/officeart/2005/8/layout/process3"/>
    <dgm:cxn modelId="{865E143F-1A36-49D8-87B2-F8E1243699FA}" type="presParOf" srcId="{22B6DE43-31E2-4B47-AC20-D7AAD414933C}" destId="{AC18EA1F-B246-4FE9-9BE6-690419711B46}" srcOrd="0" destOrd="0" presId="urn:microsoft.com/office/officeart/2005/8/layout/process3"/>
    <dgm:cxn modelId="{6DAA9709-0A98-47EA-92CA-3C4638008D92}" type="presParOf" srcId="{22B6DE43-31E2-4B47-AC20-D7AAD414933C}" destId="{E07B7090-B9C6-4DCB-B42E-276FA0DC22E1}" srcOrd="1" destOrd="0" presId="urn:microsoft.com/office/officeart/2005/8/layout/process3"/>
    <dgm:cxn modelId="{E646CAED-AB71-43C8-B5E4-464791236CA0}" type="presParOf" srcId="{22B6DE43-31E2-4B47-AC20-D7AAD414933C}" destId="{591AA0B0-10E6-4DB1-8E25-E29CEE767B94}" srcOrd="2" destOrd="0" presId="urn:microsoft.com/office/officeart/2005/8/layout/process3"/>
    <dgm:cxn modelId="{628A5B88-B859-4C7E-BCE4-0CD79254E3FD}" type="presParOf" srcId="{70DD4C59-EA72-4B30-AD0A-030C7634673D}" destId="{F1FCD96D-7A08-4B25-A2F6-24E5B751E606}" srcOrd="1" destOrd="0" presId="urn:microsoft.com/office/officeart/2005/8/layout/process3"/>
    <dgm:cxn modelId="{6A6548B9-0AE5-427C-9DE8-D102F708F869}" type="presParOf" srcId="{F1FCD96D-7A08-4B25-A2F6-24E5B751E606}" destId="{4CFB797F-AF81-4543-AC8B-46B75C8B5688}" srcOrd="0" destOrd="0" presId="urn:microsoft.com/office/officeart/2005/8/layout/process3"/>
    <dgm:cxn modelId="{AA5DC5BE-0392-4F0C-9107-1D56A0C87098}" type="presParOf" srcId="{70DD4C59-EA72-4B30-AD0A-030C7634673D}" destId="{C41D5F2D-173D-4CE4-A13A-88E7B33FF1B7}" srcOrd="2" destOrd="0" presId="urn:microsoft.com/office/officeart/2005/8/layout/process3"/>
    <dgm:cxn modelId="{3B3642B1-FBF6-4CF9-8CC5-2518B57C71FB}" type="presParOf" srcId="{C41D5F2D-173D-4CE4-A13A-88E7B33FF1B7}" destId="{1A719607-C49A-4883-B1BB-D37D51C604EA}" srcOrd="0" destOrd="0" presId="urn:microsoft.com/office/officeart/2005/8/layout/process3"/>
    <dgm:cxn modelId="{C4C4B444-1120-4B97-BF70-DDAD90F3A359}" type="presParOf" srcId="{C41D5F2D-173D-4CE4-A13A-88E7B33FF1B7}" destId="{4AFFD44F-6122-4E16-A12C-BBFDCABDB6BA}" srcOrd="1" destOrd="0" presId="urn:microsoft.com/office/officeart/2005/8/layout/process3"/>
    <dgm:cxn modelId="{4AE8F80A-034B-4117-B42D-B7156ED52700}" type="presParOf" srcId="{C41D5F2D-173D-4CE4-A13A-88E7B33FF1B7}" destId="{5BCA0757-B1BC-4863-BEA9-1CDC3CD19178}" srcOrd="2" destOrd="0" presId="urn:microsoft.com/office/officeart/2005/8/layout/process3"/>
    <dgm:cxn modelId="{8837CD95-B9B0-4394-BE56-B77AD7DB00CF}" type="presParOf" srcId="{70DD4C59-EA72-4B30-AD0A-030C7634673D}" destId="{8EF7E4A0-2301-4518-B980-D7F1F79D403D}" srcOrd="3" destOrd="0" presId="urn:microsoft.com/office/officeart/2005/8/layout/process3"/>
    <dgm:cxn modelId="{631AE95B-BD12-4CB7-98C6-73833D6DDCBC}" type="presParOf" srcId="{8EF7E4A0-2301-4518-B980-D7F1F79D403D}" destId="{44D0B436-E40B-4C76-8FD4-8A082BD33500}" srcOrd="0" destOrd="0" presId="urn:microsoft.com/office/officeart/2005/8/layout/process3"/>
    <dgm:cxn modelId="{7503CE8B-702A-4080-9B52-9DC5C56F110F}" type="presParOf" srcId="{70DD4C59-EA72-4B30-AD0A-030C7634673D}" destId="{8148766D-7C69-45A3-8C66-E0F0A0F1429F}" srcOrd="4" destOrd="0" presId="urn:microsoft.com/office/officeart/2005/8/layout/process3"/>
    <dgm:cxn modelId="{58A347AE-BA6F-4D09-9A8D-D533CAA2B29E}" type="presParOf" srcId="{8148766D-7C69-45A3-8C66-E0F0A0F1429F}" destId="{50D44C60-B51E-44AA-AC44-D265E92F1826}" srcOrd="0" destOrd="0" presId="urn:microsoft.com/office/officeart/2005/8/layout/process3"/>
    <dgm:cxn modelId="{0CA93620-FF1E-4B78-BDE0-697060880612}" type="presParOf" srcId="{8148766D-7C69-45A3-8C66-E0F0A0F1429F}" destId="{BD1282CF-8364-439A-951C-D19120265A85}" srcOrd="1" destOrd="0" presId="urn:microsoft.com/office/officeart/2005/8/layout/process3"/>
    <dgm:cxn modelId="{23EF4318-56B8-4DBB-AD18-791D9FFB5A2D}" type="presParOf" srcId="{8148766D-7C69-45A3-8C66-E0F0A0F1429F}" destId="{0D08AC6A-A620-4B5F-971E-ECD4ABD4B0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D3E072-4B53-49AE-9641-114CC131912E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A4DFD529-2F21-4B5A-9CCA-94DCDB154BF4}">
      <dgm:prSet phldrT="[Text]"/>
      <dgm:spPr>
        <a:xfrm>
          <a:off x="7835" y="0"/>
          <a:ext cx="2342033" cy="1017058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sr-Latn-RS" dirty="0" smtClean="0">
              <a:latin typeface="Arial"/>
              <a:ea typeface="+mn-ea"/>
              <a:cs typeface="+mn-cs"/>
            </a:rPr>
            <a:t>Deregulation of Energy Sector</a:t>
          </a:r>
          <a:endParaRPr lang="en-US" dirty="0">
            <a:latin typeface="Arial"/>
            <a:ea typeface="+mn-ea"/>
            <a:cs typeface="+mn-cs"/>
          </a:endParaRPr>
        </a:p>
      </dgm:t>
    </dgm:pt>
    <dgm:pt modelId="{1715F795-8200-4C00-B311-2359C25C1CF2}" type="parTrans" cxnId="{F512549C-55D8-4C82-A415-846AF67CC055}">
      <dgm:prSet/>
      <dgm:spPr/>
      <dgm:t>
        <a:bodyPr/>
        <a:lstStyle/>
        <a:p>
          <a:endParaRPr lang="en-US"/>
        </a:p>
      </dgm:t>
    </dgm:pt>
    <dgm:pt modelId="{8EDF5134-3FFE-4D4E-9BE6-7FE8269A69EB}" type="sibTrans" cxnId="{F512549C-55D8-4C82-A415-846AF67CC055}">
      <dgm:prSet/>
      <dgm:spPr>
        <a:xfrm>
          <a:off x="2584072" y="218116"/>
          <a:ext cx="496511" cy="58082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47C07FF-E25F-4371-B496-6008F36940E0}">
      <dgm:prSet phldrT="[Text]"/>
      <dgm:spPr>
        <a:xfrm>
          <a:off x="3286683" y="0"/>
          <a:ext cx="2342033" cy="1017058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sr-Latn-RS" smtClean="0">
              <a:latin typeface="Arial"/>
              <a:ea typeface="+mn-ea"/>
              <a:cs typeface="+mn-cs"/>
            </a:rPr>
            <a:t>Liberalization of Electricity Market</a:t>
          </a:r>
          <a:endParaRPr lang="en-US" dirty="0">
            <a:latin typeface="Arial"/>
            <a:ea typeface="+mn-ea"/>
            <a:cs typeface="+mn-cs"/>
          </a:endParaRPr>
        </a:p>
      </dgm:t>
    </dgm:pt>
    <dgm:pt modelId="{A02D4365-54F9-4DE5-804D-20C1E7E5C1F7}" type="parTrans" cxnId="{2FEC802D-86A9-43FB-8FB3-246E3F2A7C29}">
      <dgm:prSet/>
      <dgm:spPr/>
      <dgm:t>
        <a:bodyPr/>
        <a:lstStyle/>
        <a:p>
          <a:endParaRPr lang="en-US"/>
        </a:p>
      </dgm:t>
    </dgm:pt>
    <dgm:pt modelId="{FAE207C9-B193-4809-AAA3-B62B65BE010A}" type="sibTrans" cxnId="{2FEC802D-86A9-43FB-8FB3-246E3F2A7C29}">
      <dgm:prSet/>
      <dgm:spPr>
        <a:xfrm>
          <a:off x="5862920" y="218116"/>
          <a:ext cx="496511" cy="58082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DD90C4C-070C-4E3C-A50F-C9148B513135}">
      <dgm:prSet phldrT="[Text]"/>
      <dgm:spPr>
        <a:xfrm>
          <a:off x="6565530" y="0"/>
          <a:ext cx="2342033" cy="1017058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sr-Latn-RS" dirty="0" smtClean="0">
              <a:latin typeface="Arial"/>
              <a:ea typeface="+mn-ea"/>
              <a:cs typeface="+mn-cs"/>
            </a:rPr>
            <a:t>Centralisation of Market Roles</a:t>
          </a:r>
          <a:endParaRPr lang="en-US" dirty="0">
            <a:latin typeface="Arial"/>
            <a:ea typeface="+mn-ea"/>
            <a:cs typeface="+mn-cs"/>
          </a:endParaRPr>
        </a:p>
      </dgm:t>
    </dgm:pt>
    <dgm:pt modelId="{C6DD2569-F65A-4EEF-9EEB-B4A893CF3C88}" type="parTrans" cxnId="{9801309A-D3CC-495B-846C-2B84722F6CEE}">
      <dgm:prSet/>
      <dgm:spPr/>
      <dgm:t>
        <a:bodyPr/>
        <a:lstStyle/>
        <a:p>
          <a:endParaRPr lang="en-US"/>
        </a:p>
      </dgm:t>
    </dgm:pt>
    <dgm:pt modelId="{2F6AF150-D007-44EA-B748-13CBA14C73EC}" type="sibTrans" cxnId="{9801309A-D3CC-495B-846C-2B84722F6CEE}">
      <dgm:prSet/>
      <dgm:spPr/>
      <dgm:t>
        <a:bodyPr/>
        <a:lstStyle/>
        <a:p>
          <a:endParaRPr lang="en-US"/>
        </a:p>
      </dgm:t>
    </dgm:pt>
    <dgm:pt modelId="{3D4AC2A4-7E61-42A5-AEB0-14A10B08F20B}" type="pres">
      <dgm:prSet presAssocID="{39D3E072-4B53-49AE-9641-114CC131912E}" presName="Name0" presStyleCnt="0">
        <dgm:presLayoutVars>
          <dgm:dir/>
          <dgm:resizeHandles val="exact"/>
        </dgm:presLayoutVars>
      </dgm:prSet>
      <dgm:spPr/>
    </dgm:pt>
    <dgm:pt modelId="{7C4D9087-A699-4A6E-BF61-25AB28596651}" type="pres">
      <dgm:prSet presAssocID="{A4DFD529-2F21-4B5A-9CCA-94DCDB154B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07C0-34E9-432F-8BE7-6C7A868A161C}" type="pres">
      <dgm:prSet presAssocID="{8EDF5134-3FFE-4D4E-9BE6-7FE8269A69E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79D5A4B-2F5E-4715-8807-C8A712C164F2}" type="pres">
      <dgm:prSet presAssocID="{8EDF5134-3FFE-4D4E-9BE6-7FE8269A69E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8C7301A-161F-4AAA-9016-052117E0A1F3}" type="pres">
      <dgm:prSet presAssocID="{B47C07FF-E25F-4371-B496-6008F36940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1537E-97B6-436C-89A4-F646371DB7AD}" type="pres">
      <dgm:prSet presAssocID="{FAE207C9-B193-4809-AAA3-B62B65BE010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B74A6C-E2EB-46D2-8734-264D5D744F61}" type="pres">
      <dgm:prSet presAssocID="{FAE207C9-B193-4809-AAA3-B62B65BE010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F1EB3A2-661F-47C4-86FA-BE32705F68BF}" type="pres">
      <dgm:prSet presAssocID="{9DD90C4C-070C-4E3C-A50F-C9148B5131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B8315-0C2F-454B-9C58-F42CD9C4F591}" type="presOf" srcId="{8EDF5134-3FFE-4D4E-9BE6-7FE8269A69EB}" destId="{E79D5A4B-2F5E-4715-8807-C8A712C164F2}" srcOrd="1" destOrd="0" presId="urn:microsoft.com/office/officeart/2005/8/layout/process1"/>
    <dgm:cxn modelId="{5CFF1F27-2163-440B-9F97-399043BBD186}" type="presOf" srcId="{A4DFD529-2F21-4B5A-9CCA-94DCDB154BF4}" destId="{7C4D9087-A699-4A6E-BF61-25AB28596651}" srcOrd="0" destOrd="0" presId="urn:microsoft.com/office/officeart/2005/8/layout/process1"/>
    <dgm:cxn modelId="{9801309A-D3CC-495B-846C-2B84722F6CEE}" srcId="{39D3E072-4B53-49AE-9641-114CC131912E}" destId="{9DD90C4C-070C-4E3C-A50F-C9148B513135}" srcOrd="2" destOrd="0" parTransId="{C6DD2569-F65A-4EEF-9EEB-B4A893CF3C88}" sibTransId="{2F6AF150-D007-44EA-B748-13CBA14C73EC}"/>
    <dgm:cxn modelId="{16946D18-51B0-42C1-9C03-A4C21EEA00A7}" type="presOf" srcId="{B47C07FF-E25F-4371-B496-6008F36940E0}" destId="{78C7301A-161F-4AAA-9016-052117E0A1F3}" srcOrd="0" destOrd="0" presId="urn:microsoft.com/office/officeart/2005/8/layout/process1"/>
    <dgm:cxn modelId="{2FEC802D-86A9-43FB-8FB3-246E3F2A7C29}" srcId="{39D3E072-4B53-49AE-9641-114CC131912E}" destId="{B47C07FF-E25F-4371-B496-6008F36940E0}" srcOrd="1" destOrd="0" parTransId="{A02D4365-54F9-4DE5-804D-20C1E7E5C1F7}" sibTransId="{FAE207C9-B193-4809-AAA3-B62B65BE010A}"/>
    <dgm:cxn modelId="{7B75F29F-DEA1-4CB3-A0D3-AB0FDAD42194}" type="presOf" srcId="{8EDF5134-3FFE-4D4E-9BE6-7FE8269A69EB}" destId="{B0D307C0-34E9-432F-8BE7-6C7A868A161C}" srcOrd="0" destOrd="0" presId="urn:microsoft.com/office/officeart/2005/8/layout/process1"/>
    <dgm:cxn modelId="{66590CA0-EF35-466A-90B6-EE646865B63B}" type="presOf" srcId="{39D3E072-4B53-49AE-9641-114CC131912E}" destId="{3D4AC2A4-7E61-42A5-AEB0-14A10B08F20B}" srcOrd="0" destOrd="0" presId="urn:microsoft.com/office/officeart/2005/8/layout/process1"/>
    <dgm:cxn modelId="{2A516294-B6F6-41F8-901C-09D7FCB2E872}" type="presOf" srcId="{FAE207C9-B193-4809-AAA3-B62B65BE010A}" destId="{0DB74A6C-E2EB-46D2-8734-264D5D744F61}" srcOrd="1" destOrd="0" presId="urn:microsoft.com/office/officeart/2005/8/layout/process1"/>
    <dgm:cxn modelId="{F512549C-55D8-4C82-A415-846AF67CC055}" srcId="{39D3E072-4B53-49AE-9641-114CC131912E}" destId="{A4DFD529-2F21-4B5A-9CCA-94DCDB154BF4}" srcOrd="0" destOrd="0" parTransId="{1715F795-8200-4C00-B311-2359C25C1CF2}" sibTransId="{8EDF5134-3FFE-4D4E-9BE6-7FE8269A69EB}"/>
    <dgm:cxn modelId="{6AF4111D-C4F1-499C-981C-55E8016ADFF4}" type="presOf" srcId="{9DD90C4C-070C-4E3C-A50F-C9148B513135}" destId="{9F1EB3A2-661F-47C4-86FA-BE32705F68BF}" srcOrd="0" destOrd="0" presId="urn:microsoft.com/office/officeart/2005/8/layout/process1"/>
    <dgm:cxn modelId="{1DE5710C-0300-4BFB-8AEF-6DBA4B48C625}" type="presOf" srcId="{FAE207C9-B193-4809-AAA3-B62B65BE010A}" destId="{57F1537E-97B6-436C-89A4-F646371DB7AD}" srcOrd="0" destOrd="0" presId="urn:microsoft.com/office/officeart/2005/8/layout/process1"/>
    <dgm:cxn modelId="{3841D9B9-B636-4813-AFA0-42BC119B8DAC}" type="presParOf" srcId="{3D4AC2A4-7E61-42A5-AEB0-14A10B08F20B}" destId="{7C4D9087-A699-4A6E-BF61-25AB28596651}" srcOrd="0" destOrd="0" presId="urn:microsoft.com/office/officeart/2005/8/layout/process1"/>
    <dgm:cxn modelId="{3A5FF40F-7E58-43A7-B2B2-5B3B4D9555E7}" type="presParOf" srcId="{3D4AC2A4-7E61-42A5-AEB0-14A10B08F20B}" destId="{B0D307C0-34E9-432F-8BE7-6C7A868A161C}" srcOrd="1" destOrd="0" presId="urn:microsoft.com/office/officeart/2005/8/layout/process1"/>
    <dgm:cxn modelId="{B4ED6049-9412-4A66-88E3-C68D1C37370B}" type="presParOf" srcId="{B0D307C0-34E9-432F-8BE7-6C7A868A161C}" destId="{E79D5A4B-2F5E-4715-8807-C8A712C164F2}" srcOrd="0" destOrd="0" presId="urn:microsoft.com/office/officeart/2005/8/layout/process1"/>
    <dgm:cxn modelId="{42E0F09C-5A4F-4AF4-9C5C-4DCCAACC9C26}" type="presParOf" srcId="{3D4AC2A4-7E61-42A5-AEB0-14A10B08F20B}" destId="{78C7301A-161F-4AAA-9016-052117E0A1F3}" srcOrd="2" destOrd="0" presId="urn:microsoft.com/office/officeart/2005/8/layout/process1"/>
    <dgm:cxn modelId="{4C9ED623-8861-4635-8292-81DCD0C1EE5E}" type="presParOf" srcId="{3D4AC2A4-7E61-42A5-AEB0-14A10B08F20B}" destId="{57F1537E-97B6-436C-89A4-F646371DB7AD}" srcOrd="3" destOrd="0" presId="urn:microsoft.com/office/officeart/2005/8/layout/process1"/>
    <dgm:cxn modelId="{13A100AB-1DAF-434D-AEFA-84169EB6C5FA}" type="presParOf" srcId="{57F1537E-97B6-436C-89A4-F646371DB7AD}" destId="{0DB74A6C-E2EB-46D2-8734-264D5D744F61}" srcOrd="0" destOrd="0" presId="urn:microsoft.com/office/officeart/2005/8/layout/process1"/>
    <dgm:cxn modelId="{055FA839-ED4E-4339-9B1A-682AE9D13680}" type="presParOf" srcId="{3D4AC2A4-7E61-42A5-AEB0-14A10B08F20B}" destId="{9F1EB3A2-661F-47C4-86FA-BE32705F68B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351466-4F67-4B44-9404-560BEB00E990}" type="doc">
      <dgm:prSet loTypeId="urn:microsoft.com/office/officeart/2009/3/layout/RandomtoResul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046FDB-17F6-46BA-8804-36D85403077B}">
      <dgm:prSet phldrT="[Text]" custT="1"/>
      <dgm:spPr>
        <a:xfrm>
          <a:off x="1744152" y="894145"/>
          <a:ext cx="2509081" cy="826856"/>
        </a:xfrm>
        <a:prstGeom prst="rect">
          <a:avLst/>
        </a:prstGeom>
      </dgm:spPr>
      <dgm:t>
        <a:bodyPr/>
        <a:lstStyle/>
        <a:p>
          <a:r>
            <a:rPr lang="sr-Latn-RS" sz="2400" smtClean="0">
              <a:latin typeface="Arial"/>
              <a:ea typeface="+mn-ea"/>
              <a:cs typeface="+mn-cs"/>
            </a:rPr>
            <a:t>National Electricity Market</a:t>
          </a:r>
          <a:endParaRPr lang="en-US" sz="2400" dirty="0">
            <a:latin typeface="Arial"/>
            <a:ea typeface="+mn-ea"/>
            <a:cs typeface="+mn-cs"/>
          </a:endParaRPr>
        </a:p>
      </dgm:t>
    </dgm:pt>
    <dgm:pt modelId="{F48B1953-B958-4147-BF60-9F18B464F575}" type="parTrans" cxnId="{1369475E-F839-448B-AD9A-43F48C1201F1}">
      <dgm:prSet/>
      <dgm:spPr/>
      <dgm:t>
        <a:bodyPr/>
        <a:lstStyle/>
        <a:p>
          <a:endParaRPr lang="en-US"/>
        </a:p>
      </dgm:t>
    </dgm:pt>
    <dgm:pt modelId="{7C45CC31-1321-4631-B662-EE4105138ADB}" type="sibTrans" cxnId="{1369475E-F839-448B-AD9A-43F48C1201F1}">
      <dgm:prSet/>
      <dgm:spPr/>
      <dgm:t>
        <a:bodyPr/>
        <a:lstStyle/>
        <a:p>
          <a:endParaRPr lang="en-US"/>
        </a:p>
      </dgm:t>
    </dgm:pt>
    <dgm:pt modelId="{CA2244FC-ECAD-46DE-9622-845433DFBF07}">
      <dgm:prSet phldrT="[Text]" custT="1"/>
      <dgm:spPr>
        <a:xfrm>
          <a:off x="1703178" y="2385766"/>
          <a:ext cx="2509081" cy="1549125"/>
        </a:xfrm>
        <a:prstGeom prst="rect">
          <a:avLst/>
        </a:prstGeom>
      </dgm:spPr>
      <dgm:t>
        <a:bodyPr/>
        <a:lstStyle/>
        <a:p>
          <a:r>
            <a:rPr lang="sr-Latn-RS" sz="2800" smtClean="0">
              <a:latin typeface="Arial"/>
              <a:ea typeface="+mn-ea"/>
              <a:cs typeface="+mn-cs"/>
            </a:rPr>
            <a:t>National Legislation</a:t>
          </a:r>
          <a:endParaRPr lang="en-US" sz="2800" dirty="0">
            <a:latin typeface="Arial"/>
            <a:ea typeface="+mn-ea"/>
            <a:cs typeface="+mn-cs"/>
          </a:endParaRPr>
        </a:p>
      </dgm:t>
    </dgm:pt>
    <dgm:pt modelId="{B913E6D7-7532-4913-8CFB-A1A953356555}" type="parTrans" cxnId="{987F6C6C-3A7E-4C02-9910-634F02D90C5A}">
      <dgm:prSet/>
      <dgm:spPr/>
      <dgm:t>
        <a:bodyPr/>
        <a:lstStyle/>
        <a:p>
          <a:endParaRPr lang="en-US"/>
        </a:p>
      </dgm:t>
    </dgm:pt>
    <dgm:pt modelId="{FD976236-41C1-4564-ACD1-1D91F419EEBC}" type="sibTrans" cxnId="{987F6C6C-3A7E-4C02-9910-634F02D90C5A}">
      <dgm:prSet/>
      <dgm:spPr/>
      <dgm:t>
        <a:bodyPr/>
        <a:lstStyle/>
        <a:p>
          <a:endParaRPr lang="en-US"/>
        </a:p>
      </dgm:t>
    </dgm:pt>
    <dgm:pt modelId="{142AC335-B7C4-4851-B808-BDAB886F3D5D}">
      <dgm:prSet phldrT="[Text]"/>
      <dgm:spPr>
        <a:xfrm>
          <a:off x="6209320" y="293915"/>
          <a:ext cx="2135281" cy="2135281"/>
        </a:xfrm>
        <a:prstGeom prst="ellipse">
          <a:avLst/>
        </a:prstGeom>
      </dgm:spPr>
      <dgm:t>
        <a:bodyPr/>
        <a:lstStyle/>
        <a:p>
          <a:r>
            <a:rPr lang="sr-Latn-RS" smtClean="0">
              <a:latin typeface="Arial"/>
              <a:ea typeface="+mn-ea"/>
              <a:cs typeface="+mn-cs"/>
            </a:rPr>
            <a:t>Single EU Electricity Market</a:t>
          </a:r>
        </a:p>
        <a:p>
          <a:r>
            <a:rPr lang="sr-Latn-RS" smtClean="0">
              <a:latin typeface="Arial"/>
              <a:ea typeface="+mn-ea"/>
              <a:cs typeface="+mn-cs"/>
            </a:rPr>
            <a:t>(SAP,  MRC, RCC,</a:t>
          </a:r>
        </a:p>
        <a:p>
          <a:r>
            <a:rPr lang="sr-Latn-RS" smtClean="0">
              <a:latin typeface="Arial"/>
              <a:ea typeface="+mn-ea"/>
              <a:cs typeface="+mn-cs"/>
            </a:rPr>
            <a:t>Single Balancing Platform)</a:t>
          </a:r>
          <a:endParaRPr lang="en-US" dirty="0">
            <a:latin typeface="Arial"/>
            <a:ea typeface="+mn-ea"/>
            <a:cs typeface="+mn-cs"/>
          </a:endParaRPr>
        </a:p>
      </dgm:t>
    </dgm:pt>
    <dgm:pt modelId="{5BA0874C-D620-4BD0-B455-9CB69A1DB52E}" type="parTrans" cxnId="{E093A935-0AD3-4B4F-B07C-C4553349560D}">
      <dgm:prSet/>
      <dgm:spPr/>
      <dgm:t>
        <a:bodyPr/>
        <a:lstStyle/>
        <a:p>
          <a:endParaRPr lang="en-US"/>
        </a:p>
      </dgm:t>
    </dgm:pt>
    <dgm:pt modelId="{7906BBBB-55FD-4330-A526-42E924841C57}" type="sibTrans" cxnId="{E093A935-0AD3-4B4F-B07C-C4553349560D}">
      <dgm:prSet/>
      <dgm:spPr/>
      <dgm:t>
        <a:bodyPr/>
        <a:lstStyle/>
        <a:p>
          <a:endParaRPr lang="en-US"/>
        </a:p>
      </dgm:t>
    </dgm:pt>
    <dgm:pt modelId="{EB0B99D4-A88E-4C6A-99A8-4E0A5FCB1D50}">
      <dgm:prSet phldrT="[Text]" custT="1"/>
      <dgm:spPr>
        <a:xfrm>
          <a:off x="5980242" y="2403766"/>
          <a:ext cx="2512095" cy="1549125"/>
        </a:xfrm>
        <a:prstGeom prst="rect">
          <a:avLst/>
        </a:prstGeom>
      </dgm:spPr>
      <dgm:t>
        <a:bodyPr/>
        <a:lstStyle/>
        <a:p>
          <a:r>
            <a:rPr lang="sr-Latn-RS" sz="2800" smtClean="0">
              <a:latin typeface="Arial"/>
              <a:ea typeface="+mn-ea"/>
              <a:cs typeface="+mn-cs"/>
            </a:rPr>
            <a:t>EU Legislation (CACM, FCA, SOGL, GLEB...)</a:t>
          </a:r>
          <a:endParaRPr lang="en-US" sz="2800" dirty="0">
            <a:latin typeface="Arial"/>
            <a:ea typeface="+mn-ea"/>
            <a:cs typeface="+mn-cs"/>
          </a:endParaRPr>
        </a:p>
      </dgm:t>
    </dgm:pt>
    <dgm:pt modelId="{A2740ED7-8612-42CA-952E-E6F350CD0493}" type="parTrans" cxnId="{D7B018BD-244F-49DE-B22A-7C9FD498A04D}">
      <dgm:prSet/>
      <dgm:spPr/>
      <dgm:t>
        <a:bodyPr/>
        <a:lstStyle/>
        <a:p>
          <a:endParaRPr lang="en-US"/>
        </a:p>
      </dgm:t>
    </dgm:pt>
    <dgm:pt modelId="{2321B309-46F9-4FC9-825F-A6E752272718}" type="sibTrans" cxnId="{D7B018BD-244F-49DE-B22A-7C9FD498A04D}">
      <dgm:prSet/>
      <dgm:spPr/>
      <dgm:t>
        <a:bodyPr/>
        <a:lstStyle/>
        <a:p>
          <a:endParaRPr lang="en-US"/>
        </a:p>
      </dgm:t>
    </dgm:pt>
    <dgm:pt modelId="{10A9B26B-2BAA-46DA-811D-5F5D6AA7D040}" type="pres">
      <dgm:prSet presAssocID="{28351466-4F67-4B44-9404-560BEB00E99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5BEE89-09D7-4C5D-97AF-DC9CA52F55CD}" type="pres">
      <dgm:prSet presAssocID="{BA046FDB-17F6-46BA-8804-36D85403077B}" presName="chaos" presStyleCnt="0"/>
      <dgm:spPr/>
      <dgm:t>
        <a:bodyPr/>
        <a:lstStyle/>
        <a:p>
          <a:endParaRPr lang="en-US"/>
        </a:p>
      </dgm:t>
    </dgm:pt>
    <dgm:pt modelId="{1CAF2F66-BB16-4ABE-8F0C-2EEDCFA03C5B}" type="pres">
      <dgm:prSet presAssocID="{BA046FDB-17F6-46BA-8804-36D85403077B}" presName="parTx1" presStyleLbl="revTx" presStyleIdx="0" presStyleCnt="3" custScaleY="86363" custLinFactNeighborX="347" custLinFactNeighborY="-2107"/>
      <dgm:spPr/>
      <dgm:t>
        <a:bodyPr/>
        <a:lstStyle/>
        <a:p>
          <a:endParaRPr lang="en-US"/>
        </a:p>
      </dgm:t>
    </dgm:pt>
    <dgm:pt modelId="{E15656D2-CF9D-4C10-8670-D29B4D130521}" type="pres">
      <dgm:prSet presAssocID="{BA046FDB-17F6-46BA-8804-36D85403077B}" presName="desTx1" presStyleLbl="revTx" presStyleIdx="1" presStyleCnt="3" custLinFactNeighborX="-1633" custLinFactNeighborY="-16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98803-5AA6-42F4-91E6-F494879CF961}" type="pres">
      <dgm:prSet presAssocID="{BA046FDB-17F6-46BA-8804-36D85403077B}" presName="c1" presStyleLbl="node1" presStyleIdx="0" presStyleCnt="19"/>
      <dgm:spPr>
        <a:xfrm>
          <a:off x="1741300" y="642666"/>
          <a:ext cx="199585" cy="19958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413E3525-C09F-483F-838B-6381F29B7505}" type="pres">
      <dgm:prSet presAssocID="{BA046FDB-17F6-46BA-8804-36D85403077B}" presName="c2" presStyleLbl="node1" presStyleIdx="1" presStyleCnt="19"/>
      <dgm:spPr>
        <a:xfrm>
          <a:off x="1881011" y="363246"/>
          <a:ext cx="199585" cy="19958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34CF273C-DA9B-4B9A-82CB-42B31F7AC553}" type="pres">
      <dgm:prSet presAssocID="{BA046FDB-17F6-46BA-8804-36D85403077B}" presName="c3" presStyleLbl="node1" presStyleIdx="2" presStyleCnt="19"/>
      <dgm:spPr>
        <a:xfrm>
          <a:off x="2216315" y="419130"/>
          <a:ext cx="313635" cy="31363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D8313A5F-5000-4A9F-A152-0A91B781FC08}" type="pres">
      <dgm:prSet presAssocID="{BA046FDB-17F6-46BA-8804-36D85403077B}" presName="c4" presStyleLbl="node1" presStyleIdx="3" presStyleCnt="19"/>
      <dgm:spPr>
        <a:xfrm>
          <a:off x="2495735" y="111768"/>
          <a:ext cx="199585" cy="19958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73FAA80E-F8BE-44F4-BE5F-049CFFD5A3B4}" type="pres">
      <dgm:prSet presAssocID="{BA046FDB-17F6-46BA-8804-36D85403077B}" presName="c5" presStyleLbl="node1" presStyleIdx="4" presStyleCnt="19"/>
      <dgm:spPr>
        <a:xfrm>
          <a:off x="2858982" y="0"/>
          <a:ext cx="199585" cy="19958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461F6DE8-AAC7-4F78-9C7E-11F07FD2A3FE}" type="pres">
      <dgm:prSet presAssocID="{BA046FDB-17F6-46BA-8804-36D85403077B}" presName="c6" presStyleLbl="node1" presStyleIdx="5" presStyleCnt="19"/>
      <dgm:spPr>
        <a:xfrm>
          <a:off x="3306055" y="195594"/>
          <a:ext cx="199585" cy="19958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2C2255F5-158E-4D43-B9D9-002E094B1C88}" type="pres">
      <dgm:prSet presAssocID="{BA046FDB-17F6-46BA-8804-36D85403077B}" presName="c7" presStyleLbl="node1" presStyleIdx="6" presStyleCnt="19"/>
      <dgm:spPr>
        <a:xfrm>
          <a:off x="3585475" y="335304"/>
          <a:ext cx="313635" cy="31363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432AE778-5A5C-40CE-92AA-53570A30B37F}" type="pres">
      <dgm:prSet presAssocID="{BA046FDB-17F6-46BA-8804-36D85403077B}" presName="c8" presStyleLbl="node1" presStyleIdx="7" presStyleCnt="19"/>
      <dgm:spPr>
        <a:xfrm>
          <a:off x="3976664" y="642666"/>
          <a:ext cx="199585" cy="19958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1DA5611D-21CD-4E43-947D-C7926BC21E6D}" type="pres">
      <dgm:prSet presAssocID="{BA046FDB-17F6-46BA-8804-36D85403077B}" presName="c9" presStyleLbl="node1" presStyleIdx="8" presStyleCnt="19"/>
      <dgm:spPr>
        <a:xfrm>
          <a:off x="4144316" y="950029"/>
          <a:ext cx="199585" cy="19958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14391219-1B9B-4206-9255-F27457FEFE98}" type="pres">
      <dgm:prSet presAssocID="{BA046FDB-17F6-46BA-8804-36D85403077B}" presName="c10" presStyleLbl="node1" presStyleIdx="9" presStyleCnt="19"/>
      <dgm:spPr>
        <a:xfrm>
          <a:off x="2691330" y="363246"/>
          <a:ext cx="513221" cy="513221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25BFB5D6-CCC4-45F5-A362-FB05A73D2D64}" type="pres">
      <dgm:prSet presAssocID="{BA046FDB-17F6-46BA-8804-36D85403077B}" presName="c11" presStyleLbl="node1" presStyleIdx="10" presStyleCnt="19"/>
      <dgm:spPr>
        <a:xfrm>
          <a:off x="1601590" y="1425044"/>
          <a:ext cx="199585" cy="19958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5EB21E83-6ED2-43F3-BBF8-FB3EB1C4D311}" type="pres">
      <dgm:prSet presAssocID="{BA046FDB-17F6-46BA-8804-36D85403077B}" presName="c12" presStyleLbl="node1" presStyleIdx="11" presStyleCnt="19"/>
      <dgm:spPr>
        <a:xfrm>
          <a:off x="1769242" y="1676522"/>
          <a:ext cx="313635" cy="31363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351F4569-FB43-4B9D-9555-544350C7F40E}" type="pres">
      <dgm:prSet presAssocID="{BA046FDB-17F6-46BA-8804-36D85403077B}" presName="c13" presStyleLbl="node1" presStyleIdx="12" presStyleCnt="19"/>
      <dgm:spPr>
        <a:xfrm>
          <a:off x="2188373" y="1900058"/>
          <a:ext cx="456196" cy="456196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79010B7A-A98E-4C1B-A43F-31A49B15A508}" type="pres">
      <dgm:prSet presAssocID="{BA046FDB-17F6-46BA-8804-36D85403077B}" presName="c14" presStyleLbl="node1" presStyleIdx="13" presStyleCnt="19"/>
      <dgm:spPr>
        <a:xfrm>
          <a:off x="2775156" y="2263305"/>
          <a:ext cx="199585" cy="19958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5B78CAAB-D01E-4340-90F3-5B8DFB67C0F5}" type="pres">
      <dgm:prSet presAssocID="{BA046FDB-17F6-46BA-8804-36D85403077B}" presName="c15" presStyleLbl="node1" presStyleIdx="14" presStyleCnt="19"/>
      <dgm:spPr>
        <a:xfrm>
          <a:off x="2886924" y="1900058"/>
          <a:ext cx="313635" cy="31363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F8A602A2-3BB0-4AC6-9BDC-7F92C40941FE}" type="pres">
      <dgm:prSet presAssocID="{BA046FDB-17F6-46BA-8804-36D85403077B}" presName="c16" presStyleLbl="node1" presStyleIdx="15" presStyleCnt="19"/>
      <dgm:spPr>
        <a:xfrm>
          <a:off x="3166344" y="2291247"/>
          <a:ext cx="199585" cy="19958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8BF5BAE0-BBA7-44A7-8621-0F2306989A6E}" type="pres">
      <dgm:prSet presAssocID="{BA046FDB-17F6-46BA-8804-36D85403077B}" presName="c17" presStyleLbl="node1" presStyleIdx="16" presStyleCnt="19"/>
      <dgm:spPr>
        <a:xfrm>
          <a:off x="3417823" y="1844174"/>
          <a:ext cx="456196" cy="456196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9FE3108D-398B-4DFA-AA40-CD7C2D23E2AF}" type="pres">
      <dgm:prSet presAssocID="{BA046FDB-17F6-46BA-8804-36D85403077B}" presName="c18" presStyleLbl="node1" presStyleIdx="17" presStyleCnt="19"/>
      <dgm:spPr>
        <a:xfrm>
          <a:off x="4032548" y="1732406"/>
          <a:ext cx="313635" cy="313635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5A0FC5F3-8BA6-434B-B883-6422B6DDEFEC}" type="pres">
      <dgm:prSet presAssocID="{7C45CC31-1321-4631-B662-EE4105138ADB}" presName="chevronComposite1" presStyleCnt="0"/>
      <dgm:spPr/>
      <dgm:t>
        <a:bodyPr/>
        <a:lstStyle/>
        <a:p>
          <a:endParaRPr lang="en-US"/>
        </a:p>
      </dgm:t>
    </dgm:pt>
    <dgm:pt modelId="{0CA9B62A-9723-4901-8D21-644DB451EDEB}" type="pres">
      <dgm:prSet presAssocID="{7C45CC31-1321-4631-B662-EE4105138ADB}" presName="chevron1" presStyleLbl="sibTrans2D1" presStyleIdx="0" presStyleCnt="2"/>
      <dgm:spPr>
        <a:xfrm>
          <a:off x="4346183" y="418665"/>
          <a:ext cx="921101" cy="1758483"/>
        </a:xfrm>
        <a:prstGeom prst="chevron">
          <a:avLst>
            <a:gd name="adj" fmla="val 62310"/>
          </a:avLst>
        </a:prstGeom>
      </dgm:spPr>
      <dgm:t>
        <a:bodyPr/>
        <a:lstStyle/>
        <a:p>
          <a:endParaRPr lang="en-US"/>
        </a:p>
      </dgm:t>
    </dgm:pt>
    <dgm:pt modelId="{D8E85109-D00E-448A-A10F-61564E440EB2}" type="pres">
      <dgm:prSet presAssocID="{7C45CC31-1321-4631-B662-EE4105138ADB}" presName="spChevron1" presStyleCnt="0"/>
      <dgm:spPr/>
      <dgm:t>
        <a:bodyPr/>
        <a:lstStyle/>
        <a:p>
          <a:endParaRPr lang="en-US"/>
        </a:p>
      </dgm:t>
    </dgm:pt>
    <dgm:pt modelId="{59201FE1-1874-4E00-AA8D-E8F62D9B2014}" type="pres">
      <dgm:prSet presAssocID="{7C45CC31-1321-4631-B662-EE4105138ADB}" presName="overlap" presStyleCnt="0"/>
      <dgm:spPr/>
      <dgm:t>
        <a:bodyPr/>
        <a:lstStyle/>
        <a:p>
          <a:endParaRPr lang="en-US"/>
        </a:p>
      </dgm:t>
    </dgm:pt>
    <dgm:pt modelId="{E6182C6D-4E45-49F0-BB34-2C53387C47C1}" type="pres">
      <dgm:prSet presAssocID="{7C45CC31-1321-4631-B662-EE4105138ADB}" presName="chevronComposite2" presStyleCnt="0"/>
      <dgm:spPr/>
      <dgm:t>
        <a:bodyPr/>
        <a:lstStyle/>
        <a:p>
          <a:endParaRPr lang="en-US"/>
        </a:p>
      </dgm:t>
    </dgm:pt>
    <dgm:pt modelId="{C876A4CA-1538-4B0E-837E-271E5D3DAE40}" type="pres">
      <dgm:prSet presAssocID="{7C45CC31-1321-4631-B662-EE4105138ADB}" presName="chevron2" presStyleLbl="sibTrans2D1" presStyleIdx="1" presStyleCnt="2"/>
      <dgm:spPr>
        <a:xfrm>
          <a:off x="5099811" y="418665"/>
          <a:ext cx="921101" cy="1758483"/>
        </a:xfrm>
        <a:prstGeom prst="chevron">
          <a:avLst>
            <a:gd name="adj" fmla="val 62310"/>
          </a:avLst>
        </a:prstGeom>
      </dgm:spPr>
      <dgm:t>
        <a:bodyPr/>
        <a:lstStyle/>
        <a:p>
          <a:endParaRPr lang="en-US"/>
        </a:p>
      </dgm:t>
    </dgm:pt>
    <dgm:pt modelId="{00CAFB76-E06B-4AF0-9B9D-1FC197475327}" type="pres">
      <dgm:prSet presAssocID="{7C45CC31-1321-4631-B662-EE4105138ADB}" presName="spChevron2" presStyleCnt="0"/>
      <dgm:spPr/>
      <dgm:t>
        <a:bodyPr/>
        <a:lstStyle/>
        <a:p>
          <a:endParaRPr lang="en-US"/>
        </a:p>
      </dgm:t>
    </dgm:pt>
    <dgm:pt modelId="{1B5A7CA0-733B-4044-969B-01FD94FAF18B}" type="pres">
      <dgm:prSet presAssocID="{142AC335-B7C4-4851-B808-BDAB886F3D5D}" presName="last" presStyleCnt="0"/>
      <dgm:spPr/>
      <dgm:t>
        <a:bodyPr/>
        <a:lstStyle/>
        <a:p>
          <a:endParaRPr lang="en-US"/>
        </a:p>
      </dgm:t>
    </dgm:pt>
    <dgm:pt modelId="{CEF0489C-EA73-46EE-B036-C594331764CD}" type="pres">
      <dgm:prSet presAssocID="{142AC335-B7C4-4851-B808-BDAB886F3D5D}" presName="circleTx" presStyleLbl="node1" presStyleIdx="18" presStyleCnt="19" custScaleX="184052"/>
      <dgm:spPr/>
      <dgm:t>
        <a:bodyPr/>
        <a:lstStyle/>
        <a:p>
          <a:endParaRPr lang="en-US"/>
        </a:p>
      </dgm:t>
    </dgm:pt>
    <dgm:pt modelId="{0101CD0D-405E-402C-8C74-744AF565202D}" type="pres">
      <dgm:prSet presAssocID="{142AC335-B7C4-4851-B808-BDAB886F3D5D}" presName="desTxN" presStyleLbl="revTx" presStyleIdx="2" presStyleCnt="3" custScaleX="132642" custLinFactNeighborX="-1619" custLinFactNeighborY="-1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79282-4779-40E6-9FC0-46538F729A8F}" type="pres">
      <dgm:prSet presAssocID="{142AC335-B7C4-4851-B808-BDAB886F3D5D}" presName="spN" presStyleCnt="0"/>
      <dgm:spPr/>
      <dgm:t>
        <a:bodyPr/>
        <a:lstStyle/>
        <a:p>
          <a:endParaRPr lang="en-US"/>
        </a:p>
      </dgm:t>
    </dgm:pt>
  </dgm:ptLst>
  <dgm:cxnLst>
    <dgm:cxn modelId="{987F6C6C-3A7E-4C02-9910-634F02D90C5A}" srcId="{BA046FDB-17F6-46BA-8804-36D85403077B}" destId="{CA2244FC-ECAD-46DE-9622-845433DFBF07}" srcOrd="0" destOrd="0" parTransId="{B913E6D7-7532-4913-8CFB-A1A953356555}" sibTransId="{FD976236-41C1-4564-ACD1-1D91F419EEBC}"/>
    <dgm:cxn modelId="{1369475E-F839-448B-AD9A-43F48C1201F1}" srcId="{28351466-4F67-4B44-9404-560BEB00E990}" destId="{BA046FDB-17F6-46BA-8804-36D85403077B}" srcOrd="0" destOrd="0" parTransId="{F48B1953-B958-4147-BF60-9F18B464F575}" sibTransId="{7C45CC31-1321-4631-B662-EE4105138ADB}"/>
    <dgm:cxn modelId="{1480E010-02B2-41C4-AF47-1D5AC6178E97}" type="presOf" srcId="{EB0B99D4-A88E-4C6A-99A8-4E0A5FCB1D50}" destId="{0101CD0D-405E-402C-8C74-744AF565202D}" srcOrd="0" destOrd="0" presId="urn:microsoft.com/office/officeart/2009/3/layout/RandomtoResultProcess"/>
    <dgm:cxn modelId="{DBBE2A5D-2E8A-4940-9B36-D48AC88D312F}" type="presOf" srcId="{CA2244FC-ECAD-46DE-9622-845433DFBF07}" destId="{E15656D2-CF9D-4C10-8670-D29B4D130521}" srcOrd="0" destOrd="0" presId="urn:microsoft.com/office/officeart/2009/3/layout/RandomtoResultProcess"/>
    <dgm:cxn modelId="{E093A935-0AD3-4B4F-B07C-C4553349560D}" srcId="{28351466-4F67-4B44-9404-560BEB00E990}" destId="{142AC335-B7C4-4851-B808-BDAB886F3D5D}" srcOrd="1" destOrd="0" parTransId="{5BA0874C-D620-4BD0-B455-9CB69A1DB52E}" sibTransId="{7906BBBB-55FD-4330-A526-42E924841C57}"/>
    <dgm:cxn modelId="{93A75AC7-421B-4C32-B2A6-2B1B3B4D5BD6}" type="presOf" srcId="{BA046FDB-17F6-46BA-8804-36D85403077B}" destId="{1CAF2F66-BB16-4ABE-8F0C-2EEDCFA03C5B}" srcOrd="0" destOrd="0" presId="urn:microsoft.com/office/officeart/2009/3/layout/RandomtoResultProcess"/>
    <dgm:cxn modelId="{D7B018BD-244F-49DE-B22A-7C9FD498A04D}" srcId="{142AC335-B7C4-4851-B808-BDAB886F3D5D}" destId="{EB0B99D4-A88E-4C6A-99A8-4E0A5FCB1D50}" srcOrd="0" destOrd="0" parTransId="{A2740ED7-8612-42CA-952E-E6F350CD0493}" sibTransId="{2321B309-46F9-4FC9-825F-A6E752272718}"/>
    <dgm:cxn modelId="{CB417D8D-49B6-4BC6-AA7B-DFDB4736B01D}" type="presOf" srcId="{28351466-4F67-4B44-9404-560BEB00E990}" destId="{10A9B26B-2BAA-46DA-811D-5F5D6AA7D040}" srcOrd="0" destOrd="0" presId="urn:microsoft.com/office/officeart/2009/3/layout/RandomtoResultProcess"/>
    <dgm:cxn modelId="{09150A84-514D-461B-A92E-D07605C05C8E}" type="presOf" srcId="{142AC335-B7C4-4851-B808-BDAB886F3D5D}" destId="{CEF0489C-EA73-46EE-B036-C594331764CD}" srcOrd="0" destOrd="0" presId="urn:microsoft.com/office/officeart/2009/3/layout/RandomtoResultProcess"/>
    <dgm:cxn modelId="{A8083106-34E6-4B6E-9799-B8929968A7BF}" type="presParOf" srcId="{10A9B26B-2BAA-46DA-811D-5F5D6AA7D040}" destId="{2A5BEE89-09D7-4C5D-97AF-DC9CA52F55CD}" srcOrd="0" destOrd="0" presId="urn:microsoft.com/office/officeart/2009/3/layout/RandomtoResultProcess"/>
    <dgm:cxn modelId="{7448C4C0-43C1-4512-AFDA-36365108FE73}" type="presParOf" srcId="{2A5BEE89-09D7-4C5D-97AF-DC9CA52F55CD}" destId="{1CAF2F66-BB16-4ABE-8F0C-2EEDCFA03C5B}" srcOrd="0" destOrd="0" presId="urn:microsoft.com/office/officeart/2009/3/layout/RandomtoResultProcess"/>
    <dgm:cxn modelId="{2DA4BF66-271D-4549-8BBC-4587724CA97E}" type="presParOf" srcId="{2A5BEE89-09D7-4C5D-97AF-DC9CA52F55CD}" destId="{E15656D2-CF9D-4C10-8670-D29B4D130521}" srcOrd="1" destOrd="0" presId="urn:microsoft.com/office/officeart/2009/3/layout/RandomtoResultProcess"/>
    <dgm:cxn modelId="{DFE5ECE3-399E-49DC-859C-E264FCA92F7B}" type="presParOf" srcId="{2A5BEE89-09D7-4C5D-97AF-DC9CA52F55CD}" destId="{E5D98803-5AA6-42F4-91E6-F494879CF961}" srcOrd="2" destOrd="0" presId="urn:microsoft.com/office/officeart/2009/3/layout/RandomtoResultProcess"/>
    <dgm:cxn modelId="{489D74FD-B713-4FBE-8FF3-6854849369EB}" type="presParOf" srcId="{2A5BEE89-09D7-4C5D-97AF-DC9CA52F55CD}" destId="{413E3525-C09F-483F-838B-6381F29B7505}" srcOrd="3" destOrd="0" presId="urn:microsoft.com/office/officeart/2009/3/layout/RandomtoResultProcess"/>
    <dgm:cxn modelId="{9491A0D6-7481-4607-BF84-75F076797946}" type="presParOf" srcId="{2A5BEE89-09D7-4C5D-97AF-DC9CA52F55CD}" destId="{34CF273C-DA9B-4B9A-82CB-42B31F7AC553}" srcOrd="4" destOrd="0" presId="urn:microsoft.com/office/officeart/2009/3/layout/RandomtoResultProcess"/>
    <dgm:cxn modelId="{D53C4312-7738-4BAE-9025-B25F3D1B22BB}" type="presParOf" srcId="{2A5BEE89-09D7-4C5D-97AF-DC9CA52F55CD}" destId="{D8313A5F-5000-4A9F-A152-0A91B781FC08}" srcOrd="5" destOrd="0" presId="urn:microsoft.com/office/officeart/2009/3/layout/RandomtoResultProcess"/>
    <dgm:cxn modelId="{59F7C94B-1894-4C7D-84FC-AD75A454B925}" type="presParOf" srcId="{2A5BEE89-09D7-4C5D-97AF-DC9CA52F55CD}" destId="{73FAA80E-F8BE-44F4-BE5F-049CFFD5A3B4}" srcOrd="6" destOrd="0" presId="urn:microsoft.com/office/officeart/2009/3/layout/RandomtoResultProcess"/>
    <dgm:cxn modelId="{D3167072-F6C6-4864-AC7C-5C446A4D980E}" type="presParOf" srcId="{2A5BEE89-09D7-4C5D-97AF-DC9CA52F55CD}" destId="{461F6DE8-AAC7-4F78-9C7E-11F07FD2A3FE}" srcOrd="7" destOrd="0" presId="urn:microsoft.com/office/officeart/2009/3/layout/RandomtoResultProcess"/>
    <dgm:cxn modelId="{D508C08B-56F8-41B2-A43C-A178A0AD30D6}" type="presParOf" srcId="{2A5BEE89-09D7-4C5D-97AF-DC9CA52F55CD}" destId="{2C2255F5-158E-4D43-B9D9-002E094B1C88}" srcOrd="8" destOrd="0" presId="urn:microsoft.com/office/officeart/2009/3/layout/RandomtoResultProcess"/>
    <dgm:cxn modelId="{F2149EE8-3E3D-4E68-B845-04CCF24119BC}" type="presParOf" srcId="{2A5BEE89-09D7-4C5D-97AF-DC9CA52F55CD}" destId="{432AE778-5A5C-40CE-92AA-53570A30B37F}" srcOrd="9" destOrd="0" presId="urn:microsoft.com/office/officeart/2009/3/layout/RandomtoResultProcess"/>
    <dgm:cxn modelId="{5F3B82BE-FAC6-4B46-80DB-37B7A7B77816}" type="presParOf" srcId="{2A5BEE89-09D7-4C5D-97AF-DC9CA52F55CD}" destId="{1DA5611D-21CD-4E43-947D-C7926BC21E6D}" srcOrd="10" destOrd="0" presId="urn:microsoft.com/office/officeart/2009/3/layout/RandomtoResultProcess"/>
    <dgm:cxn modelId="{8DD14734-EC3E-4C20-9BD8-DAA6E9FE5F93}" type="presParOf" srcId="{2A5BEE89-09D7-4C5D-97AF-DC9CA52F55CD}" destId="{14391219-1B9B-4206-9255-F27457FEFE98}" srcOrd="11" destOrd="0" presId="urn:microsoft.com/office/officeart/2009/3/layout/RandomtoResultProcess"/>
    <dgm:cxn modelId="{E71B23B9-246C-4FAE-95A6-A520211B10CF}" type="presParOf" srcId="{2A5BEE89-09D7-4C5D-97AF-DC9CA52F55CD}" destId="{25BFB5D6-CCC4-45F5-A362-FB05A73D2D64}" srcOrd="12" destOrd="0" presId="urn:microsoft.com/office/officeart/2009/3/layout/RandomtoResultProcess"/>
    <dgm:cxn modelId="{290435DD-D971-4117-A9E4-F91DC72B86BC}" type="presParOf" srcId="{2A5BEE89-09D7-4C5D-97AF-DC9CA52F55CD}" destId="{5EB21E83-6ED2-43F3-BBF8-FB3EB1C4D311}" srcOrd="13" destOrd="0" presId="urn:microsoft.com/office/officeart/2009/3/layout/RandomtoResultProcess"/>
    <dgm:cxn modelId="{4831BBB8-AF3F-47AE-BABB-1796E48C8DAA}" type="presParOf" srcId="{2A5BEE89-09D7-4C5D-97AF-DC9CA52F55CD}" destId="{351F4569-FB43-4B9D-9555-544350C7F40E}" srcOrd="14" destOrd="0" presId="urn:microsoft.com/office/officeart/2009/3/layout/RandomtoResultProcess"/>
    <dgm:cxn modelId="{A76E070B-F381-4377-A3E5-8BBB61552A5C}" type="presParOf" srcId="{2A5BEE89-09D7-4C5D-97AF-DC9CA52F55CD}" destId="{79010B7A-A98E-4C1B-A43F-31A49B15A508}" srcOrd="15" destOrd="0" presId="urn:microsoft.com/office/officeart/2009/3/layout/RandomtoResultProcess"/>
    <dgm:cxn modelId="{E7B8A328-B807-4552-9A07-B183FB6DB192}" type="presParOf" srcId="{2A5BEE89-09D7-4C5D-97AF-DC9CA52F55CD}" destId="{5B78CAAB-D01E-4340-90F3-5B8DFB67C0F5}" srcOrd="16" destOrd="0" presId="urn:microsoft.com/office/officeart/2009/3/layout/RandomtoResultProcess"/>
    <dgm:cxn modelId="{06E3611C-7BBB-4EF8-B1B9-8F7D2C362D9B}" type="presParOf" srcId="{2A5BEE89-09D7-4C5D-97AF-DC9CA52F55CD}" destId="{F8A602A2-3BB0-4AC6-9BDC-7F92C40941FE}" srcOrd="17" destOrd="0" presId="urn:microsoft.com/office/officeart/2009/3/layout/RandomtoResultProcess"/>
    <dgm:cxn modelId="{908462BC-7C86-42A2-B5C0-BC8B3FDA9DC5}" type="presParOf" srcId="{2A5BEE89-09D7-4C5D-97AF-DC9CA52F55CD}" destId="{8BF5BAE0-BBA7-44A7-8621-0F2306989A6E}" srcOrd="18" destOrd="0" presId="urn:microsoft.com/office/officeart/2009/3/layout/RandomtoResultProcess"/>
    <dgm:cxn modelId="{001BB5C1-204D-42C4-B090-10C09E4F9C9C}" type="presParOf" srcId="{2A5BEE89-09D7-4C5D-97AF-DC9CA52F55CD}" destId="{9FE3108D-398B-4DFA-AA40-CD7C2D23E2AF}" srcOrd="19" destOrd="0" presId="urn:microsoft.com/office/officeart/2009/3/layout/RandomtoResultProcess"/>
    <dgm:cxn modelId="{770901A6-FF59-4AEF-BD85-49BF5560B6B7}" type="presParOf" srcId="{10A9B26B-2BAA-46DA-811D-5F5D6AA7D040}" destId="{5A0FC5F3-8BA6-434B-B883-6422B6DDEFEC}" srcOrd="1" destOrd="0" presId="urn:microsoft.com/office/officeart/2009/3/layout/RandomtoResultProcess"/>
    <dgm:cxn modelId="{F98EDE27-4961-48B9-AB69-E30DE974F15D}" type="presParOf" srcId="{5A0FC5F3-8BA6-434B-B883-6422B6DDEFEC}" destId="{0CA9B62A-9723-4901-8D21-644DB451EDEB}" srcOrd="0" destOrd="0" presId="urn:microsoft.com/office/officeart/2009/3/layout/RandomtoResultProcess"/>
    <dgm:cxn modelId="{AAE2500B-514A-47E3-A21C-8EA20716288B}" type="presParOf" srcId="{5A0FC5F3-8BA6-434B-B883-6422B6DDEFEC}" destId="{D8E85109-D00E-448A-A10F-61564E440EB2}" srcOrd="1" destOrd="0" presId="urn:microsoft.com/office/officeart/2009/3/layout/RandomtoResultProcess"/>
    <dgm:cxn modelId="{687CE353-6516-4717-A6AD-DA1BA0DD835D}" type="presParOf" srcId="{10A9B26B-2BAA-46DA-811D-5F5D6AA7D040}" destId="{59201FE1-1874-4E00-AA8D-E8F62D9B2014}" srcOrd="2" destOrd="0" presId="urn:microsoft.com/office/officeart/2009/3/layout/RandomtoResultProcess"/>
    <dgm:cxn modelId="{15039159-7422-4779-8420-9486B72E3892}" type="presParOf" srcId="{10A9B26B-2BAA-46DA-811D-5F5D6AA7D040}" destId="{E6182C6D-4E45-49F0-BB34-2C53387C47C1}" srcOrd="3" destOrd="0" presId="urn:microsoft.com/office/officeart/2009/3/layout/RandomtoResultProcess"/>
    <dgm:cxn modelId="{4090C0CD-DD1B-4F51-84C7-D4C887248540}" type="presParOf" srcId="{E6182C6D-4E45-49F0-BB34-2C53387C47C1}" destId="{C876A4CA-1538-4B0E-837E-271E5D3DAE40}" srcOrd="0" destOrd="0" presId="urn:microsoft.com/office/officeart/2009/3/layout/RandomtoResultProcess"/>
    <dgm:cxn modelId="{836887E8-EE2E-4BE3-9A92-9B5C7A7A9F63}" type="presParOf" srcId="{E6182C6D-4E45-49F0-BB34-2C53387C47C1}" destId="{00CAFB76-E06B-4AF0-9B9D-1FC197475327}" srcOrd="1" destOrd="0" presId="urn:microsoft.com/office/officeart/2009/3/layout/RandomtoResultProcess"/>
    <dgm:cxn modelId="{3AA7247C-89F4-4ED8-A360-DE5524D3CA93}" type="presParOf" srcId="{10A9B26B-2BAA-46DA-811D-5F5D6AA7D040}" destId="{1B5A7CA0-733B-4044-969B-01FD94FAF18B}" srcOrd="4" destOrd="0" presId="urn:microsoft.com/office/officeart/2009/3/layout/RandomtoResultProcess"/>
    <dgm:cxn modelId="{F0B8F7FC-BA74-4D83-8EDB-A09F65793909}" type="presParOf" srcId="{1B5A7CA0-733B-4044-969B-01FD94FAF18B}" destId="{CEF0489C-EA73-46EE-B036-C594331764CD}" srcOrd="0" destOrd="0" presId="urn:microsoft.com/office/officeart/2009/3/layout/RandomtoResultProcess"/>
    <dgm:cxn modelId="{50D3C1B5-F988-4E02-A5CA-B6BC7AE71185}" type="presParOf" srcId="{1B5A7CA0-733B-4044-969B-01FD94FAF18B}" destId="{0101CD0D-405E-402C-8C74-744AF565202D}" srcOrd="1" destOrd="0" presId="urn:microsoft.com/office/officeart/2009/3/layout/RandomtoResultProcess"/>
    <dgm:cxn modelId="{B7DB4C3F-CFE3-4C83-9587-3C1104ACBAFE}" type="presParOf" srcId="{1B5A7CA0-733B-4044-969B-01FD94FAF18B}" destId="{22B79282-4779-40E6-9FC0-46538F729A8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572C28-B00F-47B3-9712-E86539180AA5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F78A8-C0CB-421B-8A04-02DA1E7A231E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400" dirty="0" smtClean="0"/>
            <a:t>Remaining obligations under national legislation</a:t>
          </a:r>
          <a:endParaRPr lang="en-US" sz="2400" dirty="0"/>
        </a:p>
      </dgm:t>
    </dgm:pt>
    <dgm:pt modelId="{6B79FB8F-7818-4706-B6C6-0A07070CF500}" type="parTrans" cxnId="{D7C7D2FE-CC27-4E9D-AD92-72FB2E33E96C}">
      <dgm:prSet/>
      <dgm:spPr/>
      <dgm:t>
        <a:bodyPr/>
        <a:lstStyle/>
        <a:p>
          <a:endParaRPr lang="en-US" sz="1400"/>
        </a:p>
      </dgm:t>
    </dgm:pt>
    <dgm:pt modelId="{E39A09CD-5701-4933-BBB7-A3E8B976AC85}" type="sibTrans" cxnId="{D7C7D2FE-CC27-4E9D-AD92-72FB2E33E96C}">
      <dgm:prSet/>
      <dgm:spPr/>
      <dgm:t>
        <a:bodyPr/>
        <a:lstStyle/>
        <a:p>
          <a:endParaRPr lang="en-US" sz="1400"/>
        </a:p>
      </dgm:t>
    </dgm:pt>
    <dgm:pt modelId="{45E44EEF-32F3-4595-AD04-E9EFBD4E2950}">
      <dgm:prSet phldrT="[Text]" custT="1"/>
      <dgm:spPr>
        <a:solidFill>
          <a:srgbClr val="77220B"/>
        </a:solidFill>
      </dgm:spPr>
      <dgm:t>
        <a:bodyPr/>
        <a:lstStyle/>
        <a:p>
          <a:r>
            <a:rPr lang="sr-Latn-RS" sz="2400" dirty="0" smtClean="0"/>
            <a:t>Implementation </a:t>
          </a:r>
          <a:r>
            <a:rPr lang="en-US" sz="2400" dirty="0" smtClean="0"/>
            <a:t>of best European practice</a:t>
          </a:r>
          <a:endParaRPr lang="en-US" sz="2400" dirty="0"/>
        </a:p>
      </dgm:t>
    </dgm:pt>
    <dgm:pt modelId="{FD1C29A7-8721-4722-B3CE-B60B90C84089}" type="parTrans" cxnId="{1770D4FF-3BFF-486F-B6B7-DD923C856619}">
      <dgm:prSet/>
      <dgm:spPr/>
      <dgm:t>
        <a:bodyPr/>
        <a:lstStyle/>
        <a:p>
          <a:endParaRPr lang="en-US" sz="1400"/>
        </a:p>
      </dgm:t>
    </dgm:pt>
    <dgm:pt modelId="{5BB03A52-1F2A-491A-B998-54E90A0A48C6}" type="sibTrans" cxnId="{1770D4FF-3BFF-486F-B6B7-DD923C856619}">
      <dgm:prSet/>
      <dgm:spPr/>
      <dgm:t>
        <a:bodyPr/>
        <a:lstStyle/>
        <a:p>
          <a:endParaRPr lang="en-US" sz="1400"/>
        </a:p>
      </dgm:t>
    </dgm:pt>
    <dgm:pt modelId="{FC0B8DE4-AC7A-4B1A-A3F4-C58846DDEB0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r-Latn-RS" sz="2400" dirty="0" smtClean="0"/>
            <a:t>Transponsition </a:t>
          </a:r>
          <a:r>
            <a:rPr lang="en-US" sz="2400" dirty="0" smtClean="0"/>
            <a:t>of</a:t>
          </a:r>
          <a:r>
            <a:rPr lang="sr-Latn-RS" sz="2400" dirty="0" smtClean="0"/>
            <a:t> new</a:t>
          </a:r>
          <a:r>
            <a:rPr lang="en-US" sz="2400" dirty="0" smtClean="0"/>
            <a:t> E</a:t>
          </a:r>
          <a:r>
            <a:rPr lang="sr-Latn-RS" sz="2400" dirty="0" smtClean="0"/>
            <a:t>U</a:t>
          </a:r>
          <a:r>
            <a:rPr lang="en-US" sz="2400" dirty="0" smtClean="0"/>
            <a:t> regulations</a:t>
          </a:r>
          <a:endParaRPr lang="en-US" sz="2400" dirty="0"/>
        </a:p>
      </dgm:t>
    </dgm:pt>
    <dgm:pt modelId="{1523956C-FD97-491B-8A1A-FCD3F845257B}" type="parTrans" cxnId="{AD513231-6716-49A1-BDCF-461090C9E383}">
      <dgm:prSet/>
      <dgm:spPr/>
      <dgm:t>
        <a:bodyPr/>
        <a:lstStyle/>
        <a:p>
          <a:endParaRPr lang="en-US" sz="1400"/>
        </a:p>
      </dgm:t>
    </dgm:pt>
    <dgm:pt modelId="{7D337506-CE18-4536-9239-59BEF3DBE1CA}" type="sibTrans" cxnId="{AD513231-6716-49A1-BDCF-461090C9E383}">
      <dgm:prSet/>
      <dgm:spPr/>
      <dgm:t>
        <a:bodyPr/>
        <a:lstStyle/>
        <a:p>
          <a:endParaRPr lang="en-US" sz="1400"/>
        </a:p>
      </dgm:t>
    </dgm:pt>
    <dgm:pt modelId="{AF1B2CD5-F4CA-455F-A514-99519171AE5C}" type="pres">
      <dgm:prSet presAssocID="{EE572C28-B00F-47B3-9712-E86539180AA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338505-A3D1-4AE5-89F6-004246193E4A}" type="pres">
      <dgm:prSet presAssocID="{75BF78A8-C0CB-421B-8A04-02DA1E7A231E}" presName="composite" presStyleCnt="0"/>
      <dgm:spPr/>
    </dgm:pt>
    <dgm:pt modelId="{54E26A6D-ABD2-4F9B-87D5-4798A1357668}" type="pres">
      <dgm:prSet presAssocID="{75BF78A8-C0CB-421B-8A04-02DA1E7A231E}" presName="bentUpArrow1" presStyleLbl="alignImgPlace1" presStyleIdx="0" presStyleCnt="2" custScaleY="87620" custLinFactNeighborX="2134" custLinFactNeighborY="-4859"/>
      <dgm:spPr/>
    </dgm:pt>
    <dgm:pt modelId="{0426250B-FE3D-4E0B-8335-EB39437DE741}" type="pres">
      <dgm:prSet presAssocID="{75BF78A8-C0CB-421B-8A04-02DA1E7A231E}" presName="ParentText" presStyleLbl="node1" presStyleIdx="0" presStyleCnt="3" custScaleX="124235" custLinFactNeighborX="-28557" custLinFactNeighborY="-17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F3480-7868-4A5D-AC50-3976C861B934}" type="pres">
      <dgm:prSet presAssocID="{75BF78A8-C0CB-421B-8A04-02DA1E7A231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14D3200-DF8B-40B5-8580-A770905286EC}" type="pres">
      <dgm:prSet presAssocID="{E39A09CD-5701-4933-BBB7-A3E8B976AC85}" presName="sibTrans" presStyleCnt="0"/>
      <dgm:spPr/>
    </dgm:pt>
    <dgm:pt modelId="{29F4D9CA-5D41-4FA5-A2F4-DFDB665D3BB4}" type="pres">
      <dgm:prSet presAssocID="{FC0B8DE4-AC7A-4B1A-A3F4-C58846DDEB07}" presName="composite" presStyleCnt="0"/>
      <dgm:spPr/>
    </dgm:pt>
    <dgm:pt modelId="{6E596C10-6C68-4C31-99C5-A6CB6B8D0747}" type="pres">
      <dgm:prSet presAssocID="{FC0B8DE4-AC7A-4B1A-A3F4-C58846DDEB07}" presName="bentUpArrow1" presStyleLbl="alignImgPlace1" presStyleIdx="1" presStyleCnt="2" custScaleY="90386" custLinFactNeighborX="38549" custLinFactNeighborY="-3027"/>
      <dgm:spPr/>
    </dgm:pt>
    <dgm:pt modelId="{0A7B2377-EE44-42C9-9C83-D2F0B34DFE82}" type="pres">
      <dgm:prSet presAssocID="{FC0B8DE4-AC7A-4B1A-A3F4-C58846DDEB07}" presName="ParentText" presStyleLbl="node1" presStyleIdx="1" presStyleCnt="3" custScaleX="124235" custLinFactNeighborX="3756" custLinFactNeighborY="23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029D1-9FAB-46D0-9941-5FA47D172BC1}" type="pres">
      <dgm:prSet presAssocID="{FC0B8DE4-AC7A-4B1A-A3F4-C58846DDEB0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EC941355-4101-49F2-B0D4-DACFC8AF8340}" type="pres">
      <dgm:prSet presAssocID="{7D337506-CE18-4536-9239-59BEF3DBE1CA}" presName="sibTrans" presStyleCnt="0"/>
      <dgm:spPr/>
    </dgm:pt>
    <dgm:pt modelId="{F496E00B-264E-41B8-9C1B-6C280F1D2DC1}" type="pres">
      <dgm:prSet presAssocID="{45E44EEF-32F3-4595-AD04-E9EFBD4E2950}" presName="composite" presStyleCnt="0"/>
      <dgm:spPr/>
    </dgm:pt>
    <dgm:pt modelId="{81943F2D-9910-40EB-9A9E-14215C221094}" type="pres">
      <dgm:prSet presAssocID="{45E44EEF-32F3-4595-AD04-E9EFBD4E2950}" presName="ParentText" presStyleLbl="node1" presStyleIdx="2" presStyleCnt="3" custScaleX="124235" custLinFactNeighborX="27956" custLinFactNeighborY="17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13231-6716-49A1-BDCF-461090C9E383}" srcId="{EE572C28-B00F-47B3-9712-E86539180AA5}" destId="{FC0B8DE4-AC7A-4B1A-A3F4-C58846DDEB07}" srcOrd="1" destOrd="0" parTransId="{1523956C-FD97-491B-8A1A-FCD3F845257B}" sibTransId="{7D337506-CE18-4536-9239-59BEF3DBE1CA}"/>
    <dgm:cxn modelId="{1770D4FF-3BFF-486F-B6B7-DD923C856619}" srcId="{EE572C28-B00F-47B3-9712-E86539180AA5}" destId="{45E44EEF-32F3-4595-AD04-E9EFBD4E2950}" srcOrd="2" destOrd="0" parTransId="{FD1C29A7-8721-4722-B3CE-B60B90C84089}" sibTransId="{5BB03A52-1F2A-491A-B998-54E90A0A48C6}"/>
    <dgm:cxn modelId="{0350F09E-401D-497F-A22F-EB18A2FC043F}" type="presOf" srcId="{75BF78A8-C0CB-421B-8A04-02DA1E7A231E}" destId="{0426250B-FE3D-4E0B-8335-EB39437DE741}" srcOrd="0" destOrd="0" presId="urn:microsoft.com/office/officeart/2005/8/layout/StepDownProcess"/>
    <dgm:cxn modelId="{D7C7D2FE-CC27-4E9D-AD92-72FB2E33E96C}" srcId="{EE572C28-B00F-47B3-9712-E86539180AA5}" destId="{75BF78A8-C0CB-421B-8A04-02DA1E7A231E}" srcOrd="0" destOrd="0" parTransId="{6B79FB8F-7818-4706-B6C6-0A07070CF500}" sibTransId="{E39A09CD-5701-4933-BBB7-A3E8B976AC85}"/>
    <dgm:cxn modelId="{10A43E0F-FF46-4460-A15D-FECC1D033314}" type="presOf" srcId="{FC0B8DE4-AC7A-4B1A-A3F4-C58846DDEB07}" destId="{0A7B2377-EE44-42C9-9C83-D2F0B34DFE82}" srcOrd="0" destOrd="0" presId="urn:microsoft.com/office/officeart/2005/8/layout/StepDownProcess"/>
    <dgm:cxn modelId="{00F5D831-98AB-4D9B-9407-9DC07E579C45}" type="presOf" srcId="{45E44EEF-32F3-4595-AD04-E9EFBD4E2950}" destId="{81943F2D-9910-40EB-9A9E-14215C221094}" srcOrd="0" destOrd="0" presId="urn:microsoft.com/office/officeart/2005/8/layout/StepDownProcess"/>
    <dgm:cxn modelId="{69F1FBF5-81B1-40D8-8BDA-C2BF5CF0AD97}" type="presOf" srcId="{EE572C28-B00F-47B3-9712-E86539180AA5}" destId="{AF1B2CD5-F4CA-455F-A514-99519171AE5C}" srcOrd="0" destOrd="0" presId="urn:microsoft.com/office/officeart/2005/8/layout/StepDownProcess"/>
    <dgm:cxn modelId="{C2B0AF81-CD46-4EA1-ABF3-9E4A6B07F4C4}" type="presParOf" srcId="{AF1B2CD5-F4CA-455F-A514-99519171AE5C}" destId="{52338505-A3D1-4AE5-89F6-004246193E4A}" srcOrd="0" destOrd="0" presId="urn:microsoft.com/office/officeart/2005/8/layout/StepDownProcess"/>
    <dgm:cxn modelId="{7500466F-6EF1-4229-B3EF-297E50469F6B}" type="presParOf" srcId="{52338505-A3D1-4AE5-89F6-004246193E4A}" destId="{54E26A6D-ABD2-4F9B-87D5-4798A1357668}" srcOrd="0" destOrd="0" presId="urn:microsoft.com/office/officeart/2005/8/layout/StepDownProcess"/>
    <dgm:cxn modelId="{81822405-ACAD-410F-BAD5-61AF01D9B603}" type="presParOf" srcId="{52338505-A3D1-4AE5-89F6-004246193E4A}" destId="{0426250B-FE3D-4E0B-8335-EB39437DE741}" srcOrd="1" destOrd="0" presId="urn:microsoft.com/office/officeart/2005/8/layout/StepDownProcess"/>
    <dgm:cxn modelId="{CF2F3C5D-B9B0-4F93-9E4C-637A60F952E7}" type="presParOf" srcId="{52338505-A3D1-4AE5-89F6-004246193E4A}" destId="{856F3480-7868-4A5D-AC50-3976C861B934}" srcOrd="2" destOrd="0" presId="urn:microsoft.com/office/officeart/2005/8/layout/StepDownProcess"/>
    <dgm:cxn modelId="{AAA3B9D7-1799-44F5-B6C0-BCA91C11F5FB}" type="presParOf" srcId="{AF1B2CD5-F4CA-455F-A514-99519171AE5C}" destId="{C14D3200-DF8B-40B5-8580-A770905286EC}" srcOrd="1" destOrd="0" presId="urn:microsoft.com/office/officeart/2005/8/layout/StepDownProcess"/>
    <dgm:cxn modelId="{4F3BE8DF-2347-440D-9697-3968F4DDEBC7}" type="presParOf" srcId="{AF1B2CD5-F4CA-455F-A514-99519171AE5C}" destId="{29F4D9CA-5D41-4FA5-A2F4-DFDB665D3BB4}" srcOrd="2" destOrd="0" presId="urn:microsoft.com/office/officeart/2005/8/layout/StepDownProcess"/>
    <dgm:cxn modelId="{F4E6B7AE-6FCE-46E8-B5FE-E3A0F5F5EC2F}" type="presParOf" srcId="{29F4D9CA-5D41-4FA5-A2F4-DFDB665D3BB4}" destId="{6E596C10-6C68-4C31-99C5-A6CB6B8D0747}" srcOrd="0" destOrd="0" presId="urn:microsoft.com/office/officeart/2005/8/layout/StepDownProcess"/>
    <dgm:cxn modelId="{2AC5EB17-6ED9-4C09-8FC9-EA1A945944C7}" type="presParOf" srcId="{29F4D9CA-5D41-4FA5-A2F4-DFDB665D3BB4}" destId="{0A7B2377-EE44-42C9-9C83-D2F0B34DFE82}" srcOrd="1" destOrd="0" presId="urn:microsoft.com/office/officeart/2005/8/layout/StepDownProcess"/>
    <dgm:cxn modelId="{3706E34D-0514-46C9-9E71-58FC102742C8}" type="presParOf" srcId="{29F4D9CA-5D41-4FA5-A2F4-DFDB665D3BB4}" destId="{4E7029D1-9FAB-46D0-9941-5FA47D172BC1}" srcOrd="2" destOrd="0" presId="urn:microsoft.com/office/officeart/2005/8/layout/StepDownProcess"/>
    <dgm:cxn modelId="{05679604-E829-4885-BEE8-BDAB155A4C46}" type="presParOf" srcId="{AF1B2CD5-F4CA-455F-A514-99519171AE5C}" destId="{EC941355-4101-49F2-B0D4-DACFC8AF8340}" srcOrd="3" destOrd="0" presId="urn:microsoft.com/office/officeart/2005/8/layout/StepDownProcess"/>
    <dgm:cxn modelId="{AC655186-E8A6-4285-9E05-23D6CA26CD50}" type="presParOf" srcId="{AF1B2CD5-F4CA-455F-A514-99519171AE5C}" destId="{F496E00B-264E-41B8-9C1B-6C280F1D2DC1}" srcOrd="4" destOrd="0" presId="urn:microsoft.com/office/officeart/2005/8/layout/StepDownProcess"/>
    <dgm:cxn modelId="{DF1182D9-E9EE-4EEE-A261-CE85F3312D29}" type="presParOf" srcId="{F496E00B-264E-41B8-9C1B-6C280F1D2DC1}" destId="{81943F2D-9910-40EB-9A9E-14215C22109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8DD791-49A9-44D5-8882-F05CBF5C193A}" type="doc">
      <dgm:prSet loTypeId="urn:microsoft.com/office/officeart/2005/8/layout/bProcess4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7B6F1D3-DF34-4D06-B46D-871971B30505}">
      <dgm:prSet phldrT="[Text]" custT="1"/>
      <dgm:spPr>
        <a:xfrm>
          <a:off x="105083" y="3041"/>
          <a:ext cx="2500238" cy="150014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900" dirty="0" smtClean="0">
              <a:latin typeface="+mn-lt"/>
              <a:ea typeface="+mn-ea"/>
              <a:cs typeface="+mn-cs"/>
            </a:rPr>
            <a:t>Capacity calculation by regional security centers</a:t>
          </a:r>
          <a:endParaRPr lang="en-US" sz="1900" dirty="0">
            <a:latin typeface="+mn-lt"/>
            <a:ea typeface="+mn-ea"/>
            <a:cs typeface="+mn-cs"/>
          </a:endParaRPr>
        </a:p>
      </dgm:t>
    </dgm:pt>
    <dgm:pt modelId="{0F35FF7D-2C31-4CE5-BF16-00B665721CFA}" type="parTrans" cxnId="{9EF40C97-2326-4295-9DB4-FB757B9E5E21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C7489B1D-D17A-45FA-A95F-6439CED1F5F5}" type="sibTrans" cxnId="{9EF40C97-2326-4295-9DB4-FB757B9E5E2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endParaRPr lang="en-US" sz="1900">
            <a:latin typeface="+mn-lt"/>
          </a:endParaRPr>
        </a:p>
      </dgm:t>
    </dgm:pt>
    <dgm:pt modelId="{7ACA7453-4731-4FA1-B084-967C26C3598B}">
      <dgm:prSet phldrT="[Text]" custT="1"/>
      <dgm:spPr>
        <a:xfrm>
          <a:off x="105083" y="1878220"/>
          <a:ext cx="2500238" cy="150014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900" smtClean="0">
              <a:latin typeface="+mn-lt"/>
              <a:ea typeface="+mn-ea"/>
              <a:cs typeface="+mn-cs"/>
            </a:rPr>
            <a:t>Determination of trading zones in accordance with structural congestion in the network</a:t>
          </a:r>
          <a:endParaRPr lang="en-US" sz="1900" dirty="0">
            <a:latin typeface="+mn-lt"/>
            <a:ea typeface="+mn-ea"/>
            <a:cs typeface="+mn-cs"/>
          </a:endParaRPr>
        </a:p>
      </dgm:t>
    </dgm:pt>
    <dgm:pt modelId="{7820FCC1-7CBD-4FBA-AB70-76819BC07EAC}" type="parTrans" cxnId="{5347B86D-00BA-469C-8C58-71126ADF3E0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8448916D-66D8-47B3-82DE-EDCAF2FC6383}" type="sibTrans" cxnId="{5347B86D-00BA-469C-8C58-71126ADF3E0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endParaRPr lang="en-US" sz="1900">
            <a:latin typeface="+mn-lt"/>
          </a:endParaRPr>
        </a:p>
      </dgm:t>
    </dgm:pt>
    <dgm:pt modelId="{0B2506BA-0A9C-4F79-84E9-A4020AA22AF0}">
      <dgm:prSet phldrT="[Text]" custT="1"/>
      <dgm:spPr>
        <a:xfrm>
          <a:off x="105083" y="3753399"/>
          <a:ext cx="2500238" cy="150014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900" dirty="0" smtClean="0">
              <a:latin typeface="+mn-lt"/>
              <a:ea typeface="+mn-ea"/>
              <a:cs typeface="+mn-cs"/>
            </a:rPr>
            <a:t>Introduction of HAR and accession to a single auction platform</a:t>
          </a:r>
          <a:r>
            <a:rPr lang="sr-Latn-RS" sz="1900" dirty="0" smtClean="0">
              <a:latin typeface="+mn-lt"/>
              <a:ea typeface="+mn-ea"/>
              <a:cs typeface="+mn-cs"/>
            </a:rPr>
            <a:t> on all borders</a:t>
          </a:r>
          <a:endParaRPr lang="en-US" sz="1900" dirty="0">
            <a:latin typeface="+mn-lt"/>
            <a:ea typeface="+mn-ea"/>
            <a:cs typeface="+mn-cs"/>
          </a:endParaRPr>
        </a:p>
      </dgm:t>
    </dgm:pt>
    <dgm:pt modelId="{185B065C-9904-42AA-8304-1272C97E137F}" type="parTrans" cxnId="{0FAE27F0-C32C-428F-B8B9-5AD6C28AB4F9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8E9999A4-4F08-4D7E-8D48-1432BE6D651C}" type="sibTrans" cxnId="{0FAE27F0-C32C-428F-B8B9-5AD6C28AB4F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endParaRPr lang="en-US" sz="1900">
            <a:latin typeface="+mn-lt"/>
          </a:endParaRPr>
        </a:p>
      </dgm:t>
    </dgm:pt>
    <dgm:pt modelId="{D365DAEB-C0E2-4263-ABEF-83BBB330DEBC}">
      <dgm:prSet phldrT="[Text]" custT="1"/>
      <dgm:spPr>
        <a:xfrm>
          <a:off x="3430400" y="3753399"/>
          <a:ext cx="2500238" cy="15001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900" smtClean="0">
              <a:latin typeface="+mn-lt"/>
              <a:ea typeface="+mn-ea"/>
              <a:cs typeface="+mn-cs"/>
            </a:rPr>
            <a:t>Introduction of financial </a:t>
          </a:r>
          <a:r>
            <a:rPr lang="sr-Latn-RS" sz="1900" smtClean="0">
              <a:latin typeface="+mn-lt"/>
              <a:ea typeface="+mn-ea"/>
              <a:cs typeface="+mn-cs"/>
            </a:rPr>
            <a:t>transmission </a:t>
          </a:r>
          <a:r>
            <a:rPr lang="en-US" sz="1900" smtClean="0">
              <a:latin typeface="+mn-lt"/>
              <a:ea typeface="+mn-ea"/>
              <a:cs typeface="+mn-cs"/>
            </a:rPr>
            <a:t>rights</a:t>
          </a:r>
          <a:endParaRPr lang="en-US" sz="1900" dirty="0">
            <a:latin typeface="+mn-lt"/>
            <a:ea typeface="+mn-ea"/>
            <a:cs typeface="+mn-cs"/>
          </a:endParaRPr>
        </a:p>
      </dgm:t>
    </dgm:pt>
    <dgm:pt modelId="{9F251180-32BC-4F8D-A46E-AC29394F7AA2}" type="parTrans" cxnId="{A0AFDF71-B4AA-42C9-BE4C-C941D2F3ACC5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320674D2-73B8-433F-A071-6A02A64C4FE2}" type="sibTrans" cxnId="{A0AFDF71-B4AA-42C9-BE4C-C941D2F3ACC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endParaRPr lang="en-US" sz="1900">
            <a:latin typeface="+mn-lt"/>
          </a:endParaRPr>
        </a:p>
      </dgm:t>
    </dgm:pt>
    <dgm:pt modelId="{D7E02CA7-A218-4301-84BD-A949E9DF82C1}">
      <dgm:prSet phldrT="[Text]" custT="1"/>
      <dgm:spPr>
        <a:xfrm>
          <a:off x="3430400" y="1878220"/>
          <a:ext cx="2500238" cy="15001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900" dirty="0" smtClean="0">
              <a:latin typeface="+mn-lt"/>
              <a:ea typeface="+mn-ea"/>
              <a:cs typeface="+mn-cs"/>
            </a:rPr>
            <a:t>Accession to the European </a:t>
          </a:r>
          <a:r>
            <a:rPr lang="sr-Latn-RS" sz="1900" dirty="0" smtClean="0">
              <a:latin typeface="+mn-lt"/>
              <a:ea typeface="+mn-ea"/>
              <a:cs typeface="+mn-cs"/>
            </a:rPr>
            <a:t>B</a:t>
          </a:r>
          <a:r>
            <a:rPr lang="en-US" sz="1900" dirty="0" err="1" smtClean="0">
              <a:latin typeface="+mn-lt"/>
              <a:ea typeface="+mn-ea"/>
              <a:cs typeface="+mn-cs"/>
            </a:rPr>
            <a:t>alanc</a:t>
          </a:r>
          <a:r>
            <a:rPr lang="sr-Latn-RS" sz="1900" dirty="0" smtClean="0">
              <a:latin typeface="+mn-lt"/>
              <a:ea typeface="+mn-ea"/>
              <a:cs typeface="+mn-cs"/>
            </a:rPr>
            <a:t>ing</a:t>
          </a:r>
          <a:r>
            <a:rPr lang="en-US" sz="1900" dirty="0" smtClean="0">
              <a:latin typeface="+mn-lt"/>
              <a:ea typeface="+mn-ea"/>
              <a:cs typeface="+mn-cs"/>
            </a:rPr>
            <a:t> market (</a:t>
          </a:r>
          <a:r>
            <a:rPr lang="sr-Latn-RS" sz="1900" dirty="0" smtClean="0">
              <a:latin typeface="+mn-lt"/>
              <a:ea typeface="+mn-ea"/>
              <a:cs typeface="+mn-cs"/>
            </a:rPr>
            <a:t>EU balancing platforms)</a:t>
          </a:r>
          <a:endParaRPr lang="en-US" sz="1900" dirty="0">
            <a:latin typeface="+mn-lt"/>
            <a:ea typeface="+mn-ea"/>
            <a:cs typeface="+mn-cs"/>
          </a:endParaRPr>
        </a:p>
      </dgm:t>
    </dgm:pt>
    <dgm:pt modelId="{5371AD1E-D429-4B2A-A44E-999A7367B706}" type="parTrans" cxnId="{E08D0C94-E070-4242-BF72-95DE81C5AE12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A77C27C7-09B1-414A-B32C-60F1088FA17D}" type="sibTrans" cxnId="{E08D0C94-E070-4242-BF72-95DE81C5AE1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endParaRPr lang="en-US" sz="1900">
            <a:latin typeface="+mn-lt"/>
          </a:endParaRPr>
        </a:p>
      </dgm:t>
    </dgm:pt>
    <dgm:pt modelId="{FF17A82D-552E-4E08-A12A-83629746CFFD}">
      <dgm:prSet phldrT="[Text]" custT="1"/>
      <dgm:spPr>
        <a:xfrm>
          <a:off x="6755718" y="3041"/>
          <a:ext cx="2500238" cy="150014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900" dirty="0" smtClean="0">
              <a:latin typeface="+mn-lt"/>
              <a:ea typeface="+mn-ea"/>
              <a:cs typeface="+mn-cs"/>
            </a:rPr>
            <a:t>Day-ahead Market Coupling</a:t>
          </a:r>
          <a:endParaRPr lang="en-US" sz="1900" dirty="0">
            <a:latin typeface="+mn-lt"/>
            <a:ea typeface="+mn-ea"/>
            <a:cs typeface="+mn-cs"/>
          </a:endParaRPr>
        </a:p>
      </dgm:t>
    </dgm:pt>
    <dgm:pt modelId="{8AA852E5-E23C-4618-8AAA-A0EB0A74A01F}" type="parTrans" cxnId="{22A083FC-CDD4-45F7-9C75-FDAF3F0A657E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A41E5C74-8896-40E0-AC03-2A11E507B3B0}" type="sibTrans" cxnId="{22A083FC-CDD4-45F7-9C75-FDAF3F0A657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endParaRPr lang="en-US" sz="1900">
            <a:latin typeface="+mn-lt"/>
          </a:endParaRPr>
        </a:p>
      </dgm:t>
    </dgm:pt>
    <dgm:pt modelId="{00FF359E-EB33-487E-948D-DC0FCD64CA9D}">
      <dgm:prSet phldrT="[Text]" custT="1"/>
      <dgm:spPr>
        <a:xfrm>
          <a:off x="6755718" y="3753399"/>
          <a:ext cx="2500238" cy="15001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900" dirty="0" smtClean="0">
              <a:latin typeface="+mn-lt"/>
              <a:ea typeface="+mn-ea"/>
              <a:cs typeface="+mn-cs"/>
            </a:rPr>
            <a:t>Designation of NEMO</a:t>
          </a:r>
          <a:r>
            <a:rPr lang="sr-Latn-RS" sz="1900" dirty="0" smtClean="0">
              <a:latin typeface="+mn-lt"/>
              <a:ea typeface="+mn-ea"/>
              <a:cs typeface="+mn-cs"/>
            </a:rPr>
            <a:t> in Serbian electricity market</a:t>
          </a:r>
          <a:endParaRPr lang="en-US" sz="1900" dirty="0">
            <a:latin typeface="+mn-lt"/>
            <a:ea typeface="+mn-ea"/>
            <a:cs typeface="+mn-cs"/>
          </a:endParaRPr>
        </a:p>
      </dgm:t>
    </dgm:pt>
    <dgm:pt modelId="{A4F9F7A3-9328-4906-A060-A7177FA8680E}" type="parTrans" cxnId="{6F11DACF-5691-4DBC-AA14-BD93218F1B07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006F7E96-FF58-4E2F-93FD-DB284ECBB42C}" type="sibTrans" cxnId="{6F11DACF-5691-4DBC-AA14-BD93218F1B0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endParaRPr lang="en-US"/>
        </a:p>
      </dgm:t>
    </dgm:pt>
    <dgm:pt modelId="{D7C32EE5-C4FC-4379-B950-567151627179}">
      <dgm:prSet phldrT="[Text]"/>
      <dgm:spPr>
        <a:xfrm>
          <a:off x="6755718" y="3041"/>
          <a:ext cx="2500238" cy="1500143"/>
        </a:xfrm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+mn-lt"/>
              <a:ea typeface="+mn-ea"/>
              <a:cs typeface="+mn-cs"/>
            </a:rPr>
            <a:t>XBID - access to the single European intraday market</a:t>
          </a:r>
          <a:endParaRPr lang="en-US" dirty="0">
            <a:latin typeface="+mn-lt"/>
            <a:ea typeface="+mn-ea"/>
            <a:cs typeface="+mn-cs"/>
          </a:endParaRPr>
        </a:p>
      </dgm:t>
    </dgm:pt>
    <dgm:pt modelId="{DD348DC6-EB8D-481E-9E12-9A001B2841EA}" type="sibTrans" cxnId="{727D6944-2946-4186-87C2-57F563232E25}">
      <dgm:prSet/>
      <dgm:spPr/>
      <dgm:t>
        <a:bodyPr/>
        <a:lstStyle/>
        <a:p>
          <a:endParaRPr lang="en-US"/>
        </a:p>
      </dgm:t>
    </dgm:pt>
    <dgm:pt modelId="{4CA03DB6-4281-4A09-B1EF-6A5A19F86135}" type="parTrans" cxnId="{727D6944-2946-4186-87C2-57F563232E25}">
      <dgm:prSet/>
      <dgm:spPr/>
      <dgm:t>
        <a:bodyPr/>
        <a:lstStyle/>
        <a:p>
          <a:endParaRPr lang="en-US"/>
        </a:p>
      </dgm:t>
    </dgm:pt>
    <dgm:pt modelId="{598E2FD8-8BEC-460C-A13D-C53473E99EE9}" type="pres">
      <dgm:prSet presAssocID="{3F8DD791-49A9-44D5-8882-F05CBF5C193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FEDF45C-9A04-4639-A8F8-B0F18C631947}" type="pres">
      <dgm:prSet presAssocID="{07B6F1D3-DF34-4D06-B46D-871971B30505}" presName="compNode" presStyleCnt="0"/>
      <dgm:spPr/>
      <dgm:t>
        <a:bodyPr/>
        <a:lstStyle/>
        <a:p>
          <a:endParaRPr lang="en-US"/>
        </a:p>
      </dgm:t>
    </dgm:pt>
    <dgm:pt modelId="{A8300BC1-2257-4DFB-AEF7-F15BDC029BA9}" type="pres">
      <dgm:prSet presAssocID="{07B6F1D3-DF34-4D06-B46D-871971B30505}" presName="dummyConnPt" presStyleCnt="0"/>
      <dgm:spPr/>
      <dgm:t>
        <a:bodyPr/>
        <a:lstStyle/>
        <a:p>
          <a:endParaRPr lang="en-US"/>
        </a:p>
      </dgm:t>
    </dgm:pt>
    <dgm:pt modelId="{57712598-0A65-4302-8914-68E1DF476762}" type="pres">
      <dgm:prSet presAssocID="{07B6F1D3-DF34-4D06-B46D-871971B3050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B2283-4717-4DDB-BF3A-9816A8C876CD}" type="pres">
      <dgm:prSet presAssocID="{C7489B1D-D17A-45FA-A95F-6439CED1F5F5}" presName="sibTrans" presStyleLbl="bgSibTrans2D1" presStyleIdx="0" presStyleCnt="7"/>
      <dgm:spPr>
        <a:xfrm rot="5400000">
          <a:off x="-322843" y="1195462"/>
          <a:ext cx="1865563" cy="225021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7F82F641-3CBF-42EB-9245-E192EDB2ABBB}" type="pres">
      <dgm:prSet presAssocID="{7ACA7453-4731-4FA1-B084-967C26C3598B}" presName="compNode" presStyleCnt="0"/>
      <dgm:spPr/>
      <dgm:t>
        <a:bodyPr/>
        <a:lstStyle/>
        <a:p>
          <a:endParaRPr lang="en-US"/>
        </a:p>
      </dgm:t>
    </dgm:pt>
    <dgm:pt modelId="{9EFC5812-3EC9-4B52-A2FD-6A31F1965BC8}" type="pres">
      <dgm:prSet presAssocID="{7ACA7453-4731-4FA1-B084-967C26C3598B}" presName="dummyConnPt" presStyleCnt="0"/>
      <dgm:spPr/>
      <dgm:t>
        <a:bodyPr/>
        <a:lstStyle/>
        <a:p>
          <a:endParaRPr lang="en-US"/>
        </a:p>
      </dgm:t>
    </dgm:pt>
    <dgm:pt modelId="{003E21C9-20CB-494A-9B8C-6C4443EA5788}" type="pres">
      <dgm:prSet presAssocID="{7ACA7453-4731-4FA1-B084-967C26C3598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973F9-2531-4881-B7EE-BFA583EED71C}" type="pres">
      <dgm:prSet presAssocID="{8448916D-66D8-47B3-82DE-EDCAF2FC6383}" presName="sibTrans" presStyleLbl="bgSibTrans2D1" presStyleIdx="1" presStyleCnt="7"/>
      <dgm:spPr>
        <a:xfrm rot="5400000">
          <a:off x="-322843" y="3070641"/>
          <a:ext cx="1865563" cy="225021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027DC983-8838-4FAD-8D2E-EFDAC8CA84C4}" type="pres">
      <dgm:prSet presAssocID="{0B2506BA-0A9C-4F79-84E9-A4020AA22AF0}" presName="compNode" presStyleCnt="0"/>
      <dgm:spPr/>
      <dgm:t>
        <a:bodyPr/>
        <a:lstStyle/>
        <a:p>
          <a:endParaRPr lang="en-US"/>
        </a:p>
      </dgm:t>
    </dgm:pt>
    <dgm:pt modelId="{FDDE78DF-F4EE-4996-BB8C-B6695323A4EA}" type="pres">
      <dgm:prSet presAssocID="{0B2506BA-0A9C-4F79-84E9-A4020AA22AF0}" presName="dummyConnPt" presStyleCnt="0"/>
      <dgm:spPr/>
      <dgm:t>
        <a:bodyPr/>
        <a:lstStyle/>
        <a:p>
          <a:endParaRPr lang="en-US"/>
        </a:p>
      </dgm:t>
    </dgm:pt>
    <dgm:pt modelId="{72B6489F-5033-47D8-9ACC-CE34B99DE92E}" type="pres">
      <dgm:prSet presAssocID="{0B2506BA-0A9C-4F79-84E9-A4020AA22AF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347D9-26D4-4276-8ED0-450FF6BB1DA1}" type="pres">
      <dgm:prSet presAssocID="{8E9999A4-4F08-4D7E-8D48-1432BE6D651C}" presName="sibTrans" presStyleLbl="bgSibTrans2D1" presStyleIdx="2" presStyleCnt="7"/>
      <dgm:spPr>
        <a:xfrm>
          <a:off x="614746" y="4008230"/>
          <a:ext cx="3315702" cy="225021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2EDE8FF4-9331-4FB4-B61A-056562F47C41}" type="pres">
      <dgm:prSet presAssocID="{D365DAEB-C0E2-4263-ABEF-83BBB330DEBC}" presName="compNode" presStyleCnt="0"/>
      <dgm:spPr/>
      <dgm:t>
        <a:bodyPr/>
        <a:lstStyle/>
        <a:p>
          <a:endParaRPr lang="en-US"/>
        </a:p>
      </dgm:t>
    </dgm:pt>
    <dgm:pt modelId="{6265EA94-C95E-469F-B8B4-3D688DD9A40D}" type="pres">
      <dgm:prSet presAssocID="{D365DAEB-C0E2-4263-ABEF-83BBB330DEBC}" presName="dummyConnPt" presStyleCnt="0"/>
      <dgm:spPr/>
      <dgm:t>
        <a:bodyPr/>
        <a:lstStyle/>
        <a:p>
          <a:endParaRPr lang="en-US"/>
        </a:p>
      </dgm:t>
    </dgm:pt>
    <dgm:pt modelId="{BD983CE5-49BA-4C01-AFA2-FC2E26F8F812}" type="pres">
      <dgm:prSet presAssocID="{D365DAEB-C0E2-4263-ABEF-83BBB330DEB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A1BD1-40C5-46FB-8A85-2C92757B17A1}" type="pres">
      <dgm:prSet presAssocID="{320674D2-73B8-433F-A071-6A02A64C4FE2}" presName="sibTrans" presStyleLbl="bgSibTrans2D1" presStyleIdx="3" presStyleCnt="7"/>
      <dgm:spPr>
        <a:xfrm rot="16200000">
          <a:off x="3002474" y="3070641"/>
          <a:ext cx="1865563" cy="225021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2ACF3AE8-CA2C-40FD-A2EC-DCAE053C09ED}" type="pres">
      <dgm:prSet presAssocID="{D7E02CA7-A218-4301-84BD-A949E9DF82C1}" presName="compNode" presStyleCnt="0"/>
      <dgm:spPr/>
      <dgm:t>
        <a:bodyPr/>
        <a:lstStyle/>
        <a:p>
          <a:endParaRPr lang="en-US"/>
        </a:p>
      </dgm:t>
    </dgm:pt>
    <dgm:pt modelId="{91D1B64D-5A94-4339-B5F1-7CC2C07BFD64}" type="pres">
      <dgm:prSet presAssocID="{D7E02CA7-A218-4301-84BD-A949E9DF82C1}" presName="dummyConnPt" presStyleCnt="0"/>
      <dgm:spPr/>
      <dgm:t>
        <a:bodyPr/>
        <a:lstStyle/>
        <a:p>
          <a:endParaRPr lang="en-US"/>
        </a:p>
      </dgm:t>
    </dgm:pt>
    <dgm:pt modelId="{A84847EE-E547-4E9E-858D-A2DDF17794DA}" type="pres">
      <dgm:prSet presAssocID="{D7E02CA7-A218-4301-84BD-A949E9DF82C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807C0-FBAB-4DFE-BF0C-0CCB85FF7819}" type="pres">
      <dgm:prSet presAssocID="{A77C27C7-09B1-414A-B32C-60F1088FA17D}" presName="sibTrans" presStyleLbl="bgSibTrans2D1" presStyleIdx="4" presStyleCnt="7" custAng="7232216" custScaleX="42461" custLinFactNeighborX="-43429" custLinFactNeighborY="13993"/>
      <dgm:spPr>
        <a:xfrm rot="16200000">
          <a:off x="3002474" y="1195462"/>
          <a:ext cx="1865563" cy="225021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DF3E176A-A7E5-41A8-B501-8D14DB60DC9A}" type="pres">
      <dgm:prSet presAssocID="{FF17A82D-552E-4E08-A12A-83629746CFFD}" presName="compNode" presStyleCnt="0"/>
      <dgm:spPr/>
      <dgm:t>
        <a:bodyPr/>
        <a:lstStyle/>
        <a:p>
          <a:endParaRPr lang="en-US"/>
        </a:p>
      </dgm:t>
    </dgm:pt>
    <dgm:pt modelId="{1C51ED1B-1283-44EA-B5D1-F90C09499EFD}" type="pres">
      <dgm:prSet presAssocID="{FF17A82D-552E-4E08-A12A-83629746CFFD}" presName="dummyConnPt" presStyleCnt="0"/>
      <dgm:spPr/>
      <dgm:t>
        <a:bodyPr/>
        <a:lstStyle/>
        <a:p>
          <a:endParaRPr lang="en-US"/>
        </a:p>
      </dgm:t>
    </dgm:pt>
    <dgm:pt modelId="{9D722325-FDEB-4B63-BE27-98BE0918DD6E}" type="pres">
      <dgm:prSet presAssocID="{FF17A82D-552E-4E08-A12A-83629746CFFD}" presName="node" presStyleLbl="node1" presStyleIdx="5" presStyleCnt="8" custLinFactX="26044" custLinFactNeighborX="100000" custLinFactNeighborY="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EB42F-E7CF-4222-ABB4-AEAC10BD8D40}" type="pres">
      <dgm:prSet presAssocID="{A41E5C74-8896-40E0-AC03-2A11E507B3B0}" presName="sibTrans" presStyleLbl="bgSibTrans2D1" presStyleIdx="5" presStyleCnt="7" custAng="21590654"/>
      <dgm:spPr>
        <a:xfrm rot="5400000">
          <a:off x="6327791" y="1195462"/>
          <a:ext cx="1865563" cy="225021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3AA08443-7ECE-4828-804F-A9774CC1F5BB}" type="pres">
      <dgm:prSet presAssocID="{00FF359E-EB33-487E-948D-DC0FCD64CA9D}" presName="compNode" presStyleCnt="0"/>
      <dgm:spPr/>
      <dgm:t>
        <a:bodyPr/>
        <a:lstStyle/>
        <a:p>
          <a:endParaRPr lang="en-US"/>
        </a:p>
      </dgm:t>
    </dgm:pt>
    <dgm:pt modelId="{5C7EA3CB-DBC4-4DCD-A57D-B85CEBE5D9DA}" type="pres">
      <dgm:prSet presAssocID="{00FF359E-EB33-487E-948D-DC0FCD64CA9D}" presName="dummyConnPt" presStyleCnt="0"/>
      <dgm:spPr/>
      <dgm:t>
        <a:bodyPr/>
        <a:lstStyle/>
        <a:p>
          <a:endParaRPr lang="en-US"/>
        </a:p>
      </dgm:t>
    </dgm:pt>
    <dgm:pt modelId="{099318C3-E2C8-42FD-8DAE-B48031271784}" type="pres">
      <dgm:prSet presAssocID="{00FF359E-EB33-487E-948D-DC0FCD64CA9D}" presName="node" presStyleLbl="node1" presStyleIdx="6" presStyleCnt="8" custLinFactX="-34052" custLinFactNeighborX="-100000" custLinFactNeighborY="-4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CC777-F2A8-4022-ACDC-A9F6FE566A5C}" type="pres">
      <dgm:prSet presAssocID="{006F7E96-FF58-4E2F-93FD-DB284ECBB42C}" presName="sibTrans" presStyleLbl="bgSibTrans2D1" presStyleIdx="6" presStyleCnt="7" custAng="3591648" custFlipHor="1" custScaleX="26321" custLinFactY="120006" custLinFactNeighborX="43690" custLinFactNeighborY="200000"/>
      <dgm:spPr/>
      <dgm:t>
        <a:bodyPr/>
        <a:lstStyle/>
        <a:p>
          <a:endParaRPr lang="en-US"/>
        </a:p>
      </dgm:t>
    </dgm:pt>
    <dgm:pt modelId="{5267496A-3FB9-422C-9445-3705538D07D5}" type="pres">
      <dgm:prSet presAssocID="{D7C32EE5-C4FC-4379-B950-567151627179}" presName="compNode" presStyleCnt="0"/>
      <dgm:spPr/>
      <dgm:t>
        <a:bodyPr/>
        <a:lstStyle/>
        <a:p>
          <a:endParaRPr lang="en-US"/>
        </a:p>
      </dgm:t>
    </dgm:pt>
    <dgm:pt modelId="{FDD094FE-4006-42C5-AFB0-A45C5C13F371}" type="pres">
      <dgm:prSet presAssocID="{D7C32EE5-C4FC-4379-B950-567151627179}" presName="dummyConnPt" presStyleCnt="0"/>
      <dgm:spPr/>
      <dgm:t>
        <a:bodyPr/>
        <a:lstStyle/>
        <a:p>
          <a:endParaRPr lang="en-US"/>
        </a:p>
      </dgm:t>
    </dgm:pt>
    <dgm:pt modelId="{ADA0B4E5-D388-4BA1-8234-52BDFED258A3}" type="pres">
      <dgm:prSet presAssocID="{D7C32EE5-C4FC-4379-B950-567151627179}" presName="node" presStyleLbl="node1" presStyleIdx="7" presStyleCnt="8" custLinFactNeighborX="-6279" custLinFactNeighborY="-131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C341F838-456C-4DB4-865C-918C1D01C944}" type="presOf" srcId="{00FF359E-EB33-487E-948D-DC0FCD64CA9D}" destId="{099318C3-E2C8-42FD-8DAE-B48031271784}" srcOrd="0" destOrd="0" presId="urn:microsoft.com/office/officeart/2005/8/layout/bProcess4"/>
    <dgm:cxn modelId="{CC1C5A32-CACA-4F21-A94A-1500CE476528}" type="presOf" srcId="{FF17A82D-552E-4E08-A12A-83629746CFFD}" destId="{9D722325-FDEB-4B63-BE27-98BE0918DD6E}" srcOrd="0" destOrd="0" presId="urn:microsoft.com/office/officeart/2005/8/layout/bProcess4"/>
    <dgm:cxn modelId="{9FF1C2F8-10A9-447B-9376-FC6937BC7A63}" type="presOf" srcId="{320674D2-73B8-433F-A071-6A02A64C4FE2}" destId="{0A0A1BD1-40C5-46FB-8A85-2C92757B17A1}" srcOrd="0" destOrd="0" presId="urn:microsoft.com/office/officeart/2005/8/layout/bProcess4"/>
    <dgm:cxn modelId="{29AA32DE-6400-44E4-AC3C-BA81A9531F13}" type="presOf" srcId="{D365DAEB-C0E2-4263-ABEF-83BBB330DEBC}" destId="{BD983CE5-49BA-4C01-AFA2-FC2E26F8F812}" srcOrd="0" destOrd="0" presId="urn:microsoft.com/office/officeart/2005/8/layout/bProcess4"/>
    <dgm:cxn modelId="{60FB4066-1EAA-4B17-97BF-3CE92A6CD68B}" type="presOf" srcId="{8448916D-66D8-47B3-82DE-EDCAF2FC6383}" destId="{944973F9-2531-4881-B7EE-BFA583EED71C}" srcOrd="0" destOrd="0" presId="urn:microsoft.com/office/officeart/2005/8/layout/bProcess4"/>
    <dgm:cxn modelId="{174467E3-E68D-4936-8684-4A1C6DA71B33}" type="presOf" srcId="{D7E02CA7-A218-4301-84BD-A949E9DF82C1}" destId="{A84847EE-E547-4E9E-858D-A2DDF17794DA}" srcOrd="0" destOrd="0" presId="urn:microsoft.com/office/officeart/2005/8/layout/bProcess4"/>
    <dgm:cxn modelId="{E08D0C94-E070-4242-BF72-95DE81C5AE12}" srcId="{3F8DD791-49A9-44D5-8882-F05CBF5C193A}" destId="{D7E02CA7-A218-4301-84BD-A949E9DF82C1}" srcOrd="4" destOrd="0" parTransId="{5371AD1E-D429-4B2A-A44E-999A7367B706}" sibTransId="{A77C27C7-09B1-414A-B32C-60F1088FA17D}"/>
    <dgm:cxn modelId="{6F11DACF-5691-4DBC-AA14-BD93218F1B07}" srcId="{3F8DD791-49A9-44D5-8882-F05CBF5C193A}" destId="{00FF359E-EB33-487E-948D-DC0FCD64CA9D}" srcOrd="6" destOrd="0" parTransId="{A4F9F7A3-9328-4906-A060-A7177FA8680E}" sibTransId="{006F7E96-FF58-4E2F-93FD-DB284ECBB42C}"/>
    <dgm:cxn modelId="{66778568-3B8E-45E8-A180-C81C02A276D3}" type="presOf" srcId="{D7C32EE5-C4FC-4379-B950-567151627179}" destId="{ADA0B4E5-D388-4BA1-8234-52BDFED258A3}" srcOrd="0" destOrd="0" presId="urn:microsoft.com/office/officeart/2005/8/layout/bProcess4"/>
    <dgm:cxn modelId="{7D2ED01B-6BE4-4347-B38C-EAAC2D4C2031}" type="presOf" srcId="{C7489B1D-D17A-45FA-A95F-6439CED1F5F5}" destId="{95AB2283-4717-4DDB-BF3A-9816A8C876CD}" srcOrd="0" destOrd="0" presId="urn:microsoft.com/office/officeart/2005/8/layout/bProcess4"/>
    <dgm:cxn modelId="{41BDA564-8862-4056-B57D-EE0865401D08}" type="presOf" srcId="{07B6F1D3-DF34-4D06-B46D-871971B30505}" destId="{57712598-0A65-4302-8914-68E1DF476762}" srcOrd="0" destOrd="0" presId="urn:microsoft.com/office/officeart/2005/8/layout/bProcess4"/>
    <dgm:cxn modelId="{22A083FC-CDD4-45F7-9C75-FDAF3F0A657E}" srcId="{3F8DD791-49A9-44D5-8882-F05CBF5C193A}" destId="{FF17A82D-552E-4E08-A12A-83629746CFFD}" srcOrd="5" destOrd="0" parTransId="{8AA852E5-E23C-4618-8AAA-A0EB0A74A01F}" sibTransId="{A41E5C74-8896-40E0-AC03-2A11E507B3B0}"/>
    <dgm:cxn modelId="{47D2776D-0602-4891-A901-8A27EEE58B10}" type="presOf" srcId="{A77C27C7-09B1-414A-B32C-60F1088FA17D}" destId="{6D6807C0-FBAB-4DFE-BF0C-0CCB85FF7819}" srcOrd="0" destOrd="0" presId="urn:microsoft.com/office/officeart/2005/8/layout/bProcess4"/>
    <dgm:cxn modelId="{A8DBF573-2C17-4FDC-A8B5-61D33FB0AE1B}" type="presOf" srcId="{7ACA7453-4731-4FA1-B084-967C26C3598B}" destId="{003E21C9-20CB-494A-9B8C-6C4443EA5788}" srcOrd="0" destOrd="0" presId="urn:microsoft.com/office/officeart/2005/8/layout/bProcess4"/>
    <dgm:cxn modelId="{1F9D5788-20F0-4622-86EA-32B72C169664}" type="presOf" srcId="{3F8DD791-49A9-44D5-8882-F05CBF5C193A}" destId="{598E2FD8-8BEC-460C-A13D-C53473E99EE9}" srcOrd="0" destOrd="0" presId="urn:microsoft.com/office/officeart/2005/8/layout/bProcess4"/>
    <dgm:cxn modelId="{0FAE27F0-C32C-428F-B8B9-5AD6C28AB4F9}" srcId="{3F8DD791-49A9-44D5-8882-F05CBF5C193A}" destId="{0B2506BA-0A9C-4F79-84E9-A4020AA22AF0}" srcOrd="2" destOrd="0" parTransId="{185B065C-9904-42AA-8304-1272C97E137F}" sibTransId="{8E9999A4-4F08-4D7E-8D48-1432BE6D651C}"/>
    <dgm:cxn modelId="{946BD3AF-63F3-4C90-A60D-1D7970AA9894}" type="presOf" srcId="{006F7E96-FF58-4E2F-93FD-DB284ECBB42C}" destId="{0BCCC777-F2A8-4022-ACDC-A9F6FE566A5C}" srcOrd="0" destOrd="0" presId="urn:microsoft.com/office/officeart/2005/8/layout/bProcess4"/>
    <dgm:cxn modelId="{A0AFDF71-B4AA-42C9-BE4C-C941D2F3ACC5}" srcId="{3F8DD791-49A9-44D5-8882-F05CBF5C193A}" destId="{D365DAEB-C0E2-4263-ABEF-83BBB330DEBC}" srcOrd="3" destOrd="0" parTransId="{9F251180-32BC-4F8D-A46E-AC29394F7AA2}" sibTransId="{320674D2-73B8-433F-A071-6A02A64C4FE2}"/>
    <dgm:cxn modelId="{9EF3AFAD-6B8F-4A02-972A-B483113D3A03}" type="presOf" srcId="{A41E5C74-8896-40E0-AC03-2A11E507B3B0}" destId="{143EB42F-E7CF-4222-ABB4-AEAC10BD8D40}" srcOrd="0" destOrd="0" presId="urn:microsoft.com/office/officeart/2005/8/layout/bProcess4"/>
    <dgm:cxn modelId="{5347B86D-00BA-469C-8C58-71126ADF3E0A}" srcId="{3F8DD791-49A9-44D5-8882-F05CBF5C193A}" destId="{7ACA7453-4731-4FA1-B084-967C26C3598B}" srcOrd="1" destOrd="0" parTransId="{7820FCC1-7CBD-4FBA-AB70-76819BC07EAC}" sibTransId="{8448916D-66D8-47B3-82DE-EDCAF2FC6383}"/>
    <dgm:cxn modelId="{9EF40C97-2326-4295-9DB4-FB757B9E5E21}" srcId="{3F8DD791-49A9-44D5-8882-F05CBF5C193A}" destId="{07B6F1D3-DF34-4D06-B46D-871971B30505}" srcOrd="0" destOrd="0" parTransId="{0F35FF7D-2C31-4CE5-BF16-00B665721CFA}" sibTransId="{C7489B1D-D17A-45FA-A95F-6439CED1F5F5}"/>
    <dgm:cxn modelId="{3BA53E52-B30C-4720-BEC7-ABCA202DE462}" type="presOf" srcId="{8E9999A4-4F08-4D7E-8D48-1432BE6D651C}" destId="{B16347D9-26D4-4276-8ED0-450FF6BB1DA1}" srcOrd="0" destOrd="0" presId="urn:microsoft.com/office/officeart/2005/8/layout/bProcess4"/>
    <dgm:cxn modelId="{C8FD968D-E4BC-46C1-8FFA-50BEEC4F7448}" type="presOf" srcId="{0B2506BA-0A9C-4F79-84E9-A4020AA22AF0}" destId="{72B6489F-5033-47D8-9ACC-CE34B99DE92E}" srcOrd="0" destOrd="0" presId="urn:microsoft.com/office/officeart/2005/8/layout/bProcess4"/>
    <dgm:cxn modelId="{727D6944-2946-4186-87C2-57F563232E25}" srcId="{3F8DD791-49A9-44D5-8882-F05CBF5C193A}" destId="{D7C32EE5-C4FC-4379-B950-567151627179}" srcOrd="7" destOrd="0" parTransId="{4CA03DB6-4281-4A09-B1EF-6A5A19F86135}" sibTransId="{DD348DC6-EB8D-481E-9E12-9A001B2841EA}"/>
    <dgm:cxn modelId="{14A69886-07E8-46C5-BFBC-03E3341F7C9D}" type="presParOf" srcId="{598E2FD8-8BEC-460C-A13D-C53473E99EE9}" destId="{DFEDF45C-9A04-4639-A8F8-B0F18C631947}" srcOrd="0" destOrd="0" presId="urn:microsoft.com/office/officeart/2005/8/layout/bProcess4"/>
    <dgm:cxn modelId="{9637774E-F3E1-41DA-818E-4062A5654AE1}" type="presParOf" srcId="{DFEDF45C-9A04-4639-A8F8-B0F18C631947}" destId="{A8300BC1-2257-4DFB-AEF7-F15BDC029BA9}" srcOrd="0" destOrd="0" presId="urn:microsoft.com/office/officeart/2005/8/layout/bProcess4"/>
    <dgm:cxn modelId="{D2656636-55C9-4013-A97F-7296746EB8AD}" type="presParOf" srcId="{DFEDF45C-9A04-4639-A8F8-B0F18C631947}" destId="{57712598-0A65-4302-8914-68E1DF476762}" srcOrd="1" destOrd="0" presId="urn:microsoft.com/office/officeart/2005/8/layout/bProcess4"/>
    <dgm:cxn modelId="{7FD46F59-054C-4622-91B2-0AA0CF904431}" type="presParOf" srcId="{598E2FD8-8BEC-460C-A13D-C53473E99EE9}" destId="{95AB2283-4717-4DDB-BF3A-9816A8C876CD}" srcOrd="1" destOrd="0" presId="urn:microsoft.com/office/officeart/2005/8/layout/bProcess4"/>
    <dgm:cxn modelId="{F96F2341-A3C7-4BF0-A92E-C18EFB261442}" type="presParOf" srcId="{598E2FD8-8BEC-460C-A13D-C53473E99EE9}" destId="{7F82F641-3CBF-42EB-9245-E192EDB2ABBB}" srcOrd="2" destOrd="0" presId="urn:microsoft.com/office/officeart/2005/8/layout/bProcess4"/>
    <dgm:cxn modelId="{F1033CF9-5B97-4B4E-A2A8-09956799CD36}" type="presParOf" srcId="{7F82F641-3CBF-42EB-9245-E192EDB2ABBB}" destId="{9EFC5812-3EC9-4B52-A2FD-6A31F1965BC8}" srcOrd="0" destOrd="0" presId="urn:microsoft.com/office/officeart/2005/8/layout/bProcess4"/>
    <dgm:cxn modelId="{69186C41-03F5-4321-B038-F5483C1A9D81}" type="presParOf" srcId="{7F82F641-3CBF-42EB-9245-E192EDB2ABBB}" destId="{003E21C9-20CB-494A-9B8C-6C4443EA5788}" srcOrd="1" destOrd="0" presId="urn:microsoft.com/office/officeart/2005/8/layout/bProcess4"/>
    <dgm:cxn modelId="{0DBFA969-D7E4-4455-8C2A-B4A3E1BFB3ED}" type="presParOf" srcId="{598E2FD8-8BEC-460C-A13D-C53473E99EE9}" destId="{944973F9-2531-4881-B7EE-BFA583EED71C}" srcOrd="3" destOrd="0" presId="urn:microsoft.com/office/officeart/2005/8/layout/bProcess4"/>
    <dgm:cxn modelId="{49C6E3A7-C2E2-49CF-8051-D727AE173F36}" type="presParOf" srcId="{598E2FD8-8BEC-460C-A13D-C53473E99EE9}" destId="{027DC983-8838-4FAD-8D2E-EFDAC8CA84C4}" srcOrd="4" destOrd="0" presId="urn:microsoft.com/office/officeart/2005/8/layout/bProcess4"/>
    <dgm:cxn modelId="{211CA5A8-FC8D-4322-8C0B-7EE9E49BC683}" type="presParOf" srcId="{027DC983-8838-4FAD-8D2E-EFDAC8CA84C4}" destId="{FDDE78DF-F4EE-4996-BB8C-B6695323A4EA}" srcOrd="0" destOrd="0" presId="urn:microsoft.com/office/officeart/2005/8/layout/bProcess4"/>
    <dgm:cxn modelId="{9BFAFFBE-A409-4865-932D-F66BC2338571}" type="presParOf" srcId="{027DC983-8838-4FAD-8D2E-EFDAC8CA84C4}" destId="{72B6489F-5033-47D8-9ACC-CE34B99DE92E}" srcOrd="1" destOrd="0" presId="urn:microsoft.com/office/officeart/2005/8/layout/bProcess4"/>
    <dgm:cxn modelId="{30A1648A-7954-497C-BF50-2F4DDA09DCA4}" type="presParOf" srcId="{598E2FD8-8BEC-460C-A13D-C53473E99EE9}" destId="{B16347D9-26D4-4276-8ED0-450FF6BB1DA1}" srcOrd="5" destOrd="0" presId="urn:microsoft.com/office/officeart/2005/8/layout/bProcess4"/>
    <dgm:cxn modelId="{E5A4A566-58BF-43EF-A448-77951BA99F1C}" type="presParOf" srcId="{598E2FD8-8BEC-460C-A13D-C53473E99EE9}" destId="{2EDE8FF4-9331-4FB4-B61A-056562F47C41}" srcOrd="6" destOrd="0" presId="urn:microsoft.com/office/officeart/2005/8/layout/bProcess4"/>
    <dgm:cxn modelId="{45614954-1843-4AF4-9742-A5E8D02D2398}" type="presParOf" srcId="{2EDE8FF4-9331-4FB4-B61A-056562F47C41}" destId="{6265EA94-C95E-469F-B8B4-3D688DD9A40D}" srcOrd="0" destOrd="0" presId="urn:microsoft.com/office/officeart/2005/8/layout/bProcess4"/>
    <dgm:cxn modelId="{06B1DD72-4D6A-43D0-A11B-244C2D948E3D}" type="presParOf" srcId="{2EDE8FF4-9331-4FB4-B61A-056562F47C41}" destId="{BD983CE5-49BA-4C01-AFA2-FC2E26F8F812}" srcOrd="1" destOrd="0" presId="urn:microsoft.com/office/officeart/2005/8/layout/bProcess4"/>
    <dgm:cxn modelId="{430B51DA-D0D3-4F45-AE09-B30EE2F67C7D}" type="presParOf" srcId="{598E2FD8-8BEC-460C-A13D-C53473E99EE9}" destId="{0A0A1BD1-40C5-46FB-8A85-2C92757B17A1}" srcOrd="7" destOrd="0" presId="urn:microsoft.com/office/officeart/2005/8/layout/bProcess4"/>
    <dgm:cxn modelId="{10D8A3BF-5618-4150-9F69-C2749E15574F}" type="presParOf" srcId="{598E2FD8-8BEC-460C-A13D-C53473E99EE9}" destId="{2ACF3AE8-CA2C-40FD-A2EC-DCAE053C09ED}" srcOrd="8" destOrd="0" presId="urn:microsoft.com/office/officeart/2005/8/layout/bProcess4"/>
    <dgm:cxn modelId="{A2E28F53-136D-4DC4-8B0D-3FDF163DAD8D}" type="presParOf" srcId="{2ACF3AE8-CA2C-40FD-A2EC-DCAE053C09ED}" destId="{91D1B64D-5A94-4339-B5F1-7CC2C07BFD64}" srcOrd="0" destOrd="0" presId="urn:microsoft.com/office/officeart/2005/8/layout/bProcess4"/>
    <dgm:cxn modelId="{3DACF427-F858-4AAA-A9B9-6D52EDFC536D}" type="presParOf" srcId="{2ACF3AE8-CA2C-40FD-A2EC-DCAE053C09ED}" destId="{A84847EE-E547-4E9E-858D-A2DDF17794DA}" srcOrd="1" destOrd="0" presId="urn:microsoft.com/office/officeart/2005/8/layout/bProcess4"/>
    <dgm:cxn modelId="{A84CE5B1-691C-4E45-A957-B8D287DDB8ED}" type="presParOf" srcId="{598E2FD8-8BEC-460C-A13D-C53473E99EE9}" destId="{6D6807C0-FBAB-4DFE-BF0C-0CCB85FF7819}" srcOrd="9" destOrd="0" presId="urn:microsoft.com/office/officeart/2005/8/layout/bProcess4"/>
    <dgm:cxn modelId="{8FC7105F-8C47-49E6-AE69-DD57FB81A61E}" type="presParOf" srcId="{598E2FD8-8BEC-460C-A13D-C53473E99EE9}" destId="{DF3E176A-A7E5-41A8-B501-8D14DB60DC9A}" srcOrd="10" destOrd="0" presId="urn:microsoft.com/office/officeart/2005/8/layout/bProcess4"/>
    <dgm:cxn modelId="{BD05CB83-9650-41EA-95CA-6CE93B28923E}" type="presParOf" srcId="{DF3E176A-A7E5-41A8-B501-8D14DB60DC9A}" destId="{1C51ED1B-1283-44EA-B5D1-F90C09499EFD}" srcOrd="0" destOrd="0" presId="urn:microsoft.com/office/officeart/2005/8/layout/bProcess4"/>
    <dgm:cxn modelId="{0898AC92-EA2E-49F3-A9DC-DB2F0F3D54F5}" type="presParOf" srcId="{DF3E176A-A7E5-41A8-B501-8D14DB60DC9A}" destId="{9D722325-FDEB-4B63-BE27-98BE0918DD6E}" srcOrd="1" destOrd="0" presId="urn:microsoft.com/office/officeart/2005/8/layout/bProcess4"/>
    <dgm:cxn modelId="{C5E1E86B-A1C9-466A-9D63-282D0004D848}" type="presParOf" srcId="{598E2FD8-8BEC-460C-A13D-C53473E99EE9}" destId="{143EB42F-E7CF-4222-ABB4-AEAC10BD8D40}" srcOrd="11" destOrd="0" presId="urn:microsoft.com/office/officeart/2005/8/layout/bProcess4"/>
    <dgm:cxn modelId="{3E508FEF-D040-473B-9FAC-A02519345843}" type="presParOf" srcId="{598E2FD8-8BEC-460C-A13D-C53473E99EE9}" destId="{3AA08443-7ECE-4828-804F-A9774CC1F5BB}" srcOrd="12" destOrd="0" presId="urn:microsoft.com/office/officeart/2005/8/layout/bProcess4"/>
    <dgm:cxn modelId="{39CD014D-4FAD-410B-BF02-6D5C24DD7023}" type="presParOf" srcId="{3AA08443-7ECE-4828-804F-A9774CC1F5BB}" destId="{5C7EA3CB-DBC4-4DCD-A57D-B85CEBE5D9DA}" srcOrd="0" destOrd="0" presId="urn:microsoft.com/office/officeart/2005/8/layout/bProcess4"/>
    <dgm:cxn modelId="{3560646D-E64E-4ECA-A83B-5727CB16527F}" type="presParOf" srcId="{3AA08443-7ECE-4828-804F-A9774CC1F5BB}" destId="{099318C3-E2C8-42FD-8DAE-B48031271784}" srcOrd="1" destOrd="0" presId="urn:microsoft.com/office/officeart/2005/8/layout/bProcess4"/>
    <dgm:cxn modelId="{2431A867-94C0-4627-B5E2-A53CDEB54307}" type="presParOf" srcId="{598E2FD8-8BEC-460C-A13D-C53473E99EE9}" destId="{0BCCC777-F2A8-4022-ACDC-A9F6FE566A5C}" srcOrd="13" destOrd="0" presId="urn:microsoft.com/office/officeart/2005/8/layout/bProcess4"/>
    <dgm:cxn modelId="{3016E844-0CFA-47F7-A986-414DABC569D0}" type="presParOf" srcId="{598E2FD8-8BEC-460C-A13D-C53473E99EE9}" destId="{5267496A-3FB9-422C-9445-3705538D07D5}" srcOrd="14" destOrd="0" presId="urn:microsoft.com/office/officeart/2005/8/layout/bProcess4"/>
    <dgm:cxn modelId="{11A07D9B-B060-4A72-A0F7-1FC82FD12AD7}" type="presParOf" srcId="{5267496A-3FB9-422C-9445-3705538D07D5}" destId="{FDD094FE-4006-42C5-AFB0-A45C5C13F371}" srcOrd="0" destOrd="0" presId="urn:microsoft.com/office/officeart/2005/8/layout/bProcess4"/>
    <dgm:cxn modelId="{686BDC44-1BB6-4360-A18A-56FC598BEA21}" type="presParOf" srcId="{5267496A-3FB9-422C-9445-3705538D07D5}" destId="{ADA0B4E5-D388-4BA1-8234-52BDFED258A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D63F5C-5B94-41B1-86F3-262F432D67B8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E7F90-98C8-4346-88F4-45759475A570}">
      <dgm:prSet phldrT="[Text]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atin typeface="+mj-lt"/>
            </a:rPr>
            <a:t>SEEPEX</a:t>
          </a:r>
          <a:endParaRPr lang="en-US" dirty="0">
            <a:latin typeface="+mj-lt"/>
          </a:endParaRPr>
        </a:p>
      </dgm:t>
    </dgm:pt>
    <dgm:pt modelId="{AA14A075-1E4F-47A9-98C4-A016F678EAEE}" type="parTrans" cxnId="{E9C10C66-FAF9-47FA-B0F9-9E97C54B3D50}">
      <dgm:prSet/>
      <dgm:spPr/>
      <dgm:t>
        <a:bodyPr/>
        <a:lstStyle/>
        <a:p>
          <a:endParaRPr lang="en-US"/>
        </a:p>
      </dgm:t>
    </dgm:pt>
    <dgm:pt modelId="{7143047A-75AC-4434-B6D4-3E27418428C9}" type="sibTrans" cxnId="{E9C10C66-FAF9-47FA-B0F9-9E97C54B3D50}">
      <dgm:prSet/>
      <dgm:spPr/>
      <dgm:t>
        <a:bodyPr/>
        <a:lstStyle/>
        <a:p>
          <a:endParaRPr lang="en-US"/>
        </a:p>
      </dgm:t>
    </dgm:pt>
    <dgm:pt modelId="{5E090EFF-61D4-4A53-8955-AE97392D8115}">
      <dgm:prSet phldrT="[Text]"/>
      <dgm:spPr/>
      <dgm:t>
        <a:bodyPr/>
        <a:lstStyle/>
        <a:p>
          <a:r>
            <a:rPr lang="en-US" dirty="0" smtClean="0"/>
            <a:t>;;</a:t>
          </a:r>
          <a:endParaRPr lang="en-US" dirty="0"/>
        </a:p>
      </dgm:t>
    </dgm:pt>
    <dgm:pt modelId="{647CA72C-D45D-49F8-9C0E-13831E964F21}" type="parTrans" cxnId="{120CEBD7-D70D-4F47-A96B-B01AC3B9D1BF}">
      <dgm:prSet/>
      <dgm:spPr/>
      <dgm:t>
        <a:bodyPr/>
        <a:lstStyle/>
        <a:p>
          <a:endParaRPr lang="en-US"/>
        </a:p>
      </dgm:t>
    </dgm:pt>
    <dgm:pt modelId="{70146191-D011-4C6C-9BEB-E2E646578C70}" type="sibTrans" cxnId="{120CEBD7-D70D-4F47-A96B-B01AC3B9D1BF}">
      <dgm:prSet/>
      <dgm:spPr/>
      <dgm:t>
        <a:bodyPr/>
        <a:lstStyle/>
        <a:p>
          <a:endParaRPr lang="en-US"/>
        </a:p>
      </dgm:t>
    </dgm:pt>
    <dgm:pt modelId="{DFD7482B-F727-4EA4-A358-D0CC96676CD6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400" dirty="0" smtClean="0"/>
            <a:t>Implementation of intraday market</a:t>
          </a:r>
          <a:endParaRPr lang="en-US" sz="2400" dirty="0"/>
        </a:p>
      </dgm:t>
    </dgm:pt>
    <dgm:pt modelId="{3DECB442-BE23-4811-9CA5-137348DE6646}" type="parTrans" cxnId="{3AF72F59-D54E-4799-8F09-E5496B5A73FD}">
      <dgm:prSet/>
      <dgm:spPr/>
      <dgm:t>
        <a:bodyPr/>
        <a:lstStyle/>
        <a:p>
          <a:endParaRPr lang="en-US"/>
        </a:p>
      </dgm:t>
    </dgm:pt>
    <dgm:pt modelId="{00D4DBE0-9803-4338-883C-E87554AAD86E}" type="sibTrans" cxnId="{3AF72F59-D54E-4799-8F09-E5496B5A73FD}">
      <dgm:prSet/>
      <dgm:spPr/>
      <dgm:t>
        <a:bodyPr/>
        <a:lstStyle/>
        <a:p>
          <a:endParaRPr lang="en-US"/>
        </a:p>
      </dgm:t>
    </dgm:pt>
    <dgm:pt modelId="{DA25D84A-5B73-43AC-8D83-9A42A8935713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RES</a:t>
          </a:r>
          <a:endParaRPr lang="en-US" dirty="0"/>
        </a:p>
      </dgm:t>
    </dgm:pt>
    <dgm:pt modelId="{D59FFA27-3A97-473E-B9F4-985345574E3E}" type="parTrans" cxnId="{D110D72C-BCEB-4FEC-A020-77DEE43E8DE8}">
      <dgm:prSet/>
      <dgm:spPr/>
      <dgm:t>
        <a:bodyPr/>
        <a:lstStyle/>
        <a:p>
          <a:endParaRPr lang="en-US"/>
        </a:p>
      </dgm:t>
    </dgm:pt>
    <dgm:pt modelId="{AC462FC6-D2E4-4F64-B5DE-276C4BEA38FD}" type="sibTrans" cxnId="{D110D72C-BCEB-4FEC-A020-77DEE43E8DE8}">
      <dgm:prSet/>
      <dgm:spPr/>
      <dgm:t>
        <a:bodyPr/>
        <a:lstStyle/>
        <a:p>
          <a:endParaRPr lang="en-US"/>
        </a:p>
      </dgm:t>
    </dgm:pt>
    <dgm:pt modelId="{623DF241-5528-46B6-B020-F7CCA86C890D}">
      <dgm:prSet phldrT="[Text]"/>
      <dgm:spPr/>
      <dgm:t>
        <a:bodyPr/>
        <a:lstStyle/>
        <a:p>
          <a:r>
            <a:rPr lang="en-US" dirty="0" err="1" smtClean="0"/>
            <a:t>ff</a:t>
          </a:r>
          <a:endParaRPr lang="en-US" dirty="0"/>
        </a:p>
      </dgm:t>
    </dgm:pt>
    <dgm:pt modelId="{93F612C2-80A3-4F7A-A897-960C2E6F942F}" type="parTrans" cxnId="{7C9B0440-69F1-44D8-9A1A-70C3B6553F28}">
      <dgm:prSet/>
      <dgm:spPr/>
      <dgm:t>
        <a:bodyPr/>
        <a:lstStyle/>
        <a:p>
          <a:endParaRPr lang="en-US"/>
        </a:p>
      </dgm:t>
    </dgm:pt>
    <dgm:pt modelId="{5D16BACE-05EB-4892-A785-DC9EA2016840}" type="sibTrans" cxnId="{7C9B0440-69F1-44D8-9A1A-70C3B6553F28}">
      <dgm:prSet/>
      <dgm:spPr/>
      <dgm:t>
        <a:bodyPr/>
        <a:lstStyle/>
        <a:p>
          <a:endParaRPr lang="en-US"/>
        </a:p>
      </dgm:t>
    </dgm:pt>
    <dgm:pt modelId="{CB7AA8A6-4D84-4374-A8B2-9217E7F19685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400" dirty="0" smtClean="0">
              <a:latin typeface="+mj-lt"/>
              <a:ea typeface="+mn-ea"/>
              <a:cs typeface="+mn-cs"/>
            </a:rPr>
            <a:t>Integration of RES into the balancing market market</a:t>
          </a:r>
          <a:endParaRPr lang="en-US" sz="2400" dirty="0">
            <a:latin typeface="+mj-lt"/>
          </a:endParaRPr>
        </a:p>
      </dgm:t>
    </dgm:pt>
    <dgm:pt modelId="{4B88FD1B-01D1-4265-AFC8-6DED39FA47B3}" type="parTrans" cxnId="{B617FBC3-1F65-437F-BD11-8B0C4EBA523F}">
      <dgm:prSet/>
      <dgm:spPr/>
      <dgm:t>
        <a:bodyPr/>
        <a:lstStyle/>
        <a:p>
          <a:endParaRPr lang="en-US"/>
        </a:p>
      </dgm:t>
    </dgm:pt>
    <dgm:pt modelId="{7170A001-4C23-4119-AF34-D637D3D97D97}" type="sibTrans" cxnId="{B617FBC3-1F65-437F-BD11-8B0C4EBA523F}">
      <dgm:prSet/>
      <dgm:spPr/>
      <dgm:t>
        <a:bodyPr/>
        <a:lstStyle/>
        <a:p>
          <a:endParaRPr lang="en-US"/>
        </a:p>
      </dgm:t>
    </dgm:pt>
    <dgm:pt modelId="{27F6493F-0D2E-4E1B-B806-71A4C87C2DCB}">
      <dgm:prSet phldrT="[Text]"/>
      <dgm:spPr>
        <a:solidFill>
          <a:srgbClr val="77220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Transmission Access</a:t>
          </a:r>
          <a:endParaRPr lang="en-US" dirty="0"/>
        </a:p>
      </dgm:t>
    </dgm:pt>
    <dgm:pt modelId="{B24E687E-A591-4B67-9F76-377E96036809}" type="parTrans" cxnId="{1579499A-F990-42AD-8497-59B69BF2EFE4}">
      <dgm:prSet/>
      <dgm:spPr/>
      <dgm:t>
        <a:bodyPr/>
        <a:lstStyle/>
        <a:p>
          <a:endParaRPr lang="en-US"/>
        </a:p>
      </dgm:t>
    </dgm:pt>
    <dgm:pt modelId="{506F4E00-46C4-465F-A88A-2D3D7BA4F05A}" type="sibTrans" cxnId="{1579499A-F990-42AD-8497-59B69BF2EFE4}">
      <dgm:prSet/>
      <dgm:spPr/>
      <dgm:t>
        <a:bodyPr/>
        <a:lstStyle/>
        <a:p>
          <a:endParaRPr lang="en-US"/>
        </a:p>
      </dgm:t>
    </dgm:pt>
    <dgm:pt modelId="{D21041F6-070D-4063-8D2B-2B15624DD2AD}">
      <dgm:prSet phldrT="[Text]" custT="1"/>
      <dgm:spPr/>
      <dgm:t>
        <a:bodyPr/>
        <a:lstStyle/>
        <a:p>
          <a:r>
            <a:rPr lang="en-US" sz="2400" dirty="0" smtClean="0">
              <a:latin typeface="+mn-lt"/>
              <a:ea typeface="+mn-ea"/>
              <a:cs typeface="+mn-cs"/>
            </a:rPr>
            <a:t>Introduction of the G component in transmission system tariff</a:t>
          </a:r>
          <a:endParaRPr lang="en-US" sz="2400" dirty="0">
            <a:latin typeface="+mn-lt"/>
            <a:ea typeface="+mn-ea"/>
            <a:cs typeface="+mn-cs"/>
          </a:endParaRPr>
        </a:p>
      </dgm:t>
    </dgm:pt>
    <dgm:pt modelId="{9FBE3D39-139D-42D4-B74D-FB3871C30A50}" type="parTrans" cxnId="{FC50BD22-1E9A-44A6-9147-6EBE6FD1F82D}">
      <dgm:prSet/>
      <dgm:spPr/>
      <dgm:t>
        <a:bodyPr/>
        <a:lstStyle/>
        <a:p>
          <a:endParaRPr lang="en-US"/>
        </a:p>
      </dgm:t>
    </dgm:pt>
    <dgm:pt modelId="{ACA0E0BF-7283-47FF-BDB5-0214B462B8A2}" type="sibTrans" cxnId="{FC50BD22-1E9A-44A6-9147-6EBE6FD1F82D}">
      <dgm:prSet/>
      <dgm:spPr/>
      <dgm:t>
        <a:bodyPr/>
        <a:lstStyle/>
        <a:p>
          <a:endParaRPr lang="en-US"/>
        </a:p>
      </dgm:t>
    </dgm:pt>
    <dgm:pt modelId="{FBA048C5-0CF5-489D-B45E-E60E8F30E328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1200" dirty="0"/>
        </a:p>
      </dgm:t>
    </dgm:pt>
    <dgm:pt modelId="{72961071-243C-4216-A6B1-498DFB138244}" type="parTrans" cxnId="{64827E10-A5D8-490C-99F2-40CF94A5C8EA}">
      <dgm:prSet/>
      <dgm:spPr/>
      <dgm:t>
        <a:bodyPr/>
        <a:lstStyle/>
        <a:p>
          <a:endParaRPr lang="en-US"/>
        </a:p>
      </dgm:t>
    </dgm:pt>
    <dgm:pt modelId="{A49567C8-D103-4F5D-9ADB-13856D11E0B2}" type="sibTrans" cxnId="{64827E10-A5D8-490C-99F2-40CF94A5C8EA}">
      <dgm:prSet/>
      <dgm:spPr/>
      <dgm:t>
        <a:bodyPr/>
        <a:lstStyle/>
        <a:p>
          <a:endParaRPr lang="en-US"/>
        </a:p>
      </dgm:t>
    </dgm:pt>
    <dgm:pt modelId="{32FF05CA-643A-40D5-B1BB-7B64A6F15527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1400" dirty="0"/>
        </a:p>
      </dgm:t>
    </dgm:pt>
    <dgm:pt modelId="{0D9D9625-1AE3-4EDE-8854-F72E81B14CD9}" type="parTrans" cxnId="{695F45A3-0F5E-4C60-94FB-93A936ACA78C}">
      <dgm:prSet/>
      <dgm:spPr/>
      <dgm:t>
        <a:bodyPr/>
        <a:lstStyle/>
        <a:p>
          <a:endParaRPr lang="en-US"/>
        </a:p>
      </dgm:t>
    </dgm:pt>
    <dgm:pt modelId="{AA2B4D78-DCE0-42BE-9CD1-752684E9399F}" type="sibTrans" cxnId="{695F45A3-0F5E-4C60-94FB-93A936ACA78C}">
      <dgm:prSet/>
      <dgm:spPr/>
      <dgm:t>
        <a:bodyPr/>
        <a:lstStyle/>
        <a:p>
          <a:endParaRPr lang="en-US"/>
        </a:p>
      </dgm:t>
    </dgm:pt>
    <dgm:pt modelId="{8EA3AC99-B542-4C4D-B13B-AD3B297B2C50}">
      <dgm:prSet phldrT="[Text]"/>
      <dgm:spPr/>
      <dgm:t>
        <a:bodyPr/>
        <a:lstStyle/>
        <a:p>
          <a:endParaRPr lang="en-US" dirty="0"/>
        </a:p>
      </dgm:t>
    </dgm:pt>
    <dgm:pt modelId="{28D8B958-403C-47AF-B806-E97F3567B153}" type="sibTrans" cxnId="{EDE93223-3252-49BA-AC81-C683DD3EF21F}">
      <dgm:prSet/>
      <dgm:spPr/>
      <dgm:t>
        <a:bodyPr/>
        <a:lstStyle/>
        <a:p>
          <a:endParaRPr lang="en-US"/>
        </a:p>
      </dgm:t>
    </dgm:pt>
    <dgm:pt modelId="{9221A809-310A-4EAE-AB78-77974ADE7DBD}" type="parTrans" cxnId="{EDE93223-3252-49BA-AC81-C683DD3EF21F}">
      <dgm:prSet/>
      <dgm:spPr/>
      <dgm:t>
        <a:bodyPr/>
        <a:lstStyle/>
        <a:p>
          <a:endParaRPr lang="en-US"/>
        </a:p>
      </dgm:t>
    </dgm:pt>
    <dgm:pt modelId="{DB5397AD-6D41-4B28-9C4A-0BDDA9305813}">
      <dgm:prSet phldrT="[Text]" custT="1"/>
      <dgm:spPr/>
      <dgm:t>
        <a:bodyPr/>
        <a:lstStyle/>
        <a:p>
          <a:endParaRPr lang="en-US" sz="2000" dirty="0">
            <a:latin typeface="Arial" charset="0"/>
            <a:ea typeface="+mn-ea"/>
            <a:cs typeface="+mn-cs"/>
          </a:endParaRPr>
        </a:p>
      </dgm:t>
    </dgm:pt>
    <dgm:pt modelId="{37D1E7A6-7EC6-4F64-B1D2-4A71DBAA0ACE}" type="parTrans" cxnId="{9A0A22AD-8769-4742-8AFA-8C0638B539FD}">
      <dgm:prSet/>
      <dgm:spPr/>
      <dgm:t>
        <a:bodyPr/>
        <a:lstStyle/>
        <a:p>
          <a:endParaRPr lang="en-US"/>
        </a:p>
      </dgm:t>
    </dgm:pt>
    <dgm:pt modelId="{07CBA300-D3EF-4435-AD39-09EB219AFC1E}" type="sibTrans" cxnId="{9A0A22AD-8769-4742-8AFA-8C0638B539FD}">
      <dgm:prSet/>
      <dgm:spPr/>
      <dgm:t>
        <a:bodyPr/>
        <a:lstStyle/>
        <a:p>
          <a:endParaRPr lang="en-US"/>
        </a:p>
      </dgm:t>
    </dgm:pt>
    <dgm:pt modelId="{09AB04D1-B1F3-41D1-83CC-FEB94E663C74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1400" dirty="0"/>
        </a:p>
      </dgm:t>
    </dgm:pt>
    <dgm:pt modelId="{06FC853F-AA08-424A-B570-019CB1A4C6D0}" type="parTrans" cxnId="{01BE291C-7558-4DFF-920A-C5E14926E688}">
      <dgm:prSet/>
      <dgm:spPr/>
      <dgm:t>
        <a:bodyPr/>
        <a:lstStyle/>
        <a:p>
          <a:endParaRPr lang="en-US"/>
        </a:p>
      </dgm:t>
    </dgm:pt>
    <dgm:pt modelId="{06E3BE61-356B-45CA-9A9F-3CDBF7AFD052}" type="sibTrans" cxnId="{01BE291C-7558-4DFF-920A-C5E14926E688}">
      <dgm:prSet/>
      <dgm:spPr/>
      <dgm:t>
        <a:bodyPr/>
        <a:lstStyle/>
        <a:p>
          <a:endParaRPr lang="en-US"/>
        </a:p>
      </dgm:t>
    </dgm:pt>
    <dgm:pt modelId="{5B11CAF7-666D-4FC8-8703-32F32F45E027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2000" dirty="0"/>
        </a:p>
      </dgm:t>
    </dgm:pt>
    <dgm:pt modelId="{F80214BE-D5EE-4C62-B7FF-B7869B513608}" type="parTrans" cxnId="{C341A1DB-EF81-4E00-88A1-CC4AF2F51AA9}">
      <dgm:prSet/>
      <dgm:spPr/>
      <dgm:t>
        <a:bodyPr/>
        <a:lstStyle/>
        <a:p>
          <a:endParaRPr lang="en-US"/>
        </a:p>
      </dgm:t>
    </dgm:pt>
    <dgm:pt modelId="{C382A706-FDA8-4BF6-8A90-87392BB327D3}" type="sibTrans" cxnId="{C341A1DB-EF81-4E00-88A1-CC4AF2F51AA9}">
      <dgm:prSet/>
      <dgm:spPr/>
      <dgm:t>
        <a:bodyPr/>
        <a:lstStyle/>
        <a:p>
          <a:endParaRPr lang="en-US"/>
        </a:p>
      </dgm:t>
    </dgm:pt>
    <dgm:pt modelId="{CA71F745-B9F0-400C-B319-3DE79FA55501}" type="pres">
      <dgm:prSet presAssocID="{17D63F5C-5B94-41B1-86F3-262F432D67B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0CAFB4-1403-4F77-B8F3-7E98F23E0059}" type="pres">
      <dgm:prSet presAssocID="{1B1E7F90-98C8-4346-88F4-45759475A570}" presName="composite" presStyleCnt="0"/>
      <dgm:spPr/>
    </dgm:pt>
    <dgm:pt modelId="{C5F6CAAE-6B36-48E2-8298-6D68BED1A885}" type="pres">
      <dgm:prSet presAssocID="{1B1E7F90-98C8-4346-88F4-45759475A570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D961C-44D7-47E5-9E18-DF1012FDDA65}" type="pres">
      <dgm:prSet presAssocID="{1B1E7F90-98C8-4346-88F4-45759475A570}" presName="Parent" presStyleLbl="alignNode1" presStyleIdx="0" presStyleCnt="3" custScaleX="137684" custLinFactNeighborX="988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41A9-2176-4981-8219-0829C190DD26}" type="pres">
      <dgm:prSet presAssocID="{1B1E7F90-98C8-4346-88F4-45759475A570}" presName="Accent" presStyleLbl="parChTrans1D1" presStyleIdx="0" presStyleCnt="3"/>
      <dgm:spPr/>
    </dgm:pt>
    <dgm:pt modelId="{494EE15A-F19D-46B8-A94C-949447DF5BD9}" type="pres">
      <dgm:prSet presAssocID="{1B1E7F90-98C8-4346-88F4-45759475A570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35CD4-F43E-4CCD-9B20-87E44A1FF073}" type="pres">
      <dgm:prSet presAssocID="{7143047A-75AC-4434-B6D4-3E27418428C9}" presName="sibTrans" presStyleCnt="0"/>
      <dgm:spPr/>
    </dgm:pt>
    <dgm:pt modelId="{BD9FBA40-8A5F-4F5C-A661-236DCBF9F476}" type="pres">
      <dgm:prSet presAssocID="{DA25D84A-5B73-43AC-8D83-9A42A8935713}" presName="composite" presStyleCnt="0"/>
      <dgm:spPr/>
    </dgm:pt>
    <dgm:pt modelId="{26155D9F-5E62-4DE2-B6EE-263D12CF607A}" type="pres">
      <dgm:prSet presAssocID="{DA25D84A-5B73-43AC-8D83-9A42A8935713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885EA-C0F3-4A26-90D9-842DE62B192A}" type="pres">
      <dgm:prSet presAssocID="{DA25D84A-5B73-43AC-8D83-9A42A8935713}" presName="Parent" presStyleLbl="alignNode1" presStyleIdx="1" presStyleCnt="3" custScaleX="138342" custLinFactNeighborX="9585" custLinFactNeighborY="40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1723A-EB67-49FA-82CA-00DAAB6CDD54}" type="pres">
      <dgm:prSet presAssocID="{DA25D84A-5B73-43AC-8D83-9A42A8935713}" presName="Accent" presStyleLbl="parChTrans1D1" presStyleIdx="1" presStyleCnt="3"/>
      <dgm:spPr/>
    </dgm:pt>
    <dgm:pt modelId="{60ABD0DB-3F33-4715-8DB6-20A39F7560A6}" type="pres">
      <dgm:prSet presAssocID="{DA25D84A-5B73-43AC-8D83-9A42A8935713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C3A3D-2710-4AD4-A923-4715AF2411B4}" type="pres">
      <dgm:prSet presAssocID="{AC462FC6-D2E4-4F64-B5DE-276C4BEA38FD}" presName="sibTrans" presStyleCnt="0"/>
      <dgm:spPr/>
    </dgm:pt>
    <dgm:pt modelId="{2C00B85D-EE0B-4A72-BDCB-293F0A538988}" type="pres">
      <dgm:prSet presAssocID="{27F6493F-0D2E-4E1B-B806-71A4C87C2DCB}" presName="composite" presStyleCnt="0"/>
      <dgm:spPr/>
    </dgm:pt>
    <dgm:pt modelId="{5C2A268E-0756-405A-906B-0A90CD757267}" type="pres">
      <dgm:prSet presAssocID="{27F6493F-0D2E-4E1B-B806-71A4C87C2DCB}" presName="FirstChild" presStyleLbl="revTx" presStyleIdx="4" presStyleCnt="6" custScaleX="43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9114D-157D-4323-8999-4AA70147C7AD}" type="pres">
      <dgm:prSet presAssocID="{27F6493F-0D2E-4E1B-B806-71A4C87C2DCB}" presName="Parent" presStyleLbl="alignNode1" presStyleIdx="2" presStyleCnt="3" custScaleX="138921" custLinFactNeighborX="9730" custLinFactNeighborY="-11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CA089-6571-4197-977C-B6CC8DD9F225}" type="pres">
      <dgm:prSet presAssocID="{27F6493F-0D2E-4E1B-B806-71A4C87C2DCB}" presName="Accent" presStyleLbl="parChTrans1D1" presStyleIdx="2" presStyleCnt="3"/>
      <dgm:spPr/>
    </dgm:pt>
    <dgm:pt modelId="{5BC6E5D5-FE88-40D7-BC84-5EC1AC76949F}" type="pres">
      <dgm:prSet presAssocID="{27F6493F-0D2E-4E1B-B806-71A4C87C2DCB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827E10-A5D8-490C-99F2-40CF94A5C8EA}" srcId="{1B1E7F90-98C8-4346-88F4-45759475A570}" destId="{FBA048C5-0CF5-489D-B45E-E60E8F30E328}" srcOrd="1" destOrd="0" parTransId="{72961071-243C-4216-A6B1-498DFB138244}" sibTransId="{A49567C8-D103-4F5D-9ADB-13856D11E0B2}"/>
    <dgm:cxn modelId="{23266D84-0E80-4745-B325-130A82667CF1}" type="presOf" srcId="{DA25D84A-5B73-43AC-8D83-9A42A8935713}" destId="{C4D885EA-C0F3-4A26-90D9-842DE62B192A}" srcOrd="0" destOrd="0" presId="urn:microsoft.com/office/officeart/2011/layout/TabList"/>
    <dgm:cxn modelId="{BF2E4266-8BFB-4E2C-A674-516BCDAEBDE5}" type="presOf" srcId="{09AB04D1-B1F3-41D1-83CC-FEB94E663C74}" destId="{60ABD0DB-3F33-4715-8DB6-20A39F7560A6}" srcOrd="0" destOrd="0" presId="urn:microsoft.com/office/officeart/2011/layout/TabList"/>
    <dgm:cxn modelId="{EDE93223-3252-49BA-AC81-C683DD3EF21F}" srcId="{27F6493F-0D2E-4E1B-B806-71A4C87C2DCB}" destId="{8EA3AC99-B542-4C4D-B13B-AD3B297B2C50}" srcOrd="0" destOrd="0" parTransId="{9221A809-310A-4EAE-AB78-77974ADE7DBD}" sibTransId="{28D8B958-403C-47AF-B806-E97F3567B153}"/>
    <dgm:cxn modelId="{3AF72F59-D54E-4799-8F09-E5496B5A73FD}" srcId="{1B1E7F90-98C8-4346-88F4-45759475A570}" destId="{DFD7482B-F727-4EA4-A358-D0CC96676CD6}" srcOrd="3" destOrd="0" parTransId="{3DECB442-BE23-4811-9CA5-137348DE6646}" sibTransId="{00D4DBE0-9803-4338-883C-E87554AAD86E}"/>
    <dgm:cxn modelId="{474C853D-C75F-4267-B185-A22CBFE38721}" type="presOf" srcId="{1B1E7F90-98C8-4346-88F4-45759475A570}" destId="{E02D961C-44D7-47E5-9E18-DF1012FDDA65}" srcOrd="0" destOrd="0" presId="urn:microsoft.com/office/officeart/2011/layout/TabList"/>
    <dgm:cxn modelId="{25C24863-8FEE-4BBF-B891-A8002C679B79}" type="presOf" srcId="{5B11CAF7-666D-4FC8-8703-32F32F45E027}" destId="{494EE15A-F19D-46B8-A94C-949447DF5BD9}" srcOrd="0" destOrd="1" presId="urn:microsoft.com/office/officeart/2011/layout/TabList"/>
    <dgm:cxn modelId="{B617FBC3-1F65-437F-BD11-8B0C4EBA523F}" srcId="{DA25D84A-5B73-43AC-8D83-9A42A8935713}" destId="{CB7AA8A6-4D84-4374-A8B2-9217E7F19685}" srcOrd="3" destOrd="0" parTransId="{4B88FD1B-01D1-4265-AFC8-6DED39FA47B3}" sibTransId="{7170A001-4C23-4119-AF34-D637D3D97D97}"/>
    <dgm:cxn modelId="{E531C05E-CA2F-471E-BEB0-5930E768BEEF}" type="presOf" srcId="{D21041F6-070D-4063-8D2B-2B15624DD2AD}" destId="{5BC6E5D5-FE88-40D7-BC84-5EC1AC76949F}" srcOrd="0" destOrd="1" presId="urn:microsoft.com/office/officeart/2011/layout/TabList"/>
    <dgm:cxn modelId="{452DCF15-3134-4823-9D8F-226FA2551ED1}" type="presOf" srcId="{FBA048C5-0CF5-489D-B45E-E60E8F30E328}" destId="{494EE15A-F19D-46B8-A94C-949447DF5BD9}" srcOrd="0" destOrd="0" presId="urn:microsoft.com/office/officeart/2011/layout/TabList"/>
    <dgm:cxn modelId="{01BE291C-7558-4DFF-920A-C5E14926E688}" srcId="{DA25D84A-5B73-43AC-8D83-9A42A8935713}" destId="{09AB04D1-B1F3-41D1-83CC-FEB94E663C74}" srcOrd="1" destOrd="0" parTransId="{06FC853F-AA08-424A-B570-019CB1A4C6D0}" sibTransId="{06E3BE61-356B-45CA-9A9F-3CDBF7AFD052}"/>
    <dgm:cxn modelId="{9C88FA0C-9014-4763-AE40-C2E5ED38048B}" type="presOf" srcId="{8EA3AC99-B542-4C4D-B13B-AD3B297B2C50}" destId="{5C2A268E-0756-405A-906B-0A90CD757267}" srcOrd="0" destOrd="0" presId="urn:microsoft.com/office/officeart/2011/layout/TabList"/>
    <dgm:cxn modelId="{558FAED2-7DA0-4DD4-92C1-D59C7DFEE7A3}" type="presOf" srcId="{DFD7482B-F727-4EA4-A358-D0CC96676CD6}" destId="{494EE15A-F19D-46B8-A94C-949447DF5BD9}" srcOrd="0" destOrd="2" presId="urn:microsoft.com/office/officeart/2011/layout/TabList"/>
    <dgm:cxn modelId="{C341A1DB-EF81-4E00-88A1-CC4AF2F51AA9}" srcId="{1B1E7F90-98C8-4346-88F4-45759475A570}" destId="{5B11CAF7-666D-4FC8-8703-32F32F45E027}" srcOrd="2" destOrd="0" parTransId="{F80214BE-D5EE-4C62-B7FF-B7869B513608}" sibTransId="{C382A706-FDA8-4BF6-8A90-87392BB327D3}"/>
    <dgm:cxn modelId="{E9C10C66-FAF9-47FA-B0F9-9E97C54B3D50}" srcId="{17D63F5C-5B94-41B1-86F3-262F432D67B8}" destId="{1B1E7F90-98C8-4346-88F4-45759475A570}" srcOrd="0" destOrd="0" parTransId="{AA14A075-1E4F-47A9-98C4-A016F678EAEE}" sibTransId="{7143047A-75AC-4434-B6D4-3E27418428C9}"/>
    <dgm:cxn modelId="{CC849F99-486C-47AA-AD0D-DE70C76C012A}" type="presOf" srcId="{27F6493F-0D2E-4E1B-B806-71A4C87C2DCB}" destId="{85F9114D-157D-4323-8999-4AA70147C7AD}" srcOrd="0" destOrd="0" presId="urn:microsoft.com/office/officeart/2011/layout/TabList"/>
    <dgm:cxn modelId="{41BEF6E7-EEF7-4D5E-BE24-6CD8D844E8FF}" type="presOf" srcId="{DB5397AD-6D41-4B28-9C4A-0BDDA9305813}" destId="{5BC6E5D5-FE88-40D7-BC84-5EC1AC76949F}" srcOrd="0" destOrd="0" presId="urn:microsoft.com/office/officeart/2011/layout/TabList"/>
    <dgm:cxn modelId="{1579499A-F990-42AD-8497-59B69BF2EFE4}" srcId="{17D63F5C-5B94-41B1-86F3-262F432D67B8}" destId="{27F6493F-0D2E-4E1B-B806-71A4C87C2DCB}" srcOrd="2" destOrd="0" parTransId="{B24E687E-A591-4B67-9F76-377E96036809}" sibTransId="{506F4E00-46C4-465F-A88A-2D3D7BA4F05A}"/>
    <dgm:cxn modelId="{FC50BD22-1E9A-44A6-9147-6EBE6FD1F82D}" srcId="{27F6493F-0D2E-4E1B-B806-71A4C87C2DCB}" destId="{D21041F6-070D-4063-8D2B-2B15624DD2AD}" srcOrd="2" destOrd="0" parTransId="{9FBE3D39-139D-42D4-B74D-FB3871C30A50}" sibTransId="{ACA0E0BF-7283-47FF-BDB5-0214B462B8A2}"/>
    <dgm:cxn modelId="{68AFE538-9683-4FDB-A241-D57578CB7B87}" type="presOf" srcId="{623DF241-5528-46B6-B020-F7CCA86C890D}" destId="{26155D9F-5E62-4DE2-B6EE-263D12CF607A}" srcOrd="0" destOrd="0" presId="urn:microsoft.com/office/officeart/2011/layout/TabList"/>
    <dgm:cxn modelId="{D110D72C-BCEB-4FEC-A020-77DEE43E8DE8}" srcId="{17D63F5C-5B94-41B1-86F3-262F432D67B8}" destId="{DA25D84A-5B73-43AC-8D83-9A42A8935713}" srcOrd="1" destOrd="0" parTransId="{D59FFA27-3A97-473E-B9F4-985345574E3E}" sibTransId="{AC462FC6-D2E4-4F64-B5DE-276C4BEA38FD}"/>
    <dgm:cxn modelId="{CD0BA0DF-8030-4B11-B4E7-D596610498C2}" type="presOf" srcId="{17D63F5C-5B94-41B1-86F3-262F432D67B8}" destId="{CA71F745-B9F0-400C-B319-3DE79FA55501}" srcOrd="0" destOrd="0" presId="urn:microsoft.com/office/officeart/2011/layout/TabList"/>
    <dgm:cxn modelId="{7C9B0440-69F1-44D8-9A1A-70C3B6553F28}" srcId="{DA25D84A-5B73-43AC-8D83-9A42A8935713}" destId="{623DF241-5528-46B6-B020-F7CCA86C890D}" srcOrd="0" destOrd="0" parTransId="{93F612C2-80A3-4F7A-A897-960C2E6F942F}" sibTransId="{5D16BACE-05EB-4892-A785-DC9EA2016840}"/>
    <dgm:cxn modelId="{98A46FA6-5605-4338-8327-1B6A82B69815}" type="presOf" srcId="{5E090EFF-61D4-4A53-8955-AE97392D8115}" destId="{C5F6CAAE-6B36-48E2-8298-6D68BED1A885}" srcOrd="0" destOrd="0" presId="urn:microsoft.com/office/officeart/2011/layout/TabList"/>
    <dgm:cxn modelId="{6CA43BE4-7C2C-4106-8E96-07830D1EDAC7}" type="presOf" srcId="{32FF05CA-643A-40D5-B1BB-7B64A6F15527}" destId="{60ABD0DB-3F33-4715-8DB6-20A39F7560A6}" srcOrd="0" destOrd="1" presId="urn:microsoft.com/office/officeart/2011/layout/TabList"/>
    <dgm:cxn modelId="{9A0A22AD-8769-4742-8AFA-8C0638B539FD}" srcId="{27F6493F-0D2E-4E1B-B806-71A4C87C2DCB}" destId="{DB5397AD-6D41-4B28-9C4A-0BDDA9305813}" srcOrd="1" destOrd="0" parTransId="{37D1E7A6-7EC6-4F64-B1D2-4A71DBAA0ACE}" sibTransId="{07CBA300-D3EF-4435-AD39-09EB219AFC1E}"/>
    <dgm:cxn modelId="{120CEBD7-D70D-4F47-A96B-B01AC3B9D1BF}" srcId="{1B1E7F90-98C8-4346-88F4-45759475A570}" destId="{5E090EFF-61D4-4A53-8955-AE97392D8115}" srcOrd="0" destOrd="0" parTransId="{647CA72C-D45D-49F8-9C0E-13831E964F21}" sibTransId="{70146191-D011-4C6C-9BEB-E2E646578C70}"/>
    <dgm:cxn modelId="{695F45A3-0F5E-4C60-94FB-93A936ACA78C}" srcId="{DA25D84A-5B73-43AC-8D83-9A42A8935713}" destId="{32FF05CA-643A-40D5-B1BB-7B64A6F15527}" srcOrd="2" destOrd="0" parTransId="{0D9D9625-1AE3-4EDE-8854-F72E81B14CD9}" sibTransId="{AA2B4D78-DCE0-42BE-9CD1-752684E9399F}"/>
    <dgm:cxn modelId="{4BB881A0-84EF-4B14-AF84-A0EB6EEE3FB9}" type="presOf" srcId="{CB7AA8A6-4D84-4374-A8B2-9217E7F19685}" destId="{60ABD0DB-3F33-4715-8DB6-20A39F7560A6}" srcOrd="0" destOrd="2" presId="urn:microsoft.com/office/officeart/2011/layout/TabList"/>
    <dgm:cxn modelId="{C5E6286A-F05B-408E-A1BC-D39D34D4A156}" type="presParOf" srcId="{CA71F745-B9F0-400C-B319-3DE79FA55501}" destId="{850CAFB4-1403-4F77-B8F3-7E98F23E0059}" srcOrd="0" destOrd="0" presId="urn:microsoft.com/office/officeart/2011/layout/TabList"/>
    <dgm:cxn modelId="{65D4E6D9-8455-418C-B613-1C994ACCCE18}" type="presParOf" srcId="{850CAFB4-1403-4F77-B8F3-7E98F23E0059}" destId="{C5F6CAAE-6B36-48E2-8298-6D68BED1A885}" srcOrd="0" destOrd="0" presId="urn:microsoft.com/office/officeart/2011/layout/TabList"/>
    <dgm:cxn modelId="{4B9CB21E-F171-469E-9DA1-1E669FC7CC77}" type="presParOf" srcId="{850CAFB4-1403-4F77-B8F3-7E98F23E0059}" destId="{E02D961C-44D7-47E5-9E18-DF1012FDDA65}" srcOrd="1" destOrd="0" presId="urn:microsoft.com/office/officeart/2011/layout/TabList"/>
    <dgm:cxn modelId="{721D8B7D-5C27-4E4B-B264-8AC243FF814B}" type="presParOf" srcId="{850CAFB4-1403-4F77-B8F3-7E98F23E0059}" destId="{535C41A9-2176-4981-8219-0829C190DD26}" srcOrd="2" destOrd="0" presId="urn:microsoft.com/office/officeart/2011/layout/TabList"/>
    <dgm:cxn modelId="{CBC1C81A-E584-4AE6-BCC4-E2844BAE1A1A}" type="presParOf" srcId="{CA71F745-B9F0-400C-B319-3DE79FA55501}" destId="{494EE15A-F19D-46B8-A94C-949447DF5BD9}" srcOrd="1" destOrd="0" presId="urn:microsoft.com/office/officeart/2011/layout/TabList"/>
    <dgm:cxn modelId="{5FF38B62-D08E-4B07-8C95-1AA7BC992322}" type="presParOf" srcId="{CA71F745-B9F0-400C-B319-3DE79FA55501}" destId="{76F35CD4-F43E-4CCD-9B20-87E44A1FF073}" srcOrd="2" destOrd="0" presId="urn:microsoft.com/office/officeart/2011/layout/TabList"/>
    <dgm:cxn modelId="{C0A6EF56-7CDA-4352-BB59-CD530294F81C}" type="presParOf" srcId="{CA71F745-B9F0-400C-B319-3DE79FA55501}" destId="{BD9FBA40-8A5F-4F5C-A661-236DCBF9F476}" srcOrd="3" destOrd="0" presId="urn:microsoft.com/office/officeart/2011/layout/TabList"/>
    <dgm:cxn modelId="{E8AACEE4-139F-4763-9AB7-85453DB4ED0A}" type="presParOf" srcId="{BD9FBA40-8A5F-4F5C-A661-236DCBF9F476}" destId="{26155D9F-5E62-4DE2-B6EE-263D12CF607A}" srcOrd="0" destOrd="0" presId="urn:microsoft.com/office/officeart/2011/layout/TabList"/>
    <dgm:cxn modelId="{A2F2BD58-E5AA-4673-8F04-2E01939DFE83}" type="presParOf" srcId="{BD9FBA40-8A5F-4F5C-A661-236DCBF9F476}" destId="{C4D885EA-C0F3-4A26-90D9-842DE62B192A}" srcOrd="1" destOrd="0" presId="urn:microsoft.com/office/officeart/2011/layout/TabList"/>
    <dgm:cxn modelId="{A9E456CC-8EED-4F06-9A9D-660F0E47B537}" type="presParOf" srcId="{BD9FBA40-8A5F-4F5C-A661-236DCBF9F476}" destId="{CC21723A-EB67-49FA-82CA-00DAAB6CDD54}" srcOrd="2" destOrd="0" presId="urn:microsoft.com/office/officeart/2011/layout/TabList"/>
    <dgm:cxn modelId="{A14DD427-BC52-4D84-AAF9-74C26D10D232}" type="presParOf" srcId="{CA71F745-B9F0-400C-B319-3DE79FA55501}" destId="{60ABD0DB-3F33-4715-8DB6-20A39F7560A6}" srcOrd="4" destOrd="0" presId="urn:microsoft.com/office/officeart/2011/layout/TabList"/>
    <dgm:cxn modelId="{88280583-DAA1-4237-9DF2-BEADB62CA545}" type="presParOf" srcId="{CA71F745-B9F0-400C-B319-3DE79FA55501}" destId="{30AC3A3D-2710-4AD4-A923-4715AF2411B4}" srcOrd="5" destOrd="0" presId="urn:microsoft.com/office/officeart/2011/layout/TabList"/>
    <dgm:cxn modelId="{323E35DC-ACAA-453F-BE5C-EE1F9E52E1D1}" type="presParOf" srcId="{CA71F745-B9F0-400C-B319-3DE79FA55501}" destId="{2C00B85D-EE0B-4A72-BDCB-293F0A538988}" srcOrd="6" destOrd="0" presId="urn:microsoft.com/office/officeart/2011/layout/TabList"/>
    <dgm:cxn modelId="{7048BFD6-D4C9-4776-8EBC-6D833A94B3B4}" type="presParOf" srcId="{2C00B85D-EE0B-4A72-BDCB-293F0A538988}" destId="{5C2A268E-0756-405A-906B-0A90CD757267}" srcOrd="0" destOrd="0" presId="urn:microsoft.com/office/officeart/2011/layout/TabList"/>
    <dgm:cxn modelId="{A3217410-ED9C-4232-A35F-944611679166}" type="presParOf" srcId="{2C00B85D-EE0B-4A72-BDCB-293F0A538988}" destId="{85F9114D-157D-4323-8999-4AA70147C7AD}" srcOrd="1" destOrd="0" presId="urn:microsoft.com/office/officeart/2011/layout/TabList"/>
    <dgm:cxn modelId="{11674DEB-F31E-43E1-9219-EE6101A5D3C6}" type="presParOf" srcId="{2C00B85D-EE0B-4A72-BDCB-293F0A538988}" destId="{BD0CA089-6571-4197-977C-B6CC8DD9F225}" srcOrd="2" destOrd="0" presId="urn:microsoft.com/office/officeart/2011/layout/TabList"/>
    <dgm:cxn modelId="{4F9C8D6C-2187-4BC0-8E70-3B8EF3D43E2E}" type="presParOf" srcId="{CA71F745-B9F0-400C-B319-3DE79FA55501}" destId="{5BC6E5D5-FE88-40D7-BC84-5EC1AC76949F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42C76-9446-4EB3-95A8-605932AC057A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CBAC50-0AB5-4494-BAD3-F44366529583}">
      <dgm:prSet phldrT="[Text]" custT="1"/>
      <dgm:spPr>
        <a:xfrm>
          <a:off x="2747" y="8324"/>
          <a:ext cx="2358510" cy="475200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Transmission system access</a:t>
          </a:r>
          <a:endParaRPr lang="en-US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711B15-1C2A-4363-8E5C-0D04BDF0EBBB}" type="parTrans" cxnId="{95B5694C-147B-4233-9018-DFC81E752B76}">
      <dgm:prSet/>
      <dgm:spPr/>
      <dgm:t>
        <a:bodyPr/>
        <a:lstStyle/>
        <a:p>
          <a:endParaRPr lang="en-US"/>
        </a:p>
      </dgm:t>
    </dgm:pt>
    <dgm:pt modelId="{09148927-6AC6-4BC1-BBF6-9EE1099FD51F}" type="sibTrans" cxnId="{95B5694C-147B-4233-9018-DFC81E752B76}">
      <dgm:prSet/>
      <dgm:spPr>
        <a:xfrm>
          <a:off x="2718799" y="-126875"/>
          <a:ext cx="757988" cy="587200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4DE8BB-6A6C-4F2A-A117-7A96D1BAB041}">
      <dgm:prSet phldrT="[Text]" custT="1"/>
      <dgm:spPr>
        <a:xfrm>
          <a:off x="485815" y="325125"/>
          <a:ext cx="2358510" cy="752400"/>
        </a:xfr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Cyrl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2005-2008</a:t>
          </a:r>
          <a:r>
            <a:rPr lang="sr-Cyrl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single price for the use of electricity and access to the system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8C71EF1-D8EA-4BB1-9B93-2541CF7AB72A}" type="parTrans" cxnId="{890C76E7-BAED-4B23-A7BC-6E7A44E096A0}">
      <dgm:prSet/>
      <dgm:spPr/>
      <dgm:t>
        <a:bodyPr/>
        <a:lstStyle/>
        <a:p>
          <a:endParaRPr lang="en-US"/>
        </a:p>
      </dgm:t>
    </dgm:pt>
    <dgm:pt modelId="{0B8748F5-C15C-406B-9F87-1ADB7022D8FF}" type="sibTrans" cxnId="{890C76E7-BAED-4B23-A7BC-6E7A44E096A0}">
      <dgm:prSet/>
      <dgm:spPr/>
      <dgm:t>
        <a:bodyPr/>
        <a:lstStyle/>
        <a:p>
          <a:endParaRPr lang="en-US"/>
        </a:p>
      </dgm:t>
    </dgm:pt>
    <dgm:pt modelId="{0B2FCA16-794C-44AF-AF3D-3944BF203381}">
      <dgm:prSet phldrT="[Text]" custT="1"/>
      <dgm:spPr>
        <a:xfrm>
          <a:off x="3791424" y="8324"/>
          <a:ext cx="2358510" cy="475200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Transmission system access</a:t>
          </a:r>
          <a:endParaRPr lang="en-US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F9A5C5-7FE6-4DF4-BE8A-3B52107AF13F}" type="parTrans" cxnId="{A9B98214-8470-4B14-B7FA-99704A4B5639}">
      <dgm:prSet/>
      <dgm:spPr/>
      <dgm:t>
        <a:bodyPr/>
        <a:lstStyle/>
        <a:p>
          <a:endParaRPr lang="en-US"/>
        </a:p>
      </dgm:t>
    </dgm:pt>
    <dgm:pt modelId="{B9A0F9EF-5B15-4C18-9ADB-A68C88BB2A96}" type="sibTrans" cxnId="{A9B98214-8470-4B14-B7FA-99704A4B5639}">
      <dgm:prSet/>
      <dgm:spPr/>
      <dgm:t>
        <a:bodyPr/>
        <a:lstStyle/>
        <a:p>
          <a:endParaRPr lang="en-US"/>
        </a:p>
      </dgm:t>
    </dgm:pt>
    <dgm:pt modelId="{A33AAC8B-495F-4A07-BD88-C76A9171EFA1}">
      <dgm:prSet phldrT="[Text]" custT="1"/>
      <dgm:spPr>
        <a:xfrm>
          <a:off x="4274492" y="325125"/>
          <a:ext cx="2358510" cy="752400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Cyrl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2008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established tariffs for access to the transmission system - separate price of access to the system from the price of delivered energy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471BAF-B3EC-4FC5-A63D-22DC5810CDCC}" type="parTrans" cxnId="{72D23EA7-BAF6-44C2-AC50-AAEB3B2711BD}">
      <dgm:prSet/>
      <dgm:spPr/>
      <dgm:t>
        <a:bodyPr/>
        <a:lstStyle/>
        <a:p>
          <a:endParaRPr lang="en-US"/>
        </a:p>
      </dgm:t>
    </dgm:pt>
    <dgm:pt modelId="{FA22AA82-4092-4024-88E7-28F822B2908D}" type="sibTrans" cxnId="{72D23EA7-BAF6-44C2-AC50-AAEB3B2711BD}">
      <dgm:prSet/>
      <dgm:spPr/>
      <dgm:t>
        <a:bodyPr/>
        <a:lstStyle/>
        <a:p>
          <a:endParaRPr lang="en-US"/>
        </a:p>
      </dgm:t>
    </dgm:pt>
    <dgm:pt modelId="{70DD4C59-EA72-4B30-AD0A-030C7634673D}" type="pres">
      <dgm:prSet presAssocID="{6E542C76-9446-4EB3-95A8-605932AC0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6DE43-31E2-4B47-AC20-D7AAD414933C}" type="pres">
      <dgm:prSet presAssocID="{61CBAC50-0AB5-4494-BAD3-F44366529583}" presName="composite" presStyleCnt="0"/>
      <dgm:spPr/>
      <dgm:t>
        <a:bodyPr/>
        <a:lstStyle/>
        <a:p>
          <a:endParaRPr lang="en-US"/>
        </a:p>
      </dgm:t>
    </dgm:pt>
    <dgm:pt modelId="{AC18EA1F-B246-4FE9-9BE6-690419711B46}" type="pres">
      <dgm:prSet presAssocID="{61CBAC50-0AB5-4494-BAD3-F44366529583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7B7090-B9C6-4DCB-B42E-276FA0DC22E1}" type="pres">
      <dgm:prSet presAssocID="{61CBAC50-0AB5-4494-BAD3-F44366529583}" presName="parSh" presStyleLbl="node1" presStyleIdx="0" presStyleCnt="2"/>
      <dgm:spPr/>
      <dgm:t>
        <a:bodyPr/>
        <a:lstStyle/>
        <a:p>
          <a:endParaRPr lang="en-US"/>
        </a:p>
      </dgm:t>
    </dgm:pt>
    <dgm:pt modelId="{591AA0B0-10E6-4DB1-8E25-E29CEE767B94}" type="pres">
      <dgm:prSet presAssocID="{61CBAC50-0AB5-4494-BAD3-F44366529583}" presName="desTx" presStyleLbl="fgAcc1" presStyleIdx="0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1FCD96D-7A08-4B25-A2F6-24E5B751E606}" type="pres">
      <dgm:prSet presAssocID="{09148927-6AC6-4BC1-BBF6-9EE1099FD51F}" presName="sibTrans" presStyleLbl="sibTrans2D1" presStyleIdx="0" presStyleCnt="1" custScaleY="7398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CFB797F-AF81-4543-AC8B-46B75C8B5688}" type="pres">
      <dgm:prSet presAssocID="{09148927-6AC6-4BC1-BBF6-9EE1099FD51F}" presName="connTx" presStyleLbl="sibTrans2D1" presStyleIdx="0" presStyleCnt="1"/>
      <dgm:spPr/>
      <dgm:t>
        <a:bodyPr/>
        <a:lstStyle/>
        <a:p>
          <a:endParaRPr lang="en-US"/>
        </a:p>
      </dgm:t>
    </dgm:pt>
    <dgm:pt modelId="{C41D5F2D-173D-4CE4-A13A-88E7B33FF1B7}" type="pres">
      <dgm:prSet presAssocID="{0B2FCA16-794C-44AF-AF3D-3944BF203381}" presName="composite" presStyleCnt="0"/>
      <dgm:spPr/>
      <dgm:t>
        <a:bodyPr/>
        <a:lstStyle/>
        <a:p>
          <a:endParaRPr lang="en-US"/>
        </a:p>
      </dgm:t>
    </dgm:pt>
    <dgm:pt modelId="{1A719607-C49A-4883-B1BB-D37D51C604EA}" type="pres">
      <dgm:prSet presAssocID="{0B2FCA16-794C-44AF-AF3D-3944BF203381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FFD44F-6122-4E16-A12C-BBFDCABDB6BA}" type="pres">
      <dgm:prSet presAssocID="{0B2FCA16-794C-44AF-AF3D-3944BF203381}" presName="parSh" presStyleLbl="node1" presStyleIdx="1" presStyleCnt="2"/>
      <dgm:spPr/>
      <dgm:t>
        <a:bodyPr/>
        <a:lstStyle/>
        <a:p>
          <a:endParaRPr lang="en-US"/>
        </a:p>
      </dgm:t>
    </dgm:pt>
    <dgm:pt modelId="{5BCA0757-B1BC-4863-BEA9-1CDC3CD19178}" type="pres">
      <dgm:prSet presAssocID="{0B2FCA16-794C-44AF-AF3D-3944BF203381}" presName="desTx" presStyleLbl="fgAcc1" presStyleIdx="1" presStyleCnt="2" custScaleY="103485" custLinFactNeighborX="-5192" custLinFactNeighborY="-405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95B5694C-147B-4233-9018-DFC81E752B76}" srcId="{6E542C76-9446-4EB3-95A8-605932AC057A}" destId="{61CBAC50-0AB5-4494-BAD3-F44366529583}" srcOrd="0" destOrd="0" parTransId="{23711B15-1C2A-4363-8E5C-0D04BDF0EBBB}" sibTransId="{09148927-6AC6-4BC1-BBF6-9EE1099FD51F}"/>
    <dgm:cxn modelId="{C0E56E6F-878F-476D-B01F-A51633811319}" type="presOf" srcId="{09148927-6AC6-4BC1-BBF6-9EE1099FD51F}" destId="{F1FCD96D-7A08-4B25-A2F6-24E5B751E606}" srcOrd="0" destOrd="0" presId="urn:microsoft.com/office/officeart/2005/8/layout/process3"/>
    <dgm:cxn modelId="{A9B98214-8470-4B14-B7FA-99704A4B5639}" srcId="{6E542C76-9446-4EB3-95A8-605932AC057A}" destId="{0B2FCA16-794C-44AF-AF3D-3944BF203381}" srcOrd="1" destOrd="0" parTransId="{14F9A5C5-7FE6-4DF4-BE8A-3B52107AF13F}" sibTransId="{B9A0F9EF-5B15-4C18-9ADB-A68C88BB2A96}"/>
    <dgm:cxn modelId="{72D23EA7-BAF6-44C2-AC50-AAEB3B2711BD}" srcId="{0B2FCA16-794C-44AF-AF3D-3944BF203381}" destId="{A33AAC8B-495F-4A07-BD88-C76A9171EFA1}" srcOrd="0" destOrd="0" parTransId="{9C471BAF-B3EC-4FC5-A63D-22DC5810CDCC}" sibTransId="{FA22AA82-4092-4024-88E7-28F822B2908D}"/>
    <dgm:cxn modelId="{339603D8-28FF-4AC1-9F47-EAEF3F1ADB4C}" type="presOf" srcId="{0B2FCA16-794C-44AF-AF3D-3944BF203381}" destId="{1A719607-C49A-4883-B1BB-D37D51C604EA}" srcOrd="0" destOrd="0" presId="urn:microsoft.com/office/officeart/2005/8/layout/process3"/>
    <dgm:cxn modelId="{2AB5FFBA-4A6A-464B-86A9-203087F6D9FF}" type="presOf" srcId="{0B2FCA16-794C-44AF-AF3D-3944BF203381}" destId="{4AFFD44F-6122-4E16-A12C-BBFDCABDB6BA}" srcOrd="1" destOrd="0" presId="urn:microsoft.com/office/officeart/2005/8/layout/process3"/>
    <dgm:cxn modelId="{C30604E8-D3EE-4992-BA1F-8CE8F155A0DC}" type="presOf" srcId="{944DE8BB-6A6C-4F2A-A117-7A96D1BAB041}" destId="{591AA0B0-10E6-4DB1-8E25-E29CEE767B94}" srcOrd="0" destOrd="0" presId="urn:microsoft.com/office/officeart/2005/8/layout/process3"/>
    <dgm:cxn modelId="{890C76E7-BAED-4B23-A7BC-6E7A44E096A0}" srcId="{61CBAC50-0AB5-4494-BAD3-F44366529583}" destId="{944DE8BB-6A6C-4F2A-A117-7A96D1BAB041}" srcOrd="0" destOrd="0" parTransId="{E8C71EF1-D8EA-4BB1-9B93-2541CF7AB72A}" sibTransId="{0B8748F5-C15C-406B-9F87-1ADB7022D8FF}"/>
    <dgm:cxn modelId="{523D8B43-02EB-4578-98B8-D28A52BAC5A4}" type="presOf" srcId="{A33AAC8B-495F-4A07-BD88-C76A9171EFA1}" destId="{5BCA0757-B1BC-4863-BEA9-1CDC3CD19178}" srcOrd="0" destOrd="0" presId="urn:microsoft.com/office/officeart/2005/8/layout/process3"/>
    <dgm:cxn modelId="{0B81EB16-0AF6-4FC3-A998-B194E08744D6}" type="presOf" srcId="{61CBAC50-0AB5-4494-BAD3-F44366529583}" destId="{E07B7090-B9C6-4DCB-B42E-276FA0DC22E1}" srcOrd="1" destOrd="0" presId="urn:microsoft.com/office/officeart/2005/8/layout/process3"/>
    <dgm:cxn modelId="{052423FD-A2BE-4D58-A69A-A29C80112041}" type="presOf" srcId="{09148927-6AC6-4BC1-BBF6-9EE1099FD51F}" destId="{4CFB797F-AF81-4543-AC8B-46B75C8B5688}" srcOrd="1" destOrd="0" presId="urn:microsoft.com/office/officeart/2005/8/layout/process3"/>
    <dgm:cxn modelId="{0FACC9D5-FB65-4979-853C-D90370953839}" type="presOf" srcId="{61CBAC50-0AB5-4494-BAD3-F44366529583}" destId="{AC18EA1F-B246-4FE9-9BE6-690419711B46}" srcOrd="0" destOrd="0" presId="urn:microsoft.com/office/officeart/2005/8/layout/process3"/>
    <dgm:cxn modelId="{9CDDAB92-0A4E-4BA0-B9D2-74BC37AF5CA5}" type="presOf" srcId="{6E542C76-9446-4EB3-95A8-605932AC057A}" destId="{70DD4C59-EA72-4B30-AD0A-030C7634673D}" srcOrd="0" destOrd="0" presId="urn:microsoft.com/office/officeart/2005/8/layout/process3"/>
    <dgm:cxn modelId="{E33A3DAB-1AE0-4DCF-AE6C-FDE2E3E5706D}" type="presParOf" srcId="{70DD4C59-EA72-4B30-AD0A-030C7634673D}" destId="{22B6DE43-31E2-4B47-AC20-D7AAD414933C}" srcOrd="0" destOrd="0" presId="urn:microsoft.com/office/officeart/2005/8/layout/process3"/>
    <dgm:cxn modelId="{2BECFB14-4098-45E0-A5C7-78DB2CA8360C}" type="presParOf" srcId="{22B6DE43-31E2-4B47-AC20-D7AAD414933C}" destId="{AC18EA1F-B246-4FE9-9BE6-690419711B46}" srcOrd="0" destOrd="0" presId="urn:microsoft.com/office/officeart/2005/8/layout/process3"/>
    <dgm:cxn modelId="{DEC51912-4A8B-41B3-AE2E-0F2B5C68CCA0}" type="presParOf" srcId="{22B6DE43-31E2-4B47-AC20-D7AAD414933C}" destId="{E07B7090-B9C6-4DCB-B42E-276FA0DC22E1}" srcOrd="1" destOrd="0" presId="urn:microsoft.com/office/officeart/2005/8/layout/process3"/>
    <dgm:cxn modelId="{01AC74CE-9A30-4287-8A1A-6F5C57A75E2B}" type="presParOf" srcId="{22B6DE43-31E2-4B47-AC20-D7AAD414933C}" destId="{591AA0B0-10E6-4DB1-8E25-E29CEE767B94}" srcOrd="2" destOrd="0" presId="urn:microsoft.com/office/officeart/2005/8/layout/process3"/>
    <dgm:cxn modelId="{6C4DB37C-7AD3-4CB9-8D68-CDB08D59C94C}" type="presParOf" srcId="{70DD4C59-EA72-4B30-AD0A-030C7634673D}" destId="{F1FCD96D-7A08-4B25-A2F6-24E5B751E606}" srcOrd="1" destOrd="0" presId="urn:microsoft.com/office/officeart/2005/8/layout/process3"/>
    <dgm:cxn modelId="{0623BC27-5F05-4D47-8AED-D63E6F1CB7BB}" type="presParOf" srcId="{F1FCD96D-7A08-4B25-A2F6-24E5B751E606}" destId="{4CFB797F-AF81-4543-AC8B-46B75C8B5688}" srcOrd="0" destOrd="0" presId="urn:microsoft.com/office/officeart/2005/8/layout/process3"/>
    <dgm:cxn modelId="{2AC34AA1-C076-48F5-9E52-00733CECDCED}" type="presParOf" srcId="{70DD4C59-EA72-4B30-AD0A-030C7634673D}" destId="{C41D5F2D-173D-4CE4-A13A-88E7B33FF1B7}" srcOrd="2" destOrd="0" presId="urn:microsoft.com/office/officeart/2005/8/layout/process3"/>
    <dgm:cxn modelId="{17B7DC05-B3BC-4449-BCD4-C2E06F875B0E}" type="presParOf" srcId="{C41D5F2D-173D-4CE4-A13A-88E7B33FF1B7}" destId="{1A719607-C49A-4883-B1BB-D37D51C604EA}" srcOrd="0" destOrd="0" presId="urn:microsoft.com/office/officeart/2005/8/layout/process3"/>
    <dgm:cxn modelId="{008A3710-BED0-4942-A401-548DBCE45F4C}" type="presParOf" srcId="{C41D5F2D-173D-4CE4-A13A-88E7B33FF1B7}" destId="{4AFFD44F-6122-4E16-A12C-BBFDCABDB6BA}" srcOrd="1" destOrd="0" presId="urn:microsoft.com/office/officeart/2005/8/layout/process3"/>
    <dgm:cxn modelId="{E8DCAFC0-6356-4CD0-8B7C-4AA67E925475}" type="presParOf" srcId="{C41D5F2D-173D-4CE4-A13A-88E7B33FF1B7}" destId="{5BCA0757-B1BC-4863-BEA9-1CDC3CD191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542C76-9446-4EB3-95A8-605932AC057A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CBAC50-0AB5-4494-BAD3-F44366529583}">
      <dgm:prSet phldrT="[Text]" custT="1"/>
      <dgm:spPr>
        <a:xfrm>
          <a:off x="3300" y="10345"/>
          <a:ext cx="1500625" cy="841828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Unbundling of energy sector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711B15-1C2A-4363-8E5C-0D04BDF0EBBB}" type="parTrans" cxnId="{95B5694C-147B-4233-9018-DFC81E752B76}">
      <dgm:prSet/>
      <dgm:spPr/>
      <dgm:t>
        <a:bodyPr/>
        <a:lstStyle/>
        <a:p>
          <a:endParaRPr lang="en-US" sz="1200"/>
        </a:p>
      </dgm:t>
    </dgm:pt>
    <dgm:pt modelId="{09148927-6AC6-4BC1-BBF6-9EE1099FD51F}" type="sibTrans" cxnId="{95B5694C-147B-4233-9018-DFC81E752B76}">
      <dgm:prSet custT="1"/>
      <dgm:spPr>
        <a:xfrm>
          <a:off x="1731415" y="104148"/>
          <a:ext cx="482277" cy="373612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sz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4DE8BB-6A6C-4F2A-A117-7A96D1BAB041}">
      <dgm:prSet phldrT="[Text]" custT="1"/>
      <dgm:spPr>
        <a:xfrm>
          <a:off x="310657" y="571564"/>
          <a:ext cx="1500625" cy="745875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2004</a:t>
          </a:r>
          <a:r>
            <a:rPr lang="sr-Cyrl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Adopted Energy law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8C71EF1-D8EA-4BB1-9B93-2541CF7AB72A}" type="parTrans" cxnId="{890C76E7-BAED-4B23-A7BC-6E7A44E096A0}">
      <dgm:prSet/>
      <dgm:spPr/>
      <dgm:t>
        <a:bodyPr/>
        <a:lstStyle/>
        <a:p>
          <a:endParaRPr lang="en-US" sz="1200"/>
        </a:p>
      </dgm:t>
    </dgm:pt>
    <dgm:pt modelId="{0B8748F5-C15C-406B-9F87-1ADB7022D8FF}" type="sibTrans" cxnId="{890C76E7-BAED-4B23-A7BC-6E7A44E096A0}">
      <dgm:prSet/>
      <dgm:spPr/>
      <dgm:t>
        <a:bodyPr/>
        <a:lstStyle/>
        <a:p>
          <a:endParaRPr lang="en-US" sz="1200"/>
        </a:p>
      </dgm:t>
    </dgm:pt>
    <dgm:pt modelId="{0B2FCA16-794C-44AF-AF3D-3944BF203381}">
      <dgm:prSet phldrT="[Text]" custT="1"/>
      <dgm:spPr>
        <a:xfrm>
          <a:off x="2413883" y="10345"/>
          <a:ext cx="1500625" cy="841828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Unbundling of energy sector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F9A5C5-7FE6-4DF4-BE8A-3B52107AF13F}" type="parTrans" cxnId="{A9B98214-8470-4B14-B7FA-99704A4B5639}">
      <dgm:prSet/>
      <dgm:spPr/>
      <dgm:t>
        <a:bodyPr/>
        <a:lstStyle/>
        <a:p>
          <a:endParaRPr lang="en-US" sz="1200"/>
        </a:p>
      </dgm:t>
    </dgm:pt>
    <dgm:pt modelId="{B9A0F9EF-5B15-4C18-9ADB-A68C88BB2A96}" type="sibTrans" cxnId="{A9B98214-8470-4B14-B7FA-99704A4B5639}">
      <dgm:prSet custT="1"/>
      <dgm:spPr>
        <a:xfrm>
          <a:off x="4141998" y="104148"/>
          <a:ext cx="482277" cy="373612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sz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33AAC8B-495F-4A07-BD88-C76A9171EFA1}">
      <dgm:prSet phldrT="[Text]" custT="1"/>
      <dgm:spPr>
        <a:xfrm>
          <a:off x="2721240" y="571564"/>
          <a:ext cx="1500625" cy="745875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designated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transmission system operator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(EMS)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471BAF-B3EC-4FC5-A63D-22DC5810CDCC}" type="parTrans" cxnId="{72D23EA7-BAF6-44C2-AC50-AAEB3B2711BD}">
      <dgm:prSet/>
      <dgm:spPr/>
      <dgm:t>
        <a:bodyPr/>
        <a:lstStyle/>
        <a:p>
          <a:endParaRPr lang="en-US" sz="1200"/>
        </a:p>
      </dgm:t>
    </dgm:pt>
    <dgm:pt modelId="{FA22AA82-4092-4024-88E7-28F822B2908D}" type="sibTrans" cxnId="{72D23EA7-BAF6-44C2-AC50-AAEB3B2711BD}">
      <dgm:prSet/>
      <dgm:spPr/>
      <dgm:t>
        <a:bodyPr/>
        <a:lstStyle/>
        <a:p>
          <a:endParaRPr lang="en-US" sz="1200"/>
        </a:p>
      </dgm:t>
    </dgm:pt>
    <dgm:pt modelId="{43F383F9-F8E6-4167-92F3-E5B38023CEE4}">
      <dgm:prSet phldrT="[Text]" custT="1"/>
      <dgm:spPr>
        <a:xfrm>
          <a:off x="4824466" y="10345"/>
          <a:ext cx="1500625" cy="841828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Unbundling of energy sector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1D203FD-3F22-4A06-8021-94856A5959F5}" type="parTrans" cxnId="{4148E1F6-5A7E-43C9-AD52-E733D2FB7590}">
      <dgm:prSet/>
      <dgm:spPr/>
      <dgm:t>
        <a:bodyPr/>
        <a:lstStyle/>
        <a:p>
          <a:endParaRPr lang="en-US" sz="1200"/>
        </a:p>
      </dgm:t>
    </dgm:pt>
    <dgm:pt modelId="{2C6B7E59-A51D-4519-85A4-FEFDD1402320}" type="sibTrans" cxnId="{4148E1F6-5A7E-43C9-AD52-E733D2FB7590}">
      <dgm:prSet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 sz="1200"/>
        </a:p>
      </dgm:t>
    </dgm:pt>
    <dgm:pt modelId="{FB4280DE-DD52-4E38-8B84-34B96C929DBA}">
      <dgm:prSet phldrT="[Text]" custT="1"/>
      <dgm:spPr>
        <a:xfrm>
          <a:off x="5131824" y="571564"/>
          <a:ext cx="1500625" cy="745875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established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Serbian Regulatory Agency (AERS)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A951753-4B50-4CB9-BF06-1CB9E137E57B}" type="parTrans" cxnId="{2F749D0F-9413-416D-B4D6-24B889BD863D}">
      <dgm:prSet/>
      <dgm:spPr/>
      <dgm:t>
        <a:bodyPr/>
        <a:lstStyle/>
        <a:p>
          <a:endParaRPr lang="en-US" sz="1200"/>
        </a:p>
      </dgm:t>
    </dgm:pt>
    <dgm:pt modelId="{1E5F5691-86F4-4E7C-986B-46B4AE64E628}" type="sibTrans" cxnId="{2F749D0F-9413-416D-B4D6-24B889BD863D}">
      <dgm:prSet/>
      <dgm:spPr/>
      <dgm:t>
        <a:bodyPr/>
        <a:lstStyle/>
        <a:p>
          <a:endParaRPr lang="en-US" sz="1200"/>
        </a:p>
      </dgm:t>
    </dgm:pt>
    <dgm:pt modelId="{70DD4C59-EA72-4B30-AD0A-030C7634673D}" type="pres">
      <dgm:prSet presAssocID="{6E542C76-9446-4EB3-95A8-605932AC0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6DE43-31E2-4B47-AC20-D7AAD414933C}" type="pres">
      <dgm:prSet presAssocID="{61CBAC50-0AB5-4494-BAD3-F44366529583}" presName="composite" presStyleCnt="0"/>
      <dgm:spPr/>
      <dgm:t>
        <a:bodyPr/>
        <a:lstStyle/>
        <a:p>
          <a:endParaRPr lang="en-US"/>
        </a:p>
      </dgm:t>
    </dgm:pt>
    <dgm:pt modelId="{AC18EA1F-B246-4FE9-9BE6-690419711B46}" type="pres">
      <dgm:prSet presAssocID="{61CBAC50-0AB5-4494-BAD3-F44366529583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7B7090-B9C6-4DCB-B42E-276FA0DC22E1}" type="pres">
      <dgm:prSet presAssocID="{61CBAC50-0AB5-4494-BAD3-F44366529583}" presName="parSh" presStyleLbl="node1" presStyleIdx="0" presStyleCnt="3" custLinFactNeighborX="-220" custLinFactNeighborY="-1496"/>
      <dgm:spPr/>
      <dgm:t>
        <a:bodyPr/>
        <a:lstStyle/>
        <a:p>
          <a:endParaRPr lang="en-US"/>
        </a:p>
      </dgm:t>
    </dgm:pt>
    <dgm:pt modelId="{591AA0B0-10E6-4DB1-8E25-E29CEE767B94}" type="pres">
      <dgm:prSet presAssocID="{61CBAC50-0AB5-4494-BAD3-F44366529583}" presName="desTx" presStyleLbl="f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1FCD96D-7A08-4B25-A2F6-24E5B751E606}" type="pres">
      <dgm:prSet presAssocID="{09148927-6AC6-4BC1-BBF6-9EE1099FD51F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CFB797F-AF81-4543-AC8B-46B75C8B5688}" type="pres">
      <dgm:prSet presAssocID="{09148927-6AC6-4BC1-BBF6-9EE1099FD51F}" presName="connTx" presStyleLbl="sibTrans2D1" presStyleIdx="0" presStyleCnt="2"/>
      <dgm:spPr/>
      <dgm:t>
        <a:bodyPr/>
        <a:lstStyle/>
        <a:p>
          <a:endParaRPr lang="en-US"/>
        </a:p>
      </dgm:t>
    </dgm:pt>
    <dgm:pt modelId="{C41D5F2D-173D-4CE4-A13A-88E7B33FF1B7}" type="pres">
      <dgm:prSet presAssocID="{0B2FCA16-794C-44AF-AF3D-3944BF203381}" presName="composite" presStyleCnt="0"/>
      <dgm:spPr/>
      <dgm:t>
        <a:bodyPr/>
        <a:lstStyle/>
        <a:p>
          <a:endParaRPr lang="en-US"/>
        </a:p>
      </dgm:t>
    </dgm:pt>
    <dgm:pt modelId="{1A719607-C49A-4883-B1BB-D37D51C604EA}" type="pres">
      <dgm:prSet presAssocID="{0B2FCA16-794C-44AF-AF3D-3944BF203381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FFD44F-6122-4E16-A12C-BBFDCABDB6BA}" type="pres">
      <dgm:prSet presAssocID="{0B2FCA16-794C-44AF-AF3D-3944BF203381}" presName="parSh" presStyleLbl="node1" presStyleIdx="1" presStyleCnt="3"/>
      <dgm:spPr/>
      <dgm:t>
        <a:bodyPr/>
        <a:lstStyle/>
        <a:p>
          <a:endParaRPr lang="en-US"/>
        </a:p>
      </dgm:t>
    </dgm:pt>
    <dgm:pt modelId="{5BCA0757-B1BC-4863-BEA9-1CDC3CD19178}" type="pres">
      <dgm:prSet presAssocID="{0B2FCA16-794C-44AF-AF3D-3944BF203381}" presName="desTx" presStyleLbl="fgAcc1" presStyleIdx="1" presStyleCnt="3" custScaleX="10424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EF7E4A0-2301-4518-B980-D7F1F79D403D}" type="pres">
      <dgm:prSet presAssocID="{B9A0F9EF-5B15-4C18-9ADB-A68C88BB2A96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4D0B436-E40B-4C76-8FD4-8A082BD33500}" type="pres">
      <dgm:prSet presAssocID="{B9A0F9EF-5B15-4C18-9ADB-A68C88BB2A96}" presName="connTx" presStyleLbl="sibTrans2D1" presStyleIdx="1" presStyleCnt="2"/>
      <dgm:spPr/>
      <dgm:t>
        <a:bodyPr/>
        <a:lstStyle/>
        <a:p>
          <a:endParaRPr lang="en-US"/>
        </a:p>
      </dgm:t>
    </dgm:pt>
    <dgm:pt modelId="{8148766D-7C69-45A3-8C66-E0F0A0F1429F}" type="pres">
      <dgm:prSet presAssocID="{43F383F9-F8E6-4167-92F3-E5B38023CEE4}" presName="composite" presStyleCnt="0"/>
      <dgm:spPr/>
      <dgm:t>
        <a:bodyPr/>
        <a:lstStyle/>
        <a:p>
          <a:endParaRPr lang="en-US"/>
        </a:p>
      </dgm:t>
    </dgm:pt>
    <dgm:pt modelId="{50D44C60-B51E-44AA-AC44-D265E92F1826}" type="pres">
      <dgm:prSet presAssocID="{43F383F9-F8E6-4167-92F3-E5B38023CEE4}" presName="parTx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D1282CF-8364-439A-951C-D19120265A85}" type="pres">
      <dgm:prSet presAssocID="{43F383F9-F8E6-4167-92F3-E5B38023CEE4}" presName="parSh" presStyleLbl="node1" presStyleIdx="2" presStyleCnt="3"/>
      <dgm:spPr/>
      <dgm:t>
        <a:bodyPr/>
        <a:lstStyle/>
        <a:p>
          <a:endParaRPr lang="en-US"/>
        </a:p>
      </dgm:t>
    </dgm:pt>
    <dgm:pt modelId="{0D08AC6A-A620-4B5F-971E-ECD4ABD4B04B}" type="pres">
      <dgm:prSet presAssocID="{43F383F9-F8E6-4167-92F3-E5B38023CEE4}" presName="desTx" presStyleLbl="f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95B5694C-147B-4233-9018-DFC81E752B76}" srcId="{6E542C76-9446-4EB3-95A8-605932AC057A}" destId="{61CBAC50-0AB5-4494-BAD3-F44366529583}" srcOrd="0" destOrd="0" parTransId="{23711B15-1C2A-4363-8E5C-0D04BDF0EBBB}" sibTransId="{09148927-6AC6-4BC1-BBF6-9EE1099FD51F}"/>
    <dgm:cxn modelId="{AB26F5F8-E5C4-40AD-8C24-DFE32E91B1EB}" type="presOf" srcId="{61CBAC50-0AB5-4494-BAD3-F44366529583}" destId="{E07B7090-B9C6-4DCB-B42E-276FA0DC22E1}" srcOrd="1" destOrd="0" presId="urn:microsoft.com/office/officeart/2005/8/layout/process3"/>
    <dgm:cxn modelId="{2F749D0F-9413-416D-B4D6-24B889BD863D}" srcId="{43F383F9-F8E6-4167-92F3-E5B38023CEE4}" destId="{FB4280DE-DD52-4E38-8B84-34B96C929DBA}" srcOrd="0" destOrd="0" parTransId="{BA951753-4B50-4CB9-BF06-1CB9E137E57B}" sibTransId="{1E5F5691-86F4-4E7C-986B-46B4AE64E628}"/>
    <dgm:cxn modelId="{BE4FF3BE-78C0-4F62-8F7E-D7728F20B90E}" type="presOf" srcId="{43F383F9-F8E6-4167-92F3-E5B38023CEE4}" destId="{50D44C60-B51E-44AA-AC44-D265E92F1826}" srcOrd="0" destOrd="0" presId="urn:microsoft.com/office/officeart/2005/8/layout/process3"/>
    <dgm:cxn modelId="{A9B98214-8470-4B14-B7FA-99704A4B5639}" srcId="{6E542C76-9446-4EB3-95A8-605932AC057A}" destId="{0B2FCA16-794C-44AF-AF3D-3944BF203381}" srcOrd="1" destOrd="0" parTransId="{14F9A5C5-7FE6-4DF4-BE8A-3B52107AF13F}" sibTransId="{B9A0F9EF-5B15-4C18-9ADB-A68C88BB2A96}"/>
    <dgm:cxn modelId="{3CA0FBB4-D8B2-4AF1-99C4-9D6EF96229DD}" type="presOf" srcId="{61CBAC50-0AB5-4494-BAD3-F44366529583}" destId="{AC18EA1F-B246-4FE9-9BE6-690419711B46}" srcOrd="0" destOrd="0" presId="urn:microsoft.com/office/officeart/2005/8/layout/process3"/>
    <dgm:cxn modelId="{590482EB-12EF-4778-87D6-07E8C0144FD0}" type="presOf" srcId="{B9A0F9EF-5B15-4C18-9ADB-A68C88BB2A96}" destId="{8EF7E4A0-2301-4518-B980-D7F1F79D403D}" srcOrd="0" destOrd="0" presId="urn:microsoft.com/office/officeart/2005/8/layout/process3"/>
    <dgm:cxn modelId="{56849D62-A189-48EF-8380-3988F9A482F8}" type="presOf" srcId="{09148927-6AC6-4BC1-BBF6-9EE1099FD51F}" destId="{F1FCD96D-7A08-4B25-A2F6-24E5B751E606}" srcOrd="0" destOrd="0" presId="urn:microsoft.com/office/officeart/2005/8/layout/process3"/>
    <dgm:cxn modelId="{48274A41-AD2C-45AD-907B-53847E6DD14F}" type="presOf" srcId="{A33AAC8B-495F-4A07-BD88-C76A9171EFA1}" destId="{5BCA0757-B1BC-4863-BEA9-1CDC3CD19178}" srcOrd="0" destOrd="0" presId="urn:microsoft.com/office/officeart/2005/8/layout/process3"/>
    <dgm:cxn modelId="{72D23EA7-BAF6-44C2-AC50-AAEB3B2711BD}" srcId="{0B2FCA16-794C-44AF-AF3D-3944BF203381}" destId="{A33AAC8B-495F-4A07-BD88-C76A9171EFA1}" srcOrd="0" destOrd="0" parTransId="{9C471BAF-B3EC-4FC5-A63D-22DC5810CDCC}" sibTransId="{FA22AA82-4092-4024-88E7-28F822B2908D}"/>
    <dgm:cxn modelId="{B7F2080C-3667-4FCA-9F74-EEEAF21AA1F1}" type="presOf" srcId="{43F383F9-F8E6-4167-92F3-E5B38023CEE4}" destId="{BD1282CF-8364-439A-951C-D19120265A85}" srcOrd="1" destOrd="0" presId="urn:microsoft.com/office/officeart/2005/8/layout/process3"/>
    <dgm:cxn modelId="{890C76E7-BAED-4B23-A7BC-6E7A44E096A0}" srcId="{61CBAC50-0AB5-4494-BAD3-F44366529583}" destId="{944DE8BB-6A6C-4F2A-A117-7A96D1BAB041}" srcOrd="0" destOrd="0" parTransId="{E8C71EF1-D8EA-4BB1-9B93-2541CF7AB72A}" sibTransId="{0B8748F5-C15C-406B-9F87-1ADB7022D8FF}"/>
    <dgm:cxn modelId="{ED57304C-C185-412D-946D-CF25794F65A7}" type="presOf" srcId="{B9A0F9EF-5B15-4C18-9ADB-A68C88BB2A96}" destId="{44D0B436-E40B-4C76-8FD4-8A082BD33500}" srcOrd="1" destOrd="0" presId="urn:microsoft.com/office/officeart/2005/8/layout/process3"/>
    <dgm:cxn modelId="{146620E4-E2CD-4370-B88B-BB01CF61AD38}" type="presOf" srcId="{FB4280DE-DD52-4E38-8B84-34B96C929DBA}" destId="{0D08AC6A-A620-4B5F-971E-ECD4ABD4B04B}" srcOrd="0" destOrd="0" presId="urn:microsoft.com/office/officeart/2005/8/layout/process3"/>
    <dgm:cxn modelId="{05674BF3-ECDD-472B-8106-7753C2A159B6}" type="presOf" srcId="{6E542C76-9446-4EB3-95A8-605932AC057A}" destId="{70DD4C59-EA72-4B30-AD0A-030C7634673D}" srcOrd="0" destOrd="0" presId="urn:microsoft.com/office/officeart/2005/8/layout/process3"/>
    <dgm:cxn modelId="{4148E1F6-5A7E-43C9-AD52-E733D2FB7590}" srcId="{6E542C76-9446-4EB3-95A8-605932AC057A}" destId="{43F383F9-F8E6-4167-92F3-E5B38023CEE4}" srcOrd="2" destOrd="0" parTransId="{21D203FD-3F22-4A06-8021-94856A5959F5}" sibTransId="{2C6B7E59-A51D-4519-85A4-FEFDD1402320}"/>
    <dgm:cxn modelId="{FAA6EBA6-AA11-4ADD-8B1F-904943619CC3}" type="presOf" srcId="{09148927-6AC6-4BC1-BBF6-9EE1099FD51F}" destId="{4CFB797F-AF81-4543-AC8B-46B75C8B5688}" srcOrd="1" destOrd="0" presId="urn:microsoft.com/office/officeart/2005/8/layout/process3"/>
    <dgm:cxn modelId="{2C12B9AC-D9A4-46F1-AEC4-7000F3010DB2}" type="presOf" srcId="{944DE8BB-6A6C-4F2A-A117-7A96D1BAB041}" destId="{591AA0B0-10E6-4DB1-8E25-E29CEE767B94}" srcOrd="0" destOrd="0" presId="urn:microsoft.com/office/officeart/2005/8/layout/process3"/>
    <dgm:cxn modelId="{A0BFC27F-BBC9-41B8-AE7D-61446F071EF4}" type="presOf" srcId="{0B2FCA16-794C-44AF-AF3D-3944BF203381}" destId="{4AFFD44F-6122-4E16-A12C-BBFDCABDB6BA}" srcOrd="1" destOrd="0" presId="urn:microsoft.com/office/officeart/2005/8/layout/process3"/>
    <dgm:cxn modelId="{75638676-0D6F-4361-B06D-47BA376947C8}" type="presOf" srcId="{0B2FCA16-794C-44AF-AF3D-3944BF203381}" destId="{1A719607-C49A-4883-B1BB-D37D51C604EA}" srcOrd="0" destOrd="0" presId="urn:microsoft.com/office/officeart/2005/8/layout/process3"/>
    <dgm:cxn modelId="{B9737C53-AAF2-47AE-B81F-1C184B0411D3}" type="presParOf" srcId="{70DD4C59-EA72-4B30-AD0A-030C7634673D}" destId="{22B6DE43-31E2-4B47-AC20-D7AAD414933C}" srcOrd="0" destOrd="0" presId="urn:microsoft.com/office/officeart/2005/8/layout/process3"/>
    <dgm:cxn modelId="{2EDC130E-3AB7-425F-802A-B661967DC76B}" type="presParOf" srcId="{22B6DE43-31E2-4B47-AC20-D7AAD414933C}" destId="{AC18EA1F-B246-4FE9-9BE6-690419711B46}" srcOrd="0" destOrd="0" presId="urn:microsoft.com/office/officeart/2005/8/layout/process3"/>
    <dgm:cxn modelId="{A64B483E-9A6D-490D-9E2E-CBD82E293243}" type="presParOf" srcId="{22B6DE43-31E2-4B47-AC20-D7AAD414933C}" destId="{E07B7090-B9C6-4DCB-B42E-276FA0DC22E1}" srcOrd="1" destOrd="0" presId="urn:microsoft.com/office/officeart/2005/8/layout/process3"/>
    <dgm:cxn modelId="{78AF9897-0CE2-4064-97AC-C5BCC62C0B94}" type="presParOf" srcId="{22B6DE43-31E2-4B47-AC20-D7AAD414933C}" destId="{591AA0B0-10E6-4DB1-8E25-E29CEE767B94}" srcOrd="2" destOrd="0" presId="urn:microsoft.com/office/officeart/2005/8/layout/process3"/>
    <dgm:cxn modelId="{52492C63-FCA3-4E53-9CA9-DF84D71101D2}" type="presParOf" srcId="{70DD4C59-EA72-4B30-AD0A-030C7634673D}" destId="{F1FCD96D-7A08-4B25-A2F6-24E5B751E606}" srcOrd="1" destOrd="0" presId="urn:microsoft.com/office/officeart/2005/8/layout/process3"/>
    <dgm:cxn modelId="{BDBB19B3-C13A-40D1-A213-C15E8F2B452A}" type="presParOf" srcId="{F1FCD96D-7A08-4B25-A2F6-24E5B751E606}" destId="{4CFB797F-AF81-4543-AC8B-46B75C8B5688}" srcOrd="0" destOrd="0" presId="urn:microsoft.com/office/officeart/2005/8/layout/process3"/>
    <dgm:cxn modelId="{91FF74DB-5579-4746-8543-E71ADC50D3A6}" type="presParOf" srcId="{70DD4C59-EA72-4B30-AD0A-030C7634673D}" destId="{C41D5F2D-173D-4CE4-A13A-88E7B33FF1B7}" srcOrd="2" destOrd="0" presId="urn:microsoft.com/office/officeart/2005/8/layout/process3"/>
    <dgm:cxn modelId="{967D764C-26D2-416B-8FDD-69BB144C11B5}" type="presParOf" srcId="{C41D5F2D-173D-4CE4-A13A-88E7B33FF1B7}" destId="{1A719607-C49A-4883-B1BB-D37D51C604EA}" srcOrd="0" destOrd="0" presId="urn:microsoft.com/office/officeart/2005/8/layout/process3"/>
    <dgm:cxn modelId="{7C54F1A7-99D1-4A8F-BB3C-1EF3CEE4015B}" type="presParOf" srcId="{C41D5F2D-173D-4CE4-A13A-88E7B33FF1B7}" destId="{4AFFD44F-6122-4E16-A12C-BBFDCABDB6BA}" srcOrd="1" destOrd="0" presId="urn:microsoft.com/office/officeart/2005/8/layout/process3"/>
    <dgm:cxn modelId="{40BDDBC5-FFF3-47FB-9E6B-B1712F4C805B}" type="presParOf" srcId="{C41D5F2D-173D-4CE4-A13A-88E7B33FF1B7}" destId="{5BCA0757-B1BC-4863-BEA9-1CDC3CD19178}" srcOrd="2" destOrd="0" presId="urn:microsoft.com/office/officeart/2005/8/layout/process3"/>
    <dgm:cxn modelId="{D0311134-CDAB-478E-BE9E-DB6C35CE7BB6}" type="presParOf" srcId="{70DD4C59-EA72-4B30-AD0A-030C7634673D}" destId="{8EF7E4A0-2301-4518-B980-D7F1F79D403D}" srcOrd="3" destOrd="0" presId="urn:microsoft.com/office/officeart/2005/8/layout/process3"/>
    <dgm:cxn modelId="{0EFFA0A8-19AF-4F0E-83B0-F957A94BB8AB}" type="presParOf" srcId="{8EF7E4A0-2301-4518-B980-D7F1F79D403D}" destId="{44D0B436-E40B-4C76-8FD4-8A082BD33500}" srcOrd="0" destOrd="0" presId="urn:microsoft.com/office/officeart/2005/8/layout/process3"/>
    <dgm:cxn modelId="{9A991EC0-3959-4413-B8B7-0E6F0DFAF8CB}" type="presParOf" srcId="{70DD4C59-EA72-4B30-AD0A-030C7634673D}" destId="{8148766D-7C69-45A3-8C66-E0F0A0F1429F}" srcOrd="4" destOrd="0" presId="urn:microsoft.com/office/officeart/2005/8/layout/process3"/>
    <dgm:cxn modelId="{CAF99A73-21B5-43A9-BEE8-FBEFF94AAF9C}" type="presParOf" srcId="{8148766D-7C69-45A3-8C66-E0F0A0F1429F}" destId="{50D44C60-B51E-44AA-AC44-D265E92F1826}" srcOrd="0" destOrd="0" presId="urn:microsoft.com/office/officeart/2005/8/layout/process3"/>
    <dgm:cxn modelId="{F1A91D14-EFB7-458E-B58F-9342A574B9A8}" type="presParOf" srcId="{8148766D-7C69-45A3-8C66-E0F0A0F1429F}" destId="{BD1282CF-8364-439A-951C-D19120265A85}" srcOrd="1" destOrd="0" presId="urn:microsoft.com/office/officeart/2005/8/layout/process3"/>
    <dgm:cxn modelId="{3F57CC12-2B21-4313-95E2-A9A12A023E66}" type="presParOf" srcId="{8148766D-7C69-45A3-8C66-E0F0A0F1429F}" destId="{0D08AC6A-A620-4B5F-971E-ECD4ABD4B0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42C76-9446-4EB3-95A8-605932AC057A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CBAC50-0AB5-4494-BAD3-F44366529583}">
      <dgm:prSet phldrT="[Text]" custT="1"/>
      <dgm:spPr>
        <a:xfrm>
          <a:off x="3300" y="10345"/>
          <a:ext cx="1500625" cy="841828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Capacity Allocation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711B15-1C2A-4363-8E5C-0D04BDF0EBBB}" type="parTrans" cxnId="{95B5694C-147B-4233-9018-DFC81E752B76}">
      <dgm:prSet/>
      <dgm:spPr/>
      <dgm:t>
        <a:bodyPr/>
        <a:lstStyle/>
        <a:p>
          <a:endParaRPr lang="en-US" sz="1200"/>
        </a:p>
      </dgm:t>
    </dgm:pt>
    <dgm:pt modelId="{09148927-6AC6-4BC1-BBF6-9EE1099FD51F}" type="sibTrans" cxnId="{95B5694C-147B-4233-9018-DFC81E752B76}">
      <dgm:prSet custT="1"/>
      <dgm:spPr>
        <a:xfrm>
          <a:off x="1731415" y="104148"/>
          <a:ext cx="482277" cy="373612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sz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4DE8BB-6A6C-4F2A-A117-7A96D1BAB041}">
      <dgm:prSet phldrT="[Text]" custT="1"/>
      <dgm:spPr>
        <a:xfrm>
          <a:off x="310657" y="571564"/>
          <a:ext cx="1500625" cy="745875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2005-20</a:t>
          </a:r>
          <a:r>
            <a:rPr lang="sr-Latn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06 </a:t>
          </a:r>
          <a:r>
            <a:rPr lang="sr-Latn-R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allocation of 50% NTC (FCFS method)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8C71EF1-D8EA-4BB1-9B93-2541CF7AB72A}" type="parTrans" cxnId="{890C76E7-BAED-4B23-A7BC-6E7A44E096A0}">
      <dgm:prSet/>
      <dgm:spPr/>
      <dgm:t>
        <a:bodyPr/>
        <a:lstStyle/>
        <a:p>
          <a:endParaRPr lang="en-US" sz="1200"/>
        </a:p>
      </dgm:t>
    </dgm:pt>
    <dgm:pt modelId="{0B8748F5-C15C-406B-9F87-1ADB7022D8FF}" type="sibTrans" cxnId="{890C76E7-BAED-4B23-A7BC-6E7A44E096A0}">
      <dgm:prSet/>
      <dgm:spPr/>
      <dgm:t>
        <a:bodyPr/>
        <a:lstStyle/>
        <a:p>
          <a:endParaRPr lang="en-US" sz="1200"/>
        </a:p>
      </dgm:t>
    </dgm:pt>
    <dgm:pt modelId="{0B2FCA16-794C-44AF-AF3D-3944BF203381}">
      <dgm:prSet phldrT="[Text]" custT="1"/>
      <dgm:spPr>
        <a:xfrm>
          <a:off x="2413883" y="10345"/>
          <a:ext cx="1500625" cy="841828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Capacity Allocation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F9A5C5-7FE6-4DF4-BE8A-3B52107AF13F}" type="parTrans" cxnId="{A9B98214-8470-4B14-B7FA-99704A4B5639}">
      <dgm:prSet/>
      <dgm:spPr/>
      <dgm:t>
        <a:bodyPr/>
        <a:lstStyle/>
        <a:p>
          <a:endParaRPr lang="en-US" sz="1200"/>
        </a:p>
      </dgm:t>
    </dgm:pt>
    <dgm:pt modelId="{B9A0F9EF-5B15-4C18-9ADB-A68C88BB2A96}" type="sibTrans" cxnId="{A9B98214-8470-4B14-B7FA-99704A4B5639}">
      <dgm:prSet custT="1"/>
      <dgm:spPr>
        <a:xfrm>
          <a:off x="4141998" y="104148"/>
          <a:ext cx="482277" cy="373612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sz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33AAC8B-495F-4A07-BD88-C76A9171EFA1}">
      <dgm:prSet phldrT="[Text]" custT="1"/>
      <dgm:spPr>
        <a:xfrm>
          <a:off x="2721240" y="571564"/>
          <a:ext cx="1500625" cy="745875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2011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first joint auctions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held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Hungarian-Serbian border)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471BAF-B3EC-4FC5-A63D-22DC5810CDCC}" type="parTrans" cxnId="{72D23EA7-BAF6-44C2-AC50-AAEB3B2711BD}">
      <dgm:prSet/>
      <dgm:spPr/>
      <dgm:t>
        <a:bodyPr/>
        <a:lstStyle/>
        <a:p>
          <a:endParaRPr lang="en-US" sz="1200"/>
        </a:p>
      </dgm:t>
    </dgm:pt>
    <dgm:pt modelId="{FA22AA82-4092-4024-88E7-28F822B2908D}" type="sibTrans" cxnId="{72D23EA7-BAF6-44C2-AC50-AAEB3B2711BD}">
      <dgm:prSet/>
      <dgm:spPr/>
      <dgm:t>
        <a:bodyPr/>
        <a:lstStyle/>
        <a:p>
          <a:endParaRPr lang="en-US" sz="1200"/>
        </a:p>
      </dgm:t>
    </dgm:pt>
    <dgm:pt modelId="{43F383F9-F8E6-4167-92F3-E5B38023CEE4}">
      <dgm:prSet phldrT="[Text]" custT="1"/>
      <dgm:spPr>
        <a:xfrm>
          <a:off x="4824466" y="10345"/>
          <a:ext cx="1500625" cy="841828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Capacity Allocation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1D203FD-3F22-4A06-8021-94856A5959F5}" type="parTrans" cxnId="{4148E1F6-5A7E-43C9-AD52-E733D2FB7590}">
      <dgm:prSet/>
      <dgm:spPr/>
      <dgm:t>
        <a:bodyPr/>
        <a:lstStyle/>
        <a:p>
          <a:endParaRPr lang="en-US" sz="1200"/>
        </a:p>
      </dgm:t>
    </dgm:pt>
    <dgm:pt modelId="{2C6B7E59-A51D-4519-85A4-FEFDD1402320}" type="sibTrans" cxnId="{4148E1F6-5A7E-43C9-AD52-E733D2FB7590}">
      <dgm:prSet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 sz="1200"/>
        </a:p>
      </dgm:t>
    </dgm:pt>
    <dgm:pt modelId="{FB4280DE-DD52-4E38-8B84-34B96C929DBA}">
      <dgm:prSet phldrT="[Text]" custT="1"/>
      <dgm:spPr>
        <a:xfrm>
          <a:off x="5131824" y="571564"/>
          <a:ext cx="1500625" cy="745875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2018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first coordinated auctions (EMS joined the auction office JAO)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A951753-4B50-4CB9-BF06-1CB9E137E57B}" type="parTrans" cxnId="{2F749D0F-9413-416D-B4D6-24B889BD863D}">
      <dgm:prSet/>
      <dgm:spPr/>
      <dgm:t>
        <a:bodyPr/>
        <a:lstStyle/>
        <a:p>
          <a:endParaRPr lang="en-US" sz="1200"/>
        </a:p>
      </dgm:t>
    </dgm:pt>
    <dgm:pt modelId="{1E5F5691-86F4-4E7C-986B-46B4AE64E628}" type="sibTrans" cxnId="{2F749D0F-9413-416D-B4D6-24B889BD863D}">
      <dgm:prSet/>
      <dgm:spPr/>
      <dgm:t>
        <a:bodyPr/>
        <a:lstStyle/>
        <a:p>
          <a:endParaRPr lang="en-US" sz="1200"/>
        </a:p>
      </dgm:t>
    </dgm:pt>
    <dgm:pt modelId="{63FBA971-1034-4456-BD25-89A59D5B3C62}">
      <dgm:prSet phldrT="[Text]" custT="1"/>
      <dgm:spPr>
        <a:xfrm>
          <a:off x="310657" y="571564"/>
          <a:ext cx="1500625" cy="745875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2007 </a:t>
          </a:r>
          <a:r>
            <a:rPr lang="sr-Latn-R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first split auction</a:t>
          </a:r>
          <a:endParaRPr lang="en-US" sz="1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D906706-0BBA-491F-B3C5-81197A93EC58}" type="parTrans" cxnId="{7854E7E3-A13F-4138-8C3E-D22FC31AACAB}">
      <dgm:prSet/>
      <dgm:spPr/>
      <dgm:t>
        <a:bodyPr/>
        <a:lstStyle/>
        <a:p>
          <a:endParaRPr lang="en-US"/>
        </a:p>
      </dgm:t>
    </dgm:pt>
    <dgm:pt modelId="{7090E556-3D2C-42EB-A12B-9905AD06D44C}" type="sibTrans" cxnId="{7854E7E3-A13F-4138-8C3E-D22FC31AACAB}">
      <dgm:prSet/>
      <dgm:spPr/>
      <dgm:t>
        <a:bodyPr/>
        <a:lstStyle/>
        <a:p>
          <a:endParaRPr lang="en-US"/>
        </a:p>
      </dgm:t>
    </dgm:pt>
    <dgm:pt modelId="{70DD4C59-EA72-4B30-AD0A-030C7634673D}" type="pres">
      <dgm:prSet presAssocID="{6E542C76-9446-4EB3-95A8-605932AC0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6DE43-31E2-4B47-AC20-D7AAD414933C}" type="pres">
      <dgm:prSet presAssocID="{61CBAC50-0AB5-4494-BAD3-F44366529583}" presName="composite" presStyleCnt="0"/>
      <dgm:spPr/>
      <dgm:t>
        <a:bodyPr/>
        <a:lstStyle/>
        <a:p>
          <a:endParaRPr lang="en-US"/>
        </a:p>
      </dgm:t>
    </dgm:pt>
    <dgm:pt modelId="{AC18EA1F-B246-4FE9-9BE6-690419711B46}" type="pres">
      <dgm:prSet presAssocID="{61CBAC50-0AB5-4494-BAD3-F44366529583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7B7090-B9C6-4DCB-B42E-276FA0DC22E1}" type="pres">
      <dgm:prSet presAssocID="{61CBAC50-0AB5-4494-BAD3-F44366529583}" presName="parSh" presStyleLbl="node1" presStyleIdx="0" presStyleCnt="3"/>
      <dgm:spPr/>
      <dgm:t>
        <a:bodyPr/>
        <a:lstStyle/>
        <a:p>
          <a:endParaRPr lang="en-US"/>
        </a:p>
      </dgm:t>
    </dgm:pt>
    <dgm:pt modelId="{591AA0B0-10E6-4DB1-8E25-E29CEE767B94}" type="pres">
      <dgm:prSet presAssocID="{61CBAC50-0AB5-4494-BAD3-F44366529583}" presName="desTx" presStyleLbl="f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1FCD96D-7A08-4B25-A2F6-24E5B751E606}" type="pres">
      <dgm:prSet presAssocID="{09148927-6AC6-4BC1-BBF6-9EE1099FD51F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CFB797F-AF81-4543-AC8B-46B75C8B5688}" type="pres">
      <dgm:prSet presAssocID="{09148927-6AC6-4BC1-BBF6-9EE1099FD51F}" presName="connTx" presStyleLbl="sibTrans2D1" presStyleIdx="0" presStyleCnt="2"/>
      <dgm:spPr/>
      <dgm:t>
        <a:bodyPr/>
        <a:lstStyle/>
        <a:p>
          <a:endParaRPr lang="en-US"/>
        </a:p>
      </dgm:t>
    </dgm:pt>
    <dgm:pt modelId="{C41D5F2D-173D-4CE4-A13A-88E7B33FF1B7}" type="pres">
      <dgm:prSet presAssocID="{0B2FCA16-794C-44AF-AF3D-3944BF203381}" presName="composite" presStyleCnt="0"/>
      <dgm:spPr/>
      <dgm:t>
        <a:bodyPr/>
        <a:lstStyle/>
        <a:p>
          <a:endParaRPr lang="en-US"/>
        </a:p>
      </dgm:t>
    </dgm:pt>
    <dgm:pt modelId="{1A719607-C49A-4883-B1BB-D37D51C604EA}" type="pres">
      <dgm:prSet presAssocID="{0B2FCA16-794C-44AF-AF3D-3944BF203381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FFD44F-6122-4E16-A12C-BBFDCABDB6BA}" type="pres">
      <dgm:prSet presAssocID="{0B2FCA16-794C-44AF-AF3D-3944BF203381}" presName="parSh" presStyleLbl="node1" presStyleIdx="1" presStyleCnt="3"/>
      <dgm:spPr/>
      <dgm:t>
        <a:bodyPr/>
        <a:lstStyle/>
        <a:p>
          <a:endParaRPr lang="en-US"/>
        </a:p>
      </dgm:t>
    </dgm:pt>
    <dgm:pt modelId="{5BCA0757-B1BC-4863-BEA9-1CDC3CD19178}" type="pres">
      <dgm:prSet presAssocID="{0B2FCA16-794C-44AF-AF3D-3944BF203381}" presName="desTx" presStyleLbl="f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EF7E4A0-2301-4518-B980-D7F1F79D403D}" type="pres">
      <dgm:prSet presAssocID="{B9A0F9EF-5B15-4C18-9ADB-A68C88BB2A96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4D0B436-E40B-4C76-8FD4-8A082BD33500}" type="pres">
      <dgm:prSet presAssocID="{B9A0F9EF-5B15-4C18-9ADB-A68C88BB2A96}" presName="connTx" presStyleLbl="sibTrans2D1" presStyleIdx="1" presStyleCnt="2"/>
      <dgm:spPr/>
      <dgm:t>
        <a:bodyPr/>
        <a:lstStyle/>
        <a:p>
          <a:endParaRPr lang="en-US"/>
        </a:p>
      </dgm:t>
    </dgm:pt>
    <dgm:pt modelId="{8148766D-7C69-45A3-8C66-E0F0A0F1429F}" type="pres">
      <dgm:prSet presAssocID="{43F383F9-F8E6-4167-92F3-E5B38023CEE4}" presName="composite" presStyleCnt="0"/>
      <dgm:spPr/>
      <dgm:t>
        <a:bodyPr/>
        <a:lstStyle/>
        <a:p>
          <a:endParaRPr lang="en-US"/>
        </a:p>
      </dgm:t>
    </dgm:pt>
    <dgm:pt modelId="{50D44C60-B51E-44AA-AC44-D265E92F1826}" type="pres">
      <dgm:prSet presAssocID="{43F383F9-F8E6-4167-92F3-E5B38023CEE4}" presName="parTx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D1282CF-8364-439A-951C-D19120265A85}" type="pres">
      <dgm:prSet presAssocID="{43F383F9-F8E6-4167-92F3-E5B38023CEE4}" presName="parSh" presStyleLbl="node1" presStyleIdx="2" presStyleCnt="3"/>
      <dgm:spPr/>
      <dgm:t>
        <a:bodyPr/>
        <a:lstStyle/>
        <a:p>
          <a:endParaRPr lang="en-US"/>
        </a:p>
      </dgm:t>
    </dgm:pt>
    <dgm:pt modelId="{0D08AC6A-A620-4B5F-971E-ECD4ABD4B04B}" type="pres">
      <dgm:prSet presAssocID="{43F383F9-F8E6-4167-92F3-E5B38023CEE4}" presName="desTx" presStyleLbl="f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ECC5045D-8F73-4665-911A-1A30A990A311}" type="presOf" srcId="{0B2FCA16-794C-44AF-AF3D-3944BF203381}" destId="{1A719607-C49A-4883-B1BB-D37D51C604EA}" srcOrd="0" destOrd="0" presId="urn:microsoft.com/office/officeart/2005/8/layout/process3"/>
    <dgm:cxn modelId="{B546F085-A049-4D6A-8841-7B02B425C3FA}" type="presOf" srcId="{A33AAC8B-495F-4A07-BD88-C76A9171EFA1}" destId="{5BCA0757-B1BC-4863-BEA9-1CDC3CD19178}" srcOrd="0" destOrd="0" presId="urn:microsoft.com/office/officeart/2005/8/layout/process3"/>
    <dgm:cxn modelId="{7A9DDBBB-D367-4B68-804A-F246B1EF57F3}" type="presOf" srcId="{09148927-6AC6-4BC1-BBF6-9EE1099FD51F}" destId="{4CFB797F-AF81-4543-AC8B-46B75C8B5688}" srcOrd="1" destOrd="0" presId="urn:microsoft.com/office/officeart/2005/8/layout/process3"/>
    <dgm:cxn modelId="{577B85EF-6718-4EBB-8BC5-5B52F191FDB7}" type="presOf" srcId="{944DE8BB-6A6C-4F2A-A117-7A96D1BAB041}" destId="{591AA0B0-10E6-4DB1-8E25-E29CEE767B94}" srcOrd="0" destOrd="0" presId="urn:microsoft.com/office/officeart/2005/8/layout/process3"/>
    <dgm:cxn modelId="{890C76E7-BAED-4B23-A7BC-6E7A44E096A0}" srcId="{61CBAC50-0AB5-4494-BAD3-F44366529583}" destId="{944DE8BB-6A6C-4F2A-A117-7A96D1BAB041}" srcOrd="0" destOrd="0" parTransId="{E8C71EF1-D8EA-4BB1-9B93-2541CF7AB72A}" sibTransId="{0B8748F5-C15C-406B-9F87-1ADB7022D8FF}"/>
    <dgm:cxn modelId="{15589C3D-DC7E-4929-9AAB-57314F244714}" type="presOf" srcId="{43F383F9-F8E6-4167-92F3-E5B38023CEE4}" destId="{BD1282CF-8364-439A-951C-D19120265A85}" srcOrd="1" destOrd="0" presId="urn:microsoft.com/office/officeart/2005/8/layout/process3"/>
    <dgm:cxn modelId="{90BFFA21-651A-461D-9F3C-83B112F67903}" type="presOf" srcId="{61CBAC50-0AB5-4494-BAD3-F44366529583}" destId="{AC18EA1F-B246-4FE9-9BE6-690419711B46}" srcOrd="0" destOrd="0" presId="urn:microsoft.com/office/officeart/2005/8/layout/process3"/>
    <dgm:cxn modelId="{4148E1F6-5A7E-43C9-AD52-E733D2FB7590}" srcId="{6E542C76-9446-4EB3-95A8-605932AC057A}" destId="{43F383F9-F8E6-4167-92F3-E5B38023CEE4}" srcOrd="2" destOrd="0" parTransId="{21D203FD-3F22-4A06-8021-94856A5959F5}" sibTransId="{2C6B7E59-A51D-4519-85A4-FEFDD1402320}"/>
    <dgm:cxn modelId="{2F749D0F-9413-416D-B4D6-24B889BD863D}" srcId="{43F383F9-F8E6-4167-92F3-E5B38023CEE4}" destId="{FB4280DE-DD52-4E38-8B84-34B96C929DBA}" srcOrd="0" destOrd="0" parTransId="{BA951753-4B50-4CB9-BF06-1CB9E137E57B}" sibTransId="{1E5F5691-86F4-4E7C-986B-46B4AE64E628}"/>
    <dgm:cxn modelId="{A9B98214-8470-4B14-B7FA-99704A4B5639}" srcId="{6E542C76-9446-4EB3-95A8-605932AC057A}" destId="{0B2FCA16-794C-44AF-AF3D-3944BF203381}" srcOrd="1" destOrd="0" parTransId="{14F9A5C5-7FE6-4DF4-BE8A-3B52107AF13F}" sibTransId="{B9A0F9EF-5B15-4C18-9ADB-A68C88BB2A96}"/>
    <dgm:cxn modelId="{72D23EA7-BAF6-44C2-AC50-AAEB3B2711BD}" srcId="{0B2FCA16-794C-44AF-AF3D-3944BF203381}" destId="{A33AAC8B-495F-4A07-BD88-C76A9171EFA1}" srcOrd="0" destOrd="0" parTransId="{9C471BAF-B3EC-4FC5-A63D-22DC5810CDCC}" sibTransId="{FA22AA82-4092-4024-88E7-28F822B2908D}"/>
    <dgm:cxn modelId="{23B907B5-02A7-4D6A-97E0-D16EA60888B2}" type="presOf" srcId="{43F383F9-F8E6-4167-92F3-E5B38023CEE4}" destId="{50D44C60-B51E-44AA-AC44-D265E92F1826}" srcOrd="0" destOrd="0" presId="urn:microsoft.com/office/officeart/2005/8/layout/process3"/>
    <dgm:cxn modelId="{AE6BD79F-5723-45E2-A583-87320E263D53}" type="presOf" srcId="{FB4280DE-DD52-4E38-8B84-34B96C929DBA}" destId="{0D08AC6A-A620-4B5F-971E-ECD4ABD4B04B}" srcOrd="0" destOrd="0" presId="urn:microsoft.com/office/officeart/2005/8/layout/process3"/>
    <dgm:cxn modelId="{B09E2512-1E5C-47A5-A1A2-F22E981267F2}" type="presOf" srcId="{0B2FCA16-794C-44AF-AF3D-3944BF203381}" destId="{4AFFD44F-6122-4E16-A12C-BBFDCABDB6BA}" srcOrd="1" destOrd="0" presId="urn:microsoft.com/office/officeart/2005/8/layout/process3"/>
    <dgm:cxn modelId="{FFE029C8-EDEF-4D73-8844-B03C63D03BDE}" type="presOf" srcId="{B9A0F9EF-5B15-4C18-9ADB-A68C88BB2A96}" destId="{8EF7E4A0-2301-4518-B980-D7F1F79D403D}" srcOrd="0" destOrd="0" presId="urn:microsoft.com/office/officeart/2005/8/layout/process3"/>
    <dgm:cxn modelId="{0F27F2BB-34BD-45ED-8B49-E1B2CE5A3A77}" type="presOf" srcId="{63FBA971-1034-4456-BD25-89A59D5B3C62}" destId="{591AA0B0-10E6-4DB1-8E25-E29CEE767B94}" srcOrd="0" destOrd="1" presId="urn:microsoft.com/office/officeart/2005/8/layout/process3"/>
    <dgm:cxn modelId="{17D53DD0-2649-4E8F-8B6B-7318EF3A250F}" type="presOf" srcId="{09148927-6AC6-4BC1-BBF6-9EE1099FD51F}" destId="{F1FCD96D-7A08-4B25-A2F6-24E5B751E606}" srcOrd="0" destOrd="0" presId="urn:microsoft.com/office/officeart/2005/8/layout/process3"/>
    <dgm:cxn modelId="{95B5694C-147B-4233-9018-DFC81E752B76}" srcId="{6E542C76-9446-4EB3-95A8-605932AC057A}" destId="{61CBAC50-0AB5-4494-BAD3-F44366529583}" srcOrd="0" destOrd="0" parTransId="{23711B15-1C2A-4363-8E5C-0D04BDF0EBBB}" sibTransId="{09148927-6AC6-4BC1-BBF6-9EE1099FD51F}"/>
    <dgm:cxn modelId="{0F07743A-1DBA-4C2A-A972-13B1DE78A7B3}" type="presOf" srcId="{B9A0F9EF-5B15-4C18-9ADB-A68C88BB2A96}" destId="{44D0B436-E40B-4C76-8FD4-8A082BD33500}" srcOrd="1" destOrd="0" presId="urn:microsoft.com/office/officeart/2005/8/layout/process3"/>
    <dgm:cxn modelId="{15861C8E-03EA-40DC-BEDD-8C9E3F43396D}" type="presOf" srcId="{6E542C76-9446-4EB3-95A8-605932AC057A}" destId="{70DD4C59-EA72-4B30-AD0A-030C7634673D}" srcOrd="0" destOrd="0" presId="urn:microsoft.com/office/officeart/2005/8/layout/process3"/>
    <dgm:cxn modelId="{7854E7E3-A13F-4138-8C3E-D22FC31AACAB}" srcId="{61CBAC50-0AB5-4494-BAD3-F44366529583}" destId="{63FBA971-1034-4456-BD25-89A59D5B3C62}" srcOrd="1" destOrd="0" parTransId="{BD906706-0BBA-491F-B3C5-81197A93EC58}" sibTransId="{7090E556-3D2C-42EB-A12B-9905AD06D44C}"/>
    <dgm:cxn modelId="{ACBC85A1-DF21-4B9E-8CDF-A5EADAABE864}" type="presOf" srcId="{61CBAC50-0AB5-4494-BAD3-F44366529583}" destId="{E07B7090-B9C6-4DCB-B42E-276FA0DC22E1}" srcOrd="1" destOrd="0" presId="urn:microsoft.com/office/officeart/2005/8/layout/process3"/>
    <dgm:cxn modelId="{4CF07900-FC49-467E-82AA-6FD480938E1D}" type="presParOf" srcId="{70DD4C59-EA72-4B30-AD0A-030C7634673D}" destId="{22B6DE43-31E2-4B47-AC20-D7AAD414933C}" srcOrd="0" destOrd="0" presId="urn:microsoft.com/office/officeart/2005/8/layout/process3"/>
    <dgm:cxn modelId="{942B8ECB-893C-45D8-A62E-24E89372A775}" type="presParOf" srcId="{22B6DE43-31E2-4B47-AC20-D7AAD414933C}" destId="{AC18EA1F-B246-4FE9-9BE6-690419711B46}" srcOrd="0" destOrd="0" presId="urn:microsoft.com/office/officeart/2005/8/layout/process3"/>
    <dgm:cxn modelId="{B2D9AF8D-0E26-4590-ACC7-C467A14F14DE}" type="presParOf" srcId="{22B6DE43-31E2-4B47-AC20-D7AAD414933C}" destId="{E07B7090-B9C6-4DCB-B42E-276FA0DC22E1}" srcOrd="1" destOrd="0" presId="urn:microsoft.com/office/officeart/2005/8/layout/process3"/>
    <dgm:cxn modelId="{1FC2E79D-E0B3-402D-8DA4-1A71EB336A5A}" type="presParOf" srcId="{22B6DE43-31E2-4B47-AC20-D7AAD414933C}" destId="{591AA0B0-10E6-4DB1-8E25-E29CEE767B94}" srcOrd="2" destOrd="0" presId="urn:microsoft.com/office/officeart/2005/8/layout/process3"/>
    <dgm:cxn modelId="{88F9072B-D8CF-4738-BBCB-922823044166}" type="presParOf" srcId="{70DD4C59-EA72-4B30-AD0A-030C7634673D}" destId="{F1FCD96D-7A08-4B25-A2F6-24E5B751E606}" srcOrd="1" destOrd="0" presId="urn:microsoft.com/office/officeart/2005/8/layout/process3"/>
    <dgm:cxn modelId="{A3ACA043-BF87-4332-B039-4987C179907F}" type="presParOf" srcId="{F1FCD96D-7A08-4B25-A2F6-24E5B751E606}" destId="{4CFB797F-AF81-4543-AC8B-46B75C8B5688}" srcOrd="0" destOrd="0" presId="urn:microsoft.com/office/officeart/2005/8/layout/process3"/>
    <dgm:cxn modelId="{449CA4AB-CE82-4464-A39F-B76F86454AEF}" type="presParOf" srcId="{70DD4C59-EA72-4B30-AD0A-030C7634673D}" destId="{C41D5F2D-173D-4CE4-A13A-88E7B33FF1B7}" srcOrd="2" destOrd="0" presId="urn:microsoft.com/office/officeart/2005/8/layout/process3"/>
    <dgm:cxn modelId="{8469E4E5-A474-4715-8B5C-F0408BFD3DCE}" type="presParOf" srcId="{C41D5F2D-173D-4CE4-A13A-88E7B33FF1B7}" destId="{1A719607-C49A-4883-B1BB-D37D51C604EA}" srcOrd="0" destOrd="0" presId="urn:microsoft.com/office/officeart/2005/8/layout/process3"/>
    <dgm:cxn modelId="{3D02BE5F-D77D-4D94-9284-F81DFEA29C5A}" type="presParOf" srcId="{C41D5F2D-173D-4CE4-A13A-88E7B33FF1B7}" destId="{4AFFD44F-6122-4E16-A12C-BBFDCABDB6BA}" srcOrd="1" destOrd="0" presId="urn:microsoft.com/office/officeart/2005/8/layout/process3"/>
    <dgm:cxn modelId="{08018104-6ECB-44FA-8B83-9DF7FC1288A1}" type="presParOf" srcId="{C41D5F2D-173D-4CE4-A13A-88E7B33FF1B7}" destId="{5BCA0757-B1BC-4863-BEA9-1CDC3CD19178}" srcOrd="2" destOrd="0" presId="urn:microsoft.com/office/officeart/2005/8/layout/process3"/>
    <dgm:cxn modelId="{100E134B-E664-4F33-A1E8-35C863A00932}" type="presParOf" srcId="{70DD4C59-EA72-4B30-AD0A-030C7634673D}" destId="{8EF7E4A0-2301-4518-B980-D7F1F79D403D}" srcOrd="3" destOrd="0" presId="urn:microsoft.com/office/officeart/2005/8/layout/process3"/>
    <dgm:cxn modelId="{C1C9325C-9D33-4F03-913E-26489A5D4B66}" type="presParOf" srcId="{8EF7E4A0-2301-4518-B980-D7F1F79D403D}" destId="{44D0B436-E40B-4C76-8FD4-8A082BD33500}" srcOrd="0" destOrd="0" presId="urn:microsoft.com/office/officeart/2005/8/layout/process3"/>
    <dgm:cxn modelId="{1210A86A-F6DE-4324-807B-B354679DEE64}" type="presParOf" srcId="{70DD4C59-EA72-4B30-AD0A-030C7634673D}" destId="{8148766D-7C69-45A3-8C66-E0F0A0F1429F}" srcOrd="4" destOrd="0" presId="urn:microsoft.com/office/officeart/2005/8/layout/process3"/>
    <dgm:cxn modelId="{F3F3CE4D-A18D-4D77-94B3-1032CE69374D}" type="presParOf" srcId="{8148766D-7C69-45A3-8C66-E0F0A0F1429F}" destId="{50D44C60-B51E-44AA-AC44-D265E92F1826}" srcOrd="0" destOrd="0" presId="urn:microsoft.com/office/officeart/2005/8/layout/process3"/>
    <dgm:cxn modelId="{2A5CDADF-46F8-4380-917C-F2E3287F3F61}" type="presParOf" srcId="{8148766D-7C69-45A3-8C66-E0F0A0F1429F}" destId="{BD1282CF-8364-439A-951C-D19120265A85}" srcOrd="1" destOrd="0" presId="urn:microsoft.com/office/officeart/2005/8/layout/process3"/>
    <dgm:cxn modelId="{70583146-0FF3-4959-A043-FA499568B053}" type="presParOf" srcId="{8148766D-7C69-45A3-8C66-E0F0A0F1429F}" destId="{0D08AC6A-A620-4B5F-971E-ECD4ABD4B0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542C76-9446-4EB3-95A8-605932AC057A}" type="doc">
      <dgm:prSet loTypeId="urn:microsoft.com/office/officeart/2005/8/layout/process3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1CBAC50-0AB5-4494-BAD3-F44366529583}">
      <dgm:prSet phldrT="[Text]" custT="1"/>
      <dgm:spPr>
        <a:xfrm>
          <a:off x="2747" y="18771"/>
          <a:ext cx="2358510" cy="622060"/>
        </a:xfr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6. </a:t>
          </a:r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ITC mechanism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711B15-1C2A-4363-8E5C-0D04BDF0EBBB}" type="parTrans" cxnId="{95B5694C-147B-4233-9018-DFC81E752B76}">
      <dgm:prSet/>
      <dgm:spPr/>
      <dgm:t>
        <a:bodyPr/>
        <a:lstStyle/>
        <a:p>
          <a:endParaRPr lang="en-US" sz="1200"/>
        </a:p>
      </dgm:t>
    </dgm:pt>
    <dgm:pt modelId="{09148927-6AC6-4BC1-BBF6-9EE1099FD51F}" type="sibTrans" cxnId="{95B5694C-147B-4233-9018-DFC81E752B76}">
      <dgm:prSet custT="1"/>
      <dgm:spPr>
        <a:xfrm>
          <a:off x="2718799" y="-67475"/>
          <a:ext cx="757988" cy="587200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sz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4DE8BB-6A6C-4F2A-A117-7A96D1BAB041}">
      <dgm:prSet phldrT="[Text]" custT="1"/>
      <dgm:spPr>
        <a:xfrm>
          <a:off x="485815" y="433478"/>
          <a:ext cx="2358510" cy="633600"/>
        </a:xfr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2005-2007</a:t>
          </a:r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Regional cost compensation mechanism due to transit of electricity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8C71EF1-D8EA-4BB1-9B93-2541CF7AB72A}" type="parTrans" cxnId="{890C76E7-BAED-4B23-A7BC-6E7A44E096A0}">
      <dgm:prSet/>
      <dgm:spPr/>
      <dgm:t>
        <a:bodyPr/>
        <a:lstStyle/>
        <a:p>
          <a:endParaRPr lang="en-US" sz="1200"/>
        </a:p>
      </dgm:t>
    </dgm:pt>
    <dgm:pt modelId="{0B8748F5-C15C-406B-9F87-1ADB7022D8FF}" type="sibTrans" cxnId="{890C76E7-BAED-4B23-A7BC-6E7A44E096A0}">
      <dgm:prSet/>
      <dgm:spPr/>
      <dgm:t>
        <a:bodyPr/>
        <a:lstStyle/>
        <a:p>
          <a:endParaRPr lang="en-US" sz="1200"/>
        </a:p>
      </dgm:t>
    </dgm:pt>
    <dgm:pt modelId="{0B2FCA16-794C-44AF-AF3D-3944BF203381}">
      <dgm:prSet phldrT="[Text]" custT="1"/>
      <dgm:spPr>
        <a:xfrm>
          <a:off x="3791424" y="18771"/>
          <a:ext cx="2358510" cy="622060"/>
        </a:xfr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6. </a:t>
          </a:r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ITC mechanism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F9A5C5-7FE6-4DF4-BE8A-3B52107AF13F}" type="parTrans" cxnId="{A9B98214-8470-4B14-B7FA-99704A4B5639}">
      <dgm:prSet/>
      <dgm:spPr/>
      <dgm:t>
        <a:bodyPr/>
        <a:lstStyle/>
        <a:p>
          <a:endParaRPr lang="en-US" sz="1200"/>
        </a:p>
      </dgm:t>
    </dgm:pt>
    <dgm:pt modelId="{B9A0F9EF-5B15-4C18-9ADB-A68C88BB2A96}" type="sibTrans" cxnId="{A9B98214-8470-4B14-B7FA-99704A4B5639}">
      <dgm:prSet/>
      <dgm:spPr/>
      <dgm:t>
        <a:bodyPr/>
        <a:lstStyle/>
        <a:p>
          <a:endParaRPr lang="en-US" sz="1200"/>
        </a:p>
      </dgm:t>
    </dgm:pt>
    <dgm:pt modelId="{A33AAC8B-495F-4A07-BD88-C76A9171EFA1}">
      <dgm:prSet phldrT="[Text]" custT="1"/>
      <dgm:spPr>
        <a:xfrm>
          <a:off x="4268548" y="415667"/>
          <a:ext cx="2358510" cy="633600"/>
        </a:xfr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2007</a:t>
          </a:r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Serbia join</a:t>
          </a:r>
          <a:r>
            <a:rPr lang="sr-Latn-R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ed</a:t>
          </a:r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the European</a:t>
          </a:r>
          <a:r>
            <a:rPr lang="sr-Latn-R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ITC</a:t>
          </a:r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mechanism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C471BAF-B3EC-4FC5-A63D-22DC5810CDCC}" type="parTrans" cxnId="{72D23EA7-BAF6-44C2-AC50-AAEB3B2711BD}">
      <dgm:prSet/>
      <dgm:spPr/>
      <dgm:t>
        <a:bodyPr/>
        <a:lstStyle/>
        <a:p>
          <a:endParaRPr lang="en-US" sz="1200"/>
        </a:p>
      </dgm:t>
    </dgm:pt>
    <dgm:pt modelId="{FA22AA82-4092-4024-88E7-28F822B2908D}" type="sibTrans" cxnId="{72D23EA7-BAF6-44C2-AC50-AAEB3B2711BD}">
      <dgm:prSet/>
      <dgm:spPr/>
      <dgm:t>
        <a:bodyPr/>
        <a:lstStyle/>
        <a:p>
          <a:endParaRPr lang="en-US" sz="1200"/>
        </a:p>
      </dgm:t>
    </dgm:pt>
    <dgm:pt modelId="{70DD4C59-EA72-4B30-AD0A-030C7634673D}" type="pres">
      <dgm:prSet presAssocID="{6E542C76-9446-4EB3-95A8-605932AC0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6DE43-31E2-4B47-AC20-D7AAD414933C}" type="pres">
      <dgm:prSet presAssocID="{61CBAC50-0AB5-4494-BAD3-F44366529583}" presName="composite" presStyleCnt="0"/>
      <dgm:spPr/>
      <dgm:t>
        <a:bodyPr/>
        <a:lstStyle/>
        <a:p>
          <a:endParaRPr lang="en-US"/>
        </a:p>
      </dgm:t>
    </dgm:pt>
    <dgm:pt modelId="{AC18EA1F-B246-4FE9-9BE6-690419711B46}" type="pres">
      <dgm:prSet presAssocID="{61CBAC50-0AB5-4494-BAD3-F44366529583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7B7090-B9C6-4DCB-B42E-276FA0DC22E1}" type="pres">
      <dgm:prSet presAssocID="{61CBAC50-0AB5-4494-BAD3-F44366529583}" presName="parSh" presStyleLbl="node1" presStyleIdx="0" presStyleCnt="2"/>
      <dgm:spPr/>
      <dgm:t>
        <a:bodyPr/>
        <a:lstStyle/>
        <a:p>
          <a:endParaRPr lang="en-US"/>
        </a:p>
      </dgm:t>
    </dgm:pt>
    <dgm:pt modelId="{591AA0B0-10E6-4DB1-8E25-E29CEE767B94}" type="pres">
      <dgm:prSet presAssocID="{61CBAC50-0AB5-4494-BAD3-F44366529583}" presName="desTx" presStyleLbl="fgAcc1" presStyleIdx="0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1FCD96D-7A08-4B25-A2F6-24E5B751E606}" type="pres">
      <dgm:prSet presAssocID="{09148927-6AC6-4BC1-BBF6-9EE1099FD51F}" presName="sibTrans" presStyleLbl="sibTrans2D1" presStyleIdx="0" presStyleCnt="1" custScaleY="6393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CFB797F-AF81-4543-AC8B-46B75C8B5688}" type="pres">
      <dgm:prSet presAssocID="{09148927-6AC6-4BC1-BBF6-9EE1099FD51F}" presName="connTx" presStyleLbl="sibTrans2D1" presStyleIdx="0" presStyleCnt="1"/>
      <dgm:spPr/>
      <dgm:t>
        <a:bodyPr/>
        <a:lstStyle/>
        <a:p>
          <a:endParaRPr lang="en-US"/>
        </a:p>
      </dgm:t>
    </dgm:pt>
    <dgm:pt modelId="{C41D5F2D-173D-4CE4-A13A-88E7B33FF1B7}" type="pres">
      <dgm:prSet presAssocID="{0B2FCA16-794C-44AF-AF3D-3944BF203381}" presName="composite" presStyleCnt="0"/>
      <dgm:spPr/>
      <dgm:t>
        <a:bodyPr/>
        <a:lstStyle/>
        <a:p>
          <a:endParaRPr lang="en-US"/>
        </a:p>
      </dgm:t>
    </dgm:pt>
    <dgm:pt modelId="{1A719607-C49A-4883-B1BB-D37D51C604EA}" type="pres">
      <dgm:prSet presAssocID="{0B2FCA16-794C-44AF-AF3D-3944BF203381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FFD44F-6122-4E16-A12C-BBFDCABDB6BA}" type="pres">
      <dgm:prSet presAssocID="{0B2FCA16-794C-44AF-AF3D-3944BF203381}" presName="parSh" presStyleLbl="node1" presStyleIdx="1" presStyleCnt="2"/>
      <dgm:spPr/>
      <dgm:t>
        <a:bodyPr/>
        <a:lstStyle/>
        <a:p>
          <a:endParaRPr lang="en-US"/>
        </a:p>
      </dgm:t>
    </dgm:pt>
    <dgm:pt modelId="{5BCA0757-B1BC-4863-BEA9-1CDC3CD19178}" type="pres">
      <dgm:prSet presAssocID="{0B2FCA16-794C-44AF-AF3D-3944BF203381}" presName="desTx" presStyleLbl="fgAcc1" presStyleIdx="1" presStyleCnt="2" custLinFactNeighborX="-252" custLinFactNeighborY="-28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95B5694C-147B-4233-9018-DFC81E752B76}" srcId="{6E542C76-9446-4EB3-95A8-605932AC057A}" destId="{61CBAC50-0AB5-4494-BAD3-F44366529583}" srcOrd="0" destOrd="0" parTransId="{23711B15-1C2A-4363-8E5C-0D04BDF0EBBB}" sibTransId="{09148927-6AC6-4BC1-BBF6-9EE1099FD51F}"/>
    <dgm:cxn modelId="{3AD32E39-AB8C-471E-8246-52936568674D}" type="presOf" srcId="{6E542C76-9446-4EB3-95A8-605932AC057A}" destId="{70DD4C59-EA72-4B30-AD0A-030C7634673D}" srcOrd="0" destOrd="0" presId="urn:microsoft.com/office/officeart/2005/8/layout/process3"/>
    <dgm:cxn modelId="{5A36AF7E-4FF0-4A3A-ABC5-B12366F5548F}" type="presOf" srcId="{61CBAC50-0AB5-4494-BAD3-F44366529583}" destId="{AC18EA1F-B246-4FE9-9BE6-690419711B46}" srcOrd="0" destOrd="0" presId="urn:microsoft.com/office/officeart/2005/8/layout/process3"/>
    <dgm:cxn modelId="{A9B98214-8470-4B14-B7FA-99704A4B5639}" srcId="{6E542C76-9446-4EB3-95A8-605932AC057A}" destId="{0B2FCA16-794C-44AF-AF3D-3944BF203381}" srcOrd="1" destOrd="0" parTransId="{14F9A5C5-7FE6-4DF4-BE8A-3B52107AF13F}" sibTransId="{B9A0F9EF-5B15-4C18-9ADB-A68C88BB2A96}"/>
    <dgm:cxn modelId="{72D23EA7-BAF6-44C2-AC50-AAEB3B2711BD}" srcId="{0B2FCA16-794C-44AF-AF3D-3944BF203381}" destId="{A33AAC8B-495F-4A07-BD88-C76A9171EFA1}" srcOrd="0" destOrd="0" parTransId="{9C471BAF-B3EC-4FC5-A63D-22DC5810CDCC}" sibTransId="{FA22AA82-4092-4024-88E7-28F822B2908D}"/>
    <dgm:cxn modelId="{BC7798E4-2124-4E82-AE8E-1AD31183B5B9}" type="presOf" srcId="{0B2FCA16-794C-44AF-AF3D-3944BF203381}" destId="{4AFFD44F-6122-4E16-A12C-BBFDCABDB6BA}" srcOrd="1" destOrd="0" presId="urn:microsoft.com/office/officeart/2005/8/layout/process3"/>
    <dgm:cxn modelId="{9EB657A7-4FDF-49F4-9A7A-DE3DA1904970}" type="presOf" srcId="{09148927-6AC6-4BC1-BBF6-9EE1099FD51F}" destId="{F1FCD96D-7A08-4B25-A2F6-24E5B751E606}" srcOrd="0" destOrd="0" presId="urn:microsoft.com/office/officeart/2005/8/layout/process3"/>
    <dgm:cxn modelId="{9B534625-E57D-4826-A31C-4C5B91633D21}" type="presOf" srcId="{A33AAC8B-495F-4A07-BD88-C76A9171EFA1}" destId="{5BCA0757-B1BC-4863-BEA9-1CDC3CD19178}" srcOrd="0" destOrd="0" presId="urn:microsoft.com/office/officeart/2005/8/layout/process3"/>
    <dgm:cxn modelId="{890C76E7-BAED-4B23-A7BC-6E7A44E096A0}" srcId="{61CBAC50-0AB5-4494-BAD3-F44366529583}" destId="{944DE8BB-6A6C-4F2A-A117-7A96D1BAB041}" srcOrd="0" destOrd="0" parTransId="{E8C71EF1-D8EA-4BB1-9B93-2541CF7AB72A}" sibTransId="{0B8748F5-C15C-406B-9F87-1ADB7022D8FF}"/>
    <dgm:cxn modelId="{F3304719-B451-4F8A-9478-9B292D97A7EE}" type="presOf" srcId="{944DE8BB-6A6C-4F2A-A117-7A96D1BAB041}" destId="{591AA0B0-10E6-4DB1-8E25-E29CEE767B94}" srcOrd="0" destOrd="0" presId="urn:microsoft.com/office/officeart/2005/8/layout/process3"/>
    <dgm:cxn modelId="{68EEEB53-4048-4020-930D-E00428970564}" type="presOf" srcId="{61CBAC50-0AB5-4494-BAD3-F44366529583}" destId="{E07B7090-B9C6-4DCB-B42E-276FA0DC22E1}" srcOrd="1" destOrd="0" presId="urn:microsoft.com/office/officeart/2005/8/layout/process3"/>
    <dgm:cxn modelId="{7BAE32D4-8191-4256-B42C-0B96078C0D00}" type="presOf" srcId="{0B2FCA16-794C-44AF-AF3D-3944BF203381}" destId="{1A719607-C49A-4883-B1BB-D37D51C604EA}" srcOrd="0" destOrd="0" presId="urn:microsoft.com/office/officeart/2005/8/layout/process3"/>
    <dgm:cxn modelId="{4A0264B4-860E-45F9-A919-2F48A8F63951}" type="presOf" srcId="{09148927-6AC6-4BC1-BBF6-9EE1099FD51F}" destId="{4CFB797F-AF81-4543-AC8B-46B75C8B5688}" srcOrd="1" destOrd="0" presId="urn:microsoft.com/office/officeart/2005/8/layout/process3"/>
    <dgm:cxn modelId="{95B3484F-4623-4A2B-9BCF-073AA3DD675A}" type="presParOf" srcId="{70DD4C59-EA72-4B30-AD0A-030C7634673D}" destId="{22B6DE43-31E2-4B47-AC20-D7AAD414933C}" srcOrd="0" destOrd="0" presId="urn:microsoft.com/office/officeart/2005/8/layout/process3"/>
    <dgm:cxn modelId="{12A6DCC8-BC53-4E39-A827-AAC4733BC68D}" type="presParOf" srcId="{22B6DE43-31E2-4B47-AC20-D7AAD414933C}" destId="{AC18EA1F-B246-4FE9-9BE6-690419711B46}" srcOrd="0" destOrd="0" presId="urn:microsoft.com/office/officeart/2005/8/layout/process3"/>
    <dgm:cxn modelId="{6A1C26B6-7B1A-4DDB-A67C-A398B5CE0E11}" type="presParOf" srcId="{22B6DE43-31E2-4B47-AC20-D7AAD414933C}" destId="{E07B7090-B9C6-4DCB-B42E-276FA0DC22E1}" srcOrd="1" destOrd="0" presId="urn:microsoft.com/office/officeart/2005/8/layout/process3"/>
    <dgm:cxn modelId="{AB3CF2F0-491C-4DDD-BF12-691835DD72C6}" type="presParOf" srcId="{22B6DE43-31E2-4B47-AC20-D7AAD414933C}" destId="{591AA0B0-10E6-4DB1-8E25-E29CEE767B94}" srcOrd="2" destOrd="0" presId="urn:microsoft.com/office/officeart/2005/8/layout/process3"/>
    <dgm:cxn modelId="{35B3F5AA-FEB0-4F7A-BE2D-0F7D2B448D75}" type="presParOf" srcId="{70DD4C59-EA72-4B30-AD0A-030C7634673D}" destId="{F1FCD96D-7A08-4B25-A2F6-24E5B751E606}" srcOrd="1" destOrd="0" presId="urn:microsoft.com/office/officeart/2005/8/layout/process3"/>
    <dgm:cxn modelId="{CB513E6F-CFA2-4690-B9AA-162716A324AC}" type="presParOf" srcId="{F1FCD96D-7A08-4B25-A2F6-24E5B751E606}" destId="{4CFB797F-AF81-4543-AC8B-46B75C8B5688}" srcOrd="0" destOrd="0" presId="urn:microsoft.com/office/officeart/2005/8/layout/process3"/>
    <dgm:cxn modelId="{2A9910E4-D418-48DD-A029-81B3F3B35DD1}" type="presParOf" srcId="{70DD4C59-EA72-4B30-AD0A-030C7634673D}" destId="{C41D5F2D-173D-4CE4-A13A-88E7B33FF1B7}" srcOrd="2" destOrd="0" presId="urn:microsoft.com/office/officeart/2005/8/layout/process3"/>
    <dgm:cxn modelId="{1CC0B5D6-149D-4128-A0AD-F0536D345CE8}" type="presParOf" srcId="{C41D5F2D-173D-4CE4-A13A-88E7B33FF1B7}" destId="{1A719607-C49A-4883-B1BB-D37D51C604EA}" srcOrd="0" destOrd="0" presId="urn:microsoft.com/office/officeart/2005/8/layout/process3"/>
    <dgm:cxn modelId="{5DD89411-AF96-4647-A98E-B9CF33620A06}" type="presParOf" srcId="{C41D5F2D-173D-4CE4-A13A-88E7B33FF1B7}" destId="{4AFFD44F-6122-4E16-A12C-BBFDCABDB6BA}" srcOrd="1" destOrd="0" presId="urn:microsoft.com/office/officeart/2005/8/layout/process3"/>
    <dgm:cxn modelId="{612AE542-9BFB-4BFE-867A-CCEDFCAE8FCE}" type="presParOf" srcId="{C41D5F2D-173D-4CE4-A13A-88E7B33FF1B7}" destId="{5BCA0757-B1BC-4863-BEA9-1CDC3CD191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542C76-9446-4EB3-95A8-605932AC057A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CBAC50-0AB5-4494-BAD3-F44366529583}">
      <dgm:prSet phldrT="[Text]" custT="1"/>
      <dgm:spPr>
        <a:xfrm>
          <a:off x="3300" y="6466"/>
          <a:ext cx="1500625" cy="622277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9. Balancing Market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711B15-1C2A-4363-8E5C-0D04BDF0EBBB}" type="parTrans" cxnId="{95B5694C-147B-4233-9018-DFC81E752B76}">
      <dgm:prSet/>
      <dgm:spPr/>
      <dgm:t>
        <a:bodyPr/>
        <a:lstStyle/>
        <a:p>
          <a:endParaRPr lang="en-US"/>
        </a:p>
      </dgm:t>
    </dgm:pt>
    <dgm:pt modelId="{09148927-6AC6-4BC1-BBF6-9EE1099FD51F}" type="sibTrans" cxnId="{95B5694C-147B-4233-9018-DFC81E752B76}">
      <dgm:prSet/>
      <dgm:spPr>
        <a:xfrm>
          <a:off x="1731415" y="27086"/>
          <a:ext cx="482277" cy="373612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4DE8BB-6A6C-4F2A-A117-7A96D1BAB041}">
      <dgm:prSet phldrT="[Text]" custT="1"/>
      <dgm:spPr>
        <a:xfrm>
          <a:off x="310657" y="421318"/>
          <a:ext cx="1500625" cy="900000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2005-2013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balancing market operates based on regulated principles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8C71EF1-D8EA-4BB1-9B93-2541CF7AB72A}" type="parTrans" cxnId="{890C76E7-BAED-4B23-A7BC-6E7A44E096A0}">
      <dgm:prSet/>
      <dgm:spPr/>
      <dgm:t>
        <a:bodyPr/>
        <a:lstStyle/>
        <a:p>
          <a:endParaRPr lang="en-US"/>
        </a:p>
      </dgm:t>
    </dgm:pt>
    <dgm:pt modelId="{0B8748F5-C15C-406B-9F87-1ADB7022D8FF}" type="sibTrans" cxnId="{890C76E7-BAED-4B23-A7BC-6E7A44E096A0}">
      <dgm:prSet/>
      <dgm:spPr/>
      <dgm:t>
        <a:bodyPr/>
        <a:lstStyle/>
        <a:p>
          <a:endParaRPr lang="en-US"/>
        </a:p>
      </dgm:t>
    </dgm:pt>
    <dgm:pt modelId="{0B2FCA16-794C-44AF-AF3D-3944BF203381}">
      <dgm:prSet phldrT="[Text]" custT="1"/>
      <dgm:spPr>
        <a:xfrm>
          <a:off x="2413883" y="6466"/>
          <a:ext cx="1500625" cy="622277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9. Balancing Market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F9A5C5-7FE6-4DF4-BE8A-3B52107AF13F}" type="parTrans" cxnId="{A9B98214-8470-4B14-B7FA-99704A4B5639}">
      <dgm:prSet/>
      <dgm:spPr/>
      <dgm:t>
        <a:bodyPr/>
        <a:lstStyle/>
        <a:p>
          <a:endParaRPr lang="en-US"/>
        </a:p>
      </dgm:t>
    </dgm:pt>
    <dgm:pt modelId="{B9A0F9EF-5B15-4C18-9ADB-A68C88BB2A96}" type="sibTrans" cxnId="{A9B98214-8470-4B14-B7FA-99704A4B5639}">
      <dgm:prSet/>
      <dgm:spPr>
        <a:xfrm>
          <a:off x="4141998" y="27086"/>
          <a:ext cx="482277" cy="373612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33AAC8B-495F-4A07-BD88-C76A9171EFA1}">
      <dgm:prSet phldrT="[Text]" custT="1"/>
      <dgm:spPr>
        <a:xfrm>
          <a:off x="2721240" y="421318"/>
          <a:ext cx="1500625" cy="900000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Cyrl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2013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balancing market operates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based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market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principles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471BAF-B3EC-4FC5-A63D-22DC5810CDCC}" type="parTrans" cxnId="{72D23EA7-BAF6-44C2-AC50-AAEB3B2711BD}">
      <dgm:prSet/>
      <dgm:spPr/>
      <dgm:t>
        <a:bodyPr/>
        <a:lstStyle/>
        <a:p>
          <a:endParaRPr lang="en-US"/>
        </a:p>
      </dgm:t>
    </dgm:pt>
    <dgm:pt modelId="{FA22AA82-4092-4024-88E7-28F822B2908D}" type="sibTrans" cxnId="{72D23EA7-BAF6-44C2-AC50-AAEB3B2711BD}">
      <dgm:prSet/>
      <dgm:spPr/>
      <dgm:t>
        <a:bodyPr/>
        <a:lstStyle/>
        <a:p>
          <a:endParaRPr lang="en-US"/>
        </a:p>
      </dgm:t>
    </dgm:pt>
    <dgm:pt modelId="{43F383F9-F8E6-4167-92F3-E5B38023CEE4}">
      <dgm:prSet phldrT="[Text]" custT="1"/>
      <dgm:spPr>
        <a:xfrm>
          <a:off x="4824466" y="6466"/>
          <a:ext cx="1500625" cy="622277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9. Balancing Market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1D203FD-3F22-4A06-8021-94856A5959F5}" type="parTrans" cxnId="{4148E1F6-5A7E-43C9-AD52-E733D2FB7590}">
      <dgm:prSet/>
      <dgm:spPr/>
      <dgm:t>
        <a:bodyPr/>
        <a:lstStyle/>
        <a:p>
          <a:endParaRPr lang="en-US"/>
        </a:p>
      </dgm:t>
    </dgm:pt>
    <dgm:pt modelId="{2C6B7E59-A51D-4519-85A4-FEFDD1402320}" type="sibTrans" cxnId="{4148E1F6-5A7E-43C9-AD52-E733D2FB7590}">
      <dgm:prSet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B4280DE-DD52-4E38-8B84-34B96C929DBA}">
      <dgm:prSet phldrT="[Text]" custT="1"/>
      <dgm:spPr>
        <a:xfrm>
          <a:off x="5131824" y="421318"/>
          <a:ext cx="1500625" cy="900000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2015</a:t>
          </a:r>
          <a:r>
            <a:rPr lang="sr-Cyrl-R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crossborder balancning market within SMM control blok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A951753-4B50-4CB9-BF06-1CB9E137E57B}" type="parTrans" cxnId="{2F749D0F-9413-416D-B4D6-24B889BD863D}">
      <dgm:prSet/>
      <dgm:spPr/>
      <dgm:t>
        <a:bodyPr/>
        <a:lstStyle/>
        <a:p>
          <a:endParaRPr lang="en-US"/>
        </a:p>
      </dgm:t>
    </dgm:pt>
    <dgm:pt modelId="{1E5F5691-86F4-4E7C-986B-46B4AE64E628}" type="sibTrans" cxnId="{2F749D0F-9413-416D-B4D6-24B889BD863D}">
      <dgm:prSet/>
      <dgm:spPr/>
      <dgm:t>
        <a:bodyPr/>
        <a:lstStyle/>
        <a:p>
          <a:endParaRPr lang="en-US"/>
        </a:p>
      </dgm:t>
    </dgm:pt>
    <dgm:pt modelId="{967ECA66-13C5-4AFB-8305-276648813F8D}">
      <dgm:prSet phldrT="[Text]" custT="1"/>
      <dgm:spPr>
        <a:xfrm>
          <a:off x="5131824" y="421318"/>
          <a:ext cx="1500625" cy="900000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2017</a:t>
          </a:r>
          <a:r>
            <a:rPr lang="sr-Latn-R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crossborder balanscing market on BARS border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40E9B81-80CD-499B-B30B-134E00C4606D}" type="parTrans" cxnId="{BBB7CD58-98D5-48C6-BCDD-E7ED39A7D0C3}">
      <dgm:prSet/>
      <dgm:spPr/>
      <dgm:t>
        <a:bodyPr/>
        <a:lstStyle/>
        <a:p>
          <a:endParaRPr lang="en-US"/>
        </a:p>
      </dgm:t>
    </dgm:pt>
    <dgm:pt modelId="{63FCB5C2-77A5-4363-AFAC-6359D7E098F9}" type="sibTrans" cxnId="{BBB7CD58-98D5-48C6-BCDD-E7ED39A7D0C3}">
      <dgm:prSet/>
      <dgm:spPr/>
      <dgm:t>
        <a:bodyPr/>
        <a:lstStyle/>
        <a:p>
          <a:endParaRPr lang="en-US"/>
        </a:p>
      </dgm:t>
    </dgm:pt>
    <dgm:pt modelId="{70DD4C59-EA72-4B30-AD0A-030C7634673D}" type="pres">
      <dgm:prSet presAssocID="{6E542C76-9446-4EB3-95A8-605932AC0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6DE43-31E2-4B47-AC20-D7AAD414933C}" type="pres">
      <dgm:prSet presAssocID="{61CBAC50-0AB5-4494-BAD3-F44366529583}" presName="composite" presStyleCnt="0"/>
      <dgm:spPr/>
      <dgm:t>
        <a:bodyPr/>
        <a:lstStyle/>
        <a:p>
          <a:endParaRPr lang="en-US"/>
        </a:p>
      </dgm:t>
    </dgm:pt>
    <dgm:pt modelId="{AC18EA1F-B246-4FE9-9BE6-690419711B46}" type="pres">
      <dgm:prSet presAssocID="{61CBAC50-0AB5-4494-BAD3-F44366529583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7B7090-B9C6-4DCB-B42E-276FA0DC22E1}" type="pres">
      <dgm:prSet presAssocID="{61CBAC50-0AB5-4494-BAD3-F44366529583}" presName="parSh" presStyleLbl="node1" presStyleIdx="0" presStyleCnt="3"/>
      <dgm:spPr/>
      <dgm:t>
        <a:bodyPr/>
        <a:lstStyle/>
        <a:p>
          <a:endParaRPr lang="en-US"/>
        </a:p>
      </dgm:t>
    </dgm:pt>
    <dgm:pt modelId="{591AA0B0-10E6-4DB1-8E25-E29CEE767B94}" type="pres">
      <dgm:prSet presAssocID="{61CBAC50-0AB5-4494-BAD3-F44366529583}" presName="desTx" presStyleLbl="fgAcc1" presStyleIdx="0" presStyleCnt="3" custScaleX="10454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1FCD96D-7A08-4B25-A2F6-24E5B751E606}" type="pres">
      <dgm:prSet presAssocID="{09148927-6AC6-4BC1-BBF6-9EE1099FD51F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CFB797F-AF81-4543-AC8B-46B75C8B5688}" type="pres">
      <dgm:prSet presAssocID="{09148927-6AC6-4BC1-BBF6-9EE1099FD51F}" presName="connTx" presStyleLbl="sibTrans2D1" presStyleIdx="0" presStyleCnt="2"/>
      <dgm:spPr/>
      <dgm:t>
        <a:bodyPr/>
        <a:lstStyle/>
        <a:p>
          <a:endParaRPr lang="en-US"/>
        </a:p>
      </dgm:t>
    </dgm:pt>
    <dgm:pt modelId="{C41D5F2D-173D-4CE4-A13A-88E7B33FF1B7}" type="pres">
      <dgm:prSet presAssocID="{0B2FCA16-794C-44AF-AF3D-3944BF203381}" presName="composite" presStyleCnt="0"/>
      <dgm:spPr/>
      <dgm:t>
        <a:bodyPr/>
        <a:lstStyle/>
        <a:p>
          <a:endParaRPr lang="en-US"/>
        </a:p>
      </dgm:t>
    </dgm:pt>
    <dgm:pt modelId="{1A719607-C49A-4883-B1BB-D37D51C604EA}" type="pres">
      <dgm:prSet presAssocID="{0B2FCA16-794C-44AF-AF3D-3944BF203381}" presName="parTx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FFD44F-6122-4E16-A12C-BBFDCABDB6BA}" type="pres">
      <dgm:prSet presAssocID="{0B2FCA16-794C-44AF-AF3D-3944BF203381}" presName="parSh" presStyleLbl="node1" presStyleIdx="1" presStyleCnt="3"/>
      <dgm:spPr/>
      <dgm:t>
        <a:bodyPr/>
        <a:lstStyle/>
        <a:p>
          <a:endParaRPr lang="en-US"/>
        </a:p>
      </dgm:t>
    </dgm:pt>
    <dgm:pt modelId="{5BCA0757-B1BC-4863-BEA9-1CDC3CD19178}" type="pres">
      <dgm:prSet presAssocID="{0B2FCA16-794C-44AF-AF3D-3944BF203381}" presName="desTx" presStyleLbl="f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EF7E4A0-2301-4518-B980-D7F1F79D403D}" type="pres">
      <dgm:prSet presAssocID="{B9A0F9EF-5B15-4C18-9ADB-A68C88BB2A96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4D0B436-E40B-4C76-8FD4-8A082BD33500}" type="pres">
      <dgm:prSet presAssocID="{B9A0F9EF-5B15-4C18-9ADB-A68C88BB2A96}" presName="connTx" presStyleLbl="sibTrans2D1" presStyleIdx="1" presStyleCnt="2"/>
      <dgm:spPr/>
      <dgm:t>
        <a:bodyPr/>
        <a:lstStyle/>
        <a:p>
          <a:endParaRPr lang="en-US"/>
        </a:p>
      </dgm:t>
    </dgm:pt>
    <dgm:pt modelId="{8148766D-7C69-45A3-8C66-E0F0A0F1429F}" type="pres">
      <dgm:prSet presAssocID="{43F383F9-F8E6-4167-92F3-E5B38023CEE4}" presName="composite" presStyleCnt="0"/>
      <dgm:spPr/>
      <dgm:t>
        <a:bodyPr/>
        <a:lstStyle/>
        <a:p>
          <a:endParaRPr lang="en-US"/>
        </a:p>
      </dgm:t>
    </dgm:pt>
    <dgm:pt modelId="{50D44C60-B51E-44AA-AC44-D265E92F1826}" type="pres">
      <dgm:prSet presAssocID="{43F383F9-F8E6-4167-92F3-E5B38023CEE4}" presName="parTx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D1282CF-8364-439A-951C-D19120265A85}" type="pres">
      <dgm:prSet presAssocID="{43F383F9-F8E6-4167-92F3-E5B38023CEE4}" presName="parSh" presStyleLbl="node1" presStyleIdx="2" presStyleCnt="3"/>
      <dgm:spPr/>
      <dgm:t>
        <a:bodyPr/>
        <a:lstStyle/>
        <a:p>
          <a:endParaRPr lang="en-US"/>
        </a:p>
      </dgm:t>
    </dgm:pt>
    <dgm:pt modelId="{0D08AC6A-A620-4B5F-971E-ECD4ABD4B04B}" type="pres">
      <dgm:prSet presAssocID="{43F383F9-F8E6-4167-92F3-E5B38023CEE4}" presName="desTx" presStyleLbl="fgAcc1" presStyleIdx="2" presStyleCnt="3" custScaleX="13267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95B5694C-147B-4233-9018-DFC81E752B76}" srcId="{6E542C76-9446-4EB3-95A8-605932AC057A}" destId="{61CBAC50-0AB5-4494-BAD3-F44366529583}" srcOrd="0" destOrd="0" parTransId="{23711B15-1C2A-4363-8E5C-0D04BDF0EBBB}" sibTransId="{09148927-6AC6-4BC1-BBF6-9EE1099FD51F}"/>
    <dgm:cxn modelId="{BC302BAA-9B01-4CD2-8FBE-1C4E4540B4E0}" type="presOf" srcId="{09148927-6AC6-4BC1-BBF6-9EE1099FD51F}" destId="{4CFB797F-AF81-4543-AC8B-46B75C8B5688}" srcOrd="1" destOrd="0" presId="urn:microsoft.com/office/officeart/2005/8/layout/process3"/>
    <dgm:cxn modelId="{892AE4ED-8571-41B1-A29B-E92724E18AF3}" type="presOf" srcId="{6E542C76-9446-4EB3-95A8-605932AC057A}" destId="{70DD4C59-EA72-4B30-AD0A-030C7634673D}" srcOrd="0" destOrd="0" presId="urn:microsoft.com/office/officeart/2005/8/layout/process3"/>
    <dgm:cxn modelId="{890C76E7-BAED-4B23-A7BC-6E7A44E096A0}" srcId="{61CBAC50-0AB5-4494-BAD3-F44366529583}" destId="{944DE8BB-6A6C-4F2A-A117-7A96D1BAB041}" srcOrd="0" destOrd="0" parTransId="{E8C71EF1-D8EA-4BB1-9B93-2541CF7AB72A}" sibTransId="{0B8748F5-C15C-406B-9F87-1ADB7022D8FF}"/>
    <dgm:cxn modelId="{B2C5258E-992D-4997-B17B-802601009D40}" type="presOf" srcId="{B9A0F9EF-5B15-4C18-9ADB-A68C88BB2A96}" destId="{44D0B436-E40B-4C76-8FD4-8A082BD33500}" srcOrd="1" destOrd="0" presId="urn:microsoft.com/office/officeart/2005/8/layout/process3"/>
    <dgm:cxn modelId="{EECA1028-4C01-4874-BDCF-CDB96E728D86}" type="presOf" srcId="{61CBAC50-0AB5-4494-BAD3-F44366529583}" destId="{E07B7090-B9C6-4DCB-B42E-276FA0DC22E1}" srcOrd="1" destOrd="0" presId="urn:microsoft.com/office/officeart/2005/8/layout/process3"/>
    <dgm:cxn modelId="{8E9B11F4-B185-479B-B2E3-8B7F793B5158}" type="presOf" srcId="{FB4280DE-DD52-4E38-8B84-34B96C929DBA}" destId="{0D08AC6A-A620-4B5F-971E-ECD4ABD4B04B}" srcOrd="0" destOrd="0" presId="urn:microsoft.com/office/officeart/2005/8/layout/process3"/>
    <dgm:cxn modelId="{FA0AEBED-7D5A-409A-8110-625AD9B290EA}" type="presOf" srcId="{61CBAC50-0AB5-4494-BAD3-F44366529583}" destId="{AC18EA1F-B246-4FE9-9BE6-690419711B46}" srcOrd="0" destOrd="0" presId="urn:microsoft.com/office/officeart/2005/8/layout/process3"/>
    <dgm:cxn modelId="{FA238597-8557-457F-B7DD-89EC2FE05F85}" type="presOf" srcId="{944DE8BB-6A6C-4F2A-A117-7A96D1BAB041}" destId="{591AA0B0-10E6-4DB1-8E25-E29CEE767B94}" srcOrd="0" destOrd="0" presId="urn:microsoft.com/office/officeart/2005/8/layout/process3"/>
    <dgm:cxn modelId="{90989BAE-20C9-4199-BDC2-D980E8EC6F9E}" type="presOf" srcId="{09148927-6AC6-4BC1-BBF6-9EE1099FD51F}" destId="{F1FCD96D-7A08-4B25-A2F6-24E5B751E606}" srcOrd="0" destOrd="0" presId="urn:microsoft.com/office/officeart/2005/8/layout/process3"/>
    <dgm:cxn modelId="{7E673473-9F67-4E96-AF29-82D99D5BD375}" type="presOf" srcId="{0B2FCA16-794C-44AF-AF3D-3944BF203381}" destId="{1A719607-C49A-4883-B1BB-D37D51C604EA}" srcOrd="0" destOrd="0" presId="urn:microsoft.com/office/officeart/2005/8/layout/process3"/>
    <dgm:cxn modelId="{9FC2168E-B0A4-480B-BF58-AB8021EC5E1D}" type="presOf" srcId="{43F383F9-F8E6-4167-92F3-E5B38023CEE4}" destId="{BD1282CF-8364-439A-951C-D19120265A85}" srcOrd="1" destOrd="0" presId="urn:microsoft.com/office/officeart/2005/8/layout/process3"/>
    <dgm:cxn modelId="{CF7A767A-5E71-4743-A739-C8870F357094}" type="presOf" srcId="{A33AAC8B-495F-4A07-BD88-C76A9171EFA1}" destId="{5BCA0757-B1BC-4863-BEA9-1CDC3CD19178}" srcOrd="0" destOrd="0" presId="urn:microsoft.com/office/officeart/2005/8/layout/process3"/>
    <dgm:cxn modelId="{511B2B4F-87EB-484F-B47A-89FC1DDE4652}" type="presOf" srcId="{43F383F9-F8E6-4167-92F3-E5B38023CEE4}" destId="{50D44C60-B51E-44AA-AC44-D265E92F1826}" srcOrd="0" destOrd="0" presId="urn:microsoft.com/office/officeart/2005/8/layout/process3"/>
    <dgm:cxn modelId="{7B1B898A-3773-4474-A7C1-1090F15A27D4}" type="presOf" srcId="{0B2FCA16-794C-44AF-AF3D-3944BF203381}" destId="{4AFFD44F-6122-4E16-A12C-BBFDCABDB6BA}" srcOrd="1" destOrd="0" presId="urn:microsoft.com/office/officeart/2005/8/layout/process3"/>
    <dgm:cxn modelId="{74E89DCD-2683-4009-AA1D-7A91FF161D34}" type="presOf" srcId="{967ECA66-13C5-4AFB-8305-276648813F8D}" destId="{0D08AC6A-A620-4B5F-971E-ECD4ABD4B04B}" srcOrd="0" destOrd="1" presId="urn:microsoft.com/office/officeart/2005/8/layout/process3"/>
    <dgm:cxn modelId="{2F749D0F-9413-416D-B4D6-24B889BD863D}" srcId="{43F383F9-F8E6-4167-92F3-E5B38023CEE4}" destId="{FB4280DE-DD52-4E38-8B84-34B96C929DBA}" srcOrd="0" destOrd="0" parTransId="{BA951753-4B50-4CB9-BF06-1CB9E137E57B}" sibTransId="{1E5F5691-86F4-4E7C-986B-46B4AE64E628}"/>
    <dgm:cxn modelId="{08BC2F34-EA1C-46CF-978C-4119CAFB918C}" type="presOf" srcId="{B9A0F9EF-5B15-4C18-9ADB-A68C88BB2A96}" destId="{8EF7E4A0-2301-4518-B980-D7F1F79D403D}" srcOrd="0" destOrd="0" presId="urn:microsoft.com/office/officeart/2005/8/layout/process3"/>
    <dgm:cxn modelId="{4148E1F6-5A7E-43C9-AD52-E733D2FB7590}" srcId="{6E542C76-9446-4EB3-95A8-605932AC057A}" destId="{43F383F9-F8E6-4167-92F3-E5B38023CEE4}" srcOrd="2" destOrd="0" parTransId="{21D203FD-3F22-4A06-8021-94856A5959F5}" sibTransId="{2C6B7E59-A51D-4519-85A4-FEFDD1402320}"/>
    <dgm:cxn modelId="{A9B98214-8470-4B14-B7FA-99704A4B5639}" srcId="{6E542C76-9446-4EB3-95A8-605932AC057A}" destId="{0B2FCA16-794C-44AF-AF3D-3944BF203381}" srcOrd="1" destOrd="0" parTransId="{14F9A5C5-7FE6-4DF4-BE8A-3B52107AF13F}" sibTransId="{B9A0F9EF-5B15-4C18-9ADB-A68C88BB2A96}"/>
    <dgm:cxn modelId="{BBB7CD58-98D5-48C6-BCDD-E7ED39A7D0C3}" srcId="{43F383F9-F8E6-4167-92F3-E5B38023CEE4}" destId="{967ECA66-13C5-4AFB-8305-276648813F8D}" srcOrd="1" destOrd="0" parTransId="{440E9B81-80CD-499B-B30B-134E00C4606D}" sibTransId="{63FCB5C2-77A5-4363-AFAC-6359D7E098F9}"/>
    <dgm:cxn modelId="{72D23EA7-BAF6-44C2-AC50-AAEB3B2711BD}" srcId="{0B2FCA16-794C-44AF-AF3D-3944BF203381}" destId="{A33AAC8B-495F-4A07-BD88-C76A9171EFA1}" srcOrd="0" destOrd="0" parTransId="{9C471BAF-B3EC-4FC5-A63D-22DC5810CDCC}" sibTransId="{FA22AA82-4092-4024-88E7-28F822B2908D}"/>
    <dgm:cxn modelId="{89512975-2170-4E53-AF34-B16D473BD8CF}" type="presParOf" srcId="{70DD4C59-EA72-4B30-AD0A-030C7634673D}" destId="{22B6DE43-31E2-4B47-AC20-D7AAD414933C}" srcOrd="0" destOrd="0" presId="urn:microsoft.com/office/officeart/2005/8/layout/process3"/>
    <dgm:cxn modelId="{A2852C61-4F09-40A2-8026-1228385AB543}" type="presParOf" srcId="{22B6DE43-31E2-4B47-AC20-D7AAD414933C}" destId="{AC18EA1F-B246-4FE9-9BE6-690419711B46}" srcOrd="0" destOrd="0" presId="urn:microsoft.com/office/officeart/2005/8/layout/process3"/>
    <dgm:cxn modelId="{F9E3896F-CEAA-41B0-8300-18803C75B427}" type="presParOf" srcId="{22B6DE43-31E2-4B47-AC20-D7AAD414933C}" destId="{E07B7090-B9C6-4DCB-B42E-276FA0DC22E1}" srcOrd="1" destOrd="0" presId="urn:microsoft.com/office/officeart/2005/8/layout/process3"/>
    <dgm:cxn modelId="{10A522FE-9BF2-4C7C-944B-A54F92BAF082}" type="presParOf" srcId="{22B6DE43-31E2-4B47-AC20-D7AAD414933C}" destId="{591AA0B0-10E6-4DB1-8E25-E29CEE767B94}" srcOrd="2" destOrd="0" presId="urn:microsoft.com/office/officeart/2005/8/layout/process3"/>
    <dgm:cxn modelId="{6358B1F3-B34D-42E7-81D9-53DA332F0355}" type="presParOf" srcId="{70DD4C59-EA72-4B30-AD0A-030C7634673D}" destId="{F1FCD96D-7A08-4B25-A2F6-24E5B751E606}" srcOrd="1" destOrd="0" presId="urn:microsoft.com/office/officeart/2005/8/layout/process3"/>
    <dgm:cxn modelId="{7542ACA8-DE8F-4DB5-A969-056B52619CA7}" type="presParOf" srcId="{F1FCD96D-7A08-4B25-A2F6-24E5B751E606}" destId="{4CFB797F-AF81-4543-AC8B-46B75C8B5688}" srcOrd="0" destOrd="0" presId="urn:microsoft.com/office/officeart/2005/8/layout/process3"/>
    <dgm:cxn modelId="{8A102A95-014B-43D3-874E-5E78A42D6DC5}" type="presParOf" srcId="{70DD4C59-EA72-4B30-AD0A-030C7634673D}" destId="{C41D5F2D-173D-4CE4-A13A-88E7B33FF1B7}" srcOrd="2" destOrd="0" presId="urn:microsoft.com/office/officeart/2005/8/layout/process3"/>
    <dgm:cxn modelId="{CE4FC461-B77F-4170-9E01-A74E28FBC443}" type="presParOf" srcId="{C41D5F2D-173D-4CE4-A13A-88E7B33FF1B7}" destId="{1A719607-C49A-4883-B1BB-D37D51C604EA}" srcOrd="0" destOrd="0" presId="urn:microsoft.com/office/officeart/2005/8/layout/process3"/>
    <dgm:cxn modelId="{1FF3361F-A409-4D03-8AEF-F6EF1B32F14E}" type="presParOf" srcId="{C41D5F2D-173D-4CE4-A13A-88E7B33FF1B7}" destId="{4AFFD44F-6122-4E16-A12C-BBFDCABDB6BA}" srcOrd="1" destOrd="0" presId="urn:microsoft.com/office/officeart/2005/8/layout/process3"/>
    <dgm:cxn modelId="{7D4833C9-372B-4021-8B9B-2C9AEAF95969}" type="presParOf" srcId="{C41D5F2D-173D-4CE4-A13A-88E7B33FF1B7}" destId="{5BCA0757-B1BC-4863-BEA9-1CDC3CD19178}" srcOrd="2" destOrd="0" presId="urn:microsoft.com/office/officeart/2005/8/layout/process3"/>
    <dgm:cxn modelId="{9CE6C155-008C-47B5-AFB5-996FFB54791E}" type="presParOf" srcId="{70DD4C59-EA72-4B30-AD0A-030C7634673D}" destId="{8EF7E4A0-2301-4518-B980-D7F1F79D403D}" srcOrd="3" destOrd="0" presId="urn:microsoft.com/office/officeart/2005/8/layout/process3"/>
    <dgm:cxn modelId="{392E1970-28A7-4BC7-A0DD-C093A584F98B}" type="presParOf" srcId="{8EF7E4A0-2301-4518-B980-D7F1F79D403D}" destId="{44D0B436-E40B-4C76-8FD4-8A082BD33500}" srcOrd="0" destOrd="0" presId="urn:microsoft.com/office/officeart/2005/8/layout/process3"/>
    <dgm:cxn modelId="{2887D6F9-3247-434B-9CFA-40626C144F37}" type="presParOf" srcId="{70DD4C59-EA72-4B30-AD0A-030C7634673D}" destId="{8148766D-7C69-45A3-8C66-E0F0A0F1429F}" srcOrd="4" destOrd="0" presId="urn:microsoft.com/office/officeart/2005/8/layout/process3"/>
    <dgm:cxn modelId="{17C96C1E-3C98-4ACF-85BE-52DC4A630E07}" type="presParOf" srcId="{8148766D-7C69-45A3-8C66-E0F0A0F1429F}" destId="{50D44C60-B51E-44AA-AC44-D265E92F1826}" srcOrd="0" destOrd="0" presId="urn:microsoft.com/office/officeart/2005/8/layout/process3"/>
    <dgm:cxn modelId="{F556A8EA-3693-4B8A-997C-F359C00CB053}" type="presParOf" srcId="{8148766D-7C69-45A3-8C66-E0F0A0F1429F}" destId="{BD1282CF-8364-439A-951C-D19120265A85}" srcOrd="1" destOrd="0" presId="urn:microsoft.com/office/officeart/2005/8/layout/process3"/>
    <dgm:cxn modelId="{7D1527F7-C316-403B-AC44-B02D4988FEBF}" type="presParOf" srcId="{8148766D-7C69-45A3-8C66-E0F0A0F1429F}" destId="{0D08AC6A-A620-4B5F-971E-ECD4ABD4B0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542C76-9446-4EB3-95A8-605932AC057A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CBAC50-0AB5-4494-BAD3-F44366529583}">
      <dgm:prSet phldrT="[Text]" custT="1"/>
      <dgm:spPr>
        <a:xfrm>
          <a:off x="2747" y="7992"/>
          <a:ext cx="2358510" cy="641616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7. Ancillary services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711B15-1C2A-4363-8E5C-0D04BDF0EBBB}" type="parTrans" cxnId="{95B5694C-147B-4233-9018-DFC81E752B76}">
      <dgm:prSet/>
      <dgm:spPr/>
      <dgm:t>
        <a:bodyPr/>
        <a:lstStyle/>
        <a:p>
          <a:endParaRPr lang="en-US"/>
        </a:p>
      </dgm:t>
    </dgm:pt>
    <dgm:pt modelId="{09148927-6AC6-4BC1-BBF6-9EE1099FD51F}" type="sibTrans" cxnId="{95B5694C-147B-4233-9018-DFC81E752B76}">
      <dgm:prSet/>
      <dgm:spPr>
        <a:xfrm>
          <a:off x="2718799" y="-71735"/>
          <a:ext cx="757988" cy="587200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4DE8BB-6A6C-4F2A-A117-7A96D1BAB041}">
      <dgm:prSet phldrT="[Text]" custT="1"/>
      <dgm:spPr>
        <a:xfrm>
          <a:off x="485815" y="435737"/>
          <a:ext cx="2358510" cy="748800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2005-2008</a:t>
          </a:r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one regulated price (single cost) for ancillary services and engaged balancing energy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8C71EF1-D8EA-4BB1-9B93-2541CF7AB72A}" type="parTrans" cxnId="{890C76E7-BAED-4B23-A7BC-6E7A44E096A0}">
      <dgm:prSet/>
      <dgm:spPr/>
      <dgm:t>
        <a:bodyPr/>
        <a:lstStyle/>
        <a:p>
          <a:endParaRPr lang="en-US"/>
        </a:p>
      </dgm:t>
    </dgm:pt>
    <dgm:pt modelId="{0B8748F5-C15C-406B-9F87-1ADB7022D8FF}" type="sibTrans" cxnId="{890C76E7-BAED-4B23-A7BC-6E7A44E096A0}">
      <dgm:prSet/>
      <dgm:spPr/>
      <dgm:t>
        <a:bodyPr/>
        <a:lstStyle/>
        <a:p>
          <a:endParaRPr lang="en-US"/>
        </a:p>
      </dgm:t>
    </dgm:pt>
    <dgm:pt modelId="{0B2FCA16-794C-44AF-AF3D-3944BF203381}">
      <dgm:prSet phldrT="[Text]" custT="1"/>
      <dgm:spPr>
        <a:xfrm>
          <a:off x="3791424" y="7992"/>
          <a:ext cx="2358510" cy="641616"/>
        </a:xfr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7. Ancillary services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F9A5C5-7FE6-4DF4-BE8A-3B52107AF13F}" type="parTrans" cxnId="{A9B98214-8470-4B14-B7FA-99704A4B5639}">
      <dgm:prSet/>
      <dgm:spPr/>
      <dgm:t>
        <a:bodyPr/>
        <a:lstStyle/>
        <a:p>
          <a:endParaRPr lang="en-US"/>
        </a:p>
      </dgm:t>
    </dgm:pt>
    <dgm:pt modelId="{B9A0F9EF-5B15-4C18-9ADB-A68C88BB2A96}" type="sibTrans" cxnId="{A9B98214-8470-4B14-B7FA-99704A4B5639}">
      <dgm:prSet/>
      <dgm:spPr/>
      <dgm:t>
        <a:bodyPr/>
        <a:lstStyle/>
        <a:p>
          <a:endParaRPr lang="en-US"/>
        </a:p>
      </dgm:t>
    </dgm:pt>
    <dgm:pt modelId="{A33AAC8B-495F-4A07-BD88-C76A9171EFA1}">
      <dgm:prSet phldrT="[Text]" custT="1"/>
      <dgm:spPr>
        <a:xfrm>
          <a:off x="4274492" y="435737"/>
          <a:ext cx="2358510" cy="748800"/>
        </a:xfr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sr-Latn-R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Cyrl-R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2008</a:t>
          </a:r>
          <a:r>
            <a:rPr lang="sr-Cyrl-R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prices of </a:t>
          </a:r>
          <a:r>
            <a:rPr lang="sr-Latn-R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ancillary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services (for frequency regulation, voltage regulation, system start-up in case of blackout) were separated from the price of engaged energy.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471BAF-B3EC-4FC5-A63D-22DC5810CDCC}" type="parTrans" cxnId="{72D23EA7-BAF6-44C2-AC50-AAEB3B2711BD}">
      <dgm:prSet/>
      <dgm:spPr/>
      <dgm:t>
        <a:bodyPr/>
        <a:lstStyle/>
        <a:p>
          <a:endParaRPr lang="en-US"/>
        </a:p>
      </dgm:t>
    </dgm:pt>
    <dgm:pt modelId="{FA22AA82-4092-4024-88E7-28F822B2908D}" type="sibTrans" cxnId="{72D23EA7-BAF6-44C2-AC50-AAEB3B2711BD}">
      <dgm:prSet/>
      <dgm:spPr/>
      <dgm:t>
        <a:bodyPr/>
        <a:lstStyle/>
        <a:p>
          <a:endParaRPr lang="en-US"/>
        </a:p>
      </dgm:t>
    </dgm:pt>
    <dgm:pt modelId="{70DD4C59-EA72-4B30-AD0A-030C7634673D}" type="pres">
      <dgm:prSet presAssocID="{6E542C76-9446-4EB3-95A8-605932AC0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6DE43-31E2-4B47-AC20-D7AAD414933C}" type="pres">
      <dgm:prSet presAssocID="{61CBAC50-0AB5-4494-BAD3-F44366529583}" presName="composite" presStyleCnt="0"/>
      <dgm:spPr/>
      <dgm:t>
        <a:bodyPr/>
        <a:lstStyle/>
        <a:p>
          <a:endParaRPr lang="en-US"/>
        </a:p>
      </dgm:t>
    </dgm:pt>
    <dgm:pt modelId="{AC18EA1F-B246-4FE9-9BE6-690419711B46}" type="pres">
      <dgm:prSet presAssocID="{61CBAC50-0AB5-4494-BAD3-F44366529583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7B7090-B9C6-4DCB-B42E-276FA0DC22E1}" type="pres">
      <dgm:prSet presAssocID="{61CBAC50-0AB5-4494-BAD3-F44366529583}" presName="parSh" presStyleLbl="node1" presStyleIdx="0" presStyleCnt="2"/>
      <dgm:spPr/>
      <dgm:t>
        <a:bodyPr/>
        <a:lstStyle/>
        <a:p>
          <a:endParaRPr lang="en-US"/>
        </a:p>
      </dgm:t>
    </dgm:pt>
    <dgm:pt modelId="{591AA0B0-10E6-4DB1-8E25-E29CEE767B94}" type="pres">
      <dgm:prSet presAssocID="{61CBAC50-0AB5-4494-BAD3-F44366529583}" presName="desTx" presStyleLbl="fgAcc1" presStyleIdx="0" presStyleCnt="2" custLinFactNeighborY="172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1FCD96D-7A08-4B25-A2F6-24E5B751E606}" type="pres">
      <dgm:prSet presAssocID="{09148927-6AC6-4BC1-BBF6-9EE1099FD51F}" presName="sibTrans" presStyleLbl="sibTrans2D1" presStyleIdx="0" presStyleCnt="1" custScaleY="6572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CFB797F-AF81-4543-AC8B-46B75C8B5688}" type="pres">
      <dgm:prSet presAssocID="{09148927-6AC6-4BC1-BBF6-9EE1099FD51F}" presName="connTx" presStyleLbl="sibTrans2D1" presStyleIdx="0" presStyleCnt="1"/>
      <dgm:spPr/>
      <dgm:t>
        <a:bodyPr/>
        <a:lstStyle/>
        <a:p>
          <a:endParaRPr lang="en-US"/>
        </a:p>
      </dgm:t>
    </dgm:pt>
    <dgm:pt modelId="{C41D5F2D-173D-4CE4-A13A-88E7B33FF1B7}" type="pres">
      <dgm:prSet presAssocID="{0B2FCA16-794C-44AF-AF3D-3944BF203381}" presName="composite" presStyleCnt="0"/>
      <dgm:spPr/>
      <dgm:t>
        <a:bodyPr/>
        <a:lstStyle/>
        <a:p>
          <a:endParaRPr lang="en-US"/>
        </a:p>
      </dgm:t>
    </dgm:pt>
    <dgm:pt modelId="{1A719607-C49A-4883-B1BB-D37D51C604EA}" type="pres">
      <dgm:prSet presAssocID="{0B2FCA16-794C-44AF-AF3D-3944BF203381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FFD44F-6122-4E16-A12C-BBFDCABDB6BA}" type="pres">
      <dgm:prSet presAssocID="{0B2FCA16-794C-44AF-AF3D-3944BF203381}" presName="parSh" presStyleLbl="node1" presStyleIdx="1" presStyleCnt="2"/>
      <dgm:spPr/>
      <dgm:t>
        <a:bodyPr/>
        <a:lstStyle/>
        <a:p>
          <a:endParaRPr lang="en-US"/>
        </a:p>
      </dgm:t>
    </dgm:pt>
    <dgm:pt modelId="{5BCA0757-B1BC-4863-BEA9-1CDC3CD19178}" type="pres">
      <dgm:prSet presAssocID="{0B2FCA16-794C-44AF-AF3D-3944BF203381}" presName="desTx" presStyleLbl="fgAcc1" presStyleIdx="1" presStyleCnt="2" custScaleX="105545" custLinFactNeighborX="-2656" custLinFactNeighborY="135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F8A87EE7-3F70-43B5-A89E-361DE1943A22}" type="presOf" srcId="{61CBAC50-0AB5-4494-BAD3-F44366529583}" destId="{AC18EA1F-B246-4FE9-9BE6-690419711B46}" srcOrd="0" destOrd="0" presId="urn:microsoft.com/office/officeart/2005/8/layout/process3"/>
    <dgm:cxn modelId="{95B5694C-147B-4233-9018-DFC81E752B76}" srcId="{6E542C76-9446-4EB3-95A8-605932AC057A}" destId="{61CBAC50-0AB5-4494-BAD3-F44366529583}" srcOrd="0" destOrd="0" parTransId="{23711B15-1C2A-4363-8E5C-0D04BDF0EBBB}" sibTransId="{09148927-6AC6-4BC1-BBF6-9EE1099FD51F}"/>
    <dgm:cxn modelId="{D376DB6D-A735-49B6-8C7C-2463045D83FA}" type="presOf" srcId="{0B2FCA16-794C-44AF-AF3D-3944BF203381}" destId="{1A719607-C49A-4883-B1BB-D37D51C604EA}" srcOrd="0" destOrd="0" presId="urn:microsoft.com/office/officeart/2005/8/layout/process3"/>
    <dgm:cxn modelId="{A9B98214-8470-4B14-B7FA-99704A4B5639}" srcId="{6E542C76-9446-4EB3-95A8-605932AC057A}" destId="{0B2FCA16-794C-44AF-AF3D-3944BF203381}" srcOrd="1" destOrd="0" parTransId="{14F9A5C5-7FE6-4DF4-BE8A-3B52107AF13F}" sibTransId="{B9A0F9EF-5B15-4C18-9ADB-A68C88BB2A96}"/>
    <dgm:cxn modelId="{110C3DB0-9FC6-4E32-B6E9-81D034440717}" type="presOf" srcId="{6E542C76-9446-4EB3-95A8-605932AC057A}" destId="{70DD4C59-EA72-4B30-AD0A-030C7634673D}" srcOrd="0" destOrd="0" presId="urn:microsoft.com/office/officeart/2005/8/layout/process3"/>
    <dgm:cxn modelId="{72D23EA7-BAF6-44C2-AC50-AAEB3B2711BD}" srcId="{0B2FCA16-794C-44AF-AF3D-3944BF203381}" destId="{A33AAC8B-495F-4A07-BD88-C76A9171EFA1}" srcOrd="0" destOrd="0" parTransId="{9C471BAF-B3EC-4FC5-A63D-22DC5810CDCC}" sibTransId="{FA22AA82-4092-4024-88E7-28F822B2908D}"/>
    <dgm:cxn modelId="{F5A47E97-2B8A-4A08-9F02-0D620B039EE8}" type="presOf" srcId="{A33AAC8B-495F-4A07-BD88-C76A9171EFA1}" destId="{5BCA0757-B1BC-4863-BEA9-1CDC3CD19178}" srcOrd="0" destOrd="0" presId="urn:microsoft.com/office/officeart/2005/8/layout/process3"/>
    <dgm:cxn modelId="{A14F381A-C955-4FFA-9FA5-DD4795FB248C}" type="presOf" srcId="{09148927-6AC6-4BC1-BBF6-9EE1099FD51F}" destId="{F1FCD96D-7A08-4B25-A2F6-24E5B751E606}" srcOrd="0" destOrd="0" presId="urn:microsoft.com/office/officeart/2005/8/layout/process3"/>
    <dgm:cxn modelId="{C227BB44-9BD9-4DD4-9939-5732BD63949F}" type="presOf" srcId="{09148927-6AC6-4BC1-BBF6-9EE1099FD51F}" destId="{4CFB797F-AF81-4543-AC8B-46B75C8B5688}" srcOrd="1" destOrd="0" presId="urn:microsoft.com/office/officeart/2005/8/layout/process3"/>
    <dgm:cxn modelId="{890C76E7-BAED-4B23-A7BC-6E7A44E096A0}" srcId="{61CBAC50-0AB5-4494-BAD3-F44366529583}" destId="{944DE8BB-6A6C-4F2A-A117-7A96D1BAB041}" srcOrd="0" destOrd="0" parTransId="{E8C71EF1-D8EA-4BB1-9B93-2541CF7AB72A}" sibTransId="{0B8748F5-C15C-406B-9F87-1ADB7022D8FF}"/>
    <dgm:cxn modelId="{DBF6E90F-6B92-4382-AF3F-D5CAB5B5EF15}" type="presOf" srcId="{0B2FCA16-794C-44AF-AF3D-3944BF203381}" destId="{4AFFD44F-6122-4E16-A12C-BBFDCABDB6BA}" srcOrd="1" destOrd="0" presId="urn:microsoft.com/office/officeart/2005/8/layout/process3"/>
    <dgm:cxn modelId="{7AE714FB-6C0C-472C-A72A-780EA230FFCE}" type="presOf" srcId="{944DE8BB-6A6C-4F2A-A117-7A96D1BAB041}" destId="{591AA0B0-10E6-4DB1-8E25-E29CEE767B94}" srcOrd="0" destOrd="0" presId="urn:microsoft.com/office/officeart/2005/8/layout/process3"/>
    <dgm:cxn modelId="{E0619B73-A0A8-473B-97EF-335712E4FE79}" type="presOf" srcId="{61CBAC50-0AB5-4494-BAD3-F44366529583}" destId="{E07B7090-B9C6-4DCB-B42E-276FA0DC22E1}" srcOrd="1" destOrd="0" presId="urn:microsoft.com/office/officeart/2005/8/layout/process3"/>
    <dgm:cxn modelId="{C26B9983-E627-458F-85D4-2258EF5074C6}" type="presParOf" srcId="{70DD4C59-EA72-4B30-AD0A-030C7634673D}" destId="{22B6DE43-31E2-4B47-AC20-D7AAD414933C}" srcOrd="0" destOrd="0" presId="urn:microsoft.com/office/officeart/2005/8/layout/process3"/>
    <dgm:cxn modelId="{44B7CFAD-619D-4338-88F0-E215B44E8C5A}" type="presParOf" srcId="{22B6DE43-31E2-4B47-AC20-D7AAD414933C}" destId="{AC18EA1F-B246-4FE9-9BE6-690419711B46}" srcOrd="0" destOrd="0" presId="urn:microsoft.com/office/officeart/2005/8/layout/process3"/>
    <dgm:cxn modelId="{8D30DF9F-CFD9-4F70-8C7E-33ACBF0A847A}" type="presParOf" srcId="{22B6DE43-31E2-4B47-AC20-D7AAD414933C}" destId="{E07B7090-B9C6-4DCB-B42E-276FA0DC22E1}" srcOrd="1" destOrd="0" presId="urn:microsoft.com/office/officeart/2005/8/layout/process3"/>
    <dgm:cxn modelId="{C8DB7E25-1E18-4161-BAA7-A55A118567E1}" type="presParOf" srcId="{22B6DE43-31E2-4B47-AC20-D7AAD414933C}" destId="{591AA0B0-10E6-4DB1-8E25-E29CEE767B94}" srcOrd="2" destOrd="0" presId="urn:microsoft.com/office/officeart/2005/8/layout/process3"/>
    <dgm:cxn modelId="{3D4120A5-6E81-4AF2-9964-34A213E33B28}" type="presParOf" srcId="{70DD4C59-EA72-4B30-AD0A-030C7634673D}" destId="{F1FCD96D-7A08-4B25-A2F6-24E5B751E606}" srcOrd="1" destOrd="0" presId="urn:microsoft.com/office/officeart/2005/8/layout/process3"/>
    <dgm:cxn modelId="{185BA929-49F4-4FFC-8CE6-1CF77D843661}" type="presParOf" srcId="{F1FCD96D-7A08-4B25-A2F6-24E5B751E606}" destId="{4CFB797F-AF81-4543-AC8B-46B75C8B5688}" srcOrd="0" destOrd="0" presId="urn:microsoft.com/office/officeart/2005/8/layout/process3"/>
    <dgm:cxn modelId="{2D92D293-2CC6-44C2-8433-0463BD49D92D}" type="presParOf" srcId="{70DD4C59-EA72-4B30-AD0A-030C7634673D}" destId="{C41D5F2D-173D-4CE4-A13A-88E7B33FF1B7}" srcOrd="2" destOrd="0" presId="urn:microsoft.com/office/officeart/2005/8/layout/process3"/>
    <dgm:cxn modelId="{8D3CEF68-EEDC-4472-B692-77E649629E4C}" type="presParOf" srcId="{C41D5F2D-173D-4CE4-A13A-88E7B33FF1B7}" destId="{1A719607-C49A-4883-B1BB-D37D51C604EA}" srcOrd="0" destOrd="0" presId="urn:microsoft.com/office/officeart/2005/8/layout/process3"/>
    <dgm:cxn modelId="{208ED42C-6370-490A-B3FF-FD387DB82DF8}" type="presParOf" srcId="{C41D5F2D-173D-4CE4-A13A-88E7B33FF1B7}" destId="{4AFFD44F-6122-4E16-A12C-BBFDCABDB6BA}" srcOrd="1" destOrd="0" presId="urn:microsoft.com/office/officeart/2005/8/layout/process3"/>
    <dgm:cxn modelId="{C75504ED-11F9-4047-A653-46E06999B407}" type="presParOf" srcId="{C41D5F2D-173D-4CE4-A13A-88E7B33FF1B7}" destId="{5BCA0757-B1BC-4863-BEA9-1CDC3CD191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542C76-9446-4EB3-95A8-605932AC057A}" type="doc">
      <dgm:prSet loTypeId="urn:microsoft.com/office/officeart/2005/8/layout/process3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1CBAC50-0AB5-4494-BAD3-F44366529583}">
      <dgm:prSet phldrT="[Text]" custT="1"/>
      <dgm:spPr>
        <a:xfrm>
          <a:off x="2747" y="34664"/>
          <a:ext cx="2358510" cy="561600"/>
        </a:xfr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8. Market Code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711B15-1C2A-4363-8E5C-0D04BDF0EBBB}" type="parTrans" cxnId="{95B5694C-147B-4233-9018-DFC81E752B76}">
      <dgm:prSet/>
      <dgm:spPr/>
      <dgm:t>
        <a:bodyPr/>
        <a:lstStyle/>
        <a:p>
          <a:endParaRPr lang="en-US" sz="1400"/>
        </a:p>
      </dgm:t>
    </dgm:pt>
    <dgm:pt modelId="{09148927-6AC6-4BC1-BBF6-9EE1099FD51F}" type="sibTrans" cxnId="{95B5694C-147B-4233-9018-DFC81E752B76}">
      <dgm:prSet custT="1"/>
      <dgm:spPr>
        <a:xfrm>
          <a:off x="2718799" y="-71735"/>
          <a:ext cx="757988" cy="587200"/>
        </a:xfr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en-US" sz="14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4DE8BB-6A6C-4F2A-A117-7A96D1BAB041}">
      <dgm:prSet phldrT="[Text]" custT="1"/>
      <dgm:spPr>
        <a:xfrm>
          <a:off x="485815" y="409065"/>
          <a:ext cx="2358510" cy="748800"/>
        </a:xfr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Cyrl-RS" sz="14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2013</a:t>
          </a:r>
          <a:r>
            <a:rPr lang="sr-Latn-R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EMS adopted the first Market Code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8C71EF1-D8EA-4BB1-9B93-2541CF7AB72A}" type="parTrans" cxnId="{890C76E7-BAED-4B23-A7BC-6E7A44E096A0}">
      <dgm:prSet/>
      <dgm:spPr/>
      <dgm:t>
        <a:bodyPr/>
        <a:lstStyle/>
        <a:p>
          <a:endParaRPr lang="en-US" sz="1400"/>
        </a:p>
      </dgm:t>
    </dgm:pt>
    <dgm:pt modelId="{0B8748F5-C15C-406B-9F87-1ADB7022D8FF}" type="sibTrans" cxnId="{890C76E7-BAED-4B23-A7BC-6E7A44E096A0}">
      <dgm:prSet/>
      <dgm:spPr/>
      <dgm:t>
        <a:bodyPr/>
        <a:lstStyle/>
        <a:p>
          <a:endParaRPr lang="en-US" sz="1400"/>
        </a:p>
      </dgm:t>
    </dgm:pt>
    <dgm:pt modelId="{0B2FCA16-794C-44AF-AF3D-3944BF203381}">
      <dgm:prSet phldrT="[Text]" custT="1"/>
      <dgm:spPr>
        <a:xfrm>
          <a:off x="3791424" y="34664"/>
          <a:ext cx="2358510" cy="561600"/>
        </a:xfr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sr-Latn-RS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8. Balance Responsibility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F9A5C5-7FE6-4DF4-BE8A-3B52107AF13F}" type="parTrans" cxnId="{A9B98214-8470-4B14-B7FA-99704A4B5639}">
      <dgm:prSet/>
      <dgm:spPr/>
      <dgm:t>
        <a:bodyPr/>
        <a:lstStyle/>
        <a:p>
          <a:endParaRPr lang="en-US" sz="1400"/>
        </a:p>
      </dgm:t>
    </dgm:pt>
    <dgm:pt modelId="{B9A0F9EF-5B15-4C18-9ADB-A68C88BB2A96}" type="sibTrans" cxnId="{A9B98214-8470-4B14-B7FA-99704A4B5639}">
      <dgm:prSet/>
      <dgm:spPr/>
      <dgm:t>
        <a:bodyPr/>
        <a:lstStyle/>
        <a:p>
          <a:endParaRPr lang="en-US" sz="1400"/>
        </a:p>
      </dgm:t>
    </dgm:pt>
    <dgm:pt modelId="{A33AAC8B-495F-4A07-BD88-C76A9171EFA1}">
      <dgm:prSet phldrT="[Text]" custT="1"/>
      <dgm:spPr>
        <a:xfrm>
          <a:off x="4274492" y="409065"/>
          <a:ext cx="2358510" cy="748800"/>
        </a:xfr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sr-Cyrl-RS" sz="1400" b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2013</a:t>
          </a:r>
          <a:r>
            <a:rPr lang="sr-Latn-RS" sz="1400" b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Established concept of Balance Responsibility</a:t>
          </a:r>
          <a:endParaRPr lang="en-US" sz="1400" b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C471BAF-B3EC-4FC5-A63D-22DC5810CDCC}" type="parTrans" cxnId="{72D23EA7-BAF6-44C2-AC50-AAEB3B2711BD}">
      <dgm:prSet/>
      <dgm:spPr/>
      <dgm:t>
        <a:bodyPr/>
        <a:lstStyle/>
        <a:p>
          <a:endParaRPr lang="en-US" sz="1400"/>
        </a:p>
      </dgm:t>
    </dgm:pt>
    <dgm:pt modelId="{FA22AA82-4092-4024-88E7-28F822B2908D}" type="sibTrans" cxnId="{72D23EA7-BAF6-44C2-AC50-AAEB3B2711BD}">
      <dgm:prSet/>
      <dgm:spPr/>
      <dgm:t>
        <a:bodyPr/>
        <a:lstStyle/>
        <a:p>
          <a:endParaRPr lang="en-US" sz="1400"/>
        </a:p>
      </dgm:t>
    </dgm:pt>
    <dgm:pt modelId="{70DD4C59-EA72-4B30-AD0A-030C7634673D}" type="pres">
      <dgm:prSet presAssocID="{6E542C76-9446-4EB3-95A8-605932AC0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6DE43-31E2-4B47-AC20-D7AAD414933C}" type="pres">
      <dgm:prSet presAssocID="{61CBAC50-0AB5-4494-BAD3-F44366529583}" presName="composite" presStyleCnt="0"/>
      <dgm:spPr/>
      <dgm:t>
        <a:bodyPr/>
        <a:lstStyle/>
        <a:p>
          <a:endParaRPr lang="en-US"/>
        </a:p>
      </dgm:t>
    </dgm:pt>
    <dgm:pt modelId="{AC18EA1F-B246-4FE9-9BE6-690419711B46}" type="pres">
      <dgm:prSet presAssocID="{61CBAC50-0AB5-4494-BAD3-F44366529583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7B7090-B9C6-4DCB-B42E-276FA0DC22E1}" type="pres">
      <dgm:prSet presAssocID="{61CBAC50-0AB5-4494-BAD3-F44366529583}" presName="parSh" presStyleLbl="node1" presStyleIdx="0" presStyleCnt="2"/>
      <dgm:spPr/>
      <dgm:t>
        <a:bodyPr/>
        <a:lstStyle/>
        <a:p>
          <a:endParaRPr lang="en-US"/>
        </a:p>
      </dgm:t>
    </dgm:pt>
    <dgm:pt modelId="{591AA0B0-10E6-4DB1-8E25-E29CEE767B94}" type="pres">
      <dgm:prSet presAssocID="{61CBAC50-0AB5-4494-BAD3-F44366529583}" presName="desTx" presStyleLbl="fgAcc1" presStyleIdx="0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1FCD96D-7A08-4B25-A2F6-24E5B751E606}" type="pres">
      <dgm:prSet presAssocID="{09148927-6AC6-4BC1-BBF6-9EE1099FD51F}" presName="sibTrans" presStyleLbl="sibTrans2D1" presStyleIdx="0" presStyleCnt="1" custScaleY="6481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CFB797F-AF81-4543-AC8B-46B75C8B5688}" type="pres">
      <dgm:prSet presAssocID="{09148927-6AC6-4BC1-BBF6-9EE1099FD51F}" presName="connTx" presStyleLbl="sibTrans2D1" presStyleIdx="0" presStyleCnt="1"/>
      <dgm:spPr/>
      <dgm:t>
        <a:bodyPr/>
        <a:lstStyle/>
        <a:p>
          <a:endParaRPr lang="en-US"/>
        </a:p>
      </dgm:t>
    </dgm:pt>
    <dgm:pt modelId="{C41D5F2D-173D-4CE4-A13A-88E7B33FF1B7}" type="pres">
      <dgm:prSet presAssocID="{0B2FCA16-794C-44AF-AF3D-3944BF203381}" presName="composite" presStyleCnt="0"/>
      <dgm:spPr/>
      <dgm:t>
        <a:bodyPr/>
        <a:lstStyle/>
        <a:p>
          <a:endParaRPr lang="en-US"/>
        </a:p>
      </dgm:t>
    </dgm:pt>
    <dgm:pt modelId="{1A719607-C49A-4883-B1BB-D37D51C604EA}" type="pres">
      <dgm:prSet presAssocID="{0B2FCA16-794C-44AF-AF3D-3944BF203381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FFD44F-6122-4E16-A12C-BBFDCABDB6BA}" type="pres">
      <dgm:prSet presAssocID="{0B2FCA16-794C-44AF-AF3D-3944BF203381}" presName="parSh" presStyleLbl="node1" presStyleIdx="1" presStyleCnt="2"/>
      <dgm:spPr/>
      <dgm:t>
        <a:bodyPr/>
        <a:lstStyle/>
        <a:p>
          <a:endParaRPr lang="en-US"/>
        </a:p>
      </dgm:t>
    </dgm:pt>
    <dgm:pt modelId="{5BCA0757-B1BC-4863-BEA9-1CDC3CD19178}" type="pres">
      <dgm:prSet presAssocID="{0B2FCA16-794C-44AF-AF3D-3944BF203381}" presName="desTx" presStyleLbl="fgAcc1" presStyleIdx="1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1D338BB4-A4AA-41D9-9A9B-9B4563E8A38C}" type="presOf" srcId="{61CBAC50-0AB5-4494-BAD3-F44366529583}" destId="{AC18EA1F-B246-4FE9-9BE6-690419711B46}" srcOrd="0" destOrd="0" presId="urn:microsoft.com/office/officeart/2005/8/layout/process3"/>
    <dgm:cxn modelId="{A9BFBFE8-8C15-4189-9029-4FDBAB263BE8}" type="presOf" srcId="{0B2FCA16-794C-44AF-AF3D-3944BF203381}" destId="{4AFFD44F-6122-4E16-A12C-BBFDCABDB6BA}" srcOrd="1" destOrd="0" presId="urn:microsoft.com/office/officeart/2005/8/layout/process3"/>
    <dgm:cxn modelId="{A9B98214-8470-4B14-B7FA-99704A4B5639}" srcId="{6E542C76-9446-4EB3-95A8-605932AC057A}" destId="{0B2FCA16-794C-44AF-AF3D-3944BF203381}" srcOrd="1" destOrd="0" parTransId="{14F9A5C5-7FE6-4DF4-BE8A-3B52107AF13F}" sibTransId="{B9A0F9EF-5B15-4C18-9ADB-A68C88BB2A96}"/>
    <dgm:cxn modelId="{95B5694C-147B-4233-9018-DFC81E752B76}" srcId="{6E542C76-9446-4EB3-95A8-605932AC057A}" destId="{61CBAC50-0AB5-4494-BAD3-F44366529583}" srcOrd="0" destOrd="0" parTransId="{23711B15-1C2A-4363-8E5C-0D04BDF0EBBB}" sibTransId="{09148927-6AC6-4BC1-BBF6-9EE1099FD51F}"/>
    <dgm:cxn modelId="{422DE088-7836-4900-88F8-FF493F3E7D4F}" type="presOf" srcId="{6E542C76-9446-4EB3-95A8-605932AC057A}" destId="{70DD4C59-EA72-4B30-AD0A-030C7634673D}" srcOrd="0" destOrd="0" presId="urn:microsoft.com/office/officeart/2005/8/layout/process3"/>
    <dgm:cxn modelId="{890C76E7-BAED-4B23-A7BC-6E7A44E096A0}" srcId="{61CBAC50-0AB5-4494-BAD3-F44366529583}" destId="{944DE8BB-6A6C-4F2A-A117-7A96D1BAB041}" srcOrd="0" destOrd="0" parTransId="{E8C71EF1-D8EA-4BB1-9B93-2541CF7AB72A}" sibTransId="{0B8748F5-C15C-406B-9F87-1ADB7022D8FF}"/>
    <dgm:cxn modelId="{2D316E05-2A76-4155-A3A0-C9307FAED622}" type="presOf" srcId="{09148927-6AC6-4BC1-BBF6-9EE1099FD51F}" destId="{4CFB797F-AF81-4543-AC8B-46B75C8B5688}" srcOrd="1" destOrd="0" presId="urn:microsoft.com/office/officeart/2005/8/layout/process3"/>
    <dgm:cxn modelId="{99890BA7-309C-48AF-873D-DE1E71D188A9}" type="presOf" srcId="{0B2FCA16-794C-44AF-AF3D-3944BF203381}" destId="{1A719607-C49A-4883-B1BB-D37D51C604EA}" srcOrd="0" destOrd="0" presId="urn:microsoft.com/office/officeart/2005/8/layout/process3"/>
    <dgm:cxn modelId="{1F157710-56F6-496E-9765-3270420244D6}" type="presOf" srcId="{61CBAC50-0AB5-4494-BAD3-F44366529583}" destId="{E07B7090-B9C6-4DCB-B42E-276FA0DC22E1}" srcOrd="1" destOrd="0" presId="urn:microsoft.com/office/officeart/2005/8/layout/process3"/>
    <dgm:cxn modelId="{21E1CFC2-41FD-4B1E-AE75-89004FD8485D}" type="presOf" srcId="{09148927-6AC6-4BC1-BBF6-9EE1099FD51F}" destId="{F1FCD96D-7A08-4B25-A2F6-24E5B751E606}" srcOrd="0" destOrd="0" presId="urn:microsoft.com/office/officeart/2005/8/layout/process3"/>
    <dgm:cxn modelId="{72D23EA7-BAF6-44C2-AC50-AAEB3B2711BD}" srcId="{0B2FCA16-794C-44AF-AF3D-3944BF203381}" destId="{A33AAC8B-495F-4A07-BD88-C76A9171EFA1}" srcOrd="0" destOrd="0" parTransId="{9C471BAF-B3EC-4FC5-A63D-22DC5810CDCC}" sibTransId="{FA22AA82-4092-4024-88E7-28F822B2908D}"/>
    <dgm:cxn modelId="{45E4A471-A1B8-4C82-AE81-18113193C391}" type="presOf" srcId="{A33AAC8B-495F-4A07-BD88-C76A9171EFA1}" destId="{5BCA0757-B1BC-4863-BEA9-1CDC3CD19178}" srcOrd="0" destOrd="0" presId="urn:microsoft.com/office/officeart/2005/8/layout/process3"/>
    <dgm:cxn modelId="{9EA7660D-EACC-4EEB-8153-C8B24F1E5ED2}" type="presOf" srcId="{944DE8BB-6A6C-4F2A-A117-7A96D1BAB041}" destId="{591AA0B0-10E6-4DB1-8E25-E29CEE767B94}" srcOrd="0" destOrd="0" presId="urn:microsoft.com/office/officeart/2005/8/layout/process3"/>
    <dgm:cxn modelId="{A4C8AA6F-17C6-42A7-BAA2-06F90DDA11BF}" type="presParOf" srcId="{70DD4C59-EA72-4B30-AD0A-030C7634673D}" destId="{22B6DE43-31E2-4B47-AC20-D7AAD414933C}" srcOrd="0" destOrd="0" presId="urn:microsoft.com/office/officeart/2005/8/layout/process3"/>
    <dgm:cxn modelId="{178DC16E-8FB3-42A6-9489-EE64D43AAE39}" type="presParOf" srcId="{22B6DE43-31E2-4B47-AC20-D7AAD414933C}" destId="{AC18EA1F-B246-4FE9-9BE6-690419711B46}" srcOrd="0" destOrd="0" presId="urn:microsoft.com/office/officeart/2005/8/layout/process3"/>
    <dgm:cxn modelId="{6076FFF6-F7F9-4BC0-A55D-C94147BAC4C7}" type="presParOf" srcId="{22B6DE43-31E2-4B47-AC20-D7AAD414933C}" destId="{E07B7090-B9C6-4DCB-B42E-276FA0DC22E1}" srcOrd="1" destOrd="0" presId="urn:microsoft.com/office/officeart/2005/8/layout/process3"/>
    <dgm:cxn modelId="{F7532C92-7E80-4876-BCC6-36035CE72D7C}" type="presParOf" srcId="{22B6DE43-31E2-4B47-AC20-D7AAD414933C}" destId="{591AA0B0-10E6-4DB1-8E25-E29CEE767B94}" srcOrd="2" destOrd="0" presId="urn:microsoft.com/office/officeart/2005/8/layout/process3"/>
    <dgm:cxn modelId="{DE6C19D6-C238-43CF-8FCE-260E35968070}" type="presParOf" srcId="{70DD4C59-EA72-4B30-AD0A-030C7634673D}" destId="{F1FCD96D-7A08-4B25-A2F6-24E5B751E606}" srcOrd="1" destOrd="0" presId="urn:microsoft.com/office/officeart/2005/8/layout/process3"/>
    <dgm:cxn modelId="{0D10B436-A5F7-4D22-B300-A9DB8D77DE35}" type="presParOf" srcId="{F1FCD96D-7A08-4B25-A2F6-24E5B751E606}" destId="{4CFB797F-AF81-4543-AC8B-46B75C8B5688}" srcOrd="0" destOrd="0" presId="urn:microsoft.com/office/officeart/2005/8/layout/process3"/>
    <dgm:cxn modelId="{E1A1B721-D227-4933-9B7E-B8E0BAAC48EC}" type="presParOf" srcId="{70DD4C59-EA72-4B30-AD0A-030C7634673D}" destId="{C41D5F2D-173D-4CE4-A13A-88E7B33FF1B7}" srcOrd="2" destOrd="0" presId="urn:microsoft.com/office/officeart/2005/8/layout/process3"/>
    <dgm:cxn modelId="{7264A09E-B0FA-479C-886F-A843CB01B7BA}" type="presParOf" srcId="{C41D5F2D-173D-4CE4-A13A-88E7B33FF1B7}" destId="{1A719607-C49A-4883-B1BB-D37D51C604EA}" srcOrd="0" destOrd="0" presId="urn:microsoft.com/office/officeart/2005/8/layout/process3"/>
    <dgm:cxn modelId="{4A8CCB72-03C7-4FA1-84DB-02FD15483615}" type="presParOf" srcId="{C41D5F2D-173D-4CE4-A13A-88E7B33FF1B7}" destId="{4AFFD44F-6122-4E16-A12C-BBFDCABDB6BA}" srcOrd="1" destOrd="0" presId="urn:microsoft.com/office/officeart/2005/8/layout/process3"/>
    <dgm:cxn modelId="{47B5AA47-482A-453D-AC28-117412ED0446}" type="presParOf" srcId="{C41D5F2D-173D-4CE4-A13A-88E7B33FF1B7}" destId="{5BCA0757-B1BC-4863-BEA9-1CDC3CD191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542C76-9446-4EB3-95A8-605932AC057A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CBAC50-0AB5-4494-BAD3-F44366529583}">
      <dgm:prSet phldrT="[Text]" custT="1"/>
      <dgm:spPr>
        <a:xfrm>
          <a:off x="2747" y="1789"/>
          <a:ext cx="2358510" cy="627301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sr-Latn-RS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11. Transparency of Electricity Data </a:t>
          </a:r>
          <a:endParaRPr lang="en-US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711B15-1C2A-4363-8E5C-0D04BDF0EBBB}" type="parTrans" cxnId="{95B5694C-147B-4233-9018-DFC81E752B76}">
      <dgm:prSet/>
      <dgm:spPr/>
      <dgm:t>
        <a:bodyPr/>
        <a:lstStyle/>
        <a:p>
          <a:pPr algn="just"/>
          <a:endParaRPr lang="en-US"/>
        </a:p>
      </dgm:t>
    </dgm:pt>
    <dgm:pt modelId="{09148927-6AC6-4BC1-BBF6-9EE1099FD51F}" type="sibTrans" cxnId="{95B5694C-147B-4233-9018-DFC81E752B76}">
      <dgm:prSet/>
      <dgm:spPr>
        <a:xfrm>
          <a:off x="2718799" y="-82710"/>
          <a:ext cx="757988" cy="587200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4DE8BB-6A6C-4F2A-A117-7A96D1BAB041}">
      <dgm:prSet phldrT="[Text]" custT="1"/>
      <dgm:spPr>
        <a:xfrm>
          <a:off x="485815" y="419990"/>
          <a:ext cx="2358510" cy="89775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sr-Latn-RS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2009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EMS and other transmission system operators has started the process of publishing key market data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8C71EF1-D8EA-4BB1-9B93-2541CF7AB72A}" type="parTrans" cxnId="{890C76E7-BAED-4B23-A7BC-6E7A44E096A0}">
      <dgm:prSet/>
      <dgm:spPr/>
      <dgm:t>
        <a:bodyPr/>
        <a:lstStyle/>
        <a:p>
          <a:pPr algn="just"/>
          <a:endParaRPr lang="en-US"/>
        </a:p>
      </dgm:t>
    </dgm:pt>
    <dgm:pt modelId="{0B8748F5-C15C-406B-9F87-1ADB7022D8FF}" type="sibTrans" cxnId="{890C76E7-BAED-4B23-A7BC-6E7A44E096A0}">
      <dgm:prSet/>
      <dgm:spPr/>
      <dgm:t>
        <a:bodyPr/>
        <a:lstStyle/>
        <a:p>
          <a:pPr algn="just"/>
          <a:endParaRPr lang="en-US"/>
        </a:p>
      </dgm:t>
    </dgm:pt>
    <dgm:pt modelId="{0B2FCA16-794C-44AF-AF3D-3944BF203381}">
      <dgm:prSet phldrT="[Text]" custT="1"/>
      <dgm:spPr>
        <a:xfrm>
          <a:off x="3791424" y="1789"/>
          <a:ext cx="2358510" cy="627301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sr-Latn-RS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11. Transparency of Electricity Data</a:t>
          </a:r>
          <a:endParaRPr lang="en-US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4F9A5C5-7FE6-4DF4-BE8A-3B52107AF13F}" type="parTrans" cxnId="{A9B98214-8470-4B14-B7FA-99704A4B5639}">
      <dgm:prSet/>
      <dgm:spPr/>
      <dgm:t>
        <a:bodyPr/>
        <a:lstStyle/>
        <a:p>
          <a:pPr algn="just"/>
          <a:endParaRPr lang="en-US"/>
        </a:p>
      </dgm:t>
    </dgm:pt>
    <dgm:pt modelId="{B9A0F9EF-5B15-4C18-9ADB-A68C88BB2A96}" type="sibTrans" cxnId="{A9B98214-8470-4B14-B7FA-99704A4B5639}">
      <dgm:prSet/>
      <dgm:spPr/>
      <dgm:t>
        <a:bodyPr/>
        <a:lstStyle/>
        <a:p>
          <a:pPr algn="just"/>
          <a:endParaRPr lang="en-US"/>
        </a:p>
      </dgm:t>
    </dgm:pt>
    <dgm:pt modelId="{A33AAC8B-495F-4A07-BD88-C76A9171EFA1}">
      <dgm:prSet phldrT="[Text]" custT="1"/>
      <dgm:spPr>
        <a:xfrm>
          <a:off x="4274492" y="419990"/>
          <a:ext cx="2358510" cy="897750"/>
        </a:xfrm>
        <a:prstGeom prst="roundRect">
          <a:avLst>
            <a:gd name="adj" fmla="val 10000"/>
          </a:avLst>
        </a:prstGeom>
        <a:solidFill>
          <a:srgbClr val="E7E6E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2016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EMS adopted the </a:t>
          </a:r>
          <a:r>
            <a:rPr lang="en-US" sz="14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Rules on the Publication of Electricity Market fundamental Data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 and has started to submit data to the European Transparency Platform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C471BAF-B3EC-4FC5-A63D-22DC5810CDCC}" type="parTrans" cxnId="{72D23EA7-BAF6-44C2-AC50-AAEB3B2711BD}">
      <dgm:prSet/>
      <dgm:spPr/>
      <dgm:t>
        <a:bodyPr/>
        <a:lstStyle/>
        <a:p>
          <a:pPr algn="just"/>
          <a:endParaRPr lang="en-US"/>
        </a:p>
      </dgm:t>
    </dgm:pt>
    <dgm:pt modelId="{FA22AA82-4092-4024-88E7-28F822B2908D}" type="sibTrans" cxnId="{72D23EA7-BAF6-44C2-AC50-AAEB3B2711BD}">
      <dgm:prSet/>
      <dgm:spPr/>
      <dgm:t>
        <a:bodyPr/>
        <a:lstStyle/>
        <a:p>
          <a:pPr algn="just"/>
          <a:endParaRPr lang="en-US"/>
        </a:p>
      </dgm:t>
    </dgm:pt>
    <dgm:pt modelId="{70DD4C59-EA72-4B30-AD0A-030C7634673D}" type="pres">
      <dgm:prSet presAssocID="{6E542C76-9446-4EB3-95A8-605932AC0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6DE43-31E2-4B47-AC20-D7AAD414933C}" type="pres">
      <dgm:prSet presAssocID="{61CBAC50-0AB5-4494-BAD3-F44366529583}" presName="composite" presStyleCnt="0"/>
      <dgm:spPr/>
      <dgm:t>
        <a:bodyPr/>
        <a:lstStyle/>
        <a:p>
          <a:endParaRPr lang="en-US"/>
        </a:p>
      </dgm:t>
    </dgm:pt>
    <dgm:pt modelId="{AC18EA1F-B246-4FE9-9BE6-690419711B46}" type="pres">
      <dgm:prSet presAssocID="{61CBAC50-0AB5-4494-BAD3-F44366529583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7B7090-B9C6-4DCB-B42E-276FA0DC22E1}" type="pres">
      <dgm:prSet presAssocID="{61CBAC50-0AB5-4494-BAD3-F44366529583}" presName="parSh" presStyleLbl="node1" presStyleIdx="0" presStyleCnt="2"/>
      <dgm:spPr/>
      <dgm:t>
        <a:bodyPr/>
        <a:lstStyle/>
        <a:p>
          <a:endParaRPr lang="en-US"/>
        </a:p>
      </dgm:t>
    </dgm:pt>
    <dgm:pt modelId="{591AA0B0-10E6-4DB1-8E25-E29CEE767B94}" type="pres">
      <dgm:prSet presAssocID="{61CBAC50-0AB5-4494-BAD3-F44366529583}" presName="desTx" presStyleLbl="fgAcc1" presStyleIdx="0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1FCD96D-7A08-4B25-A2F6-24E5B751E606}" type="pres">
      <dgm:prSet presAssocID="{09148927-6AC6-4BC1-BBF6-9EE1099FD51F}" presName="sibTrans" presStyleLbl="sibTrans2D1" presStyleIdx="0" presStyleCnt="1" custScaleY="6570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CFB797F-AF81-4543-AC8B-46B75C8B5688}" type="pres">
      <dgm:prSet presAssocID="{09148927-6AC6-4BC1-BBF6-9EE1099FD51F}" presName="connTx" presStyleLbl="sibTrans2D1" presStyleIdx="0" presStyleCnt="1"/>
      <dgm:spPr/>
      <dgm:t>
        <a:bodyPr/>
        <a:lstStyle/>
        <a:p>
          <a:endParaRPr lang="en-US"/>
        </a:p>
      </dgm:t>
    </dgm:pt>
    <dgm:pt modelId="{C41D5F2D-173D-4CE4-A13A-88E7B33FF1B7}" type="pres">
      <dgm:prSet presAssocID="{0B2FCA16-794C-44AF-AF3D-3944BF203381}" presName="composite" presStyleCnt="0"/>
      <dgm:spPr/>
      <dgm:t>
        <a:bodyPr/>
        <a:lstStyle/>
        <a:p>
          <a:endParaRPr lang="en-US"/>
        </a:p>
      </dgm:t>
    </dgm:pt>
    <dgm:pt modelId="{1A719607-C49A-4883-B1BB-D37D51C604EA}" type="pres">
      <dgm:prSet presAssocID="{0B2FCA16-794C-44AF-AF3D-3944BF203381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AFFD44F-6122-4E16-A12C-BBFDCABDB6BA}" type="pres">
      <dgm:prSet presAssocID="{0B2FCA16-794C-44AF-AF3D-3944BF203381}" presName="parSh" presStyleLbl="node1" presStyleIdx="1" presStyleCnt="2"/>
      <dgm:spPr/>
      <dgm:t>
        <a:bodyPr/>
        <a:lstStyle/>
        <a:p>
          <a:endParaRPr lang="en-US"/>
        </a:p>
      </dgm:t>
    </dgm:pt>
    <dgm:pt modelId="{5BCA0757-B1BC-4863-BEA9-1CDC3CD19178}" type="pres">
      <dgm:prSet presAssocID="{0B2FCA16-794C-44AF-AF3D-3944BF203381}" presName="desTx" presStyleLbl="fgAcc1" presStyleIdx="1" presStyleCnt="2" custScaleX="113060" custLinFactNeighborX="117" custLinFactNeighborY="136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95B5694C-147B-4233-9018-DFC81E752B76}" srcId="{6E542C76-9446-4EB3-95A8-605932AC057A}" destId="{61CBAC50-0AB5-4494-BAD3-F44366529583}" srcOrd="0" destOrd="0" parTransId="{23711B15-1C2A-4363-8E5C-0D04BDF0EBBB}" sibTransId="{09148927-6AC6-4BC1-BBF6-9EE1099FD51F}"/>
    <dgm:cxn modelId="{AB3A3220-61FA-40E0-A1AE-EEFE7322E877}" type="presOf" srcId="{A33AAC8B-495F-4A07-BD88-C76A9171EFA1}" destId="{5BCA0757-B1BC-4863-BEA9-1CDC3CD19178}" srcOrd="0" destOrd="0" presId="urn:microsoft.com/office/officeart/2005/8/layout/process3"/>
    <dgm:cxn modelId="{95102F9A-F207-4042-848E-A304355CE866}" type="presOf" srcId="{61CBAC50-0AB5-4494-BAD3-F44366529583}" destId="{AC18EA1F-B246-4FE9-9BE6-690419711B46}" srcOrd="0" destOrd="0" presId="urn:microsoft.com/office/officeart/2005/8/layout/process3"/>
    <dgm:cxn modelId="{A9B98214-8470-4B14-B7FA-99704A4B5639}" srcId="{6E542C76-9446-4EB3-95A8-605932AC057A}" destId="{0B2FCA16-794C-44AF-AF3D-3944BF203381}" srcOrd="1" destOrd="0" parTransId="{14F9A5C5-7FE6-4DF4-BE8A-3B52107AF13F}" sibTransId="{B9A0F9EF-5B15-4C18-9ADB-A68C88BB2A96}"/>
    <dgm:cxn modelId="{72D23EA7-BAF6-44C2-AC50-AAEB3B2711BD}" srcId="{0B2FCA16-794C-44AF-AF3D-3944BF203381}" destId="{A33AAC8B-495F-4A07-BD88-C76A9171EFA1}" srcOrd="0" destOrd="0" parTransId="{9C471BAF-B3EC-4FC5-A63D-22DC5810CDCC}" sibTransId="{FA22AA82-4092-4024-88E7-28F822B2908D}"/>
    <dgm:cxn modelId="{E63FA907-0E0E-48AF-A6CC-461E935BFBF4}" type="presOf" srcId="{61CBAC50-0AB5-4494-BAD3-F44366529583}" destId="{E07B7090-B9C6-4DCB-B42E-276FA0DC22E1}" srcOrd="1" destOrd="0" presId="urn:microsoft.com/office/officeart/2005/8/layout/process3"/>
    <dgm:cxn modelId="{0B989409-B4B2-4727-A97E-132866564F9C}" type="presOf" srcId="{6E542C76-9446-4EB3-95A8-605932AC057A}" destId="{70DD4C59-EA72-4B30-AD0A-030C7634673D}" srcOrd="0" destOrd="0" presId="urn:microsoft.com/office/officeart/2005/8/layout/process3"/>
    <dgm:cxn modelId="{B9DC5C9D-0783-4821-A73E-85A2C34C45BD}" type="presOf" srcId="{0B2FCA16-794C-44AF-AF3D-3944BF203381}" destId="{4AFFD44F-6122-4E16-A12C-BBFDCABDB6BA}" srcOrd="1" destOrd="0" presId="urn:microsoft.com/office/officeart/2005/8/layout/process3"/>
    <dgm:cxn modelId="{890C76E7-BAED-4B23-A7BC-6E7A44E096A0}" srcId="{61CBAC50-0AB5-4494-BAD3-F44366529583}" destId="{944DE8BB-6A6C-4F2A-A117-7A96D1BAB041}" srcOrd="0" destOrd="0" parTransId="{E8C71EF1-D8EA-4BB1-9B93-2541CF7AB72A}" sibTransId="{0B8748F5-C15C-406B-9F87-1ADB7022D8FF}"/>
    <dgm:cxn modelId="{23405227-1A4D-4621-A713-997BCD6ECB06}" type="presOf" srcId="{09148927-6AC6-4BC1-BBF6-9EE1099FD51F}" destId="{4CFB797F-AF81-4543-AC8B-46B75C8B5688}" srcOrd="1" destOrd="0" presId="urn:microsoft.com/office/officeart/2005/8/layout/process3"/>
    <dgm:cxn modelId="{5883FF1B-700F-4390-A241-BB2A5397FD59}" type="presOf" srcId="{0B2FCA16-794C-44AF-AF3D-3944BF203381}" destId="{1A719607-C49A-4883-B1BB-D37D51C604EA}" srcOrd="0" destOrd="0" presId="urn:microsoft.com/office/officeart/2005/8/layout/process3"/>
    <dgm:cxn modelId="{7A7D6C59-A52C-444D-9486-24EDBBD94C78}" type="presOf" srcId="{09148927-6AC6-4BC1-BBF6-9EE1099FD51F}" destId="{F1FCD96D-7A08-4B25-A2F6-24E5B751E606}" srcOrd="0" destOrd="0" presId="urn:microsoft.com/office/officeart/2005/8/layout/process3"/>
    <dgm:cxn modelId="{C32D4DC8-6D08-48DA-B81B-17379A5D7D8B}" type="presOf" srcId="{944DE8BB-6A6C-4F2A-A117-7A96D1BAB041}" destId="{591AA0B0-10E6-4DB1-8E25-E29CEE767B94}" srcOrd="0" destOrd="0" presId="urn:microsoft.com/office/officeart/2005/8/layout/process3"/>
    <dgm:cxn modelId="{167E23FC-BDC5-495B-ACF6-DCA60D8205F1}" type="presParOf" srcId="{70DD4C59-EA72-4B30-AD0A-030C7634673D}" destId="{22B6DE43-31E2-4B47-AC20-D7AAD414933C}" srcOrd="0" destOrd="0" presId="urn:microsoft.com/office/officeart/2005/8/layout/process3"/>
    <dgm:cxn modelId="{58F6D270-F8F2-413D-B273-51A706409F6B}" type="presParOf" srcId="{22B6DE43-31E2-4B47-AC20-D7AAD414933C}" destId="{AC18EA1F-B246-4FE9-9BE6-690419711B46}" srcOrd="0" destOrd="0" presId="urn:microsoft.com/office/officeart/2005/8/layout/process3"/>
    <dgm:cxn modelId="{29E7A1EE-0654-44F4-97FB-1BD596A41F6E}" type="presParOf" srcId="{22B6DE43-31E2-4B47-AC20-D7AAD414933C}" destId="{E07B7090-B9C6-4DCB-B42E-276FA0DC22E1}" srcOrd="1" destOrd="0" presId="urn:microsoft.com/office/officeart/2005/8/layout/process3"/>
    <dgm:cxn modelId="{90565992-21E5-4B92-B295-B8A59D6E57E1}" type="presParOf" srcId="{22B6DE43-31E2-4B47-AC20-D7AAD414933C}" destId="{591AA0B0-10E6-4DB1-8E25-E29CEE767B94}" srcOrd="2" destOrd="0" presId="urn:microsoft.com/office/officeart/2005/8/layout/process3"/>
    <dgm:cxn modelId="{166D8C6D-43B8-4F2E-A1BC-FF3D45F75C84}" type="presParOf" srcId="{70DD4C59-EA72-4B30-AD0A-030C7634673D}" destId="{F1FCD96D-7A08-4B25-A2F6-24E5B751E606}" srcOrd="1" destOrd="0" presId="urn:microsoft.com/office/officeart/2005/8/layout/process3"/>
    <dgm:cxn modelId="{766ECEA6-B510-4C70-9FF8-9B40F907E830}" type="presParOf" srcId="{F1FCD96D-7A08-4B25-A2F6-24E5B751E606}" destId="{4CFB797F-AF81-4543-AC8B-46B75C8B5688}" srcOrd="0" destOrd="0" presId="urn:microsoft.com/office/officeart/2005/8/layout/process3"/>
    <dgm:cxn modelId="{45F0DC54-D5F4-4574-8B98-DC3CB7045D48}" type="presParOf" srcId="{70DD4C59-EA72-4B30-AD0A-030C7634673D}" destId="{C41D5F2D-173D-4CE4-A13A-88E7B33FF1B7}" srcOrd="2" destOrd="0" presId="urn:microsoft.com/office/officeart/2005/8/layout/process3"/>
    <dgm:cxn modelId="{7793E6D5-FD8D-43A1-8DF1-070A3F8681A8}" type="presParOf" srcId="{C41D5F2D-173D-4CE4-A13A-88E7B33FF1B7}" destId="{1A719607-C49A-4883-B1BB-D37D51C604EA}" srcOrd="0" destOrd="0" presId="urn:microsoft.com/office/officeart/2005/8/layout/process3"/>
    <dgm:cxn modelId="{39BF458B-9881-4D49-BC54-77F5AA55D8C3}" type="presParOf" srcId="{C41D5F2D-173D-4CE4-A13A-88E7B33FF1B7}" destId="{4AFFD44F-6122-4E16-A12C-BBFDCABDB6BA}" srcOrd="1" destOrd="0" presId="urn:microsoft.com/office/officeart/2005/8/layout/process3"/>
    <dgm:cxn modelId="{42AAC5E4-BA81-4510-A43F-074E8F8DFF82}" type="presParOf" srcId="{C41D5F2D-173D-4CE4-A13A-88E7B33FF1B7}" destId="{5BCA0757-B1BC-4863-BEA9-1CDC3CD191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7090-B9C6-4DCB-B42E-276FA0DC22E1}">
      <dsp:nvSpPr>
        <dsp:cNvPr id="0" name=""/>
        <dsp:cNvSpPr/>
      </dsp:nvSpPr>
      <dsp:spPr>
        <a:xfrm>
          <a:off x="4584" y="5329"/>
          <a:ext cx="3935266" cy="57598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en-U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Energy </a:t>
          </a:r>
          <a:r>
            <a:rPr lang="en-US" sz="14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Licence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831" y="16576"/>
        <a:ext cx="3912772" cy="361496"/>
      </dsp:txXfrm>
    </dsp:sp>
    <dsp:sp modelId="{591AA0B0-10E6-4DB1-8E25-E29CEE767B94}">
      <dsp:nvSpPr>
        <dsp:cNvPr id="0" name=""/>
        <dsp:cNvSpPr/>
      </dsp:nvSpPr>
      <dsp:spPr>
        <a:xfrm>
          <a:off x="810602" y="389320"/>
          <a:ext cx="3935266" cy="691200"/>
        </a:xfrm>
        <a:prstGeom prst="roundRect">
          <a:avLst>
            <a:gd name="adj" fmla="val 10000"/>
          </a:avLst>
        </a:prstGeo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2006</a:t>
          </a:r>
          <a:r>
            <a:rPr lang="sr-Cyrl-R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AERS issued first licence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30847" y="409565"/>
        <a:ext cx="3894776" cy="650710"/>
      </dsp:txXfrm>
    </dsp:sp>
    <dsp:sp modelId="{F1FCD96D-7A08-4B25-A2F6-24E5B751E606}">
      <dsp:nvSpPr>
        <dsp:cNvPr id="0" name=""/>
        <dsp:cNvSpPr/>
      </dsp:nvSpPr>
      <dsp:spPr>
        <a:xfrm>
          <a:off x="4536423" y="-154818"/>
          <a:ext cx="1264733" cy="704286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4536423" y="-13961"/>
        <a:ext cx="1053447" cy="422572"/>
      </dsp:txXfrm>
    </dsp:sp>
    <dsp:sp modelId="{4AFFD44F-6122-4E16-A12C-BBFDCABDB6BA}">
      <dsp:nvSpPr>
        <dsp:cNvPr id="0" name=""/>
        <dsp:cNvSpPr/>
      </dsp:nvSpPr>
      <dsp:spPr>
        <a:xfrm>
          <a:off x="6326140" y="5329"/>
          <a:ext cx="3935266" cy="57598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en-U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Energy </a:t>
          </a:r>
          <a:r>
            <a:rPr lang="en-US" sz="14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Licence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337387" y="16576"/>
        <a:ext cx="3912772" cy="361496"/>
      </dsp:txXfrm>
    </dsp:sp>
    <dsp:sp modelId="{5BCA0757-B1BC-4863-BEA9-1CDC3CD19178}">
      <dsp:nvSpPr>
        <dsp:cNvPr id="0" name=""/>
        <dsp:cNvSpPr/>
      </dsp:nvSpPr>
      <dsp:spPr>
        <a:xfrm>
          <a:off x="7132158" y="389320"/>
          <a:ext cx="3935266" cy="691200"/>
        </a:xfrm>
        <a:prstGeom prst="roundRect">
          <a:avLst>
            <a:gd name="adj" fmla="val 10000"/>
          </a:avLst>
        </a:prstGeo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2015</a:t>
          </a:r>
          <a:r>
            <a:rPr lang="sr-Cyrl-R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AERS issued the first license to foreign legal entities (for the activity of wholesale supply)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152403" y="409565"/>
        <a:ext cx="3894776" cy="6507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7090-B9C6-4DCB-B42E-276FA0DC22E1}">
      <dsp:nvSpPr>
        <dsp:cNvPr id="0" name=""/>
        <dsp:cNvSpPr/>
      </dsp:nvSpPr>
      <dsp:spPr>
        <a:xfrm>
          <a:off x="10332" y="-26740"/>
          <a:ext cx="2461062" cy="57096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12. G</a:t>
          </a:r>
          <a:r>
            <a:rPr lang="en-US" sz="14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uarantees</a:t>
          </a:r>
          <a:r>
            <a:rPr lang="en-U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of origin</a:t>
          </a: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481" y="-15591"/>
        <a:ext cx="2438764" cy="358342"/>
      </dsp:txXfrm>
    </dsp:sp>
    <dsp:sp modelId="{591AA0B0-10E6-4DB1-8E25-E29CEE767B94}">
      <dsp:nvSpPr>
        <dsp:cNvPr id="0" name=""/>
        <dsp:cNvSpPr/>
      </dsp:nvSpPr>
      <dsp:spPr>
        <a:xfrm>
          <a:off x="325504" y="353900"/>
          <a:ext cx="2837063" cy="108000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2016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EMS established an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lectronic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register of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2017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Government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adopted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Regulation</a:t>
          </a:r>
        </a:p>
      </dsp:txBody>
      <dsp:txXfrm>
        <a:off x="357136" y="385532"/>
        <a:ext cx="2773799" cy="1016736"/>
      </dsp:txXfrm>
    </dsp:sp>
    <dsp:sp modelId="{F1FCD96D-7A08-4B25-A2F6-24E5B751E606}">
      <dsp:nvSpPr>
        <dsp:cNvPr id="0" name=""/>
        <dsp:cNvSpPr/>
      </dsp:nvSpPr>
      <dsp:spPr>
        <a:xfrm rot="22212">
          <a:off x="2891007" y="-128951"/>
          <a:ext cx="889617" cy="612135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91009" y="-7117"/>
        <a:ext cx="705977" cy="367281"/>
      </dsp:txXfrm>
    </dsp:sp>
    <dsp:sp modelId="{4AFFD44F-6122-4E16-A12C-BBFDCABDB6BA}">
      <dsp:nvSpPr>
        <dsp:cNvPr id="0" name=""/>
        <dsp:cNvSpPr/>
      </dsp:nvSpPr>
      <dsp:spPr>
        <a:xfrm>
          <a:off x="4149882" y="0"/>
          <a:ext cx="2459067" cy="57096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12. G</a:t>
          </a:r>
          <a:r>
            <a:rPr lang="en-US" sz="14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uarantees</a:t>
          </a:r>
          <a:r>
            <a:rPr lang="en-U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of origin</a:t>
          </a: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161031" y="11149"/>
        <a:ext cx="2436769" cy="358342"/>
      </dsp:txXfrm>
    </dsp:sp>
    <dsp:sp modelId="{5BCA0757-B1BC-4863-BEA9-1CDC3CD19178}">
      <dsp:nvSpPr>
        <dsp:cNvPr id="0" name=""/>
        <dsp:cNvSpPr/>
      </dsp:nvSpPr>
      <dsp:spPr>
        <a:xfrm>
          <a:off x="4653055" y="380640"/>
          <a:ext cx="2459067" cy="1026519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2018 EMS issued the first GO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2018 EMS callculated first Residual Mix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683121" y="410706"/>
        <a:ext cx="2398935" cy="966387"/>
      </dsp:txXfrm>
    </dsp:sp>
    <dsp:sp modelId="{8EF7E4A0-2301-4518-B980-D7F1F79D403D}">
      <dsp:nvSpPr>
        <dsp:cNvPr id="0" name=""/>
        <dsp:cNvSpPr/>
      </dsp:nvSpPr>
      <dsp:spPr>
        <a:xfrm>
          <a:off x="6981571" y="-115747"/>
          <a:ext cx="789958" cy="612135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981571" y="6680"/>
        <a:ext cx="606318" cy="367281"/>
      </dsp:txXfrm>
    </dsp:sp>
    <dsp:sp modelId="{BD1282CF-8364-439A-951C-D19120265A85}">
      <dsp:nvSpPr>
        <dsp:cNvPr id="0" name=""/>
        <dsp:cNvSpPr/>
      </dsp:nvSpPr>
      <dsp:spPr>
        <a:xfrm>
          <a:off x="8099437" y="0"/>
          <a:ext cx="2459067" cy="57096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12. G</a:t>
          </a:r>
          <a:r>
            <a:rPr lang="en-US" sz="14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uarantees</a:t>
          </a:r>
          <a:r>
            <a:rPr lang="en-U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of origin</a:t>
          </a: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110586" y="11149"/>
        <a:ext cx="2436769" cy="358342"/>
      </dsp:txXfrm>
    </dsp:sp>
    <dsp:sp modelId="{0D08AC6A-A620-4B5F-971E-ECD4ABD4B04B}">
      <dsp:nvSpPr>
        <dsp:cNvPr id="0" name=""/>
        <dsp:cNvSpPr/>
      </dsp:nvSpPr>
      <dsp:spPr>
        <a:xfrm>
          <a:off x="8602609" y="380640"/>
          <a:ext cx="2459067" cy="1026519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2015 EMS joined the AIB Association as an observer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2019 EMS became a full member of AIB</a:t>
          </a:r>
        </a:p>
      </dsp:txBody>
      <dsp:txXfrm>
        <a:off x="8632675" y="410706"/>
        <a:ext cx="2398935" cy="9663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7090-B9C6-4DCB-B42E-276FA0DC22E1}">
      <dsp:nvSpPr>
        <dsp:cNvPr id="0" name=""/>
        <dsp:cNvSpPr/>
      </dsp:nvSpPr>
      <dsp:spPr>
        <a:xfrm>
          <a:off x="13104" y="0"/>
          <a:ext cx="2485942" cy="89506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10</a:t>
          </a:r>
          <a:r>
            <a:rPr lang="sr-Cyrl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Electricity Market for end consumers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0581" y="17477"/>
        <a:ext cx="2450988" cy="561754"/>
      </dsp:txXfrm>
    </dsp:sp>
    <dsp:sp modelId="{591AA0B0-10E6-4DB1-8E25-E29CEE767B94}">
      <dsp:nvSpPr>
        <dsp:cNvPr id="0" name=""/>
        <dsp:cNvSpPr/>
      </dsp:nvSpPr>
      <dsp:spPr>
        <a:xfrm>
          <a:off x="527245" y="596708"/>
          <a:ext cx="2485942" cy="731076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</a:t>
          </a:r>
          <a:r>
            <a:rPr lang="sr-Latn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13</a:t>
          </a:r>
          <a:r>
            <a:rPr lang="sr-Cyrl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Opening market for end consumers on transmission level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48657" y="618120"/>
        <a:ext cx="2443118" cy="688252"/>
      </dsp:txXfrm>
    </dsp:sp>
    <dsp:sp modelId="{F1FCD96D-7A08-4B25-A2F6-24E5B751E606}">
      <dsp:nvSpPr>
        <dsp:cNvPr id="0" name=""/>
        <dsp:cNvSpPr/>
      </dsp:nvSpPr>
      <dsp:spPr>
        <a:xfrm rot="21550609">
          <a:off x="2877066" y="-40107"/>
          <a:ext cx="801572" cy="618825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77076" y="84992"/>
        <a:ext cx="615925" cy="371295"/>
      </dsp:txXfrm>
    </dsp:sp>
    <dsp:sp modelId="{4AFFD44F-6122-4E16-A12C-BBFDCABDB6BA}">
      <dsp:nvSpPr>
        <dsp:cNvPr id="0" name=""/>
        <dsp:cNvSpPr/>
      </dsp:nvSpPr>
      <dsp:spPr>
        <a:xfrm>
          <a:off x="4011292" y="-57461"/>
          <a:ext cx="2487959" cy="89506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10</a:t>
          </a:r>
          <a:r>
            <a:rPr lang="sr-Cyrl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Electricity Market for end consumers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028769" y="-39984"/>
        <a:ext cx="2453005" cy="561754"/>
      </dsp:txXfrm>
    </dsp:sp>
    <dsp:sp modelId="{5BCA0757-B1BC-4863-BEA9-1CDC3CD19178}">
      <dsp:nvSpPr>
        <dsp:cNvPr id="0" name=""/>
        <dsp:cNvSpPr/>
      </dsp:nvSpPr>
      <dsp:spPr>
        <a:xfrm>
          <a:off x="4467169" y="539246"/>
          <a:ext cx="2593548" cy="84600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</a:t>
          </a:r>
          <a:r>
            <a:rPr lang="sr-Latn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14</a:t>
          </a:r>
          <a:r>
            <a:rPr lang="sr-Cyrl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Opening market for end consumers on distribution level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491947" y="564024"/>
        <a:ext cx="2543992" cy="796444"/>
      </dsp:txXfrm>
    </dsp:sp>
    <dsp:sp modelId="{8EF7E4A0-2301-4518-B980-D7F1F79D403D}">
      <dsp:nvSpPr>
        <dsp:cNvPr id="0" name=""/>
        <dsp:cNvSpPr/>
      </dsp:nvSpPr>
      <dsp:spPr>
        <a:xfrm rot="48814">
          <a:off x="6889102" y="-39449"/>
          <a:ext cx="826655" cy="618825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889111" y="82998"/>
        <a:ext cx="641008" cy="371295"/>
      </dsp:txXfrm>
    </dsp:sp>
    <dsp:sp modelId="{BD1282CF-8364-439A-951C-D19120265A85}">
      <dsp:nvSpPr>
        <dsp:cNvPr id="0" name=""/>
        <dsp:cNvSpPr/>
      </dsp:nvSpPr>
      <dsp:spPr>
        <a:xfrm>
          <a:off x="8058822" y="0"/>
          <a:ext cx="2485942" cy="89506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10</a:t>
          </a:r>
          <a:r>
            <a:rPr lang="sr-Cyrl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Electricity Market for end consumers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076299" y="17477"/>
        <a:ext cx="2450988" cy="561754"/>
      </dsp:txXfrm>
    </dsp:sp>
    <dsp:sp modelId="{0D08AC6A-A620-4B5F-971E-ECD4ABD4B04B}">
      <dsp:nvSpPr>
        <dsp:cNvPr id="0" name=""/>
        <dsp:cNvSpPr/>
      </dsp:nvSpPr>
      <dsp:spPr>
        <a:xfrm>
          <a:off x="8567494" y="596708"/>
          <a:ext cx="2485942" cy="731076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</a:t>
          </a:r>
          <a:r>
            <a:rPr lang="sr-Latn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15</a:t>
          </a:r>
          <a:r>
            <a:rPr lang="sr-Cyrl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Opening market for households and small consumers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588906" y="618120"/>
        <a:ext cx="2443118" cy="6882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D9087-A699-4A6E-BF61-25AB28596651}">
      <dsp:nvSpPr>
        <dsp:cNvPr id="0" name=""/>
        <dsp:cNvSpPr/>
      </dsp:nvSpPr>
      <dsp:spPr>
        <a:xfrm>
          <a:off x="7835" y="0"/>
          <a:ext cx="2342033" cy="1017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>
              <a:latin typeface="Arial"/>
              <a:ea typeface="+mn-ea"/>
              <a:cs typeface="+mn-cs"/>
            </a:rPr>
            <a:t>Deregulation of Energy Sector</a:t>
          </a:r>
          <a:endParaRPr lang="en-US" sz="2100" kern="1200" dirty="0">
            <a:latin typeface="Arial"/>
            <a:ea typeface="+mn-ea"/>
            <a:cs typeface="+mn-cs"/>
          </a:endParaRPr>
        </a:p>
      </dsp:txBody>
      <dsp:txXfrm>
        <a:off x="37624" y="29789"/>
        <a:ext cx="2282455" cy="957480"/>
      </dsp:txXfrm>
    </dsp:sp>
    <dsp:sp modelId="{B0D307C0-34E9-432F-8BE7-6C7A868A161C}">
      <dsp:nvSpPr>
        <dsp:cNvPr id="0" name=""/>
        <dsp:cNvSpPr/>
      </dsp:nvSpPr>
      <dsp:spPr>
        <a:xfrm>
          <a:off x="2584072" y="218116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584072" y="334281"/>
        <a:ext cx="347558" cy="348494"/>
      </dsp:txXfrm>
    </dsp:sp>
    <dsp:sp modelId="{78C7301A-161F-4AAA-9016-052117E0A1F3}">
      <dsp:nvSpPr>
        <dsp:cNvPr id="0" name=""/>
        <dsp:cNvSpPr/>
      </dsp:nvSpPr>
      <dsp:spPr>
        <a:xfrm>
          <a:off x="3286683" y="0"/>
          <a:ext cx="2342033" cy="1017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smtClean="0">
              <a:latin typeface="Arial"/>
              <a:ea typeface="+mn-ea"/>
              <a:cs typeface="+mn-cs"/>
            </a:rPr>
            <a:t>Liberalization of Electricity Market</a:t>
          </a:r>
          <a:endParaRPr lang="en-US" sz="2100" kern="1200" dirty="0">
            <a:latin typeface="Arial"/>
            <a:ea typeface="+mn-ea"/>
            <a:cs typeface="+mn-cs"/>
          </a:endParaRPr>
        </a:p>
      </dsp:txBody>
      <dsp:txXfrm>
        <a:off x="3316472" y="29789"/>
        <a:ext cx="2282455" cy="957480"/>
      </dsp:txXfrm>
    </dsp:sp>
    <dsp:sp modelId="{57F1537E-97B6-436C-89A4-F646371DB7AD}">
      <dsp:nvSpPr>
        <dsp:cNvPr id="0" name=""/>
        <dsp:cNvSpPr/>
      </dsp:nvSpPr>
      <dsp:spPr>
        <a:xfrm>
          <a:off x="5862920" y="218116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862920" y="334281"/>
        <a:ext cx="347558" cy="348494"/>
      </dsp:txXfrm>
    </dsp:sp>
    <dsp:sp modelId="{9F1EB3A2-661F-47C4-86FA-BE32705F68BF}">
      <dsp:nvSpPr>
        <dsp:cNvPr id="0" name=""/>
        <dsp:cNvSpPr/>
      </dsp:nvSpPr>
      <dsp:spPr>
        <a:xfrm>
          <a:off x="6565530" y="0"/>
          <a:ext cx="2342033" cy="1017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>
              <a:latin typeface="Arial"/>
              <a:ea typeface="+mn-ea"/>
              <a:cs typeface="+mn-cs"/>
            </a:rPr>
            <a:t>Centralisation of Market Roles</a:t>
          </a:r>
          <a:endParaRPr lang="en-US" sz="2100" kern="1200" dirty="0">
            <a:latin typeface="Arial"/>
            <a:ea typeface="+mn-ea"/>
            <a:cs typeface="+mn-cs"/>
          </a:endParaRPr>
        </a:p>
      </dsp:txBody>
      <dsp:txXfrm>
        <a:off x="6595319" y="29789"/>
        <a:ext cx="2282455" cy="957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F2F66-BB16-4ABE-8F0C-2EEDCFA03C5B}">
      <dsp:nvSpPr>
        <dsp:cNvPr id="0" name=""/>
        <dsp:cNvSpPr/>
      </dsp:nvSpPr>
      <dsp:spPr>
        <a:xfrm>
          <a:off x="1043892" y="933102"/>
          <a:ext cx="2509081" cy="71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smtClean="0">
              <a:latin typeface="Arial"/>
              <a:ea typeface="+mn-ea"/>
              <a:cs typeface="+mn-cs"/>
            </a:rPr>
            <a:t>National Electricity Market</a:t>
          </a:r>
          <a:endParaRPr lang="en-US" sz="2400" kern="1200" dirty="0">
            <a:latin typeface="Arial"/>
            <a:ea typeface="+mn-ea"/>
            <a:cs typeface="+mn-cs"/>
          </a:endParaRPr>
        </a:p>
      </dsp:txBody>
      <dsp:txXfrm>
        <a:off x="1043892" y="933102"/>
        <a:ext cx="2509081" cy="714097"/>
      </dsp:txXfrm>
    </dsp:sp>
    <dsp:sp modelId="{E15656D2-CF9D-4C10-8670-D29B4D130521}">
      <dsp:nvSpPr>
        <dsp:cNvPr id="0" name=""/>
        <dsp:cNvSpPr/>
      </dsp:nvSpPr>
      <dsp:spPr>
        <a:xfrm>
          <a:off x="994212" y="2385766"/>
          <a:ext cx="2509081" cy="154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smtClean="0">
              <a:latin typeface="Arial"/>
              <a:ea typeface="+mn-ea"/>
              <a:cs typeface="+mn-cs"/>
            </a:rPr>
            <a:t>National Legislation</a:t>
          </a:r>
          <a:endParaRPr lang="en-US" sz="2800" kern="1200" dirty="0">
            <a:latin typeface="Arial"/>
            <a:ea typeface="+mn-ea"/>
            <a:cs typeface="+mn-cs"/>
          </a:endParaRPr>
        </a:p>
      </dsp:txBody>
      <dsp:txXfrm>
        <a:off x="994212" y="2385766"/>
        <a:ext cx="2509081" cy="1549125"/>
      </dsp:txXfrm>
    </dsp:sp>
    <dsp:sp modelId="{E5D98803-5AA6-42F4-91E6-F494879CF961}">
      <dsp:nvSpPr>
        <dsp:cNvPr id="0" name=""/>
        <dsp:cNvSpPr/>
      </dsp:nvSpPr>
      <dsp:spPr>
        <a:xfrm>
          <a:off x="1032334" y="642666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3E3525-C09F-483F-838B-6381F29B7505}">
      <dsp:nvSpPr>
        <dsp:cNvPr id="0" name=""/>
        <dsp:cNvSpPr/>
      </dsp:nvSpPr>
      <dsp:spPr>
        <a:xfrm>
          <a:off x="1172044" y="363246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CF273C-DA9B-4B9A-82CB-42B31F7AC553}">
      <dsp:nvSpPr>
        <dsp:cNvPr id="0" name=""/>
        <dsp:cNvSpPr/>
      </dsp:nvSpPr>
      <dsp:spPr>
        <a:xfrm>
          <a:off x="1507349" y="419130"/>
          <a:ext cx="313635" cy="313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13A5F-5000-4A9F-A152-0A91B781FC08}">
      <dsp:nvSpPr>
        <dsp:cNvPr id="0" name=""/>
        <dsp:cNvSpPr/>
      </dsp:nvSpPr>
      <dsp:spPr>
        <a:xfrm>
          <a:off x="1786769" y="111768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AA80E-F8BE-44F4-BE5F-049CFFD5A3B4}">
      <dsp:nvSpPr>
        <dsp:cNvPr id="0" name=""/>
        <dsp:cNvSpPr/>
      </dsp:nvSpPr>
      <dsp:spPr>
        <a:xfrm>
          <a:off x="2150016" y="0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F6DE8-AAC7-4F78-9C7E-11F07FD2A3FE}">
      <dsp:nvSpPr>
        <dsp:cNvPr id="0" name=""/>
        <dsp:cNvSpPr/>
      </dsp:nvSpPr>
      <dsp:spPr>
        <a:xfrm>
          <a:off x="2597088" y="195594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255F5-158E-4D43-B9D9-002E094B1C88}">
      <dsp:nvSpPr>
        <dsp:cNvPr id="0" name=""/>
        <dsp:cNvSpPr/>
      </dsp:nvSpPr>
      <dsp:spPr>
        <a:xfrm>
          <a:off x="2876509" y="335304"/>
          <a:ext cx="313635" cy="313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2AE778-5A5C-40CE-92AA-53570A30B37F}">
      <dsp:nvSpPr>
        <dsp:cNvPr id="0" name=""/>
        <dsp:cNvSpPr/>
      </dsp:nvSpPr>
      <dsp:spPr>
        <a:xfrm>
          <a:off x="3267697" y="642666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5611D-21CD-4E43-947D-C7926BC21E6D}">
      <dsp:nvSpPr>
        <dsp:cNvPr id="0" name=""/>
        <dsp:cNvSpPr/>
      </dsp:nvSpPr>
      <dsp:spPr>
        <a:xfrm>
          <a:off x="3435350" y="950029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391219-1B9B-4206-9255-F27457FEFE98}">
      <dsp:nvSpPr>
        <dsp:cNvPr id="0" name=""/>
        <dsp:cNvSpPr/>
      </dsp:nvSpPr>
      <dsp:spPr>
        <a:xfrm>
          <a:off x="1982364" y="363246"/>
          <a:ext cx="513221" cy="5132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BFB5D6-CCC4-45F5-A362-FB05A73D2D64}">
      <dsp:nvSpPr>
        <dsp:cNvPr id="0" name=""/>
        <dsp:cNvSpPr/>
      </dsp:nvSpPr>
      <dsp:spPr>
        <a:xfrm>
          <a:off x="892624" y="1425044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B21E83-6ED2-43F3-BBF8-FB3EB1C4D311}">
      <dsp:nvSpPr>
        <dsp:cNvPr id="0" name=""/>
        <dsp:cNvSpPr/>
      </dsp:nvSpPr>
      <dsp:spPr>
        <a:xfrm>
          <a:off x="1060276" y="1676522"/>
          <a:ext cx="313635" cy="313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1F4569-FB43-4B9D-9555-544350C7F40E}">
      <dsp:nvSpPr>
        <dsp:cNvPr id="0" name=""/>
        <dsp:cNvSpPr/>
      </dsp:nvSpPr>
      <dsp:spPr>
        <a:xfrm>
          <a:off x="1479407" y="1900058"/>
          <a:ext cx="456196" cy="4561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010B7A-A98E-4C1B-A43F-31A49B15A508}">
      <dsp:nvSpPr>
        <dsp:cNvPr id="0" name=""/>
        <dsp:cNvSpPr/>
      </dsp:nvSpPr>
      <dsp:spPr>
        <a:xfrm>
          <a:off x="2066190" y="2263305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8CAAB-D01E-4340-90F3-5B8DFB67C0F5}">
      <dsp:nvSpPr>
        <dsp:cNvPr id="0" name=""/>
        <dsp:cNvSpPr/>
      </dsp:nvSpPr>
      <dsp:spPr>
        <a:xfrm>
          <a:off x="2177958" y="1900058"/>
          <a:ext cx="313635" cy="313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602A2-3BB0-4AC6-9BDC-7F92C40941FE}">
      <dsp:nvSpPr>
        <dsp:cNvPr id="0" name=""/>
        <dsp:cNvSpPr/>
      </dsp:nvSpPr>
      <dsp:spPr>
        <a:xfrm>
          <a:off x="2457378" y="2291247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F5BAE0-BBA7-44A7-8621-0F2306989A6E}">
      <dsp:nvSpPr>
        <dsp:cNvPr id="0" name=""/>
        <dsp:cNvSpPr/>
      </dsp:nvSpPr>
      <dsp:spPr>
        <a:xfrm>
          <a:off x="2708857" y="1844174"/>
          <a:ext cx="456196" cy="4561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3108D-398B-4DFA-AA40-CD7C2D23E2AF}">
      <dsp:nvSpPr>
        <dsp:cNvPr id="0" name=""/>
        <dsp:cNvSpPr/>
      </dsp:nvSpPr>
      <dsp:spPr>
        <a:xfrm>
          <a:off x="3323582" y="1732406"/>
          <a:ext cx="313635" cy="313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9B62A-9723-4901-8D21-644DB451EDEB}">
      <dsp:nvSpPr>
        <dsp:cNvPr id="0" name=""/>
        <dsp:cNvSpPr/>
      </dsp:nvSpPr>
      <dsp:spPr>
        <a:xfrm>
          <a:off x="3637217" y="418665"/>
          <a:ext cx="921101" cy="175848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76A4CA-1538-4B0E-837E-271E5D3DAE40}">
      <dsp:nvSpPr>
        <dsp:cNvPr id="0" name=""/>
        <dsp:cNvSpPr/>
      </dsp:nvSpPr>
      <dsp:spPr>
        <a:xfrm>
          <a:off x="4390845" y="418665"/>
          <a:ext cx="921101" cy="175848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F0489C-EA73-46EE-B036-C594331764CD}">
      <dsp:nvSpPr>
        <dsp:cNvPr id="0" name=""/>
        <dsp:cNvSpPr/>
      </dsp:nvSpPr>
      <dsp:spPr>
        <a:xfrm>
          <a:off x="5311947" y="293915"/>
          <a:ext cx="3930027" cy="2135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smtClean="0">
              <a:latin typeface="Arial"/>
              <a:ea typeface="+mn-ea"/>
              <a:cs typeface="+mn-cs"/>
            </a:rPr>
            <a:t>Single EU Electricity Market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smtClean="0">
              <a:latin typeface="Arial"/>
              <a:ea typeface="+mn-ea"/>
              <a:cs typeface="+mn-cs"/>
            </a:rPr>
            <a:t>(SAP,  MRC, RCC,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smtClean="0">
              <a:latin typeface="Arial"/>
              <a:ea typeface="+mn-ea"/>
              <a:cs typeface="+mn-cs"/>
            </a:rPr>
            <a:t>Single Balancing Platform)</a:t>
          </a:r>
          <a:endParaRPr lang="en-US" sz="1900" kern="1200" dirty="0">
            <a:latin typeface="Arial"/>
            <a:ea typeface="+mn-ea"/>
            <a:cs typeface="+mn-cs"/>
          </a:endParaRPr>
        </a:p>
      </dsp:txBody>
      <dsp:txXfrm>
        <a:off x="5887486" y="606620"/>
        <a:ext cx="2778949" cy="1509871"/>
      </dsp:txXfrm>
    </dsp:sp>
    <dsp:sp modelId="{0101CD0D-405E-402C-8C74-744AF565202D}">
      <dsp:nvSpPr>
        <dsp:cNvPr id="0" name=""/>
        <dsp:cNvSpPr/>
      </dsp:nvSpPr>
      <dsp:spPr>
        <a:xfrm>
          <a:off x="5570243" y="2403766"/>
          <a:ext cx="3332093" cy="154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smtClean="0">
              <a:latin typeface="Arial"/>
              <a:ea typeface="+mn-ea"/>
              <a:cs typeface="+mn-cs"/>
            </a:rPr>
            <a:t>EU Legislation (CACM, FCA, SOGL, GLEB...)</a:t>
          </a:r>
          <a:endParaRPr lang="en-US" sz="2800" kern="1200" dirty="0">
            <a:latin typeface="Arial"/>
            <a:ea typeface="+mn-ea"/>
            <a:cs typeface="+mn-cs"/>
          </a:endParaRPr>
        </a:p>
      </dsp:txBody>
      <dsp:txXfrm>
        <a:off x="5570243" y="2403766"/>
        <a:ext cx="3332093" cy="15491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26A6D-ABD2-4F9B-87D5-4798A1357668}">
      <dsp:nvSpPr>
        <dsp:cNvPr id="0" name=""/>
        <dsp:cNvSpPr/>
      </dsp:nvSpPr>
      <dsp:spPr>
        <a:xfrm rot="5400000">
          <a:off x="1721282" y="1549105"/>
          <a:ext cx="1256272" cy="16323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26250B-FE3D-4E0B-8335-EB39437DE741}">
      <dsp:nvSpPr>
        <dsp:cNvPr id="0" name=""/>
        <dsp:cNvSpPr/>
      </dsp:nvSpPr>
      <dsp:spPr>
        <a:xfrm>
          <a:off x="236102" y="8"/>
          <a:ext cx="2998574" cy="1689463"/>
        </a:xfrm>
        <a:prstGeom prst="roundRect">
          <a:avLst>
            <a:gd name="adj" fmla="val 16670"/>
          </a:avLst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Remaining obligations under national legislation</a:t>
          </a:r>
          <a:endParaRPr lang="en-US" sz="2400" kern="1200" dirty="0"/>
        </a:p>
      </dsp:txBody>
      <dsp:txXfrm>
        <a:off x="318590" y="82496"/>
        <a:ext cx="2833598" cy="1524487"/>
      </dsp:txXfrm>
    </dsp:sp>
    <dsp:sp modelId="{856F3480-7868-4A5D-AC50-3976C861B934}">
      <dsp:nvSpPr>
        <dsp:cNvPr id="0" name=""/>
        <dsp:cNvSpPr/>
      </dsp:nvSpPr>
      <dsp:spPr>
        <a:xfrm>
          <a:off x="3631466" y="190533"/>
          <a:ext cx="1755445" cy="136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96C10-6C68-4C31-99C5-A6CB6B8D0747}">
      <dsp:nvSpPr>
        <dsp:cNvPr id="0" name=""/>
        <dsp:cNvSpPr/>
      </dsp:nvSpPr>
      <dsp:spPr>
        <a:xfrm rot="5400000">
          <a:off x="4437399" y="3384446"/>
          <a:ext cx="1295930" cy="16323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7B2377-EE44-42C9-9C83-D2F0B34DFE82}">
      <dsp:nvSpPr>
        <dsp:cNvPr id="0" name=""/>
        <dsp:cNvSpPr/>
      </dsp:nvSpPr>
      <dsp:spPr>
        <a:xfrm>
          <a:off x="3157563" y="1878266"/>
          <a:ext cx="2998574" cy="1689463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Transponsition </a:t>
          </a:r>
          <a:r>
            <a:rPr lang="en-US" sz="2400" kern="1200" dirty="0" smtClean="0"/>
            <a:t>of</a:t>
          </a:r>
          <a:r>
            <a:rPr lang="sr-Latn-RS" sz="2400" kern="1200" dirty="0" smtClean="0"/>
            <a:t> new</a:t>
          </a:r>
          <a:r>
            <a:rPr lang="en-US" sz="2400" kern="1200" dirty="0" smtClean="0"/>
            <a:t> E</a:t>
          </a:r>
          <a:r>
            <a:rPr lang="sr-Latn-RS" sz="2400" kern="1200" dirty="0" smtClean="0"/>
            <a:t>U</a:t>
          </a:r>
          <a:r>
            <a:rPr lang="en-US" sz="2400" kern="1200" dirty="0" smtClean="0"/>
            <a:t> regulations</a:t>
          </a:r>
          <a:endParaRPr lang="en-US" sz="2400" kern="1200" dirty="0"/>
        </a:p>
      </dsp:txBody>
      <dsp:txXfrm>
        <a:off x="3240051" y="1960754"/>
        <a:ext cx="2833598" cy="1524487"/>
      </dsp:txXfrm>
    </dsp:sp>
    <dsp:sp modelId="{4E7029D1-9FAB-46D0-9941-5FA47D172BC1}">
      <dsp:nvSpPr>
        <dsp:cNvPr id="0" name=""/>
        <dsp:cNvSpPr/>
      </dsp:nvSpPr>
      <dsp:spPr>
        <a:xfrm>
          <a:off x="5773010" y="1999608"/>
          <a:ext cx="1755445" cy="136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43F2D-9910-40EB-9A9E-14215C221094}">
      <dsp:nvSpPr>
        <dsp:cNvPr id="0" name=""/>
        <dsp:cNvSpPr/>
      </dsp:nvSpPr>
      <dsp:spPr>
        <a:xfrm>
          <a:off x="5883205" y="3696788"/>
          <a:ext cx="2998574" cy="1689463"/>
        </a:xfrm>
        <a:prstGeom prst="roundRect">
          <a:avLst>
            <a:gd name="adj" fmla="val 16670"/>
          </a:avLst>
        </a:prstGeom>
        <a:solidFill>
          <a:srgbClr val="77220B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Implementation </a:t>
          </a:r>
          <a:r>
            <a:rPr lang="en-US" sz="2400" kern="1200" dirty="0" smtClean="0"/>
            <a:t>of best European practice</a:t>
          </a:r>
          <a:endParaRPr lang="en-US" sz="2400" kern="1200" dirty="0"/>
        </a:p>
      </dsp:txBody>
      <dsp:txXfrm>
        <a:off x="5965693" y="3779276"/>
        <a:ext cx="2833598" cy="15244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B2283-4717-4DDB-BF3A-9816A8C876CD}">
      <dsp:nvSpPr>
        <dsp:cNvPr id="0" name=""/>
        <dsp:cNvSpPr/>
      </dsp:nvSpPr>
      <dsp:spPr>
        <a:xfrm rot="5400000">
          <a:off x="552415" y="1214065"/>
          <a:ext cx="1900817" cy="22907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12598-0A65-4302-8914-68E1DF476762}">
      <dsp:nvSpPr>
        <dsp:cNvPr id="0" name=""/>
        <dsp:cNvSpPr/>
      </dsp:nvSpPr>
      <dsp:spPr>
        <a:xfrm>
          <a:off x="989720" y="1020"/>
          <a:ext cx="2545239" cy="152714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  <a:ea typeface="+mn-ea"/>
              <a:cs typeface="+mn-cs"/>
            </a:rPr>
            <a:t>Capacity calculation by regional security centers</a:t>
          </a:r>
          <a:endParaRPr lang="en-US" sz="1900" kern="1200" dirty="0">
            <a:latin typeface="+mn-lt"/>
            <a:ea typeface="+mn-ea"/>
            <a:cs typeface="+mn-cs"/>
          </a:endParaRPr>
        </a:p>
      </dsp:txBody>
      <dsp:txXfrm>
        <a:off x="1034448" y="45748"/>
        <a:ext cx="2455783" cy="1437687"/>
      </dsp:txXfrm>
    </dsp:sp>
    <dsp:sp modelId="{944973F9-2531-4881-B7EE-BFA583EED71C}">
      <dsp:nvSpPr>
        <dsp:cNvPr id="0" name=""/>
        <dsp:cNvSpPr/>
      </dsp:nvSpPr>
      <dsp:spPr>
        <a:xfrm rot="5400000">
          <a:off x="552415" y="3122995"/>
          <a:ext cx="1900817" cy="22907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E21C9-20CB-494A-9B8C-6C4443EA5788}">
      <dsp:nvSpPr>
        <dsp:cNvPr id="0" name=""/>
        <dsp:cNvSpPr/>
      </dsp:nvSpPr>
      <dsp:spPr>
        <a:xfrm>
          <a:off x="989720" y="1909950"/>
          <a:ext cx="2545239" cy="152714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+mn-lt"/>
              <a:ea typeface="+mn-ea"/>
              <a:cs typeface="+mn-cs"/>
            </a:rPr>
            <a:t>Determination of trading zones in accordance with structural congestion in the network</a:t>
          </a:r>
          <a:endParaRPr lang="en-US" sz="1900" kern="1200" dirty="0">
            <a:latin typeface="+mn-lt"/>
            <a:ea typeface="+mn-ea"/>
            <a:cs typeface="+mn-cs"/>
          </a:endParaRPr>
        </a:p>
      </dsp:txBody>
      <dsp:txXfrm>
        <a:off x="1034448" y="1954678"/>
        <a:ext cx="2455783" cy="1437687"/>
      </dsp:txXfrm>
    </dsp:sp>
    <dsp:sp modelId="{B16347D9-26D4-4276-8ED0-450FF6BB1DA1}">
      <dsp:nvSpPr>
        <dsp:cNvPr id="0" name=""/>
        <dsp:cNvSpPr/>
      </dsp:nvSpPr>
      <dsp:spPr>
        <a:xfrm>
          <a:off x="1506880" y="4077460"/>
          <a:ext cx="3377056" cy="22907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6489F-5033-47D8-9ACC-CE34B99DE92E}">
      <dsp:nvSpPr>
        <dsp:cNvPr id="0" name=""/>
        <dsp:cNvSpPr/>
      </dsp:nvSpPr>
      <dsp:spPr>
        <a:xfrm>
          <a:off x="989720" y="3818880"/>
          <a:ext cx="2545239" cy="152714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  <a:ea typeface="+mn-ea"/>
              <a:cs typeface="+mn-cs"/>
            </a:rPr>
            <a:t>Introduction of HAR and accession to a single auction platform</a:t>
          </a:r>
          <a:r>
            <a:rPr lang="sr-Latn-RS" sz="1900" kern="1200" dirty="0" smtClean="0">
              <a:latin typeface="+mn-lt"/>
              <a:ea typeface="+mn-ea"/>
              <a:cs typeface="+mn-cs"/>
            </a:rPr>
            <a:t> on all borders</a:t>
          </a:r>
          <a:endParaRPr lang="en-US" sz="1900" kern="1200" dirty="0">
            <a:latin typeface="+mn-lt"/>
            <a:ea typeface="+mn-ea"/>
            <a:cs typeface="+mn-cs"/>
          </a:endParaRPr>
        </a:p>
      </dsp:txBody>
      <dsp:txXfrm>
        <a:off x="1034448" y="3863608"/>
        <a:ext cx="2455783" cy="1437687"/>
      </dsp:txXfrm>
    </dsp:sp>
    <dsp:sp modelId="{0A0A1BD1-40C5-46FB-8A85-2C92757B17A1}">
      <dsp:nvSpPr>
        <dsp:cNvPr id="0" name=""/>
        <dsp:cNvSpPr/>
      </dsp:nvSpPr>
      <dsp:spPr>
        <a:xfrm rot="16200000">
          <a:off x="3937584" y="3122995"/>
          <a:ext cx="1900817" cy="22907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83CE5-49BA-4C01-AFA2-FC2E26F8F812}">
      <dsp:nvSpPr>
        <dsp:cNvPr id="0" name=""/>
        <dsp:cNvSpPr/>
      </dsp:nvSpPr>
      <dsp:spPr>
        <a:xfrm>
          <a:off x="4374889" y="3818880"/>
          <a:ext cx="2545239" cy="15271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+mn-lt"/>
              <a:ea typeface="+mn-ea"/>
              <a:cs typeface="+mn-cs"/>
            </a:rPr>
            <a:t>Introduction of financial </a:t>
          </a:r>
          <a:r>
            <a:rPr lang="sr-Latn-RS" sz="1900" kern="1200" smtClean="0">
              <a:latin typeface="+mn-lt"/>
              <a:ea typeface="+mn-ea"/>
              <a:cs typeface="+mn-cs"/>
            </a:rPr>
            <a:t>transmission </a:t>
          </a:r>
          <a:r>
            <a:rPr lang="en-US" sz="1900" kern="1200" smtClean="0">
              <a:latin typeface="+mn-lt"/>
              <a:ea typeface="+mn-ea"/>
              <a:cs typeface="+mn-cs"/>
            </a:rPr>
            <a:t>rights</a:t>
          </a:r>
          <a:endParaRPr lang="en-US" sz="1900" kern="1200" dirty="0">
            <a:latin typeface="+mn-lt"/>
            <a:ea typeface="+mn-ea"/>
            <a:cs typeface="+mn-cs"/>
          </a:endParaRPr>
        </a:p>
      </dsp:txBody>
      <dsp:txXfrm>
        <a:off x="4419617" y="3863608"/>
        <a:ext cx="2455783" cy="1437687"/>
      </dsp:txXfrm>
    </dsp:sp>
    <dsp:sp modelId="{6D6807C0-FBAB-4DFE-BF0C-0CCB85FF7819}">
      <dsp:nvSpPr>
        <dsp:cNvPr id="0" name=""/>
        <dsp:cNvSpPr/>
      </dsp:nvSpPr>
      <dsp:spPr>
        <a:xfrm rot="5400000">
          <a:off x="4088731" y="1255524"/>
          <a:ext cx="1579560" cy="22907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847EE-E547-4E9E-858D-A2DDF17794DA}">
      <dsp:nvSpPr>
        <dsp:cNvPr id="0" name=""/>
        <dsp:cNvSpPr/>
      </dsp:nvSpPr>
      <dsp:spPr>
        <a:xfrm>
          <a:off x="4374889" y="1909950"/>
          <a:ext cx="2545239" cy="15271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  <a:ea typeface="+mn-ea"/>
              <a:cs typeface="+mn-cs"/>
            </a:rPr>
            <a:t>Accession to the European </a:t>
          </a:r>
          <a:r>
            <a:rPr lang="sr-Latn-RS" sz="1900" kern="1200" dirty="0" smtClean="0">
              <a:latin typeface="+mn-lt"/>
              <a:ea typeface="+mn-ea"/>
              <a:cs typeface="+mn-cs"/>
            </a:rPr>
            <a:t>B</a:t>
          </a:r>
          <a:r>
            <a:rPr lang="en-US" sz="1900" kern="1200" dirty="0" err="1" smtClean="0">
              <a:latin typeface="+mn-lt"/>
              <a:ea typeface="+mn-ea"/>
              <a:cs typeface="+mn-cs"/>
            </a:rPr>
            <a:t>alanc</a:t>
          </a:r>
          <a:r>
            <a:rPr lang="sr-Latn-RS" sz="1900" kern="1200" dirty="0" smtClean="0">
              <a:latin typeface="+mn-lt"/>
              <a:ea typeface="+mn-ea"/>
              <a:cs typeface="+mn-cs"/>
            </a:rPr>
            <a:t>ing</a:t>
          </a:r>
          <a:r>
            <a:rPr lang="en-US" sz="1900" kern="1200" dirty="0" smtClean="0">
              <a:latin typeface="+mn-lt"/>
              <a:ea typeface="+mn-ea"/>
              <a:cs typeface="+mn-cs"/>
            </a:rPr>
            <a:t> market (</a:t>
          </a:r>
          <a:r>
            <a:rPr lang="sr-Latn-RS" sz="1900" kern="1200" dirty="0" smtClean="0">
              <a:latin typeface="+mn-lt"/>
              <a:ea typeface="+mn-ea"/>
              <a:cs typeface="+mn-cs"/>
            </a:rPr>
            <a:t>EU balancing platforms)</a:t>
          </a:r>
          <a:endParaRPr lang="en-US" sz="1900" kern="1200" dirty="0">
            <a:latin typeface="+mn-lt"/>
            <a:ea typeface="+mn-ea"/>
            <a:cs typeface="+mn-cs"/>
          </a:endParaRPr>
        </a:p>
      </dsp:txBody>
      <dsp:txXfrm>
        <a:off x="4419617" y="1954678"/>
        <a:ext cx="2455783" cy="1437687"/>
      </dsp:txXfrm>
    </dsp:sp>
    <dsp:sp modelId="{143EB42F-E7CF-4222-ABB4-AEAC10BD8D40}">
      <dsp:nvSpPr>
        <dsp:cNvPr id="0" name=""/>
        <dsp:cNvSpPr/>
      </dsp:nvSpPr>
      <dsp:spPr>
        <a:xfrm rot="10798795">
          <a:off x="4861212" y="266466"/>
          <a:ext cx="3234906" cy="22907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22325-FDEB-4B63-BE27-98BE0918DD6E}">
      <dsp:nvSpPr>
        <dsp:cNvPr id="0" name=""/>
        <dsp:cNvSpPr/>
      </dsp:nvSpPr>
      <dsp:spPr>
        <a:xfrm>
          <a:off x="7583011" y="15773"/>
          <a:ext cx="2545239" cy="152714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  <a:ea typeface="+mn-ea"/>
              <a:cs typeface="+mn-cs"/>
            </a:rPr>
            <a:t>Day-ahead Market Coupling</a:t>
          </a:r>
          <a:endParaRPr lang="en-US" sz="1900" kern="1200" dirty="0">
            <a:latin typeface="+mn-lt"/>
            <a:ea typeface="+mn-ea"/>
            <a:cs typeface="+mn-cs"/>
          </a:endParaRPr>
        </a:p>
      </dsp:txBody>
      <dsp:txXfrm>
        <a:off x="7627739" y="60501"/>
        <a:ext cx="2455783" cy="1437687"/>
      </dsp:txXfrm>
    </dsp:sp>
    <dsp:sp modelId="{0BCCC777-F2A8-4022-ACDC-A9F6FE566A5C}">
      <dsp:nvSpPr>
        <dsp:cNvPr id="0" name=""/>
        <dsp:cNvSpPr/>
      </dsp:nvSpPr>
      <dsp:spPr>
        <a:xfrm rot="16200000" flipH="1">
          <a:off x="7631890" y="1938585"/>
          <a:ext cx="988572" cy="229071"/>
        </a:xfrm>
        <a:prstGeom prst="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318C3-E2C8-42FD-8DAE-B48031271784}">
      <dsp:nvSpPr>
        <dsp:cNvPr id="0" name=""/>
        <dsp:cNvSpPr/>
      </dsp:nvSpPr>
      <dsp:spPr>
        <a:xfrm>
          <a:off x="4348113" y="0"/>
          <a:ext cx="2545239" cy="152714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  <a:ea typeface="+mn-ea"/>
              <a:cs typeface="+mn-cs"/>
            </a:rPr>
            <a:t>Designation of NEMO</a:t>
          </a:r>
          <a:r>
            <a:rPr lang="sr-Latn-RS" sz="1900" kern="1200" dirty="0" smtClean="0">
              <a:latin typeface="+mn-lt"/>
              <a:ea typeface="+mn-ea"/>
              <a:cs typeface="+mn-cs"/>
            </a:rPr>
            <a:t> in Serbian electricity market</a:t>
          </a:r>
          <a:endParaRPr lang="en-US" sz="1900" kern="1200" dirty="0">
            <a:latin typeface="+mn-lt"/>
            <a:ea typeface="+mn-ea"/>
            <a:cs typeface="+mn-cs"/>
          </a:endParaRPr>
        </a:p>
      </dsp:txBody>
      <dsp:txXfrm>
        <a:off x="4392841" y="44728"/>
        <a:ext cx="2455783" cy="1437687"/>
      </dsp:txXfrm>
    </dsp:sp>
    <dsp:sp modelId="{ADA0B4E5-D388-4BA1-8234-52BDFED258A3}">
      <dsp:nvSpPr>
        <dsp:cNvPr id="0" name=""/>
        <dsp:cNvSpPr/>
      </dsp:nvSpPr>
      <dsp:spPr>
        <a:xfrm>
          <a:off x="7600242" y="1889868"/>
          <a:ext cx="2545239" cy="152714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  <a:ea typeface="+mn-ea"/>
              <a:cs typeface="+mn-cs"/>
            </a:rPr>
            <a:t>XBID - access to the single European intraday market</a:t>
          </a:r>
          <a:endParaRPr lang="en-US" sz="2200" kern="1200" dirty="0">
            <a:latin typeface="+mn-lt"/>
            <a:ea typeface="+mn-ea"/>
            <a:cs typeface="+mn-cs"/>
          </a:endParaRPr>
        </a:p>
      </dsp:txBody>
      <dsp:txXfrm>
        <a:off x="7644970" y="1934596"/>
        <a:ext cx="2455783" cy="14376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CA089-6571-4197-977C-B6CC8DD9F225}">
      <dsp:nvSpPr>
        <dsp:cNvPr id="0" name=""/>
        <dsp:cNvSpPr/>
      </dsp:nvSpPr>
      <dsp:spPr>
        <a:xfrm>
          <a:off x="255149" y="4149007"/>
          <a:ext cx="10085517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1723A-EB67-49FA-82CA-00DAAB6CDD54}">
      <dsp:nvSpPr>
        <dsp:cNvPr id="0" name=""/>
        <dsp:cNvSpPr/>
      </dsp:nvSpPr>
      <dsp:spPr>
        <a:xfrm>
          <a:off x="251354" y="2366942"/>
          <a:ext cx="10085517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C41A9-2176-4981-8219-0829C190DD26}">
      <dsp:nvSpPr>
        <dsp:cNvPr id="0" name=""/>
        <dsp:cNvSpPr/>
      </dsp:nvSpPr>
      <dsp:spPr>
        <a:xfrm>
          <a:off x="247040" y="584878"/>
          <a:ext cx="10085517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6CAAE-6B36-48E2-8298-6D68BED1A885}">
      <dsp:nvSpPr>
        <dsp:cNvPr id="0" name=""/>
        <dsp:cNvSpPr/>
      </dsp:nvSpPr>
      <dsp:spPr>
        <a:xfrm>
          <a:off x="2869275" y="652"/>
          <a:ext cx="7463282" cy="584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;;</a:t>
          </a:r>
          <a:endParaRPr lang="en-US" sz="2800" kern="1200" dirty="0"/>
        </a:p>
      </dsp:txBody>
      <dsp:txXfrm>
        <a:off x="2869275" y="652"/>
        <a:ext cx="7463282" cy="584226"/>
      </dsp:txXfrm>
    </dsp:sp>
    <dsp:sp modelId="{E02D961C-44D7-47E5-9E18-DF1012FDDA65}">
      <dsp:nvSpPr>
        <dsp:cNvPr id="0" name=""/>
        <dsp:cNvSpPr/>
      </dsp:nvSpPr>
      <dsp:spPr>
        <a:xfrm>
          <a:off x="12245" y="652"/>
          <a:ext cx="3610397" cy="5842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SEEPEX</a:t>
          </a:r>
          <a:endParaRPr lang="en-US" sz="2800" kern="1200" dirty="0">
            <a:latin typeface="+mj-lt"/>
          </a:endParaRPr>
        </a:p>
      </dsp:txBody>
      <dsp:txXfrm>
        <a:off x="40770" y="29177"/>
        <a:ext cx="3553347" cy="555701"/>
      </dsp:txXfrm>
    </dsp:sp>
    <dsp:sp modelId="{494EE15A-F19D-46B8-A94C-949447DF5BD9}">
      <dsp:nvSpPr>
        <dsp:cNvPr id="0" name=""/>
        <dsp:cNvSpPr/>
      </dsp:nvSpPr>
      <dsp:spPr>
        <a:xfrm>
          <a:off x="0" y="584878"/>
          <a:ext cx="10085517" cy="116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1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Implementation of intraday market</a:t>
          </a:r>
          <a:endParaRPr lang="en-US" sz="2400" kern="1200" dirty="0"/>
        </a:p>
      </dsp:txBody>
      <dsp:txXfrm>
        <a:off x="0" y="584878"/>
        <a:ext cx="10085517" cy="1168627"/>
      </dsp:txXfrm>
    </dsp:sp>
    <dsp:sp modelId="{26155D9F-5E62-4DE2-B6EE-263D12CF607A}">
      <dsp:nvSpPr>
        <dsp:cNvPr id="0" name=""/>
        <dsp:cNvSpPr/>
      </dsp:nvSpPr>
      <dsp:spPr>
        <a:xfrm>
          <a:off x="2873588" y="1782716"/>
          <a:ext cx="7463282" cy="584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ff</a:t>
          </a:r>
          <a:endParaRPr lang="en-US" sz="2800" kern="1200" dirty="0"/>
        </a:p>
      </dsp:txBody>
      <dsp:txXfrm>
        <a:off x="2873588" y="1782716"/>
        <a:ext cx="7463282" cy="584226"/>
      </dsp:txXfrm>
    </dsp:sp>
    <dsp:sp modelId="{C4D885EA-C0F3-4A26-90D9-842DE62B192A}">
      <dsp:nvSpPr>
        <dsp:cNvPr id="0" name=""/>
        <dsp:cNvSpPr/>
      </dsp:nvSpPr>
      <dsp:spPr>
        <a:xfrm>
          <a:off x="-13" y="1785059"/>
          <a:ext cx="3627651" cy="5842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</a:t>
          </a:r>
          <a:endParaRPr lang="en-US" sz="2800" kern="1200" dirty="0"/>
        </a:p>
      </dsp:txBody>
      <dsp:txXfrm>
        <a:off x="28512" y="1813584"/>
        <a:ext cx="3570601" cy="555701"/>
      </dsp:txXfrm>
    </dsp:sp>
    <dsp:sp modelId="{60ABD0DB-3F33-4715-8DB6-20A39F7560A6}">
      <dsp:nvSpPr>
        <dsp:cNvPr id="0" name=""/>
        <dsp:cNvSpPr/>
      </dsp:nvSpPr>
      <dsp:spPr>
        <a:xfrm>
          <a:off x="0" y="2366942"/>
          <a:ext cx="10085517" cy="116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1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+mj-lt"/>
              <a:ea typeface="+mn-ea"/>
              <a:cs typeface="+mn-cs"/>
            </a:rPr>
            <a:t>Integration of RES into the balancing market market</a:t>
          </a:r>
          <a:endParaRPr lang="en-US" sz="2400" kern="1200" dirty="0">
            <a:latin typeface="+mj-lt"/>
          </a:endParaRPr>
        </a:p>
      </dsp:txBody>
      <dsp:txXfrm>
        <a:off x="0" y="2366942"/>
        <a:ext cx="10085517" cy="1168627"/>
      </dsp:txXfrm>
    </dsp:sp>
    <dsp:sp modelId="{5C2A268E-0756-405A-906B-0A90CD757267}">
      <dsp:nvSpPr>
        <dsp:cNvPr id="0" name=""/>
        <dsp:cNvSpPr/>
      </dsp:nvSpPr>
      <dsp:spPr>
        <a:xfrm>
          <a:off x="5004382" y="3564781"/>
          <a:ext cx="3209286" cy="584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004382" y="3564781"/>
        <a:ext cx="3209286" cy="584226"/>
      </dsp:txXfrm>
    </dsp:sp>
    <dsp:sp modelId="{85F9114D-157D-4323-8999-4AA70147C7AD}">
      <dsp:nvSpPr>
        <dsp:cNvPr id="0" name=""/>
        <dsp:cNvSpPr/>
      </dsp:nvSpPr>
      <dsp:spPr>
        <a:xfrm>
          <a:off x="-6" y="3564133"/>
          <a:ext cx="3642834" cy="584226"/>
        </a:xfrm>
        <a:prstGeom prst="round2SameRect">
          <a:avLst>
            <a:gd name="adj1" fmla="val 16670"/>
            <a:gd name="adj2" fmla="val 0"/>
          </a:avLst>
        </a:prstGeom>
        <a:solidFill>
          <a:srgbClr val="77220B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Transmission Access</a:t>
          </a:r>
          <a:endParaRPr lang="en-US" sz="2800" kern="1200" dirty="0"/>
        </a:p>
      </dsp:txBody>
      <dsp:txXfrm>
        <a:off x="28519" y="3592658"/>
        <a:ext cx="3585784" cy="555701"/>
      </dsp:txXfrm>
    </dsp:sp>
    <dsp:sp modelId="{5BC6E5D5-FE88-40D7-BC84-5EC1AC76949F}">
      <dsp:nvSpPr>
        <dsp:cNvPr id="0" name=""/>
        <dsp:cNvSpPr/>
      </dsp:nvSpPr>
      <dsp:spPr>
        <a:xfrm>
          <a:off x="0" y="4149007"/>
          <a:ext cx="10085517" cy="116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rial" charset="0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+mn-lt"/>
              <a:ea typeface="+mn-ea"/>
              <a:cs typeface="+mn-cs"/>
            </a:rPr>
            <a:t>Introduction of the G component in transmission system tariff</a:t>
          </a:r>
          <a:endParaRPr lang="en-US" sz="2400" kern="1200" dirty="0">
            <a:latin typeface="+mn-lt"/>
            <a:ea typeface="+mn-ea"/>
            <a:cs typeface="+mn-cs"/>
          </a:endParaRPr>
        </a:p>
      </dsp:txBody>
      <dsp:txXfrm>
        <a:off x="0" y="4149007"/>
        <a:ext cx="10085517" cy="1168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7090-B9C6-4DCB-B42E-276FA0DC22E1}">
      <dsp:nvSpPr>
        <dsp:cNvPr id="0" name=""/>
        <dsp:cNvSpPr/>
      </dsp:nvSpPr>
      <dsp:spPr>
        <a:xfrm>
          <a:off x="4584" y="40319"/>
          <a:ext cx="3935266" cy="691200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Transmission system access</a:t>
          </a:r>
          <a:endParaRPr lang="en-U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8080" y="53815"/>
        <a:ext cx="3908274" cy="433808"/>
      </dsp:txXfrm>
    </dsp:sp>
    <dsp:sp modelId="{591AA0B0-10E6-4DB1-8E25-E29CEE767B94}">
      <dsp:nvSpPr>
        <dsp:cNvPr id="0" name=""/>
        <dsp:cNvSpPr/>
      </dsp:nvSpPr>
      <dsp:spPr>
        <a:xfrm>
          <a:off x="810602" y="501119"/>
          <a:ext cx="3935266" cy="921600"/>
        </a:xfrm>
        <a:prstGeom prst="roundRect">
          <a:avLst>
            <a:gd name="adj" fmla="val 10000"/>
          </a:avLst>
        </a:prstGeo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Cyrl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2005-2008</a:t>
          </a:r>
          <a:r>
            <a:rPr lang="sr-Cyrl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single price for the use of electricity and access to the system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37595" y="528112"/>
        <a:ext cx="3881280" cy="867614"/>
      </dsp:txXfrm>
    </dsp:sp>
    <dsp:sp modelId="{F1FCD96D-7A08-4B25-A2F6-24E5B751E606}">
      <dsp:nvSpPr>
        <dsp:cNvPr id="0" name=""/>
        <dsp:cNvSpPr/>
      </dsp:nvSpPr>
      <dsp:spPr>
        <a:xfrm rot="21595633">
          <a:off x="4536422" y="-95776"/>
          <a:ext cx="1264734" cy="724871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36422" y="49336"/>
        <a:ext cx="1047273" cy="434923"/>
      </dsp:txXfrm>
    </dsp:sp>
    <dsp:sp modelId="{4AFFD44F-6122-4E16-A12C-BBFDCABDB6BA}">
      <dsp:nvSpPr>
        <dsp:cNvPr id="0" name=""/>
        <dsp:cNvSpPr/>
      </dsp:nvSpPr>
      <dsp:spPr>
        <a:xfrm>
          <a:off x="6326140" y="32290"/>
          <a:ext cx="3935266" cy="691200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Transmission system access</a:t>
          </a:r>
          <a:endParaRPr lang="en-U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339636" y="45786"/>
        <a:ext cx="3908274" cy="433808"/>
      </dsp:txXfrm>
    </dsp:sp>
    <dsp:sp modelId="{5BCA0757-B1BC-4863-BEA9-1CDC3CD19178}">
      <dsp:nvSpPr>
        <dsp:cNvPr id="0" name=""/>
        <dsp:cNvSpPr/>
      </dsp:nvSpPr>
      <dsp:spPr>
        <a:xfrm>
          <a:off x="6927839" y="439651"/>
          <a:ext cx="3935266" cy="953717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Cyrl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2008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established tariffs for access to the transmission system - separate price of access to the system from the price of delivered energy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955772" y="467584"/>
        <a:ext cx="3879400" cy="897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7090-B9C6-4DCB-B42E-276FA0DC22E1}">
      <dsp:nvSpPr>
        <dsp:cNvPr id="0" name=""/>
        <dsp:cNvSpPr/>
      </dsp:nvSpPr>
      <dsp:spPr>
        <a:xfrm>
          <a:off x="12876" y="0"/>
          <a:ext cx="2442753" cy="881271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Unbundling of energy sector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0084" y="17208"/>
        <a:ext cx="2408337" cy="553098"/>
      </dsp:txXfrm>
    </dsp:sp>
    <dsp:sp modelId="{591AA0B0-10E6-4DB1-8E25-E29CEE767B94}">
      <dsp:nvSpPr>
        <dsp:cNvPr id="0" name=""/>
        <dsp:cNvSpPr/>
      </dsp:nvSpPr>
      <dsp:spPr>
        <a:xfrm>
          <a:off x="518085" y="587514"/>
          <a:ext cx="2442753" cy="74027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2004</a:t>
          </a:r>
          <a:r>
            <a:rPr lang="sr-Cyrl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Adopted Energy law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39767" y="609196"/>
        <a:ext cx="2399389" cy="696906"/>
      </dsp:txXfrm>
    </dsp:sp>
    <dsp:sp modelId="{F1FCD96D-7A08-4B25-A2F6-24E5B751E606}">
      <dsp:nvSpPr>
        <dsp:cNvPr id="0" name=""/>
        <dsp:cNvSpPr/>
      </dsp:nvSpPr>
      <dsp:spPr>
        <a:xfrm rot="21553756">
          <a:off x="2827087" y="-37005"/>
          <a:ext cx="787636" cy="608073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27095" y="85837"/>
        <a:ext cx="605214" cy="364843"/>
      </dsp:txXfrm>
    </dsp:sp>
    <dsp:sp modelId="{4AFFD44F-6122-4E16-A12C-BBFDCABDB6BA}">
      <dsp:nvSpPr>
        <dsp:cNvPr id="0" name=""/>
        <dsp:cNvSpPr/>
      </dsp:nvSpPr>
      <dsp:spPr>
        <a:xfrm>
          <a:off x="3941603" y="-52864"/>
          <a:ext cx="2444735" cy="881271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Unbundling of energy sector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958811" y="-35656"/>
        <a:ext cx="2410319" cy="553098"/>
      </dsp:txXfrm>
    </dsp:sp>
    <dsp:sp modelId="{5BCA0757-B1BC-4863-BEA9-1CDC3CD19178}">
      <dsp:nvSpPr>
        <dsp:cNvPr id="0" name=""/>
        <dsp:cNvSpPr/>
      </dsp:nvSpPr>
      <dsp:spPr>
        <a:xfrm>
          <a:off x="4389560" y="534649"/>
          <a:ext cx="2548489" cy="84600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designated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transmission system operator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(EMS)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414338" y="559427"/>
        <a:ext cx="2498933" cy="796444"/>
      </dsp:txXfrm>
    </dsp:sp>
    <dsp:sp modelId="{8EF7E4A0-2301-4518-B980-D7F1F79D403D}">
      <dsp:nvSpPr>
        <dsp:cNvPr id="0" name=""/>
        <dsp:cNvSpPr/>
      </dsp:nvSpPr>
      <dsp:spPr>
        <a:xfrm rot="45703">
          <a:off x="6769421" y="-36400"/>
          <a:ext cx="812284" cy="608073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769429" y="84002"/>
        <a:ext cx="629862" cy="364843"/>
      </dsp:txXfrm>
    </dsp:sp>
    <dsp:sp modelId="{BD1282CF-8364-439A-951C-D19120265A85}">
      <dsp:nvSpPr>
        <dsp:cNvPr id="0" name=""/>
        <dsp:cNvSpPr/>
      </dsp:nvSpPr>
      <dsp:spPr>
        <a:xfrm>
          <a:off x="7918814" y="0"/>
          <a:ext cx="2442753" cy="881271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Unbundling of energy sector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936022" y="17208"/>
        <a:ext cx="2408337" cy="553098"/>
      </dsp:txXfrm>
    </dsp:sp>
    <dsp:sp modelId="{0D08AC6A-A620-4B5F-971E-ECD4ABD4B04B}">
      <dsp:nvSpPr>
        <dsp:cNvPr id="0" name=""/>
        <dsp:cNvSpPr/>
      </dsp:nvSpPr>
      <dsp:spPr>
        <a:xfrm>
          <a:off x="8418648" y="587514"/>
          <a:ext cx="2442753" cy="74027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established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Serbian Regulatory Agency (AERS)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440330" y="609196"/>
        <a:ext cx="2399389" cy="696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7090-B9C6-4DCB-B42E-276FA0DC22E1}">
      <dsp:nvSpPr>
        <dsp:cNvPr id="0" name=""/>
        <dsp:cNvSpPr/>
      </dsp:nvSpPr>
      <dsp:spPr>
        <a:xfrm>
          <a:off x="5502" y="2392"/>
          <a:ext cx="2501942" cy="648000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Capacity Allocation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8155" y="15045"/>
        <a:ext cx="2476636" cy="406694"/>
      </dsp:txXfrm>
    </dsp:sp>
    <dsp:sp modelId="{591AA0B0-10E6-4DB1-8E25-E29CEE767B94}">
      <dsp:nvSpPr>
        <dsp:cNvPr id="0" name=""/>
        <dsp:cNvSpPr/>
      </dsp:nvSpPr>
      <dsp:spPr>
        <a:xfrm>
          <a:off x="517948" y="434392"/>
          <a:ext cx="2501942" cy="89100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2005-20</a:t>
          </a:r>
          <a:r>
            <a:rPr lang="sr-Latn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06 </a:t>
          </a:r>
          <a:r>
            <a:rPr lang="sr-Latn-R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allocation of 50% NTC (FCFS method)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2007 </a:t>
          </a:r>
          <a:r>
            <a:rPr lang="sr-Latn-R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first split auction</a:t>
          </a:r>
          <a:endParaRPr lang="en-US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44044" y="460488"/>
        <a:ext cx="2449750" cy="838808"/>
      </dsp:txXfrm>
    </dsp:sp>
    <dsp:sp modelId="{F1FCD96D-7A08-4B25-A2F6-24E5B751E606}">
      <dsp:nvSpPr>
        <dsp:cNvPr id="0" name=""/>
        <dsp:cNvSpPr/>
      </dsp:nvSpPr>
      <dsp:spPr>
        <a:xfrm>
          <a:off x="2886730" y="-93063"/>
          <a:ext cx="804085" cy="622911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86730" y="31519"/>
        <a:ext cx="617212" cy="373747"/>
      </dsp:txXfrm>
    </dsp:sp>
    <dsp:sp modelId="{4AFFD44F-6122-4E16-A12C-BBFDCABDB6BA}">
      <dsp:nvSpPr>
        <dsp:cNvPr id="0" name=""/>
        <dsp:cNvSpPr/>
      </dsp:nvSpPr>
      <dsp:spPr>
        <a:xfrm>
          <a:off x="4024587" y="2392"/>
          <a:ext cx="2501942" cy="648000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Capacity Allocation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037240" y="15045"/>
        <a:ext cx="2476636" cy="406694"/>
      </dsp:txXfrm>
    </dsp:sp>
    <dsp:sp modelId="{5BCA0757-B1BC-4863-BEA9-1CDC3CD19178}">
      <dsp:nvSpPr>
        <dsp:cNvPr id="0" name=""/>
        <dsp:cNvSpPr/>
      </dsp:nvSpPr>
      <dsp:spPr>
        <a:xfrm>
          <a:off x="4537033" y="434392"/>
          <a:ext cx="2501942" cy="89100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2011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first joint auctions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held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Hungarian-Serbian border)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563129" y="460488"/>
        <a:ext cx="2449750" cy="838808"/>
      </dsp:txXfrm>
    </dsp:sp>
    <dsp:sp modelId="{8EF7E4A0-2301-4518-B980-D7F1F79D403D}">
      <dsp:nvSpPr>
        <dsp:cNvPr id="0" name=""/>
        <dsp:cNvSpPr/>
      </dsp:nvSpPr>
      <dsp:spPr>
        <a:xfrm>
          <a:off x="6905815" y="-93063"/>
          <a:ext cx="804085" cy="622911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905815" y="31519"/>
        <a:ext cx="617212" cy="373747"/>
      </dsp:txXfrm>
    </dsp:sp>
    <dsp:sp modelId="{BD1282CF-8364-439A-951C-D19120265A85}">
      <dsp:nvSpPr>
        <dsp:cNvPr id="0" name=""/>
        <dsp:cNvSpPr/>
      </dsp:nvSpPr>
      <dsp:spPr>
        <a:xfrm>
          <a:off x="8043671" y="2392"/>
          <a:ext cx="2501942" cy="648000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Capacity Allocation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056324" y="15045"/>
        <a:ext cx="2476636" cy="406694"/>
      </dsp:txXfrm>
    </dsp:sp>
    <dsp:sp modelId="{0D08AC6A-A620-4B5F-971E-ECD4ABD4B04B}">
      <dsp:nvSpPr>
        <dsp:cNvPr id="0" name=""/>
        <dsp:cNvSpPr/>
      </dsp:nvSpPr>
      <dsp:spPr>
        <a:xfrm>
          <a:off x="8556117" y="434392"/>
          <a:ext cx="2501942" cy="89100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2018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first coordinated auctions (EMS joined the auction office JAO)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582213" y="460488"/>
        <a:ext cx="2449750" cy="838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7090-B9C6-4DCB-B42E-276FA0DC22E1}">
      <dsp:nvSpPr>
        <dsp:cNvPr id="0" name=""/>
        <dsp:cNvSpPr/>
      </dsp:nvSpPr>
      <dsp:spPr>
        <a:xfrm>
          <a:off x="4580" y="5348"/>
          <a:ext cx="3932264" cy="57592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6. </a:t>
          </a: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ITC mechanism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826" y="16594"/>
        <a:ext cx="3909772" cy="361461"/>
      </dsp:txXfrm>
    </dsp:sp>
    <dsp:sp modelId="{591AA0B0-10E6-4DB1-8E25-E29CEE767B94}">
      <dsp:nvSpPr>
        <dsp:cNvPr id="0" name=""/>
        <dsp:cNvSpPr/>
      </dsp:nvSpPr>
      <dsp:spPr>
        <a:xfrm>
          <a:off x="809984" y="389301"/>
          <a:ext cx="3932264" cy="691200"/>
        </a:xfrm>
        <a:prstGeom prst="roundRect">
          <a:avLst>
            <a:gd name="adj" fmla="val 10000"/>
          </a:avLst>
        </a:prstGeo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2005-2007</a:t>
          </a: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Regional cost compensation mechanism due to transit of electricity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30229" y="409546"/>
        <a:ext cx="3891774" cy="650710"/>
      </dsp:txXfrm>
    </dsp:sp>
    <dsp:sp modelId="{F1FCD96D-7A08-4B25-A2F6-24E5B751E606}">
      <dsp:nvSpPr>
        <dsp:cNvPr id="0" name=""/>
        <dsp:cNvSpPr/>
      </dsp:nvSpPr>
      <dsp:spPr>
        <a:xfrm>
          <a:off x="4532962" y="-115618"/>
          <a:ext cx="1263768" cy="625887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32962" y="9559"/>
        <a:ext cx="1076002" cy="375533"/>
      </dsp:txXfrm>
    </dsp:sp>
    <dsp:sp modelId="{4AFFD44F-6122-4E16-A12C-BBFDCABDB6BA}">
      <dsp:nvSpPr>
        <dsp:cNvPr id="0" name=""/>
        <dsp:cNvSpPr/>
      </dsp:nvSpPr>
      <dsp:spPr>
        <a:xfrm>
          <a:off x="6321313" y="5348"/>
          <a:ext cx="3932264" cy="57592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6. </a:t>
          </a: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ITC mechanism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332559" y="16594"/>
        <a:ext cx="3909772" cy="361461"/>
      </dsp:txXfrm>
    </dsp:sp>
    <dsp:sp modelId="{5BCA0757-B1BC-4863-BEA9-1CDC3CD19178}">
      <dsp:nvSpPr>
        <dsp:cNvPr id="0" name=""/>
        <dsp:cNvSpPr/>
      </dsp:nvSpPr>
      <dsp:spPr>
        <a:xfrm>
          <a:off x="7116807" y="369872"/>
          <a:ext cx="3932264" cy="691200"/>
        </a:xfrm>
        <a:prstGeom prst="roundRect">
          <a:avLst>
            <a:gd name="adj" fmla="val 10000"/>
          </a:avLst>
        </a:prstGeo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2007</a:t>
          </a: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Serbia join</a:t>
          </a:r>
          <a:r>
            <a:rPr lang="sr-Latn-R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ed</a:t>
          </a: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the European</a:t>
          </a:r>
          <a:r>
            <a:rPr lang="sr-Latn-R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ITC</a:t>
          </a: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mechanism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137052" y="390117"/>
        <a:ext cx="3891774" cy="6507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7090-B9C6-4DCB-B42E-276FA0DC22E1}">
      <dsp:nvSpPr>
        <dsp:cNvPr id="0" name=""/>
        <dsp:cNvSpPr/>
      </dsp:nvSpPr>
      <dsp:spPr>
        <a:xfrm>
          <a:off x="10028" y="6129"/>
          <a:ext cx="2375558" cy="587175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9. Balancing Market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493" y="17594"/>
        <a:ext cx="2352628" cy="368520"/>
      </dsp:txXfrm>
    </dsp:sp>
    <dsp:sp modelId="{591AA0B0-10E6-4DB1-8E25-E29CEE767B94}">
      <dsp:nvSpPr>
        <dsp:cNvPr id="0" name=""/>
        <dsp:cNvSpPr/>
      </dsp:nvSpPr>
      <dsp:spPr>
        <a:xfrm>
          <a:off x="442651" y="397580"/>
          <a:ext cx="2483432" cy="924074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2005-2013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balancing market operates based on regulated principles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69716" y="424645"/>
        <a:ext cx="2429302" cy="869944"/>
      </dsp:txXfrm>
    </dsp:sp>
    <dsp:sp modelId="{F1FCD96D-7A08-4B25-A2F6-24E5B751E606}">
      <dsp:nvSpPr>
        <dsp:cNvPr id="0" name=""/>
        <dsp:cNvSpPr/>
      </dsp:nvSpPr>
      <dsp:spPr>
        <a:xfrm>
          <a:off x="2759197" y="-93867"/>
          <a:ext cx="792053" cy="591445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759197" y="24422"/>
        <a:ext cx="614620" cy="354867"/>
      </dsp:txXfrm>
    </dsp:sp>
    <dsp:sp modelId="{4AFFD44F-6122-4E16-A12C-BBFDCABDB6BA}">
      <dsp:nvSpPr>
        <dsp:cNvPr id="0" name=""/>
        <dsp:cNvSpPr/>
      </dsp:nvSpPr>
      <dsp:spPr>
        <a:xfrm>
          <a:off x="3880028" y="6129"/>
          <a:ext cx="2375558" cy="587175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9. Balancing Market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91493" y="17594"/>
        <a:ext cx="2352628" cy="368520"/>
      </dsp:txXfrm>
    </dsp:sp>
    <dsp:sp modelId="{5BCA0757-B1BC-4863-BEA9-1CDC3CD19178}">
      <dsp:nvSpPr>
        <dsp:cNvPr id="0" name=""/>
        <dsp:cNvSpPr/>
      </dsp:nvSpPr>
      <dsp:spPr>
        <a:xfrm>
          <a:off x="4366588" y="397580"/>
          <a:ext cx="2375558" cy="924074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Cyrl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2013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balancing market operates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based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market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principles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93653" y="424645"/>
        <a:ext cx="2321428" cy="869944"/>
      </dsp:txXfrm>
    </dsp:sp>
    <dsp:sp modelId="{8EF7E4A0-2301-4518-B980-D7F1F79D403D}">
      <dsp:nvSpPr>
        <dsp:cNvPr id="0" name=""/>
        <dsp:cNvSpPr/>
      </dsp:nvSpPr>
      <dsp:spPr>
        <a:xfrm>
          <a:off x="6615713" y="-93867"/>
          <a:ext cx="763467" cy="591445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615713" y="24422"/>
        <a:ext cx="586034" cy="354867"/>
      </dsp:txXfrm>
    </dsp:sp>
    <dsp:sp modelId="{BD1282CF-8364-439A-951C-D19120265A85}">
      <dsp:nvSpPr>
        <dsp:cNvPr id="0" name=""/>
        <dsp:cNvSpPr/>
      </dsp:nvSpPr>
      <dsp:spPr>
        <a:xfrm>
          <a:off x="7696091" y="6129"/>
          <a:ext cx="2375558" cy="587175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9. Balancing Market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707556" y="17594"/>
        <a:ext cx="2352628" cy="368520"/>
      </dsp:txXfrm>
    </dsp:sp>
    <dsp:sp modelId="{0D08AC6A-A620-4B5F-971E-ECD4ABD4B04B}">
      <dsp:nvSpPr>
        <dsp:cNvPr id="0" name=""/>
        <dsp:cNvSpPr/>
      </dsp:nvSpPr>
      <dsp:spPr>
        <a:xfrm>
          <a:off x="7794592" y="397580"/>
          <a:ext cx="3151677" cy="924074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2015</a:t>
          </a:r>
          <a:r>
            <a:rPr lang="sr-Cyrl-R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crossborder balancning market within SMM control blok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2017</a:t>
          </a:r>
          <a:r>
            <a:rPr lang="sr-Latn-R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crossborder balanscing market on BARS border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821657" y="424645"/>
        <a:ext cx="3097547" cy="8699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7090-B9C6-4DCB-B42E-276FA0DC22E1}">
      <dsp:nvSpPr>
        <dsp:cNvPr id="0" name=""/>
        <dsp:cNvSpPr/>
      </dsp:nvSpPr>
      <dsp:spPr>
        <a:xfrm>
          <a:off x="10160" y="0"/>
          <a:ext cx="3892403" cy="614179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7. Ancillary services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2152" y="11992"/>
        <a:ext cx="3868419" cy="385468"/>
      </dsp:txXfrm>
    </dsp:sp>
    <dsp:sp modelId="{591AA0B0-10E6-4DB1-8E25-E29CEE767B94}">
      <dsp:nvSpPr>
        <dsp:cNvPr id="0" name=""/>
        <dsp:cNvSpPr/>
      </dsp:nvSpPr>
      <dsp:spPr>
        <a:xfrm>
          <a:off x="806621" y="409452"/>
          <a:ext cx="3892403" cy="99319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2005-2008</a:t>
          </a: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one regulated price (single cost) for ancillary services and engaged balancing energy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35711" y="438542"/>
        <a:ext cx="3834223" cy="935010"/>
      </dsp:txXfrm>
    </dsp:sp>
    <dsp:sp modelId="{F1FCD96D-7A08-4B25-A2F6-24E5B751E606}">
      <dsp:nvSpPr>
        <dsp:cNvPr id="0" name=""/>
        <dsp:cNvSpPr/>
      </dsp:nvSpPr>
      <dsp:spPr>
        <a:xfrm rot="21591600">
          <a:off x="4492376" y="-121399"/>
          <a:ext cx="1250411" cy="636803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492376" y="6195"/>
        <a:ext cx="1059370" cy="382081"/>
      </dsp:txXfrm>
    </dsp:sp>
    <dsp:sp modelId="{4AFFD44F-6122-4E16-A12C-BBFDCABDB6BA}">
      <dsp:nvSpPr>
        <dsp:cNvPr id="0" name=""/>
        <dsp:cNvSpPr/>
      </dsp:nvSpPr>
      <dsp:spPr>
        <a:xfrm>
          <a:off x="6261822" y="-15279"/>
          <a:ext cx="3895561" cy="614179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7. Ancillary services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273814" y="-3287"/>
        <a:ext cx="3871577" cy="385468"/>
      </dsp:txXfrm>
    </dsp:sp>
    <dsp:sp modelId="{5BCA0757-B1BC-4863-BEA9-1CDC3CD19178}">
      <dsp:nvSpPr>
        <dsp:cNvPr id="0" name=""/>
        <dsp:cNvSpPr/>
      </dsp:nvSpPr>
      <dsp:spPr>
        <a:xfrm>
          <a:off x="6846813" y="394172"/>
          <a:ext cx="4111570" cy="1023750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Cyrl-R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2008</a:t>
          </a:r>
          <a:r>
            <a:rPr lang="sr-Cyrl-R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prices of </a:t>
          </a:r>
          <a:r>
            <a:rPr lang="sr-Latn-R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ancillary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services (for frequency regulation, voltage regulation, system start-up in case of blackout) were separated from the price of engaged energy.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876798" y="424157"/>
        <a:ext cx="4051600" cy="963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7090-B9C6-4DCB-B42E-276FA0DC22E1}">
      <dsp:nvSpPr>
        <dsp:cNvPr id="0" name=""/>
        <dsp:cNvSpPr/>
      </dsp:nvSpPr>
      <dsp:spPr>
        <a:xfrm>
          <a:off x="4584" y="34664"/>
          <a:ext cx="3935266" cy="56160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8. Market Code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550" y="45630"/>
        <a:ext cx="3913334" cy="352468"/>
      </dsp:txXfrm>
    </dsp:sp>
    <dsp:sp modelId="{591AA0B0-10E6-4DB1-8E25-E29CEE767B94}">
      <dsp:nvSpPr>
        <dsp:cNvPr id="0" name=""/>
        <dsp:cNvSpPr/>
      </dsp:nvSpPr>
      <dsp:spPr>
        <a:xfrm>
          <a:off x="810602" y="409064"/>
          <a:ext cx="3935266" cy="748800"/>
        </a:xfrm>
        <a:prstGeom prst="roundRect">
          <a:avLst>
            <a:gd name="adj" fmla="val 10000"/>
          </a:avLst>
        </a:prstGeo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Cyrl-RS" sz="14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2013</a:t>
          </a:r>
          <a:r>
            <a:rPr lang="sr-Latn-R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EMS adopted the first Market Code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32534" y="430996"/>
        <a:ext cx="3891402" cy="704936"/>
      </dsp:txXfrm>
    </dsp:sp>
    <dsp:sp modelId="{F1FCD96D-7A08-4B25-A2F6-24E5B751E606}">
      <dsp:nvSpPr>
        <dsp:cNvPr id="0" name=""/>
        <dsp:cNvSpPr/>
      </dsp:nvSpPr>
      <dsp:spPr>
        <a:xfrm>
          <a:off x="4536423" y="-95628"/>
          <a:ext cx="1264733" cy="634987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36423" y="31369"/>
        <a:ext cx="1074237" cy="380993"/>
      </dsp:txXfrm>
    </dsp:sp>
    <dsp:sp modelId="{4AFFD44F-6122-4E16-A12C-BBFDCABDB6BA}">
      <dsp:nvSpPr>
        <dsp:cNvPr id="0" name=""/>
        <dsp:cNvSpPr/>
      </dsp:nvSpPr>
      <dsp:spPr>
        <a:xfrm>
          <a:off x="6326140" y="34664"/>
          <a:ext cx="3935266" cy="56160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8. Balance Responsibility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337106" y="45630"/>
        <a:ext cx="3913334" cy="352468"/>
      </dsp:txXfrm>
    </dsp:sp>
    <dsp:sp modelId="{5BCA0757-B1BC-4863-BEA9-1CDC3CD19178}">
      <dsp:nvSpPr>
        <dsp:cNvPr id="0" name=""/>
        <dsp:cNvSpPr/>
      </dsp:nvSpPr>
      <dsp:spPr>
        <a:xfrm>
          <a:off x="7132158" y="409064"/>
          <a:ext cx="3935266" cy="748800"/>
        </a:xfrm>
        <a:prstGeom prst="roundRect">
          <a:avLst>
            <a:gd name="adj" fmla="val 10000"/>
          </a:avLst>
        </a:prstGeom>
        <a:solidFill>
          <a:srgbClr val="E7E6E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2013</a:t>
          </a:r>
          <a:r>
            <a:rPr lang="sr-Latn-RS" sz="1400" b="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r-Latn-R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Established concept of Balance Responsibility</a:t>
          </a:r>
          <a:endParaRPr lang="en-US" sz="1400" b="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154090" y="430996"/>
        <a:ext cx="3891402" cy="7049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7090-B9C6-4DCB-B42E-276FA0DC22E1}">
      <dsp:nvSpPr>
        <dsp:cNvPr id="0" name=""/>
        <dsp:cNvSpPr/>
      </dsp:nvSpPr>
      <dsp:spPr>
        <a:xfrm>
          <a:off x="14289" y="0"/>
          <a:ext cx="3838653" cy="608121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11. Transparency of Electricity Data </a:t>
          </a:r>
          <a:endParaRPr lang="en-U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163" y="11874"/>
        <a:ext cx="3814905" cy="381666"/>
      </dsp:txXfrm>
    </dsp:sp>
    <dsp:sp modelId="{591AA0B0-10E6-4DB1-8E25-E29CEE767B94}">
      <dsp:nvSpPr>
        <dsp:cNvPr id="0" name=""/>
        <dsp:cNvSpPr/>
      </dsp:nvSpPr>
      <dsp:spPr>
        <a:xfrm>
          <a:off x="799751" y="405414"/>
          <a:ext cx="3838653" cy="914115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2009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EMS and other transmission system operators has started the process of publishing key market data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26525" y="432188"/>
        <a:ext cx="3785105" cy="860567"/>
      </dsp:txXfrm>
    </dsp:sp>
    <dsp:sp modelId="{F1FCD96D-7A08-4B25-A2F6-24E5B751E606}">
      <dsp:nvSpPr>
        <dsp:cNvPr id="0" name=""/>
        <dsp:cNvSpPr/>
      </dsp:nvSpPr>
      <dsp:spPr>
        <a:xfrm rot="21558156">
          <a:off x="4434567" y="-149146"/>
          <a:ext cx="1233231" cy="627809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434574" y="-22438"/>
        <a:ext cx="1044888" cy="376685"/>
      </dsp:txXfrm>
    </dsp:sp>
    <dsp:sp modelId="{4AFFD44F-6122-4E16-A12C-BBFDCABDB6BA}">
      <dsp:nvSpPr>
        <dsp:cNvPr id="0" name=""/>
        <dsp:cNvSpPr/>
      </dsp:nvSpPr>
      <dsp:spPr>
        <a:xfrm>
          <a:off x="6179622" y="-75067"/>
          <a:ext cx="3841767" cy="608121"/>
        </a:xfrm>
        <a:prstGeom prst="roundRect">
          <a:avLst>
            <a:gd name="adj" fmla="val 100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11. Transparency of Electricity Data</a:t>
          </a:r>
          <a:endParaRPr lang="en-U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191496" y="-63193"/>
        <a:ext cx="3818019" cy="381666"/>
      </dsp:txXfrm>
    </dsp:sp>
    <dsp:sp modelId="{5BCA0757-B1BC-4863-BEA9-1CDC3CD19178}">
      <dsp:nvSpPr>
        <dsp:cNvPr id="0" name=""/>
        <dsp:cNvSpPr/>
      </dsp:nvSpPr>
      <dsp:spPr>
        <a:xfrm>
          <a:off x="6718712" y="330347"/>
          <a:ext cx="4343502" cy="1064250"/>
        </a:xfrm>
        <a:prstGeom prst="roundRect">
          <a:avLst>
            <a:gd name="adj" fmla="val 10000"/>
          </a:avLst>
        </a:prstGeom>
        <a:solidFill>
          <a:srgbClr val="E7E6E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2016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EMS adopted the </a:t>
          </a:r>
          <a:r>
            <a:rPr lang="en-US" sz="14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Rules on the Publication of Electricity Market fundamental Data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 and has started to submit data to the European Transparency Platform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749883" y="361518"/>
        <a:ext cx="4281160" cy="100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7479F-444F-774B-B721-6524ECE38AC8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D97E-D234-1E4E-A853-1B682919C0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33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A098C-99A9-8245-A788-99E65F5063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21CED-B6F4-8C4E-BA64-05EF007602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12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07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8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5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58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0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3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86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57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28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5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0E9DF2-BAD8-4717-98F2-8F69EF882DC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4275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54276" name="Ograda opomb 2"/>
          <p:cNvSpPr>
            <a:spLocks noGrp="1"/>
          </p:cNvSpPr>
          <p:nvPr>
            <p:ph type="body" idx="1"/>
          </p:nvPr>
        </p:nvSpPr>
        <p:spPr>
          <a:xfrm>
            <a:off x="732186" y="4559587"/>
            <a:ext cx="5850835" cy="4320212"/>
          </a:xfrm>
          <a:noFill/>
        </p:spPr>
        <p:txBody>
          <a:bodyPr lIns="100245" tIns="50123" rIns="100245" bIns="50123"/>
          <a:lstStyle/>
          <a:p>
            <a:pPr eaLnBrk="1" hangingPunct="1"/>
            <a:endParaRPr lang="en-GB" dirty="0"/>
          </a:p>
        </p:txBody>
      </p:sp>
      <p:sp>
        <p:nvSpPr>
          <p:cNvPr id="54277" name="Ograda številke diapozitiva 3"/>
          <p:cNvSpPr txBox="1">
            <a:spLocks noGrp="1"/>
          </p:cNvSpPr>
          <p:nvPr/>
        </p:nvSpPr>
        <p:spPr bwMode="auto">
          <a:xfrm>
            <a:off x="4144617" y="9120813"/>
            <a:ext cx="3168927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5" tIns="50123" rIns="100245" bIns="50123" anchor="b"/>
          <a:lstStyle/>
          <a:p>
            <a:pPr algn="r" defTabSz="1002676" eaLnBrk="1" hangingPunct="1"/>
            <a:fld id="{E4ED4068-B78C-4AD6-8A3A-FEE7D5C0BD0C}" type="slidenum">
              <a:rPr lang="en-GB" sz="1200">
                <a:latin typeface="Calibri" pitchFamily="34" charset="0"/>
                <a:cs typeface="Arial" charset="0"/>
              </a:rPr>
              <a:pPr algn="r" defTabSz="1002676" eaLnBrk="1" hangingPunct="1"/>
              <a:t>19</a:t>
            </a:fld>
            <a:endParaRPr lang="en-GB" sz="1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2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5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3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1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9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6229-6899-428E-8ACE-C4DFF480D4CE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</p:sp>
    </p:spTree>
    <p:extLst>
      <p:ext uri="{BB962C8B-B14F-4D97-AF65-F5344CB8AC3E}">
        <p14:creationId xmlns:p14="http://schemas.microsoft.com/office/powerpoint/2010/main" val="365750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E45D-5FBB-4B50-B659-9D17D2E3C74C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6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DCA4-DE02-4CC7-AD71-41140425E875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6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3CEC-2463-4BF0-A243-6799AFDFF142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17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3FB1-C63D-4061-AA02-30158A58630F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1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7E08-E9BA-4FE8-905F-138B07489103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25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ACCA-6274-4219-AF99-931CFD350460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7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4726-4207-4462-A70A-91E2CDE3F958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1E29-A323-4895-A702-3796E51EF563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09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6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6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!!!!WORK\!EMS\EMS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36190" y="3084164"/>
            <a:ext cx="9355810" cy="3042143"/>
          </a:xfrm>
          <a:prstGeom prst="rect">
            <a:avLst/>
          </a:prstGeom>
          <a:noFill/>
        </p:spPr>
      </p:pic>
      <p:sp>
        <p:nvSpPr>
          <p:cNvPr id="3" name="Freeform 2"/>
          <p:cNvSpPr/>
          <p:nvPr userDrawn="1"/>
        </p:nvSpPr>
        <p:spPr bwMode="auto">
          <a:xfrm>
            <a:off x="0" y="4463512"/>
            <a:ext cx="1744652" cy="63888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</p:sp>
    </p:spTree>
    <p:extLst>
      <p:ext uri="{BB962C8B-B14F-4D97-AF65-F5344CB8AC3E}">
        <p14:creationId xmlns:p14="http://schemas.microsoft.com/office/powerpoint/2010/main" val="3721176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8275"/>
            <a:ext cx="6815667" cy="4687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8275"/>
            <a:ext cx="4011084" cy="46878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2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2023" y="3657257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A6496-C67B-F649-8B0B-8DC410C77C20}" type="slidenum">
              <a:rPr lang="en-US" sz="2000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964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0138" y="1400258"/>
            <a:ext cx="2340545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80137" y="396133"/>
            <a:ext cx="8785600" cy="1280890"/>
          </a:xfrm>
        </p:spPr>
        <p:txBody>
          <a:bodyPr/>
          <a:lstStyle>
            <a:lvl1pPr>
              <a:defRPr b="0" i="0" kern="1200" baseline="0">
                <a:latin typeface="Myriad Pro"/>
              </a:defRPr>
            </a:lvl1pPr>
          </a:lstStyle>
          <a:p>
            <a:r>
              <a:rPr lang="sr-Latn-CS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880852" y="1407125"/>
            <a:ext cx="2340545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92474" y="1413992"/>
            <a:ext cx="2340545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1680138" y="4090196"/>
            <a:ext cx="2340545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880852" y="4082897"/>
            <a:ext cx="2340545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8092474" y="4120914"/>
            <a:ext cx="2340545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81560" y="3586628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A6496-C67B-F649-8B0B-8DC410C77C20}" type="slidenum">
              <a:rPr lang="en-US" sz="2000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44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buClr>
                <a:srgbClr val="FF0000"/>
              </a:buClr>
              <a:defRPr sz="2000"/>
            </a:lvl2pPr>
            <a:lvl3pPr>
              <a:buClr>
                <a:srgbClr val="FF0000"/>
              </a:buClr>
              <a:defRPr sz="1800"/>
            </a:lvl3pPr>
            <a:lvl4pPr>
              <a:buClr>
                <a:srgbClr val="FF0000"/>
              </a:buClr>
              <a:defRPr sz="1600"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AE47-415D-4CA6-B212-8EBB7F3A54D9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3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9645-719F-4829-8217-B021B945A50A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8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1063-A639-423D-B672-29ED03566250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6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15A-E306-4C33-A10E-0BE7370F5405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288-1A91-4694-887E-0ABEC0E087E6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2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3822-351E-4F03-992B-6EC0A35EBBF9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1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C627-7E00-4FFF-900A-598A4EF091F2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5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5000"/>
                <a:lumOff val="95000"/>
                <a:alpha val="41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2AAF2-F111-4421-879C-2D8F7CC76C8D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4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43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10" r:id="rId18"/>
    <p:sldLayoutId id="2147483707" r:id="rId19"/>
    <p:sldLayoutId id="2147483656" r:id="rId20"/>
    <p:sldLayoutId id="2147483658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hyperlink" Target="http://www.ems.rs/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slideLayout" Target="../slideLayouts/slideLayout5.xml"/><Relationship Id="rId16" Type="http://schemas.openxmlformats.org/officeDocument/2006/relationships/diagramQuickStyle" Target="../diagrams/quickStyle3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3.jpe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278" y="6141453"/>
            <a:ext cx="12930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</a:rPr>
              <a:t>General Overview of the Electricity Market in Serbia</a:t>
            </a:r>
            <a:endParaRPr lang="sr-Latn-RS" sz="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4996" y="347345"/>
            <a:ext cx="9361942" cy="622999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Balance Responsibility Parties in Serbian Electricty Market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22419" y="3282464"/>
            <a:ext cx="5973491" cy="145804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sr-Latn-RS" sz="2200" dirty="0" smtClean="0"/>
              <a:t>PRP – Production Responsible Party</a:t>
            </a:r>
          </a:p>
          <a:p>
            <a:pPr>
              <a:buClr>
                <a:srgbClr val="C00000"/>
              </a:buClr>
            </a:pPr>
            <a:r>
              <a:rPr lang="sr-Latn-RS" sz="2200" dirty="0" smtClean="0"/>
              <a:t>CRP – Consumption Responsible Party</a:t>
            </a:r>
          </a:p>
          <a:p>
            <a:pPr>
              <a:buClr>
                <a:srgbClr val="C00000"/>
              </a:buClr>
            </a:pPr>
            <a:r>
              <a:rPr lang="sr-Latn-RS" sz="2200" dirty="0" smtClean="0"/>
              <a:t>TRP – Trade Responsible Party</a:t>
            </a:r>
            <a:endParaRPr lang="en-US" sz="1800" dirty="0" smtClean="0"/>
          </a:p>
          <a:p>
            <a:pPr lvl="1"/>
            <a:endParaRPr lang="en-US" sz="2000" dirty="0"/>
          </a:p>
          <a:p>
            <a:endParaRPr lang="sr-Latn-R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665436"/>
              </p:ext>
            </p:extLst>
          </p:nvPr>
        </p:nvGraphicFramePr>
        <p:xfrm>
          <a:off x="256903" y="2200103"/>
          <a:ext cx="5756956" cy="362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84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59429" y="162821"/>
            <a:ext cx="10101942" cy="65789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Balancing Market Overview - Imbalance Settlement Price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5057" y="1342410"/>
            <a:ext cx="11277011" cy="623999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</a:pPr>
            <a:r>
              <a:rPr lang="en-US" sz="2200" dirty="0"/>
              <a:t>Imbalance prices (monthly average values) in Serbian market </a:t>
            </a:r>
            <a:r>
              <a:rPr lang="sr-Latn-RS" sz="2200" dirty="0" smtClean="0"/>
              <a:t>for period 2019-</a:t>
            </a:r>
            <a:r>
              <a:rPr lang="en-US" sz="2200" dirty="0" smtClean="0"/>
              <a:t>2020</a:t>
            </a:r>
            <a:endParaRPr lang="en-US" sz="2200" dirty="0"/>
          </a:p>
          <a:p>
            <a:endParaRPr lang="sr-Latn-R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067312"/>
              </p:ext>
            </p:extLst>
          </p:nvPr>
        </p:nvGraphicFramePr>
        <p:xfrm>
          <a:off x="243840" y="1997843"/>
          <a:ext cx="11878491" cy="476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04721" y="2845697"/>
            <a:ext cx="3383280" cy="3191256"/>
            <a:chOff x="2713814" y="838202"/>
            <a:chExt cx="6201586" cy="5879831"/>
          </a:xfrm>
        </p:grpSpPr>
        <p:sp>
          <p:nvSpPr>
            <p:cNvPr id="54" name="AL"/>
            <p:cNvSpPr>
              <a:spLocks/>
            </p:cNvSpPr>
            <p:nvPr/>
          </p:nvSpPr>
          <p:spPr bwMode="auto">
            <a:xfrm>
              <a:off x="6619728" y="5645698"/>
              <a:ext cx="267630" cy="483520"/>
            </a:xfrm>
            <a:custGeom>
              <a:avLst/>
              <a:gdLst>
                <a:gd name="T0" fmla="*/ 28 w 141"/>
                <a:gd name="T1" fmla="*/ 8 h 273"/>
                <a:gd name="T2" fmla="*/ 34 w 141"/>
                <a:gd name="T3" fmla="*/ 16 h 273"/>
                <a:gd name="T4" fmla="*/ 48 w 141"/>
                <a:gd name="T5" fmla="*/ 6 h 273"/>
                <a:gd name="T6" fmla="*/ 60 w 141"/>
                <a:gd name="T7" fmla="*/ 14 h 273"/>
                <a:gd name="T8" fmla="*/ 64 w 141"/>
                <a:gd name="T9" fmla="*/ 24 h 273"/>
                <a:gd name="T10" fmla="*/ 84 w 141"/>
                <a:gd name="T11" fmla="*/ 33 h 273"/>
                <a:gd name="T12" fmla="*/ 90 w 141"/>
                <a:gd name="T13" fmla="*/ 45 h 273"/>
                <a:gd name="T14" fmla="*/ 93 w 141"/>
                <a:gd name="T15" fmla="*/ 72 h 273"/>
                <a:gd name="T16" fmla="*/ 95 w 141"/>
                <a:gd name="T17" fmla="*/ 90 h 273"/>
                <a:gd name="T18" fmla="*/ 90 w 141"/>
                <a:gd name="T19" fmla="*/ 99 h 273"/>
                <a:gd name="T20" fmla="*/ 97 w 141"/>
                <a:gd name="T21" fmla="*/ 107 h 273"/>
                <a:gd name="T22" fmla="*/ 95 w 141"/>
                <a:gd name="T23" fmla="*/ 118 h 273"/>
                <a:gd name="T24" fmla="*/ 103 w 141"/>
                <a:gd name="T25" fmla="*/ 132 h 273"/>
                <a:gd name="T26" fmla="*/ 110 w 141"/>
                <a:gd name="T27" fmla="*/ 138 h 273"/>
                <a:gd name="T28" fmla="*/ 117 w 141"/>
                <a:gd name="T29" fmla="*/ 151 h 273"/>
                <a:gd name="T30" fmla="*/ 128 w 141"/>
                <a:gd name="T31" fmla="*/ 148 h 273"/>
                <a:gd name="T32" fmla="*/ 134 w 141"/>
                <a:gd name="T33" fmla="*/ 159 h 273"/>
                <a:gd name="T34" fmla="*/ 139 w 141"/>
                <a:gd name="T35" fmla="*/ 168 h 273"/>
                <a:gd name="T36" fmla="*/ 141 w 141"/>
                <a:gd name="T37" fmla="*/ 178 h 273"/>
                <a:gd name="T38" fmla="*/ 137 w 141"/>
                <a:gd name="T39" fmla="*/ 188 h 273"/>
                <a:gd name="T40" fmla="*/ 129 w 141"/>
                <a:gd name="T41" fmla="*/ 191 h 273"/>
                <a:gd name="T42" fmla="*/ 126 w 141"/>
                <a:gd name="T43" fmla="*/ 199 h 273"/>
                <a:gd name="T44" fmla="*/ 122 w 141"/>
                <a:gd name="T45" fmla="*/ 209 h 273"/>
                <a:gd name="T46" fmla="*/ 121 w 141"/>
                <a:gd name="T47" fmla="*/ 220 h 273"/>
                <a:gd name="T48" fmla="*/ 116 w 141"/>
                <a:gd name="T49" fmla="*/ 230 h 273"/>
                <a:gd name="T50" fmla="*/ 103 w 141"/>
                <a:gd name="T51" fmla="*/ 236 h 273"/>
                <a:gd name="T52" fmla="*/ 99 w 141"/>
                <a:gd name="T53" fmla="*/ 246 h 273"/>
                <a:gd name="T54" fmla="*/ 102 w 141"/>
                <a:gd name="T55" fmla="*/ 258 h 273"/>
                <a:gd name="T56" fmla="*/ 99 w 141"/>
                <a:gd name="T57" fmla="*/ 262 h 273"/>
                <a:gd name="T58" fmla="*/ 95 w 141"/>
                <a:gd name="T59" fmla="*/ 270 h 273"/>
                <a:gd name="T60" fmla="*/ 86 w 141"/>
                <a:gd name="T61" fmla="*/ 270 h 273"/>
                <a:gd name="T62" fmla="*/ 78 w 141"/>
                <a:gd name="T63" fmla="*/ 265 h 273"/>
                <a:gd name="T64" fmla="*/ 77 w 141"/>
                <a:gd name="T65" fmla="*/ 254 h 273"/>
                <a:gd name="T66" fmla="*/ 71 w 141"/>
                <a:gd name="T67" fmla="*/ 249 h 273"/>
                <a:gd name="T68" fmla="*/ 59 w 141"/>
                <a:gd name="T69" fmla="*/ 237 h 273"/>
                <a:gd name="T70" fmla="*/ 45 w 141"/>
                <a:gd name="T71" fmla="*/ 231 h 273"/>
                <a:gd name="T72" fmla="*/ 26 w 141"/>
                <a:gd name="T73" fmla="*/ 214 h 273"/>
                <a:gd name="T74" fmla="*/ 28 w 141"/>
                <a:gd name="T75" fmla="*/ 211 h 273"/>
                <a:gd name="T76" fmla="*/ 34 w 141"/>
                <a:gd name="T77" fmla="*/ 215 h 273"/>
                <a:gd name="T78" fmla="*/ 27 w 141"/>
                <a:gd name="T79" fmla="*/ 199 h 273"/>
                <a:gd name="T80" fmla="*/ 28 w 141"/>
                <a:gd name="T81" fmla="*/ 193 h 273"/>
                <a:gd name="T82" fmla="*/ 20 w 141"/>
                <a:gd name="T83" fmla="*/ 186 h 273"/>
                <a:gd name="T84" fmla="*/ 24 w 141"/>
                <a:gd name="T85" fmla="*/ 172 h 273"/>
                <a:gd name="T86" fmla="*/ 25 w 141"/>
                <a:gd name="T87" fmla="*/ 161 h 273"/>
                <a:gd name="T88" fmla="*/ 32 w 141"/>
                <a:gd name="T89" fmla="*/ 159 h 273"/>
                <a:gd name="T90" fmla="*/ 27 w 141"/>
                <a:gd name="T91" fmla="*/ 162 h 273"/>
                <a:gd name="T92" fmla="*/ 25 w 141"/>
                <a:gd name="T93" fmla="*/ 152 h 273"/>
                <a:gd name="T94" fmla="*/ 25 w 141"/>
                <a:gd name="T95" fmla="*/ 138 h 273"/>
                <a:gd name="T96" fmla="*/ 25 w 141"/>
                <a:gd name="T97" fmla="*/ 126 h 273"/>
                <a:gd name="T98" fmla="*/ 19 w 141"/>
                <a:gd name="T99" fmla="*/ 120 h 273"/>
                <a:gd name="T100" fmla="*/ 22 w 141"/>
                <a:gd name="T101" fmla="*/ 113 h 273"/>
                <a:gd name="T102" fmla="*/ 21 w 141"/>
                <a:gd name="T103" fmla="*/ 104 h 273"/>
                <a:gd name="T104" fmla="*/ 28 w 141"/>
                <a:gd name="T105" fmla="*/ 100 h 273"/>
                <a:gd name="T106" fmla="*/ 27 w 141"/>
                <a:gd name="T107" fmla="*/ 88 h 273"/>
                <a:gd name="T108" fmla="*/ 18 w 141"/>
                <a:gd name="T109" fmla="*/ 75 h 273"/>
                <a:gd name="T110" fmla="*/ 8 w 141"/>
                <a:gd name="T111" fmla="*/ 70 h 273"/>
                <a:gd name="T112" fmla="*/ 7 w 141"/>
                <a:gd name="T113" fmla="*/ 61 h 273"/>
                <a:gd name="T114" fmla="*/ 2 w 141"/>
                <a:gd name="T115" fmla="*/ 50 h 273"/>
                <a:gd name="T116" fmla="*/ 7 w 141"/>
                <a:gd name="T117" fmla="*/ 33 h 273"/>
                <a:gd name="T118" fmla="*/ 15 w 141"/>
                <a:gd name="T119" fmla="*/ 20 h 273"/>
                <a:gd name="T120" fmla="*/ 19 w 141"/>
                <a:gd name="T121" fmla="*/ 8 h 273"/>
                <a:gd name="T122" fmla="*/ 27 w 141"/>
                <a:gd name="T12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273">
                  <a:moveTo>
                    <a:pt x="27" y="0"/>
                  </a:moveTo>
                  <a:lnTo>
                    <a:pt x="29" y="4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48" y="6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2" y="17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5"/>
                  </a:lnTo>
                  <a:lnTo>
                    <a:pt x="81" y="30"/>
                  </a:lnTo>
                  <a:lnTo>
                    <a:pt x="84" y="33"/>
                  </a:lnTo>
                  <a:lnTo>
                    <a:pt x="89" y="39"/>
                  </a:lnTo>
                  <a:lnTo>
                    <a:pt x="90" y="43"/>
                  </a:lnTo>
                  <a:lnTo>
                    <a:pt x="90" y="45"/>
                  </a:lnTo>
                  <a:lnTo>
                    <a:pt x="92" y="65"/>
                  </a:lnTo>
                  <a:lnTo>
                    <a:pt x="93" y="69"/>
                  </a:lnTo>
                  <a:lnTo>
                    <a:pt x="93" y="72"/>
                  </a:lnTo>
                  <a:lnTo>
                    <a:pt x="91" y="76"/>
                  </a:lnTo>
                  <a:lnTo>
                    <a:pt x="92" y="83"/>
                  </a:lnTo>
                  <a:lnTo>
                    <a:pt x="95" y="90"/>
                  </a:lnTo>
                  <a:lnTo>
                    <a:pt x="93" y="93"/>
                  </a:lnTo>
                  <a:lnTo>
                    <a:pt x="89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4" y="105"/>
                  </a:lnTo>
                  <a:lnTo>
                    <a:pt x="97" y="107"/>
                  </a:lnTo>
                  <a:lnTo>
                    <a:pt x="97" y="111"/>
                  </a:lnTo>
                  <a:lnTo>
                    <a:pt x="95" y="114"/>
                  </a:lnTo>
                  <a:lnTo>
                    <a:pt x="95" y="118"/>
                  </a:lnTo>
                  <a:lnTo>
                    <a:pt x="97" y="123"/>
                  </a:lnTo>
                  <a:lnTo>
                    <a:pt x="101" y="129"/>
                  </a:lnTo>
                  <a:lnTo>
                    <a:pt x="103" y="132"/>
                  </a:lnTo>
                  <a:lnTo>
                    <a:pt x="104" y="135"/>
                  </a:lnTo>
                  <a:lnTo>
                    <a:pt x="107" y="136"/>
                  </a:lnTo>
                  <a:lnTo>
                    <a:pt x="110" y="138"/>
                  </a:lnTo>
                  <a:lnTo>
                    <a:pt x="112" y="143"/>
                  </a:lnTo>
                  <a:lnTo>
                    <a:pt x="114" y="148"/>
                  </a:lnTo>
                  <a:lnTo>
                    <a:pt x="117" y="151"/>
                  </a:lnTo>
                  <a:lnTo>
                    <a:pt x="120" y="151"/>
                  </a:lnTo>
                  <a:lnTo>
                    <a:pt x="124" y="148"/>
                  </a:lnTo>
                  <a:lnTo>
                    <a:pt x="128" y="148"/>
                  </a:lnTo>
                  <a:lnTo>
                    <a:pt x="131" y="149"/>
                  </a:lnTo>
                  <a:lnTo>
                    <a:pt x="133" y="151"/>
                  </a:lnTo>
                  <a:lnTo>
                    <a:pt x="134" y="159"/>
                  </a:lnTo>
                  <a:lnTo>
                    <a:pt x="133" y="162"/>
                  </a:lnTo>
                  <a:lnTo>
                    <a:pt x="135" y="165"/>
                  </a:lnTo>
                  <a:lnTo>
                    <a:pt x="139" y="168"/>
                  </a:lnTo>
                  <a:lnTo>
                    <a:pt x="141" y="171"/>
                  </a:lnTo>
                  <a:lnTo>
                    <a:pt x="141" y="175"/>
                  </a:lnTo>
                  <a:lnTo>
                    <a:pt x="141" y="178"/>
                  </a:lnTo>
                  <a:lnTo>
                    <a:pt x="141" y="181"/>
                  </a:lnTo>
                  <a:lnTo>
                    <a:pt x="138" y="184"/>
                  </a:lnTo>
                  <a:lnTo>
                    <a:pt x="137" y="188"/>
                  </a:lnTo>
                  <a:lnTo>
                    <a:pt x="135" y="190"/>
                  </a:lnTo>
                  <a:lnTo>
                    <a:pt x="131" y="190"/>
                  </a:lnTo>
                  <a:lnTo>
                    <a:pt x="129" y="191"/>
                  </a:lnTo>
                  <a:lnTo>
                    <a:pt x="128" y="194"/>
                  </a:lnTo>
                  <a:lnTo>
                    <a:pt x="125" y="195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4" y="206"/>
                  </a:lnTo>
                  <a:lnTo>
                    <a:pt x="122" y="209"/>
                  </a:lnTo>
                  <a:lnTo>
                    <a:pt x="122" y="213"/>
                  </a:lnTo>
                  <a:lnTo>
                    <a:pt x="122" y="217"/>
                  </a:lnTo>
                  <a:lnTo>
                    <a:pt x="121" y="220"/>
                  </a:lnTo>
                  <a:lnTo>
                    <a:pt x="121" y="223"/>
                  </a:lnTo>
                  <a:lnTo>
                    <a:pt x="121" y="227"/>
                  </a:lnTo>
                  <a:lnTo>
                    <a:pt x="116" y="230"/>
                  </a:lnTo>
                  <a:lnTo>
                    <a:pt x="110" y="231"/>
                  </a:lnTo>
                  <a:lnTo>
                    <a:pt x="106" y="232"/>
                  </a:lnTo>
                  <a:lnTo>
                    <a:pt x="103" y="236"/>
                  </a:lnTo>
                  <a:lnTo>
                    <a:pt x="103" y="239"/>
                  </a:lnTo>
                  <a:lnTo>
                    <a:pt x="98" y="240"/>
                  </a:lnTo>
                  <a:lnTo>
                    <a:pt x="99" y="246"/>
                  </a:lnTo>
                  <a:lnTo>
                    <a:pt x="106" y="253"/>
                  </a:lnTo>
                  <a:lnTo>
                    <a:pt x="106" y="257"/>
                  </a:lnTo>
                  <a:lnTo>
                    <a:pt x="102" y="258"/>
                  </a:lnTo>
                  <a:lnTo>
                    <a:pt x="99" y="257"/>
                  </a:lnTo>
                  <a:lnTo>
                    <a:pt x="98" y="260"/>
                  </a:lnTo>
                  <a:lnTo>
                    <a:pt x="99" y="262"/>
                  </a:lnTo>
                  <a:lnTo>
                    <a:pt x="100" y="265"/>
                  </a:lnTo>
                  <a:lnTo>
                    <a:pt x="97" y="268"/>
                  </a:lnTo>
                  <a:lnTo>
                    <a:pt x="95" y="270"/>
                  </a:lnTo>
                  <a:lnTo>
                    <a:pt x="93" y="273"/>
                  </a:lnTo>
                  <a:lnTo>
                    <a:pt x="89" y="271"/>
                  </a:lnTo>
                  <a:lnTo>
                    <a:pt x="86" y="270"/>
                  </a:lnTo>
                  <a:lnTo>
                    <a:pt x="82" y="269"/>
                  </a:lnTo>
                  <a:lnTo>
                    <a:pt x="78" y="270"/>
                  </a:lnTo>
                  <a:lnTo>
                    <a:pt x="78" y="265"/>
                  </a:lnTo>
                  <a:lnTo>
                    <a:pt x="77" y="262"/>
                  </a:lnTo>
                  <a:lnTo>
                    <a:pt x="78" y="257"/>
                  </a:lnTo>
                  <a:lnTo>
                    <a:pt x="77" y="254"/>
                  </a:lnTo>
                  <a:lnTo>
                    <a:pt x="74" y="253"/>
                  </a:lnTo>
                  <a:lnTo>
                    <a:pt x="70" y="252"/>
                  </a:lnTo>
                  <a:lnTo>
                    <a:pt x="71" y="249"/>
                  </a:lnTo>
                  <a:lnTo>
                    <a:pt x="66" y="241"/>
                  </a:lnTo>
                  <a:lnTo>
                    <a:pt x="62" y="239"/>
                  </a:lnTo>
                  <a:lnTo>
                    <a:pt x="59" y="237"/>
                  </a:lnTo>
                  <a:lnTo>
                    <a:pt x="56" y="235"/>
                  </a:lnTo>
                  <a:lnTo>
                    <a:pt x="49" y="233"/>
                  </a:lnTo>
                  <a:lnTo>
                    <a:pt x="45" y="231"/>
                  </a:lnTo>
                  <a:lnTo>
                    <a:pt x="38" y="229"/>
                  </a:lnTo>
                  <a:lnTo>
                    <a:pt x="28" y="220"/>
                  </a:lnTo>
                  <a:lnTo>
                    <a:pt x="26" y="214"/>
                  </a:lnTo>
                  <a:lnTo>
                    <a:pt x="22" y="211"/>
                  </a:lnTo>
                  <a:lnTo>
                    <a:pt x="22" y="207"/>
                  </a:lnTo>
                  <a:lnTo>
                    <a:pt x="28" y="211"/>
                  </a:lnTo>
                  <a:lnTo>
                    <a:pt x="30" y="213"/>
                  </a:lnTo>
                  <a:lnTo>
                    <a:pt x="30" y="216"/>
                  </a:lnTo>
                  <a:lnTo>
                    <a:pt x="34" y="215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7" y="199"/>
                  </a:lnTo>
                  <a:lnTo>
                    <a:pt x="30" y="200"/>
                  </a:lnTo>
                  <a:lnTo>
                    <a:pt x="31" y="196"/>
                  </a:lnTo>
                  <a:lnTo>
                    <a:pt x="28" y="193"/>
                  </a:lnTo>
                  <a:lnTo>
                    <a:pt x="26" y="197"/>
                  </a:lnTo>
                  <a:lnTo>
                    <a:pt x="20" y="189"/>
                  </a:lnTo>
                  <a:lnTo>
                    <a:pt x="20" y="186"/>
                  </a:lnTo>
                  <a:lnTo>
                    <a:pt x="23" y="182"/>
                  </a:lnTo>
                  <a:lnTo>
                    <a:pt x="22" y="175"/>
                  </a:lnTo>
                  <a:lnTo>
                    <a:pt x="24" y="172"/>
                  </a:lnTo>
                  <a:lnTo>
                    <a:pt x="24" y="169"/>
                  </a:lnTo>
                  <a:lnTo>
                    <a:pt x="23" y="165"/>
                  </a:lnTo>
                  <a:lnTo>
                    <a:pt x="25" y="161"/>
                  </a:lnTo>
                  <a:lnTo>
                    <a:pt x="25" y="165"/>
                  </a:lnTo>
                  <a:lnTo>
                    <a:pt x="31" y="163"/>
                  </a:lnTo>
                  <a:lnTo>
                    <a:pt x="32" y="159"/>
                  </a:lnTo>
                  <a:lnTo>
                    <a:pt x="30" y="155"/>
                  </a:lnTo>
                  <a:lnTo>
                    <a:pt x="28" y="159"/>
                  </a:lnTo>
                  <a:lnTo>
                    <a:pt x="27" y="162"/>
                  </a:lnTo>
                  <a:lnTo>
                    <a:pt x="28" y="159"/>
                  </a:lnTo>
                  <a:lnTo>
                    <a:pt x="28" y="154"/>
                  </a:lnTo>
                  <a:lnTo>
                    <a:pt x="25" y="152"/>
                  </a:lnTo>
                  <a:lnTo>
                    <a:pt x="25" y="144"/>
                  </a:lnTo>
                  <a:lnTo>
                    <a:pt x="24" y="142"/>
                  </a:lnTo>
                  <a:lnTo>
                    <a:pt x="25" y="138"/>
                  </a:lnTo>
                  <a:lnTo>
                    <a:pt x="27" y="132"/>
                  </a:lnTo>
                  <a:lnTo>
                    <a:pt x="27" y="128"/>
                  </a:lnTo>
                  <a:lnTo>
                    <a:pt x="25" y="126"/>
                  </a:lnTo>
                  <a:lnTo>
                    <a:pt x="23" y="126"/>
                  </a:lnTo>
                  <a:lnTo>
                    <a:pt x="20" y="123"/>
                  </a:lnTo>
                  <a:lnTo>
                    <a:pt x="19" y="120"/>
                  </a:lnTo>
                  <a:lnTo>
                    <a:pt x="18" y="117"/>
                  </a:lnTo>
                  <a:lnTo>
                    <a:pt x="21" y="116"/>
                  </a:lnTo>
                  <a:lnTo>
                    <a:pt x="22" y="113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1" y="104"/>
                  </a:lnTo>
                  <a:lnTo>
                    <a:pt x="19" y="101"/>
                  </a:lnTo>
                  <a:lnTo>
                    <a:pt x="25" y="101"/>
                  </a:lnTo>
                  <a:lnTo>
                    <a:pt x="28" y="100"/>
                  </a:lnTo>
                  <a:lnTo>
                    <a:pt x="29" y="97"/>
                  </a:lnTo>
                  <a:lnTo>
                    <a:pt x="26" y="93"/>
                  </a:lnTo>
                  <a:lnTo>
                    <a:pt x="27" y="88"/>
                  </a:lnTo>
                  <a:lnTo>
                    <a:pt x="26" y="84"/>
                  </a:lnTo>
                  <a:lnTo>
                    <a:pt x="28" y="79"/>
                  </a:lnTo>
                  <a:lnTo>
                    <a:pt x="18" y="75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8" y="70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7" y="57"/>
                  </a:lnTo>
                  <a:lnTo>
                    <a:pt x="8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7" y="33"/>
                  </a:lnTo>
                  <a:lnTo>
                    <a:pt x="8" y="29"/>
                  </a:lnTo>
                  <a:lnTo>
                    <a:pt x="11" y="24"/>
                  </a:lnTo>
                  <a:lnTo>
                    <a:pt x="15" y="20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19" y="8"/>
                  </a:lnTo>
                  <a:lnTo>
                    <a:pt x="20" y="5"/>
                  </a:lnTo>
                  <a:lnTo>
                    <a:pt x="2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55" name="AT"/>
            <p:cNvSpPr>
              <a:spLocks/>
            </p:cNvSpPr>
            <p:nvPr/>
          </p:nvSpPr>
          <p:spPr bwMode="auto">
            <a:xfrm>
              <a:off x="5327669" y="4650948"/>
              <a:ext cx="920351" cy="440572"/>
            </a:xfrm>
            <a:custGeom>
              <a:avLst/>
              <a:gdLst>
                <a:gd name="T0" fmla="*/ 353 w 478"/>
                <a:gd name="T1" fmla="*/ 1 h 246"/>
                <a:gd name="T2" fmla="*/ 382 w 478"/>
                <a:gd name="T3" fmla="*/ 10 h 246"/>
                <a:gd name="T4" fmla="*/ 406 w 478"/>
                <a:gd name="T5" fmla="*/ 19 h 246"/>
                <a:gd name="T6" fmla="*/ 437 w 478"/>
                <a:gd name="T7" fmla="*/ 12 h 246"/>
                <a:gd name="T8" fmla="*/ 455 w 478"/>
                <a:gd name="T9" fmla="*/ 19 h 246"/>
                <a:gd name="T10" fmla="*/ 456 w 478"/>
                <a:gd name="T11" fmla="*/ 51 h 246"/>
                <a:gd name="T12" fmla="*/ 467 w 478"/>
                <a:gd name="T13" fmla="*/ 70 h 246"/>
                <a:gd name="T14" fmla="*/ 475 w 478"/>
                <a:gd name="T15" fmla="*/ 88 h 246"/>
                <a:gd name="T16" fmla="*/ 475 w 478"/>
                <a:gd name="T17" fmla="*/ 111 h 246"/>
                <a:gd name="T18" fmla="*/ 446 w 478"/>
                <a:gd name="T19" fmla="*/ 109 h 246"/>
                <a:gd name="T20" fmla="*/ 439 w 478"/>
                <a:gd name="T21" fmla="*/ 120 h 246"/>
                <a:gd name="T22" fmla="*/ 450 w 478"/>
                <a:gd name="T23" fmla="*/ 136 h 246"/>
                <a:gd name="T24" fmla="*/ 438 w 478"/>
                <a:gd name="T25" fmla="*/ 157 h 246"/>
                <a:gd name="T26" fmla="*/ 441 w 478"/>
                <a:gd name="T27" fmla="*/ 177 h 246"/>
                <a:gd name="T28" fmla="*/ 429 w 478"/>
                <a:gd name="T29" fmla="*/ 183 h 246"/>
                <a:gd name="T30" fmla="*/ 413 w 478"/>
                <a:gd name="T31" fmla="*/ 206 h 246"/>
                <a:gd name="T32" fmla="*/ 392 w 478"/>
                <a:gd name="T33" fmla="*/ 210 h 246"/>
                <a:gd name="T34" fmla="*/ 365 w 478"/>
                <a:gd name="T35" fmla="*/ 219 h 246"/>
                <a:gd name="T36" fmla="*/ 340 w 478"/>
                <a:gd name="T37" fmla="*/ 230 h 246"/>
                <a:gd name="T38" fmla="*/ 325 w 478"/>
                <a:gd name="T39" fmla="*/ 246 h 246"/>
                <a:gd name="T40" fmla="*/ 290 w 478"/>
                <a:gd name="T41" fmla="*/ 239 h 246"/>
                <a:gd name="T42" fmla="*/ 257 w 478"/>
                <a:gd name="T43" fmla="*/ 234 h 246"/>
                <a:gd name="T44" fmla="*/ 212 w 478"/>
                <a:gd name="T45" fmla="*/ 230 h 246"/>
                <a:gd name="T46" fmla="*/ 188 w 478"/>
                <a:gd name="T47" fmla="*/ 224 h 246"/>
                <a:gd name="T48" fmla="*/ 174 w 478"/>
                <a:gd name="T49" fmla="*/ 207 h 246"/>
                <a:gd name="T50" fmla="*/ 169 w 478"/>
                <a:gd name="T51" fmla="*/ 192 h 246"/>
                <a:gd name="T52" fmla="*/ 144 w 478"/>
                <a:gd name="T53" fmla="*/ 197 h 246"/>
                <a:gd name="T54" fmla="*/ 124 w 478"/>
                <a:gd name="T55" fmla="*/ 196 h 246"/>
                <a:gd name="T56" fmla="*/ 99 w 478"/>
                <a:gd name="T57" fmla="*/ 209 h 246"/>
                <a:gd name="T58" fmla="*/ 82 w 478"/>
                <a:gd name="T59" fmla="*/ 218 h 246"/>
                <a:gd name="T60" fmla="*/ 59 w 478"/>
                <a:gd name="T61" fmla="*/ 208 h 246"/>
                <a:gd name="T62" fmla="*/ 44 w 478"/>
                <a:gd name="T63" fmla="*/ 207 h 246"/>
                <a:gd name="T64" fmla="*/ 21 w 478"/>
                <a:gd name="T65" fmla="*/ 199 h 246"/>
                <a:gd name="T66" fmla="*/ 1 w 478"/>
                <a:gd name="T67" fmla="*/ 177 h 246"/>
                <a:gd name="T68" fmla="*/ 2 w 478"/>
                <a:gd name="T69" fmla="*/ 149 h 246"/>
                <a:gd name="T70" fmla="*/ 21 w 478"/>
                <a:gd name="T71" fmla="*/ 147 h 246"/>
                <a:gd name="T72" fmla="*/ 35 w 478"/>
                <a:gd name="T73" fmla="*/ 162 h 246"/>
                <a:gd name="T74" fmla="*/ 50 w 478"/>
                <a:gd name="T75" fmla="*/ 170 h 246"/>
                <a:gd name="T76" fmla="*/ 58 w 478"/>
                <a:gd name="T77" fmla="*/ 147 h 246"/>
                <a:gd name="T78" fmla="*/ 77 w 478"/>
                <a:gd name="T79" fmla="*/ 148 h 246"/>
                <a:gd name="T80" fmla="*/ 91 w 478"/>
                <a:gd name="T81" fmla="*/ 160 h 246"/>
                <a:gd name="T82" fmla="*/ 117 w 478"/>
                <a:gd name="T83" fmla="*/ 155 h 246"/>
                <a:gd name="T84" fmla="*/ 133 w 478"/>
                <a:gd name="T85" fmla="*/ 141 h 246"/>
                <a:gd name="T86" fmla="*/ 169 w 478"/>
                <a:gd name="T87" fmla="*/ 133 h 246"/>
                <a:gd name="T88" fmla="*/ 185 w 478"/>
                <a:gd name="T89" fmla="*/ 133 h 246"/>
                <a:gd name="T90" fmla="*/ 205 w 478"/>
                <a:gd name="T91" fmla="*/ 135 h 246"/>
                <a:gd name="T92" fmla="*/ 221 w 478"/>
                <a:gd name="T93" fmla="*/ 149 h 246"/>
                <a:gd name="T94" fmla="*/ 219 w 478"/>
                <a:gd name="T95" fmla="*/ 127 h 246"/>
                <a:gd name="T96" fmla="*/ 211 w 478"/>
                <a:gd name="T97" fmla="*/ 105 h 246"/>
                <a:gd name="T98" fmla="*/ 208 w 478"/>
                <a:gd name="T99" fmla="*/ 83 h 246"/>
                <a:gd name="T100" fmla="*/ 243 w 478"/>
                <a:gd name="T101" fmla="*/ 61 h 246"/>
                <a:gd name="T102" fmla="*/ 258 w 478"/>
                <a:gd name="T103" fmla="*/ 49 h 246"/>
                <a:gd name="T104" fmla="*/ 265 w 478"/>
                <a:gd name="T105" fmla="*/ 32 h 246"/>
                <a:gd name="T106" fmla="*/ 280 w 478"/>
                <a:gd name="T107" fmla="*/ 41 h 246"/>
                <a:gd name="T108" fmla="*/ 307 w 478"/>
                <a:gd name="T109" fmla="*/ 38 h 246"/>
                <a:gd name="T110" fmla="*/ 321 w 478"/>
                <a:gd name="T111" fmla="*/ 29 h 246"/>
                <a:gd name="T112" fmla="*/ 336 w 478"/>
                <a:gd name="T113" fmla="*/ 6 h 246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252 w 10126"/>
                <a:gd name="connsiteY234" fmla="*/ 7602 h 10000"/>
                <a:gd name="connsiteX235" fmla="*/ 210 w 10126"/>
                <a:gd name="connsiteY235" fmla="*/ 7439 h 10000"/>
                <a:gd name="connsiteX236" fmla="*/ 0 w 10126"/>
                <a:gd name="connsiteY236" fmla="*/ 7398 h 10000"/>
                <a:gd name="connsiteX237" fmla="*/ 147 w 10126"/>
                <a:gd name="connsiteY237" fmla="*/ 7195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252 w 10126"/>
                <a:gd name="connsiteY234" fmla="*/ 7602 h 10000"/>
                <a:gd name="connsiteX235" fmla="*/ 63 w 10126"/>
                <a:gd name="connsiteY235" fmla="*/ 7600 h 10000"/>
                <a:gd name="connsiteX236" fmla="*/ 0 w 10126"/>
                <a:gd name="connsiteY236" fmla="*/ 7398 h 10000"/>
                <a:gd name="connsiteX237" fmla="*/ 147 w 10126"/>
                <a:gd name="connsiteY237" fmla="*/ 7195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147 w 10126"/>
                <a:gd name="connsiteY234" fmla="*/ 7804 h 10000"/>
                <a:gd name="connsiteX235" fmla="*/ 63 w 10126"/>
                <a:gd name="connsiteY235" fmla="*/ 7600 h 10000"/>
                <a:gd name="connsiteX236" fmla="*/ 0 w 10126"/>
                <a:gd name="connsiteY236" fmla="*/ 7398 h 10000"/>
                <a:gd name="connsiteX237" fmla="*/ 147 w 10126"/>
                <a:gd name="connsiteY237" fmla="*/ 7195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147 w 10126"/>
                <a:gd name="connsiteY234" fmla="*/ 7804 h 10000"/>
                <a:gd name="connsiteX235" fmla="*/ 63 w 10126"/>
                <a:gd name="connsiteY235" fmla="*/ 7600 h 10000"/>
                <a:gd name="connsiteX236" fmla="*/ 0 w 10126"/>
                <a:gd name="connsiteY236" fmla="*/ 7398 h 10000"/>
                <a:gd name="connsiteX237" fmla="*/ 42 w 10126"/>
                <a:gd name="connsiteY237" fmla="*/ 7074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</a:cxnLst>
              <a:rect l="l" t="t" r="r" b="b"/>
              <a:pathLst>
                <a:path w="10126" h="10000">
                  <a:moveTo>
                    <a:pt x="7155" y="0"/>
                  </a:moveTo>
                  <a:lnTo>
                    <a:pt x="7260" y="0"/>
                  </a:lnTo>
                  <a:lnTo>
                    <a:pt x="7364" y="0"/>
                  </a:lnTo>
                  <a:cubicBezTo>
                    <a:pt x="7371" y="54"/>
                    <a:pt x="7378" y="109"/>
                    <a:pt x="7385" y="163"/>
                  </a:cubicBezTo>
                  <a:cubicBezTo>
                    <a:pt x="7378" y="176"/>
                    <a:pt x="7371" y="190"/>
                    <a:pt x="7364" y="203"/>
                  </a:cubicBezTo>
                  <a:lnTo>
                    <a:pt x="7490" y="163"/>
                  </a:lnTo>
                  <a:cubicBezTo>
                    <a:pt x="7497" y="122"/>
                    <a:pt x="7504" y="82"/>
                    <a:pt x="7511" y="41"/>
                  </a:cubicBezTo>
                  <a:lnTo>
                    <a:pt x="7616" y="41"/>
                  </a:lnTo>
                  <a:cubicBezTo>
                    <a:pt x="7644" y="68"/>
                    <a:pt x="7671" y="95"/>
                    <a:pt x="7699" y="122"/>
                  </a:cubicBezTo>
                  <a:lnTo>
                    <a:pt x="7762" y="122"/>
                  </a:lnTo>
                  <a:lnTo>
                    <a:pt x="7867" y="244"/>
                  </a:lnTo>
                  <a:lnTo>
                    <a:pt x="7971" y="325"/>
                  </a:lnTo>
                  <a:lnTo>
                    <a:pt x="8076" y="407"/>
                  </a:lnTo>
                  <a:lnTo>
                    <a:pt x="8118" y="407"/>
                  </a:lnTo>
                  <a:lnTo>
                    <a:pt x="8180" y="366"/>
                  </a:lnTo>
                  <a:cubicBezTo>
                    <a:pt x="8201" y="352"/>
                    <a:pt x="8222" y="339"/>
                    <a:pt x="8243" y="325"/>
                  </a:cubicBezTo>
                  <a:cubicBezTo>
                    <a:pt x="8257" y="352"/>
                    <a:pt x="8271" y="380"/>
                    <a:pt x="8285" y="407"/>
                  </a:cubicBezTo>
                  <a:cubicBezTo>
                    <a:pt x="8306" y="420"/>
                    <a:pt x="8327" y="434"/>
                    <a:pt x="8348" y="447"/>
                  </a:cubicBezTo>
                  <a:cubicBezTo>
                    <a:pt x="8369" y="488"/>
                    <a:pt x="8390" y="528"/>
                    <a:pt x="8411" y="569"/>
                  </a:cubicBezTo>
                  <a:cubicBezTo>
                    <a:pt x="8460" y="623"/>
                    <a:pt x="8508" y="678"/>
                    <a:pt x="8557" y="732"/>
                  </a:cubicBezTo>
                  <a:cubicBezTo>
                    <a:pt x="8578" y="745"/>
                    <a:pt x="8599" y="759"/>
                    <a:pt x="8620" y="772"/>
                  </a:cubicBezTo>
                  <a:cubicBezTo>
                    <a:pt x="8655" y="759"/>
                    <a:pt x="8689" y="745"/>
                    <a:pt x="8724" y="732"/>
                  </a:cubicBezTo>
                  <a:lnTo>
                    <a:pt x="8913" y="772"/>
                  </a:lnTo>
                  <a:lnTo>
                    <a:pt x="8975" y="772"/>
                  </a:lnTo>
                  <a:cubicBezTo>
                    <a:pt x="9003" y="677"/>
                    <a:pt x="9031" y="583"/>
                    <a:pt x="9059" y="488"/>
                  </a:cubicBezTo>
                  <a:lnTo>
                    <a:pt x="9101" y="488"/>
                  </a:lnTo>
                  <a:cubicBezTo>
                    <a:pt x="9122" y="474"/>
                    <a:pt x="9143" y="461"/>
                    <a:pt x="9164" y="447"/>
                  </a:cubicBezTo>
                  <a:lnTo>
                    <a:pt x="9268" y="488"/>
                  </a:lnTo>
                  <a:cubicBezTo>
                    <a:pt x="9282" y="501"/>
                    <a:pt x="9296" y="515"/>
                    <a:pt x="9310" y="528"/>
                  </a:cubicBezTo>
                  <a:cubicBezTo>
                    <a:pt x="9324" y="569"/>
                    <a:pt x="9338" y="609"/>
                    <a:pt x="9352" y="650"/>
                  </a:cubicBezTo>
                  <a:lnTo>
                    <a:pt x="9436" y="650"/>
                  </a:lnTo>
                  <a:cubicBezTo>
                    <a:pt x="9457" y="677"/>
                    <a:pt x="9477" y="705"/>
                    <a:pt x="9498" y="732"/>
                  </a:cubicBezTo>
                  <a:lnTo>
                    <a:pt x="9561" y="732"/>
                  </a:lnTo>
                  <a:cubicBezTo>
                    <a:pt x="9575" y="718"/>
                    <a:pt x="9589" y="705"/>
                    <a:pt x="9603" y="691"/>
                  </a:cubicBezTo>
                  <a:lnTo>
                    <a:pt x="9645" y="772"/>
                  </a:lnTo>
                  <a:cubicBezTo>
                    <a:pt x="9673" y="881"/>
                    <a:pt x="9701" y="989"/>
                    <a:pt x="9729" y="1098"/>
                  </a:cubicBezTo>
                  <a:cubicBezTo>
                    <a:pt x="9736" y="1166"/>
                    <a:pt x="9742" y="1233"/>
                    <a:pt x="9749" y="1301"/>
                  </a:cubicBezTo>
                  <a:cubicBezTo>
                    <a:pt x="9742" y="1342"/>
                    <a:pt x="9736" y="1382"/>
                    <a:pt x="9729" y="1423"/>
                  </a:cubicBezTo>
                  <a:cubicBezTo>
                    <a:pt x="9715" y="1464"/>
                    <a:pt x="9701" y="1504"/>
                    <a:pt x="9687" y="1545"/>
                  </a:cubicBezTo>
                  <a:lnTo>
                    <a:pt x="9666" y="1707"/>
                  </a:lnTo>
                  <a:cubicBezTo>
                    <a:pt x="9659" y="1788"/>
                    <a:pt x="9652" y="1870"/>
                    <a:pt x="9645" y="1951"/>
                  </a:cubicBezTo>
                  <a:cubicBezTo>
                    <a:pt x="9652" y="1992"/>
                    <a:pt x="9659" y="2032"/>
                    <a:pt x="9666" y="2073"/>
                  </a:cubicBezTo>
                  <a:cubicBezTo>
                    <a:pt x="9680" y="2087"/>
                    <a:pt x="9694" y="2100"/>
                    <a:pt x="9708" y="2114"/>
                  </a:cubicBezTo>
                  <a:cubicBezTo>
                    <a:pt x="9715" y="2155"/>
                    <a:pt x="9722" y="2195"/>
                    <a:pt x="9729" y="2236"/>
                  </a:cubicBezTo>
                  <a:cubicBezTo>
                    <a:pt x="9743" y="2263"/>
                    <a:pt x="9756" y="2290"/>
                    <a:pt x="9770" y="2317"/>
                  </a:cubicBezTo>
                  <a:cubicBezTo>
                    <a:pt x="9784" y="2358"/>
                    <a:pt x="9798" y="2398"/>
                    <a:pt x="9812" y="2439"/>
                  </a:cubicBezTo>
                  <a:cubicBezTo>
                    <a:pt x="9819" y="2480"/>
                    <a:pt x="9826" y="2520"/>
                    <a:pt x="9833" y="2561"/>
                  </a:cubicBezTo>
                  <a:cubicBezTo>
                    <a:pt x="9840" y="2615"/>
                    <a:pt x="9847" y="2670"/>
                    <a:pt x="9854" y="2724"/>
                  </a:cubicBezTo>
                  <a:cubicBezTo>
                    <a:pt x="9868" y="2765"/>
                    <a:pt x="9882" y="2805"/>
                    <a:pt x="9896" y="2846"/>
                  </a:cubicBezTo>
                  <a:cubicBezTo>
                    <a:pt x="9917" y="2859"/>
                    <a:pt x="9938" y="2873"/>
                    <a:pt x="9959" y="2886"/>
                  </a:cubicBezTo>
                  <a:cubicBezTo>
                    <a:pt x="9980" y="2927"/>
                    <a:pt x="10000" y="2967"/>
                    <a:pt x="10021" y="3008"/>
                  </a:cubicBezTo>
                  <a:cubicBezTo>
                    <a:pt x="10014" y="3049"/>
                    <a:pt x="10007" y="3089"/>
                    <a:pt x="10000" y="3130"/>
                  </a:cubicBezTo>
                  <a:cubicBezTo>
                    <a:pt x="10014" y="3171"/>
                    <a:pt x="10028" y="3211"/>
                    <a:pt x="10042" y="3252"/>
                  </a:cubicBezTo>
                  <a:lnTo>
                    <a:pt x="10126" y="3333"/>
                  </a:lnTo>
                  <a:cubicBezTo>
                    <a:pt x="10098" y="3374"/>
                    <a:pt x="10070" y="3414"/>
                    <a:pt x="10042" y="3455"/>
                  </a:cubicBezTo>
                  <a:cubicBezTo>
                    <a:pt x="10049" y="3496"/>
                    <a:pt x="10056" y="3536"/>
                    <a:pt x="10063" y="3577"/>
                  </a:cubicBezTo>
                  <a:lnTo>
                    <a:pt x="10063" y="3699"/>
                  </a:lnTo>
                  <a:cubicBezTo>
                    <a:pt x="10049" y="3740"/>
                    <a:pt x="10035" y="3780"/>
                    <a:pt x="10021" y="3821"/>
                  </a:cubicBezTo>
                  <a:lnTo>
                    <a:pt x="9959" y="3862"/>
                  </a:lnTo>
                  <a:cubicBezTo>
                    <a:pt x="9980" y="3916"/>
                    <a:pt x="10000" y="3970"/>
                    <a:pt x="10021" y="4024"/>
                  </a:cubicBezTo>
                  <a:lnTo>
                    <a:pt x="10021" y="4228"/>
                  </a:lnTo>
                  <a:lnTo>
                    <a:pt x="10042" y="4390"/>
                  </a:lnTo>
                  <a:cubicBezTo>
                    <a:pt x="10049" y="4431"/>
                    <a:pt x="10056" y="4471"/>
                    <a:pt x="10063" y="4512"/>
                  </a:cubicBezTo>
                  <a:lnTo>
                    <a:pt x="9959" y="4553"/>
                  </a:lnTo>
                  <a:lnTo>
                    <a:pt x="9833" y="4634"/>
                  </a:lnTo>
                  <a:cubicBezTo>
                    <a:pt x="9819" y="4620"/>
                    <a:pt x="9805" y="4607"/>
                    <a:pt x="9791" y="4593"/>
                  </a:cubicBezTo>
                  <a:lnTo>
                    <a:pt x="9729" y="4634"/>
                  </a:lnTo>
                  <a:lnTo>
                    <a:pt x="9624" y="4675"/>
                  </a:lnTo>
                  <a:cubicBezTo>
                    <a:pt x="9610" y="4634"/>
                    <a:pt x="9596" y="4594"/>
                    <a:pt x="9582" y="4553"/>
                  </a:cubicBezTo>
                  <a:lnTo>
                    <a:pt x="9457" y="4431"/>
                  </a:lnTo>
                  <a:lnTo>
                    <a:pt x="9394" y="4431"/>
                  </a:lnTo>
                  <a:cubicBezTo>
                    <a:pt x="9380" y="4445"/>
                    <a:pt x="9366" y="4458"/>
                    <a:pt x="9352" y="4472"/>
                  </a:cubicBezTo>
                  <a:lnTo>
                    <a:pt x="9352" y="4593"/>
                  </a:lnTo>
                  <a:cubicBezTo>
                    <a:pt x="9331" y="4620"/>
                    <a:pt x="9310" y="4648"/>
                    <a:pt x="9289" y="4675"/>
                  </a:cubicBezTo>
                  <a:cubicBezTo>
                    <a:pt x="9268" y="4688"/>
                    <a:pt x="9247" y="4702"/>
                    <a:pt x="9226" y="4715"/>
                  </a:cubicBezTo>
                  <a:lnTo>
                    <a:pt x="9226" y="4837"/>
                  </a:lnTo>
                  <a:cubicBezTo>
                    <a:pt x="9254" y="4851"/>
                    <a:pt x="9282" y="4864"/>
                    <a:pt x="9310" y="4878"/>
                  </a:cubicBezTo>
                  <a:lnTo>
                    <a:pt x="9436" y="4919"/>
                  </a:lnTo>
                  <a:lnTo>
                    <a:pt x="9498" y="4919"/>
                  </a:lnTo>
                  <a:cubicBezTo>
                    <a:pt x="9512" y="4960"/>
                    <a:pt x="9526" y="5000"/>
                    <a:pt x="9540" y="5041"/>
                  </a:cubicBezTo>
                  <a:cubicBezTo>
                    <a:pt x="9554" y="5082"/>
                    <a:pt x="9568" y="5122"/>
                    <a:pt x="9582" y="5163"/>
                  </a:cubicBezTo>
                  <a:lnTo>
                    <a:pt x="9582" y="5325"/>
                  </a:lnTo>
                  <a:cubicBezTo>
                    <a:pt x="9561" y="5339"/>
                    <a:pt x="9540" y="5352"/>
                    <a:pt x="9519" y="5366"/>
                  </a:cubicBezTo>
                  <a:lnTo>
                    <a:pt x="9540" y="5528"/>
                  </a:lnTo>
                  <a:cubicBezTo>
                    <a:pt x="9519" y="5569"/>
                    <a:pt x="9498" y="5609"/>
                    <a:pt x="9477" y="5650"/>
                  </a:cubicBezTo>
                  <a:cubicBezTo>
                    <a:pt x="9435" y="5704"/>
                    <a:pt x="9394" y="5759"/>
                    <a:pt x="9352" y="5813"/>
                  </a:cubicBezTo>
                  <a:lnTo>
                    <a:pt x="9289" y="5732"/>
                  </a:lnTo>
                  <a:lnTo>
                    <a:pt x="9289" y="5935"/>
                  </a:lnTo>
                  <a:cubicBezTo>
                    <a:pt x="9310" y="6016"/>
                    <a:pt x="9331" y="6098"/>
                    <a:pt x="9352" y="6179"/>
                  </a:cubicBezTo>
                  <a:lnTo>
                    <a:pt x="9352" y="6260"/>
                  </a:lnTo>
                  <a:cubicBezTo>
                    <a:pt x="9331" y="6301"/>
                    <a:pt x="9310" y="6341"/>
                    <a:pt x="9289" y="6382"/>
                  </a:cubicBezTo>
                  <a:cubicBezTo>
                    <a:pt x="9282" y="6423"/>
                    <a:pt x="9275" y="6463"/>
                    <a:pt x="9268" y="6504"/>
                  </a:cubicBezTo>
                  <a:cubicBezTo>
                    <a:pt x="9289" y="6545"/>
                    <a:pt x="9310" y="6585"/>
                    <a:pt x="9331" y="6626"/>
                  </a:cubicBezTo>
                  <a:lnTo>
                    <a:pt x="9331" y="6748"/>
                  </a:lnTo>
                  <a:cubicBezTo>
                    <a:pt x="9352" y="6734"/>
                    <a:pt x="9373" y="6721"/>
                    <a:pt x="9394" y="6707"/>
                  </a:cubicBezTo>
                  <a:lnTo>
                    <a:pt x="9394" y="6911"/>
                  </a:lnTo>
                  <a:cubicBezTo>
                    <a:pt x="9387" y="6952"/>
                    <a:pt x="9380" y="6992"/>
                    <a:pt x="9373" y="7033"/>
                  </a:cubicBezTo>
                  <a:lnTo>
                    <a:pt x="9352" y="7195"/>
                  </a:lnTo>
                  <a:lnTo>
                    <a:pt x="9415" y="7276"/>
                  </a:lnTo>
                  <a:cubicBezTo>
                    <a:pt x="9394" y="7290"/>
                    <a:pt x="9373" y="7303"/>
                    <a:pt x="9352" y="7317"/>
                  </a:cubicBezTo>
                  <a:cubicBezTo>
                    <a:pt x="9338" y="7331"/>
                    <a:pt x="9324" y="7344"/>
                    <a:pt x="9310" y="7358"/>
                  </a:cubicBezTo>
                  <a:cubicBezTo>
                    <a:pt x="9289" y="7344"/>
                    <a:pt x="9268" y="7331"/>
                    <a:pt x="9247" y="7317"/>
                  </a:cubicBezTo>
                  <a:lnTo>
                    <a:pt x="9205" y="7317"/>
                  </a:lnTo>
                  <a:lnTo>
                    <a:pt x="9143" y="7317"/>
                  </a:lnTo>
                  <a:cubicBezTo>
                    <a:pt x="9129" y="7358"/>
                    <a:pt x="9115" y="7398"/>
                    <a:pt x="9101" y="7439"/>
                  </a:cubicBezTo>
                  <a:cubicBezTo>
                    <a:pt x="9094" y="7480"/>
                    <a:pt x="9087" y="7520"/>
                    <a:pt x="9080" y="7561"/>
                  </a:cubicBezTo>
                  <a:cubicBezTo>
                    <a:pt x="9059" y="7602"/>
                    <a:pt x="9038" y="7642"/>
                    <a:pt x="9017" y="7683"/>
                  </a:cubicBezTo>
                  <a:cubicBezTo>
                    <a:pt x="8996" y="7737"/>
                    <a:pt x="8975" y="7792"/>
                    <a:pt x="8954" y="7846"/>
                  </a:cubicBezTo>
                  <a:cubicBezTo>
                    <a:pt x="8919" y="7900"/>
                    <a:pt x="8885" y="7954"/>
                    <a:pt x="8850" y="8008"/>
                  </a:cubicBezTo>
                  <a:cubicBezTo>
                    <a:pt x="8829" y="8022"/>
                    <a:pt x="8808" y="8035"/>
                    <a:pt x="8787" y="8049"/>
                  </a:cubicBezTo>
                  <a:cubicBezTo>
                    <a:pt x="8780" y="8117"/>
                    <a:pt x="8773" y="8184"/>
                    <a:pt x="8766" y="8252"/>
                  </a:cubicBezTo>
                  <a:lnTo>
                    <a:pt x="8766" y="8374"/>
                  </a:lnTo>
                  <a:cubicBezTo>
                    <a:pt x="8787" y="8415"/>
                    <a:pt x="8808" y="8455"/>
                    <a:pt x="8829" y="8496"/>
                  </a:cubicBezTo>
                  <a:cubicBezTo>
                    <a:pt x="8836" y="8537"/>
                    <a:pt x="8843" y="8577"/>
                    <a:pt x="8850" y="8618"/>
                  </a:cubicBezTo>
                  <a:lnTo>
                    <a:pt x="8745" y="8537"/>
                  </a:lnTo>
                  <a:cubicBezTo>
                    <a:pt x="8717" y="8510"/>
                    <a:pt x="8690" y="8482"/>
                    <a:pt x="8662" y="8455"/>
                  </a:cubicBezTo>
                  <a:lnTo>
                    <a:pt x="8578" y="8455"/>
                  </a:lnTo>
                  <a:cubicBezTo>
                    <a:pt x="8550" y="8482"/>
                    <a:pt x="8522" y="8510"/>
                    <a:pt x="8494" y="8537"/>
                  </a:cubicBezTo>
                  <a:lnTo>
                    <a:pt x="8327" y="8537"/>
                  </a:lnTo>
                  <a:cubicBezTo>
                    <a:pt x="8320" y="8578"/>
                    <a:pt x="8313" y="8618"/>
                    <a:pt x="8306" y="8659"/>
                  </a:cubicBezTo>
                  <a:cubicBezTo>
                    <a:pt x="8292" y="8672"/>
                    <a:pt x="8278" y="8686"/>
                    <a:pt x="8264" y="8699"/>
                  </a:cubicBezTo>
                  <a:lnTo>
                    <a:pt x="8201" y="8699"/>
                  </a:lnTo>
                  <a:cubicBezTo>
                    <a:pt x="8187" y="8753"/>
                    <a:pt x="8173" y="8808"/>
                    <a:pt x="8159" y="8862"/>
                  </a:cubicBezTo>
                  <a:cubicBezTo>
                    <a:pt x="8138" y="8889"/>
                    <a:pt x="8118" y="8916"/>
                    <a:pt x="8097" y="8943"/>
                  </a:cubicBezTo>
                  <a:lnTo>
                    <a:pt x="8034" y="8862"/>
                  </a:lnTo>
                  <a:lnTo>
                    <a:pt x="7762" y="8902"/>
                  </a:lnTo>
                  <a:lnTo>
                    <a:pt x="7574" y="8902"/>
                  </a:lnTo>
                  <a:cubicBezTo>
                    <a:pt x="7546" y="8916"/>
                    <a:pt x="7518" y="8929"/>
                    <a:pt x="7490" y="8943"/>
                  </a:cubicBezTo>
                  <a:cubicBezTo>
                    <a:pt x="7476" y="8984"/>
                    <a:pt x="7462" y="9024"/>
                    <a:pt x="7448" y="9065"/>
                  </a:cubicBezTo>
                  <a:lnTo>
                    <a:pt x="7344" y="9065"/>
                  </a:lnTo>
                  <a:cubicBezTo>
                    <a:pt x="7323" y="9079"/>
                    <a:pt x="7302" y="9092"/>
                    <a:pt x="7281" y="9106"/>
                  </a:cubicBezTo>
                  <a:cubicBezTo>
                    <a:pt x="7274" y="9147"/>
                    <a:pt x="7267" y="9187"/>
                    <a:pt x="7260" y="9228"/>
                  </a:cubicBezTo>
                  <a:cubicBezTo>
                    <a:pt x="7253" y="9269"/>
                    <a:pt x="7246" y="9309"/>
                    <a:pt x="7239" y="9350"/>
                  </a:cubicBezTo>
                  <a:cubicBezTo>
                    <a:pt x="7232" y="9391"/>
                    <a:pt x="7225" y="9431"/>
                    <a:pt x="7218" y="9472"/>
                  </a:cubicBezTo>
                  <a:cubicBezTo>
                    <a:pt x="7197" y="9485"/>
                    <a:pt x="7176" y="9499"/>
                    <a:pt x="7155" y="9512"/>
                  </a:cubicBezTo>
                  <a:cubicBezTo>
                    <a:pt x="7141" y="9553"/>
                    <a:pt x="7127" y="9593"/>
                    <a:pt x="7113" y="9634"/>
                  </a:cubicBezTo>
                  <a:cubicBezTo>
                    <a:pt x="7092" y="9661"/>
                    <a:pt x="7072" y="9688"/>
                    <a:pt x="7051" y="9715"/>
                  </a:cubicBezTo>
                  <a:cubicBezTo>
                    <a:pt x="7037" y="9742"/>
                    <a:pt x="7023" y="9770"/>
                    <a:pt x="7009" y="9797"/>
                  </a:cubicBezTo>
                  <a:lnTo>
                    <a:pt x="6946" y="9878"/>
                  </a:lnTo>
                  <a:cubicBezTo>
                    <a:pt x="6939" y="9919"/>
                    <a:pt x="6932" y="9959"/>
                    <a:pt x="6925" y="10000"/>
                  </a:cubicBezTo>
                  <a:lnTo>
                    <a:pt x="6841" y="9919"/>
                  </a:lnTo>
                  <a:lnTo>
                    <a:pt x="6779" y="9919"/>
                  </a:lnTo>
                  <a:cubicBezTo>
                    <a:pt x="6758" y="9905"/>
                    <a:pt x="6737" y="9892"/>
                    <a:pt x="6716" y="9878"/>
                  </a:cubicBezTo>
                  <a:cubicBezTo>
                    <a:pt x="6688" y="9864"/>
                    <a:pt x="6660" y="9851"/>
                    <a:pt x="6632" y="9837"/>
                  </a:cubicBezTo>
                  <a:lnTo>
                    <a:pt x="6360" y="9837"/>
                  </a:lnTo>
                  <a:lnTo>
                    <a:pt x="6256" y="9715"/>
                  </a:lnTo>
                  <a:lnTo>
                    <a:pt x="6193" y="9715"/>
                  </a:lnTo>
                  <a:lnTo>
                    <a:pt x="6130" y="9715"/>
                  </a:lnTo>
                  <a:lnTo>
                    <a:pt x="6005" y="9634"/>
                  </a:lnTo>
                  <a:lnTo>
                    <a:pt x="5879" y="9634"/>
                  </a:lnTo>
                  <a:lnTo>
                    <a:pt x="5775" y="9634"/>
                  </a:lnTo>
                  <a:lnTo>
                    <a:pt x="5712" y="9634"/>
                  </a:lnTo>
                  <a:lnTo>
                    <a:pt x="5544" y="9512"/>
                  </a:lnTo>
                  <a:lnTo>
                    <a:pt x="5503" y="9512"/>
                  </a:lnTo>
                  <a:lnTo>
                    <a:pt x="5377" y="9472"/>
                  </a:lnTo>
                  <a:cubicBezTo>
                    <a:pt x="5349" y="9458"/>
                    <a:pt x="5321" y="9445"/>
                    <a:pt x="5293" y="9431"/>
                  </a:cubicBezTo>
                  <a:lnTo>
                    <a:pt x="5168" y="9512"/>
                  </a:lnTo>
                  <a:lnTo>
                    <a:pt x="5105" y="9512"/>
                  </a:lnTo>
                  <a:lnTo>
                    <a:pt x="5000" y="9390"/>
                  </a:lnTo>
                  <a:cubicBezTo>
                    <a:pt x="4958" y="9377"/>
                    <a:pt x="4917" y="9363"/>
                    <a:pt x="4875" y="9350"/>
                  </a:cubicBezTo>
                  <a:lnTo>
                    <a:pt x="4561" y="9350"/>
                  </a:lnTo>
                  <a:cubicBezTo>
                    <a:pt x="4540" y="9323"/>
                    <a:pt x="4519" y="9295"/>
                    <a:pt x="4498" y="9268"/>
                  </a:cubicBezTo>
                  <a:cubicBezTo>
                    <a:pt x="4477" y="9255"/>
                    <a:pt x="4457" y="9241"/>
                    <a:pt x="4436" y="9228"/>
                  </a:cubicBezTo>
                  <a:cubicBezTo>
                    <a:pt x="4415" y="9214"/>
                    <a:pt x="4394" y="9201"/>
                    <a:pt x="4373" y="9187"/>
                  </a:cubicBezTo>
                  <a:lnTo>
                    <a:pt x="4289" y="9187"/>
                  </a:lnTo>
                  <a:cubicBezTo>
                    <a:pt x="4261" y="9201"/>
                    <a:pt x="4233" y="9214"/>
                    <a:pt x="4205" y="9228"/>
                  </a:cubicBezTo>
                  <a:cubicBezTo>
                    <a:pt x="4177" y="9201"/>
                    <a:pt x="4150" y="9173"/>
                    <a:pt x="4122" y="9146"/>
                  </a:cubicBezTo>
                  <a:cubicBezTo>
                    <a:pt x="4101" y="9133"/>
                    <a:pt x="4080" y="9119"/>
                    <a:pt x="4059" y="9106"/>
                  </a:cubicBezTo>
                  <a:cubicBezTo>
                    <a:pt x="4038" y="9092"/>
                    <a:pt x="4017" y="9079"/>
                    <a:pt x="3996" y="9065"/>
                  </a:cubicBezTo>
                  <a:cubicBezTo>
                    <a:pt x="3975" y="9011"/>
                    <a:pt x="3955" y="8956"/>
                    <a:pt x="3934" y="8902"/>
                  </a:cubicBezTo>
                  <a:cubicBezTo>
                    <a:pt x="3920" y="8861"/>
                    <a:pt x="3906" y="8821"/>
                    <a:pt x="3892" y="8780"/>
                  </a:cubicBezTo>
                  <a:cubicBezTo>
                    <a:pt x="3864" y="8767"/>
                    <a:pt x="3836" y="8753"/>
                    <a:pt x="3808" y="8740"/>
                  </a:cubicBezTo>
                  <a:lnTo>
                    <a:pt x="3787" y="8659"/>
                  </a:lnTo>
                  <a:cubicBezTo>
                    <a:pt x="3794" y="8605"/>
                    <a:pt x="3801" y="8550"/>
                    <a:pt x="3808" y="8496"/>
                  </a:cubicBezTo>
                  <a:lnTo>
                    <a:pt x="3766" y="8415"/>
                  </a:lnTo>
                  <a:lnTo>
                    <a:pt x="3703" y="8415"/>
                  </a:lnTo>
                  <a:cubicBezTo>
                    <a:pt x="3689" y="8388"/>
                    <a:pt x="3676" y="8360"/>
                    <a:pt x="3662" y="8333"/>
                  </a:cubicBezTo>
                  <a:cubicBezTo>
                    <a:pt x="3641" y="8320"/>
                    <a:pt x="3620" y="8306"/>
                    <a:pt x="3599" y="8293"/>
                  </a:cubicBezTo>
                  <a:lnTo>
                    <a:pt x="3599" y="8171"/>
                  </a:lnTo>
                  <a:lnTo>
                    <a:pt x="3599" y="8049"/>
                  </a:lnTo>
                  <a:cubicBezTo>
                    <a:pt x="3592" y="7995"/>
                    <a:pt x="3585" y="7940"/>
                    <a:pt x="3578" y="7886"/>
                  </a:cubicBezTo>
                  <a:lnTo>
                    <a:pt x="3662" y="7805"/>
                  </a:lnTo>
                  <a:cubicBezTo>
                    <a:pt x="3669" y="7751"/>
                    <a:pt x="3675" y="7696"/>
                    <a:pt x="3682" y="7642"/>
                  </a:cubicBezTo>
                  <a:lnTo>
                    <a:pt x="3578" y="7642"/>
                  </a:lnTo>
                  <a:lnTo>
                    <a:pt x="3452" y="7805"/>
                  </a:lnTo>
                  <a:lnTo>
                    <a:pt x="3348" y="7805"/>
                  </a:lnTo>
                  <a:cubicBezTo>
                    <a:pt x="3327" y="7819"/>
                    <a:pt x="3306" y="7832"/>
                    <a:pt x="3285" y="7846"/>
                  </a:cubicBezTo>
                  <a:lnTo>
                    <a:pt x="3243" y="7927"/>
                  </a:lnTo>
                  <a:lnTo>
                    <a:pt x="3139" y="8008"/>
                  </a:lnTo>
                  <a:lnTo>
                    <a:pt x="3076" y="8089"/>
                  </a:lnTo>
                  <a:lnTo>
                    <a:pt x="3013" y="8008"/>
                  </a:lnTo>
                  <a:lnTo>
                    <a:pt x="2971" y="8008"/>
                  </a:lnTo>
                  <a:lnTo>
                    <a:pt x="2888" y="7967"/>
                  </a:lnTo>
                  <a:cubicBezTo>
                    <a:pt x="2867" y="7981"/>
                    <a:pt x="2846" y="7994"/>
                    <a:pt x="2825" y="8008"/>
                  </a:cubicBezTo>
                  <a:lnTo>
                    <a:pt x="2783" y="8008"/>
                  </a:lnTo>
                  <a:cubicBezTo>
                    <a:pt x="2762" y="7994"/>
                    <a:pt x="2741" y="7981"/>
                    <a:pt x="2720" y="7967"/>
                  </a:cubicBezTo>
                  <a:cubicBezTo>
                    <a:pt x="2699" y="8008"/>
                    <a:pt x="2678" y="8048"/>
                    <a:pt x="2657" y="8089"/>
                  </a:cubicBezTo>
                  <a:cubicBezTo>
                    <a:pt x="2629" y="8076"/>
                    <a:pt x="2602" y="8062"/>
                    <a:pt x="2574" y="8049"/>
                  </a:cubicBezTo>
                  <a:lnTo>
                    <a:pt x="2532" y="8049"/>
                  </a:lnTo>
                  <a:lnTo>
                    <a:pt x="2427" y="8089"/>
                  </a:lnTo>
                  <a:lnTo>
                    <a:pt x="2344" y="8130"/>
                  </a:lnTo>
                  <a:lnTo>
                    <a:pt x="2218" y="8333"/>
                  </a:lnTo>
                  <a:cubicBezTo>
                    <a:pt x="2211" y="8387"/>
                    <a:pt x="2204" y="8442"/>
                    <a:pt x="2197" y="8496"/>
                  </a:cubicBezTo>
                  <a:cubicBezTo>
                    <a:pt x="2183" y="8537"/>
                    <a:pt x="2169" y="8577"/>
                    <a:pt x="2155" y="8618"/>
                  </a:cubicBezTo>
                  <a:cubicBezTo>
                    <a:pt x="2148" y="8659"/>
                    <a:pt x="2141" y="8699"/>
                    <a:pt x="2134" y="8740"/>
                  </a:cubicBezTo>
                  <a:cubicBezTo>
                    <a:pt x="2120" y="8781"/>
                    <a:pt x="2107" y="8821"/>
                    <a:pt x="2093" y="8862"/>
                  </a:cubicBezTo>
                  <a:lnTo>
                    <a:pt x="2009" y="8862"/>
                  </a:lnTo>
                  <a:cubicBezTo>
                    <a:pt x="1988" y="8875"/>
                    <a:pt x="1967" y="8889"/>
                    <a:pt x="1946" y="8902"/>
                  </a:cubicBezTo>
                  <a:lnTo>
                    <a:pt x="1883" y="8821"/>
                  </a:lnTo>
                  <a:cubicBezTo>
                    <a:pt x="1869" y="8835"/>
                    <a:pt x="1855" y="8848"/>
                    <a:pt x="1841" y="8862"/>
                  </a:cubicBezTo>
                  <a:lnTo>
                    <a:pt x="1779" y="8821"/>
                  </a:lnTo>
                  <a:lnTo>
                    <a:pt x="1737" y="8821"/>
                  </a:lnTo>
                  <a:cubicBezTo>
                    <a:pt x="1744" y="8780"/>
                    <a:pt x="1751" y="8740"/>
                    <a:pt x="1758" y="8699"/>
                  </a:cubicBezTo>
                  <a:lnTo>
                    <a:pt x="1653" y="8537"/>
                  </a:lnTo>
                  <a:lnTo>
                    <a:pt x="1465" y="8618"/>
                  </a:lnTo>
                  <a:cubicBezTo>
                    <a:pt x="1451" y="8604"/>
                    <a:pt x="1437" y="8591"/>
                    <a:pt x="1423" y="8577"/>
                  </a:cubicBezTo>
                  <a:cubicBezTo>
                    <a:pt x="1402" y="8536"/>
                    <a:pt x="1381" y="8496"/>
                    <a:pt x="1360" y="8455"/>
                  </a:cubicBezTo>
                  <a:cubicBezTo>
                    <a:pt x="1367" y="8414"/>
                    <a:pt x="1374" y="8374"/>
                    <a:pt x="1381" y="8333"/>
                  </a:cubicBezTo>
                  <a:lnTo>
                    <a:pt x="1318" y="8171"/>
                  </a:lnTo>
                  <a:cubicBezTo>
                    <a:pt x="1304" y="8130"/>
                    <a:pt x="1291" y="8090"/>
                    <a:pt x="1277" y="8049"/>
                  </a:cubicBezTo>
                  <a:cubicBezTo>
                    <a:pt x="1256" y="8062"/>
                    <a:pt x="1235" y="8076"/>
                    <a:pt x="1214" y="8089"/>
                  </a:cubicBezTo>
                  <a:cubicBezTo>
                    <a:pt x="1200" y="8143"/>
                    <a:pt x="1186" y="8198"/>
                    <a:pt x="1172" y="8252"/>
                  </a:cubicBezTo>
                  <a:cubicBezTo>
                    <a:pt x="1151" y="8266"/>
                    <a:pt x="1130" y="8279"/>
                    <a:pt x="1109" y="8293"/>
                  </a:cubicBezTo>
                  <a:cubicBezTo>
                    <a:pt x="1088" y="8334"/>
                    <a:pt x="1068" y="8374"/>
                    <a:pt x="1047" y="8415"/>
                  </a:cubicBezTo>
                  <a:lnTo>
                    <a:pt x="984" y="8577"/>
                  </a:lnTo>
                  <a:lnTo>
                    <a:pt x="921" y="8577"/>
                  </a:lnTo>
                  <a:cubicBezTo>
                    <a:pt x="900" y="8564"/>
                    <a:pt x="879" y="8550"/>
                    <a:pt x="858" y="8537"/>
                  </a:cubicBezTo>
                  <a:lnTo>
                    <a:pt x="754" y="8415"/>
                  </a:lnTo>
                  <a:lnTo>
                    <a:pt x="628" y="8333"/>
                  </a:lnTo>
                  <a:lnTo>
                    <a:pt x="565" y="8252"/>
                  </a:lnTo>
                  <a:lnTo>
                    <a:pt x="565" y="8089"/>
                  </a:lnTo>
                  <a:lnTo>
                    <a:pt x="565" y="7967"/>
                  </a:lnTo>
                  <a:lnTo>
                    <a:pt x="314" y="7805"/>
                  </a:lnTo>
                  <a:lnTo>
                    <a:pt x="231" y="7805"/>
                  </a:lnTo>
                  <a:cubicBezTo>
                    <a:pt x="238" y="7737"/>
                    <a:pt x="140" y="7872"/>
                    <a:pt x="147" y="7804"/>
                  </a:cubicBezTo>
                  <a:cubicBezTo>
                    <a:pt x="133" y="7750"/>
                    <a:pt x="77" y="7654"/>
                    <a:pt x="63" y="7600"/>
                  </a:cubicBezTo>
                  <a:cubicBezTo>
                    <a:pt x="42" y="7533"/>
                    <a:pt x="21" y="7465"/>
                    <a:pt x="0" y="7398"/>
                  </a:cubicBezTo>
                  <a:lnTo>
                    <a:pt x="42" y="7074"/>
                  </a:lnTo>
                  <a:cubicBezTo>
                    <a:pt x="35" y="7033"/>
                    <a:pt x="133" y="7114"/>
                    <a:pt x="126" y="7073"/>
                  </a:cubicBezTo>
                  <a:lnTo>
                    <a:pt x="168" y="6911"/>
                  </a:lnTo>
                  <a:lnTo>
                    <a:pt x="210" y="6707"/>
                  </a:lnTo>
                  <a:cubicBezTo>
                    <a:pt x="231" y="6639"/>
                    <a:pt x="251" y="6572"/>
                    <a:pt x="272" y="6504"/>
                  </a:cubicBezTo>
                  <a:cubicBezTo>
                    <a:pt x="279" y="6436"/>
                    <a:pt x="286" y="6369"/>
                    <a:pt x="293" y="6301"/>
                  </a:cubicBezTo>
                  <a:lnTo>
                    <a:pt x="210" y="6179"/>
                  </a:lnTo>
                  <a:cubicBezTo>
                    <a:pt x="196" y="6138"/>
                    <a:pt x="182" y="6098"/>
                    <a:pt x="168" y="6057"/>
                  </a:cubicBezTo>
                  <a:cubicBezTo>
                    <a:pt x="196" y="6043"/>
                    <a:pt x="224" y="6030"/>
                    <a:pt x="252" y="6016"/>
                  </a:cubicBezTo>
                  <a:lnTo>
                    <a:pt x="335" y="6016"/>
                  </a:lnTo>
                  <a:lnTo>
                    <a:pt x="377" y="5935"/>
                  </a:lnTo>
                  <a:cubicBezTo>
                    <a:pt x="391" y="5894"/>
                    <a:pt x="405" y="5854"/>
                    <a:pt x="419" y="5813"/>
                  </a:cubicBezTo>
                  <a:lnTo>
                    <a:pt x="482" y="5813"/>
                  </a:lnTo>
                  <a:cubicBezTo>
                    <a:pt x="489" y="5854"/>
                    <a:pt x="496" y="5894"/>
                    <a:pt x="503" y="5935"/>
                  </a:cubicBezTo>
                  <a:lnTo>
                    <a:pt x="565" y="5976"/>
                  </a:lnTo>
                  <a:lnTo>
                    <a:pt x="649" y="5976"/>
                  </a:lnTo>
                  <a:lnTo>
                    <a:pt x="691" y="6057"/>
                  </a:lnTo>
                  <a:cubicBezTo>
                    <a:pt x="705" y="6098"/>
                    <a:pt x="719" y="6138"/>
                    <a:pt x="733" y="6179"/>
                  </a:cubicBezTo>
                  <a:cubicBezTo>
                    <a:pt x="747" y="6165"/>
                    <a:pt x="761" y="6152"/>
                    <a:pt x="775" y="6138"/>
                  </a:cubicBezTo>
                  <a:cubicBezTo>
                    <a:pt x="803" y="6206"/>
                    <a:pt x="830" y="6273"/>
                    <a:pt x="858" y="6341"/>
                  </a:cubicBezTo>
                  <a:cubicBezTo>
                    <a:pt x="851" y="6382"/>
                    <a:pt x="844" y="6422"/>
                    <a:pt x="837" y="6463"/>
                  </a:cubicBezTo>
                  <a:cubicBezTo>
                    <a:pt x="844" y="6504"/>
                    <a:pt x="851" y="6544"/>
                    <a:pt x="858" y="6585"/>
                  </a:cubicBezTo>
                  <a:cubicBezTo>
                    <a:pt x="879" y="6599"/>
                    <a:pt x="900" y="6612"/>
                    <a:pt x="921" y="6626"/>
                  </a:cubicBezTo>
                  <a:cubicBezTo>
                    <a:pt x="935" y="6612"/>
                    <a:pt x="949" y="6599"/>
                    <a:pt x="963" y="6585"/>
                  </a:cubicBezTo>
                  <a:cubicBezTo>
                    <a:pt x="984" y="6572"/>
                    <a:pt x="1005" y="6558"/>
                    <a:pt x="1026" y="6545"/>
                  </a:cubicBezTo>
                  <a:lnTo>
                    <a:pt x="1026" y="6789"/>
                  </a:lnTo>
                  <a:cubicBezTo>
                    <a:pt x="1012" y="6857"/>
                    <a:pt x="998" y="6924"/>
                    <a:pt x="984" y="6992"/>
                  </a:cubicBezTo>
                  <a:lnTo>
                    <a:pt x="1088" y="6992"/>
                  </a:lnTo>
                  <a:lnTo>
                    <a:pt x="1172" y="6911"/>
                  </a:lnTo>
                  <a:cubicBezTo>
                    <a:pt x="1186" y="6857"/>
                    <a:pt x="1200" y="6802"/>
                    <a:pt x="1214" y="6748"/>
                  </a:cubicBezTo>
                  <a:cubicBezTo>
                    <a:pt x="1228" y="6707"/>
                    <a:pt x="1242" y="6667"/>
                    <a:pt x="1256" y="6626"/>
                  </a:cubicBezTo>
                  <a:cubicBezTo>
                    <a:pt x="1270" y="6612"/>
                    <a:pt x="1284" y="6599"/>
                    <a:pt x="1298" y="6585"/>
                  </a:cubicBezTo>
                  <a:cubicBezTo>
                    <a:pt x="1319" y="6531"/>
                    <a:pt x="1339" y="6477"/>
                    <a:pt x="1360" y="6423"/>
                  </a:cubicBezTo>
                  <a:lnTo>
                    <a:pt x="1360" y="6260"/>
                  </a:lnTo>
                  <a:cubicBezTo>
                    <a:pt x="1346" y="6219"/>
                    <a:pt x="1332" y="6179"/>
                    <a:pt x="1318" y="6138"/>
                  </a:cubicBezTo>
                  <a:lnTo>
                    <a:pt x="1339" y="5976"/>
                  </a:lnTo>
                  <a:cubicBezTo>
                    <a:pt x="1332" y="5935"/>
                    <a:pt x="1325" y="5895"/>
                    <a:pt x="1318" y="5854"/>
                  </a:cubicBezTo>
                  <a:cubicBezTo>
                    <a:pt x="1332" y="5840"/>
                    <a:pt x="1346" y="5827"/>
                    <a:pt x="1360" y="5813"/>
                  </a:cubicBezTo>
                  <a:lnTo>
                    <a:pt x="1360" y="5935"/>
                  </a:lnTo>
                  <a:lnTo>
                    <a:pt x="1465" y="6016"/>
                  </a:lnTo>
                  <a:cubicBezTo>
                    <a:pt x="1479" y="5975"/>
                    <a:pt x="1493" y="5935"/>
                    <a:pt x="1507" y="5894"/>
                  </a:cubicBezTo>
                  <a:lnTo>
                    <a:pt x="1570" y="5894"/>
                  </a:lnTo>
                  <a:lnTo>
                    <a:pt x="1737" y="6016"/>
                  </a:lnTo>
                  <a:cubicBezTo>
                    <a:pt x="1758" y="6030"/>
                    <a:pt x="1779" y="6043"/>
                    <a:pt x="1800" y="6057"/>
                  </a:cubicBezTo>
                  <a:cubicBezTo>
                    <a:pt x="1821" y="6030"/>
                    <a:pt x="1841" y="6003"/>
                    <a:pt x="1862" y="5976"/>
                  </a:cubicBezTo>
                  <a:cubicBezTo>
                    <a:pt x="1876" y="5989"/>
                    <a:pt x="1890" y="6003"/>
                    <a:pt x="1904" y="6016"/>
                  </a:cubicBezTo>
                  <a:cubicBezTo>
                    <a:pt x="1897" y="6057"/>
                    <a:pt x="1890" y="6097"/>
                    <a:pt x="1883" y="6138"/>
                  </a:cubicBezTo>
                  <a:cubicBezTo>
                    <a:pt x="1911" y="6165"/>
                    <a:pt x="1939" y="6193"/>
                    <a:pt x="1967" y="6220"/>
                  </a:cubicBezTo>
                  <a:cubicBezTo>
                    <a:pt x="1988" y="6260"/>
                    <a:pt x="2009" y="6301"/>
                    <a:pt x="2030" y="6341"/>
                  </a:cubicBezTo>
                  <a:lnTo>
                    <a:pt x="2030" y="6504"/>
                  </a:lnTo>
                  <a:lnTo>
                    <a:pt x="2197" y="6504"/>
                  </a:lnTo>
                  <a:lnTo>
                    <a:pt x="2302" y="6382"/>
                  </a:lnTo>
                  <a:lnTo>
                    <a:pt x="2385" y="6382"/>
                  </a:lnTo>
                  <a:lnTo>
                    <a:pt x="2406" y="6463"/>
                  </a:lnTo>
                  <a:cubicBezTo>
                    <a:pt x="2420" y="6450"/>
                    <a:pt x="2434" y="6436"/>
                    <a:pt x="2448" y="6423"/>
                  </a:cubicBezTo>
                  <a:cubicBezTo>
                    <a:pt x="2476" y="6382"/>
                    <a:pt x="2504" y="6342"/>
                    <a:pt x="2532" y="6301"/>
                  </a:cubicBezTo>
                  <a:lnTo>
                    <a:pt x="2574" y="6301"/>
                  </a:lnTo>
                  <a:lnTo>
                    <a:pt x="2574" y="6179"/>
                  </a:lnTo>
                  <a:cubicBezTo>
                    <a:pt x="2595" y="6138"/>
                    <a:pt x="2615" y="6098"/>
                    <a:pt x="2636" y="6057"/>
                  </a:cubicBezTo>
                  <a:lnTo>
                    <a:pt x="2699" y="6057"/>
                  </a:lnTo>
                  <a:lnTo>
                    <a:pt x="2783" y="6057"/>
                  </a:lnTo>
                  <a:lnTo>
                    <a:pt x="2846" y="5976"/>
                  </a:lnTo>
                  <a:lnTo>
                    <a:pt x="2846" y="5854"/>
                  </a:lnTo>
                  <a:cubicBezTo>
                    <a:pt x="2867" y="5813"/>
                    <a:pt x="2887" y="5773"/>
                    <a:pt x="2908" y="5732"/>
                  </a:cubicBezTo>
                  <a:cubicBezTo>
                    <a:pt x="2936" y="5745"/>
                    <a:pt x="2964" y="5759"/>
                    <a:pt x="2992" y="5772"/>
                  </a:cubicBezTo>
                  <a:lnTo>
                    <a:pt x="3097" y="5732"/>
                  </a:lnTo>
                  <a:cubicBezTo>
                    <a:pt x="3118" y="5745"/>
                    <a:pt x="3138" y="5759"/>
                    <a:pt x="3159" y="5772"/>
                  </a:cubicBezTo>
                  <a:lnTo>
                    <a:pt x="3306" y="5650"/>
                  </a:lnTo>
                  <a:lnTo>
                    <a:pt x="3620" y="5650"/>
                  </a:lnTo>
                  <a:cubicBezTo>
                    <a:pt x="3634" y="5609"/>
                    <a:pt x="3648" y="5569"/>
                    <a:pt x="3662" y="5528"/>
                  </a:cubicBezTo>
                  <a:lnTo>
                    <a:pt x="3662" y="5407"/>
                  </a:lnTo>
                  <a:cubicBezTo>
                    <a:pt x="3648" y="5353"/>
                    <a:pt x="3634" y="5298"/>
                    <a:pt x="3620" y="5244"/>
                  </a:cubicBezTo>
                  <a:lnTo>
                    <a:pt x="3682" y="5203"/>
                  </a:lnTo>
                  <a:lnTo>
                    <a:pt x="3682" y="5325"/>
                  </a:lnTo>
                  <a:lnTo>
                    <a:pt x="3745" y="5325"/>
                  </a:lnTo>
                  <a:lnTo>
                    <a:pt x="3871" y="5325"/>
                  </a:lnTo>
                  <a:cubicBezTo>
                    <a:pt x="3892" y="5312"/>
                    <a:pt x="3913" y="5298"/>
                    <a:pt x="3934" y="5285"/>
                  </a:cubicBezTo>
                  <a:cubicBezTo>
                    <a:pt x="3955" y="5326"/>
                    <a:pt x="3975" y="5366"/>
                    <a:pt x="3996" y="5407"/>
                  </a:cubicBezTo>
                  <a:cubicBezTo>
                    <a:pt x="4010" y="5447"/>
                    <a:pt x="4024" y="5488"/>
                    <a:pt x="4038" y="5528"/>
                  </a:cubicBezTo>
                  <a:lnTo>
                    <a:pt x="4122" y="5528"/>
                  </a:lnTo>
                  <a:cubicBezTo>
                    <a:pt x="4143" y="5488"/>
                    <a:pt x="4164" y="5447"/>
                    <a:pt x="4185" y="5407"/>
                  </a:cubicBezTo>
                  <a:cubicBezTo>
                    <a:pt x="4213" y="5380"/>
                    <a:pt x="4240" y="5352"/>
                    <a:pt x="4268" y="5325"/>
                  </a:cubicBezTo>
                  <a:lnTo>
                    <a:pt x="4310" y="5325"/>
                  </a:lnTo>
                  <a:cubicBezTo>
                    <a:pt x="4338" y="5339"/>
                    <a:pt x="4366" y="5352"/>
                    <a:pt x="4394" y="5366"/>
                  </a:cubicBezTo>
                  <a:cubicBezTo>
                    <a:pt x="4401" y="5407"/>
                    <a:pt x="4408" y="5447"/>
                    <a:pt x="4415" y="5488"/>
                  </a:cubicBezTo>
                  <a:cubicBezTo>
                    <a:pt x="4436" y="5515"/>
                    <a:pt x="4456" y="5542"/>
                    <a:pt x="4477" y="5569"/>
                  </a:cubicBezTo>
                  <a:cubicBezTo>
                    <a:pt x="4463" y="5610"/>
                    <a:pt x="4450" y="5650"/>
                    <a:pt x="4436" y="5691"/>
                  </a:cubicBezTo>
                  <a:cubicBezTo>
                    <a:pt x="4450" y="5732"/>
                    <a:pt x="4463" y="5772"/>
                    <a:pt x="4477" y="5813"/>
                  </a:cubicBezTo>
                  <a:lnTo>
                    <a:pt x="4582" y="5976"/>
                  </a:lnTo>
                  <a:lnTo>
                    <a:pt x="4645" y="6057"/>
                  </a:lnTo>
                  <a:lnTo>
                    <a:pt x="4687" y="6057"/>
                  </a:lnTo>
                  <a:lnTo>
                    <a:pt x="4749" y="6057"/>
                  </a:lnTo>
                  <a:cubicBezTo>
                    <a:pt x="4756" y="6016"/>
                    <a:pt x="4763" y="5976"/>
                    <a:pt x="4770" y="5935"/>
                  </a:cubicBezTo>
                  <a:lnTo>
                    <a:pt x="4770" y="5813"/>
                  </a:lnTo>
                  <a:lnTo>
                    <a:pt x="4770" y="5650"/>
                  </a:lnTo>
                  <a:lnTo>
                    <a:pt x="4812" y="5488"/>
                  </a:lnTo>
                  <a:lnTo>
                    <a:pt x="4812" y="5366"/>
                  </a:lnTo>
                  <a:cubicBezTo>
                    <a:pt x="4798" y="5312"/>
                    <a:pt x="4784" y="5257"/>
                    <a:pt x="4770" y="5203"/>
                  </a:cubicBezTo>
                  <a:cubicBezTo>
                    <a:pt x="4749" y="5190"/>
                    <a:pt x="4729" y="5176"/>
                    <a:pt x="4708" y="5163"/>
                  </a:cubicBezTo>
                  <a:cubicBezTo>
                    <a:pt x="4694" y="5176"/>
                    <a:pt x="4680" y="5190"/>
                    <a:pt x="4666" y="5203"/>
                  </a:cubicBezTo>
                  <a:cubicBezTo>
                    <a:pt x="4645" y="5190"/>
                    <a:pt x="4624" y="5176"/>
                    <a:pt x="4603" y="5163"/>
                  </a:cubicBezTo>
                  <a:lnTo>
                    <a:pt x="4603" y="5081"/>
                  </a:lnTo>
                  <a:lnTo>
                    <a:pt x="4603" y="4919"/>
                  </a:lnTo>
                  <a:cubicBezTo>
                    <a:pt x="4617" y="4810"/>
                    <a:pt x="4631" y="4702"/>
                    <a:pt x="4645" y="4593"/>
                  </a:cubicBezTo>
                  <a:cubicBezTo>
                    <a:pt x="4631" y="4525"/>
                    <a:pt x="4617" y="4458"/>
                    <a:pt x="4603" y="4390"/>
                  </a:cubicBezTo>
                  <a:cubicBezTo>
                    <a:pt x="4582" y="4349"/>
                    <a:pt x="4561" y="4309"/>
                    <a:pt x="4540" y="4268"/>
                  </a:cubicBezTo>
                  <a:lnTo>
                    <a:pt x="4498" y="4187"/>
                  </a:lnTo>
                  <a:cubicBezTo>
                    <a:pt x="4491" y="4133"/>
                    <a:pt x="4484" y="4078"/>
                    <a:pt x="4477" y="4024"/>
                  </a:cubicBezTo>
                  <a:lnTo>
                    <a:pt x="4373" y="3821"/>
                  </a:lnTo>
                  <a:cubicBezTo>
                    <a:pt x="4366" y="3780"/>
                    <a:pt x="4359" y="3740"/>
                    <a:pt x="4352" y="3699"/>
                  </a:cubicBezTo>
                  <a:lnTo>
                    <a:pt x="4394" y="3537"/>
                  </a:lnTo>
                  <a:cubicBezTo>
                    <a:pt x="4415" y="3510"/>
                    <a:pt x="4436" y="3482"/>
                    <a:pt x="4457" y="3455"/>
                  </a:cubicBezTo>
                  <a:cubicBezTo>
                    <a:pt x="4464" y="3428"/>
                    <a:pt x="4470" y="3401"/>
                    <a:pt x="4477" y="3374"/>
                  </a:cubicBezTo>
                  <a:lnTo>
                    <a:pt x="4582" y="3293"/>
                  </a:lnTo>
                  <a:cubicBezTo>
                    <a:pt x="4603" y="3252"/>
                    <a:pt x="4624" y="3212"/>
                    <a:pt x="4645" y="3171"/>
                  </a:cubicBezTo>
                  <a:cubicBezTo>
                    <a:pt x="4659" y="3144"/>
                    <a:pt x="4673" y="3116"/>
                    <a:pt x="4687" y="3089"/>
                  </a:cubicBezTo>
                  <a:lnTo>
                    <a:pt x="4833" y="2967"/>
                  </a:lnTo>
                  <a:lnTo>
                    <a:pt x="5021" y="2886"/>
                  </a:lnTo>
                  <a:lnTo>
                    <a:pt x="5189" y="2602"/>
                  </a:lnTo>
                  <a:cubicBezTo>
                    <a:pt x="5196" y="2561"/>
                    <a:pt x="5203" y="2521"/>
                    <a:pt x="5210" y="2480"/>
                  </a:cubicBezTo>
                  <a:lnTo>
                    <a:pt x="5210" y="2236"/>
                  </a:lnTo>
                  <a:cubicBezTo>
                    <a:pt x="5217" y="2195"/>
                    <a:pt x="5224" y="2155"/>
                    <a:pt x="5231" y="2114"/>
                  </a:cubicBezTo>
                  <a:lnTo>
                    <a:pt x="5231" y="1992"/>
                  </a:lnTo>
                  <a:cubicBezTo>
                    <a:pt x="5224" y="1951"/>
                    <a:pt x="5217" y="1911"/>
                    <a:pt x="5210" y="1870"/>
                  </a:cubicBezTo>
                  <a:lnTo>
                    <a:pt x="5272" y="1829"/>
                  </a:lnTo>
                  <a:lnTo>
                    <a:pt x="5461" y="1870"/>
                  </a:lnTo>
                  <a:cubicBezTo>
                    <a:pt x="5482" y="1911"/>
                    <a:pt x="5502" y="1951"/>
                    <a:pt x="5523" y="1992"/>
                  </a:cubicBezTo>
                  <a:cubicBezTo>
                    <a:pt x="5544" y="2006"/>
                    <a:pt x="5565" y="2019"/>
                    <a:pt x="5586" y="2033"/>
                  </a:cubicBezTo>
                  <a:cubicBezTo>
                    <a:pt x="5593" y="1979"/>
                    <a:pt x="5600" y="1924"/>
                    <a:pt x="5607" y="1870"/>
                  </a:cubicBezTo>
                  <a:cubicBezTo>
                    <a:pt x="5621" y="1856"/>
                    <a:pt x="5635" y="1843"/>
                    <a:pt x="5649" y="1829"/>
                  </a:cubicBezTo>
                  <a:cubicBezTo>
                    <a:pt x="5663" y="1788"/>
                    <a:pt x="5677" y="1748"/>
                    <a:pt x="5691" y="1707"/>
                  </a:cubicBezTo>
                  <a:lnTo>
                    <a:pt x="5691" y="1545"/>
                  </a:lnTo>
                  <a:cubicBezTo>
                    <a:pt x="5684" y="1504"/>
                    <a:pt x="5677" y="1464"/>
                    <a:pt x="5670" y="1423"/>
                  </a:cubicBezTo>
                  <a:lnTo>
                    <a:pt x="5670" y="1301"/>
                  </a:lnTo>
                  <a:cubicBezTo>
                    <a:pt x="5677" y="1220"/>
                    <a:pt x="5684" y="1138"/>
                    <a:pt x="5691" y="1057"/>
                  </a:cubicBezTo>
                  <a:cubicBezTo>
                    <a:pt x="5705" y="1071"/>
                    <a:pt x="5719" y="1084"/>
                    <a:pt x="5733" y="1098"/>
                  </a:cubicBezTo>
                  <a:cubicBezTo>
                    <a:pt x="5754" y="1111"/>
                    <a:pt x="5774" y="1125"/>
                    <a:pt x="5795" y="1138"/>
                  </a:cubicBezTo>
                  <a:lnTo>
                    <a:pt x="5900" y="1301"/>
                  </a:lnTo>
                  <a:cubicBezTo>
                    <a:pt x="5914" y="1342"/>
                    <a:pt x="5928" y="1382"/>
                    <a:pt x="5942" y="1423"/>
                  </a:cubicBezTo>
                  <a:cubicBezTo>
                    <a:pt x="5949" y="1464"/>
                    <a:pt x="5956" y="1504"/>
                    <a:pt x="5963" y="1545"/>
                  </a:cubicBezTo>
                  <a:cubicBezTo>
                    <a:pt x="5970" y="1586"/>
                    <a:pt x="5977" y="1626"/>
                    <a:pt x="5984" y="1667"/>
                  </a:cubicBezTo>
                  <a:cubicBezTo>
                    <a:pt x="6005" y="1680"/>
                    <a:pt x="6026" y="1694"/>
                    <a:pt x="6047" y="1707"/>
                  </a:cubicBezTo>
                  <a:lnTo>
                    <a:pt x="6214" y="1748"/>
                  </a:lnTo>
                  <a:lnTo>
                    <a:pt x="6339" y="1789"/>
                  </a:lnTo>
                  <a:cubicBezTo>
                    <a:pt x="6360" y="1775"/>
                    <a:pt x="6381" y="1762"/>
                    <a:pt x="6402" y="1748"/>
                  </a:cubicBezTo>
                  <a:cubicBezTo>
                    <a:pt x="6423" y="1734"/>
                    <a:pt x="6444" y="1721"/>
                    <a:pt x="6465" y="1707"/>
                  </a:cubicBezTo>
                  <a:cubicBezTo>
                    <a:pt x="6479" y="1639"/>
                    <a:pt x="6493" y="1572"/>
                    <a:pt x="6507" y="1504"/>
                  </a:cubicBezTo>
                  <a:cubicBezTo>
                    <a:pt x="6521" y="1518"/>
                    <a:pt x="6535" y="1531"/>
                    <a:pt x="6549" y="1545"/>
                  </a:cubicBezTo>
                  <a:cubicBezTo>
                    <a:pt x="6570" y="1558"/>
                    <a:pt x="6590" y="1572"/>
                    <a:pt x="6611" y="1585"/>
                  </a:cubicBezTo>
                  <a:cubicBezTo>
                    <a:pt x="6632" y="1572"/>
                    <a:pt x="6653" y="1558"/>
                    <a:pt x="6674" y="1545"/>
                  </a:cubicBezTo>
                  <a:cubicBezTo>
                    <a:pt x="6695" y="1558"/>
                    <a:pt x="6716" y="1572"/>
                    <a:pt x="6737" y="1585"/>
                  </a:cubicBezTo>
                  <a:cubicBezTo>
                    <a:pt x="6758" y="1612"/>
                    <a:pt x="6779" y="1640"/>
                    <a:pt x="6800" y="1667"/>
                  </a:cubicBezTo>
                  <a:cubicBezTo>
                    <a:pt x="6814" y="1626"/>
                    <a:pt x="6827" y="1586"/>
                    <a:pt x="6841" y="1545"/>
                  </a:cubicBezTo>
                  <a:cubicBezTo>
                    <a:pt x="6834" y="1504"/>
                    <a:pt x="6828" y="1464"/>
                    <a:pt x="6821" y="1423"/>
                  </a:cubicBezTo>
                  <a:cubicBezTo>
                    <a:pt x="6828" y="1342"/>
                    <a:pt x="6834" y="1260"/>
                    <a:pt x="6841" y="1179"/>
                  </a:cubicBezTo>
                  <a:cubicBezTo>
                    <a:pt x="6869" y="1138"/>
                    <a:pt x="6897" y="1098"/>
                    <a:pt x="6925" y="1057"/>
                  </a:cubicBezTo>
                  <a:lnTo>
                    <a:pt x="6946" y="976"/>
                  </a:lnTo>
                  <a:lnTo>
                    <a:pt x="7051" y="854"/>
                  </a:lnTo>
                  <a:cubicBezTo>
                    <a:pt x="7072" y="867"/>
                    <a:pt x="7092" y="881"/>
                    <a:pt x="7113" y="894"/>
                  </a:cubicBezTo>
                  <a:cubicBezTo>
                    <a:pt x="7120" y="853"/>
                    <a:pt x="7127" y="813"/>
                    <a:pt x="7134" y="772"/>
                  </a:cubicBezTo>
                  <a:cubicBezTo>
                    <a:pt x="7141" y="664"/>
                    <a:pt x="7148" y="555"/>
                    <a:pt x="7155" y="447"/>
                  </a:cubicBezTo>
                  <a:lnTo>
                    <a:pt x="7155" y="244"/>
                  </a:lnTo>
                  <a:cubicBezTo>
                    <a:pt x="7148" y="203"/>
                    <a:pt x="7141" y="163"/>
                    <a:pt x="7134" y="122"/>
                  </a:cubicBezTo>
                  <a:cubicBezTo>
                    <a:pt x="7141" y="81"/>
                    <a:pt x="7148" y="41"/>
                    <a:pt x="7155" y="0"/>
                  </a:cubicBezTo>
                  <a:close/>
                </a:path>
              </a:pathLst>
            </a:custGeom>
            <a:solidFill>
              <a:srgbClr val="FF9999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56" name="BY"/>
            <p:cNvSpPr>
              <a:spLocks/>
            </p:cNvSpPr>
            <p:nvPr/>
          </p:nvSpPr>
          <p:spPr bwMode="auto">
            <a:xfrm>
              <a:off x="6802608" y="3271044"/>
              <a:ext cx="967930" cy="846507"/>
            </a:xfrm>
            <a:custGeom>
              <a:avLst/>
              <a:gdLst>
                <a:gd name="T0" fmla="*/ 266 w 508"/>
                <a:gd name="T1" fmla="*/ 16 h 478"/>
                <a:gd name="T2" fmla="*/ 291 w 508"/>
                <a:gd name="T3" fmla="*/ 8 h 478"/>
                <a:gd name="T4" fmla="*/ 329 w 508"/>
                <a:gd name="T5" fmla="*/ 5 h 478"/>
                <a:gd name="T6" fmla="*/ 350 w 508"/>
                <a:gd name="T7" fmla="*/ 14 h 478"/>
                <a:gd name="T8" fmla="*/ 354 w 508"/>
                <a:gd name="T9" fmla="*/ 42 h 478"/>
                <a:gd name="T10" fmla="*/ 367 w 508"/>
                <a:gd name="T11" fmla="*/ 63 h 478"/>
                <a:gd name="T12" fmla="*/ 369 w 508"/>
                <a:gd name="T13" fmla="*/ 87 h 478"/>
                <a:gd name="T14" fmla="*/ 394 w 508"/>
                <a:gd name="T15" fmla="*/ 109 h 478"/>
                <a:gd name="T16" fmla="*/ 426 w 508"/>
                <a:gd name="T17" fmla="*/ 134 h 478"/>
                <a:gd name="T18" fmla="*/ 443 w 508"/>
                <a:gd name="T19" fmla="*/ 158 h 478"/>
                <a:gd name="T20" fmla="*/ 485 w 508"/>
                <a:gd name="T21" fmla="*/ 159 h 478"/>
                <a:gd name="T22" fmla="*/ 500 w 508"/>
                <a:gd name="T23" fmla="*/ 175 h 478"/>
                <a:gd name="T24" fmla="*/ 495 w 508"/>
                <a:gd name="T25" fmla="*/ 202 h 478"/>
                <a:gd name="T26" fmla="*/ 471 w 508"/>
                <a:gd name="T27" fmla="*/ 221 h 478"/>
                <a:gd name="T28" fmla="*/ 442 w 508"/>
                <a:gd name="T29" fmla="*/ 219 h 478"/>
                <a:gd name="T30" fmla="*/ 452 w 508"/>
                <a:gd name="T31" fmla="*/ 249 h 478"/>
                <a:gd name="T32" fmla="*/ 470 w 508"/>
                <a:gd name="T33" fmla="*/ 274 h 478"/>
                <a:gd name="T34" fmla="*/ 477 w 508"/>
                <a:gd name="T35" fmla="*/ 299 h 478"/>
                <a:gd name="T36" fmla="*/ 485 w 508"/>
                <a:gd name="T37" fmla="*/ 314 h 478"/>
                <a:gd name="T38" fmla="*/ 448 w 508"/>
                <a:gd name="T39" fmla="*/ 328 h 478"/>
                <a:gd name="T40" fmla="*/ 440 w 508"/>
                <a:gd name="T41" fmla="*/ 351 h 478"/>
                <a:gd name="T42" fmla="*/ 437 w 508"/>
                <a:gd name="T43" fmla="*/ 374 h 478"/>
                <a:gd name="T44" fmla="*/ 448 w 508"/>
                <a:gd name="T45" fmla="*/ 395 h 478"/>
                <a:gd name="T46" fmla="*/ 437 w 508"/>
                <a:gd name="T47" fmla="*/ 408 h 478"/>
                <a:gd name="T48" fmla="*/ 407 w 508"/>
                <a:gd name="T49" fmla="*/ 401 h 478"/>
                <a:gd name="T50" fmla="*/ 385 w 508"/>
                <a:gd name="T51" fmla="*/ 409 h 478"/>
                <a:gd name="T52" fmla="*/ 366 w 508"/>
                <a:gd name="T53" fmla="*/ 405 h 478"/>
                <a:gd name="T54" fmla="*/ 343 w 508"/>
                <a:gd name="T55" fmla="*/ 409 h 478"/>
                <a:gd name="T56" fmla="*/ 330 w 508"/>
                <a:gd name="T57" fmla="*/ 412 h 478"/>
                <a:gd name="T58" fmla="*/ 306 w 508"/>
                <a:gd name="T59" fmla="*/ 409 h 478"/>
                <a:gd name="T60" fmla="*/ 285 w 508"/>
                <a:gd name="T61" fmla="*/ 423 h 478"/>
                <a:gd name="T62" fmla="*/ 267 w 508"/>
                <a:gd name="T63" fmla="*/ 421 h 478"/>
                <a:gd name="T64" fmla="*/ 242 w 508"/>
                <a:gd name="T65" fmla="*/ 414 h 478"/>
                <a:gd name="T66" fmla="*/ 181 w 508"/>
                <a:gd name="T67" fmla="*/ 415 h 478"/>
                <a:gd name="T68" fmla="*/ 120 w 508"/>
                <a:gd name="T69" fmla="*/ 427 h 478"/>
                <a:gd name="T70" fmla="*/ 69 w 508"/>
                <a:gd name="T71" fmla="*/ 469 h 478"/>
                <a:gd name="T72" fmla="*/ 44 w 508"/>
                <a:gd name="T73" fmla="*/ 474 h 478"/>
                <a:gd name="T74" fmla="*/ 43 w 508"/>
                <a:gd name="T75" fmla="*/ 448 h 478"/>
                <a:gd name="T76" fmla="*/ 33 w 508"/>
                <a:gd name="T77" fmla="*/ 424 h 478"/>
                <a:gd name="T78" fmla="*/ 15 w 508"/>
                <a:gd name="T79" fmla="*/ 402 h 478"/>
                <a:gd name="T80" fmla="*/ 41 w 508"/>
                <a:gd name="T81" fmla="*/ 349 h 478"/>
                <a:gd name="T82" fmla="*/ 33 w 508"/>
                <a:gd name="T83" fmla="*/ 323 h 478"/>
                <a:gd name="T84" fmla="*/ 9 w 508"/>
                <a:gd name="T85" fmla="*/ 281 h 478"/>
                <a:gd name="T86" fmla="*/ 15 w 508"/>
                <a:gd name="T87" fmla="*/ 256 h 478"/>
                <a:gd name="T88" fmla="*/ 48 w 508"/>
                <a:gd name="T89" fmla="*/ 253 h 478"/>
                <a:gd name="T90" fmla="*/ 67 w 508"/>
                <a:gd name="T91" fmla="*/ 229 h 478"/>
                <a:gd name="T92" fmla="*/ 91 w 508"/>
                <a:gd name="T93" fmla="*/ 210 h 478"/>
                <a:gd name="T94" fmla="*/ 113 w 508"/>
                <a:gd name="T95" fmla="*/ 215 h 478"/>
                <a:gd name="T96" fmla="*/ 104 w 508"/>
                <a:gd name="T97" fmla="*/ 202 h 478"/>
                <a:gd name="T98" fmla="*/ 105 w 508"/>
                <a:gd name="T99" fmla="*/ 168 h 478"/>
                <a:gd name="T100" fmla="*/ 107 w 508"/>
                <a:gd name="T101" fmla="*/ 140 h 478"/>
                <a:gd name="T102" fmla="*/ 131 w 508"/>
                <a:gd name="T103" fmla="*/ 115 h 478"/>
                <a:gd name="T104" fmla="*/ 135 w 508"/>
                <a:gd name="T105" fmla="*/ 98 h 478"/>
                <a:gd name="T106" fmla="*/ 131 w 508"/>
                <a:gd name="T107" fmla="*/ 74 h 478"/>
                <a:gd name="T108" fmla="*/ 152 w 508"/>
                <a:gd name="T109" fmla="*/ 42 h 478"/>
                <a:gd name="T110" fmla="*/ 177 w 508"/>
                <a:gd name="T111" fmla="*/ 28 h 478"/>
                <a:gd name="T112" fmla="*/ 197 w 508"/>
                <a:gd name="T113" fmla="*/ 2 h 478"/>
                <a:gd name="T114" fmla="*/ 226 w 508"/>
                <a:gd name="T115" fmla="*/ 4 h 478"/>
                <a:gd name="T116" fmla="*/ 247 w 508"/>
                <a:gd name="T117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8" h="478">
                  <a:moveTo>
                    <a:pt x="247" y="0"/>
                  </a:moveTo>
                  <a:lnTo>
                    <a:pt x="250" y="0"/>
                  </a:lnTo>
                  <a:lnTo>
                    <a:pt x="253" y="2"/>
                  </a:lnTo>
                  <a:lnTo>
                    <a:pt x="263" y="2"/>
                  </a:lnTo>
                  <a:lnTo>
                    <a:pt x="265" y="3"/>
                  </a:lnTo>
                  <a:lnTo>
                    <a:pt x="268" y="6"/>
                  </a:lnTo>
                  <a:lnTo>
                    <a:pt x="266" y="12"/>
                  </a:lnTo>
                  <a:lnTo>
                    <a:pt x="266" y="16"/>
                  </a:lnTo>
                  <a:lnTo>
                    <a:pt x="267" y="19"/>
                  </a:lnTo>
                  <a:lnTo>
                    <a:pt x="271" y="22"/>
                  </a:lnTo>
                  <a:lnTo>
                    <a:pt x="274" y="25"/>
                  </a:lnTo>
                  <a:lnTo>
                    <a:pt x="276" y="24"/>
                  </a:lnTo>
                  <a:lnTo>
                    <a:pt x="280" y="19"/>
                  </a:lnTo>
                  <a:lnTo>
                    <a:pt x="284" y="14"/>
                  </a:lnTo>
                  <a:lnTo>
                    <a:pt x="289" y="14"/>
                  </a:lnTo>
                  <a:lnTo>
                    <a:pt x="291" y="8"/>
                  </a:lnTo>
                  <a:lnTo>
                    <a:pt x="293" y="5"/>
                  </a:lnTo>
                  <a:lnTo>
                    <a:pt x="297" y="3"/>
                  </a:lnTo>
                  <a:lnTo>
                    <a:pt x="304" y="4"/>
                  </a:lnTo>
                  <a:lnTo>
                    <a:pt x="306" y="0"/>
                  </a:lnTo>
                  <a:lnTo>
                    <a:pt x="312" y="1"/>
                  </a:lnTo>
                  <a:lnTo>
                    <a:pt x="322" y="1"/>
                  </a:lnTo>
                  <a:lnTo>
                    <a:pt x="323" y="4"/>
                  </a:lnTo>
                  <a:lnTo>
                    <a:pt x="329" y="5"/>
                  </a:lnTo>
                  <a:lnTo>
                    <a:pt x="331" y="8"/>
                  </a:lnTo>
                  <a:lnTo>
                    <a:pt x="332" y="11"/>
                  </a:lnTo>
                  <a:lnTo>
                    <a:pt x="335" y="11"/>
                  </a:lnTo>
                  <a:lnTo>
                    <a:pt x="339" y="12"/>
                  </a:lnTo>
                  <a:lnTo>
                    <a:pt x="341" y="15"/>
                  </a:lnTo>
                  <a:lnTo>
                    <a:pt x="344" y="13"/>
                  </a:lnTo>
                  <a:lnTo>
                    <a:pt x="348" y="12"/>
                  </a:lnTo>
                  <a:lnTo>
                    <a:pt x="350" y="14"/>
                  </a:lnTo>
                  <a:lnTo>
                    <a:pt x="353" y="17"/>
                  </a:lnTo>
                  <a:lnTo>
                    <a:pt x="353" y="21"/>
                  </a:lnTo>
                  <a:lnTo>
                    <a:pt x="353" y="24"/>
                  </a:lnTo>
                  <a:lnTo>
                    <a:pt x="354" y="27"/>
                  </a:lnTo>
                  <a:lnTo>
                    <a:pt x="357" y="30"/>
                  </a:lnTo>
                  <a:lnTo>
                    <a:pt x="354" y="35"/>
                  </a:lnTo>
                  <a:lnTo>
                    <a:pt x="353" y="40"/>
                  </a:lnTo>
                  <a:lnTo>
                    <a:pt x="354" y="42"/>
                  </a:lnTo>
                  <a:lnTo>
                    <a:pt x="357" y="43"/>
                  </a:lnTo>
                  <a:lnTo>
                    <a:pt x="360" y="47"/>
                  </a:lnTo>
                  <a:lnTo>
                    <a:pt x="364" y="49"/>
                  </a:lnTo>
                  <a:lnTo>
                    <a:pt x="365" y="51"/>
                  </a:lnTo>
                  <a:lnTo>
                    <a:pt x="367" y="54"/>
                  </a:lnTo>
                  <a:lnTo>
                    <a:pt x="369" y="59"/>
                  </a:lnTo>
                  <a:lnTo>
                    <a:pt x="371" y="62"/>
                  </a:lnTo>
                  <a:lnTo>
                    <a:pt x="367" y="63"/>
                  </a:lnTo>
                  <a:lnTo>
                    <a:pt x="367" y="66"/>
                  </a:lnTo>
                  <a:lnTo>
                    <a:pt x="368" y="70"/>
                  </a:lnTo>
                  <a:lnTo>
                    <a:pt x="365" y="72"/>
                  </a:lnTo>
                  <a:lnTo>
                    <a:pt x="365" y="76"/>
                  </a:lnTo>
                  <a:lnTo>
                    <a:pt x="365" y="80"/>
                  </a:lnTo>
                  <a:lnTo>
                    <a:pt x="364" y="83"/>
                  </a:lnTo>
                  <a:lnTo>
                    <a:pt x="365" y="87"/>
                  </a:lnTo>
                  <a:lnTo>
                    <a:pt x="369" y="87"/>
                  </a:lnTo>
                  <a:lnTo>
                    <a:pt x="378" y="91"/>
                  </a:lnTo>
                  <a:lnTo>
                    <a:pt x="380" y="94"/>
                  </a:lnTo>
                  <a:lnTo>
                    <a:pt x="386" y="92"/>
                  </a:lnTo>
                  <a:lnTo>
                    <a:pt x="390" y="95"/>
                  </a:lnTo>
                  <a:lnTo>
                    <a:pt x="390" y="99"/>
                  </a:lnTo>
                  <a:lnTo>
                    <a:pt x="388" y="104"/>
                  </a:lnTo>
                  <a:lnTo>
                    <a:pt x="388" y="109"/>
                  </a:lnTo>
                  <a:lnTo>
                    <a:pt x="394" y="109"/>
                  </a:lnTo>
                  <a:lnTo>
                    <a:pt x="397" y="110"/>
                  </a:lnTo>
                  <a:lnTo>
                    <a:pt x="401" y="116"/>
                  </a:lnTo>
                  <a:lnTo>
                    <a:pt x="403" y="118"/>
                  </a:lnTo>
                  <a:lnTo>
                    <a:pt x="406" y="124"/>
                  </a:lnTo>
                  <a:lnTo>
                    <a:pt x="408" y="128"/>
                  </a:lnTo>
                  <a:lnTo>
                    <a:pt x="419" y="133"/>
                  </a:lnTo>
                  <a:lnTo>
                    <a:pt x="422" y="134"/>
                  </a:lnTo>
                  <a:lnTo>
                    <a:pt x="426" y="134"/>
                  </a:lnTo>
                  <a:lnTo>
                    <a:pt x="431" y="135"/>
                  </a:lnTo>
                  <a:lnTo>
                    <a:pt x="434" y="134"/>
                  </a:lnTo>
                  <a:lnTo>
                    <a:pt x="437" y="137"/>
                  </a:lnTo>
                  <a:lnTo>
                    <a:pt x="439" y="136"/>
                  </a:lnTo>
                  <a:lnTo>
                    <a:pt x="443" y="141"/>
                  </a:lnTo>
                  <a:lnTo>
                    <a:pt x="443" y="144"/>
                  </a:lnTo>
                  <a:lnTo>
                    <a:pt x="444" y="152"/>
                  </a:lnTo>
                  <a:lnTo>
                    <a:pt x="443" y="158"/>
                  </a:lnTo>
                  <a:lnTo>
                    <a:pt x="450" y="160"/>
                  </a:lnTo>
                  <a:lnTo>
                    <a:pt x="460" y="154"/>
                  </a:lnTo>
                  <a:lnTo>
                    <a:pt x="465" y="155"/>
                  </a:lnTo>
                  <a:lnTo>
                    <a:pt x="472" y="155"/>
                  </a:lnTo>
                  <a:lnTo>
                    <a:pt x="477" y="157"/>
                  </a:lnTo>
                  <a:lnTo>
                    <a:pt x="480" y="156"/>
                  </a:lnTo>
                  <a:lnTo>
                    <a:pt x="483" y="156"/>
                  </a:lnTo>
                  <a:lnTo>
                    <a:pt x="485" y="159"/>
                  </a:lnTo>
                  <a:lnTo>
                    <a:pt x="482" y="163"/>
                  </a:lnTo>
                  <a:lnTo>
                    <a:pt x="482" y="166"/>
                  </a:lnTo>
                  <a:lnTo>
                    <a:pt x="485" y="170"/>
                  </a:lnTo>
                  <a:lnTo>
                    <a:pt x="489" y="171"/>
                  </a:lnTo>
                  <a:lnTo>
                    <a:pt x="492" y="172"/>
                  </a:lnTo>
                  <a:lnTo>
                    <a:pt x="495" y="174"/>
                  </a:lnTo>
                  <a:lnTo>
                    <a:pt x="498" y="173"/>
                  </a:lnTo>
                  <a:lnTo>
                    <a:pt x="500" y="175"/>
                  </a:lnTo>
                  <a:lnTo>
                    <a:pt x="506" y="182"/>
                  </a:lnTo>
                  <a:lnTo>
                    <a:pt x="508" y="185"/>
                  </a:lnTo>
                  <a:lnTo>
                    <a:pt x="501" y="188"/>
                  </a:lnTo>
                  <a:lnTo>
                    <a:pt x="499" y="192"/>
                  </a:lnTo>
                  <a:lnTo>
                    <a:pt x="495" y="192"/>
                  </a:lnTo>
                  <a:lnTo>
                    <a:pt x="497" y="195"/>
                  </a:lnTo>
                  <a:lnTo>
                    <a:pt x="497" y="199"/>
                  </a:lnTo>
                  <a:lnTo>
                    <a:pt x="495" y="202"/>
                  </a:lnTo>
                  <a:lnTo>
                    <a:pt x="492" y="206"/>
                  </a:lnTo>
                  <a:lnTo>
                    <a:pt x="490" y="210"/>
                  </a:lnTo>
                  <a:lnTo>
                    <a:pt x="486" y="213"/>
                  </a:lnTo>
                  <a:lnTo>
                    <a:pt x="484" y="217"/>
                  </a:lnTo>
                  <a:lnTo>
                    <a:pt x="481" y="219"/>
                  </a:lnTo>
                  <a:lnTo>
                    <a:pt x="476" y="219"/>
                  </a:lnTo>
                  <a:lnTo>
                    <a:pt x="474" y="220"/>
                  </a:lnTo>
                  <a:lnTo>
                    <a:pt x="471" y="221"/>
                  </a:lnTo>
                  <a:lnTo>
                    <a:pt x="468" y="220"/>
                  </a:lnTo>
                  <a:lnTo>
                    <a:pt x="465" y="221"/>
                  </a:lnTo>
                  <a:lnTo>
                    <a:pt x="462" y="216"/>
                  </a:lnTo>
                  <a:lnTo>
                    <a:pt x="457" y="216"/>
                  </a:lnTo>
                  <a:lnTo>
                    <a:pt x="453" y="215"/>
                  </a:lnTo>
                  <a:lnTo>
                    <a:pt x="449" y="218"/>
                  </a:lnTo>
                  <a:lnTo>
                    <a:pt x="445" y="219"/>
                  </a:lnTo>
                  <a:lnTo>
                    <a:pt x="442" y="219"/>
                  </a:lnTo>
                  <a:lnTo>
                    <a:pt x="441" y="222"/>
                  </a:lnTo>
                  <a:lnTo>
                    <a:pt x="441" y="226"/>
                  </a:lnTo>
                  <a:lnTo>
                    <a:pt x="443" y="229"/>
                  </a:lnTo>
                  <a:lnTo>
                    <a:pt x="441" y="232"/>
                  </a:lnTo>
                  <a:lnTo>
                    <a:pt x="439" y="237"/>
                  </a:lnTo>
                  <a:lnTo>
                    <a:pt x="444" y="241"/>
                  </a:lnTo>
                  <a:lnTo>
                    <a:pt x="448" y="246"/>
                  </a:lnTo>
                  <a:lnTo>
                    <a:pt x="452" y="249"/>
                  </a:lnTo>
                  <a:lnTo>
                    <a:pt x="455" y="249"/>
                  </a:lnTo>
                  <a:lnTo>
                    <a:pt x="459" y="252"/>
                  </a:lnTo>
                  <a:lnTo>
                    <a:pt x="461" y="254"/>
                  </a:lnTo>
                  <a:lnTo>
                    <a:pt x="464" y="259"/>
                  </a:lnTo>
                  <a:lnTo>
                    <a:pt x="460" y="265"/>
                  </a:lnTo>
                  <a:lnTo>
                    <a:pt x="464" y="269"/>
                  </a:lnTo>
                  <a:lnTo>
                    <a:pt x="467" y="272"/>
                  </a:lnTo>
                  <a:lnTo>
                    <a:pt x="470" y="274"/>
                  </a:lnTo>
                  <a:lnTo>
                    <a:pt x="469" y="276"/>
                  </a:lnTo>
                  <a:lnTo>
                    <a:pt x="468" y="279"/>
                  </a:lnTo>
                  <a:lnTo>
                    <a:pt x="471" y="281"/>
                  </a:lnTo>
                  <a:lnTo>
                    <a:pt x="472" y="286"/>
                  </a:lnTo>
                  <a:lnTo>
                    <a:pt x="474" y="289"/>
                  </a:lnTo>
                  <a:lnTo>
                    <a:pt x="476" y="292"/>
                  </a:lnTo>
                  <a:lnTo>
                    <a:pt x="475" y="296"/>
                  </a:lnTo>
                  <a:lnTo>
                    <a:pt x="477" y="299"/>
                  </a:lnTo>
                  <a:lnTo>
                    <a:pt x="480" y="300"/>
                  </a:lnTo>
                  <a:lnTo>
                    <a:pt x="483" y="300"/>
                  </a:lnTo>
                  <a:lnTo>
                    <a:pt x="483" y="303"/>
                  </a:lnTo>
                  <a:lnTo>
                    <a:pt x="485" y="306"/>
                  </a:lnTo>
                  <a:lnTo>
                    <a:pt x="488" y="307"/>
                  </a:lnTo>
                  <a:lnTo>
                    <a:pt x="490" y="309"/>
                  </a:lnTo>
                  <a:lnTo>
                    <a:pt x="491" y="312"/>
                  </a:lnTo>
                  <a:lnTo>
                    <a:pt x="485" y="314"/>
                  </a:lnTo>
                  <a:lnTo>
                    <a:pt x="475" y="315"/>
                  </a:lnTo>
                  <a:lnTo>
                    <a:pt x="470" y="317"/>
                  </a:lnTo>
                  <a:lnTo>
                    <a:pt x="466" y="320"/>
                  </a:lnTo>
                  <a:lnTo>
                    <a:pt x="465" y="324"/>
                  </a:lnTo>
                  <a:lnTo>
                    <a:pt x="464" y="326"/>
                  </a:lnTo>
                  <a:lnTo>
                    <a:pt x="459" y="325"/>
                  </a:lnTo>
                  <a:lnTo>
                    <a:pt x="455" y="325"/>
                  </a:lnTo>
                  <a:lnTo>
                    <a:pt x="448" y="328"/>
                  </a:lnTo>
                  <a:lnTo>
                    <a:pt x="447" y="334"/>
                  </a:lnTo>
                  <a:lnTo>
                    <a:pt x="449" y="336"/>
                  </a:lnTo>
                  <a:lnTo>
                    <a:pt x="447" y="336"/>
                  </a:lnTo>
                  <a:lnTo>
                    <a:pt x="446" y="340"/>
                  </a:lnTo>
                  <a:lnTo>
                    <a:pt x="445" y="342"/>
                  </a:lnTo>
                  <a:lnTo>
                    <a:pt x="444" y="346"/>
                  </a:lnTo>
                  <a:lnTo>
                    <a:pt x="441" y="348"/>
                  </a:lnTo>
                  <a:lnTo>
                    <a:pt x="440" y="351"/>
                  </a:lnTo>
                  <a:lnTo>
                    <a:pt x="439" y="355"/>
                  </a:lnTo>
                  <a:lnTo>
                    <a:pt x="440" y="359"/>
                  </a:lnTo>
                  <a:lnTo>
                    <a:pt x="438" y="361"/>
                  </a:lnTo>
                  <a:lnTo>
                    <a:pt x="439" y="364"/>
                  </a:lnTo>
                  <a:lnTo>
                    <a:pt x="440" y="367"/>
                  </a:lnTo>
                  <a:lnTo>
                    <a:pt x="437" y="368"/>
                  </a:lnTo>
                  <a:lnTo>
                    <a:pt x="437" y="371"/>
                  </a:lnTo>
                  <a:lnTo>
                    <a:pt x="437" y="374"/>
                  </a:lnTo>
                  <a:lnTo>
                    <a:pt x="436" y="378"/>
                  </a:lnTo>
                  <a:lnTo>
                    <a:pt x="438" y="380"/>
                  </a:lnTo>
                  <a:lnTo>
                    <a:pt x="442" y="382"/>
                  </a:lnTo>
                  <a:lnTo>
                    <a:pt x="443" y="385"/>
                  </a:lnTo>
                  <a:lnTo>
                    <a:pt x="444" y="388"/>
                  </a:lnTo>
                  <a:lnTo>
                    <a:pt x="444" y="391"/>
                  </a:lnTo>
                  <a:lnTo>
                    <a:pt x="447" y="393"/>
                  </a:lnTo>
                  <a:lnTo>
                    <a:pt x="448" y="395"/>
                  </a:lnTo>
                  <a:lnTo>
                    <a:pt x="450" y="400"/>
                  </a:lnTo>
                  <a:lnTo>
                    <a:pt x="448" y="404"/>
                  </a:lnTo>
                  <a:lnTo>
                    <a:pt x="447" y="408"/>
                  </a:lnTo>
                  <a:lnTo>
                    <a:pt x="448" y="411"/>
                  </a:lnTo>
                  <a:lnTo>
                    <a:pt x="445" y="410"/>
                  </a:lnTo>
                  <a:lnTo>
                    <a:pt x="442" y="410"/>
                  </a:lnTo>
                  <a:lnTo>
                    <a:pt x="439" y="408"/>
                  </a:lnTo>
                  <a:lnTo>
                    <a:pt x="437" y="408"/>
                  </a:lnTo>
                  <a:lnTo>
                    <a:pt x="433" y="406"/>
                  </a:lnTo>
                  <a:lnTo>
                    <a:pt x="432" y="403"/>
                  </a:lnTo>
                  <a:lnTo>
                    <a:pt x="431" y="400"/>
                  </a:lnTo>
                  <a:lnTo>
                    <a:pt x="427" y="399"/>
                  </a:lnTo>
                  <a:lnTo>
                    <a:pt x="422" y="395"/>
                  </a:lnTo>
                  <a:lnTo>
                    <a:pt x="418" y="394"/>
                  </a:lnTo>
                  <a:lnTo>
                    <a:pt x="411" y="396"/>
                  </a:lnTo>
                  <a:lnTo>
                    <a:pt x="407" y="401"/>
                  </a:lnTo>
                  <a:lnTo>
                    <a:pt x="404" y="401"/>
                  </a:lnTo>
                  <a:lnTo>
                    <a:pt x="403" y="404"/>
                  </a:lnTo>
                  <a:lnTo>
                    <a:pt x="397" y="405"/>
                  </a:lnTo>
                  <a:lnTo>
                    <a:pt x="394" y="402"/>
                  </a:lnTo>
                  <a:lnTo>
                    <a:pt x="391" y="402"/>
                  </a:lnTo>
                  <a:lnTo>
                    <a:pt x="389" y="403"/>
                  </a:lnTo>
                  <a:lnTo>
                    <a:pt x="387" y="407"/>
                  </a:lnTo>
                  <a:lnTo>
                    <a:pt x="385" y="409"/>
                  </a:lnTo>
                  <a:lnTo>
                    <a:pt x="383" y="413"/>
                  </a:lnTo>
                  <a:lnTo>
                    <a:pt x="379" y="414"/>
                  </a:lnTo>
                  <a:lnTo>
                    <a:pt x="376" y="418"/>
                  </a:lnTo>
                  <a:lnTo>
                    <a:pt x="374" y="418"/>
                  </a:lnTo>
                  <a:lnTo>
                    <a:pt x="372" y="415"/>
                  </a:lnTo>
                  <a:lnTo>
                    <a:pt x="369" y="412"/>
                  </a:lnTo>
                  <a:lnTo>
                    <a:pt x="367" y="408"/>
                  </a:lnTo>
                  <a:lnTo>
                    <a:pt x="366" y="405"/>
                  </a:lnTo>
                  <a:lnTo>
                    <a:pt x="363" y="402"/>
                  </a:lnTo>
                  <a:lnTo>
                    <a:pt x="361" y="400"/>
                  </a:lnTo>
                  <a:lnTo>
                    <a:pt x="358" y="397"/>
                  </a:lnTo>
                  <a:lnTo>
                    <a:pt x="356" y="397"/>
                  </a:lnTo>
                  <a:lnTo>
                    <a:pt x="353" y="404"/>
                  </a:lnTo>
                  <a:lnTo>
                    <a:pt x="350" y="406"/>
                  </a:lnTo>
                  <a:lnTo>
                    <a:pt x="346" y="407"/>
                  </a:lnTo>
                  <a:lnTo>
                    <a:pt x="343" y="409"/>
                  </a:lnTo>
                  <a:lnTo>
                    <a:pt x="341" y="414"/>
                  </a:lnTo>
                  <a:lnTo>
                    <a:pt x="340" y="418"/>
                  </a:lnTo>
                  <a:lnTo>
                    <a:pt x="341" y="421"/>
                  </a:lnTo>
                  <a:lnTo>
                    <a:pt x="339" y="422"/>
                  </a:lnTo>
                  <a:lnTo>
                    <a:pt x="336" y="422"/>
                  </a:lnTo>
                  <a:lnTo>
                    <a:pt x="334" y="420"/>
                  </a:lnTo>
                  <a:lnTo>
                    <a:pt x="332" y="415"/>
                  </a:lnTo>
                  <a:lnTo>
                    <a:pt x="330" y="412"/>
                  </a:lnTo>
                  <a:lnTo>
                    <a:pt x="324" y="412"/>
                  </a:lnTo>
                  <a:lnTo>
                    <a:pt x="321" y="414"/>
                  </a:lnTo>
                  <a:lnTo>
                    <a:pt x="319" y="416"/>
                  </a:lnTo>
                  <a:lnTo>
                    <a:pt x="317" y="418"/>
                  </a:lnTo>
                  <a:lnTo>
                    <a:pt x="314" y="415"/>
                  </a:lnTo>
                  <a:lnTo>
                    <a:pt x="311" y="413"/>
                  </a:lnTo>
                  <a:lnTo>
                    <a:pt x="309" y="410"/>
                  </a:lnTo>
                  <a:lnTo>
                    <a:pt x="306" y="409"/>
                  </a:lnTo>
                  <a:lnTo>
                    <a:pt x="304" y="411"/>
                  </a:lnTo>
                  <a:lnTo>
                    <a:pt x="303" y="417"/>
                  </a:lnTo>
                  <a:lnTo>
                    <a:pt x="301" y="419"/>
                  </a:lnTo>
                  <a:lnTo>
                    <a:pt x="295" y="421"/>
                  </a:lnTo>
                  <a:lnTo>
                    <a:pt x="293" y="421"/>
                  </a:lnTo>
                  <a:lnTo>
                    <a:pt x="289" y="418"/>
                  </a:lnTo>
                  <a:lnTo>
                    <a:pt x="286" y="418"/>
                  </a:lnTo>
                  <a:lnTo>
                    <a:pt x="285" y="423"/>
                  </a:lnTo>
                  <a:lnTo>
                    <a:pt x="286" y="426"/>
                  </a:lnTo>
                  <a:lnTo>
                    <a:pt x="284" y="432"/>
                  </a:lnTo>
                  <a:lnTo>
                    <a:pt x="282" y="433"/>
                  </a:lnTo>
                  <a:lnTo>
                    <a:pt x="280" y="431"/>
                  </a:lnTo>
                  <a:lnTo>
                    <a:pt x="280" y="426"/>
                  </a:lnTo>
                  <a:lnTo>
                    <a:pt x="278" y="422"/>
                  </a:lnTo>
                  <a:lnTo>
                    <a:pt x="274" y="422"/>
                  </a:lnTo>
                  <a:lnTo>
                    <a:pt x="267" y="421"/>
                  </a:lnTo>
                  <a:lnTo>
                    <a:pt x="265" y="423"/>
                  </a:lnTo>
                  <a:lnTo>
                    <a:pt x="262" y="426"/>
                  </a:lnTo>
                  <a:lnTo>
                    <a:pt x="258" y="426"/>
                  </a:lnTo>
                  <a:lnTo>
                    <a:pt x="254" y="424"/>
                  </a:lnTo>
                  <a:lnTo>
                    <a:pt x="251" y="422"/>
                  </a:lnTo>
                  <a:lnTo>
                    <a:pt x="248" y="420"/>
                  </a:lnTo>
                  <a:lnTo>
                    <a:pt x="247" y="416"/>
                  </a:lnTo>
                  <a:lnTo>
                    <a:pt x="242" y="414"/>
                  </a:lnTo>
                  <a:lnTo>
                    <a:pt x="237" y="415"/>
                  </a:lnTo>
                  <a:lnTo>
                    <a:pt x="232" y="419"/>
                  </a:lnTo>
                  <a:lnTo>
                    <a:pt x="228" y="419"/>
                  </a:lnTo>
                  <a:lnTo>
                    <a:pt x="217" y="417"/>
                  </a:lnTo>
                  <a:lnTo>
                    <a:pt x="203" y="419"/>
                  </a:lnTo>
                  <a:lnTo>
                    <a:pt x="201" y="416"/>
                  </a:lnTo>
                  <a:lnTo>
                    <a:pt x="187" y="418"/>
                  </a:lnTo>
                  <a:lnTo>
                    <a:pt x="181" y="415"/>
                  </a:lnTo>
                  <a:lnTo>
                    <a:pt x="176" y="416"/>
                  </a:lnTo>
                  <a:lnTo>
                    <a:pt x="163" y="416"/>
                  </a:lnTo>
                  <a:lnTo>
                    <a:pt x="159" y="418"/>
                  </a:lnTo>
                  <a:lnTo>
                    <a:pt x="140" y="422"/>
                  </a:lnTo>
                  <a:lnTo>
                    <a:pt x="130" y="422"/>
                  </a:lnTo>
                  <a:lnTo>
                    <a:pt x="127" y="422"/>
                  </a:lnTo>
                  <a:lnTo>
                    <a:pt x="125" y="423"/>
                  </a:lnTo>
                  <a:lnTo>
                    <a:pt x="120" y="427"/>
                  </a:lnTo>
                  <a:lnTo>
                    <a:pt x="105" y="433"/>
                  </a:lnTo>
                  <a:lnTo>
                    <a:pt x="100" y="433"/>
                  </a:lnTo>
                  <a:lnTo>
                    <a:pt x="87" y="437"/>
                  </a:lnTo>
                  <a:lnTo>
                    <a:pt x="85" y="439"/>
                  </a:lnTo>
                  <a:lnTo>
                    <a:pt x="83" y="443"/>
                  </a:lnTo>
                  <a:lnTo>
                    <a:pt x="83" y="451"/>
                  </a:lnTo>
                  <a:lnTo>
                    <a:pt x="76" y="459"/>
                  </a:lnTo>
                  <a:lnTo>
                    <a:pt x="69" y="469"/>
                  </a:lnTo>
                  <a:lnTo>
                    <a:pt x="67" y="470"/>
                  </a:lnTo>
                  <a:lnTo>
                    <a:pt x="63" y="466"/>
                  </a:lnTo>
                  <a:lnTo>
                    <a:pt x="60" y="466"/>
                  </a:lnTo>
                  <a:lnTo>
                    <a:pt x="54" y="465"/>
                  </a:lnTo>
                  <a:lnTo>
                    <a:pt x="48" y="469"/>
                  </a:lnTo>
                  <a:lnTo>
                    <a:pt x="46" y="472"/>
                  </a:lnTo>
                  <a:lnTo>
                    <a:pt x="46" y="478"/>
                  </a:lnTo>
                  <a:lnTo>
                    <a:pt x="44" y="474"/>
                  </a:lnTo>
                  <a:lnTo>
                    <a:pt x="43" y="472"/>
                  </a:lnTo>
                  <a:lnTo>
                    <a:pt x="43" y="469"/>
                  </a:lnTo>
                  <a:lnTo>
                    <a:pt x="42" y="464"/>
                  </a:lnTo>
                  <a:lnTo>
                    <a:pt x="42" y="461"/>
                  </a:lnTo>
                  <a:lnTo>
                    <a:pt x="41" y="459"/>
                  </a:lnTo>
                  <a:lnTo>
                    <a:pt x="42" y="456"/>
                  </a:lnTo>
                  <a:lnTo>
                    <a:pt x="45" y="452"/>
                  </a:lnTo>
                  <a:lnTo>
                    <a:pt x="43" y="448"/>
                  </a:lnTo>
                  <a:lnTo>
                    <a:pt x="43" y="444"/>
                  </a:lnTo>
                  <a:lnTo>
                    <a:pt x="42" y="441"/>
                  </a:lnTo>
                  <a:lnTo>
                    <a:pt x="43" y="437"/>
                  </a:lnTo>
                  <a:lnTo>
                    <a:pt x="43" y="433"/>
                  </a:lnTo>
                  <a:lnTo>
                    <a:pt x="42" y="430"/>
                  </a:lnTo>
                  <a:lnTo>
                    <a:pt x="40" y="427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1" y="421"/>
                  </a:lnTo>
                  <a:lnTo>
                    <a:pt x="28" y="420"/>
                  </a:lnTo>
                  <a:lnTo>
                    <a:pt x="25" y="420"/>
                  </a:lnTo>
                  <a:lnTo>
                    <a:pt x="20" y="418"/>
                  </a:lnTo>
                  <a:lnTo>
                    <a:pt x="13" y="415"/>
                  </a:lnTo>
                  <a:lnTo>
                    <a:pt x="11" y="413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9" y="390"/>
                  </a:lnTo>
                  <a:lnTo>
                    <a:pt x="24" y="385"/>
                  </a:lnTo>
                  <a:lnTo>
                    <a:pt x="28" y="381"/>
                  </a:lnTo>
                  <a:lnTo>
                    <a:pt x="37" y="376"/>
                  </a:lnTo>
                  <a:lnTo>
                    <a:pt x="43" y="370"/>
                  </a:lnTo>
                  <a:lnTo>
                    <a:pt x="45" y="367"/>
                  </a:lnTo>
                  <a:lnTo>
                    <a:pt x="45" y="363"/>
                  </a:lnTo>
                  <a:lnTo>
                    <a:pt x="41" y="349"/>
                  </a:lnTo>
                  <a:lnTo>
                    <a:pt x="40" y="347"/>
                  </a:lnTo>
                  <a:lnTo>
                    <a:pt x="40" y="343"/>
                  </a:lnTo>
                  <a:lnTo>
                    <a:pt x="39" y="340"/>
                  </a:lnTo>
                  <a:lnTo>
                    <a:pt x="38" y="337"/>
                  </a:lnTo>
                  <a:lnTo>
                    <a:pt x="35" y="334"/>
                  </a:lnTo>
                  <a:lnTo>
                    <a:pt x="36" y="328"/>
                  </a:lnTo>
                  <a:lnTo>
                    <a:pt x="36" y="325"/>
                  </a:lnTo>
                  <a:lnTo>
                    <a:pt x="33" y="323"/>
                  </a:lnTo>
                  <a:lnTo>
                    <a:pt x="31" y="320"/>
                  </a:lnTo>
                  <a:lnTo>
                    <a:pt x="29" y="318"/>
                  </a:lnTo>
                  <a:lnTo>
                    <a:pt x="28" y="316"/>
                  </a:lnTo>
                  <a:lnTo>
                    <a:pt x="24" y="307"/>
                  </a:lnTo>
                  <a:lnTo>
                    <a:pt x="22" y="305"/>
                  </a:lnTo>
                  <a:lnTo>
                    <a:pt x="19" y="300"/>
                  </a:lnTo>
                  <a:lnTo>
                    <a:pt x="11" y="287"/>
                  </a:lnTo>
                  <a:lnTo>
                    <a:pt x="9" y="281"/>
                  </a:lnTo>
                  <a:lnTo>
                    <a:pt x="8" y="275"/>
                  </a:lnTo>
                  <a:lnTo>
                    <a:pt x="5" y="272"/>
                  </a:lnTo>
                  <a:lnTo>
                    <a:pt x="3" y="265"/>
                  </a:lnTo>
                  <a:lnTo>
                    <a:pt x="2" y="263"/>
                  </a:lnTo>
                  <a:lnTo>
                    <a:pt x="0" y="257"/>
                  </a:lnTo>
                  <a:lnTo>
                    <a:pt x="7" y="259"/>
                  </a:lnTo>
                  <a:lnTo>
                    <a:pt x="11" y="257"/>
                  </a:lnTo>
                  <a:lnTo>
                    <a:pt x="15" y="256"/>
                  </a:lnTo>
                  <a:lnTo>
                    <a:pt x="22" y="252"/>
                  </a:lnTo>
                  <a:lnTo>
                    <a:pt x="26" y="253"/>
                  </a:lnTo>
                  <a:lnTo>
                    <a:pt x="30" y="252"/>
                  </a:lnTo>
                  <a:lnTo>
                    <a:pt x="34" y="249"/>
                  </a:lnTo>
                  <a:lnTo>
                    <a:pt x="38" y="248"/>
                  </a:lnTo>
                  <a:lnTo>
                    <a:pt x="41" y="252"/>
                  </a:lnTo>
                  <a:lnTo>
                    <a:pt x="45" y="253"/>
                  </a:lnTo>
                  <a:lnTo>
                    <a:pt x="48" y="253"/>
                  </a:lnTo>
                  <a:lnTo>
                    <a:pt x="55" y="244"/>
                  </a:lnTo>
                  <a:lnTo>
                    <a:pt x="57" y="242"/>
                  </a:lnTo>
                  <a:lnTo>
                    <a:pt x="62" y="241"/>
                  </a:lnTo>
                  <a:lnTo>
                    <a:pt x="64" y="241"/>
                  </a:lnTo>
                  <a:lnTo>
                    <a:pt x="70" y="241"/>
                  </a:lnTo>
                  <a:lnTo>
                    <a:pt x="70" y="236"/>
                  </a:lnTo>
                  <a:lnTo>
                    <a:pt x="69" y="233"/>
                  </a:lnTo>
                  <a:lnTo>
                    <a:pt x="67" y="229"/>
                  </a:lnTo>
                  <a:lnTo>
                    <a:pt x="70" y="224"/>
                  </a:lnTo>
                  <a:lnTo>
                    <a:pt x="72" y="223"/>
                  </a:lnTo>
                  <a:lnTo>
                    <a:pt x="75" y="223"/>
                  </a:lnTo>
                  <a:lnTo>
                    <a:pt x="79" y="224"/>
                  </a:lnTo>
                  <a:lnTo>
                    <a:pt x="82" y="223"/>
                  </a:lnTo>
                  <a:lnTo>
                    <a:pt x="85" y="218"/>
                  </a:lnTo>
                  <a:lnTo>
                    <a:pt x="86" y="211"/>
                  </a:lnTo>
                  <a:lnTo>
                    <a:pt x="91" y="210"/>
                  </a:lnTo>
                  <a:lnTo>
                    <a:pt x="95" y="209"/>
                  </a:lnTo>
                  <a:lnTo>
                    <a:pt x="97" y="204"/>
                  </a:lnTo>
                  <a:lnTo>
                    <a:pt x="105" y="208"/>
                  </a:lnTo>
                  <a:lnTo>
                    <a:pt x="102" y="210"/>
                  </a:lnTo>
                  <a:lnTo>
                    <a:pt x="104" y="213"/>
                  </a:lnTo>
                  <a:lnTo>
                    <a:pt x="105" y="217"/>
                  </a:lnTo>
                  <a:lnTo>
                    <a:pt x="111" y="217"/>
                  </a:lnTo>
                  <a:lnTo>
                    <a:pt x="113" y="215"/>
                  </a:lnTo>
                  <a:lnTo>
                    <a:pt x="116" y="214"/>
                  </a:lnTo>
                  <a:lnTo>
                    <a:pt x="118" y="211"/>
                  </a:lnTo>
                  <a:lnTo>
                    <a:pt x="117" y="207"/>
                  </a:lnTo>
                  <a:lnTo>
                    <a:pt x="116" y="204"/>
                  </a:lnTo>
                  <a:lnTo>
                    <a:pt x="114" y="202"/>
                  </a:lnTo>
                  <a:lnTo>
                    <a:pt x="111" y="199"/>
                  </a:lnTo>
                  <a:lnTo>
                    <a:pt x="106" y="201"/>
                  </a:lnTo>
                  <a:lnTo>
                    <a:pt x="104" y="202"/>
                  </a:lnTo>
                  <a:lnTo>
                    <a:pt x="101" y="198"/>
                  </a:lnTo>
                  <a:lnTo>
                    <a:pt x="104" y="192"/>
                  </a:lnTo>
                  <a:lnTo>
                    <a:pt x="104" y="188"/>
                  </a:lnTo>
                  <a:lnTo>
                    <a:pt x="103" y="183"/>
                  </a:lnTo>
                  <a:lnTo>
                    <a:pt x="104" y="180"/>
                  </a:lnTo>
                  <a:lnTo>
                    <a:pt x="107" y="178"/>
                  </a:lnTo>
                  <a:lnTo>
                    <a:pt x="108" y="173"/>
                  </a:lnTo>
                  <a:lnTo>
                    <a:pt x="105" y="168"/>
                  </a:lnTo>
                  <a:lnTo>
                    <a:pt x="104" y="165"/>
                  </a:lnTo>
                  <a:lnTo>
                    <a:pt x="104" y="163"/>
                  </a:lnTo>
                  <a:lnTo>
                    <a:pt x="103" y="157"/>
                  </a:lnTo>
                  <a:lnTo>
                    <a:pt x="104" y="154"/>
                  </a:lnTo>
                  <a:lnTo>
                    <a:pt x="104" y="150"/>
                  </a:lnTo>
                  <a:lnTo>
                    <a:pt x="105" y="146"/>
                  </a:lnTo>
                  <a:lnTo>
                    <a:pt x="107" y="143"/>
                  </a:lnTo>
                  <a:lnTo>
                    <a:pt x="107" y="140"/>
                  </a:lnTo>
                  <a:lnTo>
                    <a:pt x="112" y="138"/>
                  </a:lnTo>
                  <a:lnTo>
                    <a:pt x="119" y="136"/>
                  </a:lnTo>
                  <a:lnTo>
                    <a:pt x="122" y="130"/>
                  </a:lnTo>
                  <a:lnTo>
                    <a:pt x="123" y="124"/>
                  </a:lnTo>
                  <a:lnTo>
                    <a:pt x="122" y="120"/>
                  </a:lnTo>
                  <a:lnTo>
                    <a:pt x="123" y="116"/>
                  </a:lnTo>
                  <a:lnTo>
                    <a:pt x="125" y="115"/>
                  </a:lnTo>
                  <a:lnTo>
                    <a:pt x="131" y="115"/>
                  </a:lnTo>
                  <a:lnTo>
                    <a:pt x="141" y="114"/>
                  </a:lnTo>
                  <a:lnTo>
                    <a:pt x="142" y="110"/>
                  </a:lnTo>
                  <a:lnTo>
                    <a:pt x="142" y="106"/>
                  </a:lnTo>
                  <a:lnTo>
                    <a:pt x="144" y="103"/>
                  </a:lnTo>
                  <a:lnTo>
                    <a:pt x="147" y="101"/>
                  </a:lnTo>
                  <a:lnTo>
                    <a:pt x="148" y="96"/>
                  </a:lnTo>
                  <a:lnTo>
                    <a:pt x="138" y="96"/>
                  </a:lnTo>
                  <a:lnTo>
                    <a:pt x="135" y="98"/>
                  </a:lnTo>
                  <a:lnTo>
                    <a:pt x="130" y="98"/>
                  </a:lnTo>
                  <a:lnTo>
                    <a:pt x="128" y="94"/>
                  </a:lnTo>
                  <a:lnTo>
                    <a:pt x="129" y="91"/>
                  </a:lnTo>
                  <a:lnTo>
                    <a:pt x="129" y="87"/>
                  </a:lnTo>
                  <a:lnTo>
                    <a:pt x="131" y="84"/>
                  </a:lnTo>
                  <a:lnTo>
                    <a:pt x="129" y="81"/>
                  </a:lnTo>
                  <a:lnTo>
                    <a:pt x="129" y="77"/>
                  </a:lnTo>
                  <a:lnTo>
                    <a:pt x="131" y="74"/>
                  </a:lnTo>
                  <a:lnTo>
                    <a:pt x="130" y="69"/>
                  </a:lnTo>
                  <a:lnTo>
                    <a:pt x="129" y="65"/>
                  </a:lnTo>
                  <a:lnTo>
                    <a:pt x="130" y="62"/>
                  </a:lnTo>
                  <a:lnTo>
                    <a:pt x="136" y="62"/>
                  </a:lnTo>
                  <a:lnTo>
                    <a:pt x="140" y="59"/>
                  </a:lnTo>
                  <a:lnTo>
                    <a:pt x="143" y="50"/>
                  </a:lnTo>
                  <a:lnTo>
                    <a:pt x="145" y="46"/>
                  </a:lnTo>
                  <a:lnTo>
                    <a:pt x="152" y="42"/>
                  </a:lnTo>
                  <a:lnTo>
                    <a:pt x="159" y="45"/>
                  </a:lnTo>
                  <a:lnTo>
                    <a:pt x="162" y="44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69" y="42"/>
                  </a:lnTo>
                  <a:lnTo>
                    <a:pt x="176" y="41"/>
                  </a:lnTo>
                  <a:lnTo>
                    <a:pt x="176" y="32"/>
                  </a:lnTo>
                  <a:lnTo>
                    <a:pt x="177" y="28"/>
                  </a:lnTo>
                  <a:lnTo>
                    <a:pt x="181" y="23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85" y="12"/>
                  </a:lnTo>
                  <a:lnTo>
                    <a:pt x="186" y="9"/>
                  </a:lnTo>
                  <a:lnTo>
                    <a:pt x="189" y="6"/>
                  </a:lnTo>
                  <a:lnTo>
                    <a:pt x="193" y="3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09" y="8"/>
                  </a:lnTo>
                  <a:lnTo>
                    <a:pt x="210" y="5"/>
                  </a:lnTo>
                  <a:lnTo>
                    <a:pt x="218" y="1"/>
                  </a:lnTo>
                  <a:lnTo>
                    <a:pt x="221" y="1"/>
                  </a:lnTo>
                  <a:lnTo>
                    <a:pt x="224" y="2"/>
                  </a:lnTo>
                  <a:lnTo>
                    <a:pt x="226" y="4"/>
                  </a:lnTo>
                  <a:lnTo>
                    <a:pt x="228" y="7"/>
                  </a:lnTo>
                  <a:lnTo>
                    <a:pt x="230" y="11"/>
                  </a:lnTo>
                  <a:lnTo>
                    <a:pt x="235" y="12"/>
                  </a:lnTo>
                  <a:lnTo>
                    <a:pt x="237" y="7"/>
                  </a:lnTo>
                  <a:lnTo>
                    <a:pt x="240" y="5"/>
                  </a:lnTo>
                  <a:lnTo>
                    <a:pt x="242" y="2"/>
                  </a:lnTo>
                  <a:lnTo>
                    <a:pt x="244" y="1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99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57" name="BE"/>
            <p:cNvSpPr>
              <a:spLocks/>
            </p:cNvSpPr>
            <p:nvPr/>
          </p:nvSpPr>
          <p:spPr bwMode="auto">
            <a:xfrm>
              <a:off x="4560461" y="4238085"/>
              <a:ext cx="419287" cy="333891"/>
            </a:xfrm>
            <a:custGeom>
              <a:avLst/>
              <a:gdLst>
                <a:gd name="T0" fmla="*/ 136 w 221"/>
                <a:gd name="T1" fmla="*/ 6 h 189"/>
                <a:gd name="T2" fmla="*/ 144 w 221"/>
                <a:gd name="T3" fmla="*/ 9 h 189"/>
                <a:gd name="T4" fmla="*/ 151 w 221"/>
                <a:gd name="T5" fmla="*/ 10 h 189"/>
                <a:gd name="T6" fmla="*/ 157 w 221"/>
                <a:gd name="T7" fmla="*/ 19 h 189"/>
                <a:gd name="T8" fmla="*/ 172 w 221"/>
                <a:gd name="T9" fmla="*/ 22 h 189"/>
                <a:gd name="T10" fmla="*/ 182 w 221"/>
                <a:gd name="T11" fmla="*/ 31 h 189"/>
                <a:gd name="T12" fmla="*/ 193 w 221"/>
                <a:gd name="T13" fmla="*/ 35 h 189"/>
                <a:gd name="T14" fmla="*/ 190 w 221"/>
                <a:gd name="T15" fmla="*/ 47 h 189"/>
                <a:gd name="T16" fmla="*/ 184 w 221"/>
                <a:gd name="T17" fmla="*/ 58 h 189"/>
                <a:gd name="T18" fmla="*/ 183 w 221"/>
                <a:gd name="T19" fmla="*/ 72 h 189"/>
                <a:gd name="T20" fmla="*/ 200 w 221"/>
                <a:gd name="T21" fmla="*/ 74 h 189"/>
                <a:gd name="T22" fmla="*/ 215 w 221"/>
                <a:gd name="T23" fmla="*/ 87 h 189"/>
                <a:gd name="T24" fmla="*/ 212 w 221"/>
                <a:gd name="T25" fmla="*/ 99 h 189"/>
                <a:gd name="T26" fmla="*/ 220 w 221"/>
                <a:gd name="T27" fmla="*/ 106 h 189"/>
                <a:gd name="T28" fmla="*/ 215 w 221"/>
                <a:gd name="T29" fmla="*/ 119 h 189"/>
                <a:gd name="T30" fmla="*/ 206 w 221"/>
                <a:gd name="T31" fmla="*/ 129 h 189"/>
                <a:gd name="T32" fmla="*/ 198 w 221"/>
                <a:gd name="T33" fmla="*/ 127 h 189"/>
                <a:gd name="T34" fmla="*/ 190 w 221"/>
                <a:gd name="T35" fmla="*/ 137 h 189"/>
                <a:gd name="T36" fmla="*/ 183 w 221"/>
                <a:gd name="T37" fmla="*/ 148 h 189"/>
                <a:gd name="T38" fmla="*/ 181 w 221"/>
                <a:gd name="T39" fmla="*/ 163 h 189"/>
                <a:gd name="T40" fmla="*/ 187 w 221"/>
                <a:gd name="T41" fmla="*/ 173 h 189"/>
                <a:gd name="T42" fmla="*/ 183 w 221"/>
                <a:gd name="T43" fmla="*/ 186 h 189"/>
                <a:gd name="T44" fmla="*/ 173 w 221"/>
                <a:gd name="T45" fmla="*/ 185 h 189"/>
                <a:gd name="T46" fmla="*/ 163 w 221"/>
                <a:gd name="T47" fmla="*/ 186 h 189"/>
                <a:gd name="T48" fmla="*/ 154 w 221"/>
                <a:gd name="T49" fmla="*/ 175 h 189"/>
                <a:gd name="T50" fmla="*/ 145 w 221"/>
                <a:gd name="T51" fmla="*/ 169 h 189"/>
                <a:gd name="T52" fmla="*/ 133 w 221"/>
                <a:gd name="T53" fmla="*/ 159 h 189"/>
                <a:gd name="T54" fmla="*/ 127 w 221"/>
                <a:gd name="T55" fmla="*/ 152 h 189"/>
                <a:gd name="T56" fmla="*/ 125 w 221"/>
                <a:gd name="T57" fmla="*/ 142 h 189"/>
                <a:gd name="T58" fmla="*/ 128 w 221"/>
                <a:gd name="T59" fmla="*/ 126 h 189"/>
                <a:gd name="T60" fmla="*/ 118 w 221"/>
                <a:gd name="T61" fmla="*/ 138 h 189"/>
                <a:gd name="T62" fmla="*/ 103 w 221"/>
                <a:gd name="T63" fmla="*/ 144 h 189"/>
                <a:gd name="T64" fmla="*/ 86 w 221"/>
                <a:gd name="T65" fmla="*/ 136 h 189"/>
                <a:gd name="T66" fmla="*/ 87 w 221"/>
                <a:gd name="T67" fmla="*/ 124 h 189"/>
                <a:gd name="T68" fmla="*/ 90 w 221"/>
                <a:gd name="T69" fmla="*/ 111 h 189"/>
                <a:gd name="T70" fmla="*/ 81 w 221"/>
                <a:gd name="T71" fmla="*/ 103 h 189"/>
                <a:gd name="T72" fmla="*/ 65 w 221"/>
                <a:gd name="T73" fmla="*/ 102 h 189"/>
                <a:gd name="T74" fmla="*/ 60 w 221"/>
                <a:gd name="T75" fmla="*/ 96 h 189"/>
                <a:gd name="T76" fmla="*/ 52 w 221"/>
                <a:gd name="T77" fmla="*/ 88 h 189"/>
                <a:gd name="T78" fmla="*/ 43 w 221"/>
                <a:gd name="T79" fmla="*/ 86 h 189"/>
                <a:gd name="T80" fmla="*/ 37 w 221"/>
                <a:gd name="T81" fmla="*/ 74 h 189"/>
                <a:gd name="T82" fmla="*/ 34 w 221"/>
                <a:gd name="T83" fmla="*/ 62 h 189"/>
                <a:gd name="T84" fmla="*/ 21 w 221"/>
                <a:gd name="T85" fmla="*/ 62 h 189"/>
                <a:gd name="T86" fmla="*/ 8 w 221"/>
                <a:gd name="T87" fmla="*/ 55 h 189"/>
                <a:gd name="T88" fmla="*/ 1 w 221"/>
                <a:gd name="T89" fmla="*/ 43 h 189"/>
                <a:gd name="T90" fmla="*/ 0 w 221"/>
                <a:gd name="T91" fmla="*/ 29 h 189"/>
                <a:gd name="T92" fmla="*/ 25 w 221"/>
                <a:gd name="T93" fmla="*/ 14 h 189"/>
                <a:gd name="T94" fmla="*/ 50 w 221"/>
                <a:gd name="T95" fmla="*/ 13 h 189"/>
                <a:gd name="T96" fmla="*/ 58 w 221"/>
                <a:gd name="T97" fmla="*/ 15 h 189"/>
                <a:gd name="T98" fmla="*/ 73 w 221"/>
                <a:gd name="T99" fmla="*/ 17 h 189"/>
                <a:gd name="T100" fmla="*/ 95 w 221"/>
                <a:gd name="T101" fmla="*/ 18 h 189"/>
                <a:gd name="T102" fmla="*/ 103 w 221"/>
                <a:gd name="T103" fmla="*/ 13 h 189"/>
                <a:gd name="T104" fmla="*/ 105 w 221"/>
                <a:gd name="T105" fmla="*/ 15 h 189"/>
                <a:gd name="T106" fmla="*/ 111 w 221"/>
                <a:gd name="T107" fmla="*/ 12 h 189"/>
                <a:gd name="T108" fmla="*/ 117 w 221"/>
                <a:gd name="T109" fmla="*/ 1 h 189"/>
                <a:gd name="T110" fmla="*/ 125 w 221"/>
                <a:gd name="T111" fmla="*/ 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1" h="189">
                  <a:moveTo>
                    <a:pt x="134" y="0"/>
                  </a:moveTo>
                  <a:lnTo>
                    <a:pt x="137" y="2"/>
                  </a:lnTo>
                  <a:lnTo>
                    <a:pt x="136" y="5"/>
                  </a:lnTo>
                  <a:lnTo>
                    <a:pt x="136" y="6"/>
                  </a:lnTo>
                  <a:lnTo>
                    <a:pt x="134" y="7"/>
                  </a:lnTo>
                  <a:lnTo>
                    <a:pt x="138" y="9"/>
                  </a:lnTo>
                  <a:lnTo>
                    <a:pt x="141" y="10"/>
                  </a:lnTo>
                  <a:lnTo>
                    <a:pt x="144" y="9"/>
                  </a:lnTo>
                  <a:lnTo>
                    <a:pt x="146" y="6"/>
                  </a:lnTo>
                  <a:lnTo>
                    <a:pt x="148" y="3"/>
                  </a:lnTo>
                  <a:lnTo>
                    <a:pt x="152" y="7"/>
                  </a:lnTo>
                  <a:lnTo>
                    <a:pt x="151" y="10"/>
                  </a:lnTo>
                  <a:lnTo>
                    <a:pt x="151" y="13"/>
                  </a:lnTo>
                  <a:lnTo>
                    <a:pt x="153" y="16"/>
                  </a:lnTo>
                  <a:lnTo>
                    <a:pt x="154" y="18"/>
                  </a:lnTo>
                  <a:lnTo>
                    <a:pt x="157" y="19"/>
                  </a:lnTo>
                  <a:lnTo>
                    <a:pt x="159" y="24"/>
                  </a:lnTo>
                  <a:lnTo>
                    <a:pt x="162" y="24"/>
                  </a:lnTo>
                  <a:lnTo>
                    <a:pt x="169" y="24"/>
                  </a:lnTo>
                  <a:lnTo>
                    <a:pt x="172" y="22"/>
                  </a:lnTo>
                  <a:lnTo>
                    <a:pt x="175" y="22"/>
                  </a:lnTo>
                  <a:lnTo>
                    <a:pt x="177" y="25"/>
                  </a:lnTo>
                  <a:lnTo>
                    <a:pt x="177" y="29"/>
                  </a:lnTo>
                  <a:lnTo>
                    <a:pt x="182" y="31"/>
                  </a:lnTo>
                  <a:lnTo>
                    <a:pt x="185" y="33"/>
                  </a:lnTo>
                  <a:lnTo>
                    <a:pt x="187" y="32"/>
                  </a:lnTo>
                  <a:lnTo>
                    <a:pt x="190" y="35"/>
                  </a:lnTo>
                  <a:lnTo>
                    <a:pt x="193" y="35"/>
                  </a:lnTo>
                  <a:lnTo>
                    <a:pt x="193" y="39"/>
                  </a:lnTo>
                  <a:lnTo>
                    <a:pt x="192" y="41"/>
                  </a:lnTo>
                  <a:lnTo>
                    <a:pt x="191" y="44"/>
                  </a:lnTo>
                  <a:lnTo>
                    <a:pt x="190" y="47"/>
                  </a:lnTo>
                  <a:lnTo>
                    <a:pt x="186" y="53"/>
                  </a:lnTo>
                  <a:lnTo>
                    <a:pt x="189" y="53"/>
                  </a:lnTo>
                  <a:lnTo>
                    <a:pt x="187" y="56"/>
                  </a:lnTo>
                  <a:lnTo>
                    <a:pt x="184" y="58"/>
                  </a:lnTo>
                  <a:lnTo>
                    <a:pt x="180" y="64"/>
                  </a:lnTo>
                  <a:lnTo>
                    <a:pt x="181" y="67"/>
                  </a:lnTo>
                  <a:lnTo>
                    <a:pt x="183" y="69"/>
                  </a:lnTo>
                  <a:lnTo>
                    <a:pt x="183" y="72"/>
                  </a:lnTo>
                  <a:lnTo>
                    <a:pt x="185" y="73"/>
                  </a:lnTo>
                  <a:lnTo>
                    <a:pt x="189" y="73"/>
                  </a:lnTo>
                  <a:lnTo>
                    <a:pt x="194" y="73"/>
                  </a:lnTo>
                  <a:lnTo>
                    <a:pt x="200" y="74"/>
                  </a:lnTo>
                  <a:lnTo>
                    <a:pt x="202" y="78"/>
                  </a:lnTo>
                  <a:lnTo>
                    <a:pt x="205" y="78"/>
                  </a:lnTo>
                  <a:lnTo>
                    <a:pt x="210" y="85"/>
                  </a:lnTo>
                  <a:lnTo>
                    <a:pt x="215" y="87"/>
                  </a:lnTo>
                  <a:lnTo>
                    <a:pt x="213" y="91"/>
                  </a:lnTo>
                  <a:lnTo>
                    <a:pt x="210" y="94"/>
                  </a:lnTo>
                  <a:lnTo>
                    <a:pt x="211" y="96"/>
                  </a:lnTo>
                  <a:lnTo>
                    <a:pt x="212" y="99"/>
                  </a:lnTo>
                  <a:lnTo>
                    <a:pt x="215" y="99"/>
                  </a:lnTo>
                  <a:lnTo>
                    <a:pt x="219" y="100"/>
                  </a:lnTo>
                  <a:lnTo>
                    <a:pt x="219" y="103"/>
                  </a:lnTo>
                  <a:lnTo>
                    <a:pt x="220" y="106"/>
                  </a:lnTo>
                  <a:lnTo>
                    <a:pt x="219" y="109"/>
                  </a:lnTo>
                  <a:lnTo>
                    <a:pt x="221" y="114"/>
                  </a:lnTo>
                  <a:lnTo>
                    <a:pt x="219" y="116"/>
                  </a:lnTo>
                  <a:lnTo>
                    <a:pt x="215" y="119"/>
                  </a:lnTo>
                  <a:lnTo>
                    <a:pt x="211" y="121"/>
                  </a:lnTo>
                  <a:lnTo>
                    <a:pt x="208" y="123"/>
                  </a:lnTo>
                  <a:lnTo>
                    <a:pt x="208" y="126"/>
                  </a:lnTo>
                  <a:lnTo>
                    <a:pt x="206" y="129"/>
                  </a:lnTo>
                  <a:lnTo>
                    <a:pt x="206" y="132"/>
                  </a:lnTo>
                  <a:lnTo>
                    <a:pt x="203" y="130"/>
                  </a:lnTo>
                  <a:lnTo>
                    <a:pt x="201" y="131"/>
                  </a:lnTo>
                  <a:lnTo>
                    <a:pt x="198" y="127"/>
                  </a:lnTo>
                  <a:lnTo>
                    <a:pt x="196" y="129"/>
                  </a:lnTo>
                  <a:lnTo>
                    <a:pt x="195" y="132"/>
                  </a:lnTo>
                  <a:lnTo>
                    <a:pt x="192" y="134"/>
                  </a:lnTo>
                  <a:lnTo>
                    <a:pt x="190" y="137"/>
                  </a:lnTo>
                  <a:lnTo>
                    <a:pt x="188" y="140"/>
                  </a:lnTo>
                  <a:lnTo>
                    <a:pt x="186" y="143"/>
                  </a:lnTo>
                  <a:lnTo>
                    <a:pt x="186" y="147"/>
                  </a:lnTo>
                  <a:lnTo>
                    <a:pt x="183" y="148"/>
                  </a:lnTo>
                  <a:lnTo>
                    <a:pt x="180" y="153"/>
                  </a:lnTo>
                  <a:lnTo>
                    <a:pt x="183" y="156"/>
                  </a:lnTo>
                  <a:lnTo>
                    <a:pt x="180" y="159"/>
                  </a:lnTo>
                  <a:lnTo>
                    <a:pt x="181" y="163"/>
                  </a:lnTo>
                  <a:lnTo>
                    <a:pt x="183" y="164"/>
                  </a:lnTo>
                  <a:lnTo>
                    <a:pt x="185" y="167"/>
                  </a:lnTo>
                  <a:lnTo>
                    <a:pt x="186" y="170"/>
                  </a:lnTo>
                  <a:lnTo>
                    <a:pt x="187" y="173"/>
                  </a:lnTo>
                  <a:lnTo>
                    <a:pt x="189" y="176"/>
                  </a:lnTo>
                  <a:lnTo>
                    <a:pt x="187" y="180"/>
                  </a:lnTo>
                  <a:lnTo>
                    <a:pt x="186" y="184"/>
                  </a:lnTo>
                  <a:lnTo>
                    <a:pt x="183" y="186"/>
                  </a:lnTo>
                  <a:lnTo>
                    <a:pt x="180" y="185"/>
                  </a:lnTo>
                  <a:lnTo>
                    <a:pt x="178" y="186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70" y="187"/>
                  </a:lnTo>
                  <a:lnTo>
                    <a:pt x="167" y="187"/>
                  </a:lnTo>
                  <a:lnTo>
                    <a:pt x="164" y="189"/>
                  </a:lnTo>
                  <a:lnTo>
                    <a:pt x="163" y="186"/>
                  </a:lnTo>
                  <a:lnTo>
                    <a:pt x="160" y="179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4" y="175"/>
                  </a:lnTo>
                  <a:lnTo>
                    <a:pt x="153" y="171"/>
                  </a:lnTo>
                  <a:lnTo>
                    <a:pt x="151" y="170"/>
                  </a:lnTo>
                  <a:lnTo>
                    <a:pt x="147" y="170"/>
                  </a:lnTo>
                  <a:lnTo>
                    <a:pt x="145" y="169"/>
                  </a:lnTo>
                  <a:lnTo>
                    <a:pt x="141" y="164"/>
                  </a:lnTo>
                  <a:lnTo>
                    <a:pt x="139" y="163"/>
                  </a:lnTo>
                  <a:lnTo>
                    <a:pt x="135" y="160"/>
                  </a:lnTo>
                  <a:lnTo>
                    <a:pt x="133" y="159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7" y="155"/>
                  </a:lnTo>
                  <a:lnTo>
                    <a:pt x="127" y="152"/>
                  </a:lnTo>
                  <a:lnTo>
                    <a:pt x="129" y="149"/>
                  </a:lnTo>
                  <a:lnTo>
                    <a:pt x="128" y="146"/>
                  </a:lnTo>
                  <a:lnTo>
                    <a:pt x="125" y="145"/>
                  </a:lnTo>
                  <a:lnTo>
                    <a:pt x="125" y="142"/>
                  </a:lnTo>
                  <a:lnTo>
                    <a:pt x="127" y="136"/>
                  </a:lnTo>
                  <a:lnTo>
                    <a:pt x="129" y="132"/>
                  </a:lnTo>
                  <a:lnTo>
                    <a:pt x="131" y="129"/>
                  </a:lnTo>
                  <a:lnTo>
                    <a:pt x="128" y="126"/>
                  </a:lnTo>
                  <a:lnTo>
                    <a:pt x="126" y="125"/>
                  </a:lnTo>
                  <a:lnTo>
                    <a:pt x="119" y="131"/>
                  </a:lnTo>
                  <a:lnTo>
                    <a:pt x="119" y="134"/>
                  </a:lnTo>
                  <a:lnTo>
                    <a:pt x="118" y="138"/>
                  </a:lnTo>
                  <a:lnTo>
                    <a:pt x="116" y="140"/>
                  </a:lnTo>
                  <a:lnTo>
                    <a:pt x="114" y="141"/>
                  </a:lnTo>
                  <a:lnTo>
                    <a:pt x="105" y="144"/>
                  </a:lnTo>
                  <a:lnTo>
                    <a:pt x="103" y="144"/>
                  </a:lnTo>
                  <a:lnTo>
                    <a:pt x="94" y="141"/>
                  </a:lnTo>
                  <a:lnTo>
                    <a:pt x="90" y="141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0" y="124"/>
                  </a:lnTo>
                  <a:lnTo>
                    <a:pt x="87" y="124"/>
                  </a:lnTo>
                  <a:lnTo>
                    <a:pt x="88" y="119"/>
                  </a:lnTo>
                  <a:lnTo>
                    <a:pt x="90" y="115"/>
                  </a:lnTo>
                  <a:lnTo>
                    <a:pt x="92" y="113"/>
                  </a:lnTo>
                  <a:lnTo>
                    <a:pt x="90" y="111"/>
                  </a:lnTo>
                  <a:lnTo>
                    <a:pt x="88" y="112"/>
                  </a:lnTo>
                  <a:lnTo>
                    <a:pt x="86" y="108"/>
                  </a:lnTo>
                  <a:lnTo>
                    <a:pt x="84" y="106"/>
                  </a:lnTo>
                  <a:lnTo>
                    <a:pt x="81" y="103"/>
                  </a:lnTo>
                  <a:lnTo>
                    <a:pt x="75" y="105"/>
                  </a:lnTo>
                  <a:lnTo>
                    <a:pt x="73" y="104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3" y="104"/>
                  </a:lnTo>
                  <a:lnTo>
                    <a:pt x="60" y="104"/>
                  </a:lnTo>
                  <a:lnTo>
                    <a:pt x="60" y="100"/>
                  </a:lnTo>
                  <a:lnTo>
                    <a:pt x="60" y="96"/>
                  </a:lnTo>
                  <a:lnTo>
                    <a:pt x="60" y="92"/>
                  </a:lnTo>
                  <a:lnTo>
                    <a:pt x="58" y="89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51" y="85"/>
                  </a:lnTo>
                  <a:lnTo>
                    <a:pt x="49" y="85"/>
                  </a:lnTo>
                  <a:lnTo>
                    <a:pt x="45" y="87"/>
                  </a:lnTo>
                  <a:lnTo>
                    <a:pt x="43" y="86"/>
                  </a:lnTo>
                  <a:lnTo>
                    <a:pt x="40" y="85"/>
                  </a:lnTo>
                  <a:lnTo>
                    <a:pt x="38" y="82"/>
                  </a:lnTo>
                  <a:lnTo>
                    <a:pt x="39" y="79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38" y="67"/>
                  </a:lnTo>
                  <a:lnTo>
                    <a:pt x="35" y="65"/>
                  </a:lnTo>
                  <a:lnTo>
                    <a:pt x="34" y="62"/>
                  </a:lnTo>
                  <a:lnTo>
                    <a:pt x="32" y="58"/>
                  </a:lnTo>
                  <a:lnTo>
                    <a:pt x="26" y="58"/>
                  </a:lnTo>
                  <a:lnTo>
                    <a:pt x="23" y="60"/>
                  </a:lnTo>
                  <a:lnTo>
                    <a:pt x="21" y="62"/>
                  </a:lnTo>
                  <a:lnTo>
                    <a:pt x="18" y="65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1" y="49"/>
                  </a:lnTo>
                  <a:lnTo>
                    <a:pt x="1" y="43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12" y="20"/>
                  </a:lnTo>
                  <a:lnTo>
                    <a:pt x="25" y="14"/>
                  </a:lnTo>
                  <a:lnTo>
                    <a:pt x="37" y="8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0" y="13"/>
                  </a:lnTo>
                  <a:lnTo>
                    <a:pt x="52" y="17"/>
                  </a:lnTo>
                  <a:lnTo>
                    <a:pt x="55" y="18"/>
                  </a:lnTo>
                  <a:lnTo>
                    <a:pt x="58" y="18"/>
                  </a:lnTo>
                  <a:lnTo>
                    <a:pt x="58" y="15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73" y="17"/>
                  </a:lnTo>
                  <a:lnTo>
                    <a:pt x="74" y="20"/>
                  </a:lnTo>
                  <a:lnTo>
                    <a:pt x="83" y="23"/>
                  </a:lnTo>
                  <a:lnTo>
                    <a:pt x="87" y="21"/>
                  </a:lnTo>
                  <a:lnTo>
                    <a:pt x="95" y="18"/>
                  </a:lnTo>
                  <a:lnTo>
                    <a:pt x="98" y="16"/>
                  </a:lnTo>
                  <a:lnTo>
                    <a:pt x="100" y="13"/>
                  </a:lnTo>
                  <a:lnTo>
                    <a:pt x="101" y="10"/>
                  </a:lnTo>
                  <a:lnTo>
                    <a:pt x="103" y="13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3" y="10"/>
                  </a:lnTo>
                  <a:lnTo>
                    <a:pt x="107" y="11"/>
                  </a:lnTo>
                  <a:lnTo>
                    <a:pt x="111" y="12"/>
                  </a:lnTo>
                  <a:lnTo>
                    <a:pt x="112" y="9"/>
                  </a:lnTo>
                  <a:lnTo>
                    <a:pt x="111" y="6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9" y="1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5" y="7"/>
                  </a:lnTo>
                  <a:lnTo>
                    <a:pt x="131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58" name="BA"/>
            <p:cNvSpPr>
              <a:spLocks noEditPoints="1"/>
            </p:cNvSpPr>
            <p:nvPr/>
          </p:nvSpPr>
          <p:spPr bwMode="auto">
            <a:xfrm>
              <a:off x="6115691" y="5248075"/>
              <a:ext cx="511471" cy="433645"/>
            </a:xfrm>
            <a:custGeom>
              <a:avLst/>
              <a:gdLst>
                <a:gd name="T0" fmla="*/ 139 w 266"/>
                <a:gd name="T1" fmla="*/ 214 h 241"/>
                <a:gd name="T2" fmla="*/ 166 w 266"/>
                <a:gd name="T3" fmla="*/ 13 h 241"/>
                <a:gd name="T4" fmla="*/ 180 w 266"/>
                <a:gd name="T5" fmla="*/ 10 h 241"/>
                <a:gd name="T6" fmla="*/ 81 w 266"/>
                <a:gd name="T7" fmla="*/ 4 h 241"/>
                <a:gd name="T8" fmla="*/ 98 w 266"/>
                <a:gd name="T9" fmla="*/ 10 h 241"/>
                <a:gd name="T10" fmla="*/ 108 w 266"/>
                <a:gd name="T11" fmla="*/ 10 h 241"/>
                <a:gd name="T12" fmla="*/ 121 w 266"/>
                <a:gd name="T13" fmla="*/ 10 h 241"/>
                <a:gd name="T14" fmla="*/ 136 w 266"/>
                <a:gd name="T15" fmla="*/ 13 h 241"/>
                <a:gd name="T16" fmla="*/ 148 w 266"/>
                <a:gd name="T17" fmla="*/ 6 h 241"/>
                <a:gd name="T18" fmla="*/ 160 w 266"/>
                <a:gd name="T19" fmla="*/ 9 h 241"/>
                <a:gd name="T20" fmla="*/ 165 w 266"/>
                <a:gd name="T21" fmla="*/ 3 h 241"/>
                <a:gd name="T22" fmla="*/ 179 w 266"/>
                <a:gd name="T23" fmla="*/ 9 h 241"/>
                <a:gd name="T24" fmla="*/ 189 w 266"/>
                <a:gd name="T25" fmla="*/ 6 h 241"/>
                <a:gd name="T26" fmla="*/ 200 w 266"/>
                <a:gd name="T27" fmla="*/ 12 h 241"/>
                <a:gd name="T28" fmla="*/ 208 w 266"/>
                <a:gd name="T29" fmla="*/ 25 h 241"/>
                <a:gd name="T30" fmla="*/ 228 w 266"/>
                <a:gd name="T31" fmla="*/ 17 h 241"/>
                <a:gd name="T32" fmla="*/ 241 w 266"/>
                <a:gd name="T33" fmla="*/ 19 h 241"/>
                <a:gd name="T34" fmla="*/ 237 w 266"/>
                <a:gd name="T35" fmla="*/ 40 h 241"/>
                <a:gd name="T36" fmla="*/ 229 w 266"/>
                <a:gd name="T37" fmla="*/ 55 h 241"/>
                <a:gd name="T38" fmla="*/ 230 w 266"/>
                <a:gd name="T39" fmla="*/ 71 h 241"/>
                <a:gd name="T40" fmla="*/ 240 w 266"/>
                <a:gd name="T41" fmla="*/ 77 h 241"/>
                <a:gd name="T42" fmla="*/ 252 w 266"/>
                <a:gd name="T43" fmla="*/ 86 h 241"/>
                <a:gd name="T44" fmla="*/ 263 w 266"/>
                <a:gd name="T45" fmla="*/ 94 h 241"/>
                <a:gd name="T46" fmla="*/ 259 w 266"/>
                <a:gd name="T47" fmla="*/ 102 h 241"/>
                <a:gd name="T48" fmla="*/ 246 w 266"/>
                <a:gd name="T49" fmla="*/ 100 h 241"/>
                <a:gd name="T50" fmla="*/ 247 w 266"/>
                <a:gd name="T51" fmla="*/ 111 h 241"/>
                <a:gd name="T52" fmla="*/ 263 w 266"/>
                <a:gd name="T53" fmla="*/ 130 h 241"/>
                <a:gd name="T54" fmla="*/ 258 w 266"/>
                <a:gd name="T55" fmla="*/ 143 h 241"/>
                <a:gd name="T56" fmla="*/ 247 w 266"/>
                <a:gd name="T57" fmla="*/ 140 h 241"/>
                <a:gd name="T58" fmla="*/ 235 w 266"/>
                <a:gd name="T59" fmla="*/ 149 h 241"/>
                <a:gd name="T60" fmla="*/ 225 w 266"/>
                <a:gd name="T61" fmla="*/ 152 h 241"/>
                <a:gd name="T62" fmla="*/ 238 w 266"/>
                <a:gd name="T63" fmla="*/ 167 h 241"/>
                <a:gd name="T64" fmla="*/ 230 w 266"/>
                <a:gd name="T65" fmla="*/ 166 h 241"/>
                <a:gd name="T66" fmla="*/ 213 w 266"/>
                <a:gd name="T67" fmla="*/ 179 h 241"/>
                <a:gd name="T68" fmla="*/ 209 w 266"/>
                <a:gd name="T69" fmla="*/ 198 h 241"/>
                <a:gd name="T70" fmla="*/ 199 w 266"/>
                <a:gd name="T71" fmla="*/ 209 h 241"/>
                <a:gd name="T72" fmla="*/ 202 w 266"/>
                <a:gd name="T73" fmla="*/ 222 h 241"/>
                <a:gd name="T74" fmla="*/ 208 w 266"/>
                <a:gd name="T75" fmla="*/ 237 h 241"/>
                <a:gd name="T76" fmla="*/ 198 w 266"/>
                <a:gd name="T77" fmla="*/ 241 h 241"/>
                <a:gd name="T78" fmla="*/ 174 w 266"/>
                <a:gd name="T79" fmla="*/ 230 h 241"/>
                <a:gd name="T80" fmla="*/ 158 w 266"/>
                <a:gd name="T81" fmla="*/ 219 h 241"/>
                <a:gd name="T82" fmla="*/ 147 w 266"/>
                <a:gd name="T83" fmla="*/ 214 h 241"/>
                <a:gd name="T84" fmla="*/ 140 w 266"/>
                <a:gd name="T85" fmla="*/ 200 h 241"/>
                <a:gd name="T86" fmla="*/ 120 w 266"/>
                <a:gd name="T87" fmla="*/ 185 h 241"/>
                <a:gd name="T88" fmla="*/ 112 w 266"/>
                <a:gd name="T89" fmla="*/ 165 h 241"/>
                <a:gd name="T90" fmla="*/ 94 w 266"/>
                <a:gd name="T91" fmla="*/ 157 h 241"/>
                <a:gd name="T92" fmla="*/ 72 w 266"/>
                <a:gd name="T93" fmla="*/ 135 h 241"/>
                <a:gd name="T94" fmla="*/ 60 w 266"/>
                <a:gd name="T95" fmla="*/ 124 h 241"/>
                <a:gd name="T96" fmla="*/ 46 w 266"/>
                <a:gd name="T97" fmla="*/ 115 h 241"/>
                <a:gd name="T98" fmla="*/ 35 w 266"/>
                <a:gd name="T99" fmla="*/ 97 h 241"/>
                <a:gd name="T100" fmla="*/ 32 w 266"/>
                <a:gd name="T101" fmla="*/ 85 h 241"/>
                <a:gd name="T102" fmla="*/ 21 w 266"/>
                <a:gd name="T103" fmla="*/ 74 h 241"/>
                <a:gd name="T104" fmla="*/ 17 w 266"/>
                <a:gd name="T105" fmla="*/ 64 h 241"/>
                <a:gd name="T106" fmla="*/ 8 w 266"/>
                <a:gd name="T107" fmla="*/ 61 h 241"/>
                <a:gd name="T108" fmla="*/ 4 w 266"/>
                <a:gd name="T109" fmla="*/ 49 h 241"/>
                <a:gd name="T110" fmla="*/ 2 w 266"/>
                <a:gd name="T111" fmla="*/ 35 h 241"/>
                <a:gd name="T112" fmla="*/ 3 w 266"/>
                <a:gd name="T113" fmla="*/ 15 h 241"/>
                <a:gd name="T114" fmla="*/ 18 w 266"/>
                <a:gd name="T115" fmla="*/ 14 h 241"/>
                <a:gd name="T116" fmla="*/ 36 w 266"/>
                <a:gd name="T117" fmla="*/ 29 h 241"/>
                <a:gd name="T118" fmla="*/ 42 w 266"/>
                <a:gd name="T119" fmla="*/ 18 h 241"/>
                <a:gd name="T120" fmla="*/ 54 w 266"/>
                <a:gd name="T121" fmla="*/ 8 h 241"/>
                <a:gd name="T122" fmla="*/ 74 w 266"/>
                <a:gd name="T123" fmla="*/ 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" h="241">
                  <a:moveTo>
                    <a:pt x="139" y="214"/>
                  </a:moveTo>
                  <a:lnTo>
                    <a:pt x="142" y="214"/>
                  </a:lnTo>
                  <a:lnTo>
                    <a:pt x="142" y="214"/>
                  </a:lnTo>
                  <a:lnTo>
                    <a:pt x="139" y="214"/>
                  </a:lnTo>
                  <a:close/>
                  <a:moveTo>
                    <a:pt x="166" y="13"/>
                  </a:moveTo>
                  <a:lnTo>
                    <a:pt x="170" y="16"/>
                  </a:lnTo>
                  <a:lnTo>
                    <a:pt x="167" y="13"/>
                  </a:lnTo>
                  <a:lnTo>
                    <a:pt x="166" y="13"/>
                  </a:lnTo>
                  <a:close/>
                  <a:moveTo>
                    <a:pt x="180" y="10"/>
                  </a:moveTo>
                  <a:lnTo>
                    <a:pt x="187" y="14"/>
                  </a:lnTo>
                  <a:lnTo>
                    <a:pt x="187" y="14"/>
                  </a:lnTo>
                  <a:lnTo>
                    <a:pt x="180" y="10"/>
                  </a:lnTo>
                  <a:close/>
                  <a:moveTo>
                    <a:pt x="76" y="0"/>
                  </a:moveTo>
                  <a:lnTo>
                    <a:pt x="78" y="3"/>
                  </a:lnTo>
                  <a:lnTo>
                    <a:pt x="78" y="4"/>
                  </a:lnTo>
                  <a:lnTo>
                    <a:pt x="81" y="4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5" y="11"/>
                  </a:lnTo>
                  <a:lnTo>
                    <a:pt x="98" y="10"/>
                  </a:lnTo>
                  <a:lnTo>
                    <a:pt x="100" y="7"/>
                  </a:lnTo>
                  <a:lnTo>
                    <a:pt x="102" y="8"/>
                  </a:lnTo>
                  <a:lnTo>
                    <a:pt x="106" y="9"/>
                  </a:lnTo>
                  <a:lnTo>
                    <a:pt x="108" y="10"/>
                  </a:lnTo>
                  <a:lnTo>
                    <a:pt x="111" y="8"/>
                  </a:lnTo>
                  <a:lnTo>
                    <a:pt x="115" y="9"/>
                  </a:lnTo>
                  <a:lnTo>
                    <a:pt x="118" y="11"/>
                  </a:lnTo>
                  <a:lnTo>
                    <a:pt x="121" y="10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132" y="9"/>
                  </a:lnTo>
                  <a:lnTo>
                    <a:pt x="136" y="13"/>
                  </a:lnTo>
                  <a:lnTo>
                    <a:pt x="138" y="14"/>
                  </a:lnTo>
                  <a:lnTo>
                    <a:pt x="141" y="13"/>
                  </a:lnTo>
                  <a:lnTo>
                    <a:pt x="143" y="12"/>
                  </a:lnTo>
                  <a:lnTo>
                    <a:pt x="148" y="6"/>
                  </a:lnTo>
                  <a:lnTo>
                    <a:pt x="151" y="6"/>
                  </a:lnTo>
                  <a:lnTo>
                    <a:pt x="154" y="8"/>
                  </a:lnTo>
                  <a:lnTo>
                    <a:pt x="157" y="9"/>
                  </a:lnTo>
                  <a:lnTo>
                    <a:pt x="160" y="9"/>
                  </a:lnTo>
                  <a:lnTo>
                    <a:pt x="162" y="10"/>
                  </a:lnTo>
                  <a:lnTo>
                    <a:pt x="161" y="7"/>
                  </a:lnTo>
                  <a:lnTo>
                    <a:pt x="162" y="3"/>
                  </a:lnTo>
                  <a:lnTo>
                    <a:pt x="165" y="3"/>
                  </a:lnTo>
                  <a:lnTo>
                    <a:pt x="168" y="5"/>
                  </a:lnTo>
                  <a:lnTo>
                    <a:pt x="174" y="5"/>
                  </a:lnTo>
                  <a:lnTo>
                    <a:pt x="177" y="7"/>
                  </a:lnTo>
                  <a:lnTo>
                    <a:pt x="179" y="9"/>
                  </a:lnTo>
                  <a:lnTo>
                    <a:pt x="183" y="10"/>
                  </a:lnTo>
                  <a:lnTo>
                    <a:pt x="183" y="7"/>
                  </a:lnTo>
                  <a:lnTo>
                    <a:pt x="186" y="6"/>
                  </a:lnTo>
                  <a:lnTo>
                    <a:pt x="189" y="6"/>
                  </a:lnTo>
                  <a:lnTo>
                    <a:pt x="191" y="8"/>
                  </a:lnTo>
                  <a:lnTo>
                    <a:pt x="193" y="6"/>
                  </a:lnTo>
                  <a:lnTo>
                    <a:pt x="197" y="11"/>
                  </a:lnTo>
                  <a:lnTo>
                    <a:pt x="200" y="12"/>
                  </a:lnTo>
                  <a:lnTo>
                    <a:pt x="202" y="15"/>
                  </a:lnTo>
                  <a:lnTo>
                    <a:pt x="201" y="18"/>
                  </a:lnTo>
                  <a:lnTo>
                    <a:pt x="201" y="21"/>
                  </a:lnTo>
                  <a:lnTo>
                    <a:pt x="208" y="25"/>
                  </a:lnTo>
                  <a:lnTo>
                    <a:pt x="217" y="24"/>
                  </a:lnTo>
                  <a:lnTo>
                    <a:pt x="220" y="23"/>
                  </a:lnTo>
                  <a:lnTo>
                    <a:pt x="222" y="22"/>
                  </a:lnTo>
                  <a:lnTo>
                    <a:pt x="228" y="17"/>
                  </a:lnTo>
                  <a:lnTo>
                    <a:pt x="230" y="18"/>
                  </a:lnTo>
                  <a:lnTo>
                    <a:pt x="235" y="18"/>
                  </a:lnTo>
                  <a:lnTo>
                    <a:pt x="238" y="18"/>
                  </a:lnTo>
                  <a:lnTo>
                    <a:pt x="241" y="19"/>
                  </a:lnTo>
                  <a:lnTo>
                    <a:pt x="241" y="22"/>
                  </a:lnTo>
                  <a:lnTo>
                    <a:pt x="240" y="33"/>
                  </a:lnTo>
                  <a:lnTo>
                    <a:pt x="239" y="36"/>
                  </a:lnTo>
                  <a:lnTo>
                    <a:pt x="237" y="40"/>
                  </a:lnTo>
                  <a:lnTo>
                    <a:pt x="236" y="43"/>
                  </a:lnTo>
                  <a:lnTo>
                    <a:pt x="233" y="48"/>
                  </a:lnTo>
                  <a:lnTo>
                    <a:pt x="232" y="52"/>
                  </a:lnTo>
                  <a:lnTo>
                    <a:pt x="229" y="55"/>
                  </a:lnTo>
                  <a:lnTo>
                    <a:pt x="231" y="61"/>
                  </a:lnTo>
                  <a:lnTo>
                    <a:pt x="230" y="65"/>
                  </a:lnTo>
                  <a:lnTo>
                    <a:pt x="229" y="68"/>
                  </a:lnTo>
                  <a:lnTo>
                    <a:pt x="230" y="71"/>
                  </a:lnTo>
                  <a:lnTo>
                    <a:pt x="232" y="74"/>
                  </a:lnTo>
                  <a:lnTo>
                    <a:pt x="235" y="76"/>
                  </a:lnTo>
                  <a:lnTo>
                    <a:pt x="238" y="76"/>
                  </a:lnTo>
                  <a:lnTo>
                    <a:pt x="240" y="77"/>
                  </a:lnTo>
                  <a:lnTo>
                    <a:pt x="243" y="76"/>
                  </a:lnTo>
                  <a:lnTo>
                    <a:pt x="246" y="79"/>
                  </a:lnTo>
                  <a:lnTo>
                    <a:pt x="247" y="82"/>
                  </a:lnTo>
                  <a:lnTo>
                    <a:pt x="252" y="86"/>
                  </a:lnTo>
                  <a:lnTo>
                    <a:pt x="255" y="86"/>
                  </a:lnTo>
                  <a:lnTo>
                    <a:pt x="257" y="89"/>
                  </a:lnTo>
                  <a:lnTo>
                    <a:pt x="259" y="92"/>
                  </a:lnTo>
                  <a:lnTo>
                    <a:pt x="263" y="94"/>
                  </a:lnTo>
                  <a:lnTo>
                    <a:pt x="266" y="94"/>
                  </a:lnTo>
                  <a:lnTo>
                    <a:pt x="266" y="97"/>
                  </a:lnTo>
                  <a:lnTo>
                    <a:pt x="263" y="101"/>
                  </a:lnTo>
                  <a:lnTo>
                    <a:pt x="259" y="102"/>
                  </a:lnTo>
                  <a:lnTo>
                    <a:pt x="256" y="102"/>
                  </a:lnTo>
                  <a:lnTo>
                    <a:pt x="252" y="103"/>
                  </a:lnTo>
                  <a:lnTo>
                    <a:pt x="249" y="103"/>
                  </a:lnTo>
                  <a:lnTo>
                    <a:pt x="246" y="100"/>
                  </a:lnTo>
                  <a:lnTo>
                    <a:pt x="243" y="101"/>
                  </a:lnTo>
                  <a:lnTo>
                    <a:pt x="242" y="104"/>
                  </a:lnTo>
                  <a:lnTo>
                    <a:pt x="245" y="109"/>
                  </a:lnTo>
                  <a:lnTo>
                    <a:pt x="247" y="111"/>
                  </a:lnTo>
                  <a:lnTo>
                    <a:pt x="251" y="116"/>
                  </a:lnTo>
                  <a:lnTo>
                    <a:pt x="259" y="123"/>
                  </a:lnTo>
                  <a:lnTo>
                    <a:pt x="261" y="125"/>
                  </a:lnTo>
                  <a:lnTo>
                    <a:pt x="263" y="130"/>
                  </a:lnTo>
                  <a:lnTo>
                    <a:pt x="262" y="135"/>
                  </a:lnTo>
                  <a:lnTo>
                    <a:pt x="262" y="138"/>
                  </a:lnTo>
                  <a:lnTo>
                    <a:pt x="259" y="140"/>
                  </a:lnTo>
                  <a:lnTo>
                    <a:pt x="258" y="143"/>
                  </a:lnTo>
                  <a:lnTo>
                    <a:pt x="256" y="139"/>
                  </a:lnTo>
                  <a:lnTo>
                    <a:pt x="252" y="138"/>
                  </a:lnTo>
                  <a:lnTo>
                    <a:pt x="249" y="140"/>
                  </a:lnTo>
                  <a:lnTo>
                    <a:pt x="247" y="140"/>
                  </a:lnTo>
                  <a:lnTo>
                    <a:pt x="245" y="146"/>
                  </a:lnTo>
                  <a:lnTo>
                    <a:pt x="241" y="146"/>
                  </a:lnTo>
                  <a:lnTo>
                    <a:pt x="237" y="148"/>
                  </a:lnTo>
                  <a:lnTo>
                    <a:pt x="235" y="149"/>
                  </a:lnTo>
                  <a:lnTo>
                    <a:pt x="232" y="147"/>
                  </a:lnTo>
                  <a:lnTo>
                    <a:pt x="229" y="146"/>
                  </a:lnTo>
                  <a:lnTo>
                    <a:pt x="227" y="149"/>
                  </a:lnTo>
                  <a:lnTo>
                    <a:pt x="225" y="152"/>
                  </a:lnTo>
                  <a:lnTo>
                    <a:pt x="228" y="154"/>
                  </a:lnTo>
                  <a:lnTo>
                    <a:pt x="233" y="158"/>
                  </a:lnTo>
                  <a:lnTo>
                    <a:pt x="235" y="164"/>
                  </a:lnTo>
                  <a:lnTo>
                    <a:pt x="238" y="167"/>
                  </a:lnTo>
                  <a:lnTo>
                    <a:pt x="235" y="168"/>
                  </a:lnTo>
                  <a:lnTo>
                    <a:pt x="233" y="172"/>
                  </a:lnTo>
                  <a:lnTo>
                    <a:pt x="231" y="169"/>
                  </a:lnTo>
                  <a:lnTo>
                    <a:pt x="230" y="166"/>
                  </a:lnTo>
                  <a:lnTo>
                    <a:pt x="226" y="165"/>
                  </a:lnTo>
                  <a:lnTo>
                    <a:pt x="222" y="165"/>
                  </a:lnTo>
                  <a:lnTo>
                    <a:pt x="220" y="168"/>
                  </a:lnTo>
                  <a:lnTo>
                    <a:pt x="213" y="179"/>
                  </a:lnTo>
                  <a:lnTo>
                    <a:pt x="211" y="183"/>
                  </a:lnTo>
                  <a:lnTo>
                    <a:pt x="210" y="189"/>
                  </a:lnTo>
                  <a:lnTo>
                    <a:pt x="212" y="198"/>
                  </a:lnTo>
                  <a:lnTo>
                    <a:pt x="209" y="198"/>
                  </a:lnTo>
                  <a:lnTo>
                    <a:pt x="205" y="198"/>
                  </a:lnTo>
                  <a:lnTo>
                    <a:pt x="200" y="200"/>
                  </a:lnTo>
                  <a:lnTo>
                    <a:pt x="198" y="205"/>
                  </a:lnTo>
                  <a:lnTo>
                    <a:pt x="199" y="209"/>
                  </a:lnTo>
                  <a:lnTo>
                    <a:pt x="201" y="212"/>
                  </a:lnTo>
                  <a:lnTo>
                    <a:pt x="201" y="214"/>
                  </a:lnTo>
                  <a:lnTo>
                    <a:pt x="200" y="218"/>
                  </a:lnTo>
                  <a:lnTo>
                    <a:pt x="202" y="222"/>
                  </a:lnTo>
                  <a:lnTo>
                    <a:pt x="206" y="226"/>
                  </a:lnTo>
                  <a:lnTo>
                    <a:pt x="208" y="228"/>
                  </a:lnTo>
                  <a:lnTo>
                    <a:pt x="210" y="233"/>
                  </a:lnTo>
                  <a:lnTo>
                    <a:pt x="208" y="237"/>
                  </a:lnTo>
                  <a:lnTo>
                    <a:pt x="207" y="240"/>
                  </a:lnTo>
                  <a:lnTo>
                    <a:pt x="204" y="240"/>
                  </a:lnTo>
                  <a:lnTo>
                    <a:pt x="201" y="241"/>
                  </a:lnTo>
                  <a:lnTo>
                    <a:pt x="198" y="241"/>
                  </a:lnTo>
                  <a:lnTo>
                    <a:pt x="195" y="239"/>
                  </a:lnTo>
                  <a:lnTo>
                    <a:pt x="193" y="239"/>
                  </a:lnTo>
                  <a:lnTo>
                    <a:pt x="189" y="238"/>
                  </a:lnTo>
                  <a:lnTo>
                    <a:pt x="174" y="230"/>
                  </a:lnTo>
                  <a:lnTo>
                    <a:pt x="170" y="228"/>
                  </a:lnTo>
                  <a:lnTo>
                    <a:pt x="165" y="224"/>
                  </a:lnTo>
                  <a:lnTo>
                    <a:pt x="161" y="223"/>
                  </a:lnTo>
                  <a:lnTo>
                    <a:pt x="158" y="219"/>
                  </a:lnTo>
                  <a:lnTo>
                    <a:pt x="157" y="216"/>
                  </a:lnTo>
                  <a:lnTo>
                    <a:pt x="155" y="215"/>
                  </a:lnTo>
                  <a:lnTo>
                    <a:pt x="150" y="214"/>
                  </a:lnTo>
                  <a:lnTo>
                    <a:pt x="147" y="214"/>
                  </a:lnTo>
                  <a:lnTo>
                    <a:pt x="142" y="214"/>
                  </a:lnTo>
                  <a:lnTo>
                    <a:pt x="146" y="210"/>
                  </a:lnTo>
                  <a:lnTo>
                    <a:pt x="143" y="203"/>
                  </a:lnTo>
                  <a:lnTo>
                    <a:pt x="140" y="200"/>
                  </a:lnTo>
                  <a:lnTo>
                    <a:pt x="128" y="194"/>
                  </a:lnTo>
                  <a:lnTo>
                    <a:pt x="126" y="192"/>
                  </a:lnTo>
                  <a:lnTo>
                    <a:pt x="125" y="189"/>
                  </a:lnTo>
                  <a:lnTo>
                    <a:pt x="120" y="185"/>
                  </a:lnTo>
                  <a:lnTo>
                    <a:pt x="117" y="182"/>
                  </a:lnTo>
                  <a:lnTo>
                    <a:pt x="115" y="177"/>
                  </a:lnTo>
                  <a:lnTo>
                    <a:pt x="115" y="168"/>
                  </a:lnTo>
                  <a:lnTo>
                    <a:pt x="112" y="165"/>
                  </a:lnTo>
                  <a:lnTo>
                    <a:pt x="105" y="165"/>
                  </a:lnTo>
                  <a:lnTo>
                    <a:pt x="101" y="163"/>
                  </a:lnTo>
                  <a:lnTo>
                    <a:pt x="97" y="160"/>
                  </a:lnTo>
                  <a:lnTo>
                    <a:pt x="94" y="157"/>
                  </a:lnTo>
                  <a:lnTo>
                    <a:pt x="82" y="147"/>
                  </a:lnTo>
                  <a:lnTo>
                    <a:pt x="75" y="142"/>
                  </a:lnTo>
                  <a:lnTo>
                    <a:pt x="73" y="138"/>
                  </a:lnTo>
                  <a:lnTo>
                    <a:pt x="72" y="135"/>
                  </a:lnTo>
                  <a:lnTo>
                    <a:pt x="69" y="133"/>
                  </a:lnTo>
                  <a:lnTo>
                    <a:pt x="66" y="130"/>
                  </a:lnTo>
                  <a:lnTo>
                    <a:pt x="63" y="127"/>
                  </a:lnTo>
                  <a:lnTo>
                    <a:pt x="60" y="124"/>
                  </a:lnTo>
                  <a:lnTo>
                    <a:pt x="54" y="121"/>
                  </a:lnTo>
                  <a:lnTo>
                    <a:pt x="52" y="117"/>
                  </a:lnTo>
                  <a:lnTo>
                    <a:pt x="49" y="117"/>
                  </a:lnTo>
                  <a:lnTo>
                    <a:pt x="46" y="115"/>
                  </a:lnTo>
                  <a:lnTo>
                    <a:pt x="43" y="110"/>
                  </a:lnTo>
                  <a:lnTo>
                    <a:pt x="39" y="106"/>
                  </a:lnTo>
                  <a:lnTo>
                    <a:pt x="36" y="100"/>
                  </a:lnTo>
                  <a:lnTo>
                    <a:pt x="35" y="97"/>
                  </a:lnTo>
                  <a:lnTo>
                    <a:pt x="35" y="93"/>
                  </a:lnTo>
                  <a:lnTo>
                    <a:pt x="35" y="90"/>
                  </a:lnTo>
                  <a:lnTo>
                    <a:pt x="32" y="88"/>
                  </a:lnTo>
                  <a:lnTo>
                    <a:pt x="32" y="85"/>
                  </a:lnTo>
                  <a:lnTo>
                    <a:pt x="30" y="79"/>
                  </a:lnTo>
                  <a:lnTo>
                    <a:pt x="29" y="75"/>
                  </a:lnTo>
                  <a:lnTo>
                    <a:pt x="24" y="76"/>
                  </a:lnTo>
                  <a:lnTo>
                    <a:pt x="21" y="74"/>
                  </a:lnTo>
                  <a:lnTo>
                    <a:pt x="23" y="71"/>
                  </a:lnTo>
                  <a:lnTo>
                    <a:pt x="23" y="68"/>
                  </a:lnTo>
                  <a:lnTo>
                    <a:pt x="20" y="66"/>
                  </a:lnTo>
                  <a:lnTo>
                    <a:pt x="17" y="64"/>
                  </a:lnTo>
                  <a:lnTo>
                    <a:pt x="16" y="61"/>
                  </a:lnTo>
                  <a:lnTo>
                    <a:pt x="13" y="59"/>
                  </a:lnTo>
                  <a:lnTo>
                    <a:pt x="10" y="60"/>
                  </a:lnTo>
                  <a:lnTo>
                    <a:pt x="8" y="61"/>
                  </a:lnTo>
                  <a:lnTo>
                    <a:pt x="5" y="59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4" y="49"/>
                  </a:lnTo>
                  <a:lnTo>
                    <a:pt x="3" y="46"/>
                  </a:lnTo>
                  <a:lnTo>
                    <a:pt x="1" y="43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1" y="30"/>
                  </a:lnTo>
                  <a:lnTo>
                    <a:pt x="3" y="25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8" y="12"/>
                  </a:lnTo>
                  <a:lnTo>
                    <a:pt x="14" y="12"/>
                  </a:lnTo>
                  <a:lnTo>
                    <a:pt x="17" y="11"/>
                  </a:lnTo>
                  <a:lnTo>
                    <a:pt x="18" y="14"/>
                  </a:lnTo>
                  <a:lnTo>
                    <a:pt x="21" y="15"/>
                  </a:lnTo>
                  <a:lnTo>
                    <a:pt x="24" y="20"/>
                  </a:lnTo>
                  <a:lnTo>
                    <a:pt x="31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40" y="25"/>
                  </a:lnTo>
                  <a:lnTo>
                    <a:pt x="42" y="21"/>
                  </a:lnTo>
                  <a:lnTo>
                    <a:pt x="42" y="18"/>
                  </a:lnTo>
                  <a:lnTo>
                    <a:pt x="45" y="17"/>
                  </a:lnTo>
                  <a:lnTo>
                    <a:pt x="47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8" y="10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4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3CC33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59" name="BG"/>
            <p:cNvSpPr>
              <a:spLocks/>
            </p:cNvSpPr>
            <p:nvPr/>
          </p:nvSpPr>
          <p:spPr bwMode="auto">
            <a:xfrm>
              <a:off x="6978054" y="5241149"/>
              <a:ext cx="801404" cy="561105"/>
            </a:xfrm>
            <a:custGeom>
              <a:avLst/>
              <a:gdLst>
                <a:gd name="T0" fmla="*/ 325 w 419"/>
                <a:gd name="T1" fmla="*/ 5 h 315"/>
                <a:gd name="T2" fmla="*/ 356 w 419"/>
                <a:gd name="T3" fmla="*/ 6 h 315"/>
                <a:gd name="T4" fmla="*/ 404 w 419"/>
                <a:gd name="T5" fmla="*/ 16 h 315"/>
                <a:gd name="T6" fmla="*/ 417 w 419"/>
                <a:gd name="T7" fmla="*/ 40 h 315"/>
                <a:gd name="T8" fmla="*/ 398 w 419"/>
                <a:gd name="T9" fmla="*/ 49 h 315"/>
                <a:gd name="T10" fmla="*/ 383 w 419"/>
                <a:gd name="T11" fmla="*/ 81 h 315"/>
                <a:gd name="T12" fmla="*/ 388 w 419"/>
                <a:gd name="T13" fmla="*/ 112 h 315"/>
                <a:gd name="T14" fmla="*/ 375 w 419"/>
                <a:gd name="T15" fmla="*/ 128 h 315"/>
                <a:gd name="T16" fmla="*/ 366 w 419"/>
                <a:gd name="T17" fmla="*/ 149 h 315"/>
                <a:gd name="T18" fmla="*/ 381 w 419"/>
                <a:gd name="T19" fmla="*/ 147 h 315"/>
                <a:gd name="T20" fmla="*/ 393 w 419"/>
                <a:gd name="T21" fmla="*/ 164 h 315"/>
                <a:gd name="T22" fmla="*/ 411 w 419"/>
                <a:gd name="T23" fmla="*/ 179 h 315"/>
                <a:gd name="T24" fmla="*/ 398 w 419"/>
                <a:gd name="T25" fmla="*/ 188 h 315"/>
                <a:gd name="T26" fmla="*/ 379 w 419"/>
                <a:gd name="T27" fmla="*/ 196 h 315"/>
                <a:gd name="T28" fmla="*/ 354 w 419"/>
                <a:gd name="T29" fmla="*/ 189 h 315"/>
                <a:gd name="T30" fmla="*/ 338 w 419"/>
                <a:gd name="T31" fmla="*/ 199 h 315"/>
                <a:gd name="T32" fmla="*/ 314 w 419"/>
                <a:gd name="T33" fmla="*/ 210 h 315"/>
                <a:gd name="T34" fmla="*/ 302 w 419"/>
                <a:gd name="T35" fmla="*/ 227 h 315"/>
                <a:gd name="T36" fmla="*/ 289 w 419"/>
                <a:gd name="T37" fmla="*/ 234 h 315"/>
                <a:gd name="T38" fmla="*/ 292 w 419"/>
                <a:gd name="T39" fmla="*/ 252 h 315"/>
                <a:gd name="T40" fmla="*/ 289 w 419"/>
                <a:gd name="T41" fmla="*/ 272 h 315"/>
                <a:gd name="T42" fmla="*/ 269 w 419"/>
                <a:gd name="T43" fmla="*/ 279 h 315"/>
                <a:gd name="T44" fmla="*/ 240 w 419"/>
                <a:gd name="T45" fmla="*/ 292 h 315"/>
                <a:gd name="T46" fmla="*/ 209 w 419"/>
                <a:gd name="T47" fmla="*/ 283 h 315"/>
                <a:gd name="T48" fmla="*/ 193 w 419"/>
                <a:gd name="T49" fmla="*/ 285 h 315"/>
                <a:gd name="T50" fmla="*/ 176 w 419"/>
                <a:gd name="T51" fmla="*/ 278 h 315"/>
                <a:gd name="T52" fmla="*/ 158 w 419"/>
                <a:gd name="T53" fmla="*/ 281 h 315"/>
                <a:gd name="T54" fmla="*/ 145 w 419"/>
                <a:gd name="T55" fmla="*/ 292 h 315"/>
                <a:gd name="T56" fmla="*/ 125 w 419"/>
                <a:gd name="T57" fmla="*/ 300 h 315"/>
                <a:gd name="T58" fmla="*/ 99 w 419"/>
                <a:gd name="T59" fmla="*/ 304 h 315"/>
                <a:gd name="T60" fmla="*/ 74 w 419"/>
                <a:gd name="T61" fmla="*/ 315 h 315"/>
                <a:gd name="T62" fmla="*/ 72 w 419"/>
                <a:gd name="T63" fmla="*/ 290 h 315"/>
                <a:gd name="T64" fmla="*/ 68 w 419"/>
                <a:gd name="T65" fmla="*/ 271 h 315"/>
                <a:gd name="T66" fmla="*/ 57 w 419"/>
                <a:gd name="T67" fmla="*/ 253 h 315"/>
                <a:gd name="T68" fmla="*/ 32 w 419"/>
                <a:gd name="T69" fmla="*/ 240 h 315"/>
                <a:gd name="T70" fmla="*/ 31 w 419"/>
                <a:gd name="T71" fmla="*/ 216 h 315"/>
                <a:gd name="T72" fmla="*/ 23 w 419"/>
                <a:gd name="T73" fmla="*/ 193 h 315"/>
                <a:gd name="T74" fmla="*/ 29 w 419"/>
                <a:gd name="T75" fmla="*/ 175 h 315"/>
                <a:gd name="T76" fmla="*/ 48 w 419"/>
                <a:gd name="T77" fmla="*/ 155 h 315"/>
                <a:gd name="T78" fmla="*/ 42 w 419"/>
                <a:gd name="T79" fmla="*/ 139 h 315"/>
                <a:gd name="T80" fmla="*/ 22 w 419"/>
                <a:gd name="T81" fmla="*/ 126 h 315"/>
                <a:gd name="T82" fmla="*/ 11 w 419"/>
                <a:gd name="T83" fmla="*/ 108 h 315"/>
                <a:gd name="T84" fmla="*/ 1 w 419"/>
                <a:gd name="T85" fmla="*/ 86 h 315"/>
                <a:gd name="T86" fmla="*/ 8 w 419"/>
                <a:gd name="T87" fmla="*/ 70 h 315"/>
                <a:gd name="T88" fmla="*/ 32 w 419"/>
                <a:gd name="T89" fmla="*/ 59 h 315"/>
                <a:gd name="T90" fmla="*/ 37 w 419"/>
                <a:gd name="T91" fmla="*/ 68 h 315"/>
                <a:gd name="T92" fmla="*/ 52 w 419"/>
                <a:gd name="T93" fmla="*/ 81 h 315"/>
                <a:gd name="T94" fmla="*/ 85 w 419"/>
                <a:gd name="T95" fmla="*/ 76 h 315"/>
                <a:gd name="T96" fmla="*/ 143 w 419"/>
                <a:gd name="T97" fmla="*/ 69 h 315"/>
                <a:gd name="T98" fmla="*/ 195 w 419"/>
                <a:gd name="T99" fmla="*/ 67 h 315"/>
                <a:gd name="T100" fmla="*/ 216 w 419"/>
                <a:gd name="T101" fmla="*/ 65 h 315"/>
                <a:gd name="T102" fmla="*/ 233 w 419"/>
                <a:gd name="T103" fmla="*/ 50 h 315"/>
                <a:gd name="T104" fmla="*/ 257 w 419"/>
                <a:gd name="T105" fmla="*/ 20 h 315"/>
                <a:gd name="T106" fmla="*/ 293 w 419"/>
                <a:gd name="T10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315">
                  <a:moveTo>
                    <a:pt x="301" y="0"/>
                  </a:moveTo>
                  <a:lnTo>
                    <a:pt x="307" y="0"/>
                  </a:lnTo>
                  <a:lnTo>
                    <a:pt x="315" y="0"/>
                  </a:lnTo>
                  <a:lnTo>
                    <a:pt x="318" y="0"/>
                  </a:lnTo>
                  <a:lnTo>
                    <a:pt x="319" y="3"/>
                  </a:lnTo>
                  <a:lnTo>
                    <a:pt x="325" y="5"/>
                  </a:lnTo>
                  <a:lnTo>
                    <a:pt x="327" y="7"/>
                  </a:lnTo>
                  <a:lnTo>
                    <a:pt x="342" y="5"/>
                  </a:lnTo>
                  <a:lnTo>
                    <a:pt x="345" y="2"/>
                  </a:lnTo>
                  <a:lnTo>
                    <a:pt x="349" y="5"/>
                  </a:lnTo>
                  <a:lnTo>
                    <a:pt x="352" y="8"/>
                  </a:lnTo>
                  <a:lnTo>
                    <a:pt x="356" y="6"/>
                  </a:lnTo>
                  <a:lnTo>
                    <a:pt x="360" y="3"/>
                  </a:lnTo>
                  <a:lnTo>
                    <a:pt x="364" y="1"/>
                  </a:lnTo>
                  <a:lnTo>
                    <a:pt x="366" y="4"/>
                  </a:lnTo>
                  <a:lnTo>
                    <a:pt x="371" y="13"/>
                  </a:lnTo>
                  <a:lnTo>
                    <a:pt x="389" y="17"/>
                  </a:lnTo>
                  <a:lnTo>
                    <a:pt x="404" y="16"/>
                  </a:lnTo>
                  <a:lnTo>
                    <a:pt x="413" y="13"/>
                  </a:lnTo>
                  <a:lnTo>
                    <a:pt x="416" y="25"/>
                  </a:lnTo>
                  <a:lnTo>
                    <a:pt x="417" y="28"/>
                  </a:lnTo>
                  <a:lnTo>
                    <a:pt x="419" y="31"/>
                  </a:lnTo>
                  <a:lnTo>
                    <a:pt x="419" y="37"/>
                  </a:lnTo>
                  <a:lnTo>
                    <a:pt x="417" y="40"/>
                  </a:lnTo>
                  <a:lnTo>
                    <a:pt x="414" y="46"/>
                  </a:lnTo>
                  <a:lnTo>
                    <a:pt x="414" y="49"/>
                  </a:lnTo>
                  <a:lnTo>
                    <a:pt x="410" y="48"/>
                  </a:lnTo>
                  <a:lnTo>
                    <a:pt x="406" y="46"/>
                  </a:lnTo>
                  <a:lnTo>
                    <a:pt x="402" y="46"/>
                  </a:lnTo>
                  <a:lnTo>
                    <a:pt x="398" y="49"/>
                  </a:lnTo>
                  <a:lnTo>
                    <a:pt x="393" y="50"/>
                  </a:lnTo>
                  <a:lnTo>
                    <a:pt x="390" y="53"/>
                  </a:lnTo>
                  <a:lnTo>
                    <a:pt x="387" y="67"/>
                  </a:lnTo>
                  <a:lnTo>
                    <a:pt x="381" y="72"/>
                  </a:lnTo>
                  <a:lnTo>
                    <a:pt x="382" y="75"/>
                  </a:lnTo>
                  <a:lnTo>
                    <a:pt x="383" y="81"/>
                  </a:lnTo>
                  <a:lnTo>
                    <a:pt x="383" y="86"/>
                  </a:lnTo>
                  <a:lnTo>
                    <a:pt x="382" y="89"/>
                  </a:lnTo>
                  <a:lnTo>
                    <a:pt x="384" y="95"/>
                  </a:lnTo>
                  <a:lnTo>
                    <a:pt x="386" y="103"/>
                  </a:lnTo>
                  <a:lnTo>
                    <a:pt x="386" y="107"/>
                  </a:lnTo>
                  <a:lnTo>
                    <a:pt x="388" y="112"/>
                  </a:lnTo>
                  <a:lnTo>
                    <a:pt x="389" y="116"/>
                  </a:lnTo>
                  <a:lnTo>
                    <a:pt x="385" y="120"/>
                  </a:lnTo>
                  <a:lnTo>
                    <a:pt x="382" y="120"/>
                  </a:lnTo>
                  <a:lnTo>
                    <a:pt x="379" y="121"/>
                  </a:lnTo>
                  <a:lnTo>
                    <a:pt x="378" y="124"/>
                  </a:lnTo>
                  <a:lnTo>
                    <a:pt x="375" y="128"/>
                  </a:lnTo>
                  <a:lnTo>
                    <a:pt x="373" y="130"/>
                  </a:lnTo>
                  <a:lnTo>
                    <a:pt x="375" y="135"/>
                  </a:lnTo>
                  <a:lnTo>
                    <a:pt x="368" y="137"/>
                  </a:lnTo>
                  <a:lnTo>
                    <a:pt x="366" y="141"/>
                  </a:lnTo>
                  <a:lnTo>
                    <a:pt x="366" y="146"/>
                  </a:lnTo>
                  <a:lnTo>
                    <a:pt x="366" y="149"/>
                  </a:lnTo>
                  <a:lnTo>
                    <a:pt x="369" y="149"/>
                  </a:lnTo>
                  <a:lnTo>
                    <a:pt x="371" y="147"/>
                  </a:lnTo>
                  <a:lnTo>
                    <a:pt x="374" y="147"/>
                  </a:lnTo>
                  <a:lnTo>
                    <a:pt x="376" y="146"/>
                  </a:lnTo>
                  <a:lnTo>
                    <a:pt x="379" y="149"/>
                  </a:lnTo>
                  <a:lnTo>
                    <a:pt x="381" y="147"/>
                  </a:lnTo>
                  <a:lnTo>
                    <a:pt x="383" y="150"/>
                  </a:lnTo>
                  <a:lnTo>
                    <a:pt x="384" y="154"/>
                  </a:lnTo>
                  <a:lnTo>
                    <a:pt x="387" y="155"/>
                  </a:lnTo>
                  <a:lnTo>
                    <a:pt x="389" y="158"/>
                  </a:lnTo>
                  <a:lnTo>
                    <a:pt x="389" y="161"/>
                  </a:lnTo>
                  <a:lnTo>
                    <a:pt x="393" y="164"/>
                  </a:lnTo>
                  <a:lnTo>
                    <a:pt x="396" y="166"/>
                  </a:lnTo>
                  <a:lnTo>
                    <a:pt x="399" y="169"/>
                  </a:lnTo>
                  <a:lnTo>
                    <a:pt x="401" y="171"/>
                  </a:lnTo>
                  <a:lnTo>
                    <a:pt x="407" y="173"/>
                  </a:lnTo>
                  <a:lnTo>
                    <a:pt x="409" y="175"/>
                  </a:lnTo>
                  <a:lnTo>
                    <a:pt x="411" y="179"/>
                  </a:lnTo>
                  <a:lnTo>
                    <a:pt x="413" y="182"/>
                  </a:lnTo>
                  <a:lnTo>
                    <a:pt x="410" y="184"/>
                  </a:lnTo>
                  <a:lnTo>
                    <a:pt x="406" y="185"/>
                  </a:lnTo>
                  <a:lnTo>
                    <a:pt x="402" y="184"/>
                  </a:lnTo>
                  <a:lnTo>
                    <a:pt x="399" y="185"/>
                  </a:lnTo>
                  <a:lnTo>
                    <a:pt x="398" y="188"/>
                  </a:lnTo>
                  <a:lnTo>
                    <a:pt x="392" y="189"/>
                  </a:lnTo>
                  <a:lnTo>
                    <a:pt x="390" y="190"/>
                  </a:lnTo>
                  <a:lnTo>
                    <a:pt x="385" y="192"/>
                  </a:lnTo>
                  <a:lnTo>
                    <a:pt x="383" y="195"/>
                  </a:lnTo>
                  <a:lnTo>
                    <a:pt x="382" y="198"/>
                  </a:lnTo>
                  <a:lnTo>
                    <a:pt x="379" y="196"/>
                  </a:lnTo>
                  <a:lnTo>
                    <a:pt x="372" y="193"/>
                  </a:lnTo>
                  <a:lnTo>
                    <a:pt x="368" y="191"/>
                  </a:lnTo>
                  <a:lnTo>
                    <a:pt x="365" y="187"/>
                  </a:lnTo>
                  <a:lnTo>
                    <a:pt x="360" y="185"/>
                  </a:lnTo>
                  <a:lnTo>
                    <a:pt x="356" y="186"/>
                  </a:lnTo>
                  <a:lnTo>
                    <a:pt x="354" y="189"/>
                  </a:lnTo>
                  <a:lnTo>
                    <a:pt x="351" y="190"/>
                  </a:lnTo>
                  <a:lnTo>
                    <a:pt x="348" y="189"/>
                  </a:lnTo>
                  <a:lnTo>
                    <a:pt x="345" y="189"/>
                  </a:lnTo>
                  <a:lnTo>
                    <a:pt x="343" y="194"/>
                  </a:lnTo>
                  <a:lnTo>
                    <a:pt x="340" y="197"/>
                  </a:lnTo>
                  <a:lnTo>
                    <a:pt x="338" y="199"/>
                  </a:lnTo>
                  <a:lnTo>
                    <a:pt x="335" y="201"/>
                  </a:lnTo>
                  <a:lnTo>
                    <a:pt x="333" y="203"/>
                  </a:lnTo>
                  <a:lnTo>
                    <a:pt x="329" y="203"/>
                  </a:lnTo>
                  <a:lnTo>
                    <a:pt x="326" y="205"/>
                  </a:lnTo>
                  <a:lnTo>
                    <a:pt x="318" y="206"/>
                  </a:lnTo>
                  <a:lnTo>
                    <a:pt x="314" y="210"/>
                  </a:lnTo>
                  <a:lnTo>
                    <a:pt x="315" y="213"/>
                  </a:lnTo>
                  <a:lnTo>
                    <a:pt x="315" y="216"/>
                  </a:lnTo>
                  <a:lnTo>
                    <a:pt x="315" y="219"/>
                  </a:lnTo>
                  <a:lnTo>
                    <a:pt x="311" y="222"/>
                  </a:lnTo>
                  <a:lnTo>
                    <a:pt x="304" y="223"/>
                  </a:lnTo>
                  <a:lnTo>
                    <a:pt x="302" y="227"/>
                  </a:lnTo>
                  <a:lnTo>
                    <a:pt x="301" y="231"/>
                  </a:lnTo>
                  <a:lnTo>
                    <a:pt x="303" y="233"/>
                  </a:lnTo>
                  <a:lnTo>
                    <a:pt x="301" y="234"/>
                  </a:lnTo>
                  <a:lnTo>
                    <a:pt x="296" y="232"/>
                  </a:lnTo>
                  <a:lnTo>
                    <a:pt x="293" y="234"/>
                  </a:lnTo>
                  <a:lnTo>
                    <a:pt x="289" y="234"/>
                  </a:lnTo>
                  <a:lnTo>
                    <a:pt x="286" y="237"/>
                  </a:lnTo>
                  <a:lnTo>
                    <a:pt x="285" y="241"/>
                  </a:lnTo>
                  <a:lnTo>
                    <a:pt x="287" y="244"/>
                  </a:lnTo>
                  <a:lnTo>
                    <a:pt x="290" y="245"/>
                  </a:lnTo>
                  <a:lnTo>
                    <a:pt x="292" y="249"/>
                  </a:lnTo>
                  <a:lnTo>
                    <a:pt x="292" y="252"/>
                  </a:lnTo>
                  <a:lnTo>
                    <a:pt x="295" y="254"/>
                  </a:lnTo>
                  <a:lnTo>
                    <a:pt x="295" y="258"/>
                  </a:lnTo>
                  <a:lnTo>
                    <a:pt x="296" y="260"/>
                  </a:lnTo>
                  <a:lnTo>
                    <a:pt x="297" y="263"/>
                  </a:lnTo>
                  <a:lnTo>
                    <a:pt x="296" y="268"/>
                  </a:lnTo>
                  <a:lnTo>
                    <a:pt x="289" y="272"/>
                  </a:lnTo>
                  <a:lnTo>
                    <a:pt x="286" y="275"/>
                  </a:lnTo>
                  <a:lnTo>
                    <a:pt x="283" y="276"/>
                  </a:lnTo>
                  <a:lnTo>
                    <a:pt x="281" y="277"/>
                  </a:lnTo>
                  <a:lnTo>
                    <a:pt x="276" y="276"/>
                  </a:lnTo>
                  <a:lnTo>
                    <a:pt x="272" y="278"/>
                  </a:lnTo>
                  <a:lnTo>
                    <a:pt x="269" y="279"/>
                  </a:lnTo>
                  <a:lnTo>
                    <a:pt x="266" y="281"/>
                  </a:lnTo>
                  <a:lnTo>
                    <a:pt x="263" y="281"/>
                  </a:lnTo>
                  <a:lnTo>
                    <a:pt x="256" y="282"/>
                  </a:lnTo>
                  <a:lnTo>
                    <a:pt x="254" y="285"/>
                  </a:lnTo>
                  <a:lnTo>
                    <a:pt x="252" y="285"/>
                  </a:lnTo>
                  <a:lnTo>
                    <a:pt x="240" y="292"/>
                  </a:lnTo>
                  <a:lnTo>
                    <a:pt x="236" y="293"/>
                  </a:lnTo>
                  <a:lnTo>
                    <a:pt x="231" y="289"/>
                  </a:lnTo>
                  <a:lnTo>
                    <a:pt x="227" y="287"/>
                  </a:lnTo>
                  <a:lnTo>
                    <a:pt x="224" y="286"/>
                  </a:lnTo>
                  <a:lnTo>
                    <a:pt x="212" y="284"/>
                  </a:lnTo>
                  <a:lnTo>
                    <a:pt x="209" y="283"/>
                  </a:lnTo>
                  <a:lnTo>
                    <a:pt x="204" y="285"/>
                  </a:lnTo>
                  <a:lnTo>
                    <a:pt x="205" y="288"/>
                  </a:lnTo>
                  <a:lnTo>
                    <a:pt x="201" y="288"/>
                  </a:lnTo>
                  <a:lnTo>
                    <a:pt x="198" y="286"/>
                  </a:lnTo>
                  <a:lnTo>
                    <a:pt x="196" y="285"/>
                  </a:lnTo>
                  <a:lnTo>
                    <a:pt x="193" y="285"/>
                  </a:lnTo>
                  <a:lnTo>
                    <a:pt x="190" y="284"/>
                  </a:lnTo>
                  <a:lnTo>
                    <a:pt x="188" y="282"/>
                  </a:lnTo>
                  <a:lnTo>
                    <a:pt x="184" y="279"/>
                  </a:lnTo>
                  <a:lnTo>
                    <a:pt x="182" y="275"/>
                  </a:lnTo>
                  <a:lnTo>
                    <a:pt x="179" y="275"/>
                  </a:lnTo>
                  <a:lnTo>
                    <a:pt x="176" y="278"/>
                  </a:lnTo>
                  <a:lnTo>
                    <a:pt x="174" y="278"/>
                  </a:lnTo>
                  <a:lnTo>
                    <a:pt x="171" y="280"/>
                  </a:lnTo>
                  <a:lnTo>
                    <a:pt x="168" y="280"/>
                  </a:lnTo>
                  <a:lnTo>
                    <a:pt x="164" y="278"/>
                  </a:lnTo>
                  <a:lnTo>
                    <a:pt x="161" y="278"/>
                  </a:lnTo>
                  <a:lnTo>
                    <a:pt x="158" y="281"/>
                  </a:lnTo>
                  <a:lnTo>
                    <a:pt x="154" y="281"/>
                  </a:lnTo>
                  <a:lnTo>
                    <a:pt x="152" y="282"/>
                  </a:lnTo>
                  <a:lnTo>
                    <a:pt x="150" y="286"/>
                  </a:lnTo>
                  <a:lnTo>
                    <a:pt x="151" y="289"/>
                  </a:lnTo>
                  <a:lnTo>
                    <a:pt x="147" y="289"/>
                  </a:lnTo>
                  <a:lnTo>
                    <a:pt x="145" y="292"/>
                  </a:lnTo>
                  <a:lnTo>
                    <a:pt x="141" y="290"/>
                  </a:lnTo>
                  <a:lnTo>
                    <a:pt x="138" y="293"/>
                  </a:lnTo>
                  <a:lnTo>
                    <a:pt x="135" y="294"/>
                  </a:lnTo>
                  <a:lnTo>
                    <a:pt x="132" y="298"/>
                  </a:lnTo>
                  <a:lnTo>
                    <a:pt x="128" y="298"/>
                  </a:lnTo>
                  <a:lnTo>
                    <a:pt x="125" y="300"/>
                  </a:lnTo>
                  <a:lnTo>
                    <a:pt x="122" y="302"/>
                  </a:lnTo>
                  <a:lnTo>
                    <a:pt x="115" y="301"/>
                  </a:lnTo>
                  <a:lnTo>
                    <a:pt x="108" y="302"/>
                  </a:lnTo>
                  <a:lnTo>
                    <a:pt x="104" y="305"/>
                  </a:lnTo>
                  <a:lnTo>
                    <a:pt x="102" y="306"/>
                  </a:lnTo>
                  <a:lnTo>
                    <a:pt x="99" y="304"/>
                  </a:lnTo>
                  <a:lnTo>
                    <a:pt x="96" y="305"/>
                  </a:lnTo>
                  <a:lnTo>
                    <a:pt x="94" y="308"/>
                  </a:lnTo>
                  <a:lnTo>
                    <a:pt x="94" y="311"/>
                  </a:lnTo>
                  <a:lnTo>
                    <a:pt x="91" y="313"/>
                  </a:lnTo>
                  <a:lnTo>
                    <a:pt x="88" y="315"/>
                  </a:lnTo>
                  <a:lnTo>
                    <a:pt x="74" y="315"/>
                  </a:lnTo>
                  <a:lnTo>
                    <a:pt x="76" y="311"/>
                  </a:lnTo>
                  <a:lnTo>
                    <a:pt x="75" y="307"/>
                  </a:lnTo>
                  <a:lnTo>
                    <a:pt x="75" y="304"/>
                  </a:lnTo>
                  <a:lnTo>
                    <a:pt x="73" y="295"/>
                  </a:lnTo>
                  <a:lnTo>
                    <a:pt x="73" y="293"/>
                  </a:lnTo>
                  <a:lnTo>
                    <a:pt x="72" y="290"/>
                  </a:lnTo>
                  <a:lnTo>
                    <a:pt x="72" y="288"/>
                  </a:lnTo>
                  <a:lnTo>
                    <a:pt x="74" y="283"/>
                  </a:lnTo>
                  <a:lnTo>
                    <a:pt x="75" y="279"/>
                  </a:lnTo>
                  <a:lnTo>
                    <a:pt x="73" y="275"/>
                  </a:lnTo>
                  <a:lnTo>
                    <a:pt x="70" y="274"/>
                  </a:lnTo>
                  <a:lnTo>
                    <a:pt x="68" y="271"/>
                  </a:lnTo>
                  <a:lnTo>
                    <a:pt x="66" y="268"/>
                  </a:lnTo>
                  <a:lnTo>
                    <a:pt x="64" y="265"/>
                  </a:lnTo>
                  <a:lnTo>
                    <a:pt x="62" y="261"/>
                  </a:lnTo>
                  <a:lnTo>
                    <a:pt x="61" y="257"/>
                  </a:lnTo>
                  <a:lnTo>
                    <a:pt x="60" y="254"/>
                  </a:lnTo>
                  <a:lnTo>
                    <a:pt x="57" y="253"/>
                  </a:lnTo>
                  <a:lnTo>
                    <a:pt x="51" y="252"/>
                  </a:lnTo>
                  <a:lnTo>
                    <a:pt x="48" y="251"/>
                  </a:lnTo>
                  <a:lnTo>
                    <a:pt x="43" y="250"/>
                  </a:lnTo>
                  <a:lnTo>
                    <a:pt x="36" y="247"/>
                  </a:lnTo>
                  <a:lnTo>
                    <a:pt x="33" y="243"/>
                  </a:lnTo>
                  <a:lnTo>
                    <a:pt x="32" y="240"/>
                  </a:lnTo>
                  <a:lnTo>
                    <a:pt x="29" y="239"/>
                  </a:lnTo>
                  <a:lnTo>
                    <a:pt x="21" y="231"/>
                  </a:lnTo>
                  <a:lnTo>
                    <a:pt x="25" y="230"/>
                  </a:lnTo>
                  <a:lnTo>
                    <a:pt x="27" y="224"/>
                  </a:lnTo>
                  <a:lnTo>
                    <a:pt x="30" y="222"/>
                  </a:lnTo>
                  <a:lnTo>
                    <a:pt x="31" y="216"/>
                  </a:lnTo>
                  <a:lnTo>
                    <a:pt x="31" y="213"/>
                  </a:lnTo>
                  <a:lnTo>
                    <a:pt x="27" y="209"/>
                  </a:lnTo>
                  <a:lnTo>
                    <a:pt x="23" y="207"/>
                  </a:lnTo>
                  <a:lnTo>
                    <a:pt x="23" y="200"/>
                  </a:lnTo>
                  <a:lnTo>
                    <a:pt x="22" y="197"/>
                  </a:lnTo>
                  <a:lnTo>
                    <a:pt x="23" y="193"/>
                  </a:lnTo>
                  <a:lnTo>
                    <a:pt x="23" y="190"/>
                  </a:lnTo>
                  <a:lnTo>
                    <a:pt x="19" y="185"/>
                  </a:lnTo>
                  <a:lnTo>
                    <a:pt x="22" y="182"/>
                  </a:lnTo>
                  <a:lnTo>
                    <a:pt x="24" y="179"/>
                  </a:lnTo>
                  <a:lnTo>
                    <a:pt x="26" y="177"/>
                  </a:lnTo>
                  <a:lnTo>
                    <a:pt x="29" y="175"/>
                  </a:lnTo>
                  <a:lnTo>
                    <a:pt x="34" y="176"/>
                  </a:lnTo>
                  <a:lnTo>
                    <a:pt x="38" y="174"/>
                  </a:lnTo>
                  <a:lnTo>
                    <a:pt x="40" y="167"/>
                  </a:lnTo>
                  <a:lnTo>
                    <a:pt x="44" y="163"/>
                  </a:lnTo>
                  <a:lnTo>
                    <a:pt x="47" y="158"/>
                  </a:lnTo>
                  <a:lnTo>
                    <a:pt x="48" y="155"/>
                  </a:lnTo>
                  <a:lnTo>
                    <a:pt x="51" y="151"/>
                  </a:lnTo>
                  <a:lnTo>
                    <a:pt x="52" y="148"/>
                  </a:lnTo>
                  <a:lnTo>
                    <a:pt x="52" y="145"/>
                  </a:lnTo>
                  <a:lnTo>
                    <a:pt x="50" y="142"/>
                  </a:lnTo>
                  <a:lnTo>
                    <a:pt x="47" y="142"/>
                  </a:lnTo>
                  <a:lnTo>
                    <a:pt x="42" y="139"/>
                  </a:lnTo>
                  <a:lnTo>
                    <a:pt x="39" y="136"/>
                  </a:lnTo>
                  <a:lnTo>
                    <a:pt x="37" y="133"/>
                  </a:lnTo>
                  <a:lnTo>
                    <a:pt x="31" y="129"/>
                  </a:lnTo>
                  <a:lnTo>
                    <a:pt x="29" y="128"/>
                  </a:lnTo>
                  <a:lnTo>
                    <a:pt x="26" y="128"/>
                  </a:lnTo>
                  <a:lnTo>
                    <a:pt x="22" y="126"/>
                  </a:lnTo>
                  <a:lnTo>
                    <a:pt x="19" y="124"/>
                  </a:lnTo>
                  <a:lnTo>
                    <a:pt x="16" y="123"/>
                  </a:lnTo>
                  <a:lnTo>
                    <a:pt x="13" y="117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5" y="103"/>
                  </a:lnTo>
                  <a:lnTo>
                    <a:pt x="3" y="100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1" y="77"/>
                  </a:lnTo>
                  <a:lnTo>
                    <a:pt x="3" y="74"/>
                  </a:lnTo>
                  <a:lnTo>
                    <a:pt x="6" y="73"/>
                  </a:lnTo>
                  <a:lnTo>
                    <a:pt x="8" y="70"/>
                  </a:lnTo>
                  <a:lnTo>
                    <a:pt x="11" y="68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3" y="56"/>
                  </a:lnTo>
                  <a:lnTo>
                    <a:pt x="16" y="52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7" y="59"/>
                  </a:lnTo>
                  <a:lnTo>
                    <a:pt x="40" y="60"/>
                  </a:lnTo>
                  <a:lnTo>
                    <a:pt x="42" y="63"/>
                  </a:lnTo>
                  <a:lnTo>
                    <a:pt x="42" y="66"/>
                  </a:lnTo>
                  <a:lnTo>
                    <a:pt x="37" y="68"/>
                  </a:lnTo>
                  <a:lnTo>
                    <a:pt x="35" y="69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33" y="83"/>
                  </a:lnTo>
                  <a:lnTo>
                    <a:pt x="37" y="85"/>
                  </a:lnTo>
                  <a:lnTo>
                    <a:pt x="52" y="81"/>
                  </a:lnTo>
                  <a:lnTo>
                    <a:pt x="56" y="79"/>
                  </a:lnTo>
                  <a:lnTo>
                    <a:pt x="58" y="77"/>
                  </a:lnTo>
                  <a:lnTo>
                    <a:pt x="64" y="75"/>
                  </a:lnTo>
                  <a:lnTo>
                    <a:pt x="74" y="74"/>
                  </a:lnTo>
                  <a:lnTo>
                    <a:pt x="82" y="77"/>
                  </a:lnTo>
                  <a:lnTo>
                    <a:pt x="85" y="76"/>
                  </a:lnTo>
                  <a:lnTo>
                    <a:pt x="90" y="74"/>
                  </a:lnTo>
                  <a:lnTo>
                    <a:pt x="96" y="76"/>
                  </a:lnTo>
                  <a:lnTo>
                    <a:pt x="122" y="77"/>
                  </a:lnTo>
                  <a:lnTo>
                    <a:pt x="134" y="74"/>
                  </a:lnTo>
                  <a:lnTo>
                    <a:pt x="139" y="70"/>
                  </a:lnTo>
                  <a:lnTo>
                    <a:pt x="143" y="69"/>
                  </a:lnTo>
                  <a:lnTo>
                    <a:pt x="157" y="71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2" y="68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8"/>
                  </a:lnTo>
                  <a:lnTo>
                    <a:pt x="203" y="70"/>
                  </a:lnTo>
                  <a:lnTo>
                    <a:pt x="206" y="70"/>
                  </a:lnTo>
                  <a:lnTo>
                    <a:pt x="210" y="68"/>
                  </a:lnTo>
                  <a:lnTo>
                    <a:pt x="214" y="67"/>
                  </a:lnTo>
                  <a:lnTo>
                    <a:pt x="216" y="65"/>
                  </a:lnTo>
                  <a:lnTo>
                    <a:pt x="219" y="64"/>
                  </a:lnTo>
                  <a:lnTo>
                    <a:pt x="221" y="62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0" y="54"/>
                  </a:lnTo>
                  <a:lnTo>
                    <a:pt x="233" y="50"/>
                  </a:lnTo>
                  <a:lnTo>
                    <a:pt x="236" y="46"/>
                  </a:lnTo>
                  <a:lnTo>
                    <a:pt x="243" y="34"/>
                  </a:lnTo>
                  <a:lnTo>
                    <a:pt x="244" y="31"/>
                  </a:lnTo>
                  <a:lnTo>
                    <a:pt x="246" y="28"/>
                  </a:lnTo>
                  <a:lnTo>
                    <a:pt x="253" y="24"/>
                  </a:lnTo>
                  <a:lnTo>
                    <a:pt x="257" y="20"/>
                  </a:lnTo>
                  <a:lnTo>
                    <a:pt x="277" y="13"/>
                  </a:lnTo>
                  <a:lnTo>
                    <a:pt x="281" y="11"/>
                  </a:lnTo>
                  <a:lnTo>
                    <a:pt x="283" y="9"/>
                  </a:lnTo>
                  <a:lnTo>
                    <a:pt x="286" y="9"/>
                  </a:lnTo>
                  <a:lnTo>
                    <a:pt x="288" y="7"/>
                  </a:lnTo>
                  <a:lnTo>
                    <a:pt x="293" y="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9933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60" name="HR"/>
            <p:cNvSpPr>
              <a:spLocks noEditPoints="1"/>
            </p:cNvSpPr>
            <p:nvPr/>
          </p:nvSpPr>
          <p:spPr bwMode="auto">
            <a:xfrm>
              <a:off x="5836166" y="5048570"/>
              <a:ext cx="740444" cy="653929"/>
            </a:xfrm>
            <a:custGeom>
              <a:avLst/>
              <a:gdLst>
                <a:gd name="T0" fmla="*/ 287 w 389"/>
                <a:gd name="T1" fmla="*/ 343 h 369"/>
                <a:gd name="T2" fmla="*/ 250 w 389"/>
                <a:gd name="T3" fmla="*/ 332 h 369"/>
                <a:gd name="T4" fmla="*/ 241 w 389"/>
                <a:gd name="T5" fmla="*/ 329 h 369"/>
                <a:gd name="T6" fmla="*/ 259 w 389"/>
                <a:gd name="T7" fmla="*/ 321 h 369"/>
                <a:gd name="T8" fmla="*/ 302 w 389"/>
                <a:gd name="T9" fmla="*/ 329 h 369"/>
                <a:gd name="T10" fmla="*/ 353 w 389"/>
                <a:gd name="T11" fmla="*/ 364 h 369"/>
                <a:gd name="T12" fmla="*/ 317 w 389"/>
                <a:gd name="T13" fmla="*/ 343 h 369"/>
                <a:gd name="T14" fmla="*/ 273 w 389"/>
                <a:gd name="T15" fmla="*/ 330 h 369"/>
                <a:gd name="T16" fmla="*/ 237 w 389"/>
                <a:gd name="T17" fmla="*/ 311 h 369"/>
                <a:gd name="T18" fmla="*/ 211 w 389"/>
                <a:gd name="T19" fmla="*/ 309 h 369"/>
                <a:gd name="T20" fmla="*/ 222 w 389"/>
                <a:gd name="T21" fmla="*/ 303 h 369"/>
                <a:gd name="T22" fmla="*/ 191 w 389"/>
                <a:gd name="T23" fmla="*/ 292 h 369"/>
                <a:gd name="T24" fmla="*/ 159 w 389"/>
                <a:gd name="T25" fmla="*/ 274 h 369"/>
                <a:gd name="T26" fmla="*/ 135 w 389"/>
                <a:gd name="T27" fmla="*/ 248 h 369"/>
                <a:gd name="T28" fmla="*/ 111 w 389"/>
                <a:gd name="T29" fmla="*/ 232 h 369"/>
                <a:gd name="T30" fmla="*/ 111 w 389"/>
                <a:gd name="T31" fmla="*/ 246 h 369"/>
                <a:gd name="T32" fmla="*/ 91 w 389"/>
                <a:gd name="T33" fmla="*/ 210 h 369"/>
                <a:gd name="T34" fmla="*/ 64 w 389"/>
                <a:gd name="T35" fmla="*/ 189 h 369"/>
                <a:gd name="T36" fmla="*/ 88 w 389"/>
                <a:gd name="T37" fmla="*/ 182 h 369"/>
                <a:gd name="T38" fmla="*/ 110 w 389"/>
                <a:gd name="T39" fmla="*/ 204 h 369"/>
                <a:gd name="T40" fmla="*/ 108 w 389"/>
                <a:gd name="T41" fmla="*/ 206 h 369"/>
                <a:gd name="T42" fmla="*/ 87 w 389"/>
                <a:gd name="T43" fmla="*/ 174 h 369"/>
                <a:gd name="T44" fmla="*/ 65 w 389"/>
                <a:gd name="T45" fmla="*/ 160 h 369"/>
                <a:gd name="T46" fmla="*/ 55 w 389"/>
                <a:gd name="T47" fmla="*/ 164 h 369"/>
                <a:gd name="T48" fmla="*/ 78 w 389"/>
                <a:gd name="T49" fmla="*/ 137 h 369"/>
                <a:gd name="T50" fmla="*/ 68 w 389"/>
                <a:gd name="T51" fmla="*/ 149 h 369"/>
                <a:gd name="T52" fmla="*/ 194 w 389"/>
                <a:gd name="T53" fmla="*/ 4 h 369"/>
                <a:gd name="T54" fmla="*/ 240 w 389"/>
                <a:gd name="T55" fmla="*/ 38 h 369"/>
                <a:gd name="T56" fmla="*/ 283 w 389"/>
                <a:gd name="T57" fmla="*/ 60 h 369"/>
                <a:gd name="T58" fmla="*/ 329 w 389"/>
                <a:gd name="T59" fmla="*/ 49 h 369"/>
                <a:gd name="T60" fmla="*/ 350 w 389"/>
                <a:gd name="T61" fmla="*/ 57 h 369"/>
                <a:gd name="T62" fmla="*/ 362 w 389"/>
                <a:gd name="T63" fmla="*/ 87 h 369"/>
                <a:gd name="T64" fmla="*/ 375 w 389"/>
                <a:gd name="T65" fmla="*/ 109 h 369"/>
                <a:gd name="T66" fmla="*/ 359 w 389"/>
                <a:gd name="T67" fmla="*/ 139 h 369"/>
                <a:gd name="T68" fmla="*/ 326 w 389"/>
                <a:gd name="T69" fmla="*/ 121 h 369"/>
                <a:gd name="T70" fmla="*/ 285 w 389"/>
                <a:gd name="T71" fmla="*/ 127 h 369"/>
                <a:gd name="T72" fmla="*/ 244 w 389"/>
                <a:gd name="T73" fmla="*/ 124 h 369"/>
                <a:gd name="T74" fmla="*/ 196 w 389"/>
                <a:gd name="T75" fmla="*/ 124 h 369"/>
                <a:gd name="T76" fmla="*/ 157 w 389"/>
                <a:gd name="T77" fmla="*/ 126 h 369"/>
                <a:gd name="T78" fmla="*/ 155 w 389"/>
                <a:gd name="T79" fmla="*/ 173 h 369"/>
                <a:gd name="T80" fmla="*/ 181 w 389"/>
                <a:gd name="T81" fmla="*/ 200 h 369"/>
                <a:gd name="T82" fmla="*/ 215 w 389"/>
                <a:gd name="T83" fmla="*/ 244 h 369"/>
                <a:gd name="T84" fmla="*/ 266 w 389"/>
                <a:gd name="T85" fmla="*/ 296 h 369"/>
                <a:gd name="T86" fmla="*/ 283 w 389"/>
                <a:gd name="T87" fmla="*/ 319 h 369"/>
                <a:gd name="T88" fmla="*/ 220 w 389"/>
                <a:gd name="T89" fmla="*/ 286 h 369"/>
                <a:gd name="T90" fmla="*/ 182 w 389"/>
                <a:gd name="T91" fmla="*/ 285 h 369"/>
                <a:gd name="T92" fmla="*/ 156 w 389"/>
                <a:gd name="T93" fmla="*/ 262 h 369"/>
                <a:gd name="T94" fmla="*/ 121 w 389"/>
                <a:gd name="T95" fmla="*/ 231 h 369"/>
                <a:gd name="T96" fmla="*/ 132 w 389"/>
                <a:gd name="T97" fmla="*/ 216 h 369"/>
                <a:gd name="T98" fmla="*/ 95 w 389"/>
                <a:gd name="T99" fmla="*/ 158 h 369"/>
                <a:gd name="T100" fmla="*/ 51 w 389"/>
                <a:gd name="T101" fmla="*/ 126 h 369"/>
                <a:gd name="T102" fmla="*/ 39 w 389"/>
                <a:gd name="T103" fmla="*/ 156 h 369"/>
                <a:gd name="T104" fmla="*/ 22 w 389"/>
                <a:gd name="T105" fmla="*/ 166 h 369"/>
                <a:gd name="T106" fmla="*/ 7 w 389"/>
                <a:gd name="T107" fmla="*/ 133 h 369"/>
                <a:gd name="T108" fmla="*/ 29 w 389"/>
                <a:gd name="T109" fmla="*/ 109 h 369"/>
                <a:gd name="T110" fmla="*/ 67 w 389"/>
                <a:gd name="T111" fmla="*/ 95 h 369"/>
                <a:gd name="T112" fmla="*/ 97 w 389"/>
                <a:gd name="T113" fmla="*/ 105 h 369"/>
                <a:gd name="T114" fmla="*/ 117 w 389"/>
                <a:gd name="T115" fmla="*/ 86 h 369"/>
                <a:gd name="T116" fmla="*/ 139 w 389"/>
                <a:gd name="T117" fmla="*/ 60 h 369"/>
                <a:gd name="T118" fmla="*/ 157 w 389"/>
                <a:gd name="T119" fmla="*/ 26 h 369"/>
                <a:gd name="T120" fmla="*/ 175 w 389"/>
                <a:gd name="T121" fmla="*/ 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69">
                  <a:moveTo>
                    <a:pt x="245" y="346"/>
                  </a:moveTo>
                  <a:lnTo>
                    <a:pt x="246" y="347"/>
                  </a:lnTo>
                  <a:lnTo>
                    <a:pt x="246" y="349"/>
                  </a:lnTo>
                  <a:lnTo>
                    <a:pt x="243" y="351"/>
                  </a:lnTo>
                  <a:lnTo>
                    <a:pt x="241" y="351"/>
                  </a:lnTo>
                  <a:lnTo>
                    <a:pt x="238" y="349"/>
                  </a:lnTo>
                  <a:lnTo>
                    <a:pt x="239" y="346"/>
                  </a:lnTo>
                  <a:lnTo>
                    <a:pt x="245" y="346"/>
                  </a:lnTo>
                  <a:close/>
                  <a:moveTo>
                    <a:pt x="276" y="341"/>
                  </a:moveTo>
                  <a:lnTo>
                    <a:pt x="276" y="341"/>
                  </a:lnTo>
                  <a:lnTo>
                    <a:pt x="280" y="342"/>
                  </a:lnTo>
                  <a:lnTo>
                    <a:pt x="284" y="342"/>
                  </a:lnTo>
                  <a:lnTo>
                    <a:pt x="287" y="343"/>
                  </a:lnTo>
                  <a:lnTo>
                    <a:pt x="291" y="344"/>
                  </a:lnTo>
                  <a:lnTo>
                    <a:pt x="296" y="345"/>
                  </a:lnTo>
                  <a:lnTo>
                    <a:pt x="302" y="347"/>
                  </a:lnTo>
                  <a:lnTo>
                    <a:pt x="277" y="344"/>
                  </a:lnTo>
                  <a:lnTo>
                    <a:pt x="273" y="343"/>
                  </a:lnTo>
                  <a:lnTo>
                    <a:pt x="276" y="341"/>
                  </a:lnTo>
                  <a:close/>
                  <a:moveTo>
                    <a:pt x="251" y="327"/>
                  </a:moveTo>
                  <a:lnTo>
                    <a:pt x="257" y="328"/>
                  </a:lnTo>
                  <a:lnTo>
                    <a:pt x="259" y="329"/>
                  </a:lnTo>
                  <a:lnTo>
                    <a:pt x="263" y="331"/>
                  </a:lnTo>
                  <a:lnTo>
                    <a:pt x="260" y="331"/>
                  </a:lnTo>
                  <a:lnTo>
                    <a:pt x="257" y="332"/>
                  </a:lnTo>
                  <a:lnTo>
                    <a:pt x="250" y="332"/>
                  </a:lnTo>
                  <a:lnTo>
                    <a:pt x="248" y="332"/>
                  </a:lnTo>
                  <a:lnTo>
                    <a:pt x="243" y="334"/>
                  </a:lnTo>
                  <a:lnTo>
                    <a:pt x="240" y="335"/>
                  </a:lnTo>
                  <a:lnTo>
                    <a:pt x="232" y="334"/>
                  </a:lnTo>
                  <a:lnTo>
                    <a:pt x="229" y="334"/>
                  </a:lnTo>
                  <a:lnTo>
                    <a:pt x="226" y="334"/>
                  </a:lnTo>
                  <a:lnTo>
                    <a:pt x="229" y="331"/>
                  </a:lnTo>
                  <a:lnTo>
                    <a:pt x="225" y="329"/>
                  </a:lnTo>
                  <a:lnTo>
                    <a:pt x="229" y="328"/>
                  </a:lnTo>
                  <a:lnTo>
                    <a:pt x="232" y="329"/>
                  </a:lnTo>
                  <a:lnTo>
                    <a:pt x="233" y="329"/>
                  </a:lnTo>
                  <a:lnTo>
                    <a:pt x="237" y="330"/>
                  </a:lnTo>
                  <a:lnTo>
                    <a:pt x="241" y="329"/>
                  </a:lnTo>
                  <a:lnTo>
                    <a:pt x="243" y="328"/>
                  </a:lnTo>
                  <a:lnTo>
                    <a:pt x="251" y="327"/>
                  </a:lnTo>
                  <a:close/>
                  <a:moveTo>
                    <a:pt x="191" y="322"/>
                  </a:moveTo>
                  <a:lnTo>
                    <a:pt x="193" y="323"/>
                  </a:lnTo>
                  <a:lnTo>
                    <a:pt x="196" y="323"/>
                  </a:lnTo>
                  <a:lnTo>
                    <a:pt x="195" y="326"/>
                  </a:lnTo>
                  <a:lnTo>
                    <a:pt x="189" y="329"/>
                  </a:lnTo>
                  <a:lnTo>
                    <a:pt x="185" y="329"/>
                  </a:lnTo>
                  <a:lnTo>
                    <a:pt x="185" y="326"/>
                  </a:lnTo>
                  <a:lnTo>
                    <a:pt x="186" y="323"/>
                  </a:lnTo>
                  <a:lnTo>
                    <a:pt x="189" y="322"/>
                  </a:lnTo>
                  <a:lnTo>
                    <a:pt x="191" y="322"/>
                  </a:lnTo>
                  <a:close/>
                  <a:moveTo>
                    <a:pt x="259" y="321"/>
                  </a:moveTo>
                  <a:lnTo>
                    <a:pt x="265" y="322"/>
                  </a:lnTo>
                  <a:lnTo>
                    <a:pt x="275" y="325"/>
                  </a:lnTo>
                  <a:lnTo>
                    <a:pt x="281" y="328"/>
                  </a:lnTo>
                  <a:lnTo>
                    <a:pt x="284" y="330"/>
                  </a:lnTo>
                  <a:lnTo>
                    <a:pt x="287" y="329"/>
                  </a:lnTo>
                  <a:lnTo>
                    <a:pt x="290" y="331"/>
                  </a:lnTo>
                  <a:lnTo>
                    <a:pt x="293" y="331"/>
                  </a:lnTo>
                  <a:lnTo>
                    <a:pt x="295" y="332"/>
                  </a:lnTo>
                  <a:lnTo>
                    <a:pt x="299" y="335"/>
                  </a:lnTo>
                  <a:lnTo>
                    <a:pt x="299" y="331"/>
                  </a:lnTo>
                  <a:lnTo>
                    <a:pt x="295" y="331"/>
                  </a:lnTo>
                  <a:lnTo>
                    <a:pt x="298" y="328"/>
                  </a:lnTo>
                  <a:lnTo>
                    <a:pt x="302" y="329"/>
                  </a:lnTo>
                  <a:lnTo>
                    <a:pt x="305" y="328"/>
                  </a:lnTo>
                  <a:lnTo>
                    <a:pt x="307" y="332"/>
                  </a:lnTo>
                  <a:lnTo>
                    <a:pt x="309" y="336"/>
                  </a:lnTo>
                  <a:lnTo>
                    <a:pt x="312" y="337"/>
                  </a:lnTo>
                  <a:lnTo>
                    <a:pt x="317" y="341"/>
                  </a:lnTo>
                  <a:lnTo>
                    <a:pt x="323" y="344"/>
                  </a:lnTo>
                  <a:lnTo>
                    <a:pt x="336" y="351"/>
                  </a:lnTo>
                  <a:lnTo>
                    <a:pt x="342" y="353"/>
                  </a:lnTo>
                  <a:lnTo>
                    <a:pt x="344" y="353"/>
                  </a:lnTo>
                  <a:lnTo>
                    <a:pt x="347" y="355"/>
                  </a:lnTo>
                  <a:lnTo>
                    <a:pt x="350" y="355"/>
                  </a:lnTo>
                  <a:lnTo>
                    <a:pt x="351" y="361"/>
                  </a:lnTo>
                  <a:lnTo>
                    <a:pt x="353" y="364"/>
                  </a:lnTo>
                  <a:lnTo>
                    <a:pt x="355" y="366"/>
                  </a:lnTo>
                  <a:lnTo>
                    <a:pt x="357" y="369"/>
                  </a:lnTo>
                  <a:lnTo>
                    <a:pt x="354" y="366"/>
                  </a:lnTo>
                  <a:lnTo>
                    <a:pt x="350" y="366"/>
                  </a:lnTo>
                  <a:lnTo>
                    <a:pt x="337" y="358"/>
                  </a:lnTo>
                  <a:lnTo>
                    <a:pt x="336" y="354"/>
                  </a:lnTo>
                  <a:lnTo>
                    <a:pt x="335" y="352"/>
                  </a:lnTo>
                  <a:lnTo>
                    <a:pt x="332" y="351"/>
                  </a:lnTo>
                  <a:lnTo>
                    <a:pt x="329" y="350"/>
                  </a:lnTo>
                  <a:lnTo>
                    <a:pt x="325" y="350"/>
                  </a:lnTo>
                  <a:lnTo>
                    <a:pt x="324" y="347"/>
                  </a:lnTo>
                  <a:lnTo>
                    <a:pt x="320" y="346"/>
                  </a:lnTo>
                  <a:lnTo>
                    <a:pt x="317" y="343"/>
                  </a:lnTo>
                  <a:lnTo>
                    <a:pt x="313" y="342"/>
                  </a:lnTo>
                  <a:lnTo>
                    <a:pt x="312" y="338"/>
                  </a:lnTo>
                  <a:lnTo>
                    <a:pt x="308" y="337"/>
                  </a:lnTo>
                  <a:lnTo>
                    <a:pt x="305" y="337"/>
                  </a:lnTo>
                  <a:lnTo>
                    <a:pt x="301" y="337"/>
                  </a:lnTo>
                  <a:lnTo>
                    <a:pt x="303" y="340"/>
                  </a:lnTo>
                  <a:lnTo>
                    <a:pt x="297" y="338"/>
                  </a:lnTo>
                  <a:lnTo>
                    <a:pt x="294" y="337"/>
                  </a:lnTo>
                  <a:lnTo>
                    <a:pt x="290" y="336"/>
                  </a:lnTo>
                  <a:lnTo>
                    <a:pt x="287" y="336"/>
                  </a:lnTo>
                  <a:lnTo>
                    <a:pt x="281" y="334"/>
                  </a:lnTo>
                  <a:lnTo>
                    <a:pt x="278" y="331"/>
                  </a:lnTo>
                  <a:lnTo>
                    <a:pt x="273" y="330"/>
                  </a:lnTo>
                  <a:lnTo>
                    <a:pt x="267" y="327"/>
                  </a:lnTo>
                  <a:lnTo>
                    <a:pt x="264" y="326"/>
                  </a:lnTo>
                  <a:lnTo>
                    <a:pt x="255" y="326"/>
                  </a:lnTo>
                  <a:lnTo>
                    <a:pt x="252" y="325"/>
                  </a:lnTo>
                  <a:lnTo>
                    <a:pt x="251" y="323"/>
                  </a:lnTo>
                  <a:lnTo>
                    <a:pt x="252" y="322"/>
                  </a:lnTo>
                  <a:lnTo>
                    <a:pt x="259" y="321"/>
                  </a:lnTo>
                  <a:close/>
                  <a:moveTo>
                    <a:pt x="218" y="307"/>
                  </a:moveTo>
                  <a:lnTo>
                    <a:pt x="220" y="307"/>
                  </a:lnTo>
                  <a:lnTo>
                    <a:pt x="223" y="307"/>
                  </a:lnTo>
                  <a:lnTo>
                    <a:pt x="227" y="310"/>
                  </a:lnTo>
                  <a:lnTo>
                    <a:pt x="231" y="312"/>
                  </a:lnTo>
                  <a:lnTo>
                    <a:pt x="237" y="311"/>
                  </a:lnTo>
                  <a:lnTo>
                    <a:pt x="241" y="312"/>
                  </a:lnTo>
                  <a:lnTo>
                    <a:pt x="245" y="312"/>
                  </a:lnTo>
                  <a:lnTo>
                    <a:pt x="249" y="312"/>
                  </a:lnTo>
                  <a:lnTo>
                    <a:pt x="255" y="311"/>
                  </a:lnTo>
                  <a:lnTo>
                    <a:pt x="258" y="311"/>
                  </a:lnTo>
                  <a:lnTo>
                    <a:pt x="261" y="312"/>
                  </a:lnTo>
                  <a:lnTo>
                    <a:pt x="227" y="316"/>
                  </a:lnTo>
                  <a:lnTo>
                    <a:pt x="218" y="315"/>
                  </a:lnTo>
                  <a:lnTo>
                    <a:pt x="212" y="313"/>
                  </a:lnTo>
                  <a:lnTo>
                    <a:pt x="209" y="312"/>
                  </a:lnTo>
                  <a:lnTo>
                    <a:pt x="204" y="311"/>
                  </a:lnTo>
                  <a:lnTo>
                    <a:pt x="208" y="311"/>
                  </a:lnTo>
                  <a:lnTo>
                    <a:pt x="211" y="309"/>
                  </a:lnTo>
                  <a:lnTo>
                    <a:pt x="213" y="308"/>
                  </a:lnTo>
                  <a:lnTo>
                    <a:pt x="217" y="311"/>
                  </a:lnTo>
                  <a:lnTo>
                    <a:pt x="216" y="308"/>
                  </a:lnTo>
                  <a:lnTo>
                    <a:pt x="218" y="307"/>
                  </a:lnTo>
                  <a:close/>
                  <a:moveTo>
                    <a:pt x="206" y="293"/>
                  </a:moveTo>
                  <a:lnTo>
                    <a:pt x="212" y="293"/>
                  </a:lnTo>
                  <a:lnTo>
                    <a:pt x="225" y="293"/>
                  </a:lnTo>
                  <a:lnTo>
                    <a:pt x="233" y="294"/>
                  </a:lnTo>
                  <a:lnTo>
                    <a:pt x="233" y="295"/>
                  </a:lnTo>
                  <a:lnTo>
                    <a:pt x="237" y="296"/>
                  </a:lnTo>
                  <a:lnTo>
                    <a:pt x="238" y="299"/>
                  </a:lnTo>
                  <a:lnTo>
                    <a:pt x="234" y="302"/>
                  </a:lnTo>
                  <a:lnTo>
                    <a:pt x="222" y="303"/>
                  </a:lnTo>
                  <a:lnTo>
                    <a:pt x="217" y="303"/>
                  </a:lnTo>
                  <a:lnTo>
                    <a:pt x="213" y="302"/>
                  </a:lnTo>
                  <a:lnTo>
                    <a:pt x="208" y="300"/>
                  </a:lnTo>
                  <a:lnTo>
                    <a:pt x="208" y="297"/>
                  </a:lnTo>
                  <a:lnTo>
                    <a:pt x="206" y="293"/>
                  </a:lnTo>
                  <a:close/>
                  <a:moveTo>
                    <a:pt x="196" y="292"/>
                  </a:moveTo>
                  <a:lnTo>
                    <a:pt x="198" y="293"/>
                  </a:lnTo>
                  <a:lnTo>
                    <a:pt x="201" y="295"/>
                  </a:lnTo>
                  <a:lnTo>
                    <a:pt x="204" y="297"/>
                  </a:lnTo>
                  <a:lnTo>
                    <a:pt x="202" y="298"/>
                  </a:lnTo>
                  <a:lnTo>
                    <a:pt x="197" y="296"/>
                  </a:lnTo>
                  <a:lnTo>
                    <a:pt x="193" y="295"/>
                  </a:lnTo>
                  <a:lnTo>
                    <a:pt x="191" y="292"/>
                  </a:lnTo>
                  <a:lnTo>
                    <a:pt x="196" y="292"/>
                  </a:lnTo>
                  <a:close/>
                  <a:moveTo>
                    <a:pt x="195" y="282"/>
                  </a:moveTo>
                  <a:lnTo>
                    <a:pt x="198" y="282"/>
                  </a:lnTo>
                  <a:lnTo>
                    <a:pt x="199" y="282"/>
                  </a:lnTo>
                  <a:lnTo>
                    <a:pt x="202" y="283"/>
                  </a:lnTo>
                  <a:lnTo>
                    <a:pt x="199" y="284"/>
                  </a:lnTo>
                  <a:lnTo>
                    <a:pt x="196" y="284"/>
                  </a:lnTo>
                  <a:lnTo>
                    <a:pt x="193" y="285"/>
                  </a:lnTo>
                  <a:lnTo>
                    <a:pt x="195" y="282"/>
                  </a:lnTo>
                  <a:close/>
                  <a:moveTo>
                    <a:pt x="151" y="271"/>
                  </a:moveTo>
                  <a:lnTo>
                    <a:pt x="153" y="271"/>
                  </a:lnTo>
                  <a:lnTo>
                    <a:pt x="155" y="273"/>
                  </a:lnTo>
                  <a:lnTo>
                    <a:pt x="159" y="274"/>
                  </a:lnTo>
                  <a:lnTo>
                    <a:pt x="155" y="273"/>
                  </a:lnTo>
                  <a:lnTo>
                    <a:pt x="151" y="271"/>
                  </a:lnTo>
                  <a:close/>
                  <a:moveTo>
                    <a:pt x="123" y="253"/>
                  </a:moveTo>
                  <a:lnTo>
                    <a:pt x="130" y="259"/>
                  </a:lnTo>
                  <a:lnTo>
                    <a:pt x="132" y="261"/>
                  </a:lnTo>
                  <a:lnTo>
                    <a:pt x="129" y="261"/>
                  </a:lnTo>
                  <a:lnTo>
                    <a:pt x="126" y="258"/>
                  </a:lnTo>
                  <a:lnTo>
                    <a:pt x="124" y="256"/>
                  </a:lnTo>
                  <a:lnTo>
                    <a:pt x="123" y="253"/>
                  </a:lnTo>
                  <a:close/>
                  <a:moveTo>
                    <a:pt x="124" y="241"/>
                  </a:moveTo>
                  <a:lnTo>
                    <a:pt x="130" y="244"/>
                  </a:lnTo>
                  <a:lnTo>
                    <a:pt x="132" y="245"/>
                  </a:lnTo>
                  <a:lnTo>
                    <a:pt x="135" y="248"/>
                  </a:lnTo>
                  <a:lnTo>
                    <a:pt x="137" y="251"/>
                  </a:lnTo>
                  <a:lnTo>
                    <a:pt x="135" y="251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1"/>
                  </a:lnTo>
                  <a:close/>
                  <a:moveTo>
                    <a:pt x="109" y="228"/>
                  </a:moveTo>
                  <a:lnTo>
                    <a:pt x="121" y="236"/>
                  </a:lnTo>
                  <a:lnTo>
                    <a:pt x="123" y="241"/>
                  </a:lnTo>
                  <a:lnTo>
                    <a:pt x="121" y="238"/>
                  </a:lnTo>
                  <a:lnTo>
                    <a:pt x="117" y="237"/>
                  </a:lnTo>
                  <a:lnTo>
                    <a:pt x="114" y="235"/>
                  </a:lnTo>
                  <a:lnTo>
                    <a:pt x="111" y="232"/>
                  </a:lnTo>
                  <a:lnTo>
                    <a:pt x="109" y="228"/>
                  </a:lnTo>
                  <a:close/>
                  <a:moveTo>
                    <a:pt x="95" y="228"/>
                  </a:moveTo>
                  <a:lnTo>
                    <a:pt x="101" y="232"/>
                  </a:lnTo>
                  <a:lnTo>
                    <a:pt x="104" y="235"/>
                  </a:lnTo>
                  <a:lnTo>
                    <a:pt x="107" y="236"/>
                  </a:lnTo>
                  <a:lnTo>
                    <a:pt x="108" y="239"/>
                  </a:lnTo>
                  <a:lnTo>
                    <a:pt x="112" y="244"/>
                  </a:lnTo>
                  <a:lnTo>
                    <a:pt x="116" y="248"/>
                  </a:lnTo>
                  <a:lnTo>
                    <a:pt x="121" y="251"/>
                  </a:lnTo>
                  <a:lnTo>
                    <a:pt x="116" y="250"/>
                  </a:lnTo>
                  <a:lnTo>
                    <a:pt x="118" y="252"/>
                  </a:lnTo>
                  <a:lnTo>
                    <a:pt x="115" y="251"/>
                  </a:lnTo>
                  <a:lnTo>
                    <a:pt x="111" y="246"/>
                  </a:lnTo>
                  <a:lnTo>
                    <a:pt x="106" y="239"/>
                  </a:lnTo>
                  <a:lnTo>
                    <a:pt x="103" y="237"/>
                  </a:lnTo>
                  <a:lnTo>
                    <a:pt x="93" y="230"/>
                  </a:lnTo>
                  <a:lnTo>
                    <a:pt x="96" y="230"/>
                  </a:lnTo>
                  <a:lnTo>
                    <a:pt x="97" y="231"/>
                  </a:lnTo>
                  <a:lnTo>
                    <a:pt x="95" y="228"/>
                  </a:lnTo>
                  <a:close/>
                  <a:moveTo>
                    <a:pt x="78" y="213"/>
                  </a:moveTo>
                  <a:lnTo>
                    <a:pt x="81" y="214"/>
                  </a:lnTo>
                  <a:lnTo>
                    <a:pt x="82" y="216"/>
                  </a:lnTo>
                  <a:lnTo>
                    <a:pt x="78" y="213"/>
                  </a:lnTo>
                  <a:close/>
                  <a:moveTo>
                    <a:pt x="88" y="206"/>
                  </a:moveTo>
                  <a:lnTo>
                    <a:pt x="91" y="206"/>
                  </a:lnTo>
                  <a:lnTo>
                    <a:pt x="91" y="210"/>
                  </a:lnTo>
                  <a:lnTo>
                    <a:pt x="92" y="211"/>
                  </a:lnTo>
                  <a:lnTo>
                    <a:pt x="89" y="211"/>
                  </a:lnTo>
                  <a:lnTo>
                    <a:pt x="89" y="208"/>
                  </a:lnTo>
                  <a:lnTo>
                    <a:pt x="88" y="206"/>
                  </a:lnTo>
                  <a:close/>
                  <a:moveTo>
                    <a:pt x="54" y="183"/>
                  </a:moveTo>
                  <a:lnTo>
                    <a:pt x="53" y="186"/>
                  </a:lnTo>
                  <a:lnTo>
                    <a:pt x="54" y="189"/>
                  </a:lnTo>
                  <a:lnTo>
                    <a:pt x="51" y="188"/>
                  </a:lnTo>
                  <a:lnTo>
                    <a:pt x="52" y="185"/>
                  </a:lnTo>
                  <a:lnTo>
                    <a:pt x="54" y="183"/>
                  </a:lnTo>
                  <a:close/>
                  <a:moveTo>
                    <a:pt x="61" y="181"/>
                  </a:moveTo>
                  <a:lnTo>
                    <a:pt x="61" y="184"/>
                  </a:lnTo>
                  <a:lnTo>
                    <a:pt x="64" y="189"/>
                  </a:lnTo>
                  <a:lnTo>
                    <a:pt x="67" y="193"/>
                  </a:lnTo>
                  <a:lnTo>
                    <a:pt x="72" y="198"/>
                  </a:lnTo>
                  <a:lnTo>
                    <a:pt x="69" y="199"/>
                  </a:lnTo>
                  <a:lnTo>
                    <a:pt x="67" y="196"/>
                  </a:lnTo>
                  <a:lnTo>
                    <a:pt x="66" y="193"/>
                  </a:lnTo>
                  <a:lnTo>
                    <a:pt x="63" y="193"/>
                  </a:lnTo>
                  <a:lnTo>
                    <a:pt x="60" y="191"/>
                  </a:lnTo>
                  <a:lnTo>
                    <a:pt x="61" y="188"/>
                  </a:lnTo>
                  <a:lnTo>
                    <a:pt x="59" y="185"/>
                  </a:lnTo>
                  <a:lnTo>
                    <a:pt x="58" y="181"/>
                  </a:lnTo>
                  <a:lnTo>
                    <a:pt x="61" y="181"/>
                  </a:lnTo>
                  <a:close/>
                  <a:moveTo>
                    <a:pt x="85" y="179"/>
                  </a:moveTo>
                  <a:lnTo>
                    <a:pt x="88" y="182"/>
                  </a:lnTo>
                  <a:lnTo>
                    <a:pt x="93" y="188"/>
                  </a:lnTo>
                  <a:lnTo>
                    <a:pt x="95" y="190"/>
                  </a:lnTo>
                  <a:lnTo>
                    <a:pt x="95" y="187"/>
                  </a:lnTo>
                  <a:lnTo>
                    <a:pt x="99" y="188"/>
                  </a:lnTo>
                  <a:lnTo>
                    <a:pt x="102" y="193"/>
                  </a:lnTo>
                  <a:lnTo>
                    <a:pt x="106" y="194"/>
                  </a:lnTo>
                  <a:lnTo>
                    <a:pt x="108" y="198"/>
                  </a:lnTo>
                  <a:lnTo>
                    <a:pt x="105" y="196"/>
                  </a:lnTo>
                  <a:lnTo>
                    <a:pt x="101" y="194"/>
                  </a:lnTo>
                  <a:lnTo>
                    <a:pt x="98" y="192"/>
                  </a:lnTo>
                  <a:lnTo>
                    <a:pt x="101" y="195"/>
                  </a:lnTo>
                  <a:lnTo>
                    <a:pt x="107" y="202"/>
                  </a:lnTo>
                  <a:lnTo>
                    <a:pt x="110" y="204"/>
                  </a:lnTo>
                  <a:lnTo>
                    <a:pt x="107" y="201"/>
                  </a:lnTo>
                  <a:lnTo>
                    <a:pt x="116" y="206"/>
                  </a:lnTo>
                  <a:lnTo>
                    <a:pt x="118" y="208"/>
                  </a:lnTo>
                  <a:lnTo>
                    <a:pt x="121" y="210"/>
                  </a:lnTo>
                  <a:lnTo>
                    <a:pt x="118" y="210"/>
                  </a:lnTo>
                  <a:lnTo>
                    <a:pt x="115" y="208"/>
                  </a:lnTo>
                  <a:lnTo>
                    <a:pt x="119" y="211"/>
                  </a:lnTo>
                  <a:lnTo>
                    <a:pt x="115" y="212"/>
                  </a:lnTo>
                  <a:lnTo>
                    <a:pt x="116" y="214"/>
                  </a:lnTo>
                  <a:lnTo>
                    <a:pt x="113" y="213"/>
                  </a:lnTo>
                  <a:lnTo>
                    <a:pt x="111" y="210"/>
                  </a:lnTo>
                  <a:lnTo>
                    <a:pt x="111" y="208"/>
                  </a:lnTo>
                  <a:lnTo>
                    <a:pt x="108" y="206"/>
                  </a:lnTo>
                  <a:lnTo>
                    <a:pt x="105" y="203"/>
                  </a:lnTo>
                  <a:lnTo>
                    <a:pt x="101" y="200"/>
                  </a:lnTo>
                  <a:lnTo>
                    <a:pt x="97" y="198"/>
                  </a:lnTo>
                  <a:lnTo>
                    <a:pt x="97" y="195"/>
                  </a:lnTo>
                  <a:lnTo>
                    <a:pt x="95" y="193"/>
                  </a:lnTo>
                  <a:lnTo>
                    <a:pt x="87" y="183"/>
                  </a:lnTo>
                  <a:lnTo>
                    <a:pt x="85" y="179"/>
                  </a:lnTo>
                  <a:close/>
                  <a:moveTo>
                    <a:pt x="85" y="166"/>
                  </a:moveTo>
                  <a:lnTo>
                    <a:pt x="85" y="169"/>
                  </a:lnTo>
                  <a:lnTo>
                    <a:pt x="88" y="171"/>
                  </a:lnTo>
                  <a:lnTo>
                    <a:pt x="92" y="176"/>
                  </a:lnTo>
                  <a:lnTo>
                    <a:pt x="92" y="179"/>
                  </a:lnTo>
                  <a:lnTo>
                    <a:pt x="87" y="174"/>
                  </a:lnTo>
                  <a:lnTo>
                    <a:pt x="84" y="173"/>
                  </a:lnTo>
                  <a:lnTo>
                    <a:pt x="79" y="171"/>
                  </a:lnTo>
                  <a:lnTo>
                    <a:pt x="82" y="171"/>
                  </a:lnTo>
                  <a:lnTo>
                    <a:pt x="82" y="168"/>
                  </a:lnTo>
                  <a:lnTo>
                    <a:pt x="85" y="166"/>
                  </a:lnTo>
                  <a:close/>
                  <a:moveTo>
                    <a:pt x="55" y="137"/>
                  </a:moveTo>
                  <a:lnTo>
                    <a:pt x="57" y="142"/>
                  </a:lnTo>
                  <a:lnTo>
                    <a:pt x="58" y="146"/>
                  </a:lnTo>
                  <a:lnTo>
                    <a:pt x="59" y="149"/>
                  </a:lnTo>
                  <a:lnTo>
                    <a:pt x="61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5" y="160"/>
                  </a:lnTo>
                  <a:lnTo>
                    <a:pt x="65" y="164"/>
                  </a:lnTo>
                  <a:lnTo>
                    <a:pt x="65" y="167"/>
                  </a:lnTo>
                  <a:lnTo>
                    <a:pt x="66" y="170"/>
                  </a:lnTo>
                  <a:lnTo>
                    <a:pt x="66" y="173"/>
                  </a:lnTo>
                  <a:lnTo>
                    <a:pt x="67" y="176"/>
                  </a:lnTo>
                  <a:lnTo>
                    <a:pt x="68" y="180"/>
                  </a:lnTo>
                  <a:lnTo>
                    <a:pt x="70" y="183"/>
                  </a:lnTo>
                  <a:lnTo>
                    <a:pt x="70" y="186"/>
                  </a:lnTo>
                  <a:lnTo>
                    <a:pt x="65" y="185"/>
                  </a:lnTo>
                  <a:lnTo>
                    <a:pt x="61" y="180"/>
                  </a:lnTo>
                  <a:lnTo>
                    <a:pt x="61" y="176"/>
                  </a:lnTo>
                  <a:lnTo>
                    <a:pt x="59" y="171"/>
                  </a:lnTo>
                  <a:lnTo>
                    <a:pt x="55" y="164"/>
                  </a:lnTo>
                  <a:lnTo>
                    <a:pt x="54" y="161"/>
                  </a:lnTo>
                  <a:lnTo>
                    <a:pt x="58" y="162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5"/>
                  </a:lnTo>
                  <a:lnTo>
                    <a:pt x="57" y="148"/>
                  </a:lnTo>
                  <a:lnTo>
                    <a:pt x="52" y="144"/>
                  </a:lnTo>
                  <a:lnTo>
                    <a:pt x="52" y="139"/>
                  </a:lnTo>
                  <a:lnTo>
                    <a:pt x="55" y="137"/>
                  </a:lnTo>
                  <a:close/>
                  <a:moveTo>
                    <a:pt x="71" y="129"/>
                  </a:moveTo>
                  <a:lnTo>
                    <a:pt x="73" y="132"/>
                  </a:lnTo>
                  <a:lnTo>
                    <a:pt x="75" y="136"/>
                  </a:lnTo>
                  <a:lnTo>
                    <a:pt x="78" y="137"/>
                  </a:lnTo>
                  <a:lnTo>
                    <a:pt x="78" y="142"/>
                  </a:lnTo>
                  <a:lnTo>
                    <a:pt x="79" y="144"/>
                  </a:lnTo>
                  <a:lnTo>
                    <a:pt x="83" y="144"/>
                  </a:lnTo>
                  <a:lnTo>
                    <a:pt x="83" y="147"/>
                  </a:lnTo>
                  <a:lnTo>
                    <a:pt x="87" y="150"/>
                  </a:lnTo>
                  <a:lnTo>
                    <a:pt x="87" y="155"/>
                  </a:lnTo>
                  <a:lnTo>
                    <a:pt x="85" y="154"/>
                  </a:lnTo>
                  <a:lnTo>
                    <a:pt x="85" y="157"/>
                  </a:lnTo>
                  <a:lnTo>
                    <a:pt x="82" y="157"/>
                  </a:lnTo>
                  <a:lnTo>
                    <a:pt x="78" y="155"/>
                  </a:lnTo>
                  <a:lnTo>
                    <a:pt x="76" y="152"/>
                  </a:lnTo>
                  <a:lnTo>
                    <a:pt x="76" y="148"/>
                  </a:lnTo>
                  <a:lnTo>
                    <a:pt x="68" y="149"/>
                  </a:lnTo>
                  <a:lnTo>
                    <a:pt x="65" y="147"/>
                  </a:lnTo>
                  <a:lnTo>
                    <a:pt x="61" y="144"/>
                  </a:lnTo>
                  <a:lnTo>
                    <a:pt x="65" y="143"/>
                  </a:lnTo>
                  <a:lnTo>
                    <a:pt x="68" y="140"/>
                  </a:lnTo>
                  <a:lnTo>
                    <a:pt x="69" y="137"/>
                  </a:lnTo>
                  <a:lnTo>
                    <a:pt x="69" y="134"/>
                  </a:lnTo>
                  <a:lnTo>
                    <a:pt x="70" y="131"/>
                  </a:lnTo>
                  <a:lnTo>
                    <a:pt x="71" y="129"/>
                  </a:lnTo>
                  <a:close/>
                  <a:moveTo>
                    <a:pt x="181" y="0"/>
                  </a:moveTo>
                  <a:lnTo>
                    <a:pt x="184" y="2"/>
                  </a:lnTo>
                  <a:lnTo>
                    <a:pt x="187" y="2"/>
                  </a:lnTo>
                  <a:lnTo>
                    <a:pt x="192" y="5"/>
                  </a:lnTo>
                  <a:lnTo>
                    <a:pt x="194" y="4"/>
                  </a:lnTo>
                  <a:lnTo>
                    <a:pt x="198" y="6"/>
                  </a:lnTo>
                  <a:lnTo>
                    <a:pt x="200" y="9"/>
                  </a:lnTo>
                  <a:lnTo>
                    <a:pt x="204" y="11"/>
                  </a:lnTo>
                  <a:lnTo>
                    <a:pt x="209" y="12"/>
                  </a:lnTo>
                  <a:lnTo>
                    <a:pt x="212" y="13"/>
                  </a:lnTo>
                  <a:lnTo>
                    <a:pt x="214" y="16"/>
                  </a:lnTo>
                  <a:lnTo>
                    <a:pt x="215" y="21"/>
                  </a:lnTo>
                  <a:lnTo>
                    <a:pt x="219" y="24"/>
                  </a:lnTo>
                  <a:lnTo>
                    <a:pt x="220" y="27"/>
                  </a:lnTo>
                  <a:lnTo>
                    <a:pt x="225" y="30"/>
                  </a:lnTo>
                  <a:lnTo>
                    <a:pt x="230" y="35"/>
                  </a:lnTo>
                  <a:lnTo>
                    <a:pt x="236" y="35"/>
                  </a:lnTo>
                  <a:lnTo>
                    <a:pt x="240" y="38"/>
                  </a:lnTo>
                  <a:lnTo>
                    <a:pt x="241" y="42"/>
                  </a:lnTo>
                  <a:lnTo>
                    <a:pt x="243" y="45"/>
                  </a:lnTo>
                  <a:lnTo>
                    <a:pt x="245" y="47"/>
                  </a:lnTo>
                  <a:lnTo>
                    <a:pt x="248" y="49"/>
                  </a:lnTo>
                  <a:lnTo>
                    <a:pt x="252" y="48"/>
                  </a:lnTo>
                  <a:lnTo>
                    <a:pt x="258" y="48"/>
                  </a:lnTo>
                  <a:lnTo>
                    <a:pt x="260" y="48"/>
                  </a:lnTo>
                  <a:lnTo>
                    <a:pt x="263" y="49"/>
                  </a:lnTo>
                  <a:lnTo>
                    <a:pt x="266" y="52"/>
                  </a:lnTo>
                  <a:lnTo>
                    <a:pt x="267" y="55"/>
                  </a:lnTo>
                  <a:lnTo>
                    <a:pt x="270" y="57"/>
                  </a:lnTo>
                  <a:lnTo>
                    <a:pt x="278" y="59"/>
                  </a:lnTo>
                  <a:lnTo>
                    <a:pt x="283" y="60"/>
                  </a:lnTo>
                  <a:lnTo>
                    <a:pt x="290" y="60"/>
                  </a:lnTo>
                  <a:lnTo>
                    <a:pt x="297" y="61"/>
                  </a:lnTo>
                  <a:lnTo>
                    <a:pt x="299" y="60"/>
                  </a:lnTo>
                  <a:lnTo>
                    <a:pt x="305" y="59"/>
                  </a:lnTo>
                  <a:lnTo>
                    <a:pt x="308" y="60"/>
                  </a:lnTo>
                  <a:lnTo>
                    <a:pt x="311" y="61"/>
                  </a:lnTo>
                  <a:lnTo>
                    <a:pt x="314" y="60"/>
                  </a:lnTo>
                  <a:lnTo>
                    <a:pt x="317" y="61"/>
                  </a:lnTo>
                  <a:lnTo>
                    <a:pt x="319" y="60"/>
                  </a:lnTo>
                  <a:lnTo>
                    <a:pt x="321" y="57"/>
                  </a:lnTo>
                  <a:lnTo>
                    <a:pt x="324" y="57"/>
                  </a:lnTo>
                  <a:lnTo>
                    <a:pt x="328" y="53"/>
                  </a:lnTo>
                  <a:lnTo>
                    <a:pt x="329" y="49"/>
                  </a:lnTo>
                  <a:lnTo>
                    <a:pt x="330" y="46"/>
                  </a:lnTo>
                  <a:lnTo>
                    <a:pt x="333" y="44"/>
                  </a:lnTo>
                  <a:lnTo>
                    <a:pt x="336" y="45"/>
                  </a:lnTo>
                  <a:lnTo>
                    <a:pt x="339" y="46"/>
                  </a:lnTo>
                  <a:lnTo>
                    <a:pt x="341" y="43"/>
                  </a:lnTo>
                  <a:lnTo>
                    <a:pt x="344" y="42"/>
                  </a:lnTo>
                  <a:lnTo>
                    <a:pt x="346" y="40"/>
                  </a:lnTo>
                  <a:lnTo>
                    <a:pt x="346" y="44"/>
                  </a:lnTo>
                  <a:lnTo>
                    <a:pt x="348" y="47"/>
                  </a:lnTo>
                  <a:lnTo>
                    <a:pt x="345" y="47"/>
                  </a:lnTo>
                  <a:lnTo>
                    <a:pt x="345" y="50"/>
                  </a:lnTo>
                  <a:lnTo>
                    <a:pt x="347" y="53"/>
                  </a:lnTo>
                  <a:lnTo>
                    <a:pt x="350" y="57"/>
                  </a:lnTo>
                  <a:lnTo>
                    <a:pt x="350" y="60"/>
                  </a:lnTo>
                  <a:lnTo>
                    <a:pt x="354" y="62"/>
                  </a:lnTo>
                  <a:lnTo>
                    <a:pt x="355" y="65"/>
                  </a:lnTo>
                  <a:lnTo>
                    <a:pt x="353" y="68"/>
                  </a:lnTo>
                  <a:lnTo>
                    <a:pt x="351" y="72"/>
                  </a:lnTo>
                  <a:lnTo>
                    <a:pt x="354" y="75"/>
                  </a:lnTo>
                  <a:lnTo>
                    <a:pt x="357" y="75"/>
                  </a:lnTo>
                  <a:lnTo>
                    <a:pt x="362" y="75"/>
                  </a:lnTo>
                  <a:lnTo>
                    <a:pt x="365" y="76"/>
                  </a:lnTo>
                  <a:lnTo>
                    <a:pt x="364" y="79"/>
                  </a:lnTo>
                  <a:lnTo>
                    <a:pt x="360" y="79"/>
                  </a:lnTo>
                  <a:lnTo>
                    <a:pt x="360" y="84"/>
                  </a:lnTo>
                  <a:lnTo>
                    <a:pt x="362" y="87"/>
                  </a:lnTo>
                  <a:lnTo>
                    <a:pt x="359" y="90"/>
                  </a:lnTo>
                  <a:lnTo>
                    <a:pt x="361" y="92"/>
                  </a:lnTo>
                  <a:lnTo>
                    <a:pt x="363" y="93"/>
                  </a:lnTo>
                  <a:lnTo>
                    <a:pt x="366" y="93"/>
                  </a:lnTo>
                  <a:lnTo>
                    <a:pt x="368" y="96"/>
                  </a:lnTo>
                  <a:lnTo>
                    <a:pt x="372" y="98"/>
                  </a:lnTo>
                  <a:lnTo>
                    <a:pt x="385" y="100"/>
                  </a:lnTo>
                  <a:lnTo>
                    <a:pt x="389" y="104"/>
                  </a:lnTo>
                  <a:lnTo>
                    <a:pt x="388" y="107"/>
                  </a:lnTo>
                  <a:lnTo>
                    <a:pt x="382" y="108"/>
                  </a:lnTo>
                  <a:lnTo>
                    <a:pt x="380" y="108"/>
                  </a:lnTo>
                  <a:lnTo>
                    <a:pt x="377" y="109"/>
                  </a:lnTo>
                  <a:lnTo>
                    <a:pt x="375" y="109"/>
                  </a:lnTo>
                  <a:lnTo>
                    <a:pt x="371" y="108"/>
                  </a:lnTo>
                  <a:lnTo>
                    <a:pt x="367" y="112"/>
                  </a:lnTo>
                  <a:lnTo>
                    <a:pt x="367" y="115"/>
                  </a:lnTo>
                  <a:lnTo>
                    <a:pt x="369" y="117"/>
                  </a:lnTo>
                  <a:lnTo>
                    <a:pt x="370" y="122"/>
                  </a:lnTo>
                  <a:lnTo>
                    <a:pt x="370" y="125"/>
                  </a:lnTo>
                  <a:lnTo>
                    <a:pt x="371" y="127"/>
                  </a:lnTo>
                  <a:lnTo>
                    <a:pt x="372" y="130"/>
                  </a:lnTo>
                  <a:lnTo>
                    <a:pt x="370" y="134"/>
                  </a:lnTo>
                  <a:lnTo>
                    <a:pt x="367" y="132"/>
                  </a:lnTo>
                  <a:lnTo>
                    <a:pt x="365" y="135"/>
                  </a:lnTo>
                  <a:lnTo>
                    <a:pt x="367" y="138"/>
                  </a:lnTo>
                  <a:lnTo>
                    <a:pt x="359" y="139"/>
                  </a:lnTo>
                  <a:lnTo>
                    <a:pt x="354" y="137"/>
                  </a:lnTo>
                  <a:lnTo>
                    <a:pt x="349" y="133"/>
                  </a:lnTo>
                  <a:lnTo>
                    <a:pt x="351" y="129"/>
                  </a:lnTo>
                  <a:lnTo>
                    <a:pt x="350" y="127"/>
                  </a:lnTo>
                  <a:lnTo>
                    <a:pt x="347" y="126"/>
                  </a:lnTo>
                  <a:lnTo>
                    <a:pt x="343" y="121"/>
                  </a:lnTo>
                  <a:lnTo>
                    <a:pt x="340" y="123"/>
                  </a:lnTo>
                  <a:lnTo>
                    <a:pt x="338" y="120"/>
                  </a:lnTo>
                  <a:lnTo>
                    <a:pt x="335" y="120"/>
                  </a:lnTo>
                  <a:lnTo>
                    <a:pt x="332" y="121"/>
                  </a:lnTo>
                  <a:lnTo>
                    <a:pt x="333" y="124"/>
                  </a:lnTo>
                  <a:lnTo>
                    <a:pt x="330" y="124"/>
                  </a:lnTo>
                  <a:lnTo>
                    <a:pt x="326" y="121"/>
                  </a:lnTo>
                  <a:lnTo>
                    <a:pt x="323" y="119"/>
                  </a:lnTo>
                  <a:lnTo>
                    <a:pt x="318" y="119"/>
                  </a:lnTo>
                  <a:lnTo>
                    <a:pt x="314" y="117"/>
                  </a:lnTo>
                  <a:lnTo>
                    <a:pt x="311" y="117"/>
                  </a:lnTo>
                  <a:lnTo>
                    <a:pt x="310" y="121"/>
                  </a:lnTo>
                  <a:lnTo>
                    <a:pt x="308" y="123"/>
                  </a:lnTo>
                  <a:lnTo>
                    <a:pt x="305" y="123"/>
                  </a:lnTo>
                  <a:lnTo>
                    <a:pt x="300" y="120"/>
                  </a:lnTo>
                  <a:lnTo>
                    <a:pt x="297" y="120"/>
                  </a:lnTo>
                  <a:lnTo>
                    <a:pt x="293" y="125"/>
                  </a:lnTo>
                  <a:lnTo>
                    <a:pt x="290" y="127"/>
                  </a:lnTo>
                  <a:lnTo>
                    <a:pt x="287" y="128"/>
                  </a:lnTo>
                  <a:lnTo>
                    <a:pt x="285" y="127"/>
                  </a:lnTo>
                  <a:lnTo>
                    <a:pt x="281" y="123"/>
                  </a:lnTo>
                  <a:lnTo>
                    <a:pt x="276" y="120"/>
                  </a:lnTo>
                  <a:lnTo>
                    <a:pt x="272" y="121"/>
                  </a:lnTo>
                  <a:lnTo>
                    <a:pt x="270" y="124"/>
                  </a:lnTo>
                  <a:lnTo>
                    <a:pt x="267" y="125"/>
                  </a:lnTo>
                  <a:lnTo>
                    <a:pt x="263" y="126"/>
                  </a:lnTo>
                  <a:lnTo>
                    <a:pt x="261" y="124"/>
                  </a:lnTo>
                  <a:lnTo>
                    <a:pt x="257" y="124"/>
                  </a:lnTo>
                  <a:lnTo>
                    <a:pt x="255" y="123"/>
                  </a:lnTo>
                  <a:lnTo>
                    <a:pt x="251" y="122"/>
                  </a:lnTo>
                  <a:lnTo>
                    <a:pt x="249" y="120"/>
                  </a:lnTo>
                  <a:lnTo>
                    <a:pt x="248" y="123"/>
                  </a:lnTo>
                  <a:lnTo>
                    <a:pt x="244" y="124"/>
                  </a:lnTo>
                  <a:lnTo>
                    <a:pt x="238" y="123"/>
                  </a:lnTo>
                  <a:lnTo>
                    <a:pt x="235" y="121"/>
                  </a:lnTo>
                  <a:lnTo>
                    <a:pt x="233" y="118"/>
                  </a:lnTo>
                  <a:lnTo>
                    <a:pt x="231" y="118"/>
                  </a:lnTo>
                  <a:lnTo>
                    <a:pt x="228" y="117"/>
                  </a:lnTo>
                  <a:lnTo>
                    <a:pt x="225" y="114"/>
                  </a:lnTo>
                  <a:lnTo>
                    <a:pt x="223" y="117"/>
                  </a:lnTo>
                  <a:lnTo>
                    <a:pt x="221" y="120"/>
                  </a:lnTo>
                  <a:lnTo>
                    <a:pt x="220" y="123"/>
                  </a:lnTo>
                  <a:lnTo>
                    <a:pt x="217" y="124"/>
                  </a:lnTo>
                  <a:lnTo>
                    <a:pt x="203" y="122"/>
                  </a:lnTo>
                  <a:lnTo>
                    <a:pt x="199" y="122"/>
                  </a:lnTo>
                  <a:lnTo>
                    <a:pt x="196" y="124"/>
                  </a:lnTo>
                  <a:lnTo>
                    <a:pt x="195" y="129"/>
                  </a:lnTo>
                  <a:lnTo>
                    <a:pt x="192" y="132"/>
                  </a:lnTo>
                  <a:lnTo>
                    <a:pt x="191" y="135"/>
                  </a:lnTo>
                  <a:lnTo>
                    <a:pt x="189" y="139"/>
                  </a:lnTo>
                  <a:lnTo>
                    <a:pt x="189" y="143"/>
                  </a:lnTo>
                  <a:lnTo>
                    <a:pt x="185" y="143"/>
                  </a:lnTo>
                  <a:lnTo>
                    <a:pt x="182" y="142"/>
                  </a:lnTo>
                  <a:lnTo>
                    <a:pt x="174" y="136"/>
                  </a:lnTo>
                  <a:lnTo>
                    <a:pt x="171" y="131"/>
                  </a:lnTo>
                  <a:lnTo>
                    <a:pt x="167" y="129"/>
                  </a:lnTo>
                  <a:lnTo>
                    <a:pt x="166" y="125"/>
                  </a:lnTo>
                  <a:lnTo>
                    <a:pt x="163" y="126"/>
                  </a:lnTo>
                  <a:lnTo>
                    <a:pt x="157" y="126"/>
                  </a:lnTo>
                  <a:lnTo>
                    <a:pt x="154" y="127"/>
                  </a:lnTo>
                  <a:lnTo>
                    <a:pt x="151" y="131"/>
                  </a:lnTo>
                  <a:lnTo>
                    <a:pt x="152" y="137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3"/>
                  </a:lnTo>
                  <a:lnTo>
                    <a:pt x="150" y="157"/>
                  </a:lnTo>
                  <a:lnTo>
                    <a:pt x="152" y="160"/>
                  </a:lnTo>
                  <a:lnTo>
                    <a:pt x="153" y="163"/>
                  </a:lnTo>
                  <a:lnTo>
                    <a:pt x="150" y="164"/>
                  </a:lnTo>
                  <a:lnTo>
                    <a:pt x="150" y="167"/>
                  </a:lnTo>
                  <a:lnTo>
                    <a:pt x="152" y="171"/>
                  </a:lnTo>
                  <a:lnTo>
                    <a:pt x="155" y="173"/>
                  </a:lnTo>
                  <a:lnTo>
                    <a:pt x="158" y="174"/>
                  </a:lnTo>
                  <a:lnTo>
                    <a:pt x="160" y="173"/>
                  </a:lnTo>
                  <a:lnTo>
                    <a:pt x="163" y="175"/>
                  </a:lnTo>
                  <a:lnTo>
                    <a:pt x="165" y="176"/>
                  </a:lnTo>
                  <a:lnTo>
                    <a:pt x="167" y="179"/>
                  </a:lnTo>
                  <a:lnTo>
                    <a:pt x="170" y="180"/>
                  </a:lnTo>
                  <a:lnTo>
                    <a:pt x="172" y="184"/>
                  </a:lnTo>
                  <a:lnTo>
                    <a:pt x="171" y="187"/>
                  </a:lnTo>
                  <a:lnTo>
                    <a:pt x="172" y="189"/>
                  </a:lnTo>
                  <a:lnTo>
                    <a:pt x="175" y="188"/>
                  </a:lnTo>
                  <a:lnTo>
                    <a:pt x="178" y="191"/>
                  </a:lnTo>
                  <a:lnTo>
                    <a:pt x="181" y="197"/>
                  </a:lnTo>
                  <a:lnTo>
                    <a:pt x="181" y="200"/>
                  </a:lnTo>
                  <a:lnTo>
                    <a:pt x="184" y="203"/>
                  </a:lnTo>
                  <a:lnTo>
                    <a:pt x="185" y="206"/>
                  </a:lnTo>
                  <a:lnTo>
                    <a:pt x="184" y="209"/>
                  </a:lnTo>
                  <a:lnTo>
                    <a:pt x="185" y="214"/>
                  </a:lnTo>
                  <a:lnTo>
                    <a:pt x="186" y="217"/>
                  </a:lnTo>
                  <a:lnTo>
                    <a:pt x="191" y="223"/>
                  </a:lnTo>
                  <a:lnTo>
                    <a:pt x="194" y="228"/>
                  </a:lnTo>
                  <a:lnTo>
                    <a:pt x="196" y="231"/>
                  </a:lnTo>
                  <a:lnTo>
                    <a:pt x="200" y="231"/>
                  </a:lnTo>
                  <a:lnTo>
                    <a:pt x="202" y="234"/>
                  </a:lnTo>
                  <a:lnTo>
                    <a:pt x="206" y="236"/>
                  </a:lnTo>
                  <a:lnTo>
                    <a:pt x="212" y="241"/>
                  </a:lnTo>
                  <a:lnTo>
                    <a:pt x="215" y="244"/>
                  </a:lnTo>
                  <a:lnTo>
                    <a:pt x="218" y="247"/>
                  </a:lnTo>
                  <a:lnTo>
                    <a:pt x="221" y="249"/>
                  </a:lnTo>
                  <a:lnTo>
                    <a:pt x="222" y="252"/>
                  </a:lnTo>
                  <a:lnTo>
                    <a:pt x="224" y="256"/>
                  </a:lnTo>
                  <a:lnTo>
                    <a:pt x="231" y="261"/>
                  </a:lnTo>
                  <a:lnTo>
                    <a:pt x="243" y="271"/>
                  </a:lnTo>
                  <a:lnTo>
                    <a:pt x="246" y="274"/>
                  </a:lnTo>
                  <a:lnTo>
                    <a:pt x="250" y="277"/>
                  </a:lnTo>
                  <a:lnTo>
                    <a:pt x="254" y="279"/>
                  </a:lnTo>
                  <a:lnTo>
                    <a:pt x="261" y="279"/>
                  </a:lnTo>
                  <a:lnTo>
                    <a:pt x="264" y="282"/>
                  </a:lnTo>
                  <a:lnTo>
                    <a:pt x="264" y="291"/>
                  </a:lnTo>
                  <a:lnTo>
                    <a:pt x="266" y="296"/>
                  </a:lnTo>
                  <a:lnTo>
                    <a:pt x="269" y="299"/>
                  </a:lnTo>
                  <a:lnTo>
                    <a:pt x="272" y="302"/>
                  </a:lnTo>
                  <a:lnTo>
                    <a:pt x="274" y="304"/>
                  </a:lnTo>
                  <a:lnTo>
                    <a:pt x="276" y="307"/>
                  </a:lnTo>
                  <a:lnTo>
                    <a:pt x="289" y="314"/>
                  </a:lnTo>
                  <a:lnTo>
                    <a:pt x="292" y="317"/>
                  </a:lnTo>
                  <a:lnTo>
                    <a:pt x="294" y="321"/>
                  </a:lnTo>
                  <a:lnTo>
                    <a:pt x="293" y="326"/>
                  </a:lnTo>
                  <a:lnTo>
                    <a:pt x="289" y="327"/>
                  </a:lnTo>
                  <a:lnTo>
                    <a:pt x="286" y="326"/>
                  </a:lnTo>
                  <a:lnTo>
                    <a:pt x="284" y="325"/>
                  </a:lnTo>
                  <a:lnTo>
                    <a:pt x="282" y="322"/>
                  </a:lnTo>
                  <a:lnTo>
                    <a:pt x="283" y="319"/>
                  </a:lnTo>
                  <a:lnTo>
                    <a:pt x="280" y="320"/>
                  </a:lnTo>
                  <a:lnTo>
                    <a:pt x="278" y="318"/>
                  </a:lnTo>
                  <a:lnTo>
                    <a:pt x="273" y="316"/>
                  </a:lnTo>
                  <a:lnTo>
                    <a:pt x="269" y="312"/>
                  </a:lnTo>
                  <a:lnTo>
                    <a:pt x="259" y="308"/>
                  </a:lnTo>
                  <a:lnTo>
                    <a:pt x="255" y="305"/>
                  </a:lnTo>
                  <a:lnTo>
                    <a:pt x="252" y="303"/>
                  </a:lnTo>
                  <a:lnTo>
                    <a:pt x="250" y="300"/>
                  </a:lnTo>
                  <a:lnTo>
                    <a:pt x="241" y="292"/>
                  </a:lnTo>
                  <a:lnTo>
                    <a:pt x="239" y="290"/>
                  </a:lnTo>
                  <a:lnTo>
                    <a:pt x="229" y="287"/>
                  </a:lnTo>
                  <a:lnTo>
                    <a:pt x="225" y="286"/>
                  </a:lnTo>
                  <a:lnTo>
                    <a:pt x="220" y="286"/>
                  </a:lnTo>
                  <a:lnTo>
                    <a:pt x="214" y="282"/>
                  </a:lnTo>
                  <a:lnTo>
                    <a:pt x="209" y="281"/>
                  </a:lnTo>
                  <a:lnTo>
                    <a:pt x="203" y="281"/>
                  </a:lnTo>
                  <a:lnTo>
                    <a:pt x="206" y="280"/>
                  </a:lnTo>
                  <a:lnTo>
                    <a:pt x="209" y="278"/>
                  </a:lnTo>
                  <a:lnTo>
                    <a:pt x="206" y="277"/>
                  </a:lnTo>
                  <a:lnTo>
                    <a:pt x="199" y="278"/>
                  </a:lnTo>
                  <a:lnTo>
                    <a:pt x="197" y="279"/>
                  </a:lnTo>
                  <a:lnTo>
                    <a:pt x="193" y="281"/>
                  </a:lnTo>
                  <a:lnTo>
                    <a:pt x="185" y="282"/>
                  </a:lnTo>
                  <a:lnTo>
                    <a:pt x="188" y="283"/>
                  </a:lnTo>
                  <a:lnTo>
                    <a:pt x="185" y="285"/>
                  </a:lnTo>
                  <a:lnTo>
                    <a:pt x="182" y="285"/>
                  </a:lnTo>
                  <a:lnTo>
                    <a:pt x="179" y="285"/>
                  </a:lnTo>
                  <a:lnTo>
                    <a:pt x="175" y="284"/>
                  </a:lnTo>
                  <a:lnTo>
                    <a:pt x="176" y="282"/>
                  </a:lnTo>
                  <a:lnTo>
                    <a:pt x="173" y="280"/>
                  </a:lnTo>
                  <a:lnTo>
                    <a:pt x="171" y="277"/>
                  </a:lnTo>
                  <a:lnTo>
                    <a:pt x="171" y="274"/>
                  </a:lnTo>
                  <a:lnTo>
                    <a:pt x="174" y="272"/>
                  </a:lnTo>
                  <a:lnTo>
                    <a:pt x="171" y="271"/>
                  </a:lnTo>
                  <a:lnTo>
                    <a:pt x="173" y="268"/>
                  </a:lnTo>
                  <a:lnTo>
                    <a:pt x="170" y="267"/>
                  </a:lnTo>
                  <a:lnTo>
                    <a:pt x="167" y="267"/>
                  </a:lnTo>
                  <a:lnTo>
                    <a:pt x="162" y="263"/>
                  </a:lnTo>
                  <a:lnTo>
                    <a:pt x="156" y="262"/>
                  </a:lnTo>
                  <a:lnTo>
                    <a:pt x="154" y="259"/>
                  </a:lnTo>
                  <a:lnTo>
                    <a:pt x="150" y="258"/>
                  </a:lnTo>
                  <a:lnTo>
                    <a:pt x="154" y="258"/>
                  </a:lnTo>
                  <a:lnTo>
                    <a:pt x="151" y="256"/>
                  </a:lnTo>
                  <a:lnTo>
                    <a:pt x="146" y="254"/>
                  </a:lnTo>
                  <a:lnTo>
                    <a:pt x="143" y="250"/>
                  </a:lnTo>
                  <a:lnTo>
                    <a:pt x="140" y="249"/>
                  </a:lnTo>
                  <a:lnTo>
                    <a:pt x="137" y="247"/>
                  </a:lnTo>
                  <a:lnTo>
                    <a:pt x="132" y="242"/>
                  </a:lnTo>
                  <a:lnTo>
                    <a:pt x="130" y="240"/>
                  </a:lnTo>
                  <a:lnTo>
                    <a:pt x="127" y="238"/>
                  </a:lnTo>
                  <a:lnTo>
                    <a:pt x="124" y="235"/>
                  </a:lnTo>
                  <a:lnTo>
                    <a:pt x="121" y="231"/>
                  </a:lnTo>
                  <a:lnTo>
                    <a:pt x="118" y="228"/>
                  </a:lnTo>
                  <a:lnTo>
                    <a:pt x="115" y="225"/>
                  </a:lnTo>
                  <a:lnTo>
                    <a:pt x="115" y="221"/>
                  </a:lnTo>
                  <a:lnTo>
                    <a:pt x="112" y="218"/>
                  </a:lnTo>
                  <a:lnTo>
                    <a:pt x="115" y="216"/>
                  </a:lnTo>
                  <a:lnTo>
                    <a:pt x="116" y="220"/>
                  </a:lnTo>
                  <a:lnTo>
                    <a:pt x="117" y="216"/>
                  </a:lnTo>
                  <a:lnTo>
                    <a:pt x="121" y="216"/>
                  </a:lnTo>
                  <a:lnTo>
                    <a:pt x="124" y="218"/>
                  </a:lnTo>
                  <a:lnTo>
                    <a:pt x="123" y="215"/>
                  </a:lnTo>
                  <a:lnTo>
                    <a:pt x="122" y="212"/>
                  </a:lnTo>
                  <a:lnTo>
                    <a:pt x="125" y="213"/>
                  </a:lnTo>
                  <a:lnTo>
                    <a:pt x="132" y="216"/>
                  </a:lnTo>
                  <a:lnTo>
                    <a:pt x="139" y="217"/>
                  </a:lnTo>
                  <a:lnTo>
                    <a:pt x="135" y="214"/>
                  </a:lnTo>
                  <a:lnTo>
                    <a:pt x="132" y="212"/>
                  </a:lnTo>
                  <a:lnTo>
                    <a:pt x="125" y="209"/>
                  </a:lnTo>
                  <a:lnTo>
                    <a:pt x="114" y="199"/>
                  </a:lnTo>
                  <a:lnTo>
                    <a:pt x="110" y="195"/>
                  </a:lnTo>
                  <a:lnTo>
                    <a:pt x="107" y="192"/>
                  </a:lnTo>
                  <a:lnTo>
                    <a:pt x="104" y="190"/>
                  </a:lnTo>
                  <a:lnTo>
                    <a:pt x="96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66"/>
                  </a:lnTo>
                  <a:lnTo>
                    <a:pt x="95" y="158"/>
                  </a:lnTo>
                  <a:lnTo>
                    <a:pt x="96" y="155"/>
                  </a:lnTo>
                  <a:lnTo>
                    <a:pt x="91" y="144"/>
                  </a:lnTo>
                  <a:lnTo>
                    <a:pt x="90" y="141"/>
                  </a:lnTo>
                  <a:lnTo>
                    <a:pt x="84" y="138"/>
                  </a:lnTo>
                  <a:lnTo>
                    <a:pt x="77" y="133"/>
                  </a:lnTo>
                  <a:lnTo>
                    <a:pt x="73" y="129"/>
                  </a:lnTo>
                  <a:lnTo>
                    <a:pt x="71" y="127"/>
                  </a:lnTo>
                  <a:lnTo>
                    <a:pt x="68" y="123"/>
                  </a:lnTo>
                  <a:lnTo>
                    <a:pt x="69" y="126"/>
                  </a:lnTo>
                  <a:lnTo>
                    <a:pt x="59" y="121"/>
                  </a:lnTo>
                  <a:lnTo>
                    <a:pt x="56" y="121"/>
                  </a:lnTo>
                  <a:lnTo>
                    <a:pt x="53" y="121"/>
                  </a:lnTo>
                  <a:lnTo>
                    <a:pt x="51" y="126"/>
                  </a:lnTo>
                  <a:lnTo>
                    <a:pt x="50" y="130"/>
                  </a:lnTo>
                  <a:lnTo>
                    <a:pt x="49" y="136"/>
                  </a:lnTo>
                  <a:lnTo>
                    <a:pt x="49" y="139"/>
                  </a:lnTo>
                  <a:lnTo>
                    <a:pt x="45" y="141"/>
                  </a:lnTo>
                  <a:lnTo>
                    <a:pt x="46" y="144"/>
                  </a:lnTo>
                  <a:lnTo>
                    <a:pt x="44" y="146"/>
                  </a:lnTo>
                  <a:lnTo>
                    <a:pt x="44" y="150"/>
                  </a:lnTo>
                  <a:lnTo>
                    <a:pt x="45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56"/>
                  </a:lnTo>
                  <a:lnTo>
                    <a:pt x="38" y="153"/>
                  </a:lnTo>
                  <a:lnTo>
                    <a:pt x="39" y="156"/>
                  </a:lnTo>
                  <a:lnTo>
                    <a:pt x="37" y="159"/>
                  </a:lnTo>
                  <a:lnTo>
                    <a:pt x="37" y="162"/>
                  </a:lnTo>
                  <a:lnTo>
                    <a:pt x="34" y="164"/>
                  </a:lnTo>
                  <a:lnTo>
                    <a:pt x="34" y="167"/>
                  </a:lnTo>
                  <a:lnTo>
                    <a:pt x="33" y="170"/>
                  </a:lnTo>
                  <a:lnTo>
                    <a:pt x="31" y="172"/>
                  </a:lnTo>
                  <a:lnTo>
                    <a:pt x="28" y="171"/>
                  </a:lnTo>
                  <a:lnTo>
                    <a:pt x="29" y="174"/>
                  </a:lnTo>
                  <a:lnTo>
                    <a:pt x="26" y="171"/>
                  </a:lnTo>
                  <a:lnTo>
                    <a:pt x="25" y="169"/>
                  </a:lnTo>
                  <a:lnTo>
                    <a:pt x="22" y="168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22" y="163"/>
                  </a:lnTo>
                  <a:lnTo>
                    <a:pt x="20" y="159"/>
                  </a:lnTo>
                  <a:lnTo>
                    <a:pt x="17" y="156"/>
                  </a:lnTo>
                  <a:lnTo>
                    <a:pt x="13" y="152"/>
                  </a:lnTo>
                  <a:lnTo>
                    <a:pt x="11" y="149"/>
                  </a:lnTo>
                  <a:lnTo>
                    <a:pt x="8" y="144"/>
                  </a:lnTo>
                  <a:lnTo>
                    <a:pt x="16" y="143"/>
                  </a:lnTo>
                  <a:lnTo>
                    <a:pt x="13" y="142"/>
                  </a:lnTo>
                  <a:lnTo>
                    <a:pt x="10" y="142"/>
                  </a:lnTo>
                  <a:lnTo>
                    <a:pt x="8" y="143"/>
                  </a:lnTo>
                  <a:lnTo>
                    <a:pt x="7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6" y="130"/>
                  </a:lnTo>
                  <a:lnTo>
                    <a:pt x="5" y="127"/>
                  </a:lnTo>
                  <a:lnTo>
                    <a:pt x="3" y="124"/>
                  </a:lnTo>
                  <a:lnTo>
                    <a:pt x="3" y="121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4" y="110"/>
                  </a:lnTo>
                  <a:lnTo>
                    <a:pt x="8" y="113"/>
                  </a:lnTo>
                  <a:lnTo>
                    <a:pt x="16" y="112"/>
                  </a:lnTo>
                  <a:lnTo>
                    <a:pt x="20" y="114"/>
                  </a:lnTo>
                  <a:lnTo>
                    <a:pt x="22" y="115"/>
                  </a:lnTo>
                  <a:lnTo>
                    <a:pt x="30" y="112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36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7" y="108"/>
                  </a:lnTo>
                  <a:lnTo>
                    <a:pt x="50" y="109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8" y="107"/>
                  </a:lnTo>
                  <a:lnTo>
                    <a:pt x="63" y="104"/>
                  </a:lnTo>
                  <a:lnTo>
                    <a:pt x="64" y="101"/>
                  </a:lnTo>
                  <a:lnTo>
                    <a:pt x="65" y="97"/>
                  </a:lnTo>
                  <a:lnTo>
                    <a:pt x="67" y="95"/>
                  </a:lnTo>
                  <a:lnTo>
                    <a:pt x="68" y="92"/>
                  </a:lnTo>
                  <a:lnTo>
                    <a:pt x="70" y="91"/>
                  </a:lnTo>
                  <a:lnTo>
                    <a:pt x="70" y="94"/>
                  </a:lnTo>
                  <a:lnTo>
                    <a:pt x="72" y="97"/>
                  </a:lnTo>
                  <a:lnTo>
                    <a:pt x="75" y="99"/>
                  </a:lnTo>
                  <a:lnTo>
                    <a:pt x="76" y="102"/>
                  </a:lnTo>
                  <a:lnTo>
                    <a:pt x="83" y="106"/>
                  </a:lnTo>
                  <a:lnTo>
                    <a:pt x="85" y="108"/>
                  </a:lnTo>
                  <a:lnTo>
                    <a:pt x="87" y="109"/>
                  </a:lnTo>
                  <a:lnTo>
                    <a:pt x="90" y="107"/>
                  </a:lnTo>
                  <a:lnTo>
                    <a:pt x="91" y="103"/>
                  </a:lnTo>
                  <a:lnTo>
                    <a:pt x="94" y="104"/>
                  </a:lnTo>
                  <a:lnTo>
                    <a:pt x="97" y="105"/>
                  </a:lnTo>
                  <a:lnTo>
                    <a:pt x="101" y="106"/>
                  </a:lnTo>
                  <a:lnTo>
                    <a:pt x="107" y="110"/>
                  </a:lnTo>
                  <a:lnTo>
                    <a:pt x="110" y="110"/>
                  </a:lnTo>
                  <a:lnTo>
                    <a:pt x="116" y="107"/>
                  </a:lnTo>
                  <a:lnTo>
                    <a:pt x="119" y="107"/>
                  </a:lnTo>
                  <a:lnTo>
                    <a:pt x="121" y="104"/>
                  </a:lnTo>
                  <a:lnTo>
                    <a:pt x="118" y="102"/>
                  </a:lnTo>
                  <a:lnTo>
                    <a:pt x="116" y="99"/>
                  </a:lnTo>
                  <a:lnTo>
                    <a:pt x="115" y="95"/>
                  </a:lnTo>
                  <a:lnTo>
                    <a:pt x="116" y="92"/>
                  </a:lnTo>
                  <a:lnTo>
                    <a:pt x="119" y="90"/>
                  </a:lnTo>
                  <a:lnTo>
                    <a:pt x="119" y="87"/>
                  </a:lnTo>
                  <a:lnTo>
                    <a:pt x="117" y="86"/>
                  </a:lnTo>
                  <a:lnTo>
                    <a:pt x="114" y="86"/>
                  </a:lnTo>
                  <a:lnTo>
                    <a:pt x="113" y="82"/>
                  </a:lnTo>
                  <a:lnTo>
                    <a:pt x="116" y="79"/>
                  </a:lnTo>
                  <a:lnTo>
                    <a:pt x="123" y="76"/>
                  </a:lnTo>
                  <a:lnTo>
                    <a:pt x="124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39" y="62"/>
                  </a:lnTo>
                  <a:lnTo>
                    <a:pt x="139" y="60"/>
                  </a:lnTo>
                  <a:lnTo>
                    <a:pt x="139" y="55"/>
                  </a:lnTo>
                  <a:lnTo>
                    <a:pt x="140" y="52"/>
                  </a:lnTo>
                  <a:lnTo>
                    <a:pt x="138" y="49"/>
                  </a:lnTo>
                  <a:lnTo>
                    <a:pt x="135" y="48"/>
                  </a:lnTo>
                  <a:lnTo>
                    <a:pt x="132" y="44"/>
                  </a:lnTo>
                  <a:lnTo>
                    <a:pt x="132" y="39"/>
                  </a:lnTo>
                  <a:lnTo>
                    <a:pt x="135" y="35"/>
                  </a:lnTo>
                  <a:lnTo>
                    <a:pt x="142" y="35"/>
                  </a:lnTo>
                  <a:lnTo>
                    <a:pt x="144" y="31"/>
                  </a:lnTo>
                  <a:lnTo>
                    <a:pt x="147" y="30"/>
                  </a:lnTo>
                  <a:lnTo>
                    <a:pt x="150" y="29"/>
                  </a:lnTo>
                  <a:lnTo>
                    <a:pt x="154" y="27"/>
                  </a:lnTo>
                  <a:lnTo>
                    <a:pt x="157" y="26"/>
                  </a:lnTo>
                  <a:lnTo>
                    <a:pt x="160" y="24"/>
                  </a:lnTo>
                  <a:lnTo>
                    <a:pt x="161" y="21"/>
                  </a:lnTo>
                  <a:lnTo>
                    <a:pt x="161" y="18"/>
                  </a:lnTo>
                  <a:lnTo>
                    <a:pt x="163" y="18"/>
                  </a:lnTo>
                  <a:lnTo>
                    <a:pt x="165" y="16"/>
                  </a:lnTo>
                  <a:lnTo>
                    <a:pt x="168" y="17"/>
                  </a:lnTo>
                  <a:lnTo>
                    <a:pt x="171" y="18"/>
                  </a:lnTo>
                  <a:lnTo>
                    <a:pt x="173" y="17"/>
                  </a:lnTo>
                  <a:lnTo>
                    <a:pt x="173" y="13"/>
                  </a:lnTo>
                  <a:lnTo>
                    <a:pt x="172" y="10"/>
                  </a:lnTo>
                  <a:lnTo>
                    <a:pt x="171" y="7"/>
                  </a:lnTo>
                  <a:lnTo>
                    <a:pt x="173" y="3"/>
                  </a:lnTo>
                  <a:lnTo>
                    <a:pt x="175" y="1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61" name="CZ"/>
            <p:cNvSpPr>
              <a:spLocks/>
            </p:cNvSpPr>
            <p:nvPr/>
          </p:nvSpPr>
          <p:spPr bwMode="auto">
            <a:xfrm>
              <a:off x="5638417" y="4315671"/>
              <a:ext cx="777614" cy="412862"/>
            </a:xfrm>
            <a:custGeom>
              <a:avLst/>
              <a:gdLst>
                <a:gd name="T0" fmla="*/ 186 w 411"/>
                <a:gd name="T1" fmla="*/ 11 h 232"/>
                <a:gd name="T2" fmla="*/ 209 w 411"/>
                <a:gd name="T3" fmla="*/ 22 h 232"/>
                <a:gd name="T4" fmla="*/ 230 w 411"/>
                <a:gd name="T5" fmla="*/ 35 h 232"/>
                <a:gd name="T6" fmla="*/ 251 w 411"/>
                <a:gd name="T7" fmla="*/ 29 h 232"/>
                <a:gd name="T8" fmla="*/ 246 w 411"/>
                <a:gd name="T9" fmla="*/ 47 h 232"/>
                <a:gd name="T10" fmla="*/ 256 w 411"/>
                <a:gd name="T11" fmla="*/ 59 h 232"/>
                <a:gd name="T12" fmla="*/ 272 w 411"/>
                <a:gd name="T13" fmla="*/ 77 h 232"/>
                <a:gd name="T14" fmla="*/ 287 w 411"/>
                <a:gd name="T15" fmla="*/ 68 h 232"/>
                <a:gd name="T16" fmla="*/ 290 w 411"/>
                <a:gd name="T17" fmla="*/ 57 h 232"/>
                <a:gd name="T18" fmla="*/ 298 w 411"/>
                <a:gd name="T19" fmla="*/ 48 h 232"/>
                <a:gd name="T20" fmla="*/ 314 w 411"/>
                <a:gd name="T21" fmla="*/ 57 h 232"/>
                <a:gd name="T22" fmla="*/ 332 w 411"/>
                <a:gd name="T23" fmla="*/ 56 h 232"/>
                <a:gd name="T24" fmla="*/ 330 w 411"/>
                <a:gd name="T25" fmla="*/ 66 h 232"/>
                <a:gd name="T26" fmla="*/ 346 w 411"/>
                <a:gd name="T27" fmla="*/ 82 h 232"/>
                <a:gd name="T28" fmla="*/ 361 w 411"/>
                <a:gd name="T29" fmla="*/ 79 h 232"/>
                <a:gd name="T30" fmla="*/ 378 w 411"/>
                <a:gd name="T31" fmla="*/ 84 h 232"/>
                <a:gd name="T32" fmla="*/ 395 w 411"/>
                <a:gd name="T33" fmla="*/ 99 h 232"/>
                <a:gd name="T34" fmla="*/ 409 w 411"/>
                <a:gd name="T35" fmla="*/ 112 h 232"/>
                <a:gd name="T36" fmla="*/ 399 w 411"/>
                <a:gd name="T37" fmla="*/ 121 h 232"/>
                <a:gd name="T38" fmla="*/ 386 w 411"/>
                <a:gd name="T39" fmla="*/ 137 h 232"/>
                <a:gd name="T40" fmla="*/ 371 w 411"/>
                <a:gd name="T41" fmla="*/ 163 h 232"/>
                <a:gd name="T42" fmla="*/ 358 w 411"/>
                <a:gd name="T43" fmla="*/ 180 h 232"/>
                <a:gd name="T44" fmla="*/ 329 w 411"/>
                <a:gd name="T45" fmla="*/ 193 h 232"/>
                <a:gd name="T46" fmla="*/ 308 w 411"/>
                <a:gd name="T47" fmla="*/ 201 h 232"/>
                <a:gd name="T48" fmla="*/ 293 w 411"/>
                <a:gd name="T49" fmla="*/ 206 h 232"/>
                <a:gd name="T50" fmla="*/ 275 w 411"/>
                <a:gd name="T51" fmla="*/ 200 h 232"/>
                <a:gd name="T52" fmla="*/ 248 w 411"/>
                <a:gd name="T53" fmla="*/ 206 h 232"/>
                <a:gd name="T54" fmla="*/ 227 w 411"/>
                <a:gd name="T55" fmla="*/ 198 h 232"/>
                <a:gd name="T56" fmla="*/ 204 w 411"/>
                <a:gd name="T57" fmla="*/ 189 h 232"/>
                <a:gd name="T58" fmla="*/ 183 w 411"/>
                <a:gd name="T59" fmla="*/ 187 h 232"/>
                <a:gd name="T60" fmla="*/ 176 w 411"/>
                <a:gd name="T61" fmla="*/ 209 h 232"/>
                <a:gd name="T62" fmla="*/ 164 w 411"/>
                <a:gd name="T63" fmla="*/ 229 h 232"/>
                <a:gd name="T64" fmla="*/ 149 w 411"/>
                <a:gd name="T65" fmla="*/ 228 h 232"/>
                <a:gd name="T66" fmla="*/ 123 w 411"/>
                <a:gd name="T67" fmla="*/ 226 h 232"/>
                <a:gd name="T68" fmla="*/ 106 w 411"/>
                <a:gd name="T69" fmla="*/ 207 h 232"/>
                <a:gd name="T70" fmla="*/ 91 w 411"/>
                <a:gd name="T71" fmla="*/ 196 h 232"/>
                <a:gd name="T72" fmla="*/ 76 w 411"/>
                <a:gd name="T73" fmla="*/ 185 h 232"/>
                <a:gd name="T74" fmla="*/ 55 w 411"/>
                <a:gd name="T75" fmla="*/ 165 h 232"/>
                <a:gd name="T76" fmla="*/ 35 w 411"/>
                <a:gd name="T77" fmla="*/ 153 h 232"/>
                <a:gd name="T78" fmla="*/ 28 w 411"/>
                <a:gd name="T79" fmla="*/ 136 h 232"/>
                <a:gd name="T80" fmla="*/ 27 w 411"/>
                <a:gd name="T81" fmla="*/ 115 h 232"/>
                <a:gd name="T82" fmla="*/ 9 w 411"/>
                <a:gd name="T83" fmla="*/ 96 h 232"/>
                <a:gd name="T84" fmla="*/ 1 w 411"/>
                <a:gd name="T85" fmla="*/ 79 h 232"/>
                <a:gd name="T86" fmla="*/ 11 w 411"/>
                <a:gd name="T87" fmla="*/ 88 h 232"/>
                <a:gd name="T88" fmla="*/ 21 w 411"/>
                <a:gd name="T89" fmla="*/ 72 h 232"/>
                <a:gd name="T90" fmla="*/ 38 w 411"/>
                <a:gd name="T91" fmla="*/ 63 h 232"/>
                <a:gd name="T92" fmla="*/ 55 w 411"/>
                <a:gd name="T93" fmla="*/ 56 h 232"/>
                <a:gd name="T94" fmla="*/ 72 w 411"/>
                <a:gd name="T95" fmla="*/ 47 h 232"/>
                <a:gd name="T96" fmla="*/ 83 w 411"/>
                <a:gd name="T97" fmla="*/ 36 h 232"/>
                <a:gd name="T98" fmla="*/ 104 w 411"/>
                <a:gd name="T99" fmla="*/ 31 h 232"/>
                <a:gd name="T100" fmla="*/ 132 w 411"/>
                <a:gd name="T101" fmla="*/ 16 h 232"/>
                <a:gd name="T102" fmla="*/ 129 w 411"/>
                <a:gd name="T103" fmla="*/ 0 h 232"/>
                <a:gd name="T104" fmla="*/ 145 w 411"/>
                <a:gd name="T105" fmla="*/ 6 h 232"/>
                <a:gd name="T106" fmla="*/ 155 w 411"/>
                <a:gd name="T107" fmla="*/ 21 h 232"/>
                <a:gd name="T108" fmla="*/ 167 w 411"/>
                <a:gd name="T109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1" h="232">
                  <a:moveTo>
                    <a:pt x="178" y="0"/>
                  </a:moveTo>
                  <a:lnTo>
                    <a:pt x="180" y="3"/>
                  </a:lnTo>
                  <a:lnTo>
                    <a:pt x="183" y="3"/>
                  </a:lnTo>
                  <a:lnTo>
                    <a:pt x="186" y="5"/>
                  </a:lnTo>
                  <a:lnTo>
                    <a:pt x="185" y="9"/>
                  </a:lnTo>
                  <a:lnTo>
                    <a:pt x="186" y="11"/>
                  </a:lnTo>
                  <a:lnTo>
                    <a:pt x="189" y="16"/>
                  </a:lnTo>
                  <a:lnTo>
                    <a:pt x="192" y="18"/>
                  </a:lnTo>
                  <a:lnTo>
                    <a:pt x="192" y="22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209" y="22"/>
                  </a:lnTo>
                  <a:lnTo>
                    <a:pt x="212" y="24"/>
                  </a:lnTo>
                  <a:lnTo>
                    <a:pt x="216" y="23"/>
                  </a:lnTo>
                  <a:lnTo>
                    <a:pt x="222" y="29"/>
                  </a:lnTo>
                  <a:lnTo>
                    <a:pt x="227" y="27"/>
                  </a:lnTo>
                  <a:lnTo>
                    <a:pt x="230" y="29"/>
                  </a:lnTo>
                  <a:lnTo>
                    <a:pt x="230" y="35"/>
                  </a:lnTo>
                  <a:lnTo>
                    <a:pt x="232" y="34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43" y="32"/>
                  </a:lnTo>
                  <a:lnTo>
                    <a:pt x="247" y="28"/>
                  </a:lnTo>
                  <a:lnTo>
                    <a:pt x="251" y="29"/>
                  </a:lnTo>
                  <a:lnTo>
                    <a:pt x="256" y="34"/>
                  </a:lnTo>
                  <a:lnTo>
                    <a:pt x="256" y="37"/>
                  </a:lnTo>
                  <a:lnTo>
                    <a:pt x="255" y="40"/>
                  </a:lnTo>
                  <a:lnTo>
                    <a:pt x="253" y="43"/>
                  </a:lnTo>
                  <a:lnTo>
                    <a:pt x="251" y="43"/>
                  </a:lnTo>
                  <a:lnTo>
                    <a:pt x="246" y="47"/>
                  </a:lnTo>
                  <a:lnTo>
                    <a:pt x="244" y="50"/>
                  </a:lnTo>
                  <a:lnTo>
                    <a:pt x="247" y="52"/>
                  </a:lnTo>
                  <a:lnTo>
                    <a:pt x="248" y="55"/>
                  </a:lnTo>
                  <a:lnTo>
                    <a:pt x="251" y="54"/>
                  </a:lnTo>
                  <a:lnTo>
                    <a:pt x="254" y="56"/>
                  </a:lnTo>
                  <a:lnTo>
                    <a:pt x="256" y="59"/>
                  </a:lnTo>
                  <a:lnTo>
                    <a:pt x="259" y="60"/>
                  </a:lnTo>
                  <a:lnTo>
                    <a:pt x="261" y="62"/>
                  </a:lnTo>
                  <a:lnTo>
                    <a:pt x="263" y="64"/>
                  </a:lnTo>
                  <a:lnTo>
                    <a:pt x="266" y="68"/>
                  </a:lnTo>
                  <a:lnTo>
                    <a:pt x="268" y="73"/>
                  </a:lnTo>
                  <a:lnTo>
                    <a:pt x="272" y="77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81" y="73"/>
                  </a:lnTo>
                  <a:lnTo>
                    <a:pt x="282" y="70"/>
                  </a:lnTo>
                  <a:lnTo>
                    <a:pt x="284" y="68"/>
                  </a:lnTo>
                  <a:lnTo>
                    <a:pt x="287" y="68"/>
                  </a:lnTo>
                  <a:lnTo>
                    <a:pt x="289" y="65"/>
                  </a:lnTo>
                  <a:lnTo>
                    <a:pt x="291" y="65"/>
                  </a:lnTo>
                  <a:lnTo>
                    <a:pt x="293" y="65"/>
                  </a:lnTo>
                  <a:lnTo>
                    <a:pt x="293" y="63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8" y="54"/>
                  </a:lnTo>
                  <a:lnTo>
                    <a:pt x="286" y="51"/>
                  </a:lnTo>
                  <a:lnTo>
                    <a:pt x="284" y="47"/>
                  </a:lnTo>
                  <a:lnTo>
                    <a:pt x="287" y="46"/>
                  </a:lnTo>
                  <a:lnTo>
                    <a:pt x="291" y="47"/>
                  </a:lnTo>
                  <a:lnTo>
                    <a:pt x="298" y="48"/>
                  </a:lnTo>
                  <a:lnTo>
                    <a:pt x="301" y="49"/>
                  </a:lnTo>
                  <a:lnTo>
                    <a:pt x="303" y="50"/>
                  </a:lnTo>
                  <a:lnTo>
                    <a:pt x="305" y="53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4" y="57"/>
                  </a:lnTo>
                  <a:lnTo>
                    <a:pt x="315" y="60"/>
                  </a:lnTo>
                  <a:lnTo>
                    <a:pt x="318" y="58"/>
                  </a:lnTo>
                  <a:lnTo>
                    <a:pt x="322" y="58"/>
                  </a:lnTo>
                  <a:lnTo>
                    <a:pt x="325" y="57"/>
                  </a:lnTo>
                  <a:lnTo>
                    <a:pt x="330" y="58"/>
                  </a:lnTo>
                  <a:lnTo>
                    <a:pt x="332" y="56"/>
                  </a:lnTo>
                  <a:lnTo>
                    <a:pt x="334" y="53"/>
                  </a:lnTo>
                  <a:lnTo>
                    <a:pt x="337" y="54"/>
                  </a:lnTo>
                  <a:lnTo>
                    <a:pt x="337" y="59"/>
                  </a:lnTo>
                  <a:lnTo>
                    <a:pt x="337" y="63"/>
                  </a:lnTo>
                  <a:lnTo>
                    <a:pt x="335" y="65"/>
                  </a:lnTo>
                  <a:lnTo>
                    <a:pt x="330" y="66"/>
                  </a:lnTo>
                  <a:lnTo>
                    <a:pt x="333" y="71"/>
                  </a:lnTo>
                  <a:lnTo>
                    <a:pt x="335" y="71"/>
                  </a:lnTo>
                  <a:lnTo>
                    <a:pt x="338" y="72"/>
                  </a:lnTo>
                  <a:lnTo>
                    <a:pt x="340" y="75"/>
                  </a:lnTo>
                  <a:lnTo>
                    <a:pt x="342" y="79"/>
                  </a:lnTo>
                  <a:lnTo>
                    <a:pt x="346" y="82"/>
                  </a:lnTo>
                  <a:lnTo>
                    <a:pt x="348" y="82"/>
                  </a:lnTo>
                  <a:lnTo>
                    <a:pt x="353" y="79"/>
                  </a:lnTo>
                  <a:lnTo>
                    <a:pt x="356" y="79"/>
                  </a:lnTo>
                  <a:lnTo>
                    <a:pt x="357" y="75"/>
                  </a:lnTo>
                  <a:lnTo>
                    <a:pt x="361" y="77"/>
                  </a:lnTo>
                  <a:lnTo>
                    <a:pt x="361" y="79"/>
                  </a:lnTo>
                  <a:lnTo>
                    <a:pt x="365" y="79"/>
                  </a:lnTo>
                  <a:lnTo>
                    <a:pt x="368" y="81"/>
                  </a:lnTo>
                  <a:lnTo>
                    <a:pt x="371" y="82"/>
                  </a:lnTo>
                  <a:lnTo>
                    <a:pt x="374" y="86"/>
                  </a:lnTo>
                  <a:lnTo>
                    <a:pt x="376" y="84"/>
                  </a:lnTo>
                  <a:lnTo>
                    <a:pt x="378" y="84"/>
                  </a:lnTo>
                  <a:lnTo>
                    <a:pt x="380" y="84"/>
                  </a:lnTo>
                  <a:lnTo>
                    <a:pt x="389" y="84"/>
                  </a:lnTo>
                  <a:lnTo>
                    <a:pt x="391" y="86"/>
                  </a:lnTo>
                  <a:lnTo>
                    <a:pt x="393" y="89"/>
                  </a:lnTo>
                  <a:lnTo>
                    <a:pt x="392" y="94"/>
                  </a:lnTo>
                  <a:lnTo>
                    <a:pt x="395" y="99"/>
                  </a:lnTo>
                  <a:lnTo>
                    <a:pt x="396" y="102"/>
                  </a:lnTo>
                  <a:lnTo>
                    <a:pt x="399" y="103"/>
                  </a:lnTo>
                  <a:lnTo>
                    <a:pt x="403" y="103"/>
                  </a:lnTo>
                  <a:lnTo>
                    <a:pt x="407" y="105"/>
                  </a:lnTo>
                  <a:lnTo>
                    <a:pt x="408" y="108"/>
                  </a:lnTo>
                  <a:lnTo>
                    <a:pt x="409" y="112"/>
                  </a:lnTo>
                  <a:lnTo>
                    <a:pt x="411" y="115"/>
                  </a:lnTo>
                  <a:lnTo>
                    <a:pt x="411" y="119"/>
                  </a:lnTo>
                  <a:lnTo>
                    <a:pt x="408" y="119"/>
                  </a:lnTo>
                  <a:lnTo>
                    <a:pt x="405" y="122"/>
                  </a:lnTo>
                  <a:lnTo>
                    <a:pt x="402" y="122"/>
                  </a:lnTo>
                  <a:lnTo>
                    <a:pt x="399" y="121"/>
                  </a:lnTo>
                  <a:lnTo>
                    <a:pt x="393" y="124"/>
                  </a:lnTo>
                  <a:lnTo>
                    <a:pt x="393" y="127"/>
                  </a:lnTo>
                  <a:lnTo>
                    <a:pt x="391" y="129"/>
                  </a:lnTo>
                  <a:lnTo>
                    <a:pt x="389" y="132"/>
                  </a:lnTo>
                  <a:lnTo>
                    <a:pt x="386" y="133"/>
                  </a:lnTo>
                  <a:lnTo>
                    <a:pt x="386" y="137"/>
                  </a:lnTo>
                  <a:lnTo>
                    <a:pt x="382" y="141"/>
                  </a:lnTo>
                  <a:lnTo>
                    <a:pt x="374" y="145"/>
                  </a:lnTo>
                  <a:lnTo>
                    <a:pt x="371" y="149"/>
                  </a:lnTo>
                  <a:lnTo>
                    <a:pt x="370" y="153"/>
                  </a:lnTo>
                  <a:lnTo>
                    <a:pt x="370" y="156"/>
                  </a:lnTo>
                  <a:lnTo>
                    <a:pt x="371" y="163"/>
                  </a:lnTo>
                  <a:lnTo>
                    <a:pt x="369" y="167"/>
                  </a:lnTo>
                  <a:lnTo>
                    <a:pt x="366" y="170"/>
                  </a:lnTo>
                  <a:lnTo>
                    <a:pt x="363" y="171"/>
                  </a:lnTo>
                  <a:lnTo>
                    <a:pt x="360" y="172"/>
                  </a:lnTo>
                  <a:lnTo>
                    <a:pt x="359" y="175"/>
                  </a:lnTo>
                  <a:lnTo>
                    <a:pt x="358" y="180"/>
                  </a:lnTo>
                  <a:lnTo>
                    <a:pt x="353" y="182"/>
                  </a:lnTo>
                  <a:lnTo>
                    <a:pt x="350" y="187"/>
                  </a:lnTo>
                  <a:lnTo>
                    <a:pt x="339" y="192"/>
                  </a:lnTo>
                  <a:lnTo>
                    <a:pt x="335" y="190"/>
                  </a:lnTo>
                  <a:lnTo>
                    <a:pt x="332" y="191"/>
                  </a:lnTo>
                  <a:lnTo>
                    <a:pt x="329" y="193"/>
                  </a:lnTo>
                  <a:lnTo>
                    <a:pt x="322" y="190"/>
                  </a:lnTo>
                  <a:lnTo>
                    <a:pt x="319" y="189"/>
                  </a:lnTo>
                  <a:lnTo>
                    <a:pt x="316" y="190"/>
                  </a:lnTo>
                  <a:lnTo>
                    <a:pt x="312" y="193"/>
                  </a:lnTo>
                  <a:lnTo>
                    <a:pt x="312" y="196"/>
                  </a:lnTo>
                  <a:lnTo>
                    <a:pt x="308" y="201"/>
                  </a:lnTo>
                  <a:lnTo>
                    <a:pt x="306" y="211"/>
                  </a:lnTo>
                  <a:lnTo>
                    <a:pt x="304" y="215"/>
                  </a:lnTo>
                  <a:lnTo>
                    <a:pt x="300" y="207"/>
                  </a:lnTo>
                  <a:lnTo>
                    <a:pt x="298" y="205"/>
                  </a:lnTo>
                  <a:lnTo>
                    <a:pt x="296" y="206"/>
                  </a:lnTo>
                  <a:lnTo>
                    <a:pt x="293" y="206"/>
                  </a:lnTo>
                  <a:lnTo>
                    <a:pt x="291" y="205"/>
                  </a:lnTo>
                  <a:lnTo>
                    <a:pt x="288" y="205"/>
                  </a:lnTo>
                  <a:lnTo>
                    <a:pt x="285" y="203"/>
                  </a:lnTo>
                  <a:lnTo>
                    <a:pt x="283" y="200"/>
                  </a:lnTo>
                  <a:lnTo>
                    <a:pt x="278" y="200"/>
                  </a:lnTo>
                  <a:lnTo>
                    <a:pt x="275" y="200"/>
                  </a:lnTo>
                  <a:lnTo>
                    <a:pt x="273" y="200"/>
                  </a:lnTo>
                  <a:lnTo>
                    <a:pt x="269" y="206"/>
                  </a:lnTo>
                  <a:lnTo>
                    <a:pt x="266" y="206"/>
                  </a:lnTo>
                  <a:lnTo>
                    <a:pt x="256" y="206"/>
                  </a:lnTo>
                  <a:lnTo>
                    <a:pt x="251" y="207"/>
                  </a:lnTo>
                  <a:lnTo>
                    <a:pt x="248" y="206"/>
                  </a:lnTo>
                  <a:lnTo>
                    <a:pt x="241" y="202"/>
                  </a:lnTo>
                  <a:lnTo>
                    <a:pt x="238" y="199"/>
                  </a:lnTo>
                  <a:lnTo>
                    <a:pt x="235" y="198"/>
                  </a:lnTo>
                  <a:lnTo>
                    <a:pt x="233" y="196"/>
                  </a:lnTo>
                  <a:lnTo>
                    <a:pt x="230" y="197"/>
                  </a:lnTo>
                  <a:lnTo>
                    <a:pt x="227" y="198"/>
                  </a:lnTo>
                  <a:lnTo>
                    <a:pt x="225" y="198"/>
                  </a:lnTo>
                  <a:lnTo>
                    <a:pt x="220" y="196"/>
                  </a:lnTo>
                  <a:lnTo>
                    <a:pt x="215" y="194"/>
                  </a:lnTo>
                  <a:lnTo>
                    <a:pt x="211" y="192"/>
                  </a:lnTo>
                  <a:lnTo>
                    <a:pt x="207" y="191"/>
                  </a:lnTo>
                  <a:lnTo>
                    <a:pt x="204" y="189"/>
                  </a:lnTo>
                  <a:lnTo>
                    <a:pt x="200" y="189"/>
                  </a:lnTo>
                  <a:lnTo>
                    <a:pt x="197" y="192"/>
                  </a:lnTo>
                  <a:lnTo>
                    <a:pt x="193" y="193"/>
                  </a:lnTo>
                  <a:lnTo>
                    <a:pt x="192" y="191"/>
                  </a:lnTo>
                  <a:lnTo>
                    <a:pt x="186" y="188"/>
                  </a:lnTo>
                  <a:lnTo>
                    <a:pt x="183" y="187"/>
                  </a:lnTo>
                  <a:lnTo>
                    <a:pt x="180" y="191"/>
                  </a:lnTo>
                  <a:lnTo>
                    <a:pt x="181" y="194"/>
                  </a:lnTo>
                  <a:lnTo>
                    <a:pt x="181" y="196"/>
                  </a:lnTo>
                  <a:lnTo>
                    <a:pt x="180" y="205"/>
                  </a:lnTo>
                  <a:lnTo>
                    <a:pt x="180" y="208"/>
                  </a:lnTo>
                  <a:lnTo>
                    <a:pt x="176" y="209"/>
                  </a:lnTo>
                  <a:lnTo>
                    <a:pt x="173" y="209"/>
                  </a:lnTo>
                  <a:lnTo>
                    <a:pt x="171" y="213"/>
                  </a:lnTo>
                  <a:lnTo>
                    <a:pt x="166" y="217"/>
                  </a:lnTo>
                  <a:lnTo>
                    <a:pt x="165" y="223"/>
                  </a:lnTo>
                  <a:lnTo>
                    <a:pt x="166" y="226"/>
                  </a:lnTo>
                  <a:lnTo>
                    <a:pt x="164" y="229"/>
                  </a:lnTo>
                  <a:lnTo>
                    <a:pt x="162" y="227"/>
                  </a:lnTo>
                  <a:lnTo>
                    <a:pt x="159" y="226"/>
                  </a:lnTo>
                  <a:lnTo>
                    <a:pt x="156" y="227"/>
                  </a:lnTo>
                  <a:lnTo>
                    <a:pt x="152" y="226"/>
                  </a:lnTo>
                  <a:lnTo>
                    <a:pt x="150" y="225"/>
                  </a:lnTo>
                  <a:lnTo>
                    <a:pt x="149" y="228"/>
                  </a:lnTo>
                  <a:lnTo>
                    <a:pt x="145" y="231"/>
                  </a:lnTo>
                  <a:lnTo>
                    <a:pt x="142" y="232"/>
                  </a:lnTo>
                  <a:lnTo>
                    <a:pt x="136" y="231"/>
                  </a:lnTo>
                  <a:lnTo>
                    <a:pt x="128" y="230"/>
                  </a:lnTo>
                  <a:lnTo>
                    <a:pt x="125" y="229"/>
                  </a:lnTo>
                  <a:lnTo>
                    <a:pt x="123" y="226"/>
                  </a:lnTo>
                  <a:lnTo>
                    <a:pt x="124" y="223"/>
                  </a:lnTo>
                  <a:lnTo>
                    <a:pt x="122" y="221"/>
                  </a:lnTo>
                  <a:lnTo>
                    <a:pt x="117" y="217"/>
                  </a:lnTo>
                  <a:lnTo>
                    <a:pt x="115" y="215"/>
                  </a:lnTo>
                  <a:lnTo>
                    <a:pt x="111" y="214"/>
                  </a:lnTo>
                  <a:lnTo>
                    <a:pt x="106" y="207"/>
                  </a:lnTo>
                  <a:lnTo>
                    <a:pt x="104" y="205"/>
                  </a:lnTo>
                  <a:lnTo>
                    <a:pt x="102" y="204"/>
                  </a:lnTo>
                  <a:lnTo>
                    <a:pt x="100" y="203"/>
                  </a:lnTo>
                  <a:lnTo>
                    <a:pt x="98" y="200"/>
                  </a:lnTo>
                  <a:lnTo>
                    <a:pt x="94" y="198"/>
                  </a:lnTo>
                  <a:lnTo>
                    <a:pt x="91" y="196"/>
                  </a:lnTo>
                  <a:lnTo>
                    <a:pt x="89" y="199"/>
                  </a:lnTo>
                  <a:lnTo>
                    <a:pt x="86" y="197"/>
                  </a:lnTo>
                  <a:lnTo>
                    <a:pt x="83" y="194"/>
                  </a:lnTo>
                  <a:lnTo>
                    <a:pt x="82" y="190"/>
                  </a:lnTo>
                  <a:lnTo>
                    <a:pt x="79" y="188"/>
                  </a:lnTo>
                  <a:lnTo>
                    <a:pt x="76" y="185"/>
                  </a:lnTo>
                  <a:lnTo>
                    <a:pt x="72" y="184"/>
                  </a:lnTo>
                  <a:lnTo>
                    <a:pt x="69" y="182"/>
                  </a:lnTo>
                  <a:lnTo>
                    <a:pt x="62" y="173"/>
                  </a:lnTo>
                  <a:lnTo>
                    <a:pt x="59" y="170"/>
                  </a:lnTo>
                  <a:lnTo>
                    <a:pt x="57" y="167"/>
                  </a:lnTo>
                  <a:lnTo>
                    <a:pt x="55" y="165"/>
                  </a:lnTo>
                  <a:lnTo>
                    <a:pt x="51" y="164"/>
                  </a:lnTo>
                  <a:lnTo>
                    <a:pt x="46" y="165"/>
                  </a:lnTo>
                  <a:lnTo>
                    <a:pt x="44" y="164"/>
                  </a:lnTo>
                  <a:lnTo>
                    <a:pt x="42" y="160"/>
                  </a:lnTo>
                  <a:lnTo>
                    <a:pt x="38" y="157"/>
                  </a:lnTo>
                  <a:lnTo>
                    <a:pt x="35" y="153"/>
                  </a:lnTo>
                  <a:lnTo>
                    <a:pt x="35" y="149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41"/>
                  </a:lnTo>
                  <a:lnTo>
                    <a:pt x="28" y="139"/>
                  </a:lnTo>
                  <a:lnTo>
                    <a:pt x="28" y="136"/>
                  </a:lnTo>
                  <a:lnTo>
                    <a:pt x="26" y="133"/>
                  </a:lnTo>
                  <a:lnTo>
                    <a:pt x="23" y="131"/>
                  </a:lnTo>
                  <a:lnTo>
                    <a:pt x="19" y="128"/>
                  </a:lnTo>
                  <a:lnTo>
                    <a:pt x="23" y="124"/>
                  </a:lnTo>
                  <a:lnTo>
                    <a:pt x="24" y="120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24" y="109"/>
                  </a:lnTo>
                  <a:lnTo>
                    <a:pt x="24" y="106"/>
                  </a:lnTo>
                  <a:lnTo>
                    <a:pt x="20" y="105"/>
                  </a:lnTo>
                  <a:lnTo>
                    <a:pt x="10" y="99"/>
                  </a:lnTo>
                  <a:lnTo>
                    <a:pt x="9" y="96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6" y="88"/>
                  </a:lnTo>
                  <a:lnTo>
                    <a:pt x="3" y="84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4" y="74"/>
                  </a:lnTo>
                  <a:lnTo>
                    <a:pt x="5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1" y="88"/>
                  </a:lnTo>
                  <a:lnTo>
                    <a:pt x="14" y="88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6" y="77"/>
                  </a:lnTo>
                  <a:lnTo>
                    <a:pt x="18" y="73"/>
                  </a:lnTo>
                  <a:lnTo>
                    <a:pt x="21" y="72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28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8" y="63"/>
                  </a:lnTo>
                  <a:lnTo>
                    <a:pt x="41" y="61"/>
                  </a:lnTo>
                  <a:lnTo>
                    <a:pt x="43" y="61"/>
                  </a:lnTo>
                  <a:lnTo>
                    <a:pt x="50" y="64"/>
                  </a:lnTo>
                  <a:lnTo>
                    <a:pt x="53" y="62"/>
                  </a:lnTo>
                  <a:lnTo>
                    <a:pt x="54" y="59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6" y="52"/>
                  </a:lnTo>
                  <a:lnTo>
                    <a:pt x="67" y="47"/>
                  </a:lnTo>
                  <a:lnTo>
                    <a:pt x="72" y="47"/>
                  </a:lnTo>
                  <a:lnTo>
                    <a:pt x="75" y="43"/>
                  </a:lnTo>
                  <a:lnTo>
                    <a:pt x="77" y="44"/>
                  </a:lnTo>
                  <a:lnTo>
                    <a:pt x="80" y="45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83" y="36"/>
                  </a:lnTo>
                  <a:lnTo>
                    <a:pt x="86" y="35"/>
                  </a:lnTo>
                  <a:lnTo>
                    <a:pt x="88" y="34"/>
                  </a:lnTo>
                  <a:lnTo>
                    <a:pt x="93" y="34"/>
                  </a:lnTo>
                  <a:lnTo>
                    <a:pt x="98" y="32"/>
                  </a:lnTo>
                  <a:lnTo>
                    <a:pt x="102" y="32"/>
                  </a:lnTo>
                  <a:lnTo>
                    <a:pt x="104" y="31"/>
                  </a:lnTo>
                  <a:lnTo>
                    <a:pt x="105" y="28"/>
                  </a:lnTo>
                  <a:lnTo>
                    <a:pt x="108" y="27"/>
                  </a:lnTo>
                  <a:lnTo>
                    <a:pt x="113" y="24"/>
                  </a:lnTo>
                  <a:lnTo>
                    <a:pt x="123" y="20"/>
                  </a:lnTo>
                  <a:lnTo>
                    <a:pt x="125" y="17"/>
                  </a:lnTo>
                  <a:lnTo>
                    <a:pt x="132" y="16"/>
                  </a:lnTo>
                  <a:lnTo>
                    <a:pt x="134" y="11"/>
                  </a:lnTo>
                  <a:lnTo>
                    <a:pt x="130" y="10"/>
                  </a:lnTo>
                  <a:lnTo>
                    <a:pt x="129" y="7"/>
                  </a:lnTo>
                  <a:lnTo>
                    <a:pt x="126" y="6"/>
                  </a:lnTo>
                  <a:lnTo>
                    <a:pt x="126" y="2"/>
                  </a:lnTo>
                  <a:lnTo>
                    <a:pt x="129" y="0"/>
                  </a:lnTo>
                  <a:lnTo>
                    <a:pt x="132" y="1"/>
                  </a:lnTo>
                  <a:lnTo>
                    <a:pt x="133" y="3"/>
                  </a:lnTo>
                  <a:lnTo>
                    <a:pt x="136" y="2"/>
                  </a:lnTo>
                  <a:lnTo>
                    <a:pt x="140" y="3"/>
                  </a:lnTo>
                  <a:lnTo>
                    <a:pt x="143" y="4"/>
                  </a:lnTo>
                  <a:lnTo>
                    <a:pt x="145" y="6"/>
                  </a:lnTo>
                  <a:lnTo>
                    <a:pt x="144" y="10"/>
                  </a:lnTo>
                  <a:lnTo>
                    <a:pt x="147" y="10"/>
                  </a:lnTo>
                  <a:lnTo>
                    <a:pt x="147" y="16"/>
                  </a:lnTo>
                  <a:lnTo>
                    <a:pt x="150" y="19"/>
                  </a:lnTo>
                  <a:lnTo>
                    <a:pt x="153" y="21"/>
                  </a:lnTo>
                  <a:lnTo>
                    <a:pt x="155" y="21"/>
                  </a:lnTo>
                  <a:lnTo>
                    <a:pt x="157" y="21"/>
                  </a:lnTo>
                  <a:lnTo>
                    <a:pt x="159" y="16"/>
                  </a:lnTo>
                  <a:lnTo>
                    <a:pt x="170" y="16"/>
                  </a:lnTo>
                  <a:lnTo>
                    <a:pt x="170" y="11"/>
                  </a:lnTo>
                  <a:lnTo>
                    <a:pt x="170" y="5"/>
                  </a:lnTo>
                  <a:lnTo>
                    <a:pt x="167" y="2"/>
                  </a:lnTo>
                  <a:lnTo>
                    <a:pt x="170" y="1"/>
                  </a:lnTo>
                  <a:lnTo>
                    <a:pt x="174" y="1"/>
                  </a:lnTo>
                  <a:lnTo>
                    <a:pt x="177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33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62" name="DK"/>
            <p:cNvSpPr>
              <a:spLocks noEditPoints="1"/>
            </p:cNvSpPr>
            <p:nvPr/>
          </p:nvSpPr>
          <p:spPr bwMode="auto">
            <a:xfrm>
              <a:off x="5201288" y="3221168"/>
              <a:ext cx="300341" cy="490447"/>
            </a:xfrm>
            <a:custGeom>
              <a:avLst/>
              <a:gdLst>
                <a:gd name="T0" fmla="*/ 16 w 150"/>
                <a:gd name="T1" fmla="*/ 224 h 276"/>
                <a:gd name="T2" fmla="*/ 45 w 150"/>
                <a:gd name="T3" fmla="*/ 80 h 276"/>
                <a:gd name="T4" fmla="*/ 33 w 150"/>
                <a:gd name="T5" fmla="*/ 100 h 276"/>
                <a:gd name="T6" fmla="*/ 29 w 150"/>
                <a:gd name="T7" fmla="*/ 84 h 276"/>
                <a:gd name="T8" fmla="*/ 130 w 150"/>
                <a:gd name="T9" fmla="*/ 0 h 276"/>
                <a:gd name="T10" fmla="*/ 124 w 150"/>
                <a:gd name="T11" fmla="*/ 22 h 276"/>
                <a:gd name="T12" fmla="*/ 124 w 150"/>
                <a:gd name="T13" fmla="*/ 52 h 276"/>
                <a:gd name="T14" fmla="*/ 109 w 150"/>
                <a:gd name="T15" fmla="*/ 68 h 276"/>
                <a:gd name="T16" fmla="*/ 111 w 150"/>
                <a:gd name="T17" fmla="*/ 71 h 276"/>
                <a:gd name="T18" fmla="*/ 117 w 150"/>
                <a:gd name="T19" fmla="*/ 96 h 276"/>
                <a:gd name="T20" fmla="*/ 97 w 150"/>
                <a:gd name="T21" fmla="*/ 103 h 276"/>
                <a:gd name="T22" fmla="*/ 110 w 150"/>
                <a:gd name="T23" fmla="*/ 98 h 276"/>
                <a:gd name="T24" fmla="*/ 112 w 150"/>
                <a:gd name="T25" fmla="*/ 112 h 276"/>
                <a:gd name="T26" fmla="*/ 119 w 150"/>
                <a:gd name="T27" fmla="*/ 111 h 276"/>
                <a:gd name="T28" fmla="*/ 150 w 150"/>
                <a:gd name="T29" fmla="*/ 122 h 276"/>
                <a:gd name="T30" fmla="*/ 139 w 150"/>
                <a:gd name="T31" fmla="*/ 149 h 276"/>
                <a:gd name="T32" fmla="*/ 130 w 150"/>
                <a:gd name="T33" fmla="*/ 149 h 276"/>
                <a:gd name="T34" fmla="*/ 122 w 150"/>
                <a:gd name="T35" fmla="*/ 148 h 276"/>
                <a:gd name="T36" fmla="*/ 122 w 150"/>
                <a:gd name="T37" fmla="*/ 137 h 276"/>
                <a:gd name="T38" fmla="*/ 115 w 150"/>
                <a:gd name="T39" fmla="*/ 158 h 276"/>
                <a:gd name="T40" fmla="*/ 111 w 150"/>
                <a:gd name="T41" fmla="*/ 178 h 276"/>
                <a:gd name="T42" fmla="*/ 101 w 150"/>
                <a:gd name="T43" fmla="*/ 184 h 276"/>
                <a:gd name="T44" fmla="*/ 84 w 150"/>
                <a:gd name="T45" fmla="*/ 191 h 276"/>
                <a:gd name="T46" fmla="*/ 89 w 150"/>
                <a:gd name="T47" fmla="*/ 202 h 276"/>
                <a:gd name="T48" fmla="*/ 78 w 150"/>
                <a:gd name="T49" fmla="*/ 211 h 276"/>
                <a:gd name="T50" fmla="*/ 81 w 150"/>
                <a:gd name="T51" fmla="*/ 226 h 276"/>
                <a:gd name="T52" fmla="*/ 78 w 150"/>
                <a:gd name="T53" fmla="*/ 240 h 276"/>
                <a:gd name="T54" fmla="*/ 71 w 150"/>
                <a:gd name="T55" fmla="*/ 253 h 276"/>
                <a:gd name="T56" fmla="*/ 87 w 150"/>
                <a:gd name="T57" fmla="*/ 266 h 276"/>
                <a:gd name="T58" fmla="*/ 81 w 150"/>
                <a:gd name="T59" fmla="*/ 264 h 276"/>
                <a:gd name="T60" fmla="*/ 67 w 150"/>
                <a:gd name="T61" fmla="*/ 274 h 276"/>
                <a:gd name="T62" fmla="*/ 37 w 150"/>
                <a:gd name="T63" fmla="*/ 266 h 276"/>
                <a:gd name="T64" fmla="*/ 29 w 150"/>
                <a:gd name="T65" fmla="*/ 247 h 276"/>
                <a:gd name="T66" fmla="*/ 18 w 150"/>
                <a:gd name="T67" fmla="*/ 240 h 276"/>
                <a:gd name="T68" fmla="*/ 29 w 150"/>
                <a:gd name="T69" fmla="*/ 239 h 276"/>
                <a:gd name="T70" fmla="*/ 26 w 150"/>
                <a:gd name="T71" fmla="*/ 216 h 276"/>
                <a:gd name="T72" fmla="*/ 7 w 150"/>
                <a:gd name="T73" fmla="*/ 205 h 276"/>
                <a:gd name="T74" fmla="*/ 2 w 150"/>
                <a:gd name="T75" fmla="*/ 196 h 276"/>
                <a:gd name="T76" fmla="*/ 5 w 150"/>
                <a:gd name="T77" fmla="*/ 176 h 276"/>
                <a:gd name="T78" fmla="*/ 14 w 150"/>
                <a:gd name="T79" fmla="*/ 167 h 276"/>
                <a:gd name="T80" fmla="*/ 3 w 150"/>
                <a:gd name="T81" fmla="*/ 158 h 276"/>
                <a:gd name="T82" fmla="*/ 6 w 150"/>
                <a:gd name="T83" fmla="*/ 100 h 276"/>
                <a:gd name="T84" fmla="*/ 15 w 150"/>
                <a:gd name="T85" fmla="*/ 109 h 276"/>
                <a:gd name="T86" fmla="*/ 35 w 150"/>
                <a:gd name="T87" fmla="*/ 118 h 276"/>
                <a:gd name="T88" fmla="*/ 39 w 150"/>
                <a:gd name="T89" fmla="*/ 99 h 276"/>
                <a:gd name="T90" fmla="*/ 47 w 150"/>
                <a:gd name="T91" fmla="*/ 89 h 276"/>
                <a:gd name="T92" fmla="*/ 53 w 150"/>
                <a:gd name="T93" fmla="*/ 103 h 276"/>
                <a:gd name="T94" fmla="*/ 60 w 150"/>
                <a:gd name="T95" fmla="*/ 105 h 276"/>
                <a:gd name="T96" fmla="*/ 64 w 150"/>
                <a:gd name="T97" fmla="*/ 107 h 276"/>
                <a:gd name="T98" fmla="*/ 61 w 150"/>
                <a:gd name="T99" fmla="*/ 97 h 276"/>
                <a:gd name="T100" fmla="*/ 62 w 150"/>
                <a:gd name="T101" fmla="*/ 73 h 276"/>
                <a:gd name="T102" fmla="*/ 90 w 150"/>
                <a:gd name="T103" fmla="*/ 66 h 276"/>
                <a:gd name="T104" fmla="*/ 81 w 150"/>
                <a:gd name="T105" fmla="*/ 65 h 276"/>
                <a:gd name="T106" fmla="*/ 43 w 150"/>
                <a:gd name="T107" fmla="*/ 70 h 276"/>
                <a:gd name="T108" fmla="*/ 23 w 150"/>
                <a:gd name="T109" fmla="*/ 90 h 276"/>
                <a:gd name="T110" fmla="*/ 21 w 150"/>
                <a:gd name="T111" fmla="*/ 99 h 276"/>
                <a:gd name="T112" fmla="*/ 23 w 150"/>
                <a:gd name="T113" fmla="*/ 107 h 276"/>
                <a:gd name="T114" fmla="*/ 11 w 150"/>
                <a:gd name="T115" fmla="*/ 91 h 276"/>
                <a:gd name="T116" fmla="*/ 21 w 150"/>
                <a:gd name="T117" fmla="*/ 69 h 276"/>
                <a:gd name="T118" fmla="*/ 43 w 150"/>
                <a:gd name="T119" fmla="*/ 59 h 276"/>
                <a:gd name="T120" fmla="*/ 79 w 150"/>
                <a:gd name="T121" fmla="*/ 48 h 276"/>
                <a:gd name="T122" fmla="*/ 101 w 150"/>
                <a:gd name="T123" fmla="*/ 15 h 276"/>
                <a:gd name="T124" fmla="*/ 127 w 150"/>
                <a:gd name="T125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276">
                  <a:moveTo>
                    <a:pt x="14" y="213"/>
                  </a:moveTo>
                  <a:lnTo>
                    <a:pt x="16" y="215"/>
                  </a:lnTo>
                  <a:lnTo>
                    <a:pt x="18" y="216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6" y="224"/>
                  </a:lnTo>
                  <a:lnTo>
                    <a:pt x="13" y="216"/>
                  </a:lnTo>
                  <a:lnTo>
                    <a:pt x="14" y="213"/>
                  </a:lnTo>
                  <a:close/>
                  <a:moveTo>
                    <a:pt x="43" y="73"/>
                  </a:moveTo>
                  <a:lnTo>
                    <a:pt x="45" y="74"/>
                  </a:lnTo>
                  <a:lnTo>
                    <a:pt x="46" y="77"/>
                  </a:lnTo>
                  <a:lnTo>
                    <a:pt x="45" y="80"/>
                  </a:lnTo>
                  <a:lnTo>
                    <a:pt x="41" y="83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1" y="93"/>
                  </a:lnTo>
                  <a:lnTo>
                    <a:pt x="38" y="97"/>
                  </a:lnTo>
                  <a:lnTo>
                    <a:pt x="33" y="100"/>
                  </a:lnTo>
                  <a:lnTo>
                    <a:pt x="29" y="97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7" y="89"/>
                  </a:lnTo>
                  <a:lnTo>
                    <a:pt x="31" y="89"/>
                  </a:lnTo>
                  <a:lnTo>
                    <a:pt x="29" y="84"/>
                  </a:lnTo>
                  <a:lnTo>
                    <a:pt x="32" y="81"/>
                  </a:lnTo>
                  <a:lnTo>
                    <a:pt x="34" y="79"/>
                  </a:lnTo>
                  <a:lnTo>
                    <a:pt x="37" y="79"/>
                  </a:lnTo>
                  <a:lnTo>
                    <a:pt x="40" y="78"/>
                  </a:lnTo>
                  <a:lnTo>
                    <a:pt x="43" y="73"/>
                  </a:lnTo>
                  <a:close/>
                  <a:moveTo>
                    <a:pt x="130" y="0"/>
                  </a:moveTo>
                  <a:lnTo>
                    <a:pt x="133" y="2"/>
                  </a:lnTo>
                  <a:lnTo>
                    <a:pt x="130" y="3"/>
                  </a:lnTo>
                  <a:lnTo>
                    <a:pt x="128" y="5"/>
                  </a:lnTo>
                  <a:lnTo>
                    <a:pt x="124" y="11"/>
                  </a:lnTo>
                  <a:lnTo>
                    <a:pt x="122" y="17"/>
                  </a:lnTo>
                  <a:lnTo>
                    <a:pt x="124" y="22"/>
                  </a:lnTo>
                  <a:lnTo>
                    <a:pt x="126" y="26"/>
                  </a:lnTo>
                  <a:lnTo>
                    <a:pt x="128" y="30"/>
                  </a:lnTo>
                  <a:lnTo>
                    <a:pt x="127" y="34"/>
                  </a:lnTo>
                  <a:lnTo>
                    <a:pt x="127" y="39"/>
                  </a:lnTo>
                  <a:lnTo>
                    <a:pt x="128" y="49"/>
                  </a:lnTo>
                  <a:lnTo>
                    <a:pt x="124" y="52"/>
                  </a:lnTo>
                  <a:lnTo>
                    <a:pt x="122" y="57"/>
                  </a:lnTo>
                  <a:lnTo>
                    <a:pt x="120" y="64"/>
                  </a:lnTo>
                  <a:lnTo>
                    <a:pt x="119" y="68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09" y="68"/>
                  </a:lnTo>
                  <a:lnTo>
                    <a:pt x="106" y="65"/>
                  </a:lnTo>
                  <a:lnTo>
                    <a:pt x="100" y="62"/>
                  </a:lnTo>
                  <a:lnTo>
                    <a:pt x="97" y="65"/>
                  </a:lnTo>
                  <a:lnTo>
                    <a:pt x="101" y="63"/>
                  </a:lnTo>
                  <a:lnTo>
                    <a:pt x="107" y="68"/>
                  </a:lnTo>
                  <a:lnTo>
                    <a:pt x="111" y="71"/>
                  </a:lnTo>
                  <a:lnTo>
                    <a:pt x="116" y="72"/>
                  </a:lnTo>
                  <a:lnTo>
                    <a:pt x="115" y="75"/>
                  </a:lnTo>
                  <a:lnTo>
                    <a:pt x="114" y="78"/>
                  </a:lnTo>
                  <a:lnTo>
                    <a:pt x="115" y="85"/>
                  </a:lnTo>
                  <a:lnTo>
                    <a:pt x="115" y="90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3" y="98"/>
                  </a:lnTo>
                  <a:lnTo>
                    <a:pt x="110" y="98"/>
                  </a:lnTo>
                  <a:lnTo>
                    <a:pt x="106" y="99"/>
                  </a:lnTo>
                  <a:lnTo>
                    <a:pt x="99" y="101"/>
                  </a:lnTo>
                  <a:lnTo>
                    <a:pt x="97" y="103"/>
                  </a:lnTo>
                  <a:lnTo>
                    <a:pt x="90" y="104"/>
                  </a:lnTo>
                  <a:lnTo>
                    <a:pt x="92" y="105"/>
                  </a:lnTo>
                  <a:lnTo>
                    <a:pt x="100" y="103"/>
                  </a:lnTo>
                  <a:lnTo>
                    <a:pt x="103" y="101"/>
                  </a:lnTo>
                  <a:lnTo>
                    <a:pt x="107" y="99"/>
                  </a:lnTo>
                  <a:lnTo>
                    <a:pt x="110" y="98"/>
                  </a:lnTo>
                  <a:lnTo>
                    <a:pt x="113" y="100"/>
                  </a:lnTo>
                  <a:lnTo>
                    <a:pt x="118" y="99"/>
                  </a:lnTo>
                  <a:lnTo>
                    <a:pt x="119" y="104"/>
                  </a:lnTo>
                  <a:lnTo>
                    <a:pt x="118" y="106"/>
                  </a:lnTo>
                  <a:lnTo>
                    <a:pt x="115" y="109"/>
                  </a:lnTo>
                  <a:lnTo>
                    <a:pt x="112" y="112"/>
                  </a:lnTo>
                  <a:lnTo>
                    <a:pt x="111" y="115"/>
                  </a:lnTo>
                  <a:lnTo>
                    <a:pt x="111" y="118"/>
                  </a:lnTo>
                  <a:lnTo>
                    <a:pt x="112" y="114"/>
                  </a:lnTo>
                  <a:lnTo>
                    <a:pt x="115" y="111"/>
                  </a:lnTo>
                  <a:lnTo>
                    <a:pt x="118" y="108"/>
                  </a:lnTo>
                  <a:lnTo>
                    <a:pt x="119" y="111"/>
                  </a:lnTo>
                  <a:lnTo>
                    <a:pt x="125" y="115"/>
                  </a:lnTo>
                  <a:lnTo>
                    <a:pt x="129" y="116"/>
                  </a:lnTo>
                  <a:lnTo>
                    <a:pt x="141" y="114"/>
                  </a:lnTo>
                  <a:lnTo>
                    <a:pt x="144" y="115"/>
                  </a:lnTo>
                  <a:lnTo>
                    <a:pt x="147" y="119"/>
                  </a:lnTo>
                  <a:lnTo>
                    <a:pt x="150" y="122"/>
                  </a:lnTo>
                  <a:lnTo>
                    <a:pt x="148" y="126"/>
                  </a:lnTo>
                  <a:lnTo>
                    <a:pt x="148" y="130"/>
                  </a:lnTo>
                  <a:lnTo>
                    <a:pt x="143" y="139"/>
                  </a:lnTo>
                  <a:lnTo>
                    <a:pt x="141" y="141"/>
                  </a:lnTo>
                  <a:lnTo>
                    <a:pt x="140" y="146"/>
                  </a:lnTo>
                  <a:lnTo>
                    <a:pt x="139" y="149"/>
                  </a:lnTo>
                  <a:lnTo>
                    <a:pt x="135" y="148"/>
                  </a:lnTo>
                  <a:lnTo>
                    <a:pt x="136" y="145"/>
                  </a:lnTo>
                  <a:lnTo>
                    <a:pt x="136" y="143"/>
                  </a:lnTo>
                  <a:lnTo>
                    <a:pt x="133" y="142"/>
                  </a:lnTo>
                  <a:lnTo>
                    <a:pt x="131" y="145"/>
                  </a:lnTo>
                  <a:lnTo>
                    <a:pt x="130" y="149"/>
                  </a:lnTo>
                  <a:lnTo>
                    <a:pt x="130" y="153"/>
                  </a:lnTo>
                  <a:lnTo>
                    <a:pt x="128" y="154"/>
                  </a:lnTo>
                  <a:lnTo>
                    <a:pt x="127" y="151"/>
                  </a:lnTo>
                  <a:lnTo>
                    <a:pt x="128" y="148"/>
                  </a:lnTo>
                  <a:lnTo>
                    <a:pt x="125" y="147"/>
                  </a:lnTo>
                  <a:lnTo>
                    <a:pt x="122" y="148"/>
                  </a:lnTo>
                  <a:lnTo>
                    <a:pt x="119" y="145"/>
                  </a:lnTo>
                  <a:lnTo>
                    <a:pt x="122" y="143"/>
                  </a:lnTo>
                  <a:lnTo>
                    <a:pt x="125" y="144"/>
                  </a:lnTo>
                  <a:lnTo>
                    <a:pt x="125" y="141"/>
                  </a:lnTo>
                  <a:lnTo>
                    <a:pt x="127" y="138"/>
                  </a:lnTo>
                  <a:lnTo>
                    <a:pt x="122" y="137"/>
                  </a:lnTo>
                  <a:lnTo>
                    <a:pt x="120" y="139"/>
                  </a:lnTo>
                  <a:lnTo>
                    <a:pt x="118" y="142"/>
                  </a:lnTo>
                  <a:lnTo>
                    <a:pt x="114" y="146"/>
                  </a:lnTo>
                  <a:lnTo>
                    <a:pt x="112" y="150"/>
                  </a:lnTo>
                  <a:lnTo>
                    <a:pt x="113" y="152"/>
                  </a:lnTo>
                  <a:lnTo>
                    <a:pt x="115" y="158"/>
                  </a:lnTo>
                  <a:lnTo>
                    <a:pt x="114" y="161"/>
                  </a:lnTo>
                  <a:lnTo>
                    <a:pt x="114" y="166"/>
                  </a:lnTo>
                  <a:lnTo>
                    <a:pt x="114" y="169"/>
                  </a:lnTo>
                  <a:lnTo>
                    <a:pt x="114" y="172"/>
                  </a:lnTo>
                  <a:lnTo>
                    <a:pt x="111" y="175"/>
                  </a:lnTo>
                  <a:lnTo>
                    <a:pt x="111" y="178"/>
                  </a:lnTo>
                  <a:lnTo>
                    <a:pt x="108" y="177"/>
                  </a:lnTo>
                  <a:lnTo>
                    <a:pt x="100" y="176"/>
                  </a:lnTo>
                  <a:lnTo>
                    <a:pt x="97" y="178"/>
                  </a:lnTo>
                  <a:lnTo>
                    <a:pt x="94" y="178"/>
                  </a:lnTo>
                  <a:lnTo>
                    <a:pt x="103" y="181"/>
                  </a:lnTo>
                  <a:lnTo>
                    <a:pt x="101" y="184"/>
                  </a:lnTo>
                  <a:lnTo>
                    <a:pt x="104" y="188"/>
                  </a:lnTo>
                  <a:lnTo>
                    <a:pt x="101" y="191"/>
                  </a:lnTo>
                  <a:lnTo>
                    <a:pt x="93" y="193"/>
                  </a:lnTo>
                  <a:lnTo>
                    <a:pt x="91" y="194"/>
                  </a:lnTo>
                  <a:lnTo>
                    <a:pt x="86" y="193"/>
                  </a:lnTo>
                  <a:lnTo>
                    <a:pt x="84" y="191"/>
                  </a:lnTo>
                  <a:lnTo>
                    <a:pt x="78" y="191"/>
                  </a:lnTo>
                  <a:lnTo>
                    <a:pt x="81" y="193"/>
                  </a:lnTo>
                  <a:lnTo>
                    <a:pt x="85" y="196"/>
                  </a:lnTo>
                  <a:lnTo>
                    <a:pt x="86" y="199"/>
                  </a:lnTo>
                  <a:lnTo>
                    <a:pt x="92" y="199"/>
                  </a:lnTo>
                  <a:lnTo>
                    <a:pt x="89" y="202"/>
                  </a:lnTo>
                  <a:lnTo>
                    <a:pt x="87" y="204"/>
                  </a:lnTo>
                  <a:lnTo>
                    <a:pt x="85" y="207"/>
                  </a:lnTo>
                  <a:lnTo>
                    <a:pt x="81" y="208"/>
                  </a:lnTo>
                  <a:lnTo>
                    <a:pt x="77" y="208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2" y="212"/>
                  </a:lnTo>
                  <a:lnTo>
                    <a:pt x="81" y="216"/>
                  </a:lnTo>
                  <a:lnTo>
                    <a:pt x="79" y="217"/>
                  </a:lnTo>
                  <a:lnTo>
                    <a:pt x="79" y="220"/>
                  </a:lnTo>
                  <a:lnTo>
                    <a:pt x="79" y="224"/>
                  </a:lnTo>
                  <a:lnTo>
                    <a:pt x="81" y="226"/>
                  </a:lnTo>
                  <a:lnTo>
                    <a:pt x="81" y="229"/>
                  </a:lnTo>
                  <a:lnTo>
                    <a:pt x="83" y="232"/>
                  </a:lnTo>
                  <a:lnTo>
                    <a:pt x="84" y="236"/>
                  </a:lnTo>
                  <a:lnTo>
                    <a:pt x="84" y="239"/>
                  </a:lnTo>
                  <a:lnTo>
                    <a:pt x="81" y="240"/>
                  </a:lnTo>
                  <a:lnTo>
                    <a:pt x="78" y="240"/>
                  </a:lnTo>
                  <a:lnTo>
                    <a:pt x="74" y="243"/>
                  </a:lnTo>
                  <a:lnTo>
                    <a:pt x="74" y="245"/>
                  </a:lnTo>
                  <a:lnTo>
                    <a:pt x="72" y="245"/>
                  </a:lnTo>
                  <a:lnTo>
                    <a:pt x="77" y="250"/>
                  </a:lnTo>
                  <a:lnTo>
                    <a:pt x="74" y="252"/>
                  </a:lnTo>
                  <a:lnTo>
                    <a:pt x="71" y="253"/>
                  </a:lnTo>
                  <a:lnTo>
                    <a:pt x="74" y="254"/>
                  </a:lnTo>
                  <a:lnTo>
                    <a:pt x="76" y="254"/>
                  </a:lnTo>
                  <a:lnTo>
                    <a:pt x="79" y="253"/>
                  </a:lnTo>
                  <a:lnTo>
                    <a:pt x="81" y="256"/>
                  </a:lnTo>
                  <a:lnTo>
                    <a:pt x="85" y="257"/>
                  </a:lnTo>
                  <a:lnTo>
                    <a:pt x="87" y="266"/>
                  </a:lnTo>
                  <a:lnTo>
                    <a:pt x="86" y="270"/>
                  </a:lnTo>
                  <a:lnTo>
                    <a:pt x="86" y="273"/>
                  </a:lnTo>
                  <a:lnTo>
                    <a:pt x="84" y="271"/>
                  </a:lnTo>
                  <a:lnTo>
                    <a:pt x="82" y="271"/>
                  </a:lnTo>
                  <a:lnTo>
                    <a:pt x="80" y="267"/>
                  </a:lnTo>
                  <a:lnTo>
                    <a:pt x="81" y="264"/>
                  </a:lnTo>
                  <a:lnTo>
                    <a:pt x="78" y="264"/>
                  </a:lnTo>
                  <a:lnTo>
                    <a:pt x="76" y="268"/>
                  </a:lnTo>
                  <a:lnTo>
                    <a:pt x="74" y="269"/>
                  </a:lnTo>
                  <a:lnTo>
                    <a:pt x="71" y="272"/>
                  </a:lnTo>
                  <a:lnTo>
                    <a:pt x="70" y="275"/>
                  </a:lnTo>
                  <a:lnTo>
                    <a:pt x="67" y="274"/>
                  </a:lnTo>
                  <a:lnTo>
                    <a:pt x="65" y="275"/>
                  </a:lnTo>
                  <a:lnTo>
                    <a:pt x="60" y="276"/>
                  </a:lnTo>
                  <a:lnTo>
                    <a:pt x="58" y="273"/>
                  </a:lnTo>
                  <a:lnTo>
                    <a:pt x="46" y="268"/>
                  </a:lnTo>
                  <a:lnTo>
                    <a:pt x="42" y="266"/>
                  </a:lnTo>
                  <a:lnTo>
                    <a:pt x="37" y="266"/>
                  </a:lnTo>
                  <a:lnTo>
                    <a:pt x="33" y="267"/>
                  </a:lnTo>
                  <a:lnTo>
                    <a:pt x="28" y="264"/>
                  </a:lnTo>
                  <a:lnTo>
                    <a:pt x="28" y="259"/>
                  </a:lnTo>
                  <a:lnTo>
                    <a:pt x="27" y="255"/>
                  </a:lnTo>
                  <a:lnTo>
                    <a:pt x="27" y="252"/>
                  </a:lnTo>
                  <a:lnTo>
                    <a:pt x="29" y="247"/>
                  </a:lnTo>
                  <a:lnTo>
                    <a:pt x="24" y="244"/>
                  </a:lnTo>
                  <a:lnTo>
                    <a:pt x="23" y="248"/>
                  </a:lnTo>
                  <a:lnTo>
                    <a:pt x="20" y="250"/>
                  </a:lnTo>
                  <a:lnTo>
                    <a:pt x="18" y="249"/>
                  </a:lnTo>
                  <a:lnTo>
                    <a:pt x="18" y="245"/>
                  </a:lnTo>
                  <a:lnTo>
                    <a:pt x="18" y="240"/>
                  </a:lnTo>
                  <a:lnTo>
                    <a:pt x="21" y="238"/>
                  </a:lnTo>
                  <a:lnTo>
                    <a:pt x="24" y="239"/>
                  </a:lnTo>
                  <a:lnTo>
                    <a:pt x="22" y="242"/>
                  </a:lnTo>
                  <a:lnTo>
                    <a:pt x="26" y="244"/>
                  </a:lnTo>
                  <a:lnTo>
                    <a:pt x="29" y="244"/>
                  </a:lnTo>
                  <a:lnTo>
                    <a:pt x="29" y="239"/>
                  </a:lnTo>
                  <a:lnTo>
                    <a:pt x="28" y="235"/>
                  </a:lnTo>
                  <a:lnTo>
                    <a:pt x="28" y="231"/>
                  </a:lnTo>
                  <a:lnTo>
                    <a:pt x="29" y="228"/>
                  </a:lnTo>
                  <a:lnTo>
                    <a:pt x="28" y="224"/>
                  </a:lnTo>
                  <a:lnTo>
                    <a:pt x="27" y="219"/>
                  </a:lnTo>
                  <a:lnTo>
                    <a:pt x="26" y="216"/>
                  </a:lnTo>
                  <a:lnTo>
                    <a:pt x="23" y="214"/>
                  </a:lnTo>
                  <a:lnTo>
                    <a:pt x="20" y="214"/>
                  </a:lnTo>
                  <a:lnTo>
                    <a:pt x="17" y="213"/>
                  </a:lnTo>
                  <a:lnTo>
                    <a:pt x="11" y="204"/>
                  </a:lnTo>
                  <a:lnTo>
                    <a:pt x="8" y="202"/>
                  </a:lnTo>
                  <a:lnTo>
                    <a:pt x="7" y="205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1" y="212"/>
                  </a:lnTo>
                  <a:lnTo>
                    <a:pt x="4" y="207"/>
                  </a:lnTo>
                  <a:lnTo>
                    <a:pt x="0" y="206"/>
                  </a:lnTo>
                  <a:lnTo>
                    <a:pt x="2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4" y="185"/>
                  </a:lnTo>
                  <a:lnTo>
                    <a:pt x="2" y="166"/>
                  </a:lnTo>
                  <a:lnTo>
                    <a:pt x="4" y="172"/>
                  </a:lnTo>
                  <a:lnTo>
                    <a:pt x="5" y="176"/>
                  </a:lnTo>
                  <a:lnTo>
                    <a:pt x="5" y="179"/>
                  </a:lnTo>
                  <a:lnTo>
                    <a:pt x="7" y="179"/>
                  </a:lnTo>
                  <a:lnTo>
                    <a:pt x="10" y="177"/>
                  </a:lnTo>
                  <a:lnTo>
                    <a:pt x="13" y="176"/>
                  </a:lnTo>
                  <a:lnTo>
                    <a:pt x="15" y="170"/>
                  </a:lnTo>
                  <a:lnTo>
                    <a:pt x="14" y="167"/>
                  </a:lnTo>
                  <a:lnTo>
                    <a:pt x="12" y="165"/>
                  </a:lnTo>
                  <a:lnTo>
                    <a:pt x="12" y="162"/>
                  </a:lnTo>
                  <a:lnTo>
                    <a:pt x="12" y="159"/>
                  </a:lnTo>
                  <a:lnTo>
                    <a:pt x="9" y="154"/>
                  </a:lnTo>
                  <a:lnTo>
                    <a:pt x="5" y="152"/>
                  </a:lnTo>
                  <a:lnTo>
                    <a:pt x="3" y="158"/>
                  </a:lnTo>
                  <a:lnTo>
                    <a:pt x="2" y="162"/>
                  </a:lnTo>
                  <a:lnTo>
                    <a:pt x="1" y="153"/>
                  </a:lnTo>
                  <a:lnTo>
                    <a:pt x="3" y="146"/>
                  </a:lnTo>
                  <a:lnTo>
                    <a:pt x="3" y="111"/>
                  </a:lnTo>
                  <a:lnTo>
                    <a:pt x="4" y="108"/>
                  </a:lnTo>
                  <a:lnTo>
                    <a:pt x="6" y="100"/>
                  </a:lnTo>
                  <a:lnTo>
                    <a:pt x="8" y="97"/>
                  </a:lnTo>
                  <a:lnTo>
                    <a:pt x="8" y="102"/>
                  </a:lnTo>
                  <a:lnTo>
                    <a:pt x="9" y="105"/>
                  </a:lnTo>
                  <a:lnTo>
                    <a:pt x="12" y="107"/>
                  </a:lnTo>
                  <a:lnTo>
                    <a:pt x="12" y="110"/>
                  </a:lnTo>
                  <a:lnTo>
                    <a:pt x="15" y="109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3" y="113"/>
                  </a:lnTo>
                  <a:lnTo>
                    <a:pt x="27" y="114"/>
                  </a:lnTo>
                  <a:lnTo>
                    <a:pt x="28" y="117"/>
                  </a:lnTo>
                  <a:lnTo>
                    <a:pt x="35" y="118"/>
                  </a:lnTo>
                  <a:lnTo>
                    <a:pt x="36" y="115"/>
                  </a:lnTo>
                  <a:lnTo>
                    <a:pt x="36" y="112"/>
                  </a:lnTo>
                  <a:lnTo>
                    <a:pt x="35" y="109"/>
                  </a:lnTo>
                  <a:lnTo>
                    <a:pt x="33" y="106"/>
                  </a:lnTo>
                  <a:lnTo>
                    <a:pt x="36" y="105"/>
                  </a:lnTo>
                  <a:lnTo>
                    <a:pt x="39" y="99"/>
                  </a:lnTo>
                  <a:lnTo>
                    <a:pt x="42" y="98"/>
                  </a:lnTo>
                  <a:lnTo>
                    <a:pt x="45" y="98"/>
                  </a:lnTo>
                  <a:lnTo>
                    <a:pt x="42" y="97"/>
                  </a:lnTo>
                  <a:lnTo>
                    <a:pt x="42" y="94"/>
                  </a:lnTo>
                  <a:lnTo>
                    <a:pt x="45" y="92"/>
                  </a:lnTo>
                  <a:lnTo>
                    <a:pt x="47" y="89"/>
                  </a:lnTo>
                  <a:lnTo>
                    <a:pt x="49" y="90"/>
                  </a:lnTo>
                  <a:lnTo>
                    <a:pt x="54" y="89"/>
                  </a:lnTo>
                  <a:lnTo>
                    <a:pt x="55" y="93"/>
                  </a:lnTo>
                  <a:lnTo>
                    <a:pt x="57" y="96"/>
                  </a:lnTo>
                  <a:lnTo>
                    <a:pt x="55" y="101"/>
                  </a:lnTo>
                  <a:lnTo>
                    <a:pt x="53" y="103"/>
                  </a:lnTo>
                  <a:lnTo>
                    <a:pt x="52" y="106"/>
                  </a:lnTo>
                  <a:lnTo>
                    <a:pt x="52" y="110"/>
                  </a:lnTo>
                  <a:lnTo>
                    <a:pt x="54" y="107"/>
                  </a:lnTo>
                  <a:lnTo>
                    <a:pt x="57" y="107"/>
                  </a:lnTo>
                  <a:lnTo>
                    <a:pt x="56" y="104"/>
                  </a:lnTo>
                  <a:lnTo>
                    <a:pt x="60" y="105"/>
                  </a:lnTo>
                  <a:lnTo>
                    <a:pt x="64" y="106"/>
                  </a:lnTo>
                  <a:lnTo>
                    <a:pt x="62" y="109"/>
                  </a:lnTo>
                  <a:lnTo>
                    <a:pt x="63" y="112"/>
                  </a:lnTo>
                  <a:lnTo>
                    <a:pt x="67" y="113"/>
                  </a:lnTo>
                  <a:lnTo>
                    <a:pt x="64" y="112"/>
                  </a:lnTo>
                  <a:lnTo>
                    <a:pt x="64" y="107"/>
                  </a:lnTo>
                  <a:lnTo>
                    <a:pt x="65" y="104"/>
                  </a:lnTo>
                  <a:lnTo>
                    <a:pt x="66" y="102"/>
                  </a:lnTo>
                  <a:lnTo>
                    <a:pt x="64" y="99"/>
                  </a:lnTo>
                  <a:lnTo>
                    <a:pt x="61" y="100"/>
                  </a:lnTo>
                  <a:lnTo>
                    <a:pt x="58" y="101"/>
                  </a:lnTo>
                  <a:lnTo>
                    <a:pt x="61" y="97"/>
                  </a:lnTo>
                  <a:lnTo>
                    <a:pt x="61" y="95"/>
                  </a:lnTo>
                  <a:lnTo>
                    <a:pt x="58" y="90"/>
                  </a:lnTo>
                  <a:lnTo>
                    <a:pt x="60" y="85"/>
                  </a:lnTo>
                  <a:lnTo>
                    <a:pt x="60" y="82"/>
                  </a:lnTo>
                  <a:lnTo>
                    <a:pt x="60" y="76"/>
                  </a:lnTo>
                  <a:lnTo>
                    <a:pt x="62" y="73"/>
                  </a:lnTo>
                  <a:lnTo>
                    <a:pt x="64" y="71"/>
                  </a:lnTo>
                  <a:lnTo>
                    <a:pt x="72" y="68"/>
                  </a:lnTo>
                  <a:lnTo>
                    <a:pt x="79" y="71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90" y="66"/>
                  </a:lnTo>
                  <a:lnTo>
                    <a:pt x="96" y="65"/>
                  </a:lnTo>
                  <a:lnTo>
                    <a:pt x="93" y="62"/>
                  </a:lnTo>
                  <a:lnTo>
                    <a:pt x="90" y="61"/>
                  </a:lnTo>
                  <a:lnTo>
                    <a:pt x="87" y="63"/>
                  </a:lnTo>
                  <a:lnTo>
                    <a:pt x="84" y="63"/>
                  </a:lnTo>
                  <a:lnTo>
                    <a:pt x="81" y="65"/>
                  </a:lnTo>
                  <a:lnTo>
                    <a:pt x="74" y="66"/>
                  </a:lnTo>
                  <a:lnTo>
                    <a:pt x="63" y="70"/>
                  </a:lnTo>
                  <a:lnTo>
                    <a:pt x="55" y="65"/>
                  </a:lnTo>
                  <a:lnTo>
                    <a:pt x="52" y="68"/>
                  </a:lnTo>
                  <a:lnTo>
                    <a:pt x="48" y="69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2" y="78"/>
                  </a:lnTo>
                  <a:lnTo>
                    <a:pt x="29" y="82"/>
                  </a:lnTo>
                  <a:lnTo>
                    <a:pt x="27" y="86"/>
                  </a:lnTo>
                  <a:lnTo>
                    <a:pt x="23" y="90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3" y="99"/>
                  </a:lnTo>
                  <a:lnTo>
                    <a:pt x="20" y="98"/>
                  </a:lnTo>
                  <a:lnTo>
                    <a:pt x="18" y="99"/>
                  </a:lnTo>
                  <a:lnTo>
                    <a:pt x="21" y="99"/>
                  </a:lnTo>
                  <a:lnTo>
                    <a:pt x="23" y="101"/>
                  </a:lnTo>
                  <a:lnTo>
                    <a:pt x="26" y="99"/>
                  </a:lnTo>
                  <a:lnTo>
                    <a:pt x="27" y="102"/>
                  </a:lnTo>
                  <a:lnTo>
                    <a:pt x="28" y="105"/>
                  </a:lnTo>
                  <a:lnTo>
                    <a:pt x="26" y="107"/>
                  </a:lnTo>
                  <a:lnTo>
                    <a:pt x="23" y="107"/>
                  </a:lnTo>
                  <a:lnTo>
                    <a:pt x="21" y="104"/>
                  </a:lnTo>
                  <a:lnTo>
                    <a:pt x="18" y="101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3" y="93"/>
                  </a:lnTo>
                  <a:lnTo>
                    <a:pt x="11" y="91"/>
                  </a:lnTo>
                  <a:lnTo>
                    <a:pt x="11" y="94"/>
                  </a:lnTo>
                  <a:lnTo>
                    <a:pt x="11" y="98"/>
                  </a:lnTo>
                  <a:lnTo>
                    <a:pt x="10" y="91"/>
                  </a:lnTo>
                  <a:lnTo>
                    <a:pt x="10" y="88"/>
                  </a:lnTo>
                  <a:lnTo>
                    <a:pt x="11" y="84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8" y="60"/>
                  </a:lnTo>
                  <a:lnTo>
                    <a:pt x="32" y="59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3" y="59"/>
                  </a:lnTo>
                  <a:lnTo>
                    <a:pt x="48" y="56"/>
                  </a:lnTo>
                  <a:lnTo>
                    <a:pt x="61" y="57"/>
                  </a:lnTo>
                  <a:lnTo>
                    <a:pt x="66" y="57"/>
                  </a:lnTo>
                  <a:lnTo>
                    <a:pt x="70" y="55"/>
                  </a:lnTo>
                  <a:lnTo>
                    <a:pt x="75" y="52"/>
                  </a:lnTo>
                  <a:lnTo>
                    <a:pt x="79" y="48"/>
                  </a:lnTo>
                  <a:lnTo>
                    <a:pt x="89" y="28"/>
                  </a:lnTo>
                  <a:lnTo>
                    <a:pt x="91" y="25"/>
                  </a:lnTo>
                  <a:lnTo>
                    <a:pt x="95" y="22"/>
                  </a:lnTo>
                  <a:lnTo>
                    <a:pt x="96" y="17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6" y="15"/>
                  </a:lnTo>
                  <a:lnTo>
                    <a:pt x="111" y="14"/>
                  </a:lnTo>
                  <a:lnTo>
                    <a:pt x="115" y="12"/>
                  </a:lnTo>
                  <a:lnTo>
                    <a:pt x="118" y="10"/>
                  </a:lnTo>
                  <a:lnTo>
                    <a:pt x="124" y="3"/>
                  </a:lnTo>
                  <a:lnTo>
                    <a:pt x="127" y="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63" name="EE"/>
            <p:cNvSpPr>
              <a:spLocks noEditPoints="1"/>
            </p:cNvSpPr>
            <p:nvPr/>
          </p:nvSpPr>
          <p:spPr bwMode="auto">
            <a:xfrm>
              <a:off x="6497807" y="2737648"/>
              <a:ext cx="564997" cy="369915"/>
            </a:xfrm>
            <a:custGeom>
              <a:avLst/>
              <a:gdLst>
                <a:gd name="T0" fmla="*/ 111 w 300"/>
                <a:gd name="T1" fmla="*/ 170 h 206"/>
                <a:gd name="T2" fmla="*/ 53 w 300"/>
                <a:gd name="T3" fmla="*/ 133 h 206"/>
                <a:gd name="T4" fmla="*/ 72 w 300"/>
                <a:gd name="T5" fmla="*/ 143 h 206"/>
                <a:gd name="T6" fmla="*/ 61 w 300"/>
                <a:gd name="T7" fmla="*/ 151 h 206"/>
                <a:gd name="T8" fmla="*/ 48 w 300"/>
                <a:gd name="T9" fmla="*/ 169 h 206"/>
                <a:gd name="T10" fmla="*/ 28 w 300"/>
                <a:gd name="T11" fmla="*/ 176 h 206"/>
                <a:gd name="T12" fmla="*/ 25 w 300"/>
                <a:gd name="T13" fmla="*/ 197 h 206"/>
                <a:gd name="T14" fmla="*/ 19 w 300"/>
                <a:gd name="T15" fmla="*/ 189 h 206"/>
                <a:gd name="T16" fmla="*/ 8 w 300"/>
                <a:gd name="T17" fmla="*/ 176 h 206"/>
                <a:gd name="T18" fmla="*/ 9 w 300"/>
                <a:gd name="T19" fmla="*/ 165 h 206"/>
                <a:gd name="T20" fmla="*/ 6 w 300"/>
                <a:gd name="T21" fmla="*/ 150 h 206"/>
                <a:gd name="T22" fmla="*/ 17 w 300"/>
                <a:gd name="T23" fmla="*/ 145 h 206"/>
                <a:gd name="T24" fmla="*/ 32 w 300"/>
                <a:gd name="T25" fmla="*/ 135 h 206"/>
                <a:gd name="T26" fmla="*/ 60 w 300"/>
                <a:gd name="T27" fmla="*/ 124 h 206"/>
                <a:gd name="T28" fmla="*/ 72 w 300"/>
                <a:gd name="T29" fmla="*/ 136 h 206"/>
                <a:gd name="T30" fmla="*/ 59 w 300"/>
                <a:gd name="T31" fmla="*/ 127 h 206"/>
                <a:gd name="T32" fmla="*/ 39 w 300"/>
                <a:gd name="T33" fmla="*/ 98 h 206"/>
                <a:gd name="T34" fmla="*/ 48 w 300"/>
                <a:gd name="T35" fmla="*/ 111 h 206"/>
                <a:gd name="T36" fmla="*/ 41 w 300"/>
                <a:gd name="T37" fmla="*/ 116 h 206"/>
                <a:gd name="T38" fmla="*/ 28 w 300"/>
                <a:gd name="T39" fmla="*/ 129 h 206"/>
                <a:gd name="T40" fmla="*/ 17 w 300"/>
                <a:gd name="T41" fmla="*/ 112 h 206"/>
                <a:gd name="T42" fmla="*/ 22 w 300"/>
                <a:gd name="T43" fmla="*/ 100 h 206"/>
                <a:gd name="T44" fmla="*/ 65 w 300"/>
                <a:gd name="T45" fmla="*/ 94 h 206"/>
                <a:gd name="T46" fmla="*/ 55 w 300"/>
                <a:gd name="T47" fmla="*/ 91 h 206"/>
                <a:gd name="T48" fmla="*/ 106 w 300"/>
                <a:gd name="T49" fmla="*/ 32 h 206"/>
                <a:gd name="T50" fmla="*/ 278 w 300"/>
                <a:gd name="T51" fmla="*/ 11 h 206"/>
                <a:gd name="T52" fmla="*/ 270 w 300"/>
                <a:gd name="T53" fmla="*/ 32 h 206"/>
                <a:gd name="T54" fmla="*/ 260 w 300"/>
                <a:gd name="T55" fmla="*/ 73 h 206"/>
                <a:gd name="T56" fmla="*/ 276 w 300"/>
                <a:gd name="T57" fmla="*/ 121 h 206"/>
                <a:gd name="T58" fmla="*/ 291 w 300"/>
                <a:gd name="T59" fmla="*/ 143 h 206"/>
                <a:gd name="T60" fmla="*/ 288 w 300"/>
                <a:gd name="T61" fmla="*/ 158 h 206"/>
                <a:gd name="T62" fmla="*/ 285 w 300"/>
                <a:gd name="T63" fmla="*/ 179 h 206"/>
                <a:gd name="T64" fmla="*/ 267 w 300"/>
                <a:gd name="T65" fmla="*/ 184 h 206"/>
                <a:gd name="T66" fmla="*/ 250 w 300"/>
                <a:gd name="T67" fmla="*/ 192 h 206"/>
                <a:gd name="T68" fmla="*/ 225 w 300"/>
                <a:gd name="T69" fmla="*/ 184 h 206"/>
                <a:gd name="T70" fmla="*/ 198 w 300"/>
                <a:gd name="T71" fmla="*/ 169 h 206"/>
                <a:gd name="T72" fmla="*/ 184 w 300"/>
                <a:gd name="T73" fmla="*/ 166 h 206"/>
                <a:gd name="T74" fmla="*/ 170 w 300"/>
                <a:gd name="T75" fmla="*/ 166 h 206"/>
                <a:gd name="T76" fmla="*/ 151 w 300"/>
                <a:gd name="T77" fmla="*/ 173 h 206"/>
                <a:gd name="T78" fmla="*/ 132 w 300"/>
                <a:gd name="T79" fmla="*/ 189 h 206"/>
                <a:gd name="T80" fmla="*/ 133 w 300"/>
                <a:gd name="T81" fmla="*/ 164 h 206"/>
                <a:gd name="T82" fmla="*/ 134 w 300"/>
                <a:gd name="T83" fmla="*/ 145 h 206"/>
                <a:gd name="T84" fmla="*/ 116 w 300"/>
                <a:gd name="T85" fmla="*/ 153 h 206"/>
                <a:gd name="T86" fmla="*/ 93 w 300"/>
                <a:gd name="T87" fmla="*/ 147 h 206"/>
                <a:gd name="T88" fmla="*/ 82 w 300"/>
                <a:gd name="T89" fmla="*/ 130 h 206"/>
                <a:gd name="T90" fmla="*/ 80 w 300"/>
                <a:gd name="T91" fmla="*/ 116 h 206"/>
                <a:gd name="T92" fmla="*/ 89 w 300"/>
                <a:gd name="T93" fmla="*/ 108 h 206"/>
                <a:gd name="T94" fmla="*/ 72 w 300"/>
                <a:gd name="T95" fmla="*/ 111 h 206"/>
                <a:gd name="T96" fmla="*/ 76 w 300"/>
                <a:gd name="T97" fmla="*/ 95 h 206"/>
                <a:gd name="T98" fmla="*/ 65 w 300"/>
                <a:gd name="T99" fmla="*/ 91 h 206"/>
                <a:gd name="T100" fmla="*/ 67 w 300"/>
                <a:gd name="T101" fmla="*/ 71 h 206"/>
                <a:gd name="T102" fmla="*/ 86 w 300"/>
                <a:gd name="T103" fmla="*/ 62 h 206"/>
                <a:gd name="T104" fmla="*/ 88 w 300"/>
                <a:gd name="T105" fmla="*/ 52 h 206"/>
                <a:gd name="T106" fmla="*/ 103 w 300"/>
                <a:gd name="T107" fmla="*/ 40 h 206"/>
                <a:gd name="T108" fmla="*/ 121 w 300"/>
                <a:gd name="T109" fmla="*/ 39 h 206"/>
                <a:gd name="T110" fmla="*/ 131 w 300"/>
                <a:gd name="T111" fmla="*/ 31 h 206"/>
                <a:gd name="T112" fmla="*/ 155 w 300"/>
                <a:gd name="T113" fmla="*/ 24 h 206"/>
                <a:gd name="T114" fmla="*/ 161 w 300"/>
                <a:gd name="T115" fmla="*/ 20 h 206"/>
                <a:gd name="T116" fmla="*/ 167 w 300"/>
                <a:gd name="T117" fmla="*/ 17 h 206"/>
                <a:gd name="T118" fmla="*/ 188 w 300"/>
                <a:gd name="T119" fmla="*/ 11 h 206"/>
                <a:gd name="T120" fmla="*/ 208 w 300"/>
                <a:gd name="T121" fmla="*/ 10 h 206"/>
                <a:gd name="T122" fmla="*/ 243 w 300"/>
                <a:gd name="T123" fmla="*/ 1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206">
                  <a:moveTo>
                    <a:pt x="79" y="203"/>
                  </a:moveTo>
                  <a:lnTo>
                    <a:pt x="82" y="206"/>
                  </a:lnTo>
                  <a:lnTo>
                    <a:pt x="80" y="205"/>
                  </a:lnTo>
                  <a:lnTo>
                    <a:pt x="79" y="203"/>
                  </a:lnTo>
                  <a:close/>
                  <a:moveTo>
                    <a:pt x="111" y="165"/>
                  </a:moveTo>
                  <a:lnTo>
                    <a:pt x="111" y="170"/>
                  </a:lnTo>
                  <a:lnTo>
                    <a:pt x="108" y="170"/>
                  </a:lnTo>
                  <a:lnTo>
                    <a:pt x="108" y="166"/>
                  </a:lnTo>
                  <a:lnTo>
                    <a:pt x="111" y="165"/>
                  </a:lnTo>
                  <a:close/>
                  <a:moveTo>
                    <a:pt x="48" y="132"/>
                  </a:moveTo>
                  <a:lnTo>
                    <a:pt x="51" y="133"/>
                  </a:lnTo>
                  <a:lnTo>
                    <a:pt x="53" y="133"/>
                  </a:lnTo>
                  <a:lnTo>
                    <a:pt x="55" y="134"/>
                  </a:lnTo>
                  <a:lnTo>
                    <a:pt x="58" y="135"/>
                  </a:lnTo>
                  <a:lnTo>
                    <a:pt x="61" y="138"/>
                  </a:lnTo>
                  <a:lnTo>
                    <a:pt x="64" y="140"/>
                  </a:lnTo>
                  <a:lnTo>
                    <a:pt x="69" y="141"/>
                  </a:lnTo>
                  <a:lnTo>
                    <a:pt x="72" y="143"/>
                  </a:lnTo>
                  <a:lnTo>
                    <a:pt x="68" y="143"/>
                  </a:lnTo>
                  <a:lnTo>
                    <a:pt x="70" y="146"/>
                  </a:lnTo>
                  <a:lnTo>
                    <a:pt x="65" y="145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1" y="151"/>
                  </a:lnTo>
                  <a:lnTo>
                    <a:pt x="59" y="155"/>
                  </a:lnTo>
                  <a:lnTo>
                    <a:pt x="56" y="154"/>
                  </a:lnTo>
                  <a:lnTo>
                    <a:pt x="54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8" y="169"/>
                  </a:lnTo>
                  <a:lnTo>
                    <a:pt x="44" y="172"/>
                  </a:lnTo>
                  <a:lnTo>
                    <a:pt x="42" y="169"/>
                  </a:lnTo>
                  <a:lnTo>
                    <a:pt x="39" y="171"/>
                  </a:lnTo>
                  <a:lnTo>
                    <a:pt x="35" y="171"/>
                  </a:lnTo>
                  <a:lnTo>
                    <a:pt x="31" y="173"/>
                  </a:lnTo>
                  <a:lnTo>
                    <a:pt x="28" y="176"/>
                  </a:lnTo>
                  <a:lnTo>
                    <a:pt x="26" y="178"/>
                  </a:lnTo>
                  <a:lnTo>
                    <a:pt x="27" y="183"/>
                  </a:lnTo>
                  <a:lnTo>
                    <a:pt x="27" y="187"/>
                  </a:lnTo>
                  <a:lnTo>
                    <a:pt x="26" y="191"/>
                  </a:lnTo>
                  <a:lnTo>
                    <a:pt x="25" y="194"/>
                  </a:lnTo>
                  <a:lnTo>
                    <a:pt x="25" y="197"/>
                  </a:lnTo>
                  <a:lnTo>
                    <a:pt x="19" y="205"/>
                  </a:lnTo>
                  <a:lnTo>
                    <a:pt x="16" y="203"/>
                  </a:lnTo>
                  <a:lnTo>
                    <a:pt x="15" y="200"/>
                  </a:lnTo>
                  <a:lnTo>
                    <a:pt x="16" y="196"/>
                  </a:lnTo>
                  <a:lnTo>
                    <a:pt x="18" y="192"/>
                  </a:lnTo>
                  <a:lnTo>
                    <a:pt x="19" y="189"/>
                  </a:lnTo>
                  <a:lnTo>
                    <a:pt x="22" y="185"/>
                  </a:lnTo>
                  <a:lnTo>
                    <a:pt x="23" y="182"/>
                  </a:lnTo>
                  <a:lnTo>
                    <a:pt x="20" y="181"/>
                  </a:lnTo>
                  <a:lnTo>
                    <a:pt x="16" y="181"/>
                  </a:lnTo>
                  <a:lnTo>
                    <a:pt x="13" y="176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3" y="172"/>
                  </a:lnTo>
                  <a:lnTo>
                    <a:pt x="7" y="171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6" y="158"/>
                  </a:lnTo>
                  <a:lnTo>
                    <a:pt x="3" y="156"/>
                  </a:lnTo>
                  <a:lnTo>
                    <a:pt x="0" y="154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9" y="151"/>
                  </a:lnTo>
                  <a:lnTo>
                    <a:pt x="11" y="155"/>
                  </a:lnTo>
                  <a:lnTo>
                    <a:pt x="12" y="158"/>
                  </a:lnTo>
                  <a:lnTo>
                    <a:pt x="13" y="153"/>
                  </a:lnTo>
                  <a:lnTo>
                    <a:pt x="14" y="149"/>
                  </a:lnTo>
                  <a:lnTo>
                    <a:pt x="17" y="145"/>
                  </a:lnTo>
                  <a:lnTo>
                    <a:pt x="18" y="148"/>
                  </a:lnTo>
                  <a:lnTo>
                    <a:pt x="21" y="148"/>
                  </a:lnTo>
                  <a:lnTo>
                    <a:pt x="20" y="144"/>
                  </a:lnTo>
                  <a:lnTo>
                    <a:pt x="22" y="141"/>
                  </a:lnTo>
                  <a:lnTo>
                    <a:pt x="28" y="139"/>
                  </a:lnTo>
                  <a:lnTo>
                    <a:pt x="32" y="135"/>
                  </a:lnTo>
                  <a:lnTo>
                    <a:pt x="36" y="137"/>
                  </a:lnTo>
                  <a:lnTo>
                    <a:pt x="38" y="136"/>
                  </a:lnTo>
                  <a:lnTo>
                    <a:pt x="40" y="137"/>
                  </a:lnTo>
                  <a:lnTo>
                    <a:pt x="44" y="133"/>
                  </a:lnTo>
                  <a:lnTo>
                    <a:pt x="48" y="132"/>
                  </a:lnTo>
                  <a:close/>
                  <a:moveTo>
                    <a:pt x="60" y="124"/>
                  </a:moveTo>
                  <a:lnTo>
                    <a:pt x="66" y="125"/>
                  </a:lnTo>
                  <a:lnTo>
                    <a:pt x="68" y="126"/>
                  </a:lnTo>
                  <a:lnTo>
                    <a:pt x="69" y="128"/>
                  </a:lnTo>
                  <a:lnTo>
                    <a:pt x="71" y="131"/>
                  </a:lnTo>
                  <a:lnTo>
                    <a:pt x="73" y="134"/>
                  </a:lnTo>
                  <a:lnTo>
                    <a:pt x="72" y="136"/>
                  </a:lnTo>
                  <a:lnTo>
                    <a:pt x="69" y="136"/>
                  </a:lnTo>
                  <a:lnTo>
                    <a:pt x="67" y="136"/>
                  </a:lnTo>
                  <a:lnTo>
                    <a:pt x="60" y="134"/>
                  </a:lnTo>
                  <a:lnTo>
                    <a:pt x="58" y="133"/>
                  </a:lnTo>
                  <a:lnTo>
                    <a:pt x="56" y="131"/>
                  </a:lnTo>
                  <a:lnTo>
                    <a:pt x="59" y="127"/>
                  </a:lnTo>
                  <a:lnTo>
                    <a:pt x="60" y="124"/>
                  </a:lnTo>
                  <a:close/>
                  <a:moveTo>
                    <a:pt x="28" y="92"/>
                  </a:moveTo>
                  <a:lnTo>
                    <a:pt x="31" y="93"/>
                  </a:lnTo>
                  <a:lnTo>
                    <a:pt x="31" y="96"/>
                  </a:lnTo>
                  <a:lnTo>
                    <a:pt x="33" y="98"/>
                  </a:lnTo>
                  <a:lnTo>
                    <a:pt x="39" y="98"/>
                  </a:lnTo>
                  <a:lnTo>
                    <a:pt x="44" y="99"/>
                  </a:lnTo>
                  <a:lnTo>
                    <a:pt x="45" y="103"/>
                  </a:lnTo>
                  <a:lnTo>
                    <a:pt x="47" y="105"/>
                  </a:lnTo>
                  <a:lnTo>
                    <a:pt x="49" y="108"/>
                  </a:lnTo>
                  <a:lnTo>
                    <a:pt x="51" y="111"/>
                  </a:lnTo>
                  <a:lnTo>
                    <a:pt x="48" y="111"/>
                  </a:lnTo>
                  <a:lnTo>
                    <a:pt x="46" y="112"/>
                  </a:lnTo>
                  <a:lnTo>
                    <a:pt x="44" y="113"/>
                  </a:lnTo>
                  <a:lnTo>
                    <a:pt x="45" y="116"/>
                  </a:lnTo>
                  <a:lnTo>
                    <a:pt x="43" y="119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8" y="116"/>
                  </a:lnTo>
                  <a:lnTo>
                    <a:pt x="37" y="119"/>
                  </a:lnTo>
                  <a:lnTo>
                    <a:pt x="36" y="125"/>
                  </a:lnTo>
                  <a:lnTo>
                    <a:pt x="34" y="129"/>
                  </a:lnTo>
                  <a:lnTo>
                    <a:pt x="31" y="129"/>
                  </a:lnTo>
                  <a:lnTo>
                    <a:pt x="28" y="129"/>
                  </a:lnTo>
                  <a:lnTo>
                    <a:pt x="26" y="127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3" y="118"/>
                  </a:lnTo>
                  <a:lnTo>
                    <a:pt x="20" y="113"/>
                  </a:lnTo>
                  <a:lnTo>
                    <a:pt x="17" y="112"/>
                  </a:lnTo>
                  <a:lnTo>
                    <a:pt x="12" y="114"/>
                  </a:lnTo>
                  <a:lnTo>
                    <a:pt x="3" y="112"/>
                  </a:lnTo>
                  <a:lnTo>
                    <a:pt x="4" y="109"/>
                  </a:lnTo>
                  <a:lnTo>
                    <a:pt x="8" y="109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6" y="96"/>
                  </a:lnTo>
                  <a:lnTo>
                    <a:pt x="26" y="93"/>
                  </a:lnTo>
                  <a:lnTo>
                    <a:pt x="26" y="92"/>
                  </a:lnTo>
                  <a:lnTo>
                    <a:pt x="28" y="92"/>
                  </a:lnTo>
                  <a:close/>
                  <a:moveTo>
                    <a:pt x="63" y="91"/>
                  </a:moveTo>
                  <a:lnTo>
                    <a:pt x="65" y="94"/>
                  </a:lnTo>
                  <a:lnTo>
                    <a:pt x="61" y="97"/>
                  </a:lnTo>
                  <a:lnTo>
                    <a:pt x="58" y="97"/>
                  </a:lnTo>
                  <a:lnTo>
                    <a:pt x="55" y="98"/>
                  </a:lnTo>
                  <a:lnTo>
                    <a:pt x="52" y="95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9" y="92"/>
                  </a:lnTo>
                  <a:lnTo>
                    <a:pt x="63" y="91"/>
                  </a:lnTo>
                  <a:close/>
                  <a:moveTo>
                    <a:pt x="106" y="29"/>
                  </a:moveTo>
                  <a:lnTo>
                    <a:pt x="109" y="32"/>
                  </a:lnTo>
                  <a:lnTo>
                    <a:pt x="109" y="33"/>
                  </a:lnTo>
                  <a:lnTo>
                    <a:pt x="106" y="32"/>
                  </a:lnTo>
                  <a:lnTo>
                    <a:pt x="106" y="29"/>
                  </a:lnTo>
                  <a:close/>
                  <a:moveTo>
                    <a:pt x="270" y="0"/>
                  </a:moveTo>
                  <a:lnTo>
                    <a:pt x="274" y="2"/>
                  </a:lnTo>
                  <a:lnTo>
                    <a:pt x="277" y="6"/>
                  </a:lnTo>
                  <a:lnTo>
                    <a:pt x="280" y="7"/>
                  </a:lnTo>
                  <a:lnTo>
                    <a:pt x="278" y="11"/>
                  </a:lnTo>
                  <a:lnTo>
                    <a:pt x="274" y="13"/>
                  </a:lnTo>
                  <a:lnTo>
                    <a:pt x="277" y="14"/>
                  </a:lnTo>
                  <a:lnTo>
                    <a:pt x="272" y="18"/>
                  </a:lnTo>
                  <a:lnTo>
                    <a:pt x="270" y="20"/>
                  </a:lnTo>
                  <a:lnTo>
                    <a:pt x="270" y="23"/>
                  </a:lnTo>
                  <a:lnTo>
                    <a:pt x="270" y="32"/>
                  </a:lnTo>
                  <a:lnTo>
                    <a:pt x="269" y="40"/>
                  </a:lnTo>
                  <a:lnTo>
                    <a:pt x="268" y="47"/>
                  </a:lnTo>
                  <a:lnTo>
                    <a:pt x="268" y="50"/>
                  </a:lnTo>
                  <a:lnTo>
                    <a:pt x="264" y="55"/>
                  </a:lnTo>
                  <a:lnTo>
                    <a:pt x="260" y="62"/>
                  </a:lnTo>
                  <a:lnTo>
                    <a:pt x="260" y="73"/>
                  </a:lnTo>
                  <a:lnTo>
                    <a:pt x="264" y="82"/>
                  </a:lnTo>
                  <a:lnTo>
                    <a:pt x="269" y="93"/>
                  </a:lnTo>
                  <a:lnTo>
                    <a:pt x="275" y="105"/>
                  </a:lnTo>
                  <a:lnTo>
                    <a:pt x="274" y="112"/>
                  </a:lnTo>
                  <a:lnTo>
                    <a:pt x="274" y="117"/>
                  </a:lnTo>
                  <a:lnTo>
                    <a:pt x="276" y="121"/>
                  </a:lnTo>
                  <a:lnTo>
                    <a:pt x="279" y="125"/>
                  </a:lnTo>
                  <a:lnTo>
                    <a:pt x="282" y="129"/>
                  </a:lnTo>
                  <a:lnTo>
                    <a:pt x="286" y="131"/>
                  </a:lnTo>
                  <a:lnTo>
                    <a:pt x="287" y="134"/>
                  </a:lnTo>
                  <a:lnTo>
                    <a:pt x="288" y="139"/>
                  </a:lnTo>
                  <a:lnTo>
                    <a:pt x="291" y="143"/>
                  </a:lnTo>
                  <a:lnTo>
                    <a:pt x="291" y="146"/>
                  </a:lnTo>
                  <a:lnTo>
                    <a:pt x="298" y="147"/>
                  </a:lnTo>
                  <a:lnTo>
                    <a:pt x="300" y="150"/>
                  </a:lnTo>
                  <a:lnTo>
                    <a:pt x="299" y="153"/>
                  </a:lnTo>
                  <a:lnTo>
                    <a:pt x="296" y="155"/>
                  </a:lnTo>
                  <a:lnTo>
                    <a:pt x="288" y="158"/>
                  </a:lnTo>
                  <a:lnTo>
                    <a:pt x="287" y="161"/>
                  </a:lnTo>
                  <a:lnTo>
                    <a:pt x="288" y="166"/>
                  </a:lnTo>
                  <a:lnTo>
                    <a:pt x="284" y="171"/>
                  </a:lnTo>
                  <a:lnTo>
                    <a:pt x="284" y="174"/>
                  </a:lnTo>
                  <a:lnTo>
                    <a:pt x="285" y="177"/>
                  </a:lnTo>
                  <a:lnTo>
                    <a:pt x="285" y="179"/>
                  </a:lnTo>
                  <a:lnTo>
                    <a:pt x="284" y="184"/>
                  </a:lnTo>
                  <a:lnTo>
                    <a:pt x="284" y="187"/>
                  </a:lnTo>
                  <a:lnTo>
                    <a:pt x="276" y="186"/>
                  </a:lnTo>
                  <a:lnTo>
                    <a:pt x="272" y="187"/>
                  </a:lnTo>
                  <a:lnTo>
                    <a:pt x="270" y="186"/>
                  </a:lnTo>
                  <a:lnTo>
                    <a:pt x="267" y="184"/>
                  </a:lnTo>
                  <a:lnTo>
                    <a:pt x="264" y="183"/>
                  </a:lnTo>
                  <a:lnTo>
                    <a:pt x="262" y="183"/>
                  </a:lnTo>
                  <a:lnTo>
                    <a:pt x="259" y="183"/>
                  </a:lnTo>
                  <a:lnTo>
                    <a:pt x="259" y="187"/>
                  </a:lnTo>
                  <a:lnTo>
                    <a:pt x="253" y="190"/>
                  </a:lnTo>
                  <a:lnTo>
                    <a:pt x="250" y="192"/>
                  </a:lnTo>
                  <a:lnTo>
                    <a:pt x="249" y="194"/>
                  </a:lnTo>
                  <a:lnTo>
                    <a:pt x="245" y="197"/>
                  </a:lnTo>
                  <a:lnTo>
                    <a:pt x="241" y="194"/>
                  </a:lnTo>
                  <a:lnTo>
                    <a:pt x="236" y="193"/>
                  </a:lnTo>
                  <a:lnTo>
                    <a:pt x="233" y="192"/>
                  </a:lnTo>
                  <a:lnTo>
                    <a:pt x="225" y="184"/>
                  </a:lnTo>
                  <a:lnTo>
                    <a:pt x="215" y="179"/>
                  </a:lnTo>
                  <a:lnTo>
                    <a:pt x="214" y="176"/>
                  </a:lnTo>
                  <a:lnTo>
                    <a:pt x="214" y="173"/>
                  </a:lnTo>
                  <a:lnTo>
                    <a:pt x="203" y="174"/>
                  </a:lnTo>
                  <a:lnTo>
                    <a:pt x="200" y="172"/>
                  </a:lnTo>
                  <a:lnTo>
                    <a:pt x="198" y="169"/>
                  </a:lnTo>
                  <a:lnTo>
                    <a:pt x="195" y="171"/>
                  </a:lnTo>
                  <a:lnTo>
                    <a:pt x="192" y="171"/>
                  </a:lnTo>
                  <a:lnTo>
                    <a:pt x="190" y="170"/>
                  </a:lnTo>
                  <a:lnTo>
                    <a:pt x="188" y="167"/>
                  </a:lnTo>
                  <a:lnTo>
                    <a:pt x="186" y="167"/>
                  </a:lnTo>
                  <a:lnTo>
                    <a:pt x="184" y="166"/>
                  </a:lnTo>
                  <a:lnTo>
                    <a:pt x="180" y="163"/>
                  </a:lnTo>
                  <a:lnTo>
                    <a:pt x="176" y="163"/>
                  </a:lnTo>
                  <a:lnTo>
                    <a:pt x="174" y="160"/>
                  </a:lnTo>
                  <a:lnTo>
                    <a:pt x="174" y="165"/>
                  </a:lnTo>
                  <a:lnTo>
                    <a:pt x="174" y="167"/>
                  </a:lnTo>
                  <a:lnTo>
                    <a:pt x="170" y="166"/>
                  </a:lnTo>
                  <a:lnTo>
                    <a:pt x="168" y="163"/>
                  </a:lnTo>
                  <a:lnTo>
                    <a:pt x="165" y="163"/>
                  </a:lnTo>
                  <a:lnTo>
                    <a:pt x="160" y="168"/>
                  </a:lnTo>
                  <a:lnTo>
                    <a:pt x="156" y="171"/>
                  </a:lnTo>
                  <a:lnTo>
                    <a:pt x="153" y="174"/>
                  </a:lnTo>
                  <a:lnTo>
                    <a:pt x="151" y="173"/>
                  </a:lnTo>
                  <a:lnTo>
                    <a:pt x="147" y="177"/>
                  </a:lnTo>
                  <a:lnTo>
                    <a:pt x="144" y="178"/>
                  </a:lnTo>
                  <a:lnTo>
                    <a:pt x="140" y="179"/>
                  </a:lnTo>
                  <a:lnTo>
                    <a:pt x="137" y="182"/>
                  </a:lnTo>
                  <a:lnTo>
                    <a:pt x="135" y="187"/>
                  </a:lnTo>
                  <a:lnTo>
                    <a:pt x="132" y="189"/>
                  </a:lnTo>
                  <a:lnTo>
                    <a:pt x="130" y="188"/>
                  </a:lnTo>
                  <a:lnTo>
                    <a:pt x="131" y="186"/>
                  </a:lnTo>
                  <a:lnTo>
                    <a:pt x="131" y="177"/>
                  </a:lnTo>
                  <a:lnTo>
                    <a:pt x="132" y="174"/>
                  </a:lnTo>
                  <a:lnTo>
                    <a:pt x="133" y="170"/>
                  </a:lnTo>
                  <a:lnTo>
                    <a:pt x="133" y="164"/>
                  </a:lnTo>
                  <a:lnTo>
                    <a:pt x="133" y="161"/>
                  </a:lnTo>
                  <a:lnTo>
                    <a:pt x="131" y="158"/>
                  </a:lnTo>
                  <a:lnTo>
                    <a:pt x="131" y="155"/>
                  </a:lnTo>
                  <a:lnTo>
                    <a:pt x="131" y="151"/>
                  </a:lnTo>
                  <a:lnTo>
                    <a:pt x="132" y="149"/>
                  </a:lnTo>
                  <a:lnTo>
                    <a:pt x="134" y="145"/>
                  </a:lnTo>
                  <a:lnTo>
                    <a:pt x="131" y="142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20" y="145"/>
                  </a:lnTo>
                  <a:lnTo>
                    <a:pt x="120" y="150"/>
                  </a:lnTo>
                  <a:lnTo>
                    <a:pt x="116" y="153"/>
                  </a:lnTo>
                  <a:lnTo>
                    <a:pt x="114" y="156"/>
                  </a:lnTo>
                  <a:lnTo>
                    <a:pt x="108" y="151"/>
                  </a:lnTo>
                  <a:lnTo>
                    <a:pt x="103" y="149"/>
                  </a:lnTo>
                  <a:lnTo>
                    <a:pt x="98" y="148"/>
                  </a:lnTo>
                  <a:lnTo>
                    <a:pt x="95" y="150"/>
                  </a:lnTo>
                  <a:lnTo>
                    <a:pt x="93" y="147"/>
                  </a:lnTo>
                  <a:lnTo>
                    <a:pt x="91" y="144"/>
                  </a:lnTo>
                  <a:lnTo>
                    <a:pt x="89" y="141"/>
                  </a:lnTo>
                  <a:lnTo>
                    <a:pt x="89" y="136"/>
                  </a:lnTo>
                  <a:lnTo>
                    <a:pt x="87" y="133"/>
                  </a:lnTo>
                  <a:lnTo>
                    <a:pt x="83" y="133"/>
                  </a:lnTo>
                  <a:lnTo>
                    <a:pt x="82" y="130"/>
                  </a:lnTo>
                  <a:lnTo>
                    <a:pt x="79" y="129"/>
                  </a:lnTo>
                  <a:lnTo>
                    <a:pt x="78" y="127"/>
                  </a:lnTo>
                  <a:lnTo>
                    <a:pt x="75" y="122"/>
                  </a:lnTo>
                  <a:lnTo>
                    <a:pt x="75" y="119"/>
                  </a:lnTo>
                  <a:lnTo>
                    <a:pt x="76" y="116"/>
                  </a:lnTo>
                  <a:lnTo>
                    <a:pt x="80" y="116"/>
                  </a:lnTo>
                  <a:lnTo>
                    <a:pt x="83" y="114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88" y="111"/>
                  </a:lnTo>
                  <a:lnTo>
                    <a:pt x="92" y="110"/>
                  </a:lnTo>
                  <a:lnTo>
                    <a:pt x="89" y="108"/>
                  </a:lnTo>
                  <a:lnTo>
                    <a:pt x="87" y="110"/>
                  </a:lnTo>
                  <a:lnTo>
                    <a:pt x="83" y="110"/>
                  </a:lnTo>
                  <a:lnTo>
                    <a:pt x="79" y="110"/>
                  </a:lnTo>
                  <a:lnTo>
                    <a:pt x="74" y="113"/>
                  </a:lnTo>
                  <a:lnTo>
                    <a:pt x="71" y="115"/>
                  </a:lnTo>
                  <a:lnTo>
                    <a:pt x="72" y="111"/>
                  </a:lnTo>
                  <a:lnTo>
                    <a:pt x="74" y="110"/>
                  </a:lnTo>
                  <a:lnTo>
                    <a:pt x="71" y="105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71" y="98"/>
                  </a:lnTo>
                  <a:lnTo>
                    <a:pt x="76" y="95"/>
                  </a:lnTo>
                  <a:lnTo>
                    <a:pt x="75" y="90"/>
                  </a:lnTo>
                  <a:lnTo>
                    <a:pt x="73" y="88"/>
                  </a:lnTo>
                  <a:lnTo>
                    <a:pt x="75" y="91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5" y="91"/>
                  </a:lnTo>
                  <a:lnTo>
                    <a:pt x="66" y="88"/>
                  </a:lnTo>
                  <a:lnTo>
                    <a:pt x="67" y="85"/>
                  </a:lnTo>
                  <a:lnTo>
                    <a:pt x="68" y="80"/>
                  </a:lnTo>
                  <a:lnTo>
                    <a:pt x="66" y="76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3" y="67"/>
                  </a:lnTo>
                  <a:lnTo>
                    <a:pt x="76" y="69"/>
                  </a:lnTo>
                  <a:lnTo>
                    <a:pt x="75" y="66"/>
                  </a:lnTo>
                  <a:lnTo>
                    <a:pt x="82" y="63"/>
                  </a:lnTo>
                  <a:lnTo>
                    <a:pt x="86" y="62"/>
                  </a:lnTo>
                  <a:lnTo>
                    <a:pt x="88" y="61"/>
                  </a:lnTo>
                  <a:lnTo>
                    <a:pt x="90" y="60"/>
                  </a:lnTo>
                  <a:lnTo>
                    <a:pt x="93" y="62"/>
                  </a:lnTo>
                  <a:lnTo>
                    <a:pt x="92" y="58"/>
                  </a:lnTo>
                  <a:lnTo>
                    <a:pt x="89" y="55"/>
                  </a:lnTo>
                  <a:lnTo>
                    <a:pt x="88" y="52"/>
                  </a:lnTo>
                  <a:lnTo>
                    <a:pt x="95" y="54"/>
                  </a:lnTo>
                  <a:lnTo>
                    <a:pt x="98" y="53"/>
                  </a:lnTo>
                  <a:lnTo>
                    <a:pt x="95" y="50"/>
                  </a:lnTo>
                  <a:lnTo>
                    <a:pt x="99" y="47"/>
                  </a:lnTo>
                  <a:lnTo>
                    <a:pt x="100" y="42"/>
                  </a:lnTo>
                  <a:lnTo>
                    <a:pt x="103" y="40"/>
                  </a:lnTo>
                  <a:lnTo>
                    <a:pt x="108" y="42"/>
                  </a:lnTo>
                  <a:lnTo>
                    <a:pt x="111" y="40"/>
                  </a:lnTo>
                  <a:lnTo>
                    <a:pt x="115" y="42"/>
                  </a:lnTo>
                  <a:lnTo>
                    <a:pt x="115" y="38"/>
                  </a:lnTo>
                  <a:lnTo>
                    <a:pt x="119" y="39"/>
                  </a:lnTo>
                  <a:lnTo>
                    <a:pt x="121" y="39"/>
                  </a:lnTo>
                  <a:lnTo>
                    <a:pt x="122" y="36"/>
                  </a:lnTo>
                  <a:lnTo>
                    <a:pt x="121" y="33"/>
                  </a:lnTo>
                  <a:lnTo>
                    <a:pt x="119" y="31"/>
                  </a:lnTo>
                  <a:lnTo>
                    <a:pt x="122" y="29"/>
                  </a:lnTo>
                  <a:lnTo>
                    <a:pt x="126" y="32"/>
                  </a:lnTo>
                  <a:lnTo>
                    <a:pt x="131" y="31"/>
                  </a:lnTo>
                  <a:lnTo>
                    <a:pt x="134" y="32"/>
                  </a:lnTo>
                  <a:lnTo>
                    <a:pt x="135" y="28"/>
                  </a:lnTo>
                  <a:lnTo>
                    <a:pt x="139" y="29"/>
                  </a:lnTo>
                  <a:lnTo>
                    <a:pt x="149" y="29"/>
                  </a:lnTo>
                  <a:lnTo>
                    <a:pt x="149" y="26"/>
                  </a:lnTo>
                  <a:lnTo>
                    <a:pt x="155" y="24"/>
                  </a:lnTo>
                  <a:lnTo>
                    <a:pt x="153" y="21"/>
                  </a:lnTo>
                  <a:lnTo>
                    <a:pt x="151" y="18"/>
                  </a:lnTo>
                  <a:lnTo>
                    <a:pt x="149" y="13"/>
                  </a:lnTo>
                  <a:lnTo>
                    <a:pt x="153" y="16"/>
                  </a:lnTo>
                  <a:lnTo>
                    <a:pt x="158" y="19"/>
                  </a:lnTo>
                  <a:lnTo>
                    <a:pt x="161" y="20"/>
                  </a:lnTo>
                  <a:lnTo>
                    <a:pt x="162" y="17"/>
                  </a:lnTo>
                  <a:lnTo>
                    <a:pt x="161" y="14"/>
                  </a:lnTo>
                  <a:lnTo>
                    <a:pt x="160" y="11"/>
                  </a:lnTo>
                  <a:lnTo>
                    <a:pt x="164" y="11"/>
                  </a:lnTo>
                  <a:lnTo>
                    <a:pt x="166" y="16"/>
                  </a:lnTo>
                  <a:lnTo>
                    <a:pt x="167" y="17"/>
                  </a:lnTo>
                  <a:lnTo>
                    <a:pt x="168" y="17"/>
                  </a:lnTo>
                  <a:lnTo>
                    <a:pt x="169" y="13"/>
                  </a:lnTo>
                  <a:lnTo>
                    <a:pt x="172" y="13"/>
                  </a:lnTo>
                  <a:lnTo>
                    <a:pt x="173" y="10"/>
                  </a:lnTo>
                  <a:lnTo>
                    <a:pt x="176" y="10"/>
                  </a:lnTo>
                  <a:lnTo>
                    <a:pt x="188" y="11"/>
                  </a:lnTo>
                  <a:lnTo>
                    <a:pt x="191" y="11"/>
                  </a:lnTo>
                  <a:lnTo>
                    <a:pt x="194" y="11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4" y="9"/>
                  </a:lnTo>
                  <a:lnTo>
                    <a:pt x="208" y="10"/>
                  </a:lnTo>
                  <a:lnTo>
                    <a:pt x="215" y="14"/>
                  </a:lnTo>
                  <a:lnTo>
                    <a:pt x="218" y="16"/>
                  </a:lnTo>
                  <a:lnTo>
                    <a:pt x="220" y="17"/>
                  </a:lnTo>
                  <a:lnTo>
                    <a:pt x="230" y="14"/>
                  </a:lnTo>
                  <a:lnTo>
                    <a:pt x="237" y="12"/>
                  </a:lnTo>
                  <a:lnTo>
                    <a:pt x="243" y="10"/>
                  </a:lnTo>
                  <a:lnTo>
                    <a:pt x="251" y="10"/>
                  </a:lnTo>
                  <a:lnTo>
                    <a:pt x="258" y="9"/>
                  </a:lnTo>
                  <a:lnTo>
                    <a:pt x="265" y="9"/>
                  </a:lnTo>
                  <a:lnTo>
                    <a:pt x="269" y="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66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64" name="FI"/>
            <p:cNvSpPr>
              <a:spLocks noEditPoints="1"/>
            </p:cNvSpPr>
            <p:nvPr/>
          </p:nvSpPr>
          <p:spPr bwMode="auto">
            <a:xfrm>
              <a:off x="6087442" y="1003070"/>
              <a:ext cx="1045244" cy="1774756"/>
            </a:xfrm>
            <a:custGeom>
              <a:avLst/>
              <a:gdLst>
                <a:gd name="T0" fmla="*/ 175 w 548"/>
                <a:gd name="T1" fmla="*/ 954 h 974"/>
                <a:gd name="T2" fmla="*/ 168 w 548"/>
                <a:gd name="T3" fmla="*/ 949 h 974"/>
                <a:gd name="T4" fmla="*/ 199 w 548"/>
                <a:gd name="T5" fmla="*/ 943 h 974"/>
                <a:gd name="T6" fmla="*/ 193 w 548"/>
                <a:gd name="T7" fmla="*/ 935 h 974"/>
                <a:gd name="T8" fmla="*/ 215 w 548"/>
                <a:gd name="T9" fmla="*/ 932 h 974"/>
                <a:gd name="T10" fmla="*/ 228 w 548"/>
                <a:gd name="T11" fmla="*/ 954 h 974"/>
                <a:gd name="T12" fmla="*/ 206 w 548"/>
                <a:gd name="T13" fmla="*/ 927 h 974"/>
                <a:gd name="T14" fmla="*/ 189 w 548"/>
                <a:gd name="T15" fmla="*/ 932 h 974"/>
                <a:gd name="T16" fmla="*/ 162 w 548"/>
                <a:gd name="T17" fmla="*/ 917 h 974"/>
                <a:gd name="T18" fmla="*/ 371 w 548"/>
                <a:gd name="T19" fmla="*/ 910 h 974"/>
                <a:gd name="T20" fmla="*/ 401 w 548"/>
                <a:gd name="T21" fmla="*/ 879 h 974"/>
                <a:gd name="T22" fmla="*/ 153 w 548"/>
                <a:gd name="T23" fmla="*/ 816 h 974"/>
                <a:gd name="T24" fmla="*/ 111 w 548"/>
                <a:gd name="T25" fmla="*/ 674 h 974"/>
                <a:gd name="T26" fmla="*/ 155 w 548"/>
                <a:gd name="T27" fmla="*/ 660 h 974"/>
                <a:gd name="T28" fmla="*/ 167 w 548"/>
                <a:gd name="T29" fmla="*/ 615 h 974"/>
                <a:gd name="T30" fmla="*/ 220 w 548"/>
                <a:gd name="T31" fmla="*/ 484 h 974"/>
                <a:gd name="T32" fmla="*/ 265 w 548"/>
                <a:gd name="T33" fmla="*/ 67 h 974"/>
                <a:gd name="T34" fmla="*/ 286 w 548"/>
                <a:gd name="T35" fmla="*/ 160 h 974"/>
                <a:gd name="T36" fmla="*/ 336 w 548"/>
                <a:gd name="T37" fmla="*/ 271 h 974"/>
                <a:gd name="T38" fmla="*/ 404 w 548"/>
                <a:gd name="T39" fmla="*/ 358 h 974"/>
                <a:gd name="T40" fmla="*/ 412 w 548"/>
                <a:gd name="T41" fmla="*/ 415 h 974"/>
                <a:gd name="T42" fmla="*/ 436 w 548"/>
                <a:gd name="T43" fmla="*/ 472 h 974"/>
                <a:gd name="T44" fmla="*/ 474 w 548"/>
                <a:gd name="T45" fmla="*/ 513 h 974"/>
                <a:gd name="T46" fmla="*/ 529 w 548"/>
                <a:gd name="T47" fmla="*/ 585 h 974"/>
                <a:gd name="T48" fmla="*/ 535 w 548"/>
                <a:gd name="T49" fmla="*/ 667 h 974"/>
                <a:gd name="T50" fmla="*/ 488 w 548"/>
                <a:gd name="T51" fmla="*/ 787 h 974"/>
                <a:gd name="T52" fmla="*/ 451 w 548"/>
                <a:gd name="T53" fmla="*/ 861 h 974"/>
                <a:gd name="T54" fmla="*/ 411 w 548"/>
                <a:gd name="T55" fmla="*/ 876 h 974"/>
                <a:gd name="T56" fmla="*/ 394 w 548"/>
                <a:gd name="T57" fmla="*/ 878 h 974"/>
                <a:gd name="T58" fmla="*/ 381 w 548"/>
                <a:gd name="T59" fmla="*/ 894 h 974"/>
                <a:gd name="T60" fmla="*/ 362 w 548"/>
                <a:gd name="T61" fmla="*/ 904 h 974"/>
                <a:gd name="T62" fmla="*/ 329 w 548"/>
                <a:gd name="T63" fmla="*/ 925 h 974"/>
                <a:gd name="T64" fmla="*/ 306 w 548"/>
                <a:gd name="T65" fmla="*/ 936 h 974"/>
                <a:gd name="T66" fmla="*/ 267 w 548"/>
                <a:gd name="T67" fmla="*/ 951 h 974"/>
                <a:gd name="T68" fmla="*/ 261 w 548"/>
                <a:gd name="T69" fmla="*/ 951 h 974"/>
                <a:gd name="T70" fmla="*/ 242 w 548"/>
                <a:gd name="T71" fmla="*/ 944 h 974"/>
                <a:gd name="T72" fmla="*/ 224 w 548"/>
                <a:gd name="T73" fmla="*/ 933 h 974"/>
                <a:gd name="T74" fmla="*/ 189 w 548"/>
                <a:gd name="T75" fmla="*/ 916 h 974"/>
                <a:gd name="T76" fmla="*/ 172 w 548"/>
                <a:gd name="T77" fmla="*/ 915 h 974"/>
                <a:gd name="T78" fmla="*/ 159 w 548"/>
                <a:gd name="T79" fmla="*/ 882 h 974"/>
                <a:gd name="T80" fmla="*/ 154 w 548"/>
                <a:gd name="T81" fmla="*/ 839 h 974"/>
                <a:gd name="T82" fmla="*/ 147 w 548"/>
                <a:gd name="T83" fmla="*/ 804 h 974"/>
                <a:gd name="T84" fmla="*/ 129 w 548"/>
                <a:gd name="T85" fmla="*/ 749 h 974"/>
                <a:gd name="T86" fmla="*/ 124 w 548"/>
                <a:gd name="T87" fmla="*/ 706 h 974"/>
                <a:gd name="T88" fmla="*/ 135 w 548"/>
                <a:gd name="T89" fmla="*/ 671 h 974"/>
                <a:gd name="T90" fmla="*/ 156 w 548"/>
                <a:gd name="T91" fmla="*/ 646 h 974"/>
                <a:gd name="T92" fmla="*/ 171 w 548"/>
                <a:gd name="T93" fmla="*/ 625 h 974"/>
                <a:gd name="T94" fmla="*/ 189 w 548"/>
                <a:gd name="T95" fmla="*/ 588 h 974"/>
                <a:gd name="T96" fmla="*/ 206 w 548"/>
                <a:gd name="T97" fmla="*/ 546 h 974"/>
                <a:gd name="T98" fmla="*/ 226 w 548"/>
                <a:gd name="T99" fmla="*/ 499 h 974"/>
                <a:gd name="T100" fmla="*/ 247 w 548"/>
                <a:gd name="T101" fmla="*/ 473 h 974"/>
                <a:gd name="T102" fmla="*/ 224 w 548"/>
                <a:gd name="T103" fmla="*/ 427 h 974"/>
                <a:gd name="T104" fmla="*/ 192 w 548"/>
                <a:gd name="T105" fmla="*/ 415 h 974"/>
                <a:gd name="T106" fmla="*/ 154 w 548"/>
                <a:gd name="T107" fmla="*/ 366 h 974"/>
                <a:gd name="T108" fmla="*/ 144 w 548"/>
                <a:gd name="T109" fmla="*/ 310 h 974"/>
                <a:gd name="T110" fmla="*/ 123 w 548"/>
                <a:gd name="T111" fmla="*/ 261 h 974"/>
                <a:gd name="T112" fmla="*/ 105 w 548"/>
                <a:gd name="T113" fmla="*/ 208 h 974"/>
                <a:gd name="T114" fmla="*/ 55 w 548"/>
                <a:gd name="T115" fmla="*/ 183 h 974"/>
                <a:gd name="T116" fmla="*/ 0 w 548"/>
                <a:gd name="T117" fmla="*/ 144 h 974"/>
                <a:gd name="T118" fmla="*/ 86 w 548"/>
                <a:gd name="T119" fmla="*/ 161 h 974"/>
                <a:gd name="T120" fmla="*/ 152 w 548"/>
                <a:gd name="T121" fmla="*/ 157 h 974"/>
                <a:gd name="T122" fmla="*/ 166 w 548"/>
                <a:gd name="T123" fmla="*/ 99 h 974"/>
                <a:gd name="T124" fmla="*/ 171 w 548"/>
                <a:gd name="T125" fmla="*/ 33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8" h="974">
                  <a:moveTo>
                    <a:pt x="218" y="952"/>
                  </a:moveTo>
                  <a:lnTo>
                    <a:pt x="220" y="953"/>
                  </a:lnTo>
                  <a:lnTo>
                    <a:pt x="220" y="957"/>
                  </a:lnTo>
                  <a:lnTo>
                    <a:pt x="221" y="959"/>
                  </a:lnTo>
                  <a:lnTo>
                    <a:pt x="218" y="959"/>
                  </a:lnTo>
                  <a:lnTo>
                    <a:pt x="216" y="957"/>
                  </a:lnTo>
                  <a:lnTo>
                    <a:pt x="215" y="954"/>
                  </a:lnTo>
                  <a:lnTo>
                    <a:pt x="218" y="952"/>
                  </a:lnTo>
                  <a:close/>
                  <a:moveTo>
                    <a:pt x="178" y="951"/>
                  </a:moveTo>
                  <a:lnTo>
                    <a:pt x="182" y="951"/>
                  </a:lnTo>
                  <a:lnTo>
                    <a:pt x="182" y="953"/>
                  </a:lnTo>
                  <a:lnTo>
                    <a:pt x="182" y="956"/>
                  </a:lnTo>
                  <a:lnTo>
                    <a:pt x="179" y="956"/>
                  </a:lnTo>
                  <a:lnTo>
                    <a:pt x="176" y="957"/>
                  </a:lnTo>
                  <a:lnTo>
                    <a:pt x="178" y="955"/>
                  </a:lnTo>
                  <a:lnTo>
                    <a:pt x="175" y="954"/>
                  </a:lnTo>
                  <a:lnTo>
                    <a:pt x="178" y="951"/>
                  </a:lnTo>
                  <a:close/>
                  <a:moveTo>
                    <a:pt x="242" y="949"/>
                  </a:moveTo>
                  <a:lnTo>
                    <a:pt x="242" y="952"/>
                  </a:lnTo>
                  <a:lnTo>
                    <a:pt x="241" y="955"/>
                  </a:lnTo>
                  <a:lnTo>
                    <a:pt x="240" y="952"/>
                  </a:lnTo>
                  <a:lnTo>
                    <a:pt x="242" y="949"/>
                  </a:lnTo>
                  <a:close/>
                  <a:moveTo>
                    <a:pt x="288" y="949"/>
                  </a:moveTo>
                  <a:lnTo>
                    <a:pt x="289" y="950"/>
                  </a:lnTo>
                  <a:lnTo>
                    <a:pt x="287" y="952"/>
                  </a:lnTo>
                  <a:lnTo>
                    <a:pt x="288" y="949"/>
                  </a:lnTo>
                  <a:close/>
                  <a:moveTo>
                    <a:pt x="168" y="949"/>
                  </a:moveTo>
                  <a:lnTo>
                    <a:pt x="169" y="950"/>
                  </a:lnTo>
                  <a:lnTo>
                    <a:pt x="172" y="950"/>
                  </a:lnTo>
                  <a:lnTo>
                    <a:pt x="169" y="952"/>
                  </a:lnTo>
                  <a:lnTo>
                    <a:pt x="167" y="952"/>
                  </a:lnTo>
                  <a:lnTo>
                    <a:pt x="168" y="949"/>
                  </a:lnTo>
                  <a:close/>
                  <a:moveTo>
                    <a:pt x="191" y="946"/>
                  </a:moveTo>
                  <a:lnTo>
                    <a:pt x="192" y="947"/>
                  </a:lnTo>
                  <a:lnTo>
                    <a:pt x="191" y="949"/>
                  </a:lnTo>
                  <a:lnTo>
                    <a:pt x="188" y="950"/>
                  </a:lnTo>
                  <a:lnTo>
                    <a:pt x="189" y="953"/>
                  </a:lnTo>
                  <a:lnTo>
                    <a:pt x="186" y="955"/>
                  </a:lnTo>
                  <a:lnTo>
                    <a:pt x="185" y="952"/>
                  </a:lnTo>
                  <a:lnTo>
                    <a:pt x="184" y="949"/>
                  </a:lnTo>
                  <a:lnTo>
                    <a:pt x="188" y="946"/>
                  </a:lnTo>
                  <a:lnTo>
                    <a:pt x="191" y="946"/>
                  </a:lnTo>
                  <a:close/>
                  <a:moveTo>
                    <a:pt x="199" y="943"/>
                  </a:moveTo>
                  <a:lnTo>
                    <a:pt x="198" y="947"/>
                  </a:lnTo>
                  <a:lnTo>
                    <a:pt x="199" y="950"/>
                  </a:lnTo>
                  <a:lnTo>
                    <a:pt x="196" y="950"/>
                  </a:lnTo>
                  <a:lnTo>
                    <a:pt x="195" y="947"/>
                  </a:lnTo>
                  <a:lnTo>
                    <a:pt x="199" y="943"/>
                  </a:lnTo>
                  <a:close/>
                  <a:moveTo>
                    <a:pt x="178" y="943"/>
                  </a:moveTo>
                  <a:lnTo>
                    <a:pt x="179" y="945"/>
                  </a:lnTo>
                  <a:lnTo>
                    <a:pt x="177" y="943"/>
                  </a:lnTo>
                  <a:lnTo>
                    <a:pt x="178" y="943"/>
                  </a:lnTo>
                  <a:close/>
                  <a:moveTo>
                    <a:pt x="214" y="941"/>
                  </a:moveTo>
                  <a:lnTo>
                    <a:pt x="213" y="945"/>
                  </a:lnTo>
                  <a:lnTo>
                    <a:pt x="213" y="947"/>
                  </a:lnTo>
                  <a:lnTo>
                    <a:pt x="211" y="944"/>
                  </a:lnTo>
                  <a:lnTo>
                    <a:pt x="214" y="941"/>
                  </a:lnTo>
                  <a:close/>
                  <a:moveTo>
                    <a:pt x="208" y="938"/>
                  </a:moveTo>
                  <a:lnTo>
                    <a:pt x="210" y="940"/>
                  </a:lnTo>
                  <a:lnTo>
                    <a:pt x="209" y="943"/>
                  </a:lnTo>
                  <a:lnTo>
                    <a:pt x="208" y="944"/>
                  </a:lnTo>
                  <a:lnTo>
                    <a:pt x="207" y="941"/>
                  </a:lnTo>
                  <a:lnTo>
                    <a:pt x="208" y="938"/>
                  </a:lnTo>
                  <a:close/>
                  <a:moveTo>
                    <a:pt x="193" y="935"/>
                  </a:moveTo>
                  <a:lnTo>
                    <a:pt x="194" y="938"/>
                  </a:lnTo>
                  <a:lnTo>
                    <a:pt x="190" y="936"/>
                  </a:lnTo>
                  <a:lnTo>
                    <a:pt x="193" y="935"/>
                  </a:lnTo>
                  <a:close/>
                  <a:moveTo>
                    <a:pt x="207" y="933"/>
                  </a:moveTo>
                  <a:lnTo>
                    <a:pt x="210" y="933"/>
                  </a:lnTo>
                  <a:lnTo>
                    <a:pt x="211" y="934"/>
                  </a:lnTo>
                  <a:lnTo>
                    <a:pt x="209" y="936"/>
                  </a:lnTo>
                  <a:lnTo>
                    <a:pt x="206" y="938"/>
                  </a:lnTo>
                  <a:lnTo>
                    <a:pt x="204" y="936"/>
                  </a:lnTo>
                  <a:lnTo>
                    <a:pt x="200" y="938"/>
                  </a:lnTo>
                  <a:lnTo>
                    <a:pt x="199" y="935"/>
                  </a:lnTo>
                  <a:lnTo>
                    <a:pt x="207" y="933"/>
                  </a:lnTo>
                  <a:close/>
                  <a:moveTo>
                    <a:pt x="210" y="929"/>
                  </a:moveTo>
                  <a:lnTo>
                    <a:pt x="214" y="929"/>
                  </a:lnTo>
                  <a:lnTo>
                    <a:pt x="216" y="929"/>
                  </a:lnTo>
                  <a:lnTo>
                    <a:pt x="215" y="932"/>
                  </a:lnTo>
                  <a:lnTo>
                    <a:pt x="212" y="933"/>
                  </a:lnTo>
                  <a:lnTo>
                    <a:pt x="209" y="931"/>
                  </a:lnTo>
                  <a:lnTo>
                    <a:pt x="210" y="929"/>
                  </a:lnTo>
                  <a:close/>
                  <a:moveTo>
                    <a:pt x="238" y="928"/>
                  </a:moveTo>
                  <a:lnTo>
                    <a:pt x="239" y="932"/>
                  </a:lnTo>
                  <a:lnTo>
                    <a:pt x="237" y="934"/>
                  </a:lnTo>
                  <a:lnTo>
                    <a:pt x="236" y="938"/>
                  </a:lnTo>
                  <a:lnTo>
                    <a:pt x="236" y="939"/>
                  </a:lnTo>
                  <a:lnTo>
                    <a:pt x="236" y="941"/>
                  </a:lnTo>
                  <a:lnTo>
                    <a:pt x="238" y="946"/>
                  </a:lnTo>
                  <a:lnTo>
                    <a:pt x="237" y="949"/>
                  </a:lnTo>
                  <a:lnTo>
                    <a:pt x="234" y="953"/>
                  </a:lnTo>
                  <a:lnTo>
                    <a:pt x="235" y="956"/>
                  </a:lnTo>
                  <a:lnTo>
                    <a:pt x="231" y="955"/>
                  </a:lnTo>
                  <a:lnTo>
                    <a:pt x="229" y="958"/>
                  </a:lnTo>
                  <a:lnTo>
                    <a:pt x="228" y="954"/>
                  </a:lnTo>
                  <a:lnTo>
                    <a:pt x="226" y="957"/>
                  </a:lnTo>
                  <a:lnTo>
                    <a:pt x="222" y="959"/>
                  </a:lnTo>
                  <a:lnTo>
                    <a:pt x="221" y="956"/>
                  </a:lnTo>
                  <a:lnTo>
                    <a:pt x="221" y="953"/>
                  </a:lnTo>
                  <a:lnTo>
                    <a:pt x="218" y="950"/>
                  </a:lnTo>
                  <a:lnTo>
                    <a:pt x="220" y="947"/>
                  </a:lnTo>
                  <a:lnTo>
                    <a:pt x="226" y="946"/>
                  </a:lnTo>
                  <a:lnTo>
                    <a:pt x="217" y="946"/>
                  </a:lnTo>
                  <a:lnTo>
                    <a:pt x="217" y="941"/>
                  </a:lnTo>
                  <a:lnTo>
                    <a:pt x="218" y="939"/>
                  </a:lnTo>
                  <a:lnTo>
                    <a:pt x="218" y="942"/>
                  </a:lnTo>
                  <a:lnTo>
                    <a:pt x="224" y="941"/>
                  </a:lnTo>
                  <a:lnTo>
                    <a:pt x="234" y="936"/>
                  </a:lnTo>
                  <a:lnTo>
                    <a:pt x="236" y="932"/>
                  </a:lnTo>
                  <a:lnTo>
                    <a:pt x="238" y="928"/>
                  </a:lnTo>
                  <a:close/>
                  <a:moveTo>
                    <a:pt x="206" y="927"/>
                  </a:moveTo>
                  <a:lnTo>
                    <a:pt x="204" y="930"/>
                  </a:lnTo>
                  <a:lnTo>
                    <a:pt x="202" y="930"/>
                  </a:lnTo>
                  <a:lnTo>
                    <a:pt x="206" y="927"/>
                  </a:lnTo>
                  <a:close/>
                  <a:moveTo>
                    <a:pt x="203" y="926"/>
                  </a:moveTo>
                  <a:lnTo>
                    <a:pt x="204" y="927"/>
                  </a:lnTo>
                  <a:lnTo>
                    <a:pt x="200" y="930"/>
                  </a:lnTo>
                  <a:lnTo>
                    <a:pt x="203" y="926"/>
                  </a:lnTo>
                  <a:close/>
                  <a:moveTo>
                    <a:pt x="184" y="921"/>
                  </a:moveTo>
                  <a:lnTo>
                    <a:pt x="188" y="923"/>
                  </a:lnTo>
                  <a:lnTo>
                    <a:pt x="190" y="925"/>
                  </a:lnTo>
                  <a:lnTo>
                    <a:pt x="192" y="927"/>
                  </a:lnTo>
                  <a:lnTo>
                    <a:pt x="190" y="927"/>
                  </a:lnTo>
                  <a:lnTo>
                    <a:pt x="192" y="929"/>
                  </a:lnTo>
                  <a:lnTo>
                    <a:pt x="195" y="933"/>
                  </a:lnTo>
                  <a:lnTo>
                    <a:pt x="191" y="933"/>
                  </a:lnTo>
                  <a:lnTo>
                    <a:pt x="189" y="932"/>
                  </a:lnTo>
                  <a:lnTo>
                    <a:pt x="185" y="930"/>
                  </a:lnTo>
                  <a:lnTo>
                    <a:pt x="185" y="928"/>
                  </a:lnTo>
                  <a:lnTo>
                    <a:pt x="184" y="924"/>
                  </a:lnTo>
                  <a:lnTo>
                    <a:pt x="184" y="921"/>
                  </a:lnTo>
                  <a:close/>
                  <a:moveTo>
                    <a:pt x="179" y="919"/>
                  </a:moveTo>
                  <a:lnTo>
                    <a:pt x="180" y="921"/>
                  </a:lnTo>
                  <a:lnTo>
                    <a:pt x="179" y="923"/>
                  </a:lnTo>
                  <a:lnTo>
                    <a:pt x="179" y="919"/>
                  </a:lnTo>
                  <a:close/>
                  <a:moveTo>
                    <a:pt x="157" y="918"/>
                  </a:moveTo>
                  <a:lnTo>
                    <a:pt x="159" y="919"/>
                  </a:lnTo>
                  <a:lnTo>
                    <a:pt x="161" y="922"/>
                  </a:lnTo>
                  <a:lnTo>
                    <a:pt x="162" y="924"/>
                  </a:lnTo>
                  <a:lnTo>
                    <a:pt x="159" y="924"/>
                  </a:lnTo>
                  <a:lnTo>
                    <a:pt x="159" y="921"/>
                  </a:lnTo>
                  <a:lnTo>
                    <a:pt x="157" y="918"/>
                  </a:lnTo>
                  <a:close/>
                  <a:moveTo>
                    <a:pt x="162" y="917"/>
                  </a:moveTo>
                  <a:lnTo>
                    <a:pt x="167" y="918"/>
                  </a:lnTo>
                  <a:lnTo>
                    <a:pt x="168" y="921"/>
                  </a:lnTo>
                  <a:lnTo>
                    <a:pt x="168" y="924"/>
                  </a:lnTo>
                  <a:lnTo>
                    <a:pt x="165" y="923"/>
                  </a:lnTo>
                  <a:lnTo>
                    <a:pt x="163" y="919"/>
                  </a:lnTo>
                  <a:lnTo>
                    <a:pt x="162" y="917"/>
                  </a:lnTo>
                  <a:close/>
                  <a:moveTo>
                    <a:pt x="157" y="910"/>
                  </a:moveTo>
                  <a:lnTo>
                    <a:pt x="159" y="912"/>
                  </a:lnTo>
                  <a:lnTo>
                    <a:pt x="158" y="915"/>
                  </a:lnTo>
                  <a:lnTo>
                    <a:pt x="160" y="917"/>
                  </a:lnTo>
                  <a:lnTo>
                    <a:pt x="157" y="915"/>
                  </a:lnTo>
                  <a:lnTo>
                    <a:pt x="155" y="912"/>
                  </a:lnTo>
                  <a:lnTo>
                    <a:pt x="157" y="910"/>
                  </a:lnTo>
                  <a:close/>
                  <a:moveTo>
                    <a:pt x="374" y="908"/>
                  </a:moveTo>
                  <a:lnTo>
                    <a:pt x="373" y="910"/>
                  </a:lnTo>
                  <a:lnTo>
                    <a:pt x="371" y="910"/>
                  </a:lnTo>
                  <a:lnTo>
                    <a:pt x="374" y="908"/>
                  </a:lnTo>
                  <a:close/>
                  <a:moveTo>
                    <a:pt x="358" y="906"/>
                  </a:moveTo>
                  <a:lnTo>
                    <a:pt x="364" y="908"/>
                  </a:lnTo>
                  <a:lnTo>
                    <a:pt x="362" y="911"/>
                  </a:lnTo>
                  <a:lnTo>
                    <a:pt x="360" y="909"/>
                  </a:lnTo>
                  <a:lnTo>
                    <a:pt x="358" y="906"/>
                  </a:lnTo>
                  <a:close/>
                  <a:moveTo>
                    <a:pt x="154" y="890"/>
                  </a:moveTo>
                  <a:lnTo>
                    <a:pt x="151" y="891"/>
                  </a:lnTo>
                  <a:lnTo>
                    <a:pt x="152" y="890"/>
                  </a:lnTo>
                  <a:lnTo>
                    <a:pt x="154" y="890"/>
                  </a:lnTo>
                  <a:close/>
                  <a:moveTo>
                    <a:pt x="401" y="879"/>
                  </a:moveTo>
                  <a:lnTo>
                    <a:pt x="403" y="880"/>
                  </a:lnTo>
                  <a:lnTo>
                    <a:pt x="401" y="883"/>
                  </a:lnTo>
                  <a:lnTo>
                    <a:pt x="400" y="886"/>
                  </a:lnTo>
                  <a:lnTo>
                    <a:pt x="398" y="884"/>
                  </a:lnTo>
                  <a:lnTo>
                    <a:pt x="401" y="879"/>
                  </a:lnTo>
                  <a:close/>
                  <a:moveTo>
                    <a:pt x="154" y="879"/>
                  </a:moveTo>
                  <a:lnTo>
                    <a:pt x="157" y="882"/>
                  </a:lnTo>
                  <a:lnTo>
                    <a:pt x="156" y="886"/>
                  </a:lnTo>
                  <a:lnTo>
                    <a:pt x="154" y="887"/>
                  </a:lnTo>
                  <a:lnTo>
                    <a:pt x="155" y="884"/>
                  </a:lnTo>
                  <a:lnTo>
                    <a:pt x="152" y="881"/>
                  </a:lnTo>
                  <a:lnTo>
                    <a:pt x="154" y="879"/>
                  </a:lnTo>
                  <a:close/>
                  <a:moveTo>
                    <a:pt x="152" y="857"/>
                  </a:moveTo>
                  <a:lnTo>
                    <a:pt x="154" y="858"/>
                  </a:lnTo>
                  <a:lnTo>
                    <a:pt x="156" y="860"/>
                  </a:lnTo>
                  <a:lnTo>
                    <a:pt x="153" y="860"/>
                  </a:lnTo>
                  <a:lnTo>
                    <a:pt x="152" y="857"/>
                  </a:lnTo>
                  <a:close/>
                  <a:moveTo>
                    <a:pt x="153" y="816"/>
                  </a:moveTo>
                  <a:lnTo>
                    <a:pt x="152" y="818"/>
                  </a:lnTo>
                  <a:lnTo>
                    <a:pt x="149" y="817"/>
                  </a:lnTo>
                  <a:lnTo>
                    <a:pt x="153" y="816"/>
                  </a:lnTo>
                  <a:close/>
                  <a:moveTo>
                    <a:pt x="114" y="693"/>
                  </a:moveTo>
                  <a:lnTo>
                    <a:pt x="118" y="696"/>
                  </a:lnTo>
                  <a:lnTo>
                    <a:pt x="118" y="698"/>
                  </a:lnTo>
                  <a:lnTo>
                    <a:pt x="115" y="696"/>
                  </a:lnTo>
                  <a:lnTo>
                    <a:pt x="114" y="693"/>
                  </a:lnTo>
                  <a:close/>
                  <a:moveTo>
                    <a:pt x="112" y="667"/>
                  </a:moveTo>
                  <a:lnTo>
                    <a:pt x="113" y="671"/>
                  </a:lnTo>
                  <a:lnTo>
                    <a:pt x="116" y="672"/>
                  </a:lnTo>
                  <a:lnTo>
                    <a:pt x="117" y="669"/>
                  </a:lnTo>
                  <a:lnTo>
                    <a:pt x="120" y="668"/>
                  </a:lnTo>
                  <a:lnTo>
                    <a:pt x="122" y="671"/>
                  </a:lnTo>
                  <a:lnTo>
                    <a:pt x="121" y="674"/>
                  </a:lnTo>
                  <a:lnTo>
                    <a:pt x="117" y="676"/>
                  </a:lnTo>
                  <a:lnTo>
                    <a:pt x="116" y="679"/>
                  </a:lnTo>
                  <a:lnTo>
                    <a:pt x="114" y="676"/>
                  </a:lnTo>
                  <a:lnTo>
                    <a:pt x="111" y="674"/>
                  </a:lnTo>
                  <a:lnTo>
                    <a:pt x="107" y="668"/>
                  </a:lnTo>
                  <a:lnTo>
                    <a:pt x="107" y="667"/>
                  </a:lnTo>
                  <a:lnTo>
                    <a:pt x="109" y="669"/>
                  </a:lnTo>
                  <a:lnTo>
                    <a:pt x="112" y="667"/>
                  </a:lnTo>
                  <a:close/>
                  <a:moveTo>
                    <a:pt x="117" y="659"/>
                  </a:moveTo>
                  <a:lnTo>
                    <a:pt x="118" y="661"/>
                  </a:lnTo>
                  <a:lnTo>
                    <a:pt x="118" y="663"/>
                  </a:lnTo>
                  <a:lnTo>
                    <a:pt x="117" y="666"/>
                  </a:lnTo>
                  <a:lnTo>
                    <a:pt x="113" y="663"/>
                  </a:lnTo>
                  <a:lnTo>
                    <a:pt x="117" y="659"/>
                  </a:lnTo>
                  <a:close/>
                  <a:moveTo>
                    <a:pt x="146" y="658"/>
                  </a:moveTo>
                  <a:lnTo>
                    <a:pt x="147" y="661"/>
                  </a:lnTo>
                  <a:lnTo>
                    <a:pt x="144" y="659"/>
                  </a:lnTo>
                  <a:lnTo>
                    <a:pt x="146" y="658"/>
                  </a:lnTo>
                  <a:close/>
                  <a:moveTo>
                    <a:pt x="155" y="657"/>
                  </a:moveTo>
                  <a:lnTo>
                    <a:pt x="155" y="660"/>
                  </a:lnTo>
                  <a:lnTo>
                    <a:pt x="152" y="660"/>
                  </a:lnTo>
                  <a:lnTo>
                    <a:pt x="149" y="663"/>
                  </a:lnTo>
                  <a:lnTo>
                    <a:pt x="148" y="660"/>
                  </a:lnTo>
                  <a:lnTo>
                    <a:pt x="148" y="657"/>
                  </a:lnTo>
                  <a:lnTo>
                    <a:pt x="152" y="657"/>
                  </a:lnTo>
                  <a:lnTo>
                    <a:pt x="155" y="657"/>
                  </a:lnTo>
                  <a:close/>
                  <a:moveTo>
                    <a:pt x="146" y="652"/>
                  </a:moveTo>
                  <a:lnTo>
                    <a:pt x="146" y="652"/>
                  </a:lnTo>
                  <a:lnTo>
                    <a:pt x="145" y="654"/>
                  </a:lnTo>
                  <a:lnTo>
                    <a:pt x="143" y="656"/>
                  </a:lnTo>
                  <a:lnTo>
                    <a:pt x="143" y="654"/>
                  </a:lnTo>
                  <a:lnTo>
                    <a:pt x="146" y="652"/>
                  </a:lnTo>
                  <a:close/>
                  <a:moveTo>
                    <a:pt x="167" y="610"/>
                  </a:moveTo>
                  <a:lnTo>
                    <a:pt x="170" y="610"/>
                  </a:lnTo>
                  <a:lnTo>
                    <a:pt x="171" y="613"/>
                  </a:lnTo>
                  <a:lnTo>
                    <a:pt x="167" y="615"/>
                  </a:lnTo>
                  <a:lnTo>
                    <a:pt x="166" y="613"/>
                  </a:lnTo>
                  <a:lnTo>
                    <a:pt x="167" y="610"/>
                  </a:lnTo>
                  <a:close/>
                  <a:moveTo>
                    <a:pt x="232" y="477"/>
                  </a:moveTo>
                  <a:lnTo>
                    <a:pt x="230" y="477"/>
                  </a:lnTo>
                  <a:lnTo>
                    <a:pt x="229" y="477"/>
                  </a:lnTo>
                  <a:lnTo>
                    <a:pt x="232" y="477"/>
                  </a:lnTo>
                  <a:close/>
                  <a:moveTo>
                    <a:pt x="226" y="475"/>
                  </a:moveTo>
                  <a:lnTo>
                    <a:pt x="227" y="477"/>
                  </a:lnTo>
                  <a:lnTo>
                    <a:pt x="229" y="477"/>
                  </a:lnTo>
                  <a:lnTo>
                    <a:pt x="225" y="477"/>
                  </a:lnTo>
                  <a:lnTo>
                    <a:pt x="227" y="481"/>
                  </a:lnTo>
                  <a:lnTo>
                    <a:pt x="227" y="484"/>
                  </a:lnTo>
                  <a:lnTo>
                    <a:pt x="224" y="488"/>
                  </a:lnTo>
                  <a:lnTo>
                    <a:pt x="221" y="484"/>
                  </a:lnTo>
                  <a:lnTo>
                    <a:pt x="224" y="482"/>
                  </a:lnTo>
                  <a:lnTo>
                    <a:pt x="220" y="484"/>
                  </a:lnTo>
                  <a:lnTo>
                    <a:pt x="219" y="488"/>
                  </a:lnTo>
                  <a:lnTo>
                    <a:pt x="215" y="483"/>
                  </a:lnTo>
                  <a:lnTo>
                    <a:pt x="215" y="480"/>
                  </a:lnTo>
                  <a:lnTo>
                    <a:pt x="221" y="476"/>
                  </a:lnTo>
                  <a:lnTo>
                    <a:pt x="226" y="475"/>
                  </a:lnTo>
                  <a:close/>
                  <a:moveTo>
                    <a:pt x="211" y="0"/>
                  </a:moveTo>
                  <a:lnTo>
                    <a:pt x="215" y="4"/>
                  </a:lnTo>
                  <a:lnTo>
                    <a:pt x="225" y="14"/>
                  </a:lnTo>
                  <a:lnTo>
                    <a:pt x="233" y="15"/>
                  </a:lnTo>
                  <a:lnTo>
                    <a:pt x="234" y="18"/>
                  </a:lnTo>
                  <a:lnTo>
                    <a:pt x="236" y="21"/>
                  </a:lnTo>
                  <a:lnTo>
                    <a:pt x="261" y="25"/>
                  </a:lnTo>
                  <a:lnTo>
                    <a:pt x="266" y="32"/>
                  </a:lnTo>
                  <a:lnTo>
                    <a:pt x="273" y="41"/>
                  </a:lnTo>
                  <a:lnTo>
                    <a:pt x="272" y="50"/>
                  </a:lnTo>
                  <a:lnTo>
                    <a:pt x="265" y="67"/>
                  </a:lnTo>
                  <a:lnTo>
                    <a:pt x="266" y="71"/>
                  </a:lnTo>
                  <a:lnTo>
                    <a:pt x="267" y="78"/>
                  </a:lnTo>
                  <a:lnTo>
                    <a:pt x="273" y="84"/>
                  </a:lnTo>
                  <a:lnTo>
                    <a:pt x="271" y="89"/>
                  </a:lnTo>
                  <a:lnTo>
                    <a:pt x="267" y="91"/>
                  </a:lnTo>
                  <a:lnTo>
                    <a:pt x="261" y="100"/>
                  </a:lnTo>
                  <a:lnTo>
                    <a:pt x="261" y="103"/>
                  </a:lnTo>
                  <a:lnTo>
                    <a:pt x="268" y="100"/>
                  </a:lnTo>
                  <a:lnTo>
                    <a:pt x="271" y="100"/>
                  </a:lnTo>
                  <a:lnTo>
                    <a:pt x="274" y="102"/>
                  </a:lnTo>
                  <a:lnTo>
                    <a:pt x="274" y="109"/>
                  </a:lnTo>
                  <a:lnTo>
                    <a:pt x="274" y="112"/>
                  </a:lnTo>
                  <a:lnTo>
                    <a:pt x="271" y="131"/>
                  </a:lnTo>
                  <a:lnTo>
                    <a:pt x="272" y="136"/>
                  </a:lnTo>
                  <a:lnTo>
                    <a:pt x="273" y="138"/>
                  </a:lnTo>
                  <a:lnTo>
                    <a:pt x="286" y="160"/>
                  </a:lnTo>
                  <a:lnTo>
                    <a:pt x="289" y="162"/>
                  </a:lnTo>
                  <a:lnTo>
                    <a:pt x="312" y="165"/>
                  </a:lnTo>
                  <a:lnTo>
                    <a:pt x="315" y="166"/>
                  </a:lnTo>
                  <a:lnTo>
                    <a:pt x="319" y="171"/>
                  </a:lnTo>
                  <a:lnTo>
                    <a:pt x="321" y="174"/>
                  </a:lnTo>
                  <a:lnTo>
                    <a:pt x="331" y="184"/>
                  </a:lnTo>
                  <a:lnTo>
                    <a:pt x="334" y="186"/>
                  </a:lnTo>
                  <a:lnTo>
                    <a:pt x="347" y="192"/>
                  </a:lnTo>
                  <a:lnTo>
                    <a:pt x="347" y="196"/>
                  </a:lnTo>
                  <a:lnTo>
                    <a:pt x="348" y="202"/>
                  </a:lnTo>
                  <a:lnTo>
                    <a:pt x="349" y="207"/>
                  </a:lnTo>
                  <a:lnTo>
                    <a:pt x="341" y="232"/>
                  </a:lnTo>
                  <a:lnTo>
                    <a:pt x="341" y="236"/>
                  </a:lnTo>
                  <a:lnTo>
                    <a:pt x="340" y="239"/>
                  </a:lnTo>
                  <a:lnTo>
                    <a:pt x="335" y="263"/>
                  </a:lnTo>
                  <a:lnTo>
                    <a:pt x="336" y="271"/>
                  </a:lnTo>
                  <a:lnTo>
                    <a:pt x="339" y="277"/>
                  </a:lnTo>
                  <a:lnTo>
                    <a:pt x="352" y="290"/>
                  </a:lnTo>
                  <a:lnTo>
                    <a:pt x="355" y="294"/>
                  </a:lnTo>
                  <a:lnTo>
                    <a:pt x="357" y="296"/>
                  </a:lnTo>
                  <a:lnTo>
                    <a:pt x="364" y="304"/>
                  </a:lnTo>
                  <a:lnTo>
                    <a:pt x="367" y="311"/>
                  </a:lnTo>
                  <a:lnTo>
                    <a:pt x="370" y="313"/>
                  </a:lnTo>
                  <a:lnTo>
                    <a:pt x="372" y="316"/>
                  </a:lnTo>
                  <a:lnTo>
                    <a:pt x="375" y="321"/>
                  </a:lnTo>
                  <a:lnTo>
                    <a:pt x="383" y="328"/>
                  </a:lnTo>
                  <a:lnTo>
                    <a:pt x="388" y="332"/>
                  </a:lnTo>
                  <a:lnTo>
                    <a:pt x="391" y="337"/>
                  </a:lnTo>
                  <a:lnTo>
                    <a:pt x="394" y="343"/>
                  </a:lnTo>
                  <a:lnTo>
                    <a:pt x="398" y="348"/>
                  </a:lnTo>
                  <a:lnTo>
                    <a:pt x="401" y="355"/>
                  </a:lnTo>
                  <a:lnTo>
                    <a:pt x="404" y="358"/>
                  </a:lnTo>
                  <a:lnTo>
                    <a:pt x="408" y="367"/>
                  </a:lnTo>
                  <a:lnTo>
                    <a:pt x="409" y="371"/>
                  </a:lnTo>
                  <a:lnTo>
                    <a:pt x="405" y="371"/>
                  </a:lnTo>
                  <a:lnTo>
                    <a:pt x="397" y="377"/>
                  </a:lnTo>
                  <a:lnTo>
                    <a:pt x="396" y="379"/>
                  </a:lnTo>
                  <a:lnTo>
                    <a:pt x="401" y="382"/>
                  </a:lnTo>
                  <a:lnTo>
                    <a:pt x="402" y="384"/>
                  </a:lnTo>
                  <a:lnTo>
                    <a:pt x="400" y="389"/>
                  </a:lnTo>
                  <a:lnTo>
                    <a:pt x="401" y="394"/>
                  </a:lnTo>
                  <a:lnTo>
                    <a:pt x="404" y="402"/>
                  </a:lnTo>
                  <a:lnTo>
                    <a:pt x="405" y="405"/>
                  </a:lnTo>
                  <a:lnTo>
                    <a:pt x="402" y="411"/>
                  </a:lnTo>
                  <a:lnTo>
                    <a:pt x="402" y="415"/>
                  </a:lnTo>
                  <a:lnTo>
                    <a:pt x="404" y="416"/>
                  </a:lnTo>
                  <a:lnTo>
                    <a:pt x="409" y="414"/>
                  </a:lnTo>
                  <a:lnTo>
                    <a:pt x="412" y="415"/>
                  </a:lnTo>
                  <a:lnTo>
                    <a:pt x="413" y="419"/>
                  </a:lnTo>
                  <a:lnTo>
                    <a:pt x="413" y="422"/>
                  </a:lnTo>
                  <a:lnTo>
                    <a:pt x="410" y="429"/>
                  </a:lnTo>
                  <a:lnTo>
                    <a:pt x="409" y="437"/>
                  </a:lnTo>
                  <a:lnTo>
                    <a:pt x="413" y="444"/>
                  </a:lnTo>
                  <a:lnTo>
                    <a:pt x="417" y="449"/>
                  </a:lnTo>
                  <a:lnTo>
                    <a:pt x="422" y="452"/>
                  </a:lnTo>
                  <a:lnTo>
                    <a:pt x="426" y="452"/>
                  </a:lnTo>
                  <a:lnTo>
                    <a:pt x="433" y="450"/>
                  </a:lnTo>
                  <a:lnTo>
                    <a:pt x="436" y="453"/>
                  </a:lnTo>
                  <a:lnTo>
                    <a:pt x="437" y="456"/>
                  </a:lnTo>
                  <a:lnTo>
                    <a:pt x="441" y="458"/>
                  </a:lnTo>
                  <a:lnTo>
                    <a:pt x="442" y="461"/>
                  </a:lnTo>
                  <a:lnTo>
                    <a:pt x="441" y="464"/>
                  </a:lnTo>
                  <a:lnTo>
                    <a:pt x="435" y="469"/>
                  </a:lnTo>
                  <a:lnTo>
                    <a:pt x="436" y="472"/>
                  </a:lnTo>
                  <a:lnTo>
                    <a:pt x="437" y="475"/>
                  </a:lnTo>
                  <a:lnTo>
                    <a:pt x="441" y="476"/>
                  </a:lnTo>
                  <a:lnTo>
                    <a:pt x="443" y="480"/>
                  </a:lnTo>
                  <a:lnTo>
                    <a:pt x="443" y="485"/>
                  </a:lnTo>
                  <a:lnTo>
                    <a:pt x="447" y="488"/>
                  </a:lnTo>
                  <a:lnTo>
                    <a:pt x="450" y="489"/>
                  </a:lnTo>
                  <a:lnTo>
                    <a:pt x="457" y="489"/>
                  </a:lnTo>
                  <a:lnTo>
                    <a:pt x="459" y="490"/>
                  </a:lnTo>
                  <a:lnTo>
                    <a:pt x="462" y="493"/>
                  </a:lnTo>
                  <a:lnTo>
                    <a:pt x="466" y="494"/>
                  </a:lnTo>
                  <a:lnTo>
                    <a:pt x="469" y="495"/>
                  </a:lnTo>
                  <a:lnTo>
                    <a:pt x="469" y="499"/>
                  </a:lnTo>
                  <a:lnTo>
                    <a:pt x="470" y="502"/>
                  </a:lnTo>
                  <a:lnTo>
                    <a:pt x="474" y="507"/>
                  </a:lnTo>
                  <a:lnTo>
                    <a:pt x="474" y="510"/>
                  </a:lnTo>
                  <a:lnTo>
                    <a:pt x="474" y="513"/>
                  </a:lnTo>
                  <a:lnTo>
                    <a:pt x="473" y="516"/>
                  </a:lnTo>
                  <a:lnTo>
                    <a:pt x="469" y="526"/>
                  </a:lnTo>
                  <a:lnTo>
                    <a:pt x="468" y="533"/>
                  </a:lnTo>
                  <a:lnTo>
                    <a:pt x="467" y="537"/>
                  </a:lnTo>
                  <a:lnTo>
                    <a:pt x="462" y="541"/>
                  </a:lnTo>
                  <a:lnTo>
                    <a:pt x="460" y="544"/>
                  </a:lnTo>
                  <a:lnTo>
                    <a:pt x="475" y="556"/>
                  </a:lnTo>
                  <a:lnTo>
                    <a:pt x="481" y="559"/>
                  </a:lnTo>
                  <a:lnTo>
                    <a:pt x="485" y="561"/>
                  </a:lnTo>
                  <a:lnTo>
                    <a:pt x="488" y="563"/>
                  </a:lnTo>
                  <a:lnTo>
                    <a:pt x="503" y="567"/>
                  </a:lnTo>
                  <a:lnTo>
                    <a:pt x="512" y="573"/>
                  </a:lnTo>
                  <a:lnTo>
                    <a:pt x="523" y="576"/>
                  </a:lnTo>
                  <a:lnTo>
                    <a:pt x="525" y="578"/>
                  </a:lnTo>
                  <a:lnTo>
                    <a:pt x="527" y="581"/>
                  </a:lnTo>
                  <a:lnTo>
                    <a:pt x="529" y="585"/>
                  </a:lnTo>
                  <a:lnTo>
                    <a:pt x="531" y="587"/>
                  </a:lnTo>
                  <a:lnTo>
                    <a:pt x="534" y="588"/>
                  </a:lnTo>
                  <a:lnTo>
                    <a:pt x="540" y="592"/>
                  </a:lnTo>
                  <a:lnTo>
                    <a:pt x="545" y="596"/>
                  </a:lnTo>
                  <a:lnTo>
                    <a:pt x="548" y="599"/>
                  </a:lnTo>
                  <a:lnTo>
                    <a:pt x="547" y="607"/>
                  </a:lnTo>
                  <a:lnTo>
                    <a:pt x="546" y="611"/>
                  </a:lnTo>
                  <a:lnTo>
                    <a:pt x="546" y="615"/>
                  </a:lnTo>
                  <a:lnTo>
                    <a:pt x="547" y="625"/>
                  </a:lnTo>
                  <a:lnTo>
                    <a:pt x="546" y="630"/>
                  </a:lnTo>
                  <a:lnTo>
                    <a:pt x="547" y="637"/>
                  </a:lnTo>
                  <a:lnTo>
                    <a:pt x="546" y="641"/>
                  </a:lnTo>
                  <a:lnTo>
                    <a:pt x="544" y="647"/>
                  </a:lnTo>
                  <a:lnTo>
                    <a:pt x="540" y="655"/>
                  </a:lnTo>
                  <a:lnTo>
                    <a:pt x="540" y="660"/>
                  </a:lnTo>
                  <a:lnTo>
                    <a:pt x="535" y="667"/>
                  </a:lnTo>
                  <a:lnTo>
                    <a:pt x="533" y="672"/>
                  </a:lnTo>
                  <a:lnTo>
                    <a:pt x="531" y="678"/>
                  </a:lnTo>
                  <a:lnTo>
                    <a:pt x="528" y="687"/>
                  </a:lnTo>
                  <a:lnTo>
                    <a:pt x="524" y="697"/>
                  </a:lnTo>
                  <a:lnTo>
                    <a:pt x="516" y="724"/>
                  </a:lnTo>
                  <a:lnTo>
                    <a:pt x="512" y="732"/>
                  </a:lnTo>
                  <a:lnTo>
                    <a:pt x="511" y="737"/>
                  </a:lnTo>
                  <a:lnTo>
                    <a:pt x="507" y="748"/>
                  </a:lnTo>
                  <a:lnTo>
                    <a:pt x="504" y="751"/>
                  </a:lnTo>
                  <a:lnTo>
                    <a:pt x="503" y="754"/>
                  </a:lnTo>
                  <a:lnTo>
                    <a:pt x="502" y="758"/>
                  </a:lnTo>
                  <a:lnTo>
                    <a:pt x="498" y="768"/>
                  </a:lnTo>
                  <a:lnTo>
                    <a:pt x="497" y="773"/>
                  </a:lnTo>
                  <a:lnTo>
                    <a:pt x="496" y="777"/>
                  </a:lnTo>
                  <a:lnTo>
                    <a:pt x="493" y="781"/>
                  </a:lnTo>
                  <a:lnTo>
                    <a:pt x="488" y="787"/>
                  </a:lnTo>
                  <a:lnTo>
                    <a:pt x="486" y="789"/>
                  </a:lnTo>
                  <a:lnTo>
                    <a:pt x="484" y="793"/>
                  </a:lnTo>
                  <a:lnTo>
                    <a:pt x="481" y="799"/>
                  </a:lnTo>
                  <a:lnTo>
                    <a:pt x="479" y="803"/>
                  </a:lnTo>
                  <a:lnTo>
                    <a:pt x="479" y="807"/>
                  </a:lnTo>
                  <a:lnTo>
                    <a:pt x="478" y="810"/>
                  </a:lnTo>
                  <a:lnTo>
                    <a:pt x="474" y="812"/>
                  </a:lnTo>
                  <a:lnTo>
                    <a:pt x="468" y="822"/>
                  </a:lnTo>
                  <a:lnTo>
                    <a:pt x="466" y="830"/>
                  </a:lnTo>
                  <a:lnTo>
                    <a:pt x="463" y="834"/>
                  </a:lnTo>
                  <a:lnTo>
                    <a:pt x="458" y="846"/>
                  </a:lnTo>
                  <a:lnTo>
                    <a:pt x="455" y="851"/>
                  </a:lnTo>
                  <a:lnTo>
                    <a:pt x="453" y="856"/>
                  </a:lnTo>
                  <a:lnTo>
                    <a:pt x="450" y="854"/>
                  </a:lnTo>
                  <a:lnTo>
                    <a:pt x="450" y="858"/>
                  </a:lnTo>
                  <a:lnTo>
                    <a:pt x="451" y="861"/>
                  </a:lnTo>
                  <a:lnTo>
                    <a:pt x="447" y="864"/>
                  </a:lnTo>
                  <a:lnTo>
                    <a:pt x="446" y="861"/>
                  </a:lnTo>
                  <a:lnTo>
                    <a:pt x="446" y="864"/>
                  </a:lnTo>
                  <a:lnTo>
                    <a:pt x="441" y="863"/>
                  </a:lnTo>
                  <a:lnTo>
                    <a:pt x="439" y="867"/>
                  </a:lnTo>
                  <a:lnTo>
                    <a:pt x="434" y="866"/>
                  </a:lnTo>
                  <a:lnTo>
                    <a:pt x="428" y="867"/>
                  </a:lnTo>
                  <a:lnTo>
                    <a:pt x="431" y="864"/>
                  </a:lnTo>
                  <a:lnTo>
                    <a:pt x="425" y="862"/>
                  </a:lnTo>
                  <a:lnTo>
                    <a:pt x="426" y="866"/>
                  </a:lnTo>
                  <a:lnTo>
                    <a:pt x="424" y="866"/>
                  </a:lnTo>
                  <a:lnTo>
                    <a:pt x="419" y="866"/>
                  </a:lnTo>
                  <a:lnTo>
                    <a:pt x="418" y="871"/>
                  </a:lnTo>
                  <a:lnTo>
                    <a:pt x="415" y="872"/>
                  </a:lnTo>
                  <a:lnTo>
                    <a:pt x="417" y="875"/>
                  </a:lnTo>
                  <a:lnTo>
                    <a:pt x="411" y="876"/>
                  </a:lnTo>
                  <a:lnTo>
                    <a:pt x="409" y="874"/>
                  </a:lnTo>
                  <a:lnTo>
                    <a:pt x="407" y="878"/>
                  </a:lnTo>
                  <a:lnTo>
                    <a:pt x="406" y="880"/>
                  </a:lnTo>
                  <a:lnTo>
                    <a:pt x="403" y="879"/>
                  </a:lnTo>
                  <a:lnTo>
                    <a:pt x="401" y="879"/>
                  </a:lnTo>
                  <a:lnTo>
                    <a:pt x="399" y="881"/>
                  </a:lnTo>
                  <a:lnTo>
                    <a:pt x="397" y="880"/>
                  </a:lnTo>
                  <a:lnTo>
                    <a:pt x="395" y="877"/>
                  </a:lnTo>
                  <a:lnTo>
                    <a:pt x="397" y="871"/>
                  </a:lnTo>
                  <a:lnTo>
                    <a:pt x="397" y="868"/>
                  </a:lnTo>
                  <a:lnTo>
                    <a:pt x="399" y="864"/>
                  </a:lnTo>
                  <a:lnTo>
                    <a:pt x="405" y="866"/>
                  </a:lnTo>
                  <a:lnTo>
                    <a:pt x="403" y="863"/>
                  </a:lnTo>
                  <a:lnTo>
                    <a:pt x="399" y="860"/>
                  </a:lnTo>
                  <a:lnTo>
                    <a:pt x="394" y="875"/>
                  </a:lnTo>
                  <a:lnTo>
                    <a:pt x="394" y="878"/>
                  </a:lnTo>
                  <a:lnTo>
                    <a:pt x="396" y="881"/>
                  </a:lnTo>
                  <a:lnTo>
                    <a:pt x="394" y="884"/>
                  </a:lnTo>
                  <a:lnTo>
                    <a:pt x="391" y="887"/>
                  </a:lnTo>
                  <a:lnTo>
                    <a:pt x="387" y="884"/>
                  </a:lnTo>
                  <a:lnTo>
                    <a:pt x="385" y="883"/>
                  </a:lnTo>
                  <a:lnTo>
                    <a:pt x="388" y="887"/>
                  </a:lnTo>
                  <a:lnTo>
                    <a:pt x="383" y="887"/>
                  </a:lnTo>
                  <a:lnTo>
                    <a:pt x="379" y="887"/>
                  </a:lnTo>
                  <a:lnTo>
                    <a:pt x="377" y="886"/>
                  </a:lnTo>
                  <a:lnTo>
                    <a:pt x="373" y="883"/>
                  </a:lnTo>
                  <a:lnTo>
                    <a:pt x="370" y="883"/>
                  </a:lnTo>
                  <a:lnTo>
                    <a:pt x="373" y="884"/>
                  </a:lnTo>
                  <a:lnTo>
                    <a:pt x="376" y="886"/>
                  </a:lnTo>
                  <a:lnTo>
                    <a:pt x="377" y="889"/>
                  </a:lnTo>
                  <a:lnTo>
                    <a:pt x="379" y="892"/>
                  </a:lnTo>
                  <a:lnTo>
                    <a:pt x="381" y="894"/>
                  </a:lnTo>
                  <a:lnTo>
                    <a:pt x="382" y="896"/>
                  </a:lnTo>
                  <a:lnTo>
                    <a:pt x="380" y="899"/>
                  </a:lnTo>
                  <a:lnTo>
                    <a:pt x="376" y="894"/>
                  </a:lnTo>
                  <a:lnTo>
                    <a:pt x="371" y="892"/>
                  </a:lnTo>
                  <a:lnTo>
                    <a:pt x="369" y="891"/>
                  </a:lnTo>
                  <a:lnTo>
                    <a:pt x="373" y="894"/>
                  </a:lnTo>
                  <a:lnTo>
                    <a:pt x="372" y="899"/>
                  </a:lnTo>
                  <a:lnTo>
                    <a:pt x="373" y="901"/>
                  </a:lnTo>
                  <a:lnTo>
                    <a:pt x="376" y="905"/>
                  </a:lnTo>
                  <a:lnTo>
                    <a:pt x="374" y="905"/>
                  </a:lnTo>
                  <a:lnTo>
                    <a:pt x="372" y="902"/>
                  </a:lnTo>
                  <a:lnTo>
                    <a:pt x="366" y="901"/>
                  </a:lnTo>
                  <a:lnTo>
                    <a:pt x="367" y="903"/>
                  </a:lnTo>
                  <a:lnTo>
                    <a:pt x="372" y="904"/>
                  </a:lnTo>
                  <a:lnTo>
                    <a:pt x="369" y="906"/>
                  </a:lnTo>
                  <a:lnTo>
                    <a:pt x="362" y="904"/>
                  </a:lnTo>
                  <a:lnTo>
                    <a:pt x="361" y="901"/>
                  </a:lnTo>
                  <a:lnTo>
                    <a:pt x="361" y="896"/>
                  </a:lnTo>
                  <a:lnTo>
                    <a:pt x="355" y="902"/>
                  </a:lnTo>
                  <a:lnTo>
                    <a:pt x="357" y="905"/>
                  </a:lnTo>
                  <a:lnTo>
                    <a:pt x="356" y="909"/>
                  </a:lnTo>
                  <a:lnTo>
                    <a:pt x="349" y="911"/>
                  </a:lnTo>
                  <a:lnTo>
                    <a:pt x="347" y="909"/>
                  </a:lnTo>
                  <a:lnTo>
                    <a:pt x="342" y="913"/>
                  </a:lnTo>
                  <a:lnTo>
                    <a:pt x="343" y="916"/>
                  </a:lnTo>
                  <a:lnTo>
                    <a:pt x="340" y="920"/>
                  </a:lnTo>
                  <a:lnTo>
                    <a:pt x="337" y="920"/>
                  </a:lnTo>
                  <a:lnTo>
                    <a:pt x="337" y="923"/>
                  </a:lnTo>
                  <a:lnTo>
                    <a:pt x="336" y="920"/>
                  </a:lnTo>
                  <a:lnTo>
                    <a:pt x="334" y="917"/>
                  </a:lnTo>
                  <a:lnTo>
                    <a:pt x="333" y="923"/>
                  </a:lnTo>
                  <a:lnTo>
                    <a:pt x="329" y="925"/>
                  </a:lnTo>
                  <a:lnTo>
                    <a:pt x="329" y="922"/>
                  </a:lnTo>
                  <a:lnTo>
                    <a:pt x="326" y="921"/>
                  </a:lnTo>
                  <a:lnTo>
                    <a:pt x="327" y="924"/>
                  </a:lnTo>
                  <a:lnTo>
                    <a:pt x="323" y="927"/>
                  </a:lnTo>
                  <a:lnTo>
                    <a:pt x="321" y="931"/>
                  </a:lnTo>
                  <a:lnTo>
                    <a:pt x="319" y="928"/>
                  </a:lnTo>
                  <a:lnTo>
                    <a:pt x="316" y="927"/>
                  </a:lnTo>
                  <a:lnTo>
                    <a:pt x="317" y="930"/>
                  </a:lnTo>
                  <a:lnTo>
                    <a:pt x="319" y="934"/>
                  </a:lnTo>
                  <a:lnTo>
                    <a:pt x="316" y="938"/>
                  </a:lnTo>
                  <a:lnTo>
                    <a:pt x="315" y="941"/>
                  </a:lnTo>
                  <a:lnTo>
                    <a:pt x="313" y="938"/>
                  </a:lnTo>
                  <a:lnTo>
                    <a:pt x="310" y="942"/>
                  </a:lnTo>
                  <a:lnTo>
                    <a:pt x="309" y="939"/>
                  </a:lnTo>
                  <a:lnTo>
                    <a:pt x="308" y="936"/>
                  </a:lnTo>
                  <a:lnTo>
                    <a:pt x="306" y="936"/>
                  </a:lnTo>
                  <a:lnTo>
                    <a:pt x="303" y="940"/>
                  </a:lnTo>
                  <a:lnTo>
                    <a:pt x="300" y="940"/>
                  </a:lnTo>
                  <a:lnTo>
                    <a:pt x="300" y="943"/>
                  </a:lnTo>
                  <a:lnTo>
                    <a:pt x="298" y="942"/>
                  </a:lnTo>
                  <a:lnTo>
                    <a:pt x="293" y="945"/>
                  </a:lnTo>
                  <a:lnTo>
                    <a:pt x="292" y="942"/>
                  </a:lnTo>
                  <a:lnTo>
                    <a:pt x="289" y="947"/>
                  </a:lnTo>
                  <a:lnTo>
                    <a:pt x="287" y="948"/>
                  </a:lnTo>
                  <a:lnTo>
                    <a:pt x="284" y="952"/>
                  </a:lnTo>
                  <a:lnTo>
                    <a:pt x="275" y="953"/>
                  </a:lnTo>
                  <a:lnTo>
                    <a:pt x="273" y="952"/>
                  </a:lnTo>
                  <a:lnTo>
                    <a:pt x="270" y="953"/>
                  </a:lnTo>
                  <a:lnTo>
                    <a:pt x="269" y="949"/>
                  </a:lnTo>
                  <a:lnTo>
                    <a:pt x="270" y="945"/>
                  </a:lnTo>
                  <a:lnTo>
                    <a:pt x="267" y="948"/>
                  </a:lnTo>
                  <a:lnTo>
                    <a:pt x="267" y="951"/>
                  </a:lnTo>
                  <a:lnTo>
                    <a:pt x="265" y="954"/>
                  </a:lnTo>
                  <a:lnTo>
                    <a:pt x="264" y="956"/>
                  </a:lnTo>
                  <a:lnTo>
                    <a:pt x="263" y="959"/>
                  </a:lnTo>
                  <a:lnTo>
                    <a:pt x="259" y="962"/>
                  </a:lnTo>
                  <a:lnTo>
                    <a:pt x="259" y="966"/>
                  </a:lnTo>
                  <a:lnTo>
                    <a:pt x="254" y="971"/>
                  </a:lnTo>
                  <a:lnTo>
                    <a:pt x="250" y="971"/>
                  </a:lnTo>
                  <a:lnTo>
                    <a:pt x="246" y="974"/>
                  </a:lnTo>
                  <a:lnTo>
                    <a:pt x="246" y="970"/>
                  </a:lnTo>
                  <a:lnTo>
                    <a:pt x="249" y="969"/>
                  </a:lnTo>
                  <a:lnTo>
                    <a:pt x="255" y="964"/>
                  </a:lnTo>
                  <a:lnTo>
                    <a:pt x="256" y="961"/>
                  </a:lnTo>
                  <a:lnTo>
                    <a:pt x="258" y="960"/>
                  </a:lnTo>
                  <a:lnTo>
                    <a:pt x="260" y="958"/>
                  </a:lnTo>
                  <a:lnTo>
                    <a:pt x="261" y="954"/>
                  </a:lnTo>
                  <a:lnTo>
                    <a:pt x="261" y="951"/>
                  </a:lnTo>
                  <a:lnTo>
                    <a:pt x="259" y="957"/>
                  </a:lnTo>
                  <a:lnTo>
                    <a:pt x="254" y="959"/>
                  </a:lnTo>
                  <a:lnTo>
                    <a:pt x="252" y="956"/>
                  </a:lnTo>
                  <a:lnTo>
                    <a:pt x="256" y="953"/>
                  </a:lnTo>
                  <a:lnTo>
                    <a:pt x="257" y="950"/>
                  </a:lnTo>
                  <a:lnTo>
                    <a:pt x="251" y="950"/>
                  </a:lnTo>
                  <a:lnTo>
                    <a:pt x="247" y="950"/>
                  </a:lnTo>
                  <a:lnTo>
                    <a:pt x="245" y="947"/>
                  </a:lnTo>
                  <a:lnTo>
                    <a:pt x="247" y="943"/>
                  </a:lnTo>
                  <a:lnTo>
                    <a:pt x="244" y="946"/>
                  </a:lnTo>
                  <a:lnTo>
                    <a:pt x="243" y="945"/>
                  </a:lnTo>
                  <a:lnTo>
                    <a:pt x="243" y="946"/>
                  </a:lnTo>
                  <a:lnTo>
                    <a:pt x="241" y="948"/>
                  </a:lnTo>
                  <a:lnTo>
                    <a:pt x="239" y="946"/>
                  </a:lnTo>
                  <a:lnTo>
                    <a:pt x="243" y="945"/>
                  </a:lnTo>
                  <a:lnTo>
                    <a:pt x="242" y="944"/>
                  </a:lnTo>
                  <a:lnTo>
                    <a:pt x="239" y="943"/>
                  </a:lnTo>
                  <a:lnTo>
                    <a:pt x="238" y="940"/>
                  </a:lnTo>
                  <a:lnTo>
                    <a:pt x="239" y="934"/>
                  </a:lnTo>
                  <a:lnTo>
                    <a:pt x="242" y="930"/>
                  </a:lnTo>
                  <a:lnTo>
                    <a:pt x="243" y="925"/>
                  </a:lnTo>
                  <a:lnTo>
                    <a:pt x="244" y="923"/>
                  </a:lnTo>
                  <a:lnTo>
                    <a:pt x="241" y="927"/>
                  </a:lnTo>
                  <a:lnTo>
                    <a:pt x="239" y="927"/>
                  </a:lnTo>
                  <a:lnTo>
                    <a:pt x="236" y="928"/>
                  </a:lnTo>
                  <a:lnTo>
                    <a:pt x="231" y="935"/>
                  </a:lnTo>
                  <a:lnTo>
                    <a:pt x="225" y="938"/>
                  </a:lnTo>
                  <a:lnTo>
                    <a:pt x="222" y="940"/>
                  </a:lnTo>
                  <a:lnTo>
                    <a:pt x="224" y="937"/>
                  </a:lnTo>
                  <a:lnTo>
                    <a:pt x="224" y="934"/>
                  </a:lnTo>
                  <a:lnTo>
                    <a:pt x="226" y="932"/>
                  </a:lnTo>
                  <a:lnTo>
                    <a:pt x="224" y="933"/>
                  </a:lnTo>
                  <a:lnTo>
                    <a:pt x="220" y="936"/>
                  </a:lnTo>
                  <a:lnTo>
                    <a:pt x="217" y="937"/>
                  </a:lnTo>
                  <a:lnTo>
                    <a:pt x="217" y="934"/>
                  </a:lnTo>
                  <a:lnTo>
                    <a:pt x="218" y="931"/>
                  </a:lnTo>
                  <a:lnTo>
                    <a:pt x="219" y="928"/>
                  </a:lnTo>
                  <a:lnTo>
                    <a:pt x="221" y="925"/>
                  </a:lnTo>
                  <a:lnTo>
                    <a:pt x="222" y="922"/>
                  </a:lnTo>
                  <a:lnTo>
                    <a:pt x="220" y="924"/>
                  </a:lnTo>
                  <a:lnTo>
                    <a:pt x="215" y="925"/>
                  </a:lnTo>
                  <a:lnTo>
                    <a:pt x="209" y="926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6" y="923"/>
                  </a:lnTo>
                  <a:lnTo>
                    <a:pt x="194" y="921"/>
                  </a:lnTo>
                  <a:lnTo>
                    <a:pt x="189" y="919"/>
                  </a:lnTo>
                  <a:lnTo>
                    <a:pt x="189" y="916"/>
                  </a:lnTo>
                  <a:lnTo>
                    <a:pt x="186" y="916"/>
                  </a:lnTo>
                  <a:lnTo>
                    <a:pt x="187" y="920"/>
                  </a:lnTo>
                  <a:lnTo>
                    <a:pt x="185" y="920"/>
                  </a:lnTo>
                  <a:lnTo>
                    <a:pt x="183" y="917"/>
                  </a:lnTo>
                  <a:lnTo>
                    <a:pt x="182" y="913"/>
                  </a:lnTo>
                  <a:lnTo>
                    <a:pt x="184" y="911"/>
                  </a:lnTo>
                  <a:lnTo>
                    <a:pt x="183" y="908"/>
                  </a:lnTo>
                  <a:lnTo>
                    <a:pt x="180" y="910"/>
                  </a:lnTo>
                  <a:lnTo>
                    <a:pt x="179" y="912"/>
                  </a:lnTo>
                  <a:lnTo>
                    <a:pt x="177" y="913"/>
                  </a:lnTo>
                  <a:lnTo>
                    <a:pt x="177" y="916"/>
                  </a:lnTo>
                  <a:lnTo>
                    <a:pt x="177" y="919"/>
                  </a:lnTo>
                  <a:lnTo>
                    <a:pt x="172" y="922"/>
                  </a:lnTo>
                  <a:lnTo>
                    <a:pt x="172" y="918"/>
                  </a:lnTo>
                  <a:lnTo>
                    <a:pt x="169" y="915"/>
                  </a:lnTo>
                  <a:lnTo>
                    <a:pt x="172" y="915"/>
                  </a:lnTo>
                  <a:lnTo>
                    <a:pt x="168" y="915"/>
                  </a:lnTo>
                  <a:lnTo>
                    <a:pt x="164" y="912"/>
                  </a:lnTo>
                  <a:lnTo>
                    <a:pt x="166" y="912"/>
                  </a:lnTo>
                  <a:lnTo>
                    <a:pt x="164" y="910"/>
                  </a:lnTo>
                  <a:lnTo>
                    <a:pt x="162" y="909"/>
                  </a:lnTo>
                  <a:lnTo>
                    <a:pt x="160" y="906"/>
                  </a:lnTo>
                  <a:lnTo>
                    <a:pt x="164" y="905"/>
                  </a:lnTo>
                  <a:lnTo>
                    <a:pt x="163" y="902"/>
                  </a:lnTo>
                  <a:lnTo>
                    <a:pt x="161" y="899"/>
                  </a:lnTo>
                  <a:lnTo>
                    <a:pt x="160" y="894"/>
                  </a:lnTo>
                  <a:lnTo>
                    <a:pt x="158" y="893"/>
                  </a:lnTo>
                  <a:lnTo>
                    <a:pt x="156" y="888"/>
                  </a:lnTo>
                  <a:lnTo>
                    <a:pt x="159" y="888"/>
                  </a:lnTo>
                  <a:lnTo>
                    <a:pt x="158" y="883"/>
                  </a:lnTo>
                  <a:lnTo>
                    <a:pt x="160" y="884"/>
                  </a:lnTo>
                  <a:lnTo>
                    <a:pt x="159" y="882"/>
                  </a:lnTo>
                  <a:lnTo>
                    <a:pt x="155" y="876"/>
                  </a:lnTo>
                  <a:lnTo>
                    <a:pt x="153" y="873"/>
                  </a:lnTo>
                  <a:lnTo>
                    <a:pt x="155" y="872"/>
                  </a:lnTo>
                  <a:lnTo>
                    <a:pt x="159" y="870"/>
                  </a:lnTo>
                  <a:lnTo>
                    <a:pt x="158" y="867"/>
                  </a:lnTo>
                  <a:lnTo>
                    <a:pt x="158" y="864"/>
                  </a:lnTo>
                  <a:lnTo>
                    <a:pt x="157" y="861"/>
                  </a:lnTo>
                  <a:lnTo>
                    <a:pt x="159" y="859"/>
                  </a:lnTo>
                  <a:lnTo>
                    <a:pt x="161" y="856"/>
                  </a:lnTo>
                  <a:lnTo>
                    <a:pt x="159" y="853"/>
                  </a:lnTo>
                  <a:lnTo>
                    <a:pt x="157" y="853"/>
                  </a:lnTo>
                  <a:lnTo>
                    <a:pt x="158" y="849"/>
                  </a:lnTo>
                  <a:lnTo>
                    <a:pt x="159" y="846"/>
                  </a:lnTo>
                  <a:lnTo>
                    <a:pt x="158" y="844"/>
                  </a:lnTo>
                  <a:lnTo>
                    <a:pt x="157" y="841"/>
                  </a:lnTo>
                  <a:lnTo>
                    <a:pt x="154" y="839"/>
                  </a:lnTo>
                  <a:lnTo>
                    <a:pt x="157" y="838"/>
                  </a:lnTo>
                  <a:lnTo>
                    <a:pt x="157" y="834"/>
                  </a:lnTo>
                  <a:lnTo>
                    <a:pt x="152" y="832"/>
                  </a:lnTo>
                  <a:lnTo>
                    <a:pt x="157" y="831"/>
                  </a:lnTo>
                  <a:lnTo>
                    <a:pt x="157" y="827"/>
                  </a:lnTo>
                  <a:lnTo>
                    <a:pt x="152" y="825"/>
                  </a:lnTo>
                  <a:lnTo>
                    <a:pt x="153" y="822"/>
                  </a:lnTo>
                  <a:lnTo>
                    <a:pt x="159" y="82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56" y="816"/>
                  </a:lnTo>
                  <a:lnTo>
                    <a:pt x="153" y="813"/>
                  </a:lnTo>
                  <a:lnTo>
                    <a:pt x="151" y="810"/>
                  </a:lnTo>
                  <a:lnTo>
                    <a:pt x="154" y="810"/>
                  </a:lnTo>
                  <a:lnTo>
                    <a:pt x="149" y="807"/>
                  </a:lnTo>
                  <a:lnTo>
                    <a:pt x="147" y="804"/>
                  </a:lnTo>
                  <a:lnTo>
                    <a:pt x="147" y="800"/>
                  </a:lnTo>
                  <a:lnTo>
                    <a:pt x="144" y="796"/>
                  </a:lnTo>
                  <a:lnTo>
                    <a:pt x="143" y="794"/>
                  </a:lnTo>
                  <a:lnTo>
                    <a:pt x="141" y="790"/>
                  </a:lnTo>
                  <a:lnTo>
                    <a:pt x="138" y="790"/>
                  </a:lnTo>
                  <a:lnTo>
                    <a:pt x="136" y="789"/>
                  </a:lnTo>
                  <a:lnTo>
                    <a:pt x="136" y="787"/>
                  </a:lnTo>
                  <a:lnTo>
                    <a:pt x="135" y="780"/>
                  </a:lnTo>
                  <a:lnTo>
                    <a:pt x="134" y="774"/>
                  </a:lnTo>
                  <a:lnTo>
                    <a:pt x="135" y="768"/>
                  </a:lnTo>
                  <a:lnTo>
                    <a:pt x="135" y="763"/>
                  </a:lnTo>
                  <a:lnTo>
                    <a:pt x="135" y="759"/>
                  </a:lnTo>
                  <a:lnTo>
                    <a:pt x="134" y="763"/>
                  </a:lnTo>
                  <a:lnTo>
                    <a:pt x="133" y="758"/>
                  </a:lnTo>
                  <a:lnTo>
                    <a:pt x="132" y="753"/>
                  </a:lnTo>
                  <a:lnTo>
                    <a:pt x="129" y="749"/>
                  </a:lnTo>
                  <a:lnTo>
                    <a:pt x="127" y="752"/>
                  </a:lnTo>
                  <a:lnTo>
                    <a:pt x="126" y="749"/>
                  </a:lnTo>
                  <a:lnTo>
                    <a:pt x="125" y="746"/>
                  </a:lnTo>
                  <a:lnTo>
                    <a:pt x="121" y="742"/>
                  </a:lnTo>
                  <a:lnTo>
                    <a:pt x="121" y="739"/>
                  </a:lnTo>
                  <a:lnTo>
                    <a:pt x="120" y="735"/>
                  </a:lnTo>
                  <a:lnTo>
                    <a:pt x="122" y="732"/>
                  </a:lnTo>
                  <a:lnTo>
                    <a:pt x="119" y="730"/>
                  </a:lnTo>
                  <a:lnTo>
                    <a:pt x="117" y="725"/>
                  </a:lnTo>
                  <a:lnTo>
                    <a:pt x="118" y="722"/>
                  </a:lnTo>
                  <a:lnTo>
                    <a:pt x="119" y="719"/>
                  </a:lnTo>
                  <a:lnTo>
                    <a:pt x="116" y="714"/>
                  </a:lnTo>
                  <a:lnTo>
                    <a:pt x="119" y="713"/>
                  </a:lnTo>
                  <a:lnTo>
                    <a:pt x="120" y="709"/>
                  </a:lnTo>
                  <a:lnTo>
                    <a:pt x="120" y="705"/>
                  </a:lnTo>
                  <a:lnTo>
                    <a:pt x="124" y="706"/>
                  </a:lnTo>
                  <a:lnTo>
                    <a:pt x="127" y="700"/>
                  </a:lnTo>
                  <a:lnTo>
                    <a:pt x="127" y="697"/>
                  </a:lnTo>
                  <a:lnTo>
                    <a:pt x="127" y="693"/>
                  </a:lnTo>
                  <a:lnTo>
                    <a:pt x="126" y="689"/>
                  </a:lnTo>
                  <a:lnTo>
                    <a:pt x="128" y="684"/>
                  </a:lnTo>
                  <a:lnTo>
                    <a:pt x="131" y="686"/>
                  </a:lnTo>
                  <a:lnTo>
                    <a:pt x="134" y="688"/>
                  </a:lnTo>
                  <a:lnTo>
                    <a:pt x="136" y="687"/>
                  </a:lnTo>
                  <a:lnTo>
                    <a:pt x="134" y="685"/>
                  </a:lnTo>
                  <a:lnTo>
                    <a:pt x="131" y="683"/>
                  </a:lnTo>
                  <a:lnTo>
                    <a:pt x="130" y="679"/>
                  </a:lnTo>
                  <a:lnTo>
                    <a:pt x="127" y="677"/>
                  </a:lnTo>
                  <a:lnTo>
                    <a:pt x="128" y="674"/>
                  </a:lnTo>
                  <a:lnTo>
                    <a:pt x="126" y="671"/>
                  </a:lnTo>
                  <a:lnTo>
                    <a:pt x="130" y="671"/>
                  </a:lnTo>
                  <a:lnTo>
                    <a:pt x="135" y="671"/>
                  </a:lnTo>
                  <a:lnTo>
                    <a:pt x="136" y="667"/>
                  </a:lnTo>
                  <a:lnTo>
                    <a:pt x="140" y="665"/>
                  </a:lnTo>
                  <a:lnTo>
                    <a:pt x="142" y="670"/>
                  </a:lnTo>
                  <a:lnTo>
                    <a:pt x="147" y="674"/>
                  </a:lnTo>
                  <a:lnTo>
                    <a:pt x="145" y="671"/>
                  </a:lnTo>
                  <a:lnTo>
                    <a:pt x="146" y="666"/>
                  </a:lnTo>
                  <a:lnTo>
                    <a:pt x="151" y="665"/>
                  </a:lnTo>
                  <a:lnTo>
                    <a:pt x="155" y="664"/>
                  </a:lnTo>
                  <a:lnTo>
                    <a:pt x="156" y="661"/>
                  </a:lnTo>
                  <a:lnTo>
                    <a:pt x="157" y="658"/>
                  </a:lnTo>
                  <a:lnTo>
                    <a:pt x="159" y="659"/>
                  </a:lnTo>
                  <a:lnTo>
                    <a:pt x="161" y="655"/>
                  </a:lnTo>
                  <a:lnTo>
                    <a:pt x="158" y="652"/>
                  </a:lnTo>
                  <a:lnTo>
                    <a:pt x="154" y="649"/>
                  </a:lnTo>
                  <a:lnTo>
                    <a:pt x="151" y="644"/>
                  </a:lnTo>
                  <a:lnTo>
                    <a:pt x="156" y="646"/>
                  </a:lnTo>
                  <a:lnTo>
                    <a:pt x="158" y="646"/>
                  </a:lnTo>
                  <a:lnTo>
                    <a:pt x="156" y="643"/>
                  </a:lnTo>
                  <a:lnTo>
                    <a:pt x="154" y="641"/>
                  </a:lnTo>
                  <a:lnTo>
                    <a:pt x="153" y="638"/>
                  </a:lnTo>
                  <a:lnTo>
                    <a:pt x="156" y="640"/>
                  </a:lnTo>
                  <a:lnTo>
                    <a:pt x="159" y="643"/>
                  </a:lnTo>
                  <a:lnTo>
                    <a:pt x="160" y="638"/>
                  </a:lnTo>
                  <a:lnTo>
                    <a:pt x="160" y="634"/>
                  </a:lnTo>
                  <a:lnTo>
                    <a:pt x="161" y="631"/>
                  </a:lnTo>
                  <a:lnTo>
                    <a:pt x="163" y="631"/>
                  </a:lnTo>
                  <a:lnTo>
                    <a:pt x="160" y="627"/>
                  </a:lnTo>
                  <a:lnTo>
                    <a:pt x="161" y="624"/>
                  </a:lnTo>
                  <a:lnTo>
                    <a:pt x="163" y="619"/>
                  </a:lnTo>
                  <a:lnTo>
                    <a:pt x="166" y="618"/>
                  </a:lnTo>
                  <a:lnTo>
                    <a:pt x="169" y="622"/>
                  </a:lnTo>
                  <a:lnTo>
                    <a:pt x="171" y="625"/>
                  </a:lnTo>
                  <a:lnTo>
                    <a:pt x="173" y="619"/>
                  </a:lnTo>
                  <a:lnTo>
                    <a:pt x="175" y="617"/>
                  </a:lnTo>
                  <a:lnTo>
                    <a:pt x="172" y="614"/>
                  </a:lnTo>
                  <a:lnTo>
                    <a:pt x="175" y="614"/>
                  </a:lnTo>
                  <a:lnTo>
                    <a:pt x="175" y="611"/>
                  </a:lnTo>
                  <a:lnTo>
                    <a:pt x="174" y="608"/>
                  </a:lnTo>
                  <a:lnTo>
                    <a:pt x="177" y="609"/>
                  </a:lnTo>
                  <a:lnTo>
                    <a:pt x="177" y="607"/>
                  </a:lnTo>
                  <a:lnTo>
                    <a:pt x="179" y="602"/>
                  </a:lnTo>
                  <a:lnTo>
                    <a:pt x="181" y="601"/>
                  </a:lnTo>
                  <a:lnTo>
                    <a:pt x="182" y="598"/>
                  </a:lnTo>
                  <a:lnTo>
                    <a:pt x="187" y="596"/>
                  </a:lnTo>
                  <a:lnTo>
                    <a:pt x="188" y="594"/>
                  </a:lnTo>
                  <a:lnTo>
                    <a:pt x="192" y="592"/>
                  </a:lnTo>
                  <a:lnTo>
                    <a:pt x="190" y="590"/>
                  </a:lnTo>
                  <a:lnTo>
                    <a:pt x="189" y="588"/>
                  </a:lnTo>
                  <a:lnTo>
                    <a:pt x="188" y="581"/>
                  </a:lnTo>
                  <a:lnTo>
                    <a:pt x="191" y="581"/>
                  </a:lnTo>
                  <a:lnTo>
                    <a:pt x="195" y="581"/>
                  </a:lnTo>
                  <a:lnTo>
                    <a:pt x="197" y="581"/>
                  </a:lnTo>
                  <a:lnTo>
                    <a:pt x="197" y="578"/>
                  </a:lnTo>
                  <a:lnTo>
                    <a:pt x="194" y="575"/>
                  </a:lnTo>
                  <a:lnTo>
                    <a:pt x="197" y="572"/>
                  </a:lnTo>
                  <a:lnTo>
                    <a:pt x="199" y="568"/>
                  </a:lnTo>
                  <a:lnTo>
                    <a:pt x="199" y="564"/>
                  </a:lnTo>
                  <a:lnTo>
                    <a:pt x="202" y="562"/>
                  </a:lnTo>
                  <a:lnTo>
                    <a:pt x="203" y="558"/>
                  </a:lnTo>
                  <a:lnTo>
                    <a:pt x="206" y="558"/>
                  </a:lnTo>
                  <a:lnTo>
                    <a:pt x="205" y="556"/>
                  </a:lnTo>
                  <a:lnTo>
                    <a:pt x="205" y="552"/>
                  </a:lnTo>
                  <a:lnTo>
                    <a:pt x="206" y="548"/>
                  </a:lnTo>
                  <a:lnTo>
                    <a:pt x="206" y="546"/>
                  </a:lnTo>
                  <a:lnTo>
                    <a:pt x="208" y="543"/>
                  </a:lnTo>
                  <a:lnTo>
                    <a:pt x="209" y="540"/>
                  </a:lnTo>
                  <a:lnTo>
                    <a:pt x="211" y="538"/>
                  </a:lnTo>
                  <a:lnTo>
                    <a:pt x="212" y="535"/>
                  </a:lnTo>
                  <a:lnTo>
                    <a:pt x="215" y="531"/>
                  </a:lnTo>
                  <a:lnTo>
                    <a:pt x="217" y="527"/>
                  </a:lnTo>
                  <a:lnTo>
                    <a:pt x="217" y="524"/>
                  </a:lnTo>
                  <a:lnTo>
                    <a:pt x="216" y="521"/>
                  </a:lnTo>
                  <a:lnTo>
                    <a:pt x="217" y="518"/>
                  </a:lnTo>
                  <a:lnTo>
                    <a:pt x="217" y="515"/>
                  </a:lnTo>
                  <a:lnTo>
                    <a:pt x="219" y="512"/>
                  </a:lnTo>
                  <a:lnTo>
                    <a:pt x="220" y="509"/>
                  </a:lnTo>
                  <a:lnTo>
                    <a:pt x="221" y="505"/>
                  </a:lnTo>
                  <a:lnTo>
                    <a:pt x="224" y="504"/>
                  </a:lnTo>
                  <a:lnTo>
                    <a:pt x="224" y="500"/>
                  </a:lnTo>
                  <a:lnTo>
                    <a:pt x="226" y="499"/>
                  </a:lnTo>
                  <a:lnTo>
                    <a:pt x="227" y="496"/>
                  </a:lnTo>
                  <a:lnTo>
                    <a:pt x="232" y="494"/>
                  </a:lnTo>
                  <a:lnTo>
                    <a:pt x="238" y="489"/>
                  </a:lnTo>
                  <a:lnTo>
                    <a:pt x="241" y="491"/>
                  </a:lnTo>
                  <a:lnTo>
                    <a:pt x="244" y="494"/>
                  </a:lnTo>
                  <a:lnTo>
                    <a:pt x="247" y="494"/>
                  </a:lnTo>
                  <a:lnTo>
                    <a:pt x="250" y="494"/>
                  </a:lnTo>
                  <a:lnTo>
                    <a:pt x="250" y="491"/>
                  </a:lnTo>
                  <a:lnTo>
                    <a:pt x="249" y="488"/>
                  </a:lnTo>
                  <a:lnTo>
                    <a:pt x="245" y="485"/>
                  </a:lnTo>
                  <a:lnTo>
                    <a:pt x="241" y="482"/>
                  </a:lnTo>
                  <a:lnTo>
                    <a:pt x="246" y="479"/>
                  </a:lnTo>
                  <a:lnTo>
                    <a:pt x="248" y="481"/>
                  </a:lnTo>
                  <a:lnTo>
                    <a:pt x="250" y="479"/>
                  </a:lnTo>
                  <a:lnTo>
                    <a:pt x="249" y="476"/>
                  </a:lnTo>
                  <a:lnTo>
                    <a:pt x="247" y="473"/>
                  </a:lnTo>
                  <a:lnTo>
                    <a:pt x="246" y="471"/>
                  </a:lnTo>
                  <a:lnTo>
                    <a:pt x="243" y="468"/>
                  </a:lnTo>
                  <a:lnTo>
                    <a:pt x="238" y="468"/>
                  </a:lnTo>
                  <a:lnTo>
                    <a:pt x="238" y="465"/>
                  </a:lnTo>
                  <a:lnTo>
                    <a:pt x="240" y="462"/>
                  </a:lnTo>
                  <a:lnTo>
                    <a:pt x="239" y="459"/>
                  </a:lnTo>
                  <a:lnTo>
                    <a:pt x="240" y="455"/>
                  </a:lnTo>
                  <a:lnTo>
                    <a:pt x="238" y="451"/>
                  </a:lnTo>
                  <a:lnTo>
                    <a:pt x="238" y="448"/>
                  </a:lnTo>
                  <a:lnTo>
                    <a:pt x="235" y="445"/>
                  </a:lnTo>
                  <a:lnTo>
                    <a:pt x="237" y="442"/>
                  </a:lnTo>
                  <a:lnTo>
                    <a:pt x="237" y="436"/>
                  </a:lnTo>
                  <a:lnTo>
                    <a:pt x="234" y="433"/>
                  </a:lnTo>
                  <a:lnTo>
                    <a:pt x="229" y="429"/>
                  </a:lnTo>
                  <a:lnTo>
                    <a:pt x="226" y="430"/>
                  </a:lnTo>
                  <a:lnTo>
                    <a:pt x="224" y="427"/>
                  </a:lnTo>
                  <a:lnTo>
                    <a:pt x="220" y="426"/>
                  </a:lnTo>
                  <a:lnTo>
                    <a:pt x="217" y="425"/>
                  </a:lnTo>
                  <a:lnTo>
                    <a:pt x="215" y="424"/>
                  </a:lnTo>
                  <a:lnTo>
                    <a:pt x="211" y="423"/>
                  </a:lnTo>
                  <a:lnTo>
                    <a:pt x="208" y="426"/>
                  </a:lnTo>
                  <a:lnTo>
                    <a:pt x="205" y="422"/>
                  </a:lnTo>
                  <a:lnTo>
                    <a:pt x="202" y="421"/>
                  </a:lnTo>
                  <a:lnTo>
                    <a:pt x="200" y="417"/>
                  </a:lnTo>
                  <a:lnTo>
                    <a:pt x="199" y="413"/>
                  </a:lnTo>
                  <a:lnTo>
                    <a:pt x="200" y="406"/>
                  </a:lnTo>
                  <a:lnTo>
                    <a:pt x="201" y="403"/>
                  </a:lnTo>
                  <a:lnTo>
                    <a:pt x="199" y="407"/>
                  </a:lnTo>
                  <a:lnTo>
                    <a:pt x="198" y="411"/>
                  </a:lnTo>
                  <a:lnTo>
                    <a:pt x="195" y="413"/>
                  </a:lnTo>
                  <a:lnTo>
                    <a:pt x="194" y="415"/>
                  </a:lnTo>
                  <a:lnTo>
                    <a:pt x="192" y="415"/>
                  </a:lnTo>
                  <a:lnTo>
                    <a:pt x="188" y="413"/>
                  </a:lnTo>
                  <a:lnTo>
                    <a:pt x="186" y="416"/>
                  </a:lnTo>
                  <a:lnTo>
                    <a:pt x="184" y="413"/>
                  </a:lnTo>
                  <a:lnTo>
                    <a:pt x="181" y="409"/>
                  </a:lnTo>
                  <a:lnTo>
                    <a:pt x="179" y="406"/>
                  </a:lnTo>
                  <a:lnTo>
                    <a:pt x="177" y="402"/>
                  </a:lnTo>
                  <a:lnTo>
                    <a:pt x="176" y="399"/>
                  </a:lnTo>
                  <a:lnTo>
                    <a:pt x="174" y="395"/>
                  </a:lnTo>
                  <a:lnTo>
                    <a:pt x="172" y="392"/>
                  </a:lnTo>
                  <a:lnTo>
                    <a:pt x="168" y="385"/>
                  </a:lnTo>
                  <a:lnTo>
                    <a:pt x="162" y="384"/>
                  </a:lnTo>
                  <a:lnTo>
                    <a:pt x="159" y="382"/>
                  </a:lnTo>
                  <a:lnTo>
                    <a:pt x="157" y="377"/>
                  </a:lnTo>
                  <a:lnTo>
                    <a:pt x="155" y="373"/>
                  </a:lnTo>
                  <a:lnTo>
                    <a:pt x="155" y="370"/>
                  </a:lnTo>
                  <a:lnTo>
                    <a:pt x="154" y="366"/>
                  </a:lnTo>
                  <a:lnTo>
                    <a:pt x="152" y="363"/>
                  </a:lnTo>
                  <a:lnTo>
                    <a:pt x="152" y="360"/>
                  </a:lnTo>
                  <a:lnTo>
                    <a:pt x="153" y="357"/>
                  </a:lnTo>
                  <a:lnTo>
                    <a:pt x="155" y="354"/>
                  </a:lnTo>
                  <a:lnTo>
                    <a:pt x="158" y="348"/>
                  </a:lnTo>
                  <a:lnTo>
                    <a:pt x="158" y="345"/>
                  </a:lnTo>
                  <a:lnTo>
                    <a:pt x="157" y="341"/>
                  </a:lnTo>
                  <a:lnTo>
                    <a:pt x="157" y="338"/>
                  </a:lnTo>
                  <a:lnTo>
                    <a:pt x="156" y="335"/>
                  </a:lnTo>
                  <a:lnTo>
                    <a:pt x="155" y="331"/>
                  </a:lnTo>
                  <a:lnTo>
                    <a:pt x="156" y="328"/>
                  </a:lnTo>
                  <a:lnTo>
                    <a:pt x="158" y="326"/>
                  </a:lnTo>
                  <a:lnTo>
                    <a:pt x="155" y="320"/>
                  </a:lnTo>
                  <a:lnTo>
                    <a:pt x="152" y="317"/>
                  </a:lnTo>
                  <a:lnTo>
                    <a:pt x="147" y="311"/>
                  </a:lnTo>
                  <a:lnTo>
                    <a:pt x="144" y="310"/>
                  </a:lnTo>
                  <a:lnTo>
                    <a:pt x="140" y="305"/>
                  </a:lnTo>
                  <a:lnTo>
                    <a:pt x="139" y="302"/>
                  </a:lnTo>
                  <a:lnTo>
                    <a:pt x="137" y="299"/>
                  </a:lnTo>
                  <a:lnTo>
                    <a:pt x="135" y="293"/>
                  </a:lnTo>
                  <a:lnTo>
                    <a:pt x="134" y="290"/>
                  </a:lnTo>
                  <a:lnTo>
                    <a:pt x="133" y="287"/>
                  </a:lnTo>
                  <a:lnTo>
                    <a:pt x="137" y="284"/>
                  </a:lnTo>
                  <a:lnTo>
                    <a:pt x="138" y="278"/>
                  </a:lnTo>
                  <a:lnTo>
                    <a:pt x="136" y="275"/>
                  </a:lnTo>
                  <a:lnTo>
                    <a:pt x="136" y="271"/>
                  </a:lnTo>
                  <a:lnTo>
                    <a:pt x="132" y="270"/>
                  </a:lnTo>
                  <a:lnTo>
                    <a:pt x="129" y="269"/>
                  </a:lnTo>
                  <a:lnTo>
                    <a:pt x="127" y="270"/>
                  </a:lnTo>
                  <a:lnTo>
                    <a:pt x="123" y="267"/>
                  </a:lnTo>
                  <a:lnTo>
                    <a:pt x="123" y="264"/>
                  </a:lnTo>
                  <a:lnTo>
                    <a:pt x="123" y="261"/>
                  </a:lnTo>
                  <a:lnTo>
                    <a:pt x="125" y="258"/>
                  </a:lnTo>
                  <a:lnTo>
                    <a:pt x="125" y="255"/>
                  </a:lnTo>
                  <a:lnTo>
                    <a:pt x="123" y="252"/>
                  </a:lnTo>
                  <a:lnTo>
                    <a:pt x="121" y="247"/>
                  </a:lnTo>
                  <a:lnTo>
                    <a:pt x="120" y="244"/>
                  </a:lnTo>
                  <a:lnTo>
                    <a:pt x="119" y="239"/>
                  </a:lnTo>
                  <a:lnTo>
                    <a:pt x="118" y="235"/>
                  </a:lnTo>
                  <a:lnTo>
                    <a:pt x="118" y="231"/>
                  </a:lnTo>
                  <a:lnTo>
                    <a:pt x="121" y="229"/>
                  </a:lnTo>
                  <a:lnTo>
                    <a:pt x="122" y="225"/>
                  </a:lnTo>
                  <a:lnTo>
                    <a:pt x="121" y="223"/>
                  </a:lnTo>
                  <a:lnTo>
                    <a:pt x="118" y="222"/>
                  </a:lnTo>
                  <a:lnTo>
                    <a:pt x="114" y="219"/>
                  </a:lnTo>
                  <a:lnTo>
                    <a:pt x="110" y="217"/>
                  </a:lnTo>
                  <a:lnTo>
                    <a:pt x="107" y="209"/>
                  </a:lnTo>
                  <a:lnTo>
                    <a:pt x="105" y="208"/>
                  </a:lnTo>
                  <a:lnTo>
                    <a:pt x="102" y="211"/>
                  </a:lnTo>
                  <a:lnTo>
                    <a:pt x="100" y="206"/>
                  </a:lnTo>
                  <a:lnTo>
                    <a:pt x="99" y="202"/>
                  </a:lnTo>
                  <a:lnTo>
                    <a:pt x="97" y="199"/>
                  </a:lnTo>
                  <a:lnTo>
                    <a:pt x="95" y="196"/>
                  </a:lnTo>
                  <a:lnTo>
                    <a:pt x="89" y="193"/>
                  </a:lnTo>
                  <a:lnTo>
                    <a:pt x="85" y="189"/>
                  </a:lnTo>
                  <a:lnTo>
                    <a:pt x="82" y="190"/>
                  </a:lnTo>
                  <a:lnTo>
                    <a:pt x="80" y="187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6"/>
                  </a:lnTo>
                  <a:lnTo>
                    <a:pt x="68" y="186"/>
                  </a:lnTo>
                  <a:lnTo>
                    <a:pt x="65" y="185"/>
                  </a:lnTo>
                  <a:lnTo>
                    <a:pt x="57" y="186"/>
                  </a:lnTo>
                  <a:lnTo>
                    <a:pt x="55" y="183"/>
                  </a:lnTo>
                  <a:lnTo>
                    <a:pt x="50" y="179"/>
                  </a:lnTo>
                  <a:lnTo>
                    <a:pt x="44" y="178"/>
                  </a:lnTo>
                  <a:lnTo>
                    <a:pt x="43" y="175"/>
                  </a:lnTo>
                  <a:lnTo>
                    <a:pt x="37" y="172"/>
                  </a:lnTo>
                  <a:lnTo>
                    <a:pt x="34" y="171"/>
                  </a:lnTo>
                  <a:lnTo>
                    <a:pt x="31" y="167"/>
                  </a:lnTo>
                  <a:lnTo>
                    <a:pt x="27" y="165"/>
                  </a:lnTo>
                  <a:lnTo>
                    <a:pt x="23" y="160"/>
                  </a:lnTo>
                  <a:lnTo>
                    <a:pt x="20" y="158"/>
                  </a:lnTo>
                  <a:lnTo>
                    <a:pt x="17" y="156"/>
                  </a:lnTo>
                  <a:lnTo>
                    <a:pt x="11" y="155"/>
                  </a:lnTo>
                  <a:lnTo>
                    <a:pt x="10" y="152"/>
                  </a:lnTo>
                  <a:lnTo>
                    <a:pt x="11" y="150"/>
                  </a:lnTo>
                  <a:lnTo>
                    <a:pt x="10" y="147"/>
                  </a:lnTo>
                  <a:lnTo>
                    <a:pt x="4" y="144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13" y="140"/>
                  </a:lnTo>
                  <a:lnTo>
                    <a:pt x="16" y="135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8" y="116"/>
                  </a:lnTo>
                  <a:lnTo>
                    <a:pt x="29" y="116"/>
                  </a:lnTo>
                  <a:lnTo>
                    <a:pt x="46" y="137"/>
                  </a:lnTo>
                  <a:lnTo>
                    <a:pt x="51" y="141"/>
                  </a:lnTo>
                  <a:lnTo>
                    <a:pt x="53" y="146"/>
                  </a:lnTo>
                  <a:lnTo>
                    <a:pt x="57" y="150"/>
                  </a:lnTo>
                  <a:lnTo>
                    <a:pt x="60" y="152"/>
                  </a:lnTo>
                  <a:lnTo>
                    <a:pt x="63" y="161"/>
                  </a:lnTo>
                  <a:lnTo>
                    <a:pt x="68" y="161"/>
                  </a:lnTo>
                  <a:lnTo>
                    <a:pt x="80" y="163"/>
                  </a:lnTo>
                  <a:lnTo>
                    <a:pt x="86" y="161"/>
                  </a:lnTo>
                  <a:lnTo>
                    <a:pt x="92" y="166"/>
                  </a:lnTo>
                  <a:lnTo>
                    <a:pt x="101" y="158"/>
                  </a:lnTo>
                  <a:lnTo>
                    <a:pt x="106" y="156"/>
                  </a:lnTo>
                  <a:lnTo>
                    <a:pt x="109" y="154"/>
                  </a:lnTo>
                  <a:lnTo>
                    <a:pt x="109" y="150"/>
                  </a:lnTo>
                  <a:lnTo>
                    <a:pt x="109" y="146"/>
                  </a:lnTo>
                  <a:lnTo>
                    <a:pt x="113" y="143"/>
                  </a:lnTo>
                  <a:lnTo>
                    <a:pt x="121" y="146"/>
                  </a:lnTo>
                  <a:lnTo>
                    <a:pt x="123" y="148"/>
                  </a:lnTo>
                  <a:lnTo>
                    <a:pt x="129" y="150"/>
                  </a:lnTo>
                  <a:lnTo>
                    <a:pt x="134" y="151"/>
                  </a:lnTo>
                  <a:lnTo>
                    <a:pt x="141" y="152"/>
                  </a:lnTo>
                  <a:lnTo>
                    <a:pt x="144" y="154"/>
                  </a:lnTo>
                  <a:lnTo>
                    <a:pt x="148" y="157"/>
                  </a:lnTo>
                  <a:lnTo>
                    <a:pt x="149" y="160"/>
                  </a:lnTo>
                  <a:lnTo>
                    <a:pt x="152" y="157"/>
                  </a:lnTo>
                  <a:lnTo>
                    <a:pt x="153" y="154"/>
                  </a:lnTo>
                  <a:lnTo>
                    <a:pt x="156" y="152"/>
                  </a:lnTo>
                  <a:lnTo>
                    <a:pt x="158" y="148"/>
                  </a:lnTo>
                  <a:lnTo>
                    <a:pt x="156" y="141"/>
                  </a:lnTo>
                  <a:lnTo>
                    <a:pt x="156" y="137"/>
                  </a:lnTo>
                  <a:lnTo>
                    <a:pt x="156" y="134"/>
                  </a:lnTo>
                  <a:lnTo>
                    <a:pt x="161" y="127"/>
                  </a:lnTo>
                  <a:lnTo>
                    <a:pt x="164" y="125"/>
                  </a:lnTo>
                  <a:lnTo>
                    <a:pt x="168" y="126"/>
                  </a:lnTo>
                  <a:lnTo>
                    <a:pt x="170" y="122"/>
                  </a:lnTo>
                  <a:lnTo>
                    <a:pt x="170" y="118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8"/>
                  </a:lnTo>
                  <a:lnTo>
                    <a:pt x="168" y="103"/>
                  </a:lnTo>
                  <a:lnTo>
                    <a:pt x="166" y="99"/>
                  </a:lnTo>
                  <a:lnTo>
                    <a:pt x="165" y="96"/>
                  </a:lnTo>
                  <a:lnTo>
                    <a:pt x="164" y="86"/>
                  </a:lnTo>
                  <a:lnTo>
                    <a:pt x="165" y="79"/>
                  </a:lnTo>
                  <a:lnTo>
                    <a:pt x="163" y="74"/>
                  </a:lnTo>
                  <a:lnTo>
                    <a:pt x="164" y="72"/>
                  </a:lnTo>
                  <a:lnTo>
                    <a:pt x="163" y="69"/>
                  </a:lnTo>
                  <a:lnTo>
                    <a:pt x="163" y="66"/>
                  </a:lnTo>
                  <a:lnTo>
                    <a:pt x="164" y="62"/>
                  </a:lnTo>
                  <a:lnTo>
                    <a:pt x="164" y="58"/>
                  </a:lnTo>
                  <a:lnTo>
                    <a:pt x="162" y="54"/>
                  </a:lnTo>
                  <a:lnTo>
                    <a:pt x="161" y="52"/>
                  </a:lnTo>
                  <a:lnTo>
                    <a:pt x="162" y="49"/>
                  </a:lnTo>
                  <a:lnTo>
                    <a:pt x="167" y="46"/>
                  </a:lnTo>
                  <a:lnTo>
                    <a:pt x="169" y="41"/>
                  </a:lnTo>
                  <a:lnTo>
                    <a:pt x="169" y="37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2" y="27"/>
                  </a:lnTo>
                  <a:lnTo>
                    <a:pt x="173" y="24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3" y="21"/>
                  </a:lnTo>
                  <a:lnTo>
                    <a:pt x="186" y="21"/>
                  </a:lnTo>
                  <a:lnTo>
                    <a:pt x="190" y="22"/>
                  </a:lnTo>
                  <a:lnTo>
                    <a:pt x="197" y="18"/>
                  </a:lnTo>
                  <a:lnTo>
                    <a:pt x="199" y="10"/>
                  </a:lnTo>
                  <a:lnTo>
                    <a:pt x="202" y="7"/>
                  </a:lnTo>
                  <a:lnTo>
                    <a:pt x="203" y="3"/>
                  </a:lnTo>
                  <a:lnTo>
                    <a:pt x="208" y="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65" name="FR"/>
            <p:cNvSpPr>
              <a:spLocks noEditPoints="1"/>
            </p:cNvSpPr>
            <p:nvPr/>
          </p:nvSpPr>
          <p:spPr bwMode="auto">
            <a:xfrm>
              <a:off x="3626730" y="4287962"/>
              <a:ext cx="1709859" cy="1643138"/>
            </a:xfrm>
            <a:custGeom>
              <a:avLst/>
              <a:gdLst>
                <a:gd name="T0" fmla="*/ 900 w 900"/>
                <a:gd name="T1" fmla="*/ 839 h 927"/>
                <a:gd name="T2" fmla="*/ 877 w 900"/>
                <a:gd name="T3" fmla="*/ 923 h 927"/>
                <a:gd name="T4" fmla="*/ 839 w 900"/>
                <a:gd name="T5" fmla="*/ 891 h 927"/>
                <a:gd name="T6" fmla="*/ 832 w 900"/>
                <a:gd name="T7" fmla="*/ 847 h 927"/>
                <a:gd name="T8" fmla="*/ 864 w 900"/>
                <a:gd name="T9" fmla="*/ 808 h 927"/>
                <a:gd name="T10" fmla="*/ 203 w 900"/>
                <a:gd name="T11" fmla="*/ 448 h 927"/>
                <a:gd name="T12" fmla="*/ 190 w 900"/>
                <a:gd name="T13" fmla="*/ 414 h 927"/>
                <a:gd name="T14" fmla="*/ 105 w 900"/>
                <a:gd name="T15" fmla="*/ 302 h 927"/>
                <a:gd name="T16" fmla="*/ 504 w 900"/>
                <a:gd name="T17" fmla="*/ 34 h 927"/>
                <a:gd name="T18" fmla="*/ 553 w 900"/>
                <a:gd name="T19" fmla="*/ 69 h 927"/>
                <a:gd name="T20" fmla="*/ 579 w 900"/>
                <a:gd name="T21" fmla="*/ 111 h 927"/>
                <a:gd name="T22" fmla="*/ 624 w 900"/>
                <a:gd name="T23" fmla="*/ 133 h 927"/>
                <a:gd name="T24" fmla="*/ 675 w 900"/>
                <a:gd name="T25" fmla="*/ 159 h 927"/>
                <a:gd name="T26" fmla="*/ 734 w 900"/>
                <a:gd name="T27" fmla="*/ 198 h 927"/>
                <a:gd name="T28" fmla="*/ 789 w 900"/>
                <a:gd name="T29" fmla="*/ 211 h 927"/>
                <a:gd name="T30" fmla="*/ 792 w 900"/>
                <a:gd name="T31" fmla="*/ 268 h 927"/>
                <a:gd name="T32" fmla="*/ 778 w 900"/>
                <a:gd name="T33" fmla="*/ 346 h 927"/>
                <a:gd name="T34" fmla="*/ 740 w 900"/>
                <a:gd name="T35" fmla="*/ 365 h 927"/>
                <a:gd name="T36" fmla="*/ 691 w 900"/>
                <a:gd name="T37" fmla="*/ 427 h 927"/>
                <a:gd name="T38" fmla="*/ 688 w 900"/>
                <a:gd name="T39" fmla="*/ 465 h 927"/>
                <a:gd name="T40" fmla="*/ 736 w 900"/>
                <a:gd name="T41" fmla="*/ 496 h 927"/>
                <a:gd name="T42" fmla="*/ 744 w 900"/>
                <a:gd name="T43" fmla="*/ 550 h 927"/>
                <a:gd name="T44" fmla="*/ 722 w 900"/>
                <a:gd name="T45" fmla="*/ 598 h 927"/>
                <a:gd name="T46" fmla="*/ 731 w 900"/>
                <a:gd name="T47" fmla="*/ 657 h 927"/>
                <a:gd name="T48" fmla="*/ 754 w 900"/>
                <a:gd name="T49" fmla="*/ 702 h 927"/>
                <a:gd name="T50" fmla="*/ 705 w 900"/>
                <a:gd name="T51" fmla="*/ 744 h 927"/>
                <a:gd name="T52" fmla="*/ 650 w 900"/>
                <a:gd name="T53" fmla="*/ 757 h 927"/>
                <a:gd name="T54" fmla="*/ 595 w 900"/>
                <a:gd name="T55" fmla="*/ 733 h 927"/>
                <a:gd name="T56" fmla="*/ 574 w 900"/>
                <a:gd name="T57" fmla="*/ 712 h 927"/>
                <a:gd name="T58" fmla="*/ 518 w 900"/>
                <a:gd name="T59" fmla="*/ 706 h 927"/>
                <a:gd name="T60" fmla="*/ 459 w 900"/>
                <a:gd name="T61" fmla="*/ 754 h 927"/>
                <a:gd name="T62" fmla="*/ 447 w 900"/>
                <a:gd name="T63" fmla="*/ 803 h 927"/>
                <a:gd name="T64" fmla="*/ 382 w 900"/>
                <a:gd name="T65" fmla="*/ 807 h 927"/>
                <a:gd name="T66" fmla="*/ 306 w 900"/>
                <a:gd name="T67" fmla="*/ 756 h 927"/>
                <a:gd name="T68" fmla="*/ 239 w 900"/>
                <a:gd name="T69" fmla="*/ 757 h 927"/>
                <a:gd name="T70" fmla="*/ 174 w 900"/>
                <a:gd name="T71" fmla="*/ 721 h 927"/>
                <a:gd name="T72" fmla="*/ 140 w 900"/>
                <a:gd name="T73" fmla="*/ 688 h 927"/>
                <a:gd name="T74" fmla="*/ 187 w 900"/>
                <a:gd name="T75" fmla="*/ 566 h 927"/>
                <a:gd name="T76" fmla="*/ 225 w 900"/>
                <a:gd name="T77" fmla="*/ 510 h 927"/>
                <a:gd name="T78" fmla="*/ 227 w 900"/>
                <a:gd name="T79" fmla="*/ 499 h 927"/>
                <a:gd name="T80" fmla="*/ 214 w 900"/>
                <a:gd name="T81" fmla="*/ 443 h 927"/>
                <a:gd name="T82" fmla="*/ 190 w 900"/>
                <a:gd name="T83" fmla="*/ 399 h 927"/>
                <a:gd name="T84" fmla="*/ 169 w 900"/>
                <a:gd name="T85" fmla="*/ 334 h 927"/>
                <a:gd name="T86" fmla="*/ 164 w 900"/>
                <a:gd name="T87" fmla="*/ 311 h 927"/>
                <a:gd name="T88" fmla="*/ 145 w 900"/>
                <a:gd name="T89" fmla="*/ 287 h 927"/>
                <a:gd name="T90" fmla="*/ 129 w 900"/>
                <a:gd name="T91" fmla="*/ 274 h 927"/>
                <a:gd name="T92" fmla="*/ 110 w 900"/>
                <a:gd name="T93" fmla="*/ 265 h 927"/>
                <a:gd name="T94" fmla="*/ 66 w 900"/>
                <a:gd name="T95" fmla="*/ 247 h 927"/>
                <a:gd name="T96" fmla="*/ 16 w 900"/>
                <a:gd name="T97" fmla="*/ 214 h 927"/>
                <a:gd name="T98" fmla="*/ 54 w 900"/>
                <a:gd name="T99" fmla="*/ 197 h 927"/>
                <a:gd name="T100" fmla="*/ 23 w 900"/>
                <a:gd name="T101" fmla="*/ 171 h 927"/>
                <a:gd name="T102" fmla="*/ 75 w 900"/>
                <a:gd name="T103" fmla="*/ 166 h 927"/>
                <a:gd name="T104" fmla="*/ 120 w 900"/>
                <a:gd name="T105" fmla="*/ 161 h 927"/>
                <a:gd name="T106" fmla="*/ 153 w 900"/>
                <a:gd name="T107" fmla="*/ 193 h 927"/>
                <a:gd name="T108" fmla="*/ 195 w 900"/>
                <a:gd name="T109" fmla="*/ 200 h 927"/>
                <a:gd name="T110" fmla="*/ 222 w 900"/>
                <a:gd name="T111" fmla="*/ 173 h 927"/>
                <a:gd name="T112" fmla="*/ 215 w 900"/>
                <a:gd name="T113" fmla="*/ 115 h 927"/>
                <a:gd name="T114" fmla="*/ 248 w 900"/>
                <a:gd name="T115" fmla="*/ 112 h 927"/>
                <a:gd name="T116" fmla="*/ 334 w 900"/>
                <a:gd name="T117" fmla="*/ 138 h 927"/>
                <a:gd name="T118" fmla="*/ 407 w 900"/>
                <a:gd name="T119" fmla="*/ 91 h 927"/>
                <a:gd name="T120" fmla="*/ 435 w 900"/>
                <a:gd name="T121" fmla="*/ 24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0" h="927">
                  <a:moveTo>
                    <a:pt x="891" y="774"/>
                  </a:moveTo>
                  <a:lnTo>
                    <a:pt x="893" y="775"/>
                  </a:lnTo>
                  <a:lnTo>
                    <a:pt x="894" y="778"/>
                  </a:lnTo>
                  <a:lnTo>
                    <a:pt x="895" y="782"/>
                  </a:lnTo>
                  <a:lnTo>
                    <a:pt x="896" y="792"/>
                  </a:lnTo>
                  <a:lnTo>
                    <a:pt x="896" y="794"/>
                  </a:lnTo>
                  <a:lnTo>
                    <a:pt x="893" y="803"/>
                  </a:lnTo>
                  <a:lnTo>
                    <a:pt x="893" y="805"/>
                  </a:lnTo>
                  <a:lnTo>
                    <a:pt x="893" y="808"/>
                  </a:lnTo>
                  <a:lnTo>
                    <a:pt x="894" y="810"/>
                  </a:lnTo>
                  <a:lnTo>
                    <a:pt x="895" y="813"/>
                  </a:lnTo>
                  <a:lnTo>
                    <a:pt x="898" y="816"/>
                  </a:lnTo>
                  <a:lnTo>
                    <a:pt x="896" y="812"/>
                  </a:lnTo>
                  <a:lnTo>
                    <a:pt x="898" y="815"/>
                  </a:lnTo>
                  <a:lnTo>
                    <a:pt x="899" y="818"/>
                  </a:lnTo>
                  <a:lnTo>
                    <a:pt x="899" y="823"/>
                  </a:lnTo>
                  <a:lnTo>
                    <a:pt x="899" y="826"/>
                  </a:lnTo>
                  <a:lnTo>
                    <a:pt x="899" y="829"/>
                  </a:lnTo>
                  <a:lnTo>
                    <a:pt x="899" y="832"/>
                  </a:lnTo>
                  <a:lnTo>
                    <a:pt x="899" y="835"/>
                  </a:lnTo>
                  <a:lnTo>
                    <a:pt x="900" y="839"/>
                  </a:lnTo>
                  <a:lnTo>
                    <a:pt x="900" y="853"/>
                  </a:lnTo>
                  <a:lnTo>
                    <a:pt x="900" y="856"/>
                  </a:lnTo>
                  <a:lnTo>
                    <a:pt x="900" y="859"/>
                  </a:lnTo>
                  <a:lnTo>
                    <a:pt x="897" y="862"/>
                  </a:lnTo>
                  <a:lnTo>
                    <a:pt x="891" y="871"/>
                  </a:lnTo>
                  <a:lnTo>
                    <a:pt x="890" y="876"/>
                  </a:lnTo>
                  <a:lnTo>
                    <a:pt x="889" y="883"/>
                  </a:lnTo>
                  <a:lnTo>
                    <a:pt x="890" y="889"/>
                  </a:lnTo>
                  <a:lnTo>
                    <a:pt x="890" y="896"/>
                  </a:lnTo>
                  <a:lnTo>
                    <a:pt x="887" y="898"/>
                  </a:lnTo>
                  <a:lnTo>
                    <a:pt x="887" y="901"/>
                  </a:lnTo>
                  <a:lnTo>
                    <a:pt x="885" y="903"/>
                  </a:lnTo>
                  <a:lnTo>
                    <a:pt x="882" y="903"/>
                  </a:lnTo>
                  <a:lnTo>
                    <a:pt x="882" y="906"/>
                  </a:lnTo>
                  <a:lnTo>
                    <a:pt x="886" y="905"/>
                  </a:lnTo>
                  <a:lnTo>
                    <a:pt x="885" y="908"/>
                  </a:lnTo>
                  <a:lnTo>
                    <a:pt x="882" y="910"/>
                  </a:lnTo>
                  <a:lnTo>
                    <a:pt x="880" y="912"/>
                  </a:lnTo>
                  <a:lnTo>
                    <a:pt x="881" y="915"/>
                  </a:lnTo>
                  <a:lnTo>
                    <a:pt x="877" y="919"/>
                  </a:lnTo>
                  <a:lnTo>
                    <a:pt x="877" y="923"/>
                  </a:lnTo>
                  <a:lnTo>
                    <a:pt x="877" y="926"/>
                  </a:lnTo>
                  <a:lnTo>
                    <a:pt x="875" y="927"/>
                  </a:lnTo>
                  <a:lnTo>
                    <a:pt x="872" y="925"/>
                  </a:lnTo>
                  <a:lnTo>
                    <a:pt x="868" y="924"/>
                  </a:lnTo>
                  <a:lnTo>
                    <a:pt x="869" y="920"/>
                  </a:lnTo>
                  <a:lnTo>
                    <a:pt x="866" y="918"/>
                  </a:lnTo>
                  <a:lnTo>
                    <a:pt x="863" y="917"/>
                  </a:lnTo>
                  <a:lnTo>
                    <a:pt x="859" y="915"/>
                  </a:lnTo>
                  <a:lnTo>
                    <a:pt x="856" y="915"/>
                  </a:lnTo>
                  <a:lnTo>
                    <a:pt x="852" y="913"/>
                  </a:lnTo>
                  <a:lnTo>
                    <a:pt x="849" y="911"/>
                  </a:lnTo>
                  <a:lnTo>
                    <a:pt x="847" y="909"/>
                  </a:lnTo>
                  <a:lnTo>
                    <a:pt x="846" y="906"/>
                  </a:lnTo>
                  <a:lnTo>
                    <a:pt x="846" y="902"/>
                  </a:lnTo>
                  <a:lnTo>
                    <a:pt x="852" y="900"/>
                  </a:lnTo>
                  <a:lnTo>
                    <a:pt x="855" y="897"/>
                  </a:lnTo>
                  <a:lnTo>
                    <a:pt x="849" y="895"/>
                  </a:lnTo>
                  <a:lnTo>
                    <a:pt x="846" y="894"/>
                  </a:lnTo>
                  <a:lnTo>
                    <a:pt x="846" y="892"/>
                  </a:lnTo>
                  <a:lnTo>
                    <a:pt x="841" y="893"/>
                  </a:lnTo>
                  <a:lnTo>
                    <a:pt x="839" y="891"/>
                  </a:lnTo>
                  <a:lnTo>
                    <a:pt x="841" y="889"/>
                  </a:lnTo>
                  <a:lnTo>
                    <a:pt x="841" y="886"/>
                  </a:lnTo>
                  <a:lnTo>
                    <a:pt x="844" y="886"/>
                  </a:lnTo>
                  <a:lnTo>
                    <a:pt x="845" y="883"/>
                  </a:lnTo>
                  <a:lnTo>
                    <a:pt x="846" y="880"/>
                  </a:lnTo>
                  <a:lnTo>
                    <a:pt x="848" y="877"/>
                  </a:lnTo>
                  <a:lnTo>
                    <a:pt x="845" y="874"/>
                  </a:lnTo>
                  <a:lnTo>
                    <a:pt x="841" y="876"/>
                  </a:lnTo>
                  <a:lnTo>
                    <a:pt x="837" y="876"/>
                  </a:lnTo>
                  <a:lnTo>
                    <a:pt x="834" y="876"/>
                  </a:lnTo>
                  <a:lnTo>
                    <a:pt x="834" y="873"/>
                  </a:lnTo>
                  <a:lnTo>
                    <a:pt x="836" y="871"/>
                  </a:lnTo>
                  <a:lnTo>
                    <a:pt x="837" y="868"/>
                  </a:lnTo>
                  <a:lnTo>
                    <a:pt x="841" y="865"/>
                  </a:lnTo>
                  <a:lnTo>
                    <a:pt x="843" y="864"/>
                  </a:lnTo>
                  <a:lnTo>
                    <a:pt x="841" y="859"/>
                  </a:lnTo>
                  <a:lnTo>
                    <a:pt x="838" y="858"/>
                  </a:lnTo>
                  <a:lnTo>
                    <a:pt x="834" y="856"/>
                  </a:lnTo>
                  <a:lnTo>
                    <a:pt x="832" y="854"/>
                  </a:lnTo>
                  <a:lnTo>
                    <a:pt x="832" y="850"/>
                  </a:lnTo>
                  <a:lnTo>
                    <a:pt x="832" y="847"/>
                  </a:lnTo>
                  <a:lnTo>
                    <a:pt x="834" y="844"/>
                  </a:lnTo>
                  <a:lnTo>
                    <a:pt x="837" y="843"/>
                  </a:lnTo>
                  <a:lnTo>
                    <a:pt x="840" y="842"/>
                  </a:lnTo>
                  <a:lnTo>
                    <a:pt x="836" y="839"/>
                  </a:lnTo>
                  <a:lnTo>
                    <a:pt x="836" y="836"/>
                  </a:lnTo>
                  <a:lnTo>
                    <a:pt x="834" y="835"/>
                  </a:lnTo>
                  <a:lnTo>
                    <a:pt x="831" y="836"/>
                  </a:lnTo>
                  <a:lnTo>
                    <a:pt x="831" y="832"/>
                  </a:lnTo>
                  <a:lnTo>
                    <a:pt x="833" y="831"/>
                  </a:lnTo>
                  <a:lnTo>
                    <a:pt x="838" y="828"/>
                  </a:lnTo>
                  <a:lnTo>
                    <a:pt x="838" y="826"/>
                  </a:lnTo>
                  <a:lnTo>
                    <a:pt x="838" y="823"/>
                  </a:lnTo>
                  <a:lnTo>
                    <a:pt x="839" y="820"/>
                  </a:lnTo>
                  <a:lnTo>
                    <a:pt x="842" y="819"/>
                  </a:lnTo>
                  <a:lnTo>
                    <a:pt x="842" y="816"/>
                  </a:lnTo>
                  <a:lnTo>
                    <a:pt x="845" y="816"/>
                  </a:lnTo>
                  <a:lnTo>
                    <a:pt x="848" y="815"/>
                  </a:lnTo>
                  <a:lnTo>
                    <a:pt x="848" y="812"/>
                  </a:lnTo>
                  <a:lnTo>
                    <a:pt x="851" y="812"/>
                  </a:lnTo>
                  <a:lnTo>
                    <a:pt x="855" y="809"/>
                  </a:lnTo>
                  <a:lnTo>
                    <a:pt x="864" y="808"/>
                  </a:lnTo>
                  <a:lnTo>
                    <a:pt x="866" y="805"/>
                  </a:lnTo>
                  <a:lnTo>
                    <a:pt x="870" y="801"/>
                  </a:lnTo>
                  <a:lnTo>
                    <a:pt x="874" y="800"/>
                  </a:lnTo>
                  <a:lnTo>
                    <a:pt x="879" y="801"/>
                  </a:lnTo>
                  <a:lnTo>
                    <a:pt x="882" y="804"/>
                  </a:lnTo>
                  <a:lnTo>
                    <a:pt x="885" y="802"/>
                  </a:lnTo>
                  <a:lnTo>
                    <a:pt x="886" y="799"/>
                  </a:lnTo>
                  <a:lnTo>
                    <a:pt x="886" y="795"/>
                  </a:lnTo>
                  <a:lnTo>
                    <a:pt x="885" y="792"/>
                  </a:lnTo>
                  <a:lnTo>
                    <a:pt x="886" y="788"/>
                  </a:lnTo>
                  <a:lnTo>
                    <a:pt x="885" y="785"/>
                  </a:lnTo>
                  <a:lnTo>
                    <a:pt x="887" y="781"/>
                  </a:lnTo>
                  <a:lnTo>
                    <a:pt x="886" y="778"/>
                  </a:lnTo>
                  <a:lnTo>
                    <a:pt x="887" y="775"/>
                  </a:lnTo>
                  <a:lnTo>
                    <a:pt x="891" y="774"/>
                  </a:lnTo>
                  <a:close/>
                  <a:moveTo>
                    <a:pt x="193" y="434"/>
                  </a:moveTo>
                  <a:lnTo>
                    <a:pt x="197" y="436"/>
                  </a:lnTo>
                  <a:lnTo>
                    <a:pt x="200" y="440"/>
                  </a:lnTo>
                  <a:lnTo>
                    <a:pt x="202" y="441"/>
                  </a:lnTo>
                  <a:lnTo>
                    <a:pt x="203" y="445"/>
                  </a:lnTo>
                  <a:lnTo>
                    <a:pt x="203" y="448"/>
                  </a:lnTo>
                  <a:lnTo>
                    <a:pt x="205" y="450"/>
                  </a:lnTo>
                  <a:lnTo>
                    <a:pt x="204" y="455"/>
                  </a:lnTo>
                  <a:lnTo>
                    <a:pt x="202" y="459"/>
                  </a:lnTo>
                  <a:lnTo>
                    <a:pt x="201" y="455"/>
                  </a:lnTo>
                  <a:lnTo>
                    <a:pt x="197" y="448"/>
                  </a:lnTo>
                  <a:lnTo>
                    <a:pt x="194" y="445"/>
                  </a:lnTo>
                  <a:lnTo>
                    <a:pt x="194" y="441"/>
                  </a:lnTo>
                  <a:lnTo>
                    <a:pt x="194" y="438"/>
                  </a:lnTo>
                  <a:lnTo>
                    <a:pt x="193" y="434"/>
                  </a:lnTo>
                  <a:close/>
                  <a:moveTo>
                    <a:pt x="190" y="414"/>
                  </a:moveTo>
                  <a:lnTo>
                    <a:pt x="191" y="416"/>
                  </a:lnTo>
                  <a:lnTo>
                    <a:pt x="189" y="416"/>
                  </a:lnTo>
                  <a:lnTo>
                    <a:pt x="191" y="418"/>
                  </a:lnTo>
                  <a:lnTo>
                    <a:pt x="195" y="417"/>
                  </a:lnTo>
                  <a:lnTo>
                    <a:pt x="201" y="421"/>
                  </a:lnTo>
                  <a:lnTo>
                    <a:pt x="203" y="424"/>
                  </a:lnTo>
                  <a:lnTo>
                    <a:pt x="199" y="425"/>
                  </a:lnTo>
                  <a:lnTo>
                    <a:pt x="193" y="420"/>
                  </a:lnTo>
                  <a:lnTo>
                    <a:pt x="190" y="420"/>
                  </a:lnTo>
                  <a:lnTo>
                    <a:pt x="186" y="416"/>
                  </a:lnTo>
                  <a:lnTo>
                    <a:pt x="190" y="414"/>
                  </a:lnTo>
                  <a:close/>
                  <a:moveTo>
                    <a:pt x="143" y="362"/>
                  </a:moveTo>
                  <a:lnTo>
                    <a:pt x="146" y="364"/>
                  </a:lnTo>
                  <a:lnTo>
                    <a:pt x="147" y="365"/>
                  </a:lnTo>
                  <a:lnTo>
                    <a:pt x="141" y="364"/>
                  </a:lnTo>
                  <a:lnTo>
                    <a:pt x="143" y="362"/>
                  </a:lnTo>
                  <a:close/>
                  <a:moveTo>
                    <a:pt x="154" y="336"/>
                  </a:moveTo>
                  <a:lnTo>
                    <a:pt x="157" y="337"/>
                  </a:lnTo>
                  <a:lnTo>
                    <a:pt x="156" y="341"/>
                  </a:lnTo>
                  <a:lnTo>
                    <a:pt x="157" y="341"/>
                  </a:lnTo>
                  <a:lnTo>
                    <a:pt x="159" y="344"/>
                  </a:lnTo>
                  <a:lnTo>
                    <a:pt x="159" y="347"/>
                  </a:lnTo>
                  <a:lnTo>
                    <a:pt x="155" y="341"/>
                  </a:lnTo>
                  <a:lnTo>
                    <a:pt x="152" y="340"/>
                  </a:lnTo>
                  <a:lnTo>
                    <a:pt x="152" y="337"/>
                  </a:lnTo>
                  <a:lnTo>
                    <a:pt x="154" y="336"/>
                  </a:lnTo>
                  <a:close/>
                  <a:moveTo>
                    <a:pt x="96" y="292"/>
                  </a:moveTo>
                  <a:lnTo>
                    <a:pt x="98" y="292"/>
                  </a:lnTo>
                  <a:lnTo>
                    <a:pt x="101" y="294"/>
                  </a:lnTo>
                  <a:lnTo>
                    <a:pt x="104" y="298"/>
                  </a:lnTo>
                  <a:lnTo>
                    <a:pt x="106" y="299"/>
                  </a:lnTo>
                  <a:lnTo>
                    <a:pt x="105" y="302"/>
                  </a:lnTo>
                  <a:lnTo>
                    <a:pt x="100" y="300"/>
                  </a:lnTo>
                  <a:lnTo>
                    <a:pt x="97" y="299"/>
                  </a:lnTo>
                  <a:lnTo>
                    <a:pt x="96" y="295"/>
                  </a:lnTo>
                  <a:lnTo>
                    <a:pt x="96" y="292"/>
                  </a:lnTo>
                  <a:close/>
                  <a:moveTo>
                    <a:pt x="3" y="170"/>
                  </a:moveTo>
                  <a:lnTo>
                    <a:pt x="5" y="171"/>
                  </a:lnTo>
                  <a:lnTo>
                    <a:pt x="5" y="171"/>
                  </a:lnTo>
                  <a:lnTo>
                    <a:pt x="2" y="173"/>
                  </a:lnTo>
                  <a:lnTo>
                    <a:pt x="0" y="172"/>
                  </a:lnTo>
                  <a:lnTo>
                    <a:pt x="3" y="170"/>
                  </a:lnTo>
                  <a:close/>
                  <a:moveTo>
                    <a:pt x="491" y="0"/>
                  </a:moveTo>
                  <a:lnTo>
                    <a:pt x="493" y="2"/>
                  </a:lnTo>
                  <a:lnTo>
                    <a:pt x="493" y="6"/>
                  </a:lnTo>
                  <a:lnTo>
                    <a:pt x="495" y="10"/>
                  </a:lnTo>
                  <a:lnTo>
                    <a:pt x="496" y="13"/>
                  </a:lnTo>
                  <a:lnTo>
                    <a:pt x="494" y="16"/>
                  </a:lnTo>
                  <a:lnTo>
                    <a:pt x="494" y="20"/>
                  </a:lnTo>
                  <a:lnTo>
                    <a:pt x="494" y="23"/>
                  </a:lnTo>
                  <a:lnTo>
                    <a:pt x="496" y="25"/>
                  </a:lnTo>
                  <a:lnTo>
                    <a:pt x="503" y="30"/>
                  </a:lnTo>
                  <a:lnTo>
                    <a:pt x="504" y="34"/>
                  </a:lnTo>
                  <a:lnTo>
                    <a:pt x="510" y="38"/>
                  </a:lnTo>
                  <a:lnTo>
                    <a:pt x="514" y="35"/>
                  </a:lnTo>
                  <a:lnTo>
                    <a:pt x="516" y="33"/>
                  </a:lnTo>
                  <a:lnTo>
                    <a:pt x="524" y="30"/>
                  </a:lnTo>
                  <a:lnTo>
                    <a:pt x="526" y="33"/>
                  </a:lnTo>
                  <a:lnTo>
                    <a:pt x="528" y="36"/>
                  </a:lnTo>
                  <a:lnTo>
                    <a:pt x="530" y="39"/>
                  </a:lnTo>
                  <a:lnTo>
                    <a:pt x="531" y="43"/>
                  </a:lnTo>
                  <a:lnTo>
                    <a:pt x="530" y="47"/>
                  </a:lnTo>
                  <a:lnTo>
                    <a:pt x="532" y="52"/>
                  </a:lnTo>
                  <a:lnTo>
                    <a:pt x="531" y="55"/>
                  </a:lnTo>
                  <a:lnTo>
                    <a:pt x="533" y="58"/>
                  </a:lnTo>
                  <a:lnTo>
                    <a:pt x="536" y="59"/>
                  </a:lnTo>
                  <a:lnTo>
                    <a:pt x="538" y="60"/>
                  </a:lnTo>
                  <a:lnTo>
                    <a:pt x="541" y="59"/>
                  </a:lnTo>
                  <a:lnTo>
                    <a:pt x="544" y="58"/>
                  </a:lnTo>
                  <a:lnTo>
                    <a:pt x="545" y="61"/>
                  </a:lnTo>
                  <a:lnTo>
                    <a:pt x="548" y="61"/>
                  </a:lnTo>
                  <a:lnTo>
                    <a:pt x="551" y="62"/>
                  </a:lnTo>
                  <a:lnTo>
                    <a:pt x="553" y="65"/>
                  </a:lnTo>
                  <a:lnTo>
                    <a:pt x="553" y="69"/>
                  </a:lnTo>
                  <a:lnTo>
                    <a:pt x="553" y="73"/>
                  </a:lnTo>
                  <a:lnTo>
                    <a:pt x="553" y="77"/>
                  </a:lnTo>
                  <a:lnTo>
                    <a:pt x="555" y="79"/>
                  </a:lnTo>
                  <a:lnTo>
                    <a:pt x="557" y="76"/>
                  </a:lnTo>
                  <a:lnTo>
                    <a:pt x="561" y="75"/>
                  </a:lnTo>
                  <a:lnTo>
                    <a:pt x="563" y="76"/>
                  </a:lnTo>
                  <a:lnTo>
                    <a:pt x="568" y="78"/>
                  </a:lnTo>
                  <a:lnTo>
                    <a:pt x="573" y="77"/>
                  </a:lnTo>
                  <a:lnTo>
                    <a:pt x="575" y="77"/>
                  </a:lnTo>
                  <a:lnTo>
                    <a:pt x="578" y="80"/>
                  </a:lnTo>
                  <a:lnTo>
                    <a:pt x="581" y="85"/>
                  </a:lnTo>
                  <a:lnTo>
                    <a:pt x="583" y="84"/>
                  </a:lnTo>
                  <a:lnTo>
                    <a:pt x="585" y="86"/>
                  </a:lnTo>
                  <a:lnTo>
                    <a:pt x="583" y="88"/>
                  </a:lnTo>
                  <a:lnTo>
                    <a:pt x="581" y="92"/>
                  </a:lnTo>
                  <a:lnTo>
                    <a:pt x="580" y="95"/>
                  </a:lnTo>
                  <a:lnTo>
                    <a:pt x="582" y="97"/>
                  </a:lnTo>
                  <a:lnTo>
                    <a:pt x="584" y="102"/>
                  </a:lnTo>
                  <a:lnTo>
                    <a:pt x="583" y="105"/>
                  </a:lnTo>
                  <a:lnTo>
                    <a:pt x="580" y="107"/>
                  </a:lnTo>
                  <a:lnTo>
                    <a:pt x="579" y="111"/>
                  </a:lnTo>
                  <a:lnTo>
                    <a:pt x="582" y="114"/>
                  </a:lnTo>
                  <a:lnTo>
                    <a:pt x="587" y="114"/>
                  </a:lnTo>
                  <a:lnTo>
                    <a:pt x="597" y="117"/>
                  </a:lnTo>
                  <a:lnTo>
                    <a:pt x="607" y="114"/>
                  </a:lnTo>
                  <a:lnTo>
                    <a:pt x="609" y="113"/>
                  </a:lnTo>
                  <a:lnTo>
                    <a:pt x="611" y="111"/>
                  </a:lnTo>
                  <a:lnTo>
                    <a:pt x="612" y="108"/>
                  </a:lnTo>
                  <a:lnTo>
                    <a:pt x="612" y="104"/>
                  </a:lnTo>
                  <a:lnTo>
                    <a:pt x="619" y="98"/>
                  </a:lnTo>
                  <a:lnTo>
                    <a:pt x="621" y="99"/>
                  </a:lnTo>
                  <a:lnTo>
                    <a:pt x="624" y="99"/>
                  </a:lnTo>
                  <a:lnTo>
                    <a:pt x="623" y="104"/>
                  </a:lnTo>
                  <a:lnTo>
                    <a:pt x="621" y="107"/>
                  </a:lnTo>
                  <a:lnTo>
                    <a:pt x="618" y="115"/>
                  </a:lnTo>
                  <a:lnTo>
                    <a:pt x="618" y="118"/>
                  </a:lnTo>
                  <a:lnTo>
                    <a:pt x="621" y="119"/>
                  </a:lnTo>
                  <a:lnTo>
                    <a:pt x="622" y="122"/>
                  </a:lnTo>
                  <a:lnTo>
                    <a:pt x="621" y="125"/>
                  </a:lnTo>
                  <a:lnTo>
                    <a:pt x="620" y="128"/>
                  </a:lnTo>
                  <a:lnTo>
                    <a:pt x="620" y="132"/>
                  </a:lnTo>
                  <a:lnTo>
                    <a:pt x="624" y="133"/>
                  </a:lnTo>
                  <a:lnTo>
                    <a:pt x="626" y="132"/>
                  </a:lnTo>
                  <a:lnTo>
                    <a:pt x="628" y="133"/>
                  </a:lnTo>
                  <a:lnTo>
                    <a:pt x="631" y="135"/>
                  </a:lnTo>
                  <a:lnTo>
                    <a:pt x="634" y="136"/>
                  </a:lnTo>
                  <a:lnTo>
                    <a:pt x="637" y="141"/>
                  </a:lnTo>
                  <a:lnTo>
                    <a:pt x="640" y="143"/>
                  </a:lnTo>
                  <a:lnTo>
                    <a:pt x="644" y="143"/>
                  </a:lnTo>
                  <a:lnTo>
                    <a:pt x="646" y="144"/>
                  </a:lnTo>
                  <a:lnTo>
                    <a:pt x="647" y="147"/>
                  </a:lnTo>
                  <a:lnTo>
                    <a:pt x="647" y="150"/>
                  </a:lnTo>
                  <a:lnTo>
                    <a:pt x="649" y="149"/>
                  </a:lnTo>
                  <a:lnTo>
                    <a:pt x="652" y="150"/>
                  </a:lnTo>
                  <a:lnTo>
                    <a:pt x="655" y="157"/>
                  </a:lnTo>
                  <a:lnTo>
                    <a:pt x="655" y="160"/>
                  </a:lnTo>
                  <a:lnTo>
                    <a:pt x="658" y="161"/>
                  </a:lnTo>
                  <a:lnTo>
                    <a:pt x="661" y="159"/>
                  </a:lnTo>
                  <a:lnTo>
                    <a:pt x="664" y="160"/>
                  </a:lnTo>
                  <a:lnTo>
                    <a:pt x="667" y="158"/>
                  </a:lnTo>
                  <a:lnTo>
                    <a:pt x="670" y="159"/>
                  </a:lnTo>
                  <a:lnTo>
                    <a:pt x="673" y="158"/>
                  </a:lnTo>
                  <a:lnTo>
                    <a:pt x="675" y="159"/>
                  </a:lnTo>
                  <a:lnTo>
                    <a:pt x="678" y="161"/>
                  </a:lnTo>
                  <a:lnTo>
                    <a:pt x="680" y="163"/>
                  </a:lnTo>
                  <a:lnTo>
                    <a:pt x="684" y="164"/>
                  </a:lnTo>
                  <a:lnTo>
                    <a:pt x="685" y="168"/>
                  </a:lnTo>
                  <a:lnTo>
                    <a:pt x="692" y="168"/>
                  </a:lnTo>
                  <a:lnTo>
                    <a:pt x="694" y="167"/>
                  </a:lnTo>
                  <a:lnTo>
                    <a:pt x="697" y="165"/>
                  </a:lnTo>
                  <a:lnTo>
                    <a:pt x="700" y="164"/>
                  </a:lnTo>
                  <a:lnTo>
                    <a:pt x="703" y="165"/>
                  </a:lnTo>
                  <a:lnTo>
                    <a:pt x="706" y="167"/>
                  </a:lnTo>
                  <a:lnTo>
                    <a:pt x="709" y="168"/>
                  </a:lnTo>
                  <a:lnTo>
                    <a:pt x="711" y="167"/>
                  </a:lnTo>
                  <a:lnTo>
                    <a:pt x="718" y="171"/>
                  </a:lnTo>
                  <a:lnTo>
                    <a:pt x="720" y="175"/>
                  </a:lnTo>
                  <a:lnTo>
                    <a:pt x="723" y="178"/>
                  </a:lnTo>
                  <a:lnTo>
                    <a:pt x="722" y="182"/>
                  </a:lnTo>
                  <a:lnTo>
                    <a:pt x="726" y="187"/>
                  </a:lnTo>
                  <a:lnTo>
                    <a:pt x="728" y="191"/>
                  </a:lnTo>
                  <a:lnTo>
                    <a:pt x="730" y="194"/>
                  </a:lnTo>
                  <a:lnTo>
                    <a:pt x="730" y="197"/>
                  </a:lnTo>
                  <a:lnTo>
                    <a:pt x="734" y="198"/>
                  </a:lnTo>
                  <a:lnTo>
                    <a:pt x="736" y="199"/>
                  </a:lnTo>
                  <a:lnTo>
                    <a:pt x="738" y="196"/>
                  </a:lnTo>
                  <a:lnTo>
                    <a:pt x="738" y="193"/>
                  </a:lnTo>
                  <a:lnTo>
                    <a:pt x="741" y="194"/>
                  </a:lnTo>
                  <a:lnTo>
                    <a:pt x="743" y="194"/>
                  </a:lnTo>
                  <a:lnTo>
                    <a:pt x="747" y="196"/>
                  </a:lnTo>
                  <a:lnTo>
                    <a:pt x="748" y="199"/>
                  </a:lnTo>
                  <a:lnTo>
                    <a:pt x="750" y="203"/>
                  </a:lnTo>
                  <a:lnTo>
                    <a:pt x="752" y="200"/>
                  </a:lnTo>
                  <a:lnTo>
                    <a:pt x="755" y="202"/>
                  </a:lnTo>
                  <a:lnTo>
                    <a:pt x="762" y="203"/>
                  </a:lnTo>
                  <a:lnTo>
                    <a:pt x="765" y="203"/>
                  </a:lnTo>
                  <a:lnTo>
                    <a:pt x="767" y="201"/>
                  </a:lnTo>
                  <a:lnTo>
                    <a:pt x="770" y="198"/>
                  </a:lnTo>
                  <a:lnTo>
                    <a:pt x="773" y="198"/>
                  </a:lnTo>
                  <a:lnTo>
                    <a:pt x="775" y="200"/>
                  </a:lnTo>
                  <a:lnTo>
                    <a:pt x="777" y="203"/>
                  </a:lnTo>
                  <a:lnTo>
                    <a:pt x="779" y="206"/>
                  </a:lnTo>
                  <a:lnTo>
                    <a:pt x="783" y="208"/>
                  </a:lnTo>
                  <a:lnTo>
                    <a:pt x="785" y="210"/>
                  </a:lnTo>
                  <a:lnTo>
                    <a:pt x="789" y="211"/>
                  </a:lnTo>
                  <a:lnTo>
                    <a:pt x="792" y="211"/>
                  </a:lnTo>
                  <a:lnTo>
                    <a:pt x="794" y="210"/>
                  </a:lnTo>
                  <a:lnTo>
                    <a:pt x="800" y="212"/>
                  </a:lnTo>
                  <a:lnTo>
                    <a:pt x="804" y="211"/>
                  </a:lnTo>
                  <a:lnTo>
                    <a:pt x="814" y="217"/>
                  </a:lnTo>
                  <a:lnTo>
                    <a:pt x="820" y="218"/>
                  </a:lnTo>
                  <a:lnTo>
                    <a:pt x="817" y="224"/>
                  </a:lnTo>
                  <a:lnTo>
                    <a:pt x="815" y="231"/>
                  </a:lnTo>
                  <a:lnTo>
                    <a:pt x="811" y="234"/>
                  </a:lnTo>
                  <a:lnTo>
                    <a:pt x="809" y="238"/>
                  </a:lnTo>
                  <a:lnTo>
                    <a:pt x="807" y="238"/>
                  </a:lnTo>
                  <a:lnTo>
                    <a:pt x="806" y="241"/>
                  </a:lnTo>
                  <a:lnTo>
                    <a:pt x="803" y="243"/>
                  </a:lnTo>
                  <a:lnTo>
                    <a:pt x="801" y="246"/>
                  </a:lnTo>
                  <a:lnTo>
                    <a:pt x="796" y="251"/>
                  </a:lnTo>
                  <a:lnTo>
                    <a:pt x="796" y="254"/>
                  </a:lnTo>
                  <a:lnTo>
                    <a:pt x="795" y="257"/>
                  </a:lnTo>
                  <a:lnTo>
                    <a:pt x="796" y="260"/>
                  </a:lnTo>
                  <a:lnTo>
                    <a:pt x="794" y="262"/>
                  </a:lnTo>
                  <a:lnTo>
                    <a:pt x="793" y="264"/>
                  </a:lnTo>
                  <a:lnTo>
                    <a:pt x="792" y="268"/>
                  </a:lnTo>
                  <a:lnTo>
                    <a:pt x="791" y="271"/>
                  </a:lnTo>
                  <a:lnTo>
                    <a:pt x="792" y="275"/>
                  </a:lnTo>
                  <a:lnTo>
                    <a:pt x="791" y="277"/>
                  </a:lnTo>
                  <a:lnTo>
                    <a:pt x="787" y="281"/>
                  </a:lnTo>
                  <a:lnTo>
                    <a:pt x="787" y="284"/>
                  </a:lnTo>
                  <a:lnTo>
                    <a:pt x="782" y="291"/>
                  </a:lnTo>
                  <a:lnTo>
                    <a:pt x="781" y="294"/>
                  </a:lnTo>
                  <a:lnTo>
                    <a:pt x="780" y="296"/>
                  </a:lnTo>
                  <a:lnTo>
                    <a:pt x="779" y="302"/>
                  </a:lnTo>
                  <a:lnTo>
                    <a:pt x="782" y="308"/>
                  </a:lnTo>
                  <a:lnTo>
                    <a:pt x="782" y="311"/>
                  </a:lnTo>
                  <a:lnTo>
                    <a:pt x="779" y="313"/>
                  </a:lnTo>
                  <a:lnTo>
                    <a:pt x="779" y="316"/>
                  </a:lnTo>
                  <a:lnTo>
                    <a:pt x="778" y="319"/>
                  </a:lnTo>
                  <a:lnTo>
                    <a:pt x="778" y="322"/>
                  </a:lnTo>
                  <a:lnTo>
                    <a:pt x="776" y="327"/>
                  </a:lnTo>
                  <a:lnTo>
                    <a:pt x="776" y="331"/>
                  </a:lnTo>
                  <a:lnTo>
                    <a:pt x="774" y="334"/>
                  </a:lnTo>
                  <a:lnTo>
                    <a:pt x="775" y="338"/>
                  </a:lnTo>
                  <a:lnTo>
                    <a:pt x="778" y="343"/>
                  </a:lnTo>
                  <a:lnTo>
                    <a:pt x="778" y="346"/>
                  </a:lnTo>
                  <a:lnTo>
                    <a:pt x="776" y="347"/>
                  </a:lnTo>
                  <a:lnTo>
                    <a:pt x="772" y="350"/>
                  </a:lnTo>
                  <a:lnTo>
                    <a:pt x="771" y="353"/>
                  </a:lnTo>
                  <a:lnTo>
                    <a:pt x="771" y="355"/>
                  </a:lnTo>
                  <a:lnTo>
                    <a:pt x="768" y="354"/>
                  </a:lnTo>
                  <a:lnTo>
                    <a:pt x="768" y="358"/>
                  </a:lnTo>
                  <a:lnTo>
                    <a:pt x="765" y="360"/>
                  </a:lnTo>
                  <a:lnTo>
                    <a:pt x="761" y="360"/>
                  </a:lnTo>
                  <a:lnTo>
                    <a:pt x="757" y="361"/>
                  </a:lnTo>
                  <a:lnTo>
                    <a:pt x="753" y="359"/>
                  </a:lnTo>
                  <a:lnTo>
                    <a:pt x="753" y="354"/>
                  </a:lnTo>
                  <a:lnTo>
                    <a:pt x="750" y="354"/>
                  </a:lnTo>
                  <a:lnTo>
                    <a:pt x="748" y="353"/>
                  </a:lnTo>
                  <a:lnTo>
                    <a:pt x="745" y="354"/>
                  </a:lnTo>
                  <a:lnTo>
                    <a:pt x="742" y="353"/>
                  </a:lnTo>
                  <a:lnTo>
                    <a:pt x="740" y="354"/>
                  </a:lnTo>
                  <a:lnTo>
                    <a:pt x="741" y="357"/>
                  </a:lnTo>
                  <a:lnTo>
                    <a:pt x="738" y="359"/>
                  </a:lnTo>
                  <a:lnTo>
                    <a:pt x="735" y="362"/>
                  </a:lnTo>
                  <a:lnTo>
                    <a:pt x="733" y="364"/>
                  </a:lnTo>
                  <a:lnTo>
                    <a:pt x="740" y="365"/>
                  </a:lnTo>
                  <a:lnTo>
                    <a:pt x="743" y="366"/>
                  </a:lnTo>
                  <a:lnTo>
                    <a:pt x="741" y="369"/>
                  </a:lnTo>
                  <a:lnTo>
                    <a:pt x="738" y="372"/>
                  </a:lnTo>
                  <a:lnTo>
                    <a:pt x="738" y="377"/>
                  </a:lnTo>
                  <a:lnTo>
                    <a:pt x="734" y="380"/>
                  </a:lnTo>
                  <a:lnTo>
                    <a:pt x="730" y="384"/>
                  </a:lnTo>
                  <a:lnTo>
                    <a:pt x="726" y="387"/>
                  </a:lnTo>
                  <a:lnTo>
                    <a:pt x="723" y="390"/>
                  </a:lnTo>
                  <a:lnTo>
                    <a:pt x="721" y="391"/>
                  </a:lnTo>
                  <a:lnTo>
                    <a:pt x="720" y="395"/>
                  </a:lnTo>
                  <a:lnTo>
                    <a:pt x="714" y="400"/>
                  </a:lnTo>
                  <a:lnTo>
                    <a:pt x="707" y="401"/>
                  </a:lnTo>
                  <a:lnTo>
                    <a:pt x="704" y="403"/>
                  </a:lnTo>
                  <a:lnTo>
                    <a:pt x="703" y="406"/>
                  </a:lnTo>
                  <a:lnTo>
                    <a:pt x="704" y="410"/>
                  </a:lnTo>
                  <a:lnTo>
                    <a:pt x="703" y="413"/>
                  </a:lnTo>
                  <a:lnTo>
                    <a:pt x="701" y="416"/>
                  </a:lnTo>
                  <a:lnTo>
                    <a:pt x="702" y="419"/>
                  </a:lnTo>
                  <a:lnTo>
                    <a:pt x="698" y="422"/>
                  </a:lnTo>
                  <a:lnTo>
                    <a:pt x="696" y="424"/>
                  </a:lnTo>
                  <a:lnTo>
                    <a:pt x="691" y="427"/>
                  </a:lnTo>
                  <a:lnTo>
                    <a:pt x="682" y="434"/>
                  </a:lnTo>
                  <a:lnTo>
                    <a:pt x="683" y="438"/>
                  </a:lnTo>
                  <a:lnTo>
                    <a:pt x="681" y="441"/>
                  </a:lnTo>
                  <a:lnTo>
                    <a:pt x="678" y="446"/>
                  </a:lnTo>
                  <a:lnTo>
                    <a:pt x="677" y="448"/>
                  </a:lnTo>
                  <a:lnTo>
                    <a:pt x="677" y="451"/>
                  </a:lnTo>
                  <a:lnTo>
                    <a:pt x="680" y="453"/>
                  </a:lnTo>
                  <a:lnTo>
                    <a:pt x="682" y="457"/>
                  </a:lnTo>
                  <a:lnTo>
                    <a:pt x="679" y="461"/>
                  </a:lnTo>
                  <a:lnTo>
                    <a:pt x="678" y="465"/>
                  </a:lnTo>
                  <a:lnTo>
                    <a:pt x="677" y="467"/>
                  </a:lnTo>
                  <a:lnTo>
                    <a:pt x="671" y="469"/>
                  </a:lnTo>
                  <a:lnTo>
                    <a:pt x="670" y="472"/>
                  </a:lnTo>
                  <a:lnTo>
                    <a:pt x="670" y="475"/>
                  </a:lnTo>
                  <a:lnTo>
                    <a:pt x="674" y="476"/>
                  </a:lnTo>
                  <a:lnTo>
                    <a:pt x="677" y="476"/>
                  </a:lnTo>
                  <a:lnTo>
                    <a:pt x="681" y="476"/>
                  </a:lnTo>
                  <a:lnTo>
                    <a:pt x="684" y="472"/>
                  </a:lnTo>
                  <a:lnTo>
                    <a:pt x="689" y="470"/>
                  </a:lnTo>
                  <a:lnTo>
                    <a:pt x="690" y="466"/>
                  </a:lnTo>
                  <a:lnTo>
                    <a:pt x="688" y="465"/>
                  </a:lnTo>
                  <a:lnTo>
                    <a:pt x="687" y="462"/>
                  </a:lnTo>
                  <a:lnTo>
                    <a:pt x="688" y="458"/>
                  </a:lnTo>
                  <a:lnTo>
                    <a:pt x="692" y="454"/>
                  </a:lnTo>
                  <a:lnTo>
                    <a:pt x="696" y="454"/>
                  </a:lnTo>
                  <a:lnTo>
                    <a:pt x="704" y="450"/>
                  </a:lnTo>
                  <a:lnTo>
                    <a:pt x="708" y="449"/>
                  </a:lnTo>
                  <a:lnTo>
                    <a:pt x="712" y="449"/>
                  </a:lnTo>
                  <a:lnTo>
                    <a:pt x="723" y="452"/>
                  </a:lnTo>
                  <a:lnTo>
                    <a:pt x="724" y="455"/>
                  </a:lnTo>
                  <a:lnTo>
                    <a:pt x="722" y="459"/>
                  </a:lnTo>
                  <a:lnTo>
                    <a:pt x="723" y="462"/>
                  </a:lnTo>
                  <a:lnTo>
                    <a:pt x="726" y="467"/>
                  </a:lnTo>
                  <a:lnTo>
                    <a:pt x="724" y="471"/>
                  </a:lnTo>
                  <a:lnTo>
                    <a:pt x="723" y="475"/>
                  </a:lnTo>
                  <a:lnTo>
                    <a:pt x="722" y="478"/>
                  </a:lnTo>
                  <a:lnTo>
                    <a:pt x="727" y="481"/>
                  </a:lnTo>
                  <a:lnTo>
                    <a:pt x="727" y="484"/>
                  </a:lnTo>
                  <a:lnTo>
                    <a:pt x="727" y="487"/>
                  </a:lnTo>
                  <a:lnTo>
                    <a:pt x="730" y="487"/>
                  </a:lnTo>
                  <a:lnTo>
                    <a:pt x="735" y="493"/>
                  </a:lnTo>
                  <a:lnTo>
                    <a:pt x="736" y="496"/>
                  </a:lnTo>
                  <a:lnTo>
                    <a:pt x="737" y="498"/>
                  </a:lnTo>
                  <a:lnTo>
                    <a:pt x="735" y="501"/>
                  </a:lnTo>
                  <a:lnTo>
                    <a:pt x="734" y="504"/>
                  </a:lnTo>
                  <a:lnTo>
                    <a:pt x="731" y="506"/>
                  </a:lnTo>
                  <a:lnTo>
                    <a:pt x="728" y="506"/>
                  </a:lnTo>
                  <a:lnTo>
                    <a:pt x="724" y="507"/>
                  </a:lnTo>
                  <a:lnTo>
                    <a:pt x="722" y="510"/>
                  </a:lnTo>
                  <a:lnTo>
                    <a:pt x="722" y="515"/>
                  </a:lnTo>
                  <a:lnTo>
                    <a:pt x="722" y="519"/>
                  </a:lnTo>
                  <a:lnTo>
                    <a:pt x="725" y="522"/>
                  </a:lnTo>
                  <a:lnTo>
                    <a:pt x="728" y="523"/>
                  </a:lnTo>
                  <a:lnTo>
                    <a:pt x="730" y="525"/>
                  </a:lnTo>
                  <a:lnTo>
                    <a:pt x="733" y="526"/>
                  </a:lnTo>
                  <a:lnTo>
                    <a:pt x="732" y="530"/>
                  </a:lnTo>
                  <a:lnTo>
                    <a:pt x="733" y="532"/>
                  </a:lnTo>
                  <a:lnTo>
                    <a:pt x="733" y="537"/>
                  </a:lnTo>
                  <a:lnTo>
                    <a:pt x="736" y="540"/>
                  </a:lnTo>
                  <a:lnTo>
                    <a:pt x="739" y="542"/>
                  </a:lnTo>
                  <a:lnTo>
                    <a:pt x="741" y="545"/>
                  </a:lnTo>
                  <a:lnTo>
                    <a:pt x="744" y="547"/>
                  </a:lnTo>
                  <a:lnTo>
                    <a:pt x="744" y="550"/>
                  </a:lnTo>
                  <a:lnTo>
                    <a:pt x="740" y="555"/>
                  </a:lnTo>
                  <a:lnTo>
                    <a:pt x="740" y="558"/>
                  </a:lnTo>
                  <a:lnTo>
                    <a:pt x="741" y="561"/>
                  </a:lnTo>
                  <a:lnTo>
                    <a:pt x="738" y="565"/>
                  </a:lnTo>
                  <a:lnTo>
                    <a:pt x="733" y="565"/>
                  </a:lnTo>
                  <a:lnTo>
                    <a:pt x="731" y="566"/>
                  </a:lnTo>
                  <a:lnTo>
                    <a:pt x="729" y="568"/>
                  </a:lnTo>
                  <a:lnTo>
                    <a:pt x="726" y="569"/>
                  </a:lnTo>
                  <a:lnTo>
                    <a:pt x="723" y="573"/>
                  </a:lnTo>
                  <a:lnTo>
                    <a:pt x="721" y="572"/>
                  </a:lnTo>
                  <a:lnTo>
                    <a:pt x="718" y="570"/>
                  </a:lnTo>
                  <a:lnTo>
                    <a:pt x="715" y="570"/>
                  </a:lnTo>
                  <a:lnTo>
                    <a:pt x="711" y="571"/>
                  </a:lnTo>
                  <a:lnTo>
                    <a:pt x="708" y="572"/>
                  </a:lnTo>
                  <a:lnTo>
                    <a:pt x="707" y="576"/>
                  </a:lnTo>
                  <a:lnTo>
                    <a:pt x="708" y="580"/>
                  </a:lnTo>
                  <a:lnTo>
                    <a:pt x="712" y="583"/>
                  </a:lnTo>
                  <a:lnTo>
                    <a:pt x="714" y="587"/>
                  </a:lnTo>
                  <a:lnTo>
                    <a:pt x="714" y="592"/>
                  </a:lnTo>
                  <a:lnTo>
                    <a:pt x="718" y="596"/>
                  </a:lnTo>
                  <a:lnTo>
                    <a:pt x="722" y="598"/>
                  </a:lnTo>
                  <a:lnTo>
                    <a:pt x="727" y="598"/>
                  </a:lnTo>
                  <a:lnTo>
                    <a:pt x="731" y="600"/>
                  </a:lnTo>
                  <a:lnTo>
                    <a:pt x="733" y="603"/>
                  </a:lnTo>
                  <a:lnTo>
                    <a:pt x="733" y="607"/>
                  </a:lnTo>
                  <a:lnTo>
                    <a:pt x="733" y="610"/>
                  </a:lnTo>
                  <a:lnTo>
                    <a:pt x="735" y="614"/>
                  </a:lnTo>
                  <a:lnTo>
                    <a:pt x="732" y="614"/>
                  </a:lnTo>
                  <a:lnTo>
                    <a:pt x="729" y="615"/>
                  </a:lnTo>
                  <a:lnTo>
                    <a:pt x="727" y="618"/>
                  </a:lnTo>
                  <a:lnTo>
                    <a:pt x="727" y="621"/>
                  </a:lnTo>
                  <a:lnTo>
                    <a:pt x="725" y="625"/>
                  </a:lnTo>
                  <a:lnTo>
                    <a:pt x="721" y="627"/>
                  </a:lnTo>
                  <a:lnTo>
                    <a:pt x="720" y="631"/>
                  </a:lnTo>
                  <a:lnTo>
                    <a:pt x="724" y="636"/>
                  </a:lnTo>
                  <a:lnTo>
                    <a:pt x="723" y="639"/>
                  </a:lnTo>
                  <a:lnTo>
                    <a:pt x="722" y="642"/>
                  </a:lnTo>
                  <a:lnTo>
                    <a:pt x="724" y="646"/>
                  </a:lnTo>
                  <a:lnTo>
                    <a:pt x="725" y="650"/>
                  </a:lnTo>
                  <a:lnTo>
                    <a:pt x="728" y="653"/>
                  </a:lnTo>
                  <a:lnTo>
                    <a:pt x="729" y="656"/>
                  </a:lnTo>
                  <a:lnTo>
                    <a:pt x="731" y="657"/>
                  </a:lnTo>
                  <a:lnTo>
                    <a:pt x="737" y="659"/>
                  </a:lnTo>
                  <a:lnTo>
                    <a:pt x="740" y="660"/>
                  </a:lnTo>
                  <a:lnTo>
                    <a:pt x="747" y="665"/>
                  </a:lnTo>
                  <a:lnTo>
                    <a:pt x="749" y="666"/>
                  </a:lnTo>
                  <a:lnTo>
                    <a:pt x="752" y="668"/>
                  </a:lnTo>
                  <a:lnTo>
                    <a:pt x="755" y="668"/>
                  </a:lnTo>
                  <a:lnTo>
                    <a:pt x="767" y="665"/>
                  </a:lnTo>
                  <a:lnTo>
                    <a:pt x="771" y="664"/>
                  </a:lnTo>
                  <a:lnTo>
                    <a:pt x="772" y="667"/>
                  </a:lnTo>
                  <a:lnTo>
                    <a:pt x="775" y="670"/>
                  </a:lnTo>
                  <a:lnTo>
                    <a:pt x="775" y="674"/>
                  </a:lnTo>
                  <a:lnTo>
                    <a:pt x="773" y="677"/>
                  </a:lnTo>
                  <a:lnTo>
                    <a:pt x="772" y="680"/>
                  </a:lnTo>
                  <a:lnTo>
                    <a:pt x="770" y="682"/>
                  </a:lnTo>
                  <a:lnTo>
                    <a:pt x="766" y="685"/>
                  </a:lnTo>
                  <a:lnTo>
                    <a:pt x="762" y="690"/>
                  </a:lnTo>
                  <a:lnTo>
                    <a:pt x="761" y="694"/>
                  </a:lnTo>
                  <a:lnTo>
                    <a:pt x="762" y="699"/>
                  </a:lnTo>
                  <a:lnTo>
                    <a:pt x="760" y="702"/>
                  </a:lnTo>
                  <a:lnTo>
                    <a:pt x="757" y="702"/>
                  </a:lnTo>
                  <a:lnTo>
                    <a:pt x="754" y="702"/>
                  </a:lnTo>
                  <a:lnTo>
                    <a:pt x="752" y="704"/>
                  </a:lnTo>
                  <a:lnTo>
                    <a:pt x="751" y="707"/>
                  </a:lnTo>
                  <a:lnTo>
                    <a:pt x="747" y="706"/>
                  </a:lnTo>
                  <a:lnTo>
                    <a:pt x="743" y="708"/>
                  </a:lnTo>
                  <a:lnTo>
                    <a:pt x="740" y="709"/>
                  </a:lnTo>
                  <a:lnTo>
                    <a:pt x="737" y="712"/>
                  </a:lnTo>
                  <a:lnTo>
                    <a:pt x="737" y="718"/>
                  </a:lnTo>
                  <a:lnTo>
                    <a:pt x="733" y="719"/>
                  </a:lnTo>
                  <a:lnTo>
                    <a:pt x="730" y="720"/>
                  </a:lnTo>
                  <a:lnTo>
                    <a:pt x="727" y="720"/>
                  </a:lnTo>
                  <a:lnTo>
                    <a:pt x="724" y="723"/>
                  </a:lnTo>
                  <a:lnTo>
                    <a:pt x="722" y="729"/>
                  </a:lnTo>
                  <a:lnTo>
                    <a:pt x="719" y="731"/>
                  </a:lnTo>
                  <a:lnTo>
                    <a:pt x="713" y="732"/>
                  </a:lnTo>
                  <a:lnTo>
                    <a:pt x="710" y="730"/>
                  </a:lnTo>
                  <a:lnTo>
                    <a:pt x="708" y="734"/>
                  </a:lnTo>
                  <a:lnTo>
                    <a:pt x="707" y="737"/>
                  </a:lnTo>
                  <a:lnTo>
                    <a:pt x="704" y="739"/>
                  </a:lnTo>
                  <a:lnTo>
                    <a:pt x="703" y="741"/>
                  </a:lnTo>
                  <a:lnTo>
                    <a:pt x="699" y="742"/>
                  </a:lnTo>
                  <a:lnTo>
                    <a:pt x="705" y="744"/>
                  </a:lnTo>
                  <a:lnTo>
                    <a:pt x="704" y="747"/>
                  </a:lnTo>
                  <a:lnTo>
                    <a:pt x="704" y="750"/>
                  </a:lnTo>
                  <a:lnTo>
                    <a:pt x="701" y="752"/>
                  </a:lnTo>
                  <a:lnTo>
                    <a:pt x="698" y="754"/>
                  </a:lnTo>
                  <a:lnTo>
                    <a:pt x="695" y="751"/>
                  </a:lnTo>
                  <a:lnTo>
                    <a:pt x="692" y="754"/>
                  </a:lnTo>
                  <a:lnTo>
                    <a:pt x="690" y="754"/>
                  </a:lnTo>
                  <a:lnTo>
                    <a:pt x="686" y="755"/>
                  </a:lnTo>
                  <a:lnTo>
                    <a:pt x="683" y="755"/>
                  </a:lnTo>
                  <a:lnTo>
                    <a:pt x="682" y="758"/>
                  </a:lnTo>
                  <a:lnTo>
                    <a:pt x="680" y="759"/>
                  </a:lnTo>
                  <a:lnTo>
                    <a:pt x="677" y="757"/>
                  </a:lnTo>
                  <a:lnTo>
                    <a:pt x="672" y="756"/>
                  </a:lnTo>
                  <a:lnTo>
                    <a:pt x="669" y="759"/>
                  </a:lnTo>
                  <a:lnTo>
                    <a:pt x="668" y="762"/>
                  </a:lnTo>
                  <a:lnTo>
                    <a:pt x="664" y="763"/>
                  </a:lnTo>
                  <a:lnTo>
                    <a:pt x="666" y="761"/>
                  </a:lnTo>
                  <a:lnTo>
                    <a:pt x="661" y="759"/>
                  </a:lnTo>
                  <a:lnTo>
                    <a:pt x="657" y="757"/>
                  </a:lnTo>
                  <a:lnTo>
                    <a:pt x="653" y="757"/>
                  </a:lnTo>
                  <a:lnTo>
                    <a:pt x="650" y="757"/>
                  </a:lnTo>
                  <a:lnTo>
                    <a:pt x="652" y="759"/>
                  </a:lnTo>
                  <a:lnTo>
                    <a:pt x="650" y="760"/>
                  </a:lnTo>
                  <a:lnTo>
                    <a:pt x="647" y="762"/>
                  </a:lnTo>
                  <a:lnTo>
                    <a:pt x="644" y="760"/>
                  </a:lnTo>
                  <a:lnTo>
                    <a:pt x="646" y="756"/>
                  </a:lnTo>
                  <a:lnTo>
                    <a:pt x="642" y="755"/>
                  </a:lnTo>
                  <a:lnTo>
                    <a:pt x="638" y="753"/>
                  </a:lnTo>
                  <a:lnTo>
                    <a:pt x="636" y="751"/>
                  </a:lnTo>
                  <a:lnTo>
                    <a:pt x="632" y="749"/>
                  </a:lnTo>
                  <a:lnTo>
                    <a:pt x="629" y="749"/>
                  </a:lnTo>
                  <a:lnTo>
                    <a:pt x="627" y="746"/>
                  </a:lnTo>
                  <a:lnTo>
                    <a:pt x="624" y="747"/>
                  </a:lnTo>
                  <a:lnTo>
                    <a:pt x="621" y="746"/>
                  </a:lnTo>
                  <a:lnTo>
                    <a:pt x="618" y="746"/>
                  </a:lnTo>
                  <a:lnTo>
                    <a:pt x="615" y="746"/>
                  </a:lnTo>
                  <a:lnTo>
                    <a:pt x="614" y="742"/>
                  </a:lnTo>
                  <a:lnTo>
                    <a:pt x="615" y="740"/>
                  </a:lnTo>
                  <a:lnTo>
                    <a:pt x="614" y="734"/>
                  </a:lnTo>
                  <a:lnTo>
                    <a:pt x="603" y="734"/>
                  </a:lnTo>
                  <a:lnTo>
                    <a:pt x="601" y="733"/>
                  </a:lnTo>
                  <a:lnTo>
                    <a:pt x="595" y="733"/>
                  </a:lnTo>
                  <a:lnTo>
                    <a:pt x="592" y="731"/>
                  </a:lnTo>
                  <a:lnTo>
                    <a:pt x="593" y="727"/>
                  </a:lnTo>
                  <a:lnTo>
                    <a:pt x="601" y="726"/>
                  </a:lnTo>
                  <a:lnTo>
                    <a:pt x="604" y="725"/>
                  </a:lnTo>
                  <a:lnTo>
                    <a:pt x="607" y="721"/>
                  </a:lnTo>
                  <a:lnTo>
                    <a:pt x="603" y="721"/>
                  </a:lnTo>
                  <a:lnTo>
                    <a:pt x="600" y="718"/>
                  </a:lnTo>
                  <a:lnTo>
                    <a:pt x="599" y="715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3" y="719"/>
                  </a:lnTo>
                  <a:lnTo>
                    <a:pt x="595" y="721"/>
                  </a:lnTo>
                  <a:lnTo>
                    <a:pt x="595" y="725"/>
                  </a:lnTo>
                  <a:lnTo>
                    <a:pt x="591" y="725"/>
                  </a:lnTo>
                  <a:lnTo>
                    <a:pt x="586" y="723"/>
                  </a:lnTo>
                  <a:lnTo>
                    <a:pt x="584" y="725"/>
                  </a:lnTo>
                  <a:lnTo>
                    <a:pt x="581" y="727"/>
                  </a:lnTo>
                  <a:lnTo>
                    <a:pt x="577" y="727"/>
                  </a:lnTo>
                  <a:lnTo>
                    <a:pt x="574" y="722"/>
                  </a:lnTo>
                  <a:lnTo>
                    <a:pt x="575" y="715"/>
                  </a:lnTo>
                  <a:lnTo>
                    <a:pt x="574" y="712"/>
                  </a:lnTo>
                  <a:lnTo>
                    <a:pt x="573" y="709"/>
                  </a:lnTo>
                  <a:lnTo>
                    <a:pt x="573" y="713"/>
                  </a:lnTo>
                  <a:lnTo>
                    <a:pt x="573" y="721"/>
                  </a:lnTo>
                  <a:lnTo>
                    <a:pt x="574" y="724"/>
                  </a:lnTo>
                  <a:lnTo>
                    <a:pt x="578" y="728"/>
                  </a:lnTo>
                  <a:lnTo>
                    <a:pt x="577" y="730"/>
                  </a:lnTo>
                  <a:lnTo>
                    <a:pt x="566" y="729"/>
                  </a:lnTo>
                  <a:lnTo>
                    <a:pt x="563" y="728"/>
                  </a:lnTo>
                  <a:lnTo>
                    <a:pt x="562" y="725"/>
                  </a:lnTo>
                  <a:lnTo>
                    <a:pt x="563" y="722"/>
                  </a:lnTo>
                  <a:lnTo>
                    <a:pt x="558" y="719"/>
                  </a:lnTo>
                  <a:lnTo>
                    <a:pt x="538" y="717"/>
                  </a:lnTo>
                  <a:lnTo>
                    <a:pt x="535" y="715"/>
                  </a:lnTo>
                  <a:lnTo>
                    <a:pt x="533" y="708"/>
                  </a:lnTo>
                  <a:lnTo>
                    <a:pt x="527" y="706"/>
                  </a:lnTo>
                  <a:lnTo>
                    <a:pt x="523" y="706"/>
                  </a:lnTo>
                  <a:lnTo>
                    <a:pt x="527" y="705"/>
                  </a:lnTo>
                  <a:lnTo>
                    <a:pt x="529" y="705"/>
                  </a:lnTo>
                  <a:lnTo>
                    <a:pt x="525" y="703"/>
                  </a:lnTo>
                  <a:lnTo>
                    <a:pt x="522" y="705"/>
                  </a:lnTo>
                  <a:lnTo>
                    <a:pt x="518" y="706"/>
                  </a:lnTo>
                  <a:lnTo>
                    <a:pt x="511" y="710"/>
                  </a:lnTo>
                  <a:lnTo>
                    <a:pt x="510" y="714"/>
                  </a:lnTo>
                  <a:lnTo>
                    <a:pt x="504" y="715"/>
                  </a:lnTo>
                  <a:lnTo>
                    <a:pt x="508" y="715"/>
                  </a:lnTo>
                  <a:lnTo>
                    <a:pt x="512" y="712"/>
                  </a:lnTo>
                  <a:lnTo>
                    <a:pt x="516" y="709"/>
                  </a:lnTo>
                  <a:lnTo>
                    <a:pt x="520" y="707"/>
                  </a:lnTo>
                  <a:lnTo>
                    <a:pt x="506" y="718"/>
                  </a:lnTo>
                  <a:lnTo>
                    <a:pt x="497" y="722"/>
                  </a:lnTo>
                  <a:lnTo>
                    <a:pt x="489" y="730"/>
                  </a:lnTo>
                  <a:lnTo>
                    <a:pt x="485" y="729"/>
                  </a:lnTo>
                  <a:lnTo>
                    <a:pt x="480" y="730"/>
                  </a:lnTo>
                  <a:lnTo>
                    <a:pt x="471" y="736"/>
                  </a:lnTo>
                  <a:lnTo>
                    <a:pt x="468" y="740"/>
                  </a:lnTo>
                  <a:lnTo>
                    <a:pt x="465" y="743"/>
                  </a:lnTo>
                  <a:lnTo>
                    <a:pt x="462" y="746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60" y="747"/>
                  </a:lnTo>
                  <a:lnTo>
                    <a:pt x="461" y="750"/>
                  </a:lnTo>
                  <a:lnTo>
                    <a:pt x="459" y="754"/>
                  </a:lnTo>
                  <a:lnTo>
                    <a:pt x="458" y="757"/>
                  </a:lnTo>
                  <a:lnTo>
                    <a:pt x="457" y="755"/>
                  </a:lnTo>
                  <a:lnTo>
                    <a:pt x="455" y="757"/>
                  </a:lnTo>
                  <a:lnTo>
                    <a:pt x="458" y="760"/>
                  </a:lnTo>
                  <a:lnTo>
                    <a:pt x="455" y="761"/>
                  </a:lnTo>
                  <a:lnTo>
                    <a:pt x="454" y="764"/>
                  </a:lnTo>
                  <a:lnTo>
                    <a:pt x="450" y="767"/>
                  </a:lnTo>
                  <a:lnTo>
                    <a:pt x="452" y="770"/>
                  </a:lnTo>
                  <a:lnTo>
                    <a:pt x="455" y="771"/>
                  </a:lnTo>
                  <a:lnTo>
                    <a:pt x="456" y="774"/>
                  </a:lnTo>
                  <a:lnTo>
                    <a:pt x="456" y="777"/>
                  </a:lnTo>
                  <a:lnTo>
                    <a:pt x="455" y="782"/>
                  </a:lnTo>
                  <a:lnTo>
                    <a:pt x="455" y="786"/>
                  </a:lnTo>
                  <a:lnTo>
                    <a:pt x="455" y="794"/>
                  </a:lnTo>
                  <a:lnTo>
                    <a:pt x="460" y="801"/>
                  </a:lnTo>
                  <a:lnTo>
                    <a:pt x="462" y="804"/>
                  </a:lnTo>
                  <a:lnTo>
                    <a:pt x="461" y="807"/>
                  </a:lnTo>
                  <a:lnTo>
                    <a:pt x="457" y="808"/>
                  </a:lnTo>
                  <a:lnTo>
                    <a:pt x="453" y="807"/>
                  </a:lnTo>
                  <a:lnTo>
                    <a:pt x="450" y="805"/>
                  </a:lnTo>
                  <a:lnTo>
                    <a:pt x="447" y="803"/>
                  </a:lnTo>
                  <a:lnTo>
                    <a:pt x="443" y="802"/>
                  </a:lnTo>
                  <a:lnTo>
                    <a:pt x="440" y="804"/>
                  </a:lnTo>
                  <a:lnTo>
                    <a:pt x="436" y="804"/>
                  </a:lnTo>
                  <a:lnTo>
                    <a:pt x="433" y="807"/>
                  </a:lnTo>
                  <a:lnTo>
                    <a:pt x="429" y="806"/>
                  </a:lnTo>
                  <a:lnTo>
                    <a:pt x="425" y="806"/>
                  </a:lnTo>
                  <a:lnTo>
                    <a:pt x="422" y="808"/>
                  </a:lnTo>
                  <a:lnTo>
                    <a:pt x="423" y="812"/>
                  </a:lnTo>
                  <a:lnTo>
                    <a:pt x="419" y="812"/>
                  </a:lnTo>
                  <a:lnTo>
                    <a:pt x="416" y="811"/>
                  </a:lnTo>
                  <a:lnTo>
                    <a:pt x="413" y="813"/>
                  </a:lnTo>
                  <a:lnTo>
                    <a:pt x="410" y="811"/>
                  </a:lnTo>
                  <a:lnTo>
                    <a:pt x="408" y="810"/>
                  </a:lnTo>
                  <a:lnTo>
                    <a:pt x="407" y="807"/>
                  </a:lnTo>
                  <a:lnTo>
                    <a:pt x="404" y="806"/>
                  </a:lnTo>
                  <a:lnTo>
                    <a:pt x="400" y="804"/>
                  </a:lnTo>
                  <a:lnTo>
                    <a:pt x="397" y="802"/>
                  </a:lnTo>
                  <a:lnTo>
                    <a:pt x="391" y="802"/>
                  </a:lnTo>
                  <a:lnTo>
                    <a:pt x="388" y="802"/>
                  </a:lnTo>
                  <a:lnTo>
                    <a:pt x="385" y="804"/>
                  </a:lnTo>
                  <a:lnTo>
                    <a:pt x="382" y="807"/>
                  </a:lnTo>
                  <a:lnTo>
                    <a:pt x="378" y="807"/>
                  </a:lnTo>
                  <a:lnTo>
                    <a:pt x="375" y="805"/>
                  </a:lnTo>
                  <a:lnTo>
                    <a:pt x="374" y="800"/>
                  </a:lnTo>
                  <a:lnTo>
                    <a:pt x="371" y="798"/>
                  </a:lnTo>
                  <a:lnTo>
                    <a:pt x="366" y="794"/>
                  </a:lnTo>
                  <a:lnTo>
                    <a:pt x="361" y="792"/>
                  </a:lnTo>
                  <a:lnTo>
                    <a:pt x="355" y="791"/>
                  </a:lnTo>
                  <a:lnTo>
                    <a:pt x="351" y="787"/>
                  </a:lnTo>
                  <a:lnTo>
                    <a:pt x="343" y="786"/>
                  </a:lnTo>
                  <a:lnTo>
                    <a:pt x="341" y="786"/>
                  </a:lnTo>
                  <a:lnTo>
                    <a:pt x="339" y="778"/>
                  </a:lnTo>
                  <a:lnTo>
                    <a:pt x="339" y="775"/>
                  </a:lnTo>
                  <a:lnTo>
                    <a:pt x="337" y="770"/>
                  </a:lnTo>
                  <a:lnTo>
                    <a:pt x="334" y="768"/>
                  </a:lnTo>
                  <a:lnTo>
                    <a:pt x="326" y="767"/>
                  </a:lnTo>
                  <a:lnTo>
                    <a:pt x="323" y="767"/>
                  </a:lnTo>
                  <a:lnTo>
                    <a:pt x="321" y="763"/>
                  </a:lnTo>
                  <a:lnTo>
                    <a:pt x="318" y="760"/>
                  </a:lnTo>
                  <a:lnTo>
                    <a:pt x="312" y="759"/>
                  </a:lnTo>
                  <a:lnTo>
                    <a:pt x="309" y="757"/>
                  </a:lnTo>
                  <a:lnTo>
                    <a:pt x="306" y="756"/>
                  </a:lnTo>
                  <a:lnTo>
                    <a:pt x="304" y="755"/>
                  </a:lnTo>
                  <a:lnTo>
                    <a:pt x="301" y="753"/>
                  </a:lnTo>
                  <a:lnTo>
                    <a:pt x="299" y="752"/>
                  </a:lnTo>
                  <a:lnTo>
                    <a:pt x="295" y="751"/>
                  </a:lnTo>
                  <a:lnTo>
                    <a:pt x="292" y="750"/>
                  </a:lnTo>
                  <a:lnTo>
                    <a:pt x="290" y="754"/>
                  </a:lnTo>
                  <a:lnTo>
                    <a:pt x="289" y="758"/>
                  </a:lnTo>
                  <a:lnTo>
                    <a:pt x="290" y="761"/>
                  </a:lnTo>
                  <a:lnTo>
                    <a:pt x="290" y="764"/>
                  </a:lnTo>
                  <a:lnTo>
                    <a:pt x="286" y="764"/>
                  </a:lnTo>
                  <a:lnTo>
                    <a:pt x="276" y="763"/>
                  </a:lnTo>
                  <a:lnTo>
                    <a:pt x="273" y="763"/>
                  </a:lnTo>
                  <a:lnTo>
                    <a:pt x="270" y="762"/>
                  </a:lnTo>
                  <a:lnTo>
                    <a:pt x="268" y="759"/>
                  </a:lnTo>
                  <a:lnTo>
                    <a:pt x="265" y="761"/>
                  </a:lnTo>
                  <a:lnTo>
                    <a:pt x="263" y="763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58"/>
                  </a:lnTo>
                  <a:lnTo>
                    <a:pt x="243" y="759"/>
                  </a:lnTo>
                  <a:lnTo>
                    <a:pt x="239" y="757"/>
                  </a:lnTo>
                  <a:lnTo>
                    <a:pt x="236" y="755"/>
                  </a:lnTo>
                  <a:lnTo>
                    <a:pt x="235" y="752"/>
                  </a:lnTo>
                  <a:lnTo>
                    <a:pt x="234" y="749"/>
                  </a:lnTo>
                  <a:lnTo>
                    <a:pt x="231" y="748"/>
                  </a:lnTo>
                  <a:lnTo>
                    <a:pt x="228" y="746"/>
                  </a:lnTo>
                  <a:lnTo>
                    <a:pt x="225" y="743"/>
                  </a:lnTo>
                  <a:lnTo>
                    <a:pt x="222" y="743"/>
                  </a:lnTo>
                  <a:lnTo>
                    <a:pt x="218" y="745"/>
                  </a:lnTo>
                  <a:lnTo>
                    <a:pt x="214" y="745"/>
                  </a:lnTo>
                  <a:lnTo>
                    <a:pt x="211" y="743"/>
                  </a:lnTo>
                  <a:lnTo>
                    <a:pt x="207" y="745"/>
                  </a:lnTo>
                  <a:lnTo>
                    <a:pt x="205" y="744"/>
                  </a:lnTo>
                  <a:lnTo>
                    <a:pt x="201" y="738"/>
                  </a:lnTo>
                  <a:lnTo>
                    <a:pt x="198" y="735"/>
                  </a:lnTo>
                  <a:lnTo>
                    <a:pt x="195" y="734"/>
                  </a:lnTo>
                  <a:lnTo>
                    <a:pt x="195" y="728"/>
                  </a:lnTo>
                  <a:lnTo>
                    <a:pt x="188" y="727"/>
                  </a:lnTo>
                  <a:lnTo>
                    <a:pt x="183" y="726"/>
                  </a:lnTo>
                  <a:lnTo>
                    <a:pt x="180" y="725"/>
                  </a:lnTo>
                  <a:lnTo>
                    <a:pt x="177" y="722"/>
                  </a:lnTo>
                  <a:lnTo>
                    <a:pt x="174" y="721"/>
                  </a:lnTo>
                  <a:lnTo>
                    <a:pt x="169" y="719"/>
                  </a:lnTo>
                  <a:lnTo>
                    <a:pt x="165" y="714"/>
                  </a:lnTo>
                  <a:lnTo>
                    <a:pt x="162" y="713"/>
                  </a:lnTo>
                  <a:lnTo>
                    <a:pt x="160" y="711"/>
                  </a:lnTo>
                  <a:lnTo>
                    <a:pt x="162" y="707"/>
                  </a:lnTo>
                  <a:lnTo>
                    <a:pt x="159" y="707"/>
                  </a:lnTo>
                  <a:lnTo>
                    <a:pt x="157" y="710"/>
                  </a:lnTo>
                  <a:lnTo>
                    <a:pt x="155" y="713"/>
                  </a:lnTo>
                  <a:lnTo>
                    <a:pt x="152" y="713"/>
                  </a:lnTo>
                  <a:lnTo>
                    <a:pt x="149" y="711"/>
                  </a:lnTo>
                  <a:lnTo>
                    <a:pt x="148" y="708"/>
                  </a:lnTo>
                  <a:lnTo>
                    <a:pt x="152" y="704"/>
                  </a:lnTo>
                  <a:lnTo>
                    <a:pt x="154" y="701"/>
                  </a:lnTo>
                  <a:lnTo>
                    <a:pt x="155" y="697"/>
                  </a:lnTo>
                  <a:lnTo>
                    <a:pt x="156" y="694"/>
                  </a:lnTo>
                  <a:lnTo>
                    <a:pt x="153" y="691"/>
                  </a:lnTo>
                  <a:lnTo>
                    <a:pt x="149" y="690"/>
                  </a:lnTo>
                  <a:lnTo>
                    <a:pt x="146" y="688"/>
                  </a:lnTo>
                  <a:lnTo>
                    <a:pt x="143" y="691"/>
                  </a:lnTo>
                  <a:lnTo>
                    <a:pt x="140" y="691"/>
                  </a:lnTo>
                  <a:lnTo>
                    <a:pt x="140" y="688"/>
                  </a:lnTo>
                  <a:lnTo>
                    <a:pt x="135" y="686"/>
                  </a:lnTo>
                  <a:lnTo>
                    <a:pt x="132" y="686"/>
                  </a:lnTo>
                  <a:lnTo>
                    <a:pt x="131" y="682"/>
                  </a:lnTo>
                  <a:lnTo>
                    <a:pt x="130" y="678"/>
                  </a:lnTo>
                  <a:lnTo>
                    <a:pt x="134" y="675"/>
                  </a:lnTo>
                  <a:lnTo>
                    <a:pt x="141" y="675"/>
                  </a:lnTo>
                  <a:lnTo>
                    <a:pt x="144" y="674"/>
                  </a:lnTo>
                  <a:lnTo>
                    <a:pt x="148" y="670"/>
                  </a:lnTo>
                  <a:lnTo>
                    <a:pt x="153" y="667"/>
                  </a:lnTo>
                  <a:lnTo>
                    <a:pt x="155" y="662"/>
                  </a:lnTo>
                  <a:lnTo>
                    <a:pt x="156" y="660"/>
                  </a:lnTo>
                  <a:lnTo>
                    <a:pt x="158" y="655"/>
                  </a:lnTo>
                  <a:lnTo>
                    <a:pt x="163" y="639"/>
                  </a:lnTo>
                  <a:lnTo>
                    <a:pt x="166" y="634"/>
                  </a:lnTo>
                  <a:lnTo>
                    <a:pt x="170" y="623"/>
                  </a:lnTo>
                  <a:lnTo>
                    <a:pt x="177" y="598"/>
                  </a:lnTo>
                  <a:lnTo>
                    <a:pt x="181" y="585"/>
                  </a:lnTo>
                  <a:lnTo>
                    <a:pt x="182" y="580"/>
                  </a:lnTo>
                  <a:lnTo>
                    <a:pt x="182" y="575"/>
                  </a:lnTo>
                  <a:lnTo>
                    <a:pt x="184" y="572"/>
                  </a:lnTo>
                  <a:lnTo>
                    <a:pt x="187" y="566"/>
                  </a:lnTo>
                  <a:lnTo>
                    <a:pt x="190" y="565"/>
                  </a:lnTo>
                  <a:lnTo>
                    <a:pt x="194" y="566"/>
                  </a:lnTo>
                  <a:lnTo>
                    <a:pt x="198" y="566"/>
                  </a:lnTo>
                  <a:lnTo>
                    <a:pt x="196" y="562"/>
                  </a:lnTo>
                  <a:lnTo>
                    <a:pt x="193" y="556"/>
                  </a:lnTo>
                  <a:lnTo>
                    <a:pt x="190" y="555"/>
                  </a:lnTo>
                  <a:lnTo>
                    <a:pt x="186" y="560"/>
                  </a:lnTo>
                  <a:lnTo>
                    <a:pt x="185" y="564"/>
                  </a:lnTo>
                  <a:lnTo>
                    <a:pt x="183" y="567"/>
                  </a:lnTo>
                  <a:lnTo>
                    <a:pt x="194" y="523"/>
                  </a:lnTo>
                  <a:lnTo>
                    <a:pt x="198" y="508"/>
                  </a:lnTo>
                  <a:lnTo>
                    <a:pt x="202" y="489"/>
                  </a:lnTo>
                  <a:lnTo>
                    <a:pt x="206" y="484"/>
                  </a:lnTo>
                  <a:lnTo>
                    <a:pt x="209" y="483"/>
                  </a:lnTo>
                  <a:lnTo>
                    <a:pt x="209" y="486"/>
                  </a:lnTo>
                  <a:lnTo>
                    <a:pt x="210" y="489"/>
                  </a:lnTo>
                  <a:lnTo>
                    <a:pt x="214" y="493"/>
                  </a:lnTo>
                  <a:lnTo>
                    <a:pt x="216" y="494"/>
                  </a:lnTo>
                  <a:lnTo>
                    <a:pt x="224" y="505"/>
                  </a:lnTo>
                  <a:lnTo>
                    <a:pt x="225" y="508"/>
                  </a:lnTo>
                  <a:lnTo>
                    <a:pt x="225" y="510"/>
                  </a:lnTo>
                  <a:lnTo>
                    <a:pt x="226" y="517"/>
                  </a:lnTo>
                  <a:lnTo>
                    <a:pt x="226" y="525"/>
                  </a:lnTo>
                  <a:lnTo>
                    <a:pt x="227" y="532"/>
                  </a:lnTo>
                  <a:lnTo>
                    <a:pt x="229" y="535"/>
                  </a:lnTo>
                  <a:lnTo>
                    <a:pt x="231" y="538"/>
                  </a:lnTo>
                  <a:lnTo>
                    <a:pt x="234" y="540"/>
                  </a:lnTo>
                  <a:lnTo>
                    <a:pt x="234" y="544"/>
                  </a:lnTo>
                  <a:lnTo>
                    <a:pt x="233" y="548"/>
                  </a:lnTo>
                  <a:lnTo>
                    <a:pt x="234" y="545"/>
                  </a:lnTo>
                  <a:lnTo>
                    <a:pt x="235" y="540"/>
                  </a:lnTo>
                  <a:lnTo>
                    <a:pt x="232" y="538"/>
                  </a:lnTo>
                  <a:lnTo>
                    <a:pt x="236" y="539"/>
                  </a:lnTo>
                  <a:lnTo>
                    <a:pt x="238" y="541"/>
                  </a:lnTo>
                  <a:lnTo>
                    <a:pt x="237" y="538"/>
                  </a:lnTo>
                  <a:lnTo>
                    <a:pt x="235" y="536"/>
                  </a:lnTo>
                  <a:lnTo>
                    <a:pt x="232" y="535"/>
                  </a:lnTo>
                  <a:lnTo>
                    <a:pt x="229" y="530"/>
                  </a:lnTo>
                  <a:lnTo>
                    <a:pt x="229" y="527"/>
                  </a:lnTo>
                  <a:lnTo>
                    <a:pt x="229" y="509"/>
                  </a:lnTo>
                  <a:lnTo>
                    <a:pt x="228" y="505"/>
                  </a:lnTo>
                  <a:lnTo>
                    <a:pt x="227" y="499"/>
                  </a:lnTo>
                  <a:lnTo>
                    <a:pt x="225" y="494"/>
                  </a:lnTo>
                  <a:lnTo>
                    <a:pt x="223" y="490"/>
                  </a:lnTo>
                  <a:lnTo>
                    <a:pt x="214" y="482"/>
                  </a:lnTo>
                  <a:lnTo>
                    <a:pt x="212" y="478"/>
                  </a:lnTo>
                  <a:lnTo>
                    <a:pt x="209" y="474"/>
                  </a:lnTo>
                  <a:lnTo>
                    <a:pt x="205" y="473"/>
                  </a:lnTo>
                  <a:lnTo>
                    <a:pt x="203" y="470"/>
                  </a:lnTo>
                  <a:lnTo>
                    <a:pt x="199" y="469"/>
                  </a:lnTo>
                  <a:lnTo>
                    <a:pt x="200" y="462"/>
                  </a:lnTo>
                  <a:lnTo>
                    <a:pt x="205" y="460"/>
                  </a:lnTo>
                  <a:lnTo>
                    <a:pt x="210" y="466"/>
                  </a:lnTo>
                  <a:lnTo>
                    <a:pt x="216" y="470"/>
                  </a:lnTo>
                  <a:lnTo>
                    <a:pt x="210" y="463"/>
                  </a:lnTo>
                  <a:lnTo>
                    <a:pt x="207" y="460"/>
                  </a:lnTo>
                  <a:lnTo>
                    <a:pt x="207" y="456"/>
                  </a:lnTo>
                  <a:lnTo>
                    <a:pt x="209" y="453"/>
                  </a:lnTo>
                  <a:lnTo>
                    <a:pt x="212" y="452"/>
                  </a:lnTo>
                  <a:lnTo>
                    <a:pt x="213" y="449"/>
                  </a:lnTo>
                  <a:lnTo>
                    <a:pt x="213" y="446"/>
                  </a:lnTo>
                  <a:lnTo>
                    <a:pt x="212" y="440"/>
                  </a:lnTo>
                  <a:lnTo>
                    <a:pt x="214" y="443"/>
                  </a:lnTo>
                  <a:lnTo>
                    <a:pt x="216" y="439"/>
                  </a:lnTo>
                  <a:lnTo>
                    <a:pt x="214" y="436"/>
                  </a:lnTo>
                  <a:lnTo>
                    <a:pt x="214" y="433"/>
                  </a:lnTo>
                  <a:lnTo>
                    <a:pt x="213" y="430"/>
                  </a:lnTo>
                  <a:lnTo>
                    <a:pt x="211" y="427"/>
                  </a:lnTo>
                  <a:lnTo>
                    <a:pt x="207" y="427"/>
                  </a:lnTo>
                  <a:lnTo>
                    <a:pt x="209" y="424"/>
                  </a:lnTo>
                  <a:lnTo>
                    <a:pt x="210" y="420"/>
                  </a:lnTo>
                  <a:lnTo>
                    <a:pt x="215" y="418"/>
                  </a:lnTo>
                  <a:lnTo>
                    <a:pt x="216" y="416"/>
                  </a:lnTo>
                  <a:lnTo>
                    <a:pt x="215" y="412"/>
                  </a:lnTo>
                  <a:lnTo>
                    <a:pt x="212" y="412"/>
                  </a:lnTo>
                  <a:lnTo>
                    <a:pt x="209" y="413"/>
                  </a:lnTo>
                  <a:lnTo>
                    <a:pt x="209" y="416"/>
                  </a:lnTo>
                  <a:lnTo>
                    <a:pt x="205" y="413"/>
                  </a:lnTo>
                  <a:lnTo>
                    <a:pt x="203" y="411"/>
                  </a:lnTo>
                  <a:lnTo>
                    <a:pt x="200" y="408"/>
                  </a:lnTo>
                  <a:lnTo>
                    <a:pt x="196" y="408"/>
                  </a:lnTo>
                  <a:lnTo>
                    <a:pt x="194" y="405"/>
                  </a:lnTo>
                  <a:lnTo>
                    <a:pt x="193" y="401"/>
                  </a:lnTo>
                  <a:lnTo>
                    <a:pt x="190" y="399"/>
                  </a:lnTo>
                  <a:lnTo>
                    <a:pt x="186" y="399"/>
                  </a:lnTo>
                  <a:lnTo>
                    <a:pt x="184" y="396"/>
                  </a:lnTo>
                  <a:lnTo>
                    <a:pt x="181" y="394"/>
                  </a:lnTo>
                  <a:lnTo>
                    <a:pt x="177" y="392"/>
                  </a:lnTo>
                  <a:lnTo>
                    <a:pt x="176" y="388"/>
                  </a:lnTo>
                  <a:lnTo>
                    <a:pt x="175" y="391"/>
                  </a:lnTo>
                  <a:lnTo>
                    <a:pt x="173" y="383"/>
                  </a:lnTo>
                  <a:lnTo>
                    <a:pt x="173" y="379"/>
                  </a:lnTo>
                  <a:lnTo>
                    <a:pt x="172" y="376"/>
                  </a:lnTo>
                  <a:lnTo>
                    <a:pt x="170" y="370"/>
                  </a:lnTo>
                  <a:lnTo>
                    <a:pt x="167" y="369"/>
                  </a:lnTo>
                  <a:lnTo>
                    <a:pt x="165" y="364"/>
                  </a:lnTo>
                  <a:lnTo>
                    <a:pt x="163" y="360"/>
                  </a:lnTo>
                  <a:lnTo>
                    <a:pt x="159" y="357"/>
                  </a:lnTo>
                  <a:lnTo>
                    <a:pt x="158" y="353"/>
                  </a:lnTo>
                  <a:lnTo>
                    <a:pt x="159" y="350"/>
                  </a:lnTo>
                  <a:lnTo>
                    <a:pt x="161" y="347"/>
                  </a:lnTo>
                  <a:lnTo>
                    <a:pt x="165" y="345"/>
                  </a:lnTo>
                  <a:lnTo>
                    <a:pt x="168" y="340"/>
                  </a:lnTo>
                  <a:lnTo>
                    <a:pt x="170" y="337"/>
                  </a:lnTo>
                  <a:lnTo>
                    <a:pt x="169" y="334"/>
                  </a:lnTo>
                  <a:lnTo>
                    <a:pt x="165" y="330"/>
                  </a:lnTo>
                  <a:lnTo>
                    <a:pt x="158" y="327"/>
                  </a:lnTo>
                  <a:lnTo>
                    <a:pt x="158" y="325"/>
                  </a:lnTo>
                  <a:lnTo>
                    <a:pt x="161" y="324"/>
                  </a:lnTo>
                  <a:lnTo>
                    <a:pt x="162" y="321"/>
                  </a:lnTo>
                  <a:lnTo>
                    <a:pt x="161" y="318"/>
                  </a:lnTo>
                  <a:lnTo>
                    <a:pt x="163" y="315"/>
                  </a:lnTo>
                  <a:lnTo>
                    <a:pt x="171" y="314"/>
                  </a:lnTo>
                  <a:lnTo>
                    <a:pt x="173" y="315"/>
                  </a:lnTo>
                  <a:lnTo>
                    <a:pt x="176" y="316"/>
                  </a:lnTo>
                  <a:lnTo>
                    <a:pt x="178" y="317"/>
                  </a:lnTo>
                  <a:lnTo>
                    <a:pt x="180" y="320"/>
                  </a:lnTo>
                  <a:lnTo>
                    <a:pt x="182" y="321"/>
                  </a:lnTo>
                  <a:lnTo>
                    <a:pt x="185" y="324"/>
                  </a:lnTo>
                  <a:lnTo>
                    <a:pt x="189" y="325"/>
                  </a:lnTo>
                  <a:lnTo>
                    <a:pt x="185" y="323"/>
                  </a:lnTo>
                  <a:lnTo>
                    <a:pt x="183" y="319"/>
                  </a:lnTo>
                  <a:lnTo>
                    <a:pt x="179" y="316"/>
                  </a:lnTo>
                  <a:lnTo>
                    <a:pt x="176" y="315"/>
                  </a:lnTo>
                  <a:lnTo>
                    <a:pt x="173" y="312"/>
                  </a:lnTo>
                  <a:lnTo>
                    <a:pt x="164" y="311"/>
                  </a:lnTo>
                  <a:lnTo>
                    <a:pt x="161" y="313"/>
                  </a:lnTo>
                  <a:lnTo>
                    <a:pt x="158" y="315"/>
                  </a:lnTo>
                  <a:lnTo>
                    <a:pt x="155" y="316"/>
                  </a:lnTo>
                  <a:lnTo>
                    <a:pt x="153" y="315"/>
                  </a:lnTo>
                  <a:lnTo>
                    <a:pt x="151" y="312"/>
                  </a:lnTo>
                  <a:lnTo>
                    <a:pt x="148" y="311"/>
                  </a:lnTo>
                  <a:lnTo>
                    <a:pt x="145" y="312"/>
                  </a:lnTo>
                  <a:lnTo>
                    <a:pt x="140" y="308"/>
                  </a:lnTo>
                  <a:lnTo>
                    <a:pt x="143" y="310"/>
                  </a:lnTo>
                  <a:lnTo>
                    <a:pt x="146" y="309"/>
                  </a:lnTo>
                  <a:lnTo>
                    <a:pt x="144" y="304"/>
                  </a:lnTo>
                  <a:lnTo>
                    <a:pt x="140" y="300"/>
                  </a:lnTo>
                  <a:lnTo>
                    <a:pt x="145" y="298"/>
                  </a:lnTo>
                  <a:lnTo>
                    <a:pt x="148" y="299"/>
                  </a:lnTo>
                  <a:lnTo>
                    <a:pt x="150" y="298"/>
                  </a:lnTo>
                  <a:lnTo>
                    <a:pt x="146" y="294"/>
                  </a:lnTo>
                  <a:lnTo>
                    <a:pt x="145" y="291"/>
                  </a:lnTo>
                  <a:lnTo>
                    <a:pt x="150" y="291"/>
                  </a:lnTo>
                  <a:lnTo>
                    <a:pt x="152" y="290"/>
                  </a:lnTo>
                  <a:lnTo>
                    <a:pt x="150" y="290"/>
                  </a:lnTo>
                  <a:lnTo>
                    <a:pt x="145" y="287"/>
                  </a:lnTo>
                  <a:lnTo>
                    <a:pt x="142" y="287"/>
                  </a:lnTo>
                  <a:lnTo>
                    <a:pt x="139" y="287"/>
                  </a:lnTo>
                  <a:lnTo>
                    <a:pt x="141" y="284"/>
                  </a:lnTo>
                  <a:lnTo>
                    <a:pt x="138" y="285"/>
                  </a:lnTo>
                  <a:lnTo>
                    <a:pt x="135" y="285"/>
                  </a:lnTo>
                  <a:lnTo>
                    <a:pt x="133" y="287"/>
                  </a:lnTo>
                  <a:lnTo>
                    <a:pt x="130" y="286"/>
                  </a:lnTo>
                  <a:lnTo>
                    <a:pt x="127" y="287"/>
                  </a:lnTo>
                  <a:lnTo>
                    <a:pt x="124" y="286"/>
                  </a:lnTo>
                  <a:lnTo>
                    <a:pt x="123" y="283"/>
                  </a:lnTo>
                  <a:lnTo>
                    <a:pt x="120" y="280"/>
                  </a:lnTo>
                  <a:lnTo>
                    <a:pt x="123" y="280"/>
                  </a:lnTo>
                  <a:lnTo>
                    <a:pt x="125" y="281"/>
                  </a:lnTo>
                  <a:lnTo>
                    <a:pt x="128" y="282"/>
                  </a:lnTo>
                  <a:lnTo>
                    <a:pt x="132" y="282"/>
                  </a:lnTo>
                  <a:lnTo>
                    <a:pt x="134" y="278"/>
                  </a:lnTo>
                  <a:lnTo>
                    <a:pt x="134" y="275"/>
                  </a:lnTo>
                  <a:lnTo>
                    <a:pt x="134" y="278"/>
                  </a:lnTo>
                  <a:lnTo>
                    <a:pt x="129" y="275"/>
                  </a:lnTo>
                  <a:lnTo>
                    <a:pt x="132" y="276"/>
                  </a:lnTo>
                  <a:lnTo>
                    <a:pt x="129" y="274"/>
                  </a:lnTo>
                  <a:lnTo>
                    <a:pt x="125" y="275"/>
                  </a:lnTo>
                  <a:lnTo>
                    <a:pt x="122" y="276"/>
                  </a:lnTo>
                  <a:lnTo>
                    <a:pt x="120" y="275"/>
                  </a:lnTo>
                  <a:lnTo>
                    <a:pt x="120" y="273"/>
                  </a:lnTo>
                  <a:lnTo>
                    <a:pt x="118" y="270"/>
                  </a:lnTo>
                  <a:lnTo>
                    <a:pt x="117" y="275"/>
                  </a:lnTo>
                  <a:lnTo>
                    <a:pt x="118" y="278"/>
                  </a:lnTo>
                  <a:lnTo>
                    <a:pt x="116" y="277"/>
                  </a:lnTo>
                  <a:lnTo>
                    <a:pt x="110" y="277"/>
                  </a:lnTo>
                  <a:lnTo>
                    <a:pt x="108" y="274"/>
                  </a:lnTo>
                  <a:lnTo>
                    <a:pt x="106" y="279"/>
                  </a:lnTo>
                  <a:lnTo>
                    <a:pt x="106" y="281"/>
                  </a:lnTo>
                  <a:lnTo>
                    <a:pt x="108" y="285"/>
                  </a:lnTo>
                  <a:lnTo>
                    <a:pt x="105" y="285"/>
                  </a:lnTo>
                  <a:lnTo>
                    <a:pt x="105" y="282"/>
                  </a:lnTo>
                  <a:lnTo>
                    <a:pt x="106" y="279"/>
                  </a:lnTo>
                  <a:lnTo>
                    <a:pt x="107" y="276"/>
                  </a:lnTo>
                  <a:lnTo>
                    <a:pt x="106" y="273"/>
                  </a:lnTo>
                  <a:lnTo>
                    <a:pt x="104" y="270"/>
                  </a:lnTo>
                  <a:lnTo>
                    <a:pt x="105" y="266"/>
                  </a:lnTo>
                  <a:lnTo>
                    <a:pt x="110" y="265"/>
                  </a:lnTo>
                  <a:lnTo>
                    <a:pt x="109" y="261"/>
                  </a:lnTo>
                  <a:lnTo>
                    <a:pt x="107" y="260"/>
                  </a:lnTo>
                  <a:lnTo>
                    <a:pt x="107" y="263"/>
                  </a:lnTo>
                  <a:lnTo>
                    <a:pt x="104" y="264"/>
                  </a:lnTo>
                  <a:lnTo>
                    <a:pt x="103" y="267"/>
                  </a:lnTo>
                  <a:lnTo>
                    <a:pt x="100" y="265"/>
                  </a:lnTo>
                  <a:lnTo>
                    <a:pt x="96" y="263"/>
                  </a:lnTo>
                  <a:lnTo>
                    <a:pt x="99" y="264"/>
                  </a:lnTo>
                  <a:lnTo>
                    <a:pt x="95" y="261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5" y="259"/>
                  </a:lnTo>
                  <a:lnTo>
                    <a:pt x="89" y="261"/>
                  </a:lnTo>
                  <a:lnTo>
                    <a:pt x="87" y="257"/>
                  </a:lnTo>
                  <a:lnTo>
                    <a:pt x="86" y="254"/>
                  </a:lnTo>
                  <a:lnTo>
                    <a:pt x="82" y="252"/>
                  </a:lnTo>
                  <a:lnTo>
                    <a:pt x="79" y="252"/>
                  </a:lnTo>
                  <a:lnTo>
                    <a:pt x="76" y="250"/>
                  </a:lnTo>
                  <a:lnTo>
                    <a:pt x="74" y="248"/>
                  </a:lnTo>
                  <a:lnTo>
                    <a:pt x="71" y="249"/>
                  </a:lnTo>
                  <a:lnTo>
                    <a:pt x="66" y="247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0" y="236"/>
                  </a:lnTo>
                  <a:lnTo>
                    <a:pt x="58" y="240"/>
                  </a:lnTo>
                  <a:lnTo>
                    <a:pt x="55" y="241"/>
                  </a:lnTo>
                  <a:lnTo>
                    <a:pt x="51" y="236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8" y="239"/>
                  </a:lnTo>
                  <a:lnTo>
                    <a:pt x="45" y="242"/>
                  </a:lnTo>
                  <a:lnTo>
                    <a:pt x="43" y="243"/>
                  </a:lnTo>
                  <a:lnTo>
                    <a:pt x="34" y="241"/>
                  </a:lnTo>
                  <a:lnTo>
                    <a:pt x="35" y="238"/>
                  </a:lnTo>
                  <a:lnTo>
                    <a:pt x="36" y="233"/>
                  </a:lnTo>
                  <a:lnTo>
                    <a:pt x="35" y="228"/>
                  </a:lnTo>
                  <a:lnTo>
                    <a:pt x="33" y="224"/>
                  </a:lnTo>
                  <a:lnTo>
                    <a:pt x="28" y="218"/>
                  </a:lnTo>
                  <a:lnTo>
                    <a:pt x="26" y="219"/>
                  </a:lnTo>
                  <a:lnTo>
                    <a:pt x="24" y="217"/>
                  </a:lnTo>
                  <a:lnTo>
                    <a:pt x="21" y="217"/>
                  </a:lnTo>
                  <a:lnTo>
                    <a:pt x="16" y="214"/>
                  </a:lnTo>
                  <a:lnTo>
                    <a:pt x="18" y="212"/>
                  </a:lnTo>
                  <a:lnTo>
                    <a:pt x="40" y="212"/>
                  </a:lnTo>
                  <a:lnTo>
                    <a:pt x="43" y="214"/>
                  </a:lnTo>
                  <a:lnTo>
                    <a:pt x="46" y="211"/>
                  </a:lnTo>
                  <a:lnTo>
                    <a:pt x="45" y="207"/>
                  </a:lnTo>
                  <a:lnTo>
                    <a:pt x="44" y="204"/>
                  </a:lnTo>
                  <a:lnTo>
                    <a:pt x="42" y="203"/>
                  </a:lnTo>
                  <a:lnTo>
                    <a:pt x="39" y="202"/>
                  </a:lnTo>
                  <a:lnTo>
                    <a:pt x="36" y="199"/>
                  </a:lnTo>
                  <a:lnTo>
                    <a:pt x="33" y="200"/>
                  </a:lnTo>
                  <a:lnTo>
                    <a:pt x="31" y="204"/>
                  </a:lnTo>
                  <a:lnTo>
                    <a:pt x="30" y="201"/>
                  </a:lnTo>
                  <a:lnTo>
                    <a:pt x="31" y="198"/>
                  </a:lnTo>
                  <a:lnTo>
                    <a:pt x="27" y="195"/>
                  </a:lnTo>
                  <a:lnTo>
                    <a:pt x="29" y="194"/>
                  </a:lnTo>
                  <a:lnTo>
                    <a:pt x="32" y="189"/>
                  </a:lnTo>
                  <a:lnTo>
                    <a:pt x="32" y="193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9" y="197"/>
                  </a:lnTo>
                  <a:lnTo>
                    <a:pt x="54" y="197"/>
                  </a:lnTo>
                  <a:lnTo>
                    <a:pt x="51" y="196"/>
                  </a:lnTo>
                  <a:lnTo>
                    <a:pt x="49" y="195"/>
                  </a:lnTo>
                  <a:lnTo>
                    <a:pt x="46" y="194"/>
                  </a:lnTo>
                  <a:lnTo>
                    <a:pt x="48" y="192"/>
                  </a:lnTo>
                  <a:lnTo>
                    <a:pt x="46" y="191"/>
                  </a:lnTo>
                  <a:lnTo>
                    <a:pt x="42" y="192"/>
                  </a:lnTo>
                  <a:lnTo>
                    <a:pt x="40" y="191"/>
                  </a:lnTo>
                  <a:lnTo>
                    <a:pt x="42" y="187"/>
                  </a:lnTo>
                  <a:lnTo>
                    <a:pt x="50" y="184"/>
                  </a:lnTo>
                  <a:lnTo>
                    <a:pt x="46" y="185"/>
                  </a:lnTo>
                  <a:lnTo>
                    <a:pt x="41" y="185"/>
                  </a:lnTo>
                  <a:lnTo>
                    <a:pt x="35" y="187"/>
                  </a:lnTo>
                  <a:lnTo>
                    <a:pt x="32" y="187"/>
                  </a:lnTo>
                  <a:lnTo>
                    <a:pt x="28" y="188"/>
                  </a:lnTo>
                  <a:lnTo>
                    <a:pt x="26" y="186"/>
                  </a:lnTo>
                  <a:lnTo>
                    <a:pt x="20" y="187"/>
                  </a:lnTo>
                  <a:lnTo>
                    <a:pt x="19" y="183"/>
                  </a:lnTo>
                  <a:lnTo>
                    <a:pt x="20" y="180"/>
                  </a:lnTo>
                  <a:lnTo>
                    <a:pt x="21" y="176"/>
                  </a:lnTo>
                  <a:lnTo>
                    <a:pt x="22" y="173"/>
                  </a:lnTo>
                  <a:lnTo>
                    <a:pt x="23" y="171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31" y="165"/>
                  </a:lnTo>
                  <a:lnTo>
                    <a:pt x="34" y="168"/>
                  </a:lnTo>
                  <a:lnTo>
                    <a:pt x="34" y="164"/>
                  </a:lnTo>
                  <a:lnTo>
                    <a:pt x="37" y="165"/>
                  </a:lnTo>
                  <a:lnTo>
                    <a:pt x="37" y="162"/>
                  </a:lnTo>
                  <a:lnTo>
                    <a:pt x="41" y="163"/>
                  </a:lnTo>
                  <a:lnTo>
                    <a:pt x="45" y="162"/>
                  </a:lnTo>
                  <a:lnTo>
                    <a:pt x="49" y="161"/>
                  </a:lnTo>
                  <a:lnTo>
                    <a:pt x="52" y="161"/>
                  </a:lnTo>
                  <a:lnTo>
                    <a:pt x="52" y="164"/>
                  </a:lnTo>
                  <a:lnTo>
                    <a:pt x="56" y="163"/>
                  </a:lnTo>
                  <a:lnTo>
                    <a:pt x="58" y="164"/>
                  </a:lnTo>
                  <a:lnTo>
                    <a:pt x="60" y="162"/>
                  </a:lnTo>
                  <a:lnTo>
                    <a:pt x="62" y="161"/>
                  </a:lnTo>
                  <a:lnTo>
                    <a:pt x="66" y="161"/>
                  </a:lnTo>
                  <a:lnTo>
                    <a:pt x="70" y="161"/>
                  </a:lnTo>
                  <a:lnTo>
                    <a:pt x="75" y="160"/>
                  </a:lnTo>
                  <a:lnTo>
                    <a:pt x="75" y="163"/>
                  </a:lnTo>
                  <a:lnTo>
                    <a:pt x="75" y="166"/>
                  </a:lnTo>
                  <a:lnTo>
                    <a:pt x="78" y="165"/>
                  </a:lnTo>
                  <a:lnTo>
                    <a:pt x="80" y="170"/>
                  </a:lnTo>
                  <a:lnTo>
                    <a:pt x="81" y="165"/>
                  </a:lnTo>
                  <a:lnTo>
                    <a:pt x="83" y="163"/>
                  </a:lnTo>
                  <a:lnTo>
                    <a:pt x="86" y="163"/>
                  </a:lnTo>
                  <a:lnTo>
                    <a:pt x="89" y="164"/>
                  </a:lnTo>
                  <a:lnTo>
                    <a:pt x="91" y="166"/>
                  </a:lnTo>
                  <a:lnTo>
                    <a:pt x="94" y="166"/>
                  </a:lnTo>
                  <a:lnTo>
                    <a:pt x="97" y="170"/>
                  </a:lnTo>
                  <a:lnTo>
                    <a:pt x="98" y="166"/>
                  </a:lnTo>
                  <a:lnTo>
                    <a:pt x="101" y="164"/>
                  </a:lnTo>
                  <a:lnTo>
                    <a:pt x="99" y="160"/>
                  </a:lnTo>
                  <a:lnTo>
                    <a:pt x="102" y="158"/>
                  </a:lnTo>
                  <a:lnTo>
                    <a:pt x="104" y="155"/>
                  </a:lnTo>
                  <a:lnTo>
                    <a:pt x="107" y="156"/>
                  </a:lnTo>
                  <a:lnTo>
                    <a:pt x="109" y="158"/>
                  </a:lnTo>
                  <a:lnTo>
                    <a:pt x="112" y="159"/>
                  </a:lnTo>
                  <a:lnTo>
                    <a:pt x="117" y="157"/>
                  </a:lnTo>
                  <a:lnTo>
                    <a:pt x="121" y="155"/>
                  </a:lnTo>
                  <a:lnTo>
                    <a:pt x="122" y="159"/>
                  </a:lnTo>
                  <a:lnTo>
                    <a:pt x="120" y="161"/>
                  </a:lnTo>
                  <a:lnTo>
                    <a:pt x="124" y="159"/>
                  </a:lnTo>
                  <a:lnTo>
                    <a:pt x="127" y="158"/>
                  </a:lnTo>
                  <a:lnTo>
                    <a:pt x="130" y="157"/>
                  </a:lnTo>
                  <a:lnTo>
                    <a:pt x="129" y="160"/>
                  </a:lnTo>
                  <a:lnTo>
                    <a:pt x="128" y="164"/>
                  </a:lnTo>
                  <a:lnTo>
                    <a:pt x="126" y="167"/>
                  </a:lnTo>
                  <a:lnTo>
                    <a:pt x="129" y="163"/>
                  </a:lnTo>
                  <a:lnTo>
                    <a:pt x="131" y="162"/>
                  </a:lnTo>
                  <a:lnTo>
                    <a:pt x="134" y="162"/>
                  </a:lnTo>
                  <a:lnTo>
                    <a:pt x="131" y="165"/>
                  </a:lnTo>
                  <a:lnTo>
                    <a:pt x="137" y="167"/>
                  </a:lnTo>
                  <a:lnTo>
                    <a:pt x="137" y="171"/>
                  </a:lnTo>
                  <a:lnTo>
                    <a:pt x="139" y="175"/>
                  </a:lnTo>
                  <a:lnTo>
                    <a:pt x="143" y="180"/>
                  </a:lnTo>
                  <a:lnTo>
                    <a:pt x="143" y="183"/>
                  </a:lnTo>
                  <a:lnTo>
                    <a:pt x="143" y="186"/>
                  </a:lnTo>
                  <a:lnTo>
                    <a:pt x="145" y="188"/>
                  </a:lnTo>
                  <a:lnTo>
                    <a:pt x="148" y="190"/>
                  </a:lnTo>
                  <a:lnTo>
                    <a:pt x="148" y="193"/>
                  </a:lnTo>
                  <a:lnTo>
                    <a:pt x="150" y="192"/>
                  </a:lnTo>
                  <a:lnTo>
                    <a:pt x="153" y="193"/>
                  </a:lnTo>
                  <a:lnTo>
                    <a:pt x="155" y="192"/>
                  </a:lnTo>
                  <a:lnTo>
                    <a:pt x="157" y="189"/>
                  </a:lnTo>
                  <a:lnTo>
                    <a:pt x="164" y="187"/>
                  </a:lnTo>
                  <a:lnTo>
                    <a:pt x="166" y="184"/>
                  </a:lnTo>
                  <a:lnTo>
                    <a:pt x="169" y="185"/>
                  </a:lnTo>
                  <a:lnTo>
                    <a:pt x="173" y="183"/>
                  </a:lnTo>
                  <a:lnTo>
                    <a:pt x="176" y="184"/>
                  </a:lnTo>
                  <a:lnTo>
                    <a:pt x="172" y="188"/>
                  </a:lnTo>
                  <a:lnTo>
                    <a:pt x="175" y="188"/>
                  </a:lnTo>
                  <a:lnTo>
                    <a:pt x="177" y="187"/>
                  </a:lnTo>
                  <a:lnTo>
                    <a:pt x="178" y="189"/>
                  </a:lnTo>
                  <a:lnTo>
                    <a:pt x="179" y="192"/>
                  </a:lnTo>
                  <a:lnTo>
                    <a:pt x="181" y="194"/>
                  </a:lnTo>
                  <a:lnTo>
                    <a:pt x="182" y="191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0" y="192"/>
                  </a:lnTo>
                  <a:lnTo>
                    <a:pt x="191" y="194"/>
                  </a:lnTo>
                  <a:lnTo>
                    <a:pt x="192" y="199"/>
                  </a:lnTo>
                  <a:lnTo>
                    <a:pt x="192" y="202"/>
                  </a:lnTo>
                  <a:lnTo>
                    <a:pt x="195" y="200"/>
                  </a:lnTo>
                  <a:lnTo>
                    <a:pt x="193" y="197"/>
                  </a:lnTo>
                  <a:lnTo>
                    <a:pt x="192" y="194"/>
                  </a:lnTo>
                  <a:lnTo>
                    <a:pt x="191" y="191"/>
                  </a:lnTo>
                  <a:lnTo>
                    <a:pt x="192" y="188"/>
                  </a:lnTo>
                  <a:lnTo>
                    <a:pt x="195" y="186"/>
                  </a:lnTo>
                  <a:lnTo>
                    <a:pt x="197" y="186"/>
                  </a:lnTo>
                  <a:lnTo>
                    <a:pt x="203" y="185"/>
                  </a:lnTo>
                  <a:lnTo>
                    <a:pt x="201" y="189"/>
                  </a:lnTo>
                  <a:lnTo>
                    <a:pt x="202" y="193"/>
                  </a:lnTo>
                  <a:lnTo>
                    <a:pt x="204" y="194"/>
                  </a:lnTo>
                  <a:lnTo>
                    <a:pt x="210" y="195"/>
                  </a:lnTo>
                  <a:lnTo>
                    <a:pt x="215" y="195"/>
                  </a:lnTo>
                  <a:lnTo>
                    <a:pt x="218" y="194"/>
                  </a:lnTo>
                  <a:lnTo>
                    <a:pt x="223" y="195"/>
                  </a:lnTo>
                  <a:lnTo>
                    <a:pt x="230" y="195"/>
                  </a:lnTo>
                  <a:lnTo>
                    <a:pt x="225" y="191"/>
                  </a:lnTo>
                  <a:lnTo>
                    <a:pt x="224" y="187"/>
                  </a:lnTo>
                  <a:lnTo>
                    <a:pt x="222" y="185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4" y="168"/>
                  </a:lnTo>
                  <a:lnTo>
                    <a:pt x="224" y="165"/>
                  </a:lnTo>
                  <a:lnTo>
                    <a:pt x="226" y="159"/>
                  </a:lnTo>
                  <a:lnTo>
                    <a:pt x="228" y="159"/>
                  </a:lnTo>
                  <a:lnTo>
                    <a:pt x="226" y="157"/>
                  </a:lnTo>
                  <a:lnTo>
                    <a:pt x="224" y="159"/>
                  </a:lnTo>
                  <a:lnTo>
                    <a:pt x="224" y="155"/>
                  </a:lnTo>
                  <a:lnTo>
                    <a:pt x="223" y="152"/>
                  </a:lnTo>
                  <a:lnTo>
                    <a:pt x="225" y="149"/>
                  </a:lnTo>
                  <a:lnTo>
                    <a:pt x="225" y="146"/>
                  </a:lnTo>
                  <a:lnTo>
                    <a:pt x="225" y="142"/>
                  </a:lnTo>
                  <a:lnTo>
                    <a:pt x="227" y="140"/>
                  </a:lnTo>
                  <a:lnTo>
                    <a:pt x="223" y="139"/>
                  </a:lnTo>
                  <a:lnTo>
                    <a:pt x="223" y="135"/>
                  </a:lnTo>
                  <a:lnTo>
                    <a:pt x="222" y="132"/>
                  </a:lnTo>
                  <a:lnTo>
                    <a:pt x="222" y="129"/>
                  </a:lnTo>
                  <a:lnTo>
                    <a:pt x="220" y="128"/>
                  </a:lnTo>
                  <a:lnTo>
                    <a:pt x="217" y="125"/>
                  </a:lnTo>
                  <a:lnTo>
                    <a:pt x="215" y="123"/>
                  </a:lnTo>
                  <a:lnTo>
                    <a:pt x="216" y="119"/>
                  </a:lnTo>
                  <a:lnTo>
                    <a:pt x="215" y="115"/>
                  </a:lnTo>
                  <a:lnTo>
                    <a:pt x="215" y="112"/>
                  </a:lnTo>
                  <a:lnTo>
                    <a:pt x="214" y="108"/>
                  </a:lnTo>
                  <a:lnTo>
                    <a:pt x="217" y="103"/>
                  </a:lnTo>
                  <a:lnTo>
                    <a:pt x="217" y="99"/>
                  </a:lnTo>
                  <a:lnTo>
                    <a:pt x="214" y="96"/>
                  </a:lnTo>
                  <a:lnTo>
                    <a:pt x="212" y="94"/>
                  </a:lnTo>
                  <a:lnTo>
                    <a:pt x="213" y="91"/>
                  </a:lnTo>
                  <a:lnTo>
                    <a:pt x="215" y="91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26" y="96"/>
                  </a:lnTo>
                  <a:lnTo>
                    <a:pt x="230" y="99"/>
                  </a:lnTo>
                  <a:lnTo>
                    <a:pt x="234" y="99"/>
                  </a:lnTo>
                  <a:lnTo>
                    <a:pt x="237" y="100"/>
                  </a:lnTo>
                  <a:lnTo>
                    <a:pt x="240" y="97"/>
                  </a:lnTo>
                  <a:lnTo>
                    <a:pt x="244" y="96"/>
                  </a:lnTo>
                  <a:lnTo>
                    <a:pt x="252" y="99"/>
                  </a:lnTo>
                  <a:lnTo>
                    <a:pt x="253" y="105"/>
                  </a:lnTo>
                  <a:lnTo>
                    <a:pt x="252" y="108"/>
                  </a:lnTo>
                  <a:lnTo>
                    <a:pt x="249" y="110"/>
                  </a:lnTo>
                  <a:lnTo>
                    <a:pt x="248" y="112"/>
                  </a:lnTo>
                  <a:lnTo>
                    <a:pt x="249" y="116"/>
                  </a:lnTo>
                  <a:lnTo>
                    <a:pt x="253" y="125"/>
                  </a:lnTo>
                  <a:lnTo>
                    <a:pt x="253" y="128"/>
                  </a:lnTo>
                  <a:lnTo>
                    <a:pt x="252" y="132"/>
                  </a:lnTo>
                  <a:lnTo>
                    <a:pt x="255" y="132"/>
                  </a:lnTo>
                  <a:lnTo>
                    <a:pt x="257" y="130"/>
                  </a:lnTo>
                  <a:lnTo>
                    <a:pt x="267" y="131"/>
                  </a:lnTo>
                  <a:lnTo>
                    <a:pt x="274" y="134"/>
                  </a:lnTo>
                  <a:lnTo>
                    <a:pt x="285" y="137"/>
                  </a:lnTo>
                  <a:lnTo>
                    <a:pt x="287" y="138"/>
                  </a:lnTo>
                  <a:lnTo>
                    <a:pt x="291" y="137"/>
                  </a:lnTo>
                  <a:lnTo>
                    <a:pt x="295" y="139"/>
                  </a:lnTo>
                  <a:lnTo>
                    <a:pt x="299" y="140"/>
                  </a:lnTo>
                  <a:lnTo>
                    <a:pt x="302" y="142"/>
                  </a:lnTo>
                  <a:lnTo>
                    <a:pt x="305" y="143"/>
                  </a:lnTo>
                  <a:lnTo>
                    <a:pt x="310" y="147"/>
                  </a:lnTo>
                  <a:lnTo>
                    <a:pt x="321" y="145"/>
                  </a:lnTo>
                  <a:lnTo>
                    <a:pt x="324" y="144"/>
                  </a:lnTo>
                  <a:lnTo>
                    <a:pt x="327" y="143"/>
                  </a:lnTo>
                  <a:lnTo>
                    <a:pt x="330" y="140"/>
                  </a:lnTo>
                  <a:lnTo>
                    <a:pt x="334" y="138"/>
                  </a:lnTo>
                  <a:lnTo>
                    <a:pt x="349" y="137"/>
                  </a:lnTo>
                  <a:lnTo>
                    <a:pt x="352" y="135"/>
                  </a:lnTo>
                  <a:lnTo>
                    <a:pt x="356" y="133"/>
                  </a:lnTo>
                  <a:lnTo>
                    <a:pt x="350" y="135"/>
                  </a:lnTo>
                  <a:lnTo>
                    <a:pt x="345" y="136"/>
                  </a:lnTo>
                  <a:lnTo>
                    <a:pt x="340" y="134"/>
                  </a:lnTo>
                  <a:lnTo>
                    <a:pt x="336" y="132"/>
                  </a:lnTo>
                  <a:lnTo>
                    <a:pt x="334" y="132"/>
                  </a:lnTo>
                  <a:lnTo>
                    <a:pt x="332" y="130"/>
                  </a:lnTo>
                  <a:lnTo>
                    <a:pt x="330" y="127"/>
                  </a:lnTo>
                  <a:lnTo>
                    <a:pt x="334" y="120"/>
                  </a:lnTo>
                  <a:lnTo>
                    <a:pt x="338" y="113"/>
                  </a:lnTo>
                  <a:lnTo>
                    <a:pt x="342" y="110"/>
                  </a:lnTo>
                  <a:lnTo>
                    <a:pt x="352" y="107"/>
                  </a:lnTo>
                  <a:lnTo>
                    <a:pt x="361" y="103"/>
                  </a:lnTo>
                  <a:lnTo>
                    <a:pt x="366" y="100"/>
                  </a:lnTo>
                  <a:lnTo>
                    <a:pt x="371" y="99"/>
                  </a:lnTo>
                  <a:lnTo>
                    <a:pt x="376" y="100"/>
                  </a:lnTo>
                  <a:lnTo>
                    <a:pt x="401" y="95"/>
                  </a:lnTo>
                  <a:lnTo>
                    <a:pt x="404" y="93"/>
                  </a:lnTo>
                  <a:lnTo>
                    <a:pt x="407" y="91"/>
                  </a:lnTo>
                  <a:lnTo>
                    <a:pt x="415" y="86"/>
                  </a:lnTo>
                  <a:lnTo>
                    <a:pt x="419" y="82"/>
                  </a:lnTo>
                  <a:lnTo>
                    <a:pt x="422" y="76"/>
                  </a:lnTo>
                  <a:lnTo>
                    <a:pt x="424" y="74"/>
                  </a:lnTo>
                  <a:lnTo>
                    <a:pt x="433" y="77"/>
                  </a:lnTo>
                  <a:lnTo>
                    <a:pt x="434" y="74"/>
                  </a:lnTo>
                  <a:lnTo>
                    <a:pt x="431" y="74"/>
                  </a:lnTo>
                  <a:lnTo>
                    <a:pt x="430" y="71"/>
                  </a:lnTo>
                  <a:lnTo>
                    <a:pt x="428" y="69"/>
                  </a:lnTo>
                  <a:lnTo>
                    <a:pt x="428" y="65"/>
                  </a:lnTo>
                  <a:lnTo>
                    <a:pt x="428" y="62"/>
                  </a:lnTo>
                  <a:lnTo>
                    <a:pt x="432" y="60"/>
                  </a:lnTo>
                  <a:lnTo>
                    <a:pt x="429" y="57"/>
                  </a:lnTo>
                  <a:lnTo>
                    <a:pt x="431" y="53"/>
                  </a:lnTo>
                  <a:lnTo>
                    <a:pt x="431" y="49"/>
                  </a:lnTo>
                  <a:lnTo>
                    <a:pt x="432" y="45"/>
                  </a:lnTo>
                  <a:lnTo>
                    <a:pt x="433" y="41"/>
                  </a:lnTo>
                  <a:lnTo>
                    <a:pt x="433" y="36"/>
                  </a:lnTo>
                  <a:lnTo>
                    <a:pt x="433" y="31"/>
                  </a:lnTo>
                  <a:lnTo>
                    <a:pt x="433" y="27"/>
                  </a:lnTo>
                  <a:lnTo>
                    <a:pt x="435" y="24"/>
                  </a:lnTo>
                  <a:lnTo>
                    <a:pt x="436" y="21"/>
                  </a:lnTo>
                  <a:lnTo>
                    <a:pt x="436" y="15"/>
                  </a:lnTo>
                  <a:lnTo>
                    <a:pt x="437" y="13"/>
                  </a:lnTo>
                  <a:lnTo>
                    <a:pt x="440" y="12"/>
                  </a:lnTo>
                  <a:lnTo>
                    <a:pt x="443" y="9"/>
                  </a:lnTo>
                  <a:lnTo>
                    <a:pt x="457" y="4"/>
                  </a:lnTo>
                  <a:lnTo>
                    <a:pt x="460" y="3"/>
                  </a:lnTo>
                  <a:lnTo>
                    <a:pt x="469" y="3"/>
                  </a:lnTo>
                  <a:lnTo>
                    <a:pt x="479" y="1"/>
                  </a:lnTo>
                  <a:lnTo>
                    <a:pt x="484" y="2"/>
                  </a:lnTo>
                  <a:lnTo>
                    <a:pt x="489" y="1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66" name="DE"/>
            <p:cNvSpPr>
              <a:spLocks noEditPoints="1"/>
            </p:cNvSpPr>
            <p:nvPr/>
          </p:nvSpPr>
          <p:spPr bwMode="auto">
            <a:xfrm>
              <a:off x="4930685" y="3661739"/>
              <a:ext cx="1024429" cy="1294005"/>
            </a:xfrm>
            <a:custGeom>
              <a:avLst/>
              <a:gdLst>
                <a:gd name="T0" fmla="*/ 94 w 538"/>
                <a:gd name="T1" fmla="*/ 124 h 728"/>
                <a:gd name="T2" fmla="*/ 327 w 538"/>
                <a:gd name="T3" fmla="*/ 97 h 728"/>
                <a:gd name="T4" fmla="*/ 458 w 538"/>
                <a:gd name="T5" fmla="*/ 102 h 728"/>
                <a:gd name="T6" fmla="*/ 452 w 538"/>
                <a:gd name="T7" fmla="*/ 92 h 728"/>
                <a:gd name="T8" fmla="*/ 302 w 538"/>
                <a:gd name="T9" fmla="*/ 57 h 728"/>
                <a:gd name="T10" fmla="*/ 413 w 538"/>
                <a:gd name="T11" fmla="*/ 39 h 728"/>
                <a:gd name="T12" fmla="*/ 444 w 538"/>
                <a:gd name="T13" fmla="*/ 45 h 728"/>
                <a:gd name="T14" fmla="*/ 429 w 538"/>
                <a:gd name="T15" fmla="*/ 69 h 728"/>
                <a:gd name="T16" fmla="*/ 422 w 538"/>
                <a:gd name="T17" fmla="*/ 52 h 728"/>
                <a:gd name="T18" fmla="*/ 421 w 538"/>
                <a:gd name="T19" fmla="*/ 40 h 728"/>
                <a:gd name="T20" fmla="*/ 202 w 538"/>
                <a:gd name="T21" fmla="*/ 23 h 728"/>
                <a:gd name="T22" fmla="*/ 247 w 538"/>
                <a:gd name="T23" fmla="*/ 40 h 728"/>
                <a:gd name="T24" fmla="*/ 264 w 538"/>
                <a:gd name="T25" fmla="*/ 59 h 728"/>
                <a:gd name="T26" fmla="*/ 296 w 538"/>
                <a:gd name="T27" fmla="*/ 86 h 728"/>
                <a:gd name="T28" fmla="*/ 326 w 538"/>
                <a:gd name="T29" fmla="*/ 103 h 728"/>
                <a:gd name="T30" fmla="*/ 377 w 538"/>
                <a:gd name="T31" fmla="*/ 61 h 728"/>
                <a:gd name="T32" fmla="*/ 378 w 538"/>
                <a:gd name="T33" fmla="*/ 74 h 728"/>
                <a:gd name="T34" fmla="*/ 421 w 538"/>
                <a:gd name="T35" fmla="*/ 73 h 728"/>
                <a:gd name="T36" fmla="*/ 461 w 538"/>
                <a:gd name="T37" fmla="*/ 86 h 728"/>
                <a:gd name="T38" fmla="*/ 481 w 538"/>
                <a:gd name="T39" fmla="*/ 117 h 728"/>
                <a:gd name="T40" fmla="*/ 487 w 538"/>
                <a:gd name="T41" fmla="*/ 184 h 728"/>
                <a:gd name="T42" fmla="*/ 507 w 538"/>
                <a:gd name="T43" fmla="*/ 234 h 728"/>
                <a:gd name="T44" fmla="*/ 509 w 538"/>
                <a:gd name="T45" fmla="*/ 296 h 728"/>
                <a:gd name="T46" fmla="*/ 536 w 538"/>
                <a:gd name="T47" fmla="*/ 352 h 728"/>
                <a:gd name="T48" fmla="*/ 505 w 538"/>
                <a:gd name="T49" fmla="*/ 370 h 728"/>
                <a:gd name="T50" fmla="*/ 468 w 538"/>
                <a:gd name="T51" fmla="*/ 400 h 728"/>
                <a:gd name="T52" fmla="*/ 425 w 538"/>
                <a:gd name="T53" fmla="*/ 423 h 728"/>
                <a:gd name="T54" fmla="*/ 383 w 538"/>
                <a:gd name="T55" fmla="*/ 456 h 728"/>
                <a:gd name="T56" fmla="*/ 393 w 538"/>
                <a:gd name="T57" fmla="*/ 476 h 728"/>
                <a:gd name="T58" fmla="*/ 413 w 538"/>
                <a:gd name="T59" fmla="*/ 532 h 728"/>
                <a:gd name="T60" fmla="*/ 465 w 538"/>
                <a:gd name="T61" fmla="*/ 566 h 728"/>
                <a:gd name="T62" fmla="*/ 458 w 538"/>
                <a:gd name="T63" fmla="*/ 605 h 728"/>
                <a:gd name="T64" fmla="*/ 425 w 538"/>
                <a:gd name="T65" fmla="*/ 661 h 728"/>
                <a:gd name="T66" fmla="*/ 427 w 538"/>
                <a:gd name="T67" fmla="*/ 703 h 728"/>
                <a:gd name="T68" fmla="*/ 382 w 538"/>
                <a:gd name="T69" fmla="*/ 685 h 728"/>
                <a:gd name="T70" fmla="*/ 326 w 538"/>
                <a:gd name="T71" fmla="*/ 713 h 728"/>
                <a:gd name="T72" fmla="*/ 273 w 538"/>
                <a:gd name="T73" fmla="*/ 701 h 728"/>
                <a:gd name="T74" fmla="*/ 249 w 538"/>
                <a:gd name="T75" fmla="*/ 716 h 728"/>
                <a:gd name="T76" fmla="*/ 190 w 538"/>
                <a:gd name="T77" fmla="*/ 690 h 728"/>
                <a:gd name="T78" fmla="*/ 143 w 538"/>
                <a:gd name="T79" fmla="*/ 689 h 728"/>
                <a:gd name="T80" fmla="*/ 121 w 538"/>
                <a:gd name="T81" fmla="*/ 699 h 728"/>
                <a:gd name="T82" fmla="*/ 95 w 538"/>
                <a:gd name="T83" fmla="*/ 661 h 728"/>
                <a:gd name="T84" fmla="*/ 109 w 538"/>
                <a:gd name="T85" fmla="*/ 601 h 728"/>
                <a:gd name="T86" fmla="*/ 97 w 538"/>
                <a:gd name="T87" fmla="*/ 558 h 728"/>
                <a:gd name="T88" fmla="*/ 51 w 538"/>
                <a:gd name="T89" fmla="*/ 546 h 728"/>
                <a:gd name="T90" fmla="*/ 27 w 538"/>
                <a:gd name="T91" fmla="*/ 501 h 728"/>
                <a:gd name="T92" fmla="*/ 11 w 538"/>
                <a:gd name="T93" fmla="*/ 454 h 728"/>
                <a:gd name="T94" fmla="*/ 21 w 538"/>
                <a:gd name="T95" fmla="*/ 411 h 728"/>
                <a:gd name="T96" fmla="*/ 7 w 538"/>
                <a:gd name="T97" fmla="*/ 367 h 728"/>
                <a:gd name="T98" fmla="*/ 11 w 538"/>
                <a:gd name="T99" fmla="*/ 305 h 728"/>
                <a:gd name="T100" fmla="*/ 50 w 538"/>
                <a:gd name="T101" fmla="*/ 292 h 728"/>
                <a:gd name="T102" fmla="*/ 75 w 538"/>
                <a:gd name="T103" fmla="*/ 250 h 728"/>
                <a:gd name="T104" fmla="*/ 76 w 538"/>
                <a:gd name="T105" fmla="*/ 219 h 728"/>
                <a:gd name="T106" fmla="*/ 81 w 538"/>
                <a:gd name="T107" fmla="*/ 158 h 728"/>
                <a:gd name="T108" fmla="*/ 140 w 538"/>
                <a:gd name="T109" fmla="*/ 139 h 728"/>
                <a:gd name="T110" fmla="*/ 154 w 538"/>
                <a:gd name="T111" fmla="*/ 138 h 728"/>
                <a:gd name="T112" fmla="*/ 166 w 538"/>
                <a:gd name="T113" fmla="*/ 112 h 728"/>
                <a:gd name="T114" fmla="*/ 223 w 538"/>
                <a:gd name="T115" fmla="*/ 139 h 728"/>
                <a:gd name="T116" fmla="*/ 181 w 538"/>
                <a:gd name="T117" fmla="*/ 96 h 728"/>
                <a:gd name="T118" fmla="*/ 176 w 538"/>
                <a:gd name="T119" fmla="*/ 72 h 728"/>
                <a:gd name="T120" fmla="*/ 172 w 538"/>
                <a:gd name="T121" fmla="*/ 24 h 728"/>
                <a:gd name="T122" fmla="*/ 157 w 538"/>
                <a:gd name="T123" fmla="*/ 1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8" h="728">
                  <a:moveTo>
                    <a:pt x="64" y="132"/>
                  </a:moveTo>
                  <a:lnTo>
                    <a:pt x="63" y="134"/>
                  </a:lnTo>
                  <a:lnTo>
                    <a:pt x="63" y="135"/>
                  </a:lnTo>
                  <a:lnTo>
                    <a:pt x="61" y="136"/>
                  </a:lnTo>
                  <a:lnTo>
                    <a:pt x="64" y="132"/>
                  </a:lnTo>
                  <a:close/>
                  <a:moveTo>
                    <a:pt x="80" y="125"/>
                  </a:moveTo>
                  <a:lnTo>
                    <a:pt x="83" y="126"/>
                  </a:lnTo>
                  <a:lnTo>
                    <a:pt x="71" y="127"/>
                  </a:lnTo>
                  <a:lnTo>
                    <a:pt x="80" y="125"/>
                  </a:lnTo>
                  <a:close/>
                  <a:moveTo>
                    <a:pt x="143" y="123"/>
                  </a:moveTo>
                  <a:lnTo>
                    <a:pt x="143" y="125"/>
                  </a:lnTo>
                  <a:lnTo>
                    <a:pt x="141" y="125"/>
                  </a:lnTo>
                  <a:lnTo>
                    <a:pt x="143" y="123"/>
                  </a:lnTo>
                  <a:close/>
                  <a:moveTo>
                    <a:pt x="91" y="123"/>
                  </a:moveTo>
                  <a:lnTo>
                    <a:pt x="97" y="123"/>
                  </a:lnTo>
                  <a:lnTo>
                    <a:pt x="97" y="123"/>
                  </a:lnTo>
                  <a:lnTo>
                    <a:pt x="94" y="124"/>
                  </a:lnTo>
                  <a:lnTo>
                    <a:pt x="87" y="125"/>
                  </a:lnTo>
                  <a:lnTo>
                    <a:pt x="85" y="124"/>
                  </a:lnTo>
                  <a:lnTo>
                    <a:pt x="88" y="123"/>
                  </a:lnTo>
                  <a:lnTo>
                    <a:pt x="91" y="123"/>
                  </a:lnTo>
                  <a:close/>
                  <a:moveTo>
                    <a:pt x="106" y="120"/>
                  </a:moveTo>
                  <a:lnTo>
                    <a:pt x="112" y="1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105" y="123"/>
                  </a:lnTo>
                  <a:lnTo>
                    <a:pt x="106" y="120"/>
                  </a:lnTo>
                  <a:close/>
                  <a:moveTo>
                    <a:pt x="124" y="119"/>
                  </a:moveTo>
                  <a:lnTo>
                    <a:pt x="123" y="119"/>
                  </a:lnTo>
                  <a:lnTo>
                    <a:pt x="120" y="121"/>
                  </a:lnTo>
                  <a:lnTo>
                    <a:pt x="117" y="120"/>
                  </a:lnTo>
                  <a:lnTo>
                    <a:pt x="124" y="119"/>
                  </a:lnTo>
                  <a:close/>
                  <a:moveTo>
                    <a:pt x="325" y="96"/>
                  </a:moveTo>
                  <a:lnTo>
                    <a:pt x="327" y="97"/>
                  </a:lnTo>
                  <a:lnTo>
                    <a:pt x="326" y="101"/>
                  </a:lnTo>
                  <a:lnTo>
                    <a:pt x="323" y="102"/>
                  </a:lnTo>
                  <a:lnTo>
                    <a:pt x="321" y="101"/>
                  </a:lnTo>
                  <a:lnTo>
                    <a:pt x="323" y="97"/>
                  </a:lnTo>
                  <a:lnTo>
                    <a:pt x="325" y="96"/>
                  </a:lnTo>
                  <a:close/>
                  <a:moveTo>
                    <a:pt x="333" y="89"/>
                  </a:moveTo>
                  <a:lnTo>
                    <a:pt x="329" y="93"/>
                  </a:lnTo>
                  <a:lnTo>
                    <a:pt x="330" y="92"/>
                  </a:lnTo>
                  <a:lnTo>
                    <a:pt x="333" y="89"/>
                  </a:lnTo>
                  <a:close/>
                  <a:moveTo>
                    <a:pt x="453" y="85"/>
                  </a:moveTo>
                  <a:lnTo>
                    <a:pt x="452" y="88"/>
                  </a:lnTo>
                  <a:lnTo>
                    <a:pt x="450" y="91"/>
                  </a:lnTo>
                  <a:lnTo>
                    <a:pt x="452" y="93"/>
                  </a:lnTo>
                  <a:lnTo>
                    <a:pt x="455" y="95"/>
                  </a:lnTo>
                  <a:lnTo>
                    <a:pt x="456" y="98"/>
                  </a:lnTo>
                  <a:lnTo>
                    <a:pt x="458" y="99"/>
                  </a:lnTo>
                  <a:lnTo>
                    <a:pt x="458" y="102"/>
                  </a:lnTo>
                  <a:lnTo>
                    <a:pt x="455" y="105"/>
                  </a:lnTo>
                  <a:lnTo>
                    <a:pt x="455" y="106"/>
                  </a:lnTo>
                  <a:lnTo>
                    <a:pt x="458" y="105"/>
                  </a:lnTo>
                  <a:lnTo>
                    <a:pt x="461" y="103"/>
                  </a:lnTo>
                  <a:lnTo>
                    <a:pt x="461" y="100"/>
                  </a:lnTo>
                  <a:lnTo>
                    <a:pt x="459" y="97"/>
                  </a:lnTo>
                  <a:lnTo>
                    <a:pt x="461" y="94"/>
                  </a:lnTo>
                  <a:lnTo>
                    <a:pt x="462" y="98"/>
                  </a:lnTo>
                  <a:lnTo>
                    <a:pt x="467" y="97"/>
                  </a:lnTo>
                  <a:lnTo>
                    <a:pt x="468" y="93"/>
                  </a:lnTo>
                  <a:lnTo>
                    <a:pt x="463" y="89"/>
                  </a:lnTo>
                  <a:lnTo>
                    <a:pt x="461" y="88"/>
                  </a:lnTo>
                  <a:lnTo>
                    <a:pt x="460" y="90"/>
                  </a:lnTo>
                  <a:lnTo>
                    <a:pt x="456" y="94"/>
                  </a:lnTo>
                  <a:lnTo>
                    <a:pt x="457" y="91"/>
                  </a:lnTo>
                  <a:lnTo>
                    <a:pt x="454" y="91"/>
                  </a:lnTo>
                  <a:lnTo>
                    <a:pt x="452" y="92"/>
                  </a:lnTo>
                  <a:lnTo>
                    <a:pt x="453" y="87"/>
                  </a:lnTo>
                  <a:lnTo>
                    <a:pt x="453" y="85"/>
                  </a:lnTo>
                  <a:close/>
                  <a:moveTo>
                    <a:pt x="184" y="50"/>
                  </a:moveTo>
                  <a:lnTo>
                    <a:pt x="188" y="51"/>
                  </a:lnTo>
                  <a:lnTo>
                    <a:pt x="186" y="54"/>
                  </a:lnTo>
                  <a:lnTo>
                    <a:pt x="184" y="56"/>
                  </a:lnTo>
                  <a:lnTo>
                    <a:pt x="182" y="56"/>
                  </a:lnTo>
                  <a:lnTo>
                    <a:pt x="181" y="53"/>
                  </a:lnTo>
                  <a:lnTo>
                    <a:pt x="184" y="50"/>
                  </a:lnTo>
                  <a:close/>
                  <a:moveTo>
                    <a:pt x="305" y="50"/>
                  </a:moveTo>
                  <a:lnTo>
                    <a:pt x="310" y="52"/>
                  </a:lnTo>
                  <a:lnTo>
                    <a:pt x="312" y="55"/>
                  </a:lnTo>
                  <a:lnTo>
                    <a:pt x="316" y="61"/>
                  </a:lnTo>
                  <a:lnTo>
                    <a:pt x="309" y="60"/>
                  </a:lnTo>
                  <a:lnTo>
                    <a:pt x="306" y="61"/>
                  </a:lnTo>
                  <a:lnTo>
                    <a:pt x="304" y="58"/>
                  </a:lnTo>
                  <a:lnTo>
                    <a:pt x="302" y="57"/>
                  </a:lnTo>
                  <a:lnTo>
                    <a:pt x="300" y="52"/>
                  </a:lnTo>
                  <a:lnTo>
                    <a:pt x="305" y="50"/>
                  </a:lnTo>
                  <a:close/>
                  <a:moveTo>
                    <a:pt x="173" y="47"/>
                  </a:moveTo>
                  <a:lnTo>
                    <a:pt x="173" y="51"/>
                  </a:lnTo>
                  <a:lnTo>
                    <a:pt x="172" y="53"/>
                  </a:lnTo>
                  <a:lnTo>
                    <a:pt x="169" y="53"/>
                  </a:lnTo>
                  <a:lnTo>
                    <a:pt x="168" y="50"/>
                  </a:lnTo>
                  <a:lnTo>
                    <a:pt x="173" y="47"/>
                  </a:lnTo>
                  <a:close/>
                  <a:moveTo>
                    <a:pt x="415" y="39"/>
                  </a:moveTo>
                  <a:lnTo>
                    <a:pt x="416" y="42"/>
                  </a:lnTo>
                  <a:lnTo>
                    <a:pt x="414" y="42"/>
                  </a:lnTo>
                  <a:lnTo>
                    <a:pt x="414" y="45"/>
                  </a:lnTo>
                  <a:lnTo>
                    <a:pt x="412" y="48"/>
                  </a:lnTo>
                  <a:lnTo>
                    <a:pt x="412" y="53"/>
                  </a:lnTo>
                  <a:lnTo>
                    <a:pt x="411" y="50"/>
                  </a:lnTo>
                  <a:lnTo>
                    <a:pt x="413" y="43"/>
                  </a:lnTo>
                  <a:lnTo>
                    <a:pt x="413" y="39"/>
                  </a:lnTo>
                  <a:lnTo>
                    <a:pt x="415" y="39"/>
                  </a:lnTo>
                  <a:close/>
                  <a:moveTo>
                    <a:pt x="155" y="32"/>
                  </a:moveTo>
                  <a:lnTo>
                    <a:pt x="155" y="32"/>
                  </a:lnTo>
                  <a:lnTo>
                    <a:pt x="156" y="39"/>
                  </a:lnTo>
                  <a:lnTo>
                    <a:pt x="154" y="39"/>
                  </a:lnTo>
                  <a:lnTo>
                    <a:pt x="152" y="36"/>
                  </a:lnTo>
                  <a:lnTo>
                    <a:pt x="153" y="33"/>
                  </a:lnTo>
                  <a:lnTo>
                    <a:pt x="155" y="32"/>
                  </a:lnTo>
                  <a:close/>
                  <a:moveTo>
                    <a:pt x="428" y="31"/>
                  </a:moveTo>
                  <a:lnTo>
                    <a:pt x="431" y="32"/>
                  </a:lnTo>
                  <a:lnTo>
                    <a:pt x="428" y="34"/>
                  </a:lnTo>
                  <a:lnTo>
                    <a:pt x="428" y="37"/>
                  </a:lnTo>
                  <a:lnTo>
                    <a:pt x="430" y="40"/>
                  </a:lnTo>
                  <a:lnTo>
                    <a:pt x="432" y="42"/>
                  </a:lnTo>
                  <a:lnTo>
                    <a:pt x="439" y="39"/>
                  </a:lnTo>
                  <a:lnTo>
                    <a:pt x="442" y="40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9" y="53"/>
                  </a:lnTo>
                  <a:lnTo>
                    <a:pt x="440" y="56"/>
                  </a:lnTo>
                  <a:lnTo>
                    <a:pt x="444" y="58"/>
                  </a:lnTo>
                  <a:lnTo>
                    <a:pt x="447" y="61"/>
                  </a:lnTo>
                  <a:lnTo>
                    <a:pt x="450" y="63"/>
                  </a:lnTo>
                  <a:lnTo>
                    <a:pt x="448" y="65"/>
                  </a:lnTo>
                  <a:lnTo>
                    <a:pt x="448" y="68"/>
                  </a:lnTo>
                  <a:lnTo>
                    <a:pt x="445" y="67"/>
                  </a:lnTo>
                  <a:lnTo>
                    <a:pt x="447" y="64"/>
                  </a:lnTo>
                  <a:lnTo>
                    <a:pt x="444" y="64"/>
                  </a:lnTo>
                  <a:lnTo>
                    <a:pt x="442" y="65"/>
                  </a:lnTo>
                  <a:lnTo>
                    <a:pt x="444" y="63"/>
                  </a:lnTo>
                  <a:lnTo>
                    <a:pt x="442" y="63"/>
                  </a:lnTo>
                  <a:lnTo>
                    <a:pt x="435" y="63"/>
                  </a:lnTo>
                  <a:lnTo>
                    <a:pt x="432" y="67"/>
                  </a:lnTo>
                  <a:lnTo>
                    <a:pt x="429" y="69"/>
                  </a:lnTo>
                  <a:lnTo>
                    <a:pt x="428" y="72"/>
                  </a:lnTo>
                  <a:lnTo>
                    <a:pt x="431" y="71"/>
                  </a:lnTo>
                  <a:lnTo>
                    <a:pt x="432" y="74"/>
                  </a:lnTo>
                  <a:lnTo>
                    <a:pt x="429" y="74"/>
                  </a:lnTo>
                  <a:lnTo>
                    <a:pt x="425" y="72"/>
                  </a:lnTo>
                  <a:lnTo>
                    <a:pt x="427" y="69"/>
                  </a:lnTo>
                  <a:lnTo>
                    <a:pt x="423" y="72"/>
                  </a:lnTo>
                  <a:lnTo>
                    <a:pt x="420" y="70"/>
                  </a:lnTo>
                  <a:lnTo>
                    <a:pt x="417" y="69"/>
                  </a:lnTo>
                  <a:lnTo>
                    <a:pt x="415" y="65"/>
                  </a:lnTo>
                  <a:lnTo>
                    <a:pt x="416" y="61"/>
                  </a:lnTo>
                  <a:lnTo>
                    <a:pt x="419" y="61"/>
                  </a:lnTo>
                  <a:lnTo>
                    <a:pt x="423" y="60"/>
                  </a:lnTo>
                  <a:lnTo>
                    <a:pt x="421" y="57"/>
                  </a:lnTo>
                  <a:lnTo>
                    <a:pt x="416" y="57"/>
                  </a:lnTo>
                  <a:lnTo>
                    <a:pt x="419" y="54"/>
                  </a:lnTo>
                  <a:lnTo>
                    <a:pt x="422" y="52"/>
                  </a:lnTo>
                  <a:lnTo>
                    <a:pt x="420" y="49"/>
                  </a:lnTo>
                  <a:lnTo>
                    <a:pt x="418" y="49"/>
                  </a:lnTo>
                  <a:lnTo>
                    <a:pt x="416" y="46"/>
                  </a:lnTo>
                  <a:lnTo>
                    <a:pt x="421" y="44"/>
                  </a:lnTo>
                  <a:lnTo>
                    <a:pt x="423" y="46"/>
                  </a:lnTo>
                  <a:lnTo>
                    <a:pt x="425" y="43"/>
                  </a:lnTo>
                  <a:lnTo>
                    <a:pt x="426" y="47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5" y="50"/>
                  </a:lnTo>
                  <a:lnTo>
                    <a:pt x="436" y="47"/>
                  </a:lnTo>
                  <a:lnTo>
                    <a:pt x="434" y="44"/>
                  </a:lnTo>
                  <a:lnTo>
                    <a:pt x="431" y="44"/>
                  </a:lnTo>
                  <a:lnTo>
                    <a:pt x="429" y="42"/>
                  </a:lnTo>
                  <a:lnTo>
                    <a:pt x="427" y="38"/>
                  </a:lnTo>
                  <a:lnTo>
                    <a:pt x="423" y="43"/>
                  </a:lnTo>
                  <a:lnTo>
                    <a:pt x="421" y="40"/>
                  </a:lnTo>
                  <a:lnTo>
                    <a:pt x="423" y="37"/>
                  </a:lnTo>
                  <a:lnTo>
                    <a:pt x="420" y="36"/>
                  </a:lnTo>
                  <a:lnTo>
                    <a:pt x="428" y="31"/>
                  </a:lnTo>
                  <a:close/>
                  <a:moveTo>
                    <a:pt x="163" y="28"/>
                  </a:moveTo>
                  <a:lnTo>
                    <a:pt x="166" y="28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5" y="35"/>
                  </a:lnTo>
                  <a:lnTo>
                    <a:pt x="162" y="34"/>
                  </a:lnTo>
                  <a:lnTo>
                    <a:pt x="157" y="32"/>
                  </a:lnTo>
                  <a:lnTo>
                    <a:pt x="160" y="29"/>
                  </a:lnTo>
                  <a:lnTo>
                    <a:pt x="163" y="28"/>
                  </a:lnTo>
                  <a:close/>
                  <a:moveTo>
                    <a:pt x="180" y="15"/>
                  </a:moveTo>
                  <a:lnTo>
                    <a:pt x="186" y="15"/>
                  </a:lnTo>
                  <a:lnTo>
                    <a:pt x="190" y="17"/>
                  </a:lnTo>
                  <a:lnTo>
                    <a:pt x="201" y="20"/>
                  </a:lnTo>
                  <a:lnTo>
                    <a:pt x="202" y="23"/>
                  </a:lnTo>
                  <a:lnTo>
                    <a:pt x="207" y="25"/>
                  </a:lnTo>
                  <a:lnTo>
                    <a:pt x="212" y="24"/>
                  </a:lnTo>
                  <a:lnTo>
                    <a:pt x="215" y="24"/>
                  </a:lnTo>
                  <a:lnTo>
                    <a:pt x="218" y="22"/>
                  </a:lnTo>
                  <a:lnTo>
                    <a:pt x="220" y="21"/>
                  </a:lnTo>
                  <a:lnTo>
                    <a:pt x="224" y="23"/>
                  </a:lnTo>
                  <a:lnTo>
                    <a:pt x="228" y="23"/>
                  </a:lnTo>
                  <a:lnTo>
                    <a:pt x="230" y="24"/>
                  </a:lnTo>
                  <a:lnTo>
                    <a:pt x="232" y="26"/>
                  </a:lnTo>
                  <a:lnTo>
                    <a:pt x="234" y="29"/>
                  </a:lnTo>
                  <a:lnTo>
                    <a:pt x="238" y="28"/>
                  </a:lnTo>
                  <a:lnTo>
                    <a:pt x="241" y="27"/>
                  </a:lnTo>
                  <a:lnTo>
                    <a:pt x="243" y="32"/>
                  </a:lnTo>
                  <a:lnTo>
                    <a:pt x="244" y="35"/>
                  </a:lnTo>
                  <a:lnTo>
                    <a:pt x="241" y="35"/>
                  </a:lnTo>
                  <a:lnTo>
                    <a:pt x="244" y="36"/>
                  </a:lnTo>
                  <a:lnTo>
                    <a:pt x="247" y="40"/>
                  </a:lnTo>
                  <a:lnTo>
                    <a:pt x="247" y="46"/>
                  </a:lnTo>
                  <a:lnTo>
                    <a:pt x="245" y="49"/>
                  </a:lnTo>
                  <a:lnTo>
                    <a:pt x="242" y="53"/>
                  </a:lnTo>
                  <a:lnTo>
                    <a:pt x="238" y="55"/>
                  </a:lnTo>
                  <a:lnTo>
                    <a:pt x="235" y="55"/>
                  </a:lnTo>
                  <a:lnTo>
                    <a:pt x="238" y="57"/>
                  </a:lnTo>
                  <a:lnTo>
                    <a:pt x="252" y="54"/>
                  </a:lnTo>
                  <a:lnTo>
                    <a:pt x="256" y="57"/>
                  </a:lnTo>
                  <a:lnTo>
                    <a:pt x="255" y="60"/>
                  </a:lnTo>
                  <a:lnTo>
                    <a:pt x="255" y="63"/>
                  </a:lnTo>
                  <a:lnTo>
                    <a:pt x="252" y="65"/>
                  </a:lnTo>
                  <a:lnTo>
                    <a:pt x="253" y="68"/>
                  </a:lnTo>
                  <a:lnTo>
                    <a:pt x="256" y="65"/>
                  </a:lnTo>
                  <a:lnTo>
                    <a:pt x="257" y="62"/>
                  </a:lnTo>
                  <a:lnTo>
                    <a:pt x="259" y="61"/>
                  </a:lnTo>
                  <a:lnTo>
                    <a:pt x="262" y="59"/>
                  </a:lnTo>
                  <a:lnTo>
                    <a:pt x="264" y="59"/>
                  </a:lnTo>
                  <a:lnTo>
                    <a:pt x="269" y="62"/>
                  </a:lnTo>
                  <a:lnTo>
                    <a:pt x="277" y="66"/>
                  </a:lnTo>
                  <a:lnTo>
                    <a:pt x="282" y="70"/>
                  </a:lnTo>
                  <a:lnTo>
                    <a:pt x="284" y="71"/>
                  </a:lnTo>
                  <a:lnTo>
                    <a:pt x="287" y="70"/>
                  </a:lnTo>
                  <a:lnTo>
                    <a:pt x="292" y="66"/>
                  </a:lnTo>
                  <a:lnTo>
                    <a:pt x="295" y="64"/>
                  </a:lnTo>
                  <a:lnTo>
                    <a:pt x="300" y="64"/>
                  </a:lnTo>
                  <a:lnTo>
                    <a:pt x="297" y="64"/>
                  </a:lnTo>
                  <a:lnTo>
                    <a:pt x="301" y="65"/>
                  </a:lnTo>
                  <a:lnTo>
                    <a:pt x="304" y="63"/>
                  </a:lnTo>
                  <a:lnTo>
                    <a:pt x="304" y="66"/>
                  </a:lnTo>
                  <a:lnTo>
                    <a:pt x="303" y="71"/>
                  </a:lnTo>
                  <a:lnTo>
                    <a:pt x="303" y="74"/>
                  </a:lnTo>
                  <a:lnTo>
                    <a:pt x="304" y="78"/>
                  </a:lnTo>
                  <a:lnTo>
                    <a:pt x="303" y="81"/>
                  </a:lnTo>
                  <a:lnTo>
                    <a:pt x="296" y="86"/>
                  </a:lnTo>
                  <a:lnTo>
                    <a:pt x="294" y="89"/>
                  </a:lnTo>
                  <a:lnTo>
                    <a:pt x="291" y="91"/>
                  </a:lnTo>
                  <a:lnTo>
                    <a:pt x="286" y="94"/>
                  </a:lnTo>
                  <a:lnTo>
                    <a:pt x="286" y="97"/>
                  </a:lnTo>
                  <a:lnTo>
                    <a:pt x="290" y="100"/>
                  </a:lnTo>
                  <a:lnTo>
                    <a:pt x="293" y="103"/>
                  </a:lnTo>
                  <a:lnTo>
                    <a:pt x="296" y="102"/>
                  </a:lnTo>
                  <a:lnTo>
                    <a:pt x="298" y="100"/>
                  </a:lnTo>
                  <a:lnTo>
                    <a:pt x="302" y="98"/>
                  </a:lnTo>
                  <a:lnTo>
                    <a:pt x="309" y="97"/>
                  </a:lnTo>
                  <a:lnTo>
                    <a:pt x="310" y="100"/>
                  </a:lnTo>
                  <a:lnTo>
                    <a:pt x="312" y="104"/>
                  </a:lnTo>
                  <a:lnTo>
                    <a:pt x="315" y="104"/>
                  </a:lnTo>
                  <a:lnTo>
                    <a:pt x="317" y="102"/>
                  </a:lnTo>
                  <a:lnTo>
                    <a:pt x="322" y="104"/>
                  </a:lnTo>
                  <a:lnTo>
                    <a:pt x="324" y="107"/>
                  </a:lnTo>
                  <a:lnTo>
                    <a:pt x="326" y="103"/>
                  </a:lnTo>
                  <a:lnTo>
                    <a:pt x="327" y="100"/>
                  </a:lnTo>
                  <a:lnTo>
                    <a:pt x="329" y="97"/>
                  </a:lnTo>
                  <a:lnTo>
                    <a:pt x="331" y="95"/>
                  </a:lnTo>
                  <a:lnTo>
                    <a:pt x="333" y="92"/>
                  </a:lnTo>
                  <a:lnTo>
                    <a:pt x="334" y="89"/>
                  </a:lnTo>
                  <a:lnTo>
                    <a:pt x="336" y="85"/>
                  </a:lnTo>
                  <a:lnTo>
                    <a:pt x="339" y="84"/>
                  </a:lnTo>
                  <a:lnTo>
                    <a:pt x="344" y="85"/>
                  </a:lnTo>
                  <a:lnTo>
                    <a:pt x="357" y="81"/>
                  </a:lnTo>
                  <a:lnTo>
                    <a:pt x="359" y="83"/>
                  </a:lnTo>
                  <a:lnTo>
                    <a:pt x="359" y="87"/>
                  </a:lnTo>
                  <a:lnTo>
                    <a:pt x="359" y="84"/>
                  </a:lnTo>
                  <a:lnTo>
                    <a:pt x="362" y="79"/>
                  </a:lnTo>
                  <a:lnTo>
                    <a:pt x="364" y="75"/>
                  </a:lnTo>
                  <a:lnTo>
                    <a:pt x="369" y="72"/>
                  </a:lnTo>
                  <a:lnTo>
                    <a:pt x="374" y="66"/>
                  </a:lnTo>
                  <a:lnTo>
                    <a:pt x="377" y="61"/>
                  </a:lnTo>
                  <a:lnTo>
                    <a:pt x="379" y="56"/>
                  </a:lnTo>
                  <a:lnTo>
                    <a:pt x="381" y="53"/>
                  </a:lnTo>
                  <a:lnTo>
                    <a:pt x="385" y="55"/>
                  </a:lnTo>
                  <a:lnTo>
                    <a:pt x="398" y="55"/>
                  </a:lnTo>
                  <a:lnTo>
                    <a:pt x="403" y="55"/>
                  </a:lnTo>
                  <a:lnTo>
                    <a:pt x="401" y="58"/>
                  </a:lnTo>
                  <a:lnTo>
                    <a:pt x="395" y="58"/>
                  </a:lnTo>
                  <a:lnTo>
                    <a:pt x="393" y="57"/>
                  </a:lnTo>
                  <a:lnTo>
                    <a:pt x="390" y="58"/>
                  </a:lnTo>
                  <a:lnTo>
                    <a:pt x="387" y="58"/>
                  </a:lnTo>
                  <a:lnTo>
                    <a:pt x="382" y="62"/>
                  </a:lnTo>
                  <a:lnTo>
                    <a:pt x="380" y="61"/>
                  </a:lnTo>
                  <a:lnTo>
                    <a:pt x="376" y="64"/>
                  </a:lnTo>
                  <a:lnTo>
                    <a:pt x="375" y="68"/>
                  </a:lnTo>
                  <a:lnTo>
                    <a:pt x="374" y="71"/>
                  </a:lnTo>
                  <a:lnTo>
                    <a:pt x="376" y="74"/>
                  </a:lnTo>
                  <a:lnTo>
                    <a:pt x="378" y="74"/>
                  </a:lnTo>
                  <a:lnTo>
                    <a:pt x="376" y="73"/>
                  </a:lnTo>
                  <a:lnTo>
                    <a:pt x="378" y="69"/>
                  </a:lnTo>
                  <a:lnTo>
                    <a:pt x="380" y="66"/>
                  </a:lnTo>
                  <a:lnTo>
                    <a:pt x="384" y="64"/>
                  </a:lnTo>
                  <a:lnTo>
                    <a:pt x="387" y="63"/>
                  </a:lnTo>
                  <a:lnTo>
                    <a:pt x="390" y="61"/>
                  </a:lnTo>
                  <a:lnTo>
                    <a:pt x="393" y="62"/>
                  </a:lnTo>
                  <a:lnTo>
                    <a:pt x="396" y="62"/>
                  </a:lnTo>
                  <a:lnTo>
                    <a:pt x="398" y="64"/>
                  </a:lnTo>
                  <a:lnTo>
                    <a:pt x="403" y="61"/>
                  </a:lnTo>
                  <a:lnTo>
                    <a:pt x="406" y="57"/>
                  </a:lnTo>
                  <a:lnTo>
                    <a:pt x="410" y="59"/>
                  </a:lnTo>
                  <a:lnTo>
                    <a:pt x="413" y="61"/>
                  </a:lnTo>
                  <a:lnTo>
                    <a:pt x="413" y="65"/>
                  </a:lnTo>
                  <a:lnTo>
                    <a:pt x="415" y="68"/>
                  </a:lnTo>
                  <a:lnTo>
                    <a:pt x="418" y="70"/>
                  </a:lnTo>
                  <a:lnTo>
                    <a:pt x="421" y="73"/>
                  </a:lnTo>
                  <a:lnTo>
                    <a:pt x="424" y="74"/>
                  </a:lnTo>
                  <a:lnTo>
                    <a:pt x="426" y="78"/>
                  </a:lnTo>
                  <a:lnTo>
                    <a:pt x="430" y="79"/>
                  </a:lnTo>
                  <a:lnTo>
                    <a:pt x="430" y="82"/>
                  </a:lnTo>
                  <a:lnTo>
                    <a:pt x="433" y="84"/>
                  </a:lnTo>
                  <a:lnTo>
                    <a:pt x="435" y="87"/>
                  </a:lnTo>
                  <a:lnTo>
                    <a:pt x="435" y="84"/>
                  </a:lnTo>
                  <a:lnTo>
                    <a:pt x="442" y="82"/>
                  </a:lnTo>
                  <a:lnTo>
                    <a:pt x="446" y="79"/>
                  </a:lnTo>
                  <a:lnTo>
                    <a:pt x="448" y="81"/>
                  </a:lnTo>
                  <a:lnTo>
                    <a:pt x="453" y="84"/>
                  </a:lnTo>
                  <a:lnTo>
                    <a:pt x="453" y="83"/>
                  </a:lnTo>
                  <a:lnTo>
                    <a:pt x="450" y="81"/>
                  </a:lnTo>
                  <a:lnTo>
                    <a:pt x="451" y="78"/>
                  </a:lnTo>
                  <a:lnTo>
                    <a:pt x="455" y="82"/>
                  </a:lnTo>
                  <a:lnTo>
                    <a:pt x="457" y="84"/>
                  </a:lnTo>
                  <a:lnTo>
                    <a:pt x="461" y="86"/>
                  </a:lnTo>
                  <a:lnTo>
                    <a:pt x="462" y="87"/>
                  </a:lnTo>
                  <a:lnTo>
                    <a:pt x="476" y="98"/>
                  </a:lnTo>
                  <a:lnTo>
                    <a:pt x="476" y="101"/>
                  </a:lnTo>
                  <a:lnTo>
                    <a:pt x="476" y="104"/>
                  </a:lnTo>
                  <a:lnTo>
                    <a:pt x="470" y="105"/>
                  </a:lnTo>
                  <a:lnTo>
                    <a:pt x="468" y="104"/>
                  </a:lnTo>
                  <a:lnTo>
                    <a:pt x="465" y="107"/>
                  </a:lnTo>
                  <a:lnTo>
                    <a:pt x="461" y="108"/>
                  </a:lnTo>
                  <a:lnTo>
                    <a:pt x="458" y="108"/>
                  </a:lnTo>
                  <a:lnTo>
                    <a:pt x="455" y="107"/>
                  </a:lnTo>
                  <a:lnTo>
                    <a:pt x="456" y="108"/>
                  </a:lnTo>
                  <a:lnTo>
                    <a:pt x="458" y="112"/>
                  </a:lnTo>
                  <a:lnTo>
                    <a:pt x="465" y="115"/>
                  </a:lnTo>
                  <a:lnTo>
                    <a:pt x="468" y="117"/>
                  </a:lnTo>
                  <a:lnTo>
                    <a:pt x="471" y="118"/>
                  </a:lnTo>
                  <a:lnTo>
                    <a:pt x="476" y="118"/>
                  </a:lnTo>
                  <a:lnTo>
                    <a:pt x="481" y="117"/>
                  </a:lnTo>
                  <a:lnTo>
                    <a:pt x="483" y="118"/>
                  </a:lnTo>
                  <a:lnTo>
                    <a:pt x="481" y="121"/>
                  </a:lnTo>
                  <a:lnTo>
                    <a:pt x="481" y="124"/>
                  </a:lnTo>
                  <a:lnTo>
                    <a:pt x="482" y="127"/>
                  </a:lnTo>
                  <a:lnTo>
                    <a:pt x="483" y="131"/>
                  </a:lnTo>
                  <a:lnTo>
                    <a:pt x="484" y="137"/>
                  </a:lnTo>
                  <a:lnTo>
                    <a:pt x="486" y="141"/>
                  </a:lnTo>
                  <a:lnTo>
                    <a:pt x="488" y="149"/>
                  </a:lnTo>
                  <a:lnTo>
                    <a:pt x="490" y="156"/>
                  </a:lnTo>
                  <a:lnTo>
                    <a:pt x="491" y="160"/>
                  </a:lnTo>
                  <a:lnTo>
                    <a:pt x="493" y="162"/>
                  </a:lnTo>
                  <a:lnTo>
                    <a:pt x="492" y="165"/>
                  </a:lnTo>
                  <a:lnTo>
                    <a:pt x="490" y="168"/>
                  </a:lnTo>
                  <a:lnTo>
                    <a:pt x="490" y="170"/>
                  </a:lnTo>
                  <a:lnTo>
                    <a:pt x="491" y="173"/>
                  </a:lnTo>
                  <a:lnTo>
                    <a:pt x="489" y="179"/>
                  </a:lnTo>
                  <a:lnTo>
                    <a:pt x="487" y="184"/>
                  </a:lnTo>
                  <a:lnTo>
                    <a:pt x="484" y="187"/>
                  </a:lnTo>
                  <a:lnTo>
                    <a:pt x="481" y="189"/>
                  </a:lnTo>
                  <a:lnTo>
                    <a:pt x="478" y="191"/>
                  </a:lnTo>
                  <a:lnTo>
                    <a:pt x="479" y="195"/>
                  </a:lnTo>
                  <a:lnTo>
                    <a:pt x="480" y="198"/>
                  </a:lnTo>
                  <a:lnTo>
                    <a:pt x="478" y="202"/>
                  </a:lnTo>
                  <a:lnTo>
                    <a:pt x="481" y="203"/>
                  </a:lnTo>
                  <a:lnTo>
                    <a:pt x="483" y="203"/>
                  </a:lnTo>
                  <a:lnTo>
                    <a:pt x="486" y="206"/>
                  </a:lnTo>
                  <a:lnTo>
                    <a:pt x="494" y="211"/>
                  </a:lnTo>
                  <a:lnTo>
                    <a:pt x="496" y="215"/>
                  </a:lnTo>
                  <a:lnTo>
                    <a:pt x="499" y="218"/>
                  </a:lnTo>
                  <a:lnTo>
                    <a:pt x="503" y="219"/>
                  </a:lnTo>
                  <a:lnTo>
                    <a:pt x="506" y="223"/>
                  </a:lnTo>
                  <a:lnTo>
                    <a:pt x="507" y="228"/>
                  </a:lnTo>
                  <a:lnTo>
                    <a:pt x="508" y="231"/>
                  </a:lnTo>
                  <a:lnTo>
                    <a:pt x="507" y="234"/>
                  </a:lnTo>
                  <a:lnTo>
                    <a:pt x="503" y="239"/>
                  </a:lnTo>
                  <a:lnTo>
                    <a:pt x="504" y="242"/>
                  </a:lnTo>
                  <a:lnTo>
                    <a:pt x="505" y="247"/>
                  </a:lnTo>
                  <a:lnTo>
                    <a:pt x="507" y="250"/>
                  </a:lnTo>
                  <a:lnTo>
                    <a:pt x="508" y="253"/>
                  </a:lnTo>
                  <a:lnTo>
                    <a:pt x="511" y="254"/>
                  </a:lnTo>
                  <a:lnTo>
                    <a:pt x="514" y="256"/>
                  </a:lnTo>
                  <a:lnTo>
                    <a:pt x="514" y="261"/>
                  </a:lnTo>
                  <a:lnTo>
                    <a:pt x="514" y="263"/>
                  </a:lnTo>
                  <a:lnTo>
                    <a:pt x="513" y="267"/>
                  </a:lnTo>
                  <a:lnTo>
                    <a:pt x="518" y="271"/>
                  </a:lnTo>
                  <a:lnTo>
                    <a:pt x="516" y="274"/>
                  </a:lnTo>
                  <a:lnTo>
                    <a:pt x="515" y="278"/>
                  </a:lnTo>
                  <a:lnTo>
                    <a:pt x="515" y="284"/>
                  </a:lnTo>
                  <a:lnTo>
                    <a:pt x="514" y="288"/>
                  </a:lnTo>
                  <a:lnTo>
                    <a:pt x="510" y="293"/>
                  </a:lnTo>
                  <a:lnTo>
                    <a:pt x="509" y="296"/>
                  </a:lnTo>
                  <a:lnTo>
                    <a:pt x="512" y="299"/>
                  </a:lnTo>
                  <a:lnTo>
                    <a:pt x="514" y="304"/>
                  </a:lnTo>
                  <a:lnTo>
                    <a:pt x="518" y="308"/>
                  </a:lnTo>
                  <a:lnTo>
                    <a:pt x="519" y="312"/>
                  </a:lnTo>
                  <a:lnTo>
                    <a:pt x="519" y="317"/>
                  </a:lnTo>
                  <a:lnTo>
                    <a:pt x="518" y="320"/>
                  </a:lnTo>
                  <a:lnTo>
                    <a:pt x="519" y="323"/>
                  </a:lnTo>
                  <a:lnTo>
                    <a:pt x="523" y="324"/>
                  </a:lnTo>
                  <a:lnTo>
                    <a:pt x="526" y="326"/>
                  </a:lnTo>
                  <a:lnTo>
                    <a:pt x="529" y="326"/>
                  </a:lnTo>
                  <a:lnTo>
                    <a:pt x="531" y="328"/>
                  </a:lnTo>
                  <a:lnTo>
                    <a:pt x="532" y="331"/>
                  </a:lnTo>
                  <a:lnTo>
                    <a:pt x="533" y="337"/>
                  </a:lnTo>
                  <a:lnTo>
                    <a:pt x="535" y="341"/>
                  </a:lnTo>
                  <a:lnTo>
                    <a:pt x="538" y="345"/>
                  </a:lnTo>
                  <a:lnTo>
                    <a:pt x="538" y="347"/>
                  </a:lnTo>
                  <a:lnTo>
                    <a:pt x="536" y="352"/>
                  </a:lnTo>
                  <a:lnTo>
                    <a:pt x="536" y="357"/>
                  </a:lnTo>
                  <a:lnTo>
                    <a:pt x="535" y="360"/>
                  </a:lnTo>
                  <a:lnTo>
                    <a:pt x="535" y="363"/>
                  </a:lnTo>
                  <a:lnTo>
                    <a:pt x="533" y="371"/>
                  </a:lnTo>
                  <a:lnTo>
                    <a:pt x="529" y="380"/>
                  </a:lnTo>
                  <a:lnTo>
                    <a:pt x="528" y="384"/>
                  </a:lnTo>
                  <a:lnTo>
                    <a:pt x="526" y="389"/>
                  </a:lnTo>
                  <a:lnTo>
                    <a:pt x="524" y="389"/>
                  </a:lnTo>
                  <a:lnTo>
                    <a:pt x="522" y="389"/>
                  </a:lnTo>
                  <a:lnTo>
                    <a:pt x="519" y="387"/>
                  </a:lnTo>
                  <a:lnTo>
                    <a:pt x="517" y="386"/>
                  </a:lnTo>
                  <a:lnTo>
                    <a:pt x="517" y="381"/>
                  </a:lnTo>
                  <a:lnTo>
                    <a:pt x="513" y="380"/>
                  </a:lnTo>
                  <a:lnTo>
                    <a:pt x="513" y="377"/>
                  </a:lnTo>
                  <a:lnTo>
                    <a:pt x="514" y="374"/>
                  </a:lnTo>
                  <a:lnTo>
                    <a:pt x="510" y="371"/>
                  </a:lnTo>
                  <a:lnTo>
                    <a:pt x="505" y="370"/>
                  </a:lnTo>
                  <a:lnTo>
                    <a:pt x="502" y="371"/>
                  </a:lnTo>
                  <a:lnTo>
                    <a:pt x="498" y="368"/>
                  </a:lnTo>
                  <a:lnTo>
                    <a:pt x="495" y="370"/>
                  </a:lnTo>
                  <a:lnTo>
                    <a:pt x="495" y="373"/>
                  </a:lnTo>
                  <a:lnTo>
                    <a:pt x="498" y="375"/>
                  </a:lnTo>
                  <a:lnTo>
                    <a:pt x="499" y="378"/>
                  </a:lnTo>
                  <a:lnTo>
                    <a:pt x="501" y="378"/>
                  </a:lnTo>
                  <a:lnTo>
                    <a:pt x="502" y="383"/>
                  </a:lnTo>
                  <a:lnTo>
                    <a:pt x="496" y="384"/>
                  </a:lnTo>
                  <a:lnTo>
                    <a:pt x="492" y="388"/>
                  </a:lnTo>
                  <a:lnTo>
                    <a:pt x="483" y="392"/>
                  </a:lnTo>
                  <a:lnTo>
                    <a:pt x="480" y="392"/>
                  </a:lnTo>
                  <a:lnTo>
                    <a:pt x="477" y="394"/>
                  </a:lnTo>
                  <a:lnTo>
                    <a:pt x="475" y="395"/>
                  </a:lnTo>
                  <a:lnTo>
                    <a:pt x="475" y="398"/>
                  </a:lnTo>
                  <a:lnTo>
                    <a:pt x="472" y="400"/>
                  </a:lnTo>
                  <a:lnTo>
                    <a:pt x="468" y="400"/>
                  </a:lnTo>
                  <a:lnTo>
                    <a:pt x="465" y="401"/>
                  </a:lnTo>
                  <a:lnTo>
                    <a:pt x="457" y="402"/>
                  </a:lnTo>
                  <a:lnTo>
                    <a:pt x="455" y="403"/>
                  </a:lnTo>
                  <a:lnTo>
                    <a:pt x="452" y="404"/>
                  </a:lnTo>
                  <a:lnTo>
                    <a:pt x="453" y="407"/>
                  </a:lnTo>
                  <a:lnTo>
                    <a:pt x="452" y="410"/>
                  </a:lnTo>
                  <a:lnTo>
                    <a:pt x="449" y="413"/>
                  </a:lnTo>
                  <a:lnTo>
                    <a:pt x="446" y="413"/>
                  </a:lnTo>
                  <a:lnTo>
                    <a:pt x="444" y="410"/>
                  </a:lnTo>
                  <a:lnTo>
                    <a:pt x="441" y="413"/>
                  </a:lnTo>
                  <a:lnTo>
                    <a:pt x="439" y="416"/>
                  </a:lnTo>
                  <a:lnTo>
                    <a:pt x="436" y="415"/>
                  </a:lnTo>
                  <a:lnTo>
                    <a:pt x="435" y="420"/>
                  </a:lnTo>
                  <a:lnTo>
                    <a:pt x="432" y="423"/>
                  </a:lnTo>
                  <a:lnTo>
                    <a:pt x="429" y="423"/>
                  </a:lnTo>
                  <a:lnTo>
                    <a:pt x="427" y="424"/>
                  </a:lnTo>
                  <a:lnTo>
                    <a:pt x="425" y="423"/>
                  </a:lnTo>
                  <a:lnTo>
                    <a:pt x="423" y="427"/>
                  </a:lnTo>
                  <a:lnTo>
                    <a:pt x="422" y="430"/>
                  </a:lnTo>
                  <a:lnTo>
                    <a:pt x="419" y="432"/>
                  </a:lnTo>
                  <a:lnTo>
                    <a:pt x="413" y="429"/>
                  </a:lnTo>
                  <a:lnTo>
                    <a:pt x="411" y="429"/>
                  </a:lnTo>
                  <a:lnTo>
                    <a:pt x="408" y="430"/>
                  </a:lnTo>
                  <a:lnTo>
                    <a:pt x="406" y="433"/>
                  </a:lnTo>
                  <a:lnTo>
                    <a:pt x="401" y="433"/>
                  </a:lnTo>
                  <a:lnTo>
                    <a:pt x="397" y="433"/>
                  </a:lnTo>
                  <a:lnTo>
                    <a:pt x="395" y="434"/>
                  </a:lnTo>
                  <a:lnTo>
                    <a:pt x="392" y="437"/>
                  </a:lnTo>
                  <a:lnTo>
                    <a:pt x="390" y="440"/>
                  </a:lnTo>
                  <a:lnTo>
                    <a:pt x="387" y="441"/>
                  </a:lnTo>
                  <a:lnTo>
                    <a:pt x="385" y="445"/>
                  </a:lnTo>
                  <a:lnTo>
                    <a:pt x="384" y="448"/>
                  </a:lnTo>
                  <a:lnTo>
                    <a:pt x="382" y="453"/>
                  </a:lnTo>
                  <a:lnTo>
                    <a:pt x="383" y="456"/>
                  </a:lnTo>
                  <a:lnTo>
                    <a:pt x="380" y="456"/>
                  </a:lnTo>
                  <a:lnTo>
                    <a:pt x="379" y="453"/>
                  </a:lnTo>
                  <a:lnTo>
                    <a:pt x="377" y="449"/>
                  </a:lnTo>
                  <a:lnTo>
                    <a:pt x="375" y="446"/>
                  </a:lnTo>
                  <a:lnTo>
                    <a:pt x="374" y="444"/>
                  </a:lnTo>
                  <a:lnTo>
                    <a:pt x="370" y="444"/>
                  </a:lnTo>
                  <a:lnTo>
                    <a:pt x="370" y="445"/>
                  </a:lnTo>
                  <a:lnTo>
                    <a:pt x="369" y="448"/>
                  </a:lnTo>
                  <a:lnTo>
                    <a:pt x="372" y="452"/>
                  </a:lnTo>
                  <a:lnTo>
                    <a:pt x="374" y="455"/>
                  </a:lnTo>
                  <a:lnTo>
                    <a:pt x="375" y="459"/>
                  </a:lnTo>
                  <a:lnTo>
                    <a:pt x="375" y="462"/>
                  </a:lnTo>
                  <a:lnTo>
                    <a:pt x="378" y="464"/>
                  </a:lnTo>
                  <a:lnTo>
                    <a:pt x="379" y="467"/>
                  </a:lnTo>
                  <a:lnTo>
                    <a:pt x="388" y="472"/>
                  </a:lnTo>
                  <a:lnTo>
                    <a:pt x="392" y="473"/>
                  </a:lnTo>
                  <a:lnTo>
                    <a:pt x="393" y="476"/>
                  </a:lnTo>
                  <a:lnTo>
                    <a:pt x="396" y="479"/>
                  </a:lnTo>
                  <a:lnTo>
                    <a:pt x="397" y="482"/>
                  </a:lnTo>
                  <a:lnTo>
                    <a:pt x="395" y="486"/>
                  </a:lnTo>
                  <a:lnTo>
                    <a:pt x="393" y="490"/>
                  </a:lnTo>
                  <a:lnTo>
                    <a:pt x="389" y="494"/>
                  </a:lnTo>
                  <a:lnTo>
                    <a:pt x="389" y="497"/>
                  </a:lnTo>
                  <a:lnTo>
                    <a:pt x="393" y="500"/>
                  </a:lnTo>
                  <a:lnTo>
                    <a:pt x="396" y="501"/>
                  </a:lnTo>
                  <a:lnTo>
                    <a:pt x="396" y="505"/>
                  </a:lnTo>
                  <a:lnTo>
                    <a:pt x="399" y="507"/>
                  </a:lnTo>
                  <a:lnTo>
                    <a:pt x="400" y="511"/>
                  </a:lnTo>
                  <a:lnTo>
                    <a:pt x="401" y="514"/>
                  </a:lnTo>
                  <a:lnTo>
                    <a:pt x="404" y="515"/>
                  </a:lnTo>
                  <a:lnTo>
                    <a:pt x="404" y="521"/>
                  </a:lnTo>
                  <a:lnTo>
                    <a:pt x="406" y="524"/>
                  </a:lnTo>
                  <a:lnTo>
                    <a:pt x="410" y="526"/>
                  </a:lnTo>
                  <a:lnTo>
                    <a:pt x="413" y="532"/>
                  </a:lnTo>
                  <a:lnTo>
                    <a:pt x="415" y="533"/>
                  </a:lnTo>
                  <a:lnTo>
                    <a:pt x="419" y="534"/>
                  </a:lnTo>
                  <a:lnTo>
                    <a:pt x="423" y="532"/>
                  </a:lnTo>
                  <a:lnTo>
                    <a:pt x="426" y="535"/>
                  </a:lnTo>
                  <a:lnTo>
                    <a:pt x="428" y="538"/>
                  </a:lnTo>
                  <a:lnTo>
                    <a:pt x="431" y="541"/>
                  </a:lnTo>
                  <a:lnTo>
                    <a:pt x="437" y="548"/>
                  </a:lnTo>
                  <a:lnTo>
                    <a:pt x="439" y="551"/>
                  </a:lnTo>
                  <a:lnTo>
                    <a:pt x="444" y="552"/>
                  </a:lnTo>
                  <a:lnTo>
                    <a:pt x="448" y="556"/>
                  </a:lnTo>
                  <a:lnTo>
                    <a:pt x="451" y="558"/>
                  </a:lnTo>
                  <a:lnTo>
                    <a:pt x="452" y="562"/>
                  </a:lnTo>
                  <a:lnTo>
                    <a:pt x="455" y="565"/>
                  </a:lnTo>
                  <a:lnTo>
                    <a:pt x="458" y="567"/>
                  </a:lnTo>
                  <a:lnTo>
                    <a:pt x="459" y="565"/>
                  </a:lnTo>
                  <a:lnTo>
                    <a:pt x="461" y="564"/>
                  </a:lnTo>
                  <a:lnTo>
                    <a:pt x="465" y="566"/>
                  </a:lnTo>
                  <a:lnTo>
                    <a:pt x="468" y="569"/>
                  </a:lnTo>
                  <a:lnTo>
                    <a:pt x="471" y="572"/>
                  </a:lnTo>
                  <a:lnTo>
                    <a:pt x="473" y="573"/>
                  </a:lnTo>
                  <a:lnTo>
                    <a:pt x="475" y="575"/>
                  </a:lnTo>
                  <a:lnTo>
                    <a:pt x="479" y="581"/>
                  </a:lnTo>
                  <a:lnTo>
                    <a:pt x="478" y="586"/>
                  </a:lnTo>
                  <a:lnTo>
                    <a:pt x="480" y="589"/>
                  </a:lnTo>
                  <a:lnTo>
                    <a:pt x="480" y="594"/>
                  </a:lnTo>
                  <a:lnTo>
                    <a:pt x="480" y="597"/>
                  </a:lnTo>
                  <a:lnTo>
                    <a:pt x="479" y="601"/>
                  </a:lnTo>
                  <a:lnTo>
                    <a:pt x="476" y="602"/>
                  </a:lnTo>
                  <a:lnTo>
                    <a:pt x="475" y="606"/>
                  </a:lnTo>
                  <a:lnTo>
                    <a:pt x="472" y="605"/>
                  </a:lnTo>
                  <a:lnTo>
                    <a:pt x="469" y="602"/>
                  </a:lnTo>
                  <a:lnTo>
                    <a:pt x="462" y="601"/>
                  </a:lnTo>
                  <a:lnTo>
                    <a:pt x="458" y="602"/>
                  </a:lnTo>
                  <a:lnTo>
                    <a:pt x="458" y="605"/>
                  </a:lnTo>
                  <a:lnTo>
                    <a:pt x="458" y="608"/>
                  </a:lnTo>
                  <a:lnTo>
                    <a:pt x="457" y="611"/>
                  </a:lnTo>
                  <a:lnTo>
                    <a:pt x="457" y="614"/>
                  </a:lnTo>
                  <a:lnTo>
                    <a:pt x="456" y="619"/>
                  </a:lnTo>
                  <a:lnTo>
                    <a:pt x="450" y="626"/>
                  </a:lnTo>
                  <a:lnTo>
                    <a:pt x="439" y="629"/>
                  </a:lnTo>
                  <a:lnTo>
                    <a:pt x="433" y="631"/>
                  </a:lnTo>
                  <a:lnTo>
                    <a:pt x="430" y="634"/>
                  </a:lnTo>
                  <a:lnTo>
                    <a:pt x="427" y="636"/>
                  </a:lnTo>
                  <a:lnTo>
                    <a:pt x="424" y="637"/>
                  </a:lnTo>
                  <a:lnTo>
                    <a:pt x="421" y="640"/>
                  </a:lnTo>
                  <a:lnTo>
                    <a:pt x="418" y="643"/>
                  </a:lnTo>
                  <a:lnTo>
                    <a:pt x="416" y="645"/>
                  </a:lnTo>
                  <a:lnTo>
                    <a:pt x="416" y="648"/>
                  </a:lnTo>
                  <a:lnTo>
                    <a:pt x="422" y="655"/>
                  </a:lnTo>
                  <a:lnTo>
                    <a:pt x="423" y="659"/>
                  </a:lnTo>
                  <a:lnTo>
                    <a:pt x="425" y="661"/>
                  </a:lnTo>
                  <a:lnTo>
                    <a:pt x="428" y="664"/>
                  </a:lnTo>
                  <a:lnTo>
                    <a:pt x="430" y="669"/>
                  </a:lnTo>
                  <a:lnTo>
                    <a:pt x="428" y="677"/>
                  </a:lnTo>
                  <a:lnTo>
                    <a:pt x="428" y="680"/>
                  </a:lnTo>
                  <a:lnTo>
                    <a:pt x="428" y="683"/>
                  </a:lnTo>
                  <a:lnTo>
                    <a:pt x="431" y="684"/>
                  </a:lnTo>
                  <a:lnTo>
                    <a:pt x="433" y="683"/>
                  </a:lnTo>
                  <a:lnTo>
                    <a:pt x="436" y="684"/>
                  </a:lnTo>
                  <a:lnTo>
                    <a:pt x="438" y="688"/>
                  </a:lnTo>
                  <a:lnTo>
                    <a:pt x="438" y="691"/>
                  </a:lnTo>
                  <a:lnTo>
                    <a:pt x="436" y="695"/>
                  </a:lnTo>
                  <a:lnTo>
                    <a:pt x="436" y="698"/>
                  </a:lnTo>
                  <a:lnTo>
                    <a:pt x="436" y="701"/>
                  </a:lnTo>
                  <a:lnTo>
                    <a:pt x="435" y="705"/>
                  </a:lnTo>
                  <a:lnTo>
                    <a:pt x="432" y="705"/>
                  </a:lnTo>
                  <a:lnTo>
                    <a:pt x="430" y="705"/>
                  </a:lnTo>
                  <a:lnTo>
                    <a:pt x="427" y="703"/>
                  </a:lnTo>
                  <a:lnTo>
                    <a:pt x="424" y="700"/>
                  </a:lnTo>
                  <a:lnTo>
                    <a:pt x="420" y="698"/>
                  </a:lnTo>
                  <a:lnTo>
                    <a:pt x="420" y="694"/>
                  </a:lnTo>
                  <a:lnTo>
                    <a:pt x="419" y="691"/>
                  </a:lnTo>
                  <a:lnTo>
                    <a:pt x="419" y="688"/>
                  </a:lnTo>
                  <a:lnTo>
                    <a:pt x="414" y="687"/>
                  </a:lnTo>
                  <a:lnTo>
                    <a:pt x="412" y="687"/>
                  </a:lnTo>
                  <a:lnTo>
                    <a:pt x="410" y="688"/>
                  </a:lnTo>
                  <a:lnTo>
                    <a:pt x="406" y="691"/>
                  </a:lnTo>
                  <a:lnTo>
                    <a:pt x="403" y="692"/>
                  </a:lnTo>
                  <a:lnTo>
                    <a:pt x="399" y="690"/>
                  </a:lnTo>
                  <a:lnTo>
                    <a:pt x="398" y="687"/>
                  </a:lnTo>
                  <a:lnTo>
                    <a:pt x="394" y="687"/>
                  </a:lnTo>
                  <a:lnTo>
                    <a:pt x="388" y="687"/>
                  </a:lnTo>
                  <a:lnTo>
                    <a:pt x="386" y="688"/>
                  </a:lnTo>
                  <a:lnTo>
                    <a:pt x="385" y="685"/>
                  </a:lnTo>
                  <a:lnTo>
                    <a:pt x="382" y="685"/>
                  </a:lnTo>
                  <a:lnTo>
                    <a:pt x="382" y="688"/>
                  </a:lnTo>
                  <a:lnTo>
                    <a:pt x="383" y="691"/>
                  </a:lnTo>
                  <a:lnTo>
                    <a:pt x="381" y="695"/>
                  </a:lnTo>
                  <a:lnTo>
                    <a:pt x="366" y="695"/>
                  </a:lnTo>
                  <a:lnTo>
                    <a:pt x="361" y="696"/>
                  </a:lnTo>
                  <a:lnTo>
                    <a:pt x="356" y="697"/>
                  </a:lnTo>
                  <a:lnTo>
                    <a:pt x="351" y="698"/>
                  </a:lnTo>
                  <a:lnTo>
                    <a:pt x="348" y="697"/>
                  </a:lnTo>
                  <a:lnTo>
                    <a:pt x="345" y="699"/>
                  </a:lnTo>
                  <a:lnTo>
                    <a:pt x="344" y="702"/>
                  </a:lnTo>
                  <a:lnTo>
                    <a:pt x="341" y="705"/>
                  </a:lnTo>
                  <a:lnTo>
                    <a:pt x="338" y="705"/>
                  </a:lnTo>
                  <a:lnTo>
                    <a:pt x="335" y="705"/>
                  </a:lnTo>
                  <a:lnTo>
                    <a:pt x="331" y="708"/>
                  </a:lnTo>
                  <a:lnTo>
                    <a:pt x="331" y="711"/>
                  </a:lnTo>
                  <a:lnTo>
                    <a:pt x="329" y="711"/>
                  </a:lnTo>
                  <a:lnTo>
                    <a:pt x="326" y="713"/>
                  </a:lnTo>
                  <a:lnTo>
                    <a:pt x="323" y="715"/>
                  </a:lnTo>
                  <a:lnTo>
                    <a:pt x="322" y="713"/>
                  </a:lnTo>
                  <a:lnTo>
                    <a:pt x="318" y="713"/>
                  </a:lnTo>
                  <a:lnTo>
                    <a:pt x="314" y="716"/>
                  </a:lnTo>
                  <a:lnTo>
                    <a:pt x="306" y="716"/>
                  </a:lnTo>
                  <a:lnTo>
                    <a:pt x="305" y="713"/>
                  </a:lnTo>
                  <a:lnTo>
                    <a:pt x="302" y="709"/>
                  </a:lnTo>
                  <a:lnTo>
                    <a:pt x="298" y="707"/>
                  </a:lnTo>
                  <a:lnTo>
                    <a:pt x="301" y="705"/>
                  </a:lnTo>
                  <a:lnTo>
                    <a:pt x="298" y="703"/>
                  </a:lnTo>
                  <a:lnTo>
                    <a:pt x="294" y="705"/>
                  </a:lnTo>
                  <a:lnTo>
                    <a:pt x="292" y="705"/>
                  </a:lnTo>
                  <a:lnTo>
                    <a:pt x="283" y="701"/>
                  </a:lnTo>
                  <a:lnTo>
                    <a:pt x="280" y="701"/>
                  </a:lnTo>
                  <a:lnTo>
                    <a:pt x="278" y="704"/>
                  </a:lnTo>
                  <a:lnTo>
                    <a:pt x="275" y="703"/>
                  </a:lnTo>
                  <a:lnTo>
                    <a:pt x="273" y="701"/>
                  </a:lnTo>
                  <a:lnTo>
                    <a:pt x="271" y="700"/>
                  </a:lnTo>
                  <a:lnTo>
                    <a:pt x="272" y="702"/>
                  </a:lnTo>
                  <a:lnTo>
                    <a:pt x="271" y="707"/>
                  </a:lnTo>
                  <a:lnTo>
                    <a:pt x="273" y="710"/>
                  </a:lnTo>
                  <a:lnTo>
                    <a:pt x="273" y="714"/>
                  </a:lnTo>
                  <a:lnTo>
                    <a:pt x="271" y="717"/>
                  </a:lnTo>
                  <a:lnTo>
                    <a:pt x="268" y="719"/>
                  </a:lnTo>
                  <a:lnTo>
                    <a:pt x="266" y="722"/>
                  </a:lnTo>
                  <a:lnTo>
                    <a:pt x="264" y="726"/>
                  </a:lnTo>
                  <a:lnTo>
                    <a:pt x="261" y="727"/>
                  </a:lnTo>
                  <a:lnTo>
                    <a:pt x="255" y="728"/>
                  </a:lnTo>
                  <a:lnTo>
                    <a:pt x="257" y="725"/>
                  </a:lnTo>
                  <a:lnTo>
                    <a:pt x="258" y="720"/>
                  </a:lnTo>
                  <a:lnTo>
                    <a:pt x="254" y="718"/>
                  </a:lnTo>
                  <a:lnTo>
                    <a:pt x="252" y="719"/>
                  </a:lnTo>
                  <a:lnTo>
                    <a:pt x="249" y="719"/>
                  </a:lnTo>
                  <a:lnTo>
                    <a:pt x="249" y="716"/>
                  </a:lnTo>
                  <a:lnTo>
                    <a:pt x="250" y="713"/>
                  </a:lnTo>
                  <a:lnTo>
                    <a:pt x="245" y="707"/>
                  </a:lnTo>
                  <a:lnTo>
                    <a:pt x="243" y="708"/>
                  </a:lnTo>
                  <a:lnTo>
                    <a:pt x="241" y="705"/>
                  </a:lnTo>
                  <a:lnTo>
                    <a:pt x="239" y="703"/>
                  </a:lnTo>
                  <a:lnTo>
                    <a:pt x="235" y="703"/>
                  </a:lnTo>
                  <a:lnTo>
                    <a:pt x="232" y="703"/>
                  </a:lnTo>
                  <a:lnTo>
                    <a:pt x="232" y="699"/>
                  </a:lnTo>
                  <a:lnTo>
                    <a:pt x="229" y="698"/>
                  </a:lnTo>
                  <a:lnTo>
                    <a:pt x="227" y="700"/>
                  </a:lnTo>
                  <a:lnTo>
                    <a:pt x="225" y="703"/>
                  </a:lnTo>
                  <a:lnTo>
                    <a:pt x="220" y="704"/>
                  </a:lnTo>
                  <a:lnTo>
                    <a:pt x="216" y="703"/>
                  </a:lnTo>
                  <a:lnTo>
                    <a:pt x="199" y="692"/>
                  </a:lnTo>
                  <a:lnTo>
                    <a:pt x="196" y="692"/>
                  </a:lnTo>
                  <a:lnTo>
                    <a:pt x="194" y="692"/>
                  </a:lnTo>
                  <a:lnTo>
                    <a:pt x="190" y="690"/>
                  </a:lnTo>
                  <a:lnTo>
                    <a:pt x="181" y="691"/>
                  </a:lnTo>
                  <a:lnTo>
                    <a:pt x="178" y="692"/>
                  </a:lnTo>
                  <a:lnTo>
                    <a:pt x="176" y="692"/>
                  </a:lnTo>
                  <a:lnTo>
                    <a:pt x="171" y="690"/>
                  </a:lnTo>
                  <a:lnTo>
                    <a:pt x="170" y="687"/>
                  </a:lnTo>
                  <a:lnTo>
                    <a:pt x="166" y="685"/>
                  </a:lnTo>
                  <a:lnTo>
                    <a:pt x="163" y="688"/>
                  </a:lnTo>
                  <a:lnTo>
                    <a:pt x="162" y="685"/>
                  </a:lnTo>
                  <a:lnTo>
                    <a:pt x="163" y="682"/>
                  </a:lnTo>
                  <a:lnTo>
                    <a:pt x="161" y="681"/>
                  </a:lnTo>
                  <a:lnTo>
                    <a:pt x="158" y="679"/>
                  </a:lnTo>
                  <a:lnTo>
                    <a:pt x="155" y="678"/>
                  </a:lnTo>
                  <a:lnTo>
                    <a:pt x="152" y="678"/>
                  </a:lnTo>
                  <a:lnTo>
                    <a:pt x="149" y="681"/>
                  </a:lnTo>
                  <a:lnTo>
                    <a:pt x="146" y="683"/>
                  </a:lnTo>
                  <a:lnTo>
                    <a:pt x="144" y="686"/>
                  </a:lnTo>
                  <a:lnTo>
                    <a:pt x="143" y="689"/>
                  </a:lnTo>
                  <a:lnTo>
                    <a:pt x="146" y="692"/>
                  </a:lnTo>
                  <a:lnTo>
                    <a:pt x="148" y="693"/>
                  </a:lnTo>
                  <a:lnTo>
                    <a:pt x="151" y="691"/>
                  </a:lnTo>
                  <a:lnTo>
                    <a:pt x="154" y="691"/>
                  </a:lnTo>
                  <a:lnTo>
                    <a:pt x="156" y="691"/>
                  </a:lnTo>
                  <a:lnTo>
                    <a:pt x="155" y="694"/>
                  </a:lnTo>
                  <a:lnTo>
                    <a:pt x="154" y="697"/>
                  </a:lnTo>
                  <a:lnTo>
                    <a:pt x="152" y="695"/>
                  </a:lnTo>
                  <a:lnTo>
                    <a:pt x="149" y="694"/>
                  </a:lnTo>
                  <a:lnTo>
                    <a:pt x="146" y="697"/>
                  </a:lnTo>
                  <a:lnTo>
                    <a:pt x="140" y="698"/>
                  </a:lnTo>
                  <a:lnTo>
                    <a:pt x="138" y="697"/>
                  </a:lnTo>
                  <a:lnTo>
                    <a:pt x="136" y="694"/>
                  </a:lnTo>
                  <a:lnTo>
                    <a:pt x="133" y="694"/>
                  </a:lnTo>
                  <a:lnTo>
                    <a:pt x="129" y="694"/>
                  </a:lnTo>
                  <a:lnTo>
                    <a:pt x="126" y="696"/>
                  </a:lnTo>
                  <a:lnTo>
                    <a:pt x="121" y="699"/>
                  </a:lnTo>
                  <a:lnTo>
                    <a:pt x="113" y="699"/>
                  </a:lnTo>
                  <a:lnTo>
                    <a:pt x="108" y="696"/>
                  </a:lnTo>
                  <a:lnTo>
                    <a:pt x="105" y="699"/>
                  </a:lnTo>
                  <a:lnTo>
                    <a:pt x="97" y="700"/>
                  </a:lnTo>
                  <a:lnTo>
                    <a:pt x="93" y="698"/>
                  </a:lnTo>
                  <a:lnTo>
                    <a:pt x="95" y="697"/>
                  </a:lnTo>
                  <a:lnTo>
                    <a:pt x="91" y="696"/>
                  </a:lnTo>
                  <a:lnTo>
                    <a:pt x="92" y="694"/>
                  </a:lnTo>
                  <a:lnTo>
                    <a:pt x="89" y="690"/>
                  </a:lnTo>
                  <a:lnTo>
                    <a:pt x="87" y="687"/>
                  </a:lnTo>
                  <a:lnTo>
                    <a:pt x="89" y="683"/>
                  </a:lnTo>
                  <a:lnTo>
                    <a:pt x="88" y="678"/>
                  </a:lnTo>
                  <a:lnTo>
                    <a:pt x="90" y="674"/>
                  </a:lnTo>
                  <a:lnTo>
                    <a:pt x="91" y="670"/>
                  </a:lnTo>
                  <a:lnTo>
                    <a:pt x="92" y="667"/>
                  </a:lnTo>
                  <a:lnTo>
                    <a:pt x="92" y="663"/>
                  </a:lnTo>
                  <a:lnTo>
                    <a:pt x="95" y="661"/>
                  </a:lnTo>
                  <a:lnTo>
                    <a:pt x="95" y="658"/>
                  </a:lnTo>
                  <a:lnTo>
                    <a:pt x="92" y="652"/>
                  </a:lnTo>
                  <a:lnTo>
                    <a:pt x="92" y="648"/>
                  </a:lnTo>
                  <a:lnTo>
                    <a:pt x="93" y="645"/>
                  </a:lnTo>
                  <a:lnTo>
                    <a:pt x="94" y="642"/>
                  </a:lnTo>
                  <a:lnTo>
                    <a:pt x="99" y="635"/>
                  </a:lnTo>
                  <a:lnTo>
                    <a:pt x="100" y="632"/>
                  </a:lnTo>
                  <a:lnTo>
                    <a:pt x="102" y="629"/>
                  </a:lnTo>
                  <a:lnTo>
                    <a:pt x="105" y="626"/>
                  </a:lnTo>
                  <a:lnTo>
                    <a:pt x="104" y="622"/>
                  </a:lnTo>
                  <a:lnTo>
                    <a:pt x="105" y="618"/>
                  </a:lnTo>
                  <a:lnTo>
                    <a:pt x="106" y="614"/>
                  </a:lnTo>
                  <a:lnTo>
                    <a:pt x="107" y="612"/>
                  </a:lnTo>
                  <a:lnTo>
                    <a:pt x="109" y="610"/>
                  </a:lnTo>
                  <a:lnTo>
                    <a:pt x="108" y="607"/>
                  </a:lnTo>
                  <a:lnTo>
                    <a:pt x="109" y="604"/>
                  </a:lnTo>
                  <a:lnTo>
                    <a:pt x="109" y="601"/>
                  </a:lnTo>
                  <a:lnTo>
                    <a:pt x="112" y="597"/>
                  </a:lnTo>
                  <a:lnTo>
                    <a:pt x="115" y="595"/>
                  </a:lnTo>
                  <a:lnTo>
                    <a:pt x="117" y="593"/>
                  </a:lnTo>
                  <a:lnTo>
                    <a:pt x="119" y="589"/>
                  </a:lnTo>
                  <a:lnTo>
                    <a:pt x="122" y="588"/>
                  </a:lnTo>
                  <a:lnTo>
                    <a:pt x="123" y="584"/>
                  </a:lnTo>
                  <a:lnTo>
                    <a:pt x="126" y="583"/>
                  </a:lnTo>
                  <a:lnTo>
                    <a:pt x="130" y="574"/>
                  </a:lnTo>
                  <a:lnTo>
                    <a:pt x="132" y="570"/>
                  </a:lnTo>
                  <a:lnTo>
                    <a:pt x="127" y="567"/>
                  </a:lnTo>
                  <a:lnTo>
                    <a:pt x="118" y="562"/>
                  </a:lnTo>
                  <a:lnTo>
                    <a:pt x="113" y="562"/>
                  </a:lnTo>
                  <a:lnTo>
                    <a:pt x="108" y="560"/>
                  </a:lnTo>
                  <a:lnTo>
                    <a:pt x="105" y="561"/>
                  </a:lnTo>
                  <a:lnTo>
                    <a:pt x="103" y="560"/>
                  </a:lnTo>
                  <a:lnTo>
                    <a:pt x="100" y="561"/>
                  </a:lnTo>
                  <a:lnTo>
                    <a:pt x="97" y="558"/>
                  </a:lnTo>
                  <a:lnTo>
                    <a:pt x="93" y="557"/>
                  </a:lnTo>
                  <a:lnTo>
                    <a:pt x="90" y="553"/>
                  </a:lnTo>
                  <a:lnTo>
                    <a:pt x="89" y="550"/>
                  </a:lnTo>
                  <a:lnTo>
                    <a:pt x="86" y="549"/>
                  </a:lnTo>
                  <a:lnTo>
                    <a:pt x="83" y="548"/>
                  </a:lnTo>
                  <a:lnTo>
                    <a:pt x="81" y="551"/>
                  </a:lnTo>
                  <a:lnTo>
                    <a:pt x="79" y="552"/>
                  </a:lnTo>
                  <a:lnTo>
                    <a:pt x="75" y="553"/>
                  </a:lnTo>
                  <a:lnTo>
                    <a:pt x="70" y="553"/>
                  </a:lnTo>
                  <a:lnTo>
                    <a:pt x="66" y="550"/>
                  </a:lnTo>
                  <a:lnTo>
                    <a:pt x="63" y="553"/>
                  </a:lnTo>
                  <a:lnTo>
                    <a:pt x="61" y="549"/>
                  </a:lnTo>
                  <a:lnTo>
                    <a:pt x="61" y="546"/>
                  </a:lnTo>
                  <a:lnTo>
                    <a:pt x="56" y="544"/>
                  </a:lnTo>
                  <a:lnTo>
                    <a:pt x="54" y="544"/>
                  </a:lnTo>
                  <a:lnTo>
                    <a:pt x="52" y="543"/>
                  </a:lnTo>
                  <a:lnTo>
                    <a:pt x="51" y="546"/>
                  </a:lnTo>
                  <a:lnTo>
                    <a:pt x="50" y="549"/>
                  </a:lnTo>
                  <a:lnTo>
                    <a:pt x="47" y="548"/>
                  </a:lnTo>
                  <a:lnTo>
                    <a:pt x="44" y="548"/>
                  </a:lnTo>
                  <a:lnTo>
                    <a:pt x="43" y="545"/>
                  </a:lnTo>
                  <a:lnTo>
                    <a:pt x="43" y="542"/>
                  </a:lnTo>
                  <a:lnTo>
                    <a:pt x="41" y="540"/>
                  </a:lnTo>
                  <a:lnTo>
                    <a:pt x="36" y="533"/>
                  </a:lnTo>
                  <a:lnTo>
                    <a:pt x="35" y="530"/>
                  </a:lnTo>
                  <a:lnTo>
                    <a:pt x="33" y="525"/>
                  </a:lnTo>
                  <a:lnTo>
                    <a:pt x="32" y="522"/>
                  </a:lnTo>
                  <a:lnTo>
                    <a:pt x="25" y="517"/>
                  </a:lnTo>
                  <a:lnTo>
                    <a:pt x="23" y="518"/>
                  </a:lnTo>
                  <a:lnTo>
                    <a:pt x="22" y="515"/>
                  </a:lnTo>
                  <a:lnTo>
                    <a:pt x="22" y="511"/>
                  </a:lnTo>
                  <a:lnTo>
                    <a:pt x="22" y="508"/>
                  </a:lnTo>
                  <a:lnTo>
                    <a:pt x="25" y="504"/>
                  </a:lnTo>
                  <a:lnTo>
                    <a:pt x="27" y="501"/>
                  </a:lnTo>
                  <a:lnTo>
                    <a:pt x="32" y="496"/>
                  </a:lnTo>
                  <a:lnTo>
                    <a:pt x="32" y="493"/>
                  </a:lnTo>
                  <a:lnTo>
                    <a:pt x="33" y="490"/>
                  </a:lnTo>
                  <a:lnTo>
                    <a:pt x="33" y="487"/>
                  </a:lnTo>
                  <a:lnTo>
                    <a:pt x="31" y="486"/>
                  </a:lnTo>
                  <a:lnTo>
                    <a:pt x="27" y="486"/>
                  </a:lnTo>
                  <a:lnTo>
                    <a:pt x="24" y="483"/>
                  </a:lnTo>
                  <a:lnTo>
                    <a:pt x="21" y="483"/>
                  </a:lnTo>
                  <a:lnTo>
                    <a:pt x="19" y="480"/>
                  </a:lnTo>
                  <a:lnTo>
                    <a:pt x="16" y="478"/>
                  </a:lnTo>
                  <a:lnTo>
                    <a:pt x="15" y="473"/>
                  </a:lnTo>
                  <a:lnTo>
                    <a:pt x="12" y="469"/>
                  </a:lnTo>
                  <a:lnTo>
                    <a:pt x="11" y="466"/>
                  </a:lnTo>
                  <a:lnTo>
                    <a:pt x="10" y="463"/>
                  </a:lnTo>
                  <a:lnTo>
                    <a:pt x="10" y="459"/>
                  </a:lnTo>
                  <a:lnTo>
                    <a:pt x="11" y="456"/>
                  </a:lnTo>
                  <a:lnTo>
                    <a:pt x="11" y="454"/>
                  </a:lnTo>
                  <a:lnTo>
                    <a:pt x="14" y="452"/>
                  </a:lnTo>
                  <a:lnTo>
                    <a:pt x="14" y="448"/>
                  </a:lnTo>
                  <a:lnTo>
                    <a:pt x="15" y="445"/>
                  </a:lnTo>
                  <a:lnTo>
                    <a:pt x="20" y="443"/>
                  </a:lnTo>
                  <a:lnTo>
                    <a:pt x="21" y="441"/>
                  </a:lnTo>
                  <a:lnTo>
                    <a:pt x="23" y="439"/>
                  </a:lnTo>
                  <a:lnTo>
                    <a:pt x="26" y="439"/>
                  </a:lnTo>
                  <a:lnTo>
                    <a:pt x="25" y="433"/>
                  </a:lnTo>
                  <a:lnTo>
                    <a:pt x="26" y="429"/>
                  </a:lnTo>
                  <a:lnTo>
                    <a:pt x="25" y="426"/>
                  </a:lnTo>
                  <a:lnTo>
                    <a:pt x="26" y="423"/>
                  </a:lnTo>
                  <a:lnTo>
                    <a:pt x="22" y="422"/>
                  </a:lnTo>
                  <a:lnTo>
                    <a:pt x="19" y="422"/>
                  </a:lnTo>
                  <a:lnTo>
                    <a:pt x="17" y="419"/>
                  </a:lnTo>
                  <a:lnTo>
                    <a:pt x="16" y="417"/>
                  </a:lnTo>
                  <a:lnTo>
                    <a:pt x="19" y="414"/>
                  </a:lnTo>
                  <a:lnTo>
                    <a:pt x="21" y="411"/>
                  </a:lnTo>
                  <a:lnTo>
                    <a:pt x="17" y="410"/>
                  </a:lnTo>
                  <a:lnTo>
                    <a:pt x="13" y="402"/>
                  </a:lnTo>
                  <a:lnTo>
                    <a:pt x="9" y="401"/>
                  </a:lnTo>
                  <a:lnTo>
                    <a:pt x="8" y="398"/>
                  </a:lnTo>
                  <a:lnTo>
                    <a:pt x="7" y="395"/>
                  </a:lnTo>
                  <a:lnTo>
                    <a:pt x="7" y="393"/>
                  </a:lnTo>
                  <a:lnTo>
                    <a:pt x="8" y="390"/>
                  </a:lnTo>
                  <a:lnTo>
                    <a:pt x="10" y="389"/>
                  </a:lnTo>
                  <a:lnTo>
                    <a:pt x="11" y="384"/>
                  </a:lnTo>
                  <a:lnTo>
                    <a:pt x="9" y="380"/>
                  </a:lnTo>
                  <a:lnTo>
                    <a:pt x="8" y="377"/>
                  </a:lnTo>
                  <a:lnTo>
                    <a:pt x="5" y="375"/>
                  </a:lnTo>
                  <a:lnTo>
                    <a:pt x="2" y="376"/>
                  </a:lnTo>
                  <a:lnTo>
                    <a:pt x="0" y="371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7" y="367"/>
                  </a:lnTo>
                  <a:lnTo>
                    <a:pt x="14" y="362"/>
                  </a:lnTo>
                  <a:lnTo>
                    <a:pt x="17" y="361"/>
                  </a:lnTo>
                  <a:lnTo>
                    <a:pt x="18" y="357"/>
                  </a:lnTo>
                  <a:lnTo>
                    <a:pt x="14" y="359"/>
                  </a:lnTo>
                  <a:lnTo>
                    <a:pt x="13" y="354"/>
                  </a:lnTo>
                  <a:lnTo>
                    <a:pt x="14" y="351"/>
                  </a:lnTo>
                  <a:lnTo>
                    <a:pt x="19" y="344"/>
                  </a:lnTo>
                  <a:lnTo>
                    <a:pt x="22" y="339"/>
                  </a:lnTo>
                  <a:lnTo>
                    <a:pt x="22" y="335"/>
                  </a:lnTo>
                  <a:lnTo>
                    <a:pt x="23" y="332"/>
                  </a:lnTo>
                  <a:lnTo>
                    <a:pt x="22" y="327"/>
                  </a:lnTo>
                  <a:lnTo>
                    <a:pt x="20" y="324"/>
                  </a:lnTo>
                  <a:lnTo>
                    <a:pt x="17" y="319"/>
                  </a:lnTo>
                  <a:lnTo>
                    <a:pt x="17" y="313"/>
                  </a:lnTo>
                  <a:lnTo>
                    <a:pt x="14" y="311"/>
                  </a:lnTo>
                  <a:lnTo>
                    <a:pt x="13" y="307"/>
                  </a:lnTo>
                  <a:lnTo>
                    <a:pt x="11" y="305"/>
                  </a:lnTo>
                  <a:lnTo>
                    <a:pt x="9" y="305"/>
                  </a:lnTo>
                  <a:lnTo>
                    <a:pt x="10" y="301"/>
                  </a:lnTo>
                  <a:lnTo>
                    <a:pt x="9" y="298"/>
                  </a:lnTo>
                  <a:lnTo>
                    <a:pt x="12" y="296"/>
                  </a:lnTo>
                  <a:lnTo>
                    <a:pt x="14" y="295"/>
                  </a:lnTo>
                  <a:lnTo>
                    <a:pt x="18" y="294"/>
                  </a:lnTo>
                  <a:lnTo>
                    <a:pt x="21" y="295"/>
                  </a:lnTo>
                  <a:lnTo>
                    <a:pt x="19" y="292"/>
                  </a:lnTo>
                  <a:lnTo>
                    <a:pt x="22" y="291"/>
                  </a:lnTo>
                  <a:lnTo>
                    <a:pt x="26" y="294"/>
                  </a:lnTo>
                  <a:lnTo>
                    <a:pt x="28" y="293"/>
                  </a:lnTo>
                  <a:lnTo>
                    <a:pt x="32" y="296"/>
                  </a:lnTo>
                  <a:lnTo>
                    <a:pt x="36" y="297"/>
                  </a:lnTo>
                  <a:lnTo>
                    <a:pt x="35" y="294"/>
                  </a:lnTo>
                  <a:lnTo>
                    <a:pt x="39" y="296"/>
                  </a:lnTo>
                  <a:lnTo>
                    <a:pt x="44" y="293"/>
                  </a:lnTo>
                  <a:lnTo>
                    <a:pt x="50" y="292"/>
                  </a:lnTo>
                  <a:lnTo>
                    <a:pt x="55" y="292"/>
                  </a:lnTo>
                  <a:lnTo>
                    <a:pt x="58" y="289"/>
                  </a:lnTo>
                  <a:lnTo>
                    <a:pt x="60" y="287"/>
                  </a:lnTo>
                  <a:lnTo>
                    <a:pt x="59" y="282"/>
                  </a:lnTo>
                  <a:lnTo>
                    <a:pt x="55" y="280"/>
                  </a:lnTo>
                  <a:lnTo>
                    <a:pt x="54" y="276"/>
                  </a:lnTo>
                  <a:lnTo>
                    <a:pt x="56" y="274"/>
                  </a:lnTo>
                  <a:lnTo>
                    <a:pt x="59" y="273"/>
                  </a:lnTo>
                  <a:lnTo>
                    <a:pt x="62" y="272"/>
                  </a:lnTo>
                  <a:lnTo>
                    <a:pt x="64" y="269"/>
                  </a:lnTo>
                  <a:lnTo>
                    <a:pt x="68" y="267"/>
                  </a:lnTo>
                  <a:lnTo>
                    <a:pt x="71" y="264"/>
                  </a:lnTo>
                  <a:lnTo>
                    <a:pt x="74" y="262"/>
                  </a:lnTo>
                  <a:lnTo>
                    <a:pt x="73" y="259"/>
                  </a:lnTo>
                  <a:lnTo>
                    <a:pt x="74" y="256"/>
                  </a:lnTo>
                  <a:lnTo>
                    <a:pt x="75" y="253"/>
                  </a:lnTo>
                  <a:lnTo>
                    <a:pt x="75" y="250"/>
                  </a:lnTo>
                  <a:lnTo>
                    <a:pt x="72" y="240"/>
                  </a:lnTo>
                  <a:lnTo>
                    <a:pt x="69" y="242"/>
                  </a:lnTo>
                  <a:lnTo>
                    <a:pt x="66" y="242"/>
                  </a:lnTo>
                  <a:lnTo>
                    <a:pt x="63" y="241"/>
                  </a:lnTo>
                  <a:lnTo>
                    <a:pt x="59" y="240"/>
                  </a:lnTo>
                  <a:lnTo>
                    <a:pt x="56" y="238"/>
                  </a:lnTo>
                  <a:lnTo>
                    <a:pt x="56" y="235"/>
                  </a:lnTo>
                  <a:lnTo>
                    <a:pt x="55" y="231"/>
                  </a:lnTo>
                  <a:lnTo>
                    <a:pt x="59" y="230"/>
                  </a:lnTo>
                  <a:lnTo>
                    <a:pt x="57" y="228"/>
                  </a:lnTo>
                  <a:lnTo>
                    <a:pt x="57" y="224"/>
                  </a:lnTo>
                  <a:lnTo>
                    <a:pt x="61" y="223"/>
                  </a:lnTo>
                  <a:lnTo>
                    <a:pt x="66" y="223"/>
                  </a:lnTo>
                  <a:lnTo>
                    <a:pt x="69" y="224"/>
                  </a:lnTo>
                  <a:lnTo>
                    <a:pt x="72" y="223"/>
                  </a:lnTo>
                  <a:lnTo>
                    <a:pt x="75" y="225"/>
                  </a:lnTo>
                  <a:lnTo>
                    <a:pt x="76" y="219"/>
                  </a:lnTo>
                  <a:lnTo>
                    <a:pt x="77" y="209"/>
                  </a:lnTo>
                  <a:lnTo>
                    <a:pt x="78" y="206"/>
                  </a:lnTo>
                  <a:lnTo>
                    <a:pt x="79" y="204"/>
                  </a:lnTo>
                  <a:lnTo>
                    <a:pt x="84" y="197"/>
                  </a:lnTo>
                  <a:lnTo>
                    <a:pt x="85" y="194"/>
                  </a:lnTo>
                  <a:lnTo>
                    <a:pt x="86" y="191"/>
                  </a:lnTo>
                  <a:lnTo>
                    <a:pt x="86" y="187"/>
                  </a:lnTo>
                  <a:lnTo>
                    <a:pt x="86" y="181"/>
                  </a:lnTo>
                  <a:lnTo>
                    <a:pt x="85" y="178"/>
                  </a:lnTo>
                  <a:lnTo>
                    <a:pt x="86" y="174"/>
                  </a:lnTo>
                  <a:lnTo>
                    <a:pt x="87" y="171"/>
                  </a:lnTo>
                  <a:lnTo>
                    <a:pt x="87" y="167"/>
                  </a:lnTo>
                  <a:lnTo>
                    <a:pt x="89" y="164"/>
                  </a:lnTo>
                  <a:lnTo>
                    <a:pt x="90" y="160"/>
                  </a:lnTo>
                  <a:lnTo>
                    <a:pt x="96" y="162"/>
                  </a:lnTo>
                  <a:lnTo>
                    <a:pt x="93" y="159"/>
                  </a:lnTo>
                  <a:lnTo>
                    <a:pt x="81" y="158"/>
                  </a:lnTo>
                  <a:lnTo>
                    <a:pt x="78" y="148"/>
                  </a:lnTo>
                  <a:lnTo>
                    <a:pt x="80" y="143"/>
                  </a:lnTo>
                  <a:lnTo>
                    <a:pt x="84" y="142"/>
                  </a:lnTo>
                  <a:lnTo>
                    <a:pt x="85" y="139"/>
                  </a:lnTo>
                  <a:lnTo>
                    <a:pt x="83" y="134"/>
                  </a:lnTo>
                  <a:lnTo>
                    <a:pt x="87" y="131"/>
                  </a:lnTo>
                  <a:lnTo>
                    <a:pt x="90" y="128"/>
                  </a:lnTo>
                  <a:lnTo>
                    <a:pt x="95" y="127"/>
                  </a:lnTo>
                  <a:lnTo>
                    <a:pt x="104" y="126"/>
                  </a:lnTo>
                  <a:lnTo>
                    <a:pt x="106" y="128"/>
                  </a:lnTo>
                  <a:lnTo>
                    <a:pt x="114" y="126"/>
                  </a:lnTo>
                  <a:lnTo>
                    <a:pt x="131" y="125"/>
                  </a:lnTo>
                  <a:lnTo>
                    <a:pt x="135" y="126"/>
                  </a:lnTo>
                  <a:lnTo>
                    <a:pt x="135" y="129"/>
                  </a:lnTo>
                  <a:lnTo>
                    <a:pt x="136" y="133"/>
                  </a:lnTo>
                  <a:lnTo>
                    <a:pt x="138" y="136"/>
                  </a:lnTo>
                  <a:lnTo>
                    <a:pt x="140" y="139"/>
                  </a:lnTo>
                  <a:lnTo>
                    <a:pt x="142" y="142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7" y="148"/>
                  </a:lnTo>
                  <a:lnTo>
                    <a:pt x="140" y="149"/>
                  </a:lnTo>
                  <a:lnTo>
                    <a:pt x="142" y="151"/>
                  </a:lnTo>
                  <a:lnTo>
                    <a:pt x="145" y="154"/>
                  </a:lnTo>
                  <a:lnTo>
                    <a:pt x="147" y="153"/>
                  </a:lnTo>
                  <a:lnTo>
                    <a:pt x="149" y="151"/>
                  </a:lnTo>
                  <a:lnTo>
                    <a:pt x="150" y="148"/>
                  </a:lnTo>
                  <a:lnTo>
                    <a:pt x="151" y="145"/>
                  </a:lnTo>
                  <a:lnTo>
                    <a:pt x="147" y="143"/>
                  </a:lnTo>
                  <a:lnTo>
                    <a:pt x="146" y="140"/>
                  </a:lnTo>
                  <a:lnTo>
                    <a:pt x="147" y="137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4" y="138"/>
                  </a:lnTo>
                  <a:lnTo>
                    <a:pt x="157" y="140"/>
                  </a:lnTo>
                  <a:lnTo>
                    <a:pt x="161" y="141"/>
                  </a:lnTo>
                  <a:lnTo>
                    <a:pt x="161" y="145"/>
                  </a:lnTo>
                  <a:lnTo>
                    <a:pt x="160" y="150"/>
                  </a:lnTo>
                  <a:lnTo>
                    <a:pt x="159" y="155"/>
                  </a:lnTo>
                  <a:lnTo>
                    <a:pt x="160" y="159"/>
                  </a:lnTo>
                  <a:lnTo>
                    <a:pt x="160" y="151"/>
                  </a:lnTo>
                  <a:lnTo>
                    <a:pt x="160" y="148"/>
                  </a:lnTo>
                  <a:lnTo>
                    <a:pt x="162" y="145"/>
                  </a:lnTo>
                  <a:lnTo>
                    <a:pt x="164" y="141"/>
                  </a:lnTo>
                  <a:lnTo>
                    <a:pt x="163" y="137"/>
                  </a:lnTo>
                  <a:lnTo>
                    <a:pt x="161" y="134"/>
                  </a:lnTo>
                  <a:lnTo>
                    <a:pt x="160" y="130"/>
                  </a:lnTo>
                  <a:lnTo>
                    <a:pt x="160" y="127"/>
                  </a:lnTo>
                  <a:lnTo>
                    <a:pt x="163" y="121"/>
                  </a:lnTo>
                  <a:lnTo>
                    <a:pt x="164" y="115"/>
                  </a:lnTo>
                  <a:lnTo>
                    <a:pt x="166" y="112"/>
                  </a:lnTo>
                  <a:lnTo>
                    <a:pt x="168" y="110"/>
                  </a:lnTo>
                  <a:lnTo>
                    <a:pt x="171" y="110"/>
                  </a:lnTo>
                  <a:lnTo>
                    <a:pt x="178" y="114"/>
                  </a:lnTo>
                  <a:lnTo>
                    <a:pt x="182" y="116"/>
                  </a:lnTo>
                  <a:lnTo>
                    <a:pt x="184" y="116"/>
                  </a:lnTo>
                  <a:lnTo>
                    <a:pt x="188" y="115"/>
                  </a:lnTo>
                  <a:lnTo>
                    <a:pt x="190" y="115"/>
                  </a:lnTo>
                  <a:lnTo>
                    <a:pt x="196" y="113"/>
                  </a:lnTo>
                  <a:lnTo>
                    <a:pt x="200" y="113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11" y="124"/>
                  </a:lnTo>
                  <a:lnTo>
                    <a:pt x="213" y="127"/>
                  </a:lnTo>
                  <a:lnTo>
                    <a:pt x="216" y="129"/>
                  </a:lnTo>
                  <a:lnTo>
                    <a:pt x="216" y="132"/>
                  </a:lnTo>
                  <a:lnTo>
                    <a:pt x="220" y="137"/>
                  </a:lnTo>
                  <a:lnTo>
                    <a:pt x="223" y="139"/>
                  </a:lnTo>
                  <a:lnTo>
                    <a:pt x="227" y="141"/>
                  </a:lnTo>
                  <a:lnTo>
                    <a:pt x="234" y="143"/>
                  </a:lnTo>
                  <a:lnTo>
                    <a:pt x="232" y="140"/>
                  </a:lnTo>
                  <a:lnTo>
                    <a:pt x="227" y="140"/>
                  </a:lnTo>
                  <a:lnTo>
                    <a:pt x="221" y="136"/>
                  </a:lnTo>
                  <a:lnTo>
                    <a:pt x="219" y="131"/>
                  </a:lnTo>
                  <a:lnTo>
                    <a:pt x="218" y="127"/>
                  </a:lnTo>
                  <a:lnTo>
                    <a:pt x="215" y="125"/>
                  </a:lnTo>
                  <a:lnTo>
                    <a:pt x="212" y="121"/>
                  </a:lnTo>
                  <a:lnTo>
                    <a:pt x="211" y="118"/>
                  </a:lnTo>
                  <a:lnTo>
                    <a:pt x="209" y="115"/>
                  </a:lnTo>
                  <a:lnTo>
                    <a:pt x="206" y="112"/>
                  </a:lnTo>
                  <a:lnTo>
                    <a:pt x="201" y="110"/>
                  </a:lnTo>
                  <a:lnTo>
                    <a:pt x="195" y="110"/>
                  </a:lnTo>
                  <a:lnTo>
                    <a:pt x="190" y="108"/>
                  </a:lnTo>
                  <a:lnTo>
                    <a:pt x="187" y="107"/>
                  </a:lnTo>
                  <a:lnTo>
                    <a:pt x="181" y="96"/>
                  </a:lnTo>
                  <a:lnTo>
                    <a:pt x="185" y="95"/>
                  </a:lnTo>
                  <a:lnTo>
                    <a:pt x="189" y="96"/>
                  </a:lnTo>
                  <a:lnTo>
                    <a:pt x="190" y="94"/>
                  </a:lnTo>
                  <a:lnTo>
                    <a:pt x="191" y="90"/>
                  </a:lnTo>
                  <a:lnTo>
                    <a:pt x="188" y="87"/>
                  </a:lnTo>
                  <a:lnTo>
                    <a:pt x="185" y="86"/>
                  </a:lnTo>
                  <a:lnTo>
                    <a:pt x="183" y="88"/>
                  </a:lnTo>
                  <a:lnTo>
                    <a:pt x="180" y="83"/>
                  </a:lnTo>
                  <a:lnTo>
                    <a:pt x="181" y="79"/>
                  </a:lnTo>
                  <a:lnTo>
                    <a:pt x="181" y="76"/>
                  </a:lnTo>
                  <a:lnTo>
                    <a:pt x="184" y="74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5" y="72"/>
                  </a:lnTo>
                  <a:lnTo>
                    <a:pt x="182" y="71"/>
                  </a:lnTo>
                  <a:lnTo>
                    <a:pt x="179" y="72"/>
                  </a:lnTo>
                  <a:lnTo>
                    <a:pt x="176" y="72"/>
                  </a:lnTo>
                  <a:lnTo>
                    <a:pt x="172" y="74"/>
                  </a:lnTo>
                  <a:lnTo>
                    <a:pt x="168" y="70"/>
                  </a:lnTo>
                  <a:lnTo>
                    <a:pt x="168" y="67"/>
                  </a:lnTo>
                  <a:lnTo>
                    <a:pt x="171" y="66"/>
                  </a:lnTo>
                  <a:lnTo>
                    <a:pt x="170" y="62"/>
                  </a:lnTo>
                  <a:lnTo>
                    <a:pt x="177" y="61"/>
                  </a:lnTo>
                  <a:lnTo>
                    <a:pt x="183" y="61"/>
                  </a:lnTo>
                  <a:lnTo>
                    <a:pt x="185" y="60"/>
                  </a:lnTo>
                  <a:lnTo>
                    <a:pt x="187" y="58"/>
                  </a:lnTo>
                  <a:lnTo>
                    <a:pt x="191" y="53"/>
                  </a:lnTo>
                  <a:lnTo>
                    <a:pt x="185" y="46"/>
                  </a:lnTo>
                  <a:lnTo>
                    <a:pt x="183" y="43"/>
                  </a:lnTo>
                  <a:lnTo>
                    <a:pt x="181" y="36"/>
                  </a:lnTo>
                  <a:lnTo>
                    <a:pt x="179" y="34"/>
                  </a:lnTo>
                  <a:lnTo>
                    <a:pt x="176" y="31"/>
                  </a:lnTo>
                  <a:lnTo>
                    <a:pt x="173" y="28"/>
                  </a:lnTo>
                  <a:lnTo>
                    <a:pt x="172" y="24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7" y="16"/>
                  </a:lnTo>
                  <a:lnTo>
                    <a:pt x="180" y="15"/>
                  </a:lnTo>
                  <a:close/>
                  <a:moveTo>
                    <a:pt x="159" y="0"/>
                  </a:moveTo>
                  <a:lnTo>
                    <a:pt x="162" y="1"/>
                  </a:lnTo>
                  <a:lnTo>
                    <a:pt x="158" y="1"/>
                  </a:lnTo>
                  <a:lnTo>
                    <a:pt x="159" y="4"/>
                  </a:lnTo>
                  <a:lnTo>
                    <a:pt x="157" y="5"/>
                  </a:lnTo>
                  <a:lnTo>
                    <a:pt x="155" y="9"/>
                  </a:lnTo>
                  <a:lnTo>
                    <a:pt x="156" y="14"/>
                  </a:lnTo>
                  <a:lnTo>
                    <a:pt x="157" y="15"/>
                  </a:lnTo>
                  <a:lnTo>
                    <a:pt x="160" y="16"/>
                  </a:lnTo>
                  <a:lnTo>
                    <a:pt x="171" y="16"/>
                  </a:lnTo>
                  <a:lnTo>
                    <a:pt x="163" y="16"/>
                  </a:lnTo>
                  <a:lnTo>
                    <a:pt x="161" y="18"/>
                  </a:lnTo>
                  <a:lnTo>
                    <a:pt x="157" y="18"/>
                  </a:lnTo>
                  <a:lnTo>
                    <a:pt x="152" y="19"/>
                  </a:lnTo>
                  <a:lnTo>
                    <a:pt x="152" y="26"/>
                  </a:lnTo>
                  <a:lnTo>
                    <a:pt x="152" y="29"/>
                  </a:lnTo>
                  <a:lnTo>
                    <a:pt x="151" y="25"/>
                  </a:lnTo>
                  <a:lnTo>
                    <a:pt x="152" y="15"/>
                  </a:lnTo>
                  <a:lnTo>
                    <a:pt x="157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67" name="GR"/>
            <p:cNvSpPr>
              <a:spLocks noEditPoints="1"/>
            </p:cNvSpPr>
            <p:nvPr/>
          </p:nvSpPr>
          <p:spPr bwMode="auto">
            <a:xfrm>
              <a:off x="6719345" y="5654011"/>
              <a:ext cx="1289086" cy="1064022"/>
            </a:xfrm>
            <a:custGeom>
              <a:avLst/>
              <a:gdLst>
                <a:gd name="T0" fmla="*/ 471 w 676"/>
                <a:gd name="T1" fmla="*/ 636 h 663"/>
                <a:gd name="T2" fmla="*/ 344 w 676"/>
                <a:gd name="T3" fmla="*/ 614 h 663"/>
                <a:gd name="T4" fmla="*/ 389 w 676"/>
                <a:gd name="T5" fmla="*/ 604 h 663"/>
                <a:gd name="T6" fmla="*/ 510 w 676"/>
                <a:gd name="T7" fmla="*/ 602 h 663"/>
                <a:gd name="T8" fmla="*/ 602 w 676"/>
                <a:gd name="T9" fmla="*/ 563 h 663"/>
                <a:gd name="T10" fmla="*/ 610 w 676"/>
                <a:gd name="T11" fmla="*/ 555 h 663"/>
                <a:gd name="T12" fmla="*/ 463 w 676"/>
                <a:gd name="T13" fmla="*/ 495 h 663"/>
                <a:gd name="T14" fmla="*/ 406 w 676"/>
                <a:gd name="T15" fmla="*/ 479 h 663"/>
                <a:gd name="T16" fmla="*/ 528 w 676"/>
                <a:gd name="T17" fmla="*/ 473 h 663"/>
                <a:gd name="T18" fmla="*/ 402 w 676"/>
                <a:gd name="T19" fmla="*/ 455 h 663"/>
                <a:gd name="T20" fmla="*/ 647 w 676"/>
                <a:gd name="T21" fmla="*/ 495 h 663"/>
                <a:gd name="T22" fmla="*/ 490 w 676"/>
                <a:gd name="T23" fmla="*/ 458 h 663"/>
                <a:gd name="T24" fmla="*/ 308 w 676"/>
                <a:gd name="T25" fmla="*/ 441 h 663"/>
                <a:gd name="T26" fmla="*/ 451 w 676"/>
                <a:gd name="T27" fmla="*/ 439 h 663"/>
                <a:gd name="T28" fmla="*/ 102 w 676"/>
                <a:gd name="T29" fmla="*/ 427 h 663"/>
                <a:gd name="T30" fmla="*/ 564 w 676"/>
                <a:gd name="T31" fmla="*/ 415 h 663"/>
                <a:gd name="T32" fmla="*/ 308 w 676"/>
                <a:gd name="T33" fmla="*/ 401 h 663"/>
                <a:gd name="T34" fmla="*/ 397 w 676"/>
                <a:gd name="T35" fmla="*/ 398 h 663"/>
                <a:gd name="T36" fmla="*/ 296 w 676"/>
                <a:gd name="T37" fmla="*/ 389 h 663"/>
                <a:gd name="T38" fmla="*/ 72 w 676"/>
                <a:gd name="T39" fmla="*/ 403 h 663"/>
                <a:gd name="T40" fmla="*/ 89 w 676"/>
                <a:gd name="T41" fmla="*/ 370 h 663"/>
                <a:gd name="T42" fmla="*/ 390 w 676"/>
                <a:gd name="T43" fmla="*/ 372 h 663"/>
                <a:gd name="T44" fmla="*/ 530 w 676"/>
                <a:gd name="T45" fmla="*/ 363 h 663"/>
                <a:gd name="T46" fmla="*/ 443 w 676"/>
                <a:gd name="T47" fmla="*/ 296 h 663"/>
                <a:gd name="T48" fmla="*/ 473 w 676"/>
                <a:gd name="T49" fmla="*/ 309 h 663"/>
                <a:gd name="T50" fmla="*/ 345 w 676"/>
                <a:gd name="T51" fmla="*/ 328 h 663"/>
                <a:gd name="T52" fmla="*/ 347 w 676"/>
                <a:gd name="T53" fmla="*/ 351 h 663"/>
                <a:gd name="T54" fmla="*/ 253 w 676"/>
                <a:gd name="T55" fmla="*/ 310 h 663"/>
                <a:gd name="T56" fmla="*/ 284 w 676"/>
                <a:gd name="T57" fmla="*/ 271 h 663"/>
                <a:gd name="T58" fmla="*/ 22 w 676"/>
                <a:gd name="T59" fmla="*/ 259 h 663"/>
                <a:gd name="T60" fmla="*/ 321 w 676"/>
                <a:gd name="T61" fmla="*/ 250 h 663"/>
                <a:gd name="T62" fmla="*/ 491 w 676"/>
                <a:gd name="T63" fmla="*/ 251 h 663"/>
                <a:gd name="T64" fmla="*/ 407 w 676"/>
                <a:gd name="T65" fmla="*/ 175 h 663"/>
                <a:gd name="T66" fmla="*/ 410 w 676"/>
                <a:gd name="T67" fmla="*/ 122 h 663"/>
                <a:gd name="T68" fmla="*/ 450 w 676"/>
                <a:gd name="T69" fmla="*/ 5 h 663"/>
                <a:gd name="T70" fmla="*/ 438 w 676"/>
                <a:gd name="T71" fmla="*/ 95 h 663"/>
                <a:gd name="T72" fmla="*/ 342 w 676"/>
                <a:gd name="T73" fmla="*/ 104 h 663"/>
                <a:gd name="T74" fmla="*/ 301 w 676"/>
                <a:gd name="T75" fmla="*/ 156 h 663"/>
                <a:gd name="T76" fmla="*/ 299 w 676"/>
                <a:gd name="T77" fmla="*/ 178 h 663"/>
                <a:gd name="T78" fmla="*/ 264 w 676"/>
                <a:gd name="T79" fmla="*/ 202 h 663"/>
                <a:gd name="T80" fmla="*/ 206 w 676"/>
                <a:gd name="T81" fmla="*/ 160 h 663"/>
                <a:gd name="T82" fmla="*/ 261 w 676"/>
                <a:gd name="T83" fmla="*/ 258 h 663"/>
                <a:gd name="T84" fmla="*/ 247 w 676"/>
                <a:gd name="T85" fmla="*/ 286 h 663"/>
                <a:gd name="T86" fmla="*/ 263 w 676"/>
                <a:gd name="T87" fmla="*/ 327 h 663"/>
                <a:gd name="T88" fmla="*/ 341 w 676"/>
                <a:gd name="T89" fmla="*/ 380 h 663"/>
                <a:gd name="T90" fmla="*/ 270 w 676"/>
                <a:gd name="T91" fmla="*/ 394 h 663"/>
                <a:gd name="T92" fmla="*/ 293 w 676"/>
                <a:gd name="T93" fmla="*/ 443 h 663"/>
                <a:gd name="T94" fmla="*/ 276 w 676"/>
                <a:gd name="T95" fmla="*/ 471 h 663"/>
                <a:gd name="T96" fmla="*/ 254 w 676"/>
                <a:gd name="T97" fmla="*/ 502 h 663"/>
                <a:gd name="T98" fmla="*/ 216 w 676"/>
                <a:gd name="T99" fmla="*/ 487 h 663"/>
                <a:gd name="T100" fmla="*/ 166 w 676"/>
                <a:gd name="T101" fmla="*/ 446 h 663"/>
                <a:gd name="T102" fmla="*/ 191 w 676"/>
                <a:gd name="T103" fmla="*/ 373 h 663"/>
                <a:gd name="T104" fmla="*/ 269 w 676"/>
                <a:gd name="T105" fmla="*/ 370 h 663"/>
                <a:gd name="T106" fmla="*/ 195 w 676"/>
                <a:gd name="T107" fmla="*/ 364 h 663"/>
                <a:gd name="T108" fmla="*/ 120 w 676"/>
                <a:gd name="T109" fmla="*/ 370 h 663"/>
                <a:gd name="T110" fmla="*/ 118 w 676"/>
                <a:gd name="T111" fmla="*/ 326 h 663"/>
                <a:gd name="T112" fmla="*/ 55 w 676"/>
                <a:gd name="T113" fmla="*/ 298 h 663"/>
                <a:gd name="T114" fmla="*/ 46 w 676"/>
                <a:gd name="T115" fmla="*/ 236 h 663"/>
                <a:gd name="T116" fmla="*/ 92 w 676"/>
                <a:gd name="T117" fmla="*/ 147 h 663"/>
                <a:gd name="T118" fmla="*/ 194 w 676"/>
                <a:gd name="T119" fmla="*/ 102 h 663"/>
                <a:gd name="T120" fmla="*/ 294 w 676"/>
                <a:gd name="T121" fmla="*/ 50 h 663"/>
                <a:gd name="T122" fmla="*/ 409 w 676"/>
                <a:gd name="T123" fmla="*/ 4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6" h="663">
                  <a:moveTo>
                    <a:pt x="391" y="659"/>
                  </a:moveTo>
                  <a:lnTo>
                    <a:pt x="394" y="662"/>
                  </a:lnTo>
                  <a:lnTo>
                    <a:pt x="396" y="663"/>
                  </a:lnTo>
                  <a:lnTo>
                    <a:pt x="391" y="663"/>
                  </a:lnTo>
                  <a:lnTo>
                    <a:pt x="388" y="662"/>
                  </a:lnTo>
                  <a:lnTo>
                    <a:pt x="391" y="659"/>
                  </a:lnTo>
                  <a:close/>
                  <a:moveTo>
                    <a:pt x="552" y="586"/>
                  </a:moveTo>
                  <a:lnTo>
                    <a:pt x="550" y="591"/>
                  </a:lnTo>
                  <a:lnTo>
                    <a:pt x="553" y="595"/>
                  </a:lnTo>
                  <a:lnTo>
                    <a:pt x="556" y="595"/>
                  </a:lnTo>
                  <a:lnTo>
                    <a:pt x="554" y="599"/>
                  </a:lnTo>
                  <a:lnTo>
                    <a:pt x="555" y="601"/>
                  </a:lnTo>
                  <a:lnTo>
                    <a:pt x="554" y="605"/>
                  </a:lnTo>
                  <a:lnTo>
                    <a:pt x="553" y="608"/>
                  </a:lnTo>
                  <a:lnTo>
                    <a:pt x="552" y="611"/>
                  </a:lnTo>
                  <a:lnTo>
                    <a:pt x="550" y="613"/>
                  </a:lnTo>
                  <a:lnTo>
                    <a:pt x="546" y="616"/>
                  </a:lnTo>
                  <a:lnTo>
                    <a:pt x="543" y="617"/>
                  </a:lnTo>
                  <a:lnTo>
                    <a:pt x="538" y="615"/>
                  </a:lnTo>
                  <a:lnTo>
                    <a:pt x="535" y="616"/>
                  </a:lnTo>
                  <a:lnTo>
                    <a:pt x="532" y="615"/>
                  </a:lnTo>
                  <a:lnTo>
                    <a:pt x="528" y="616"/>
                  </a:lnTo>
                  <a:lnTo>
                    <a:pt x="525" y="618"/>
                  </a:lnTo>
                  <a:lnTo>
                    <a:pt x="520" y="621"/>
                  </a:lnTo>
                  <a:lnTo>
                    <a:pt x="504" y="623"/>
                  </a:lnTo>
                  <a:lnTo>
                    <a:pt x="500" y="626"/>
                  </a:lnTo>
                  <a:lnTo>
                    <a:pt x="490" y="628"/>
                  </a:lnTo>
                  <a:lnTo>
                    <a:pt x="485" y="630"/>
                  </a:lnTo>
                  <a:lnTo>
                    <a:pt x="482" y="631"/>
                  </a:lnTo>
                  <a:lnTo>
                    <a:pt x="477" y="635"/>
                  </a:lnTo>
                  <a:lnTo>
                    <a:pt x="471" y="636"/>
                  </a:lnTo>
                  <a:lnTo>
                    <a:pt x="469" y="638"/>
                  </a:lnTo>
                  <a:lnTo>
                    <a:pt x="465" y="638"/>
                  </a:lnTo>
                  <a:lnTo>
                    <a:pt x="461" y="640"/>
                  </a:lnTo>
                  <a:lnTo>
                    <a:pt x="440" y="644"/>
                  </a:lnTo>
                  <a:lnTo>
                    <a:pt x="440" y="638"/>
                  </a:lnTo>
                  <a:lnTo>
                    <a:pt x="440" y="635"/>
                  </a:lnTo>
                  <a:lnTo>
                    <a:pt x="439" y="632"/>
                  </a:lnTo>
                  <a:lnTo>
                    <a:pt x="436" y="630"/>
                  </a:lnTo>
                  <a:lnTo>
                    <a:pt x="428" y="631"/>
                  </a:lnTo>
                  <a:lnTo>
                    <a:pt x="425" y="631"/>
                  </a:lnTo>
                  <a:lnTo>
                    <a:pt x="421" y="628"/>
                  </a:lnTo>
                  <a:lnTo>
                    <a:pt x="417" y="627"/>
                  </a:lnTo>
                  <a:lnTo>
                    <a:pt x="411" y="626"/>
                  </a:lnTo>
                  <a:lnTo>
                    <a:pt x="403" y="627"/>
                  </a:lnTo>
                  <a:lnTo>
                    <a:pt x="397" y="627"/>
                  </a:lnTo>
                  <a:lnTo>
                    <a:pt x="388" y="628"/>
                  </a:lnTo>
                  <a:lnTo>
                    <a:pt x="383" y="631"/>
                  </a:lnTo>
                  <a:lnTo>
                    <a:pt x="379" y="627"/>
                  </a:lnTo>
                  <a:lnTo>
                    <a:pt x="372" y="628"/>
                  </a:lnTo>
                  <a:lnTo>
                    <a:pt x="369" y="628"/>
                  </a:lnTo>
                  <a:lnTo>
                    <a:pt x="365" y="628"/>
                  </a:lnTo>
                  <a:lnTo>
                    <a:pt x="363" y="630"/>
                  </a:lnTo>
                  <a:lnTo>
                    <a:pt x="358" y="631"/>
                  </a:lnTo>
                  <a:lnTo>
                    <a:pt x="354" y="632"/>
                  </a:lnTo>
                  <a:lnTo>
                    <a:pt x="350" y="633"/>
                  </a:lnTo>
                  <a:lnTo>
                    <a:pt x="347" y="631"/>
                  </a:lnTo>
                  <a:lnTo>
                    <a:pt x="343" y="628"/>
                  </a:lnTo>
                  <a:lnTo>
                    <a:pt x="344" y="625"/>
                  </a:lnTo>
                  <a:lnTo>
                    <a:pt x="343" y="622"/>
                  </a:lnTo>
                  <a:lnTo>
                    <a:pt x="343" y="618"/>
                  </a:lnTo>
                  <a:lnTo>
                    <a:pt x="344" y="614"/>
                  </a:lnTo>
                  <a:lnTo>
                    <a:pt x="344" y="610"/>
                  </a:lnTo>
                  <a:lnTo>
                    <a:pt x="343" y="607"/>
                  </a:lnTo>
                  <a:lnTo>
                    <a:pt x="343" y="604"/>
                  </a:lnTo>
                  <a:lnTo>
                    <a:pt x="344" y="599"/>
                  </a:lnTo>
                  <a:lnTo>
                    <a:pt x="345" y="603"/>
                  </a:lnTo>
                  <a:lnTo>
                    <a:pt x="347" y="606"/>
                  </a:lnTo>
                  <a:lnTo>
                    <a:pt x="350" y="607"/>
                  </a:lnTo>
                  <a:lnTo>
                    <a:pt x="353" y="606"/>
                  </a:lnTo>
                  <a:lnTo>
                    <a:pt x="354" y="601"/>
                  </a:lnTo>
                  <a:lnTo>
                    <a:pt x="353" y="598"/>
                  </a:lnTo>
                  <a:lnTo>
                    <a:pt x="352" y="594"/>
                  </a:lnTo>
                  <a:lnTo>
                    <a:pt x="352" y="591"/>
                  </a:lnTo>
                  <a:lnTo>
                    <a:pt x="356" y="590"/>
                  </a:lnTo>
                  <a:lnTo>
                    <a:pt x="356" y="593"/>
                  </a:lnTo>
                  <a:lnTo>
                    <a:pt x="357" y="596"/>
                  </a:lnTo>
                  <a:lnTo>
                    <a:pt x="358" y="599"/>
                  </a:lnTo>
                  <a:lnTo>
                    <a:pt x="360" y="601"/>
                  </a:lnTo>
                  <a:lnTo>
                    <a:pt x="368" y="602"/>
                  </a:lnTo>
                  <a:lnTo>
                    <a:pt x="371" y="601"/>
                  </a:lnTo>
                  <a:lnTo>
                    <a:pt x="375" y="601"/>
                  </a:lnTo>
                  <a:lnTo>
                    <a:pt x="378" y="600"/>
                  </a:lnTo>
                  <a:lnTo>
                    <a:pt x="382" y="596"/>
                  </a:lnTo>
                  <a:lnTo>
                    <a:pt x="380" y="593"/>
                  </a:lnTo>
                  <a:lnTo>
                    <a:pt x="386" y="592"/>
                  </a:lnTo>
                  <a:lnTo>
                    <a:pt x="390" y="596"/>
                  </a:lnTo>
                  <a:lnTo>
                    <a:pt x="389" y="599"/>
                  </a:lnTo>
                  <a:lnTo>
                    <a:pt x="386" y="600"/>
                  </a:lnTo>
                  <a:lnTo>
                    <a:pt x="383" y="600"/>
                  </a:lnTo>
                  <a:lnTo>
                    <a:pt x="380" y="601"/>
                  </a:lnTo>
                  <a:lnTo>
                    <a:pt x="384" y="603"/>
                  </a:lnTo>
                  <a:lnTo>
                    <a:pt x="389" y="604"/>
                  </a:lnTo>
                  <a:lnTo>
                    <a:pt x="392" y="603"/>
                  </a:lnTo>
                  <a:lnTo>
                    <a:pt x="397" y="605"/>
                  </a:lnTo>
                  <a:lnTo>
                    <a:pt x="398" y="610"/>
                  </a:lnTo>
                  <a:lnTo>
                    <a:pt x="401" y="611"/>
                  </a:lnTo>
                  <a:lnTo>
                    <a:pt x="404" y="612"/>
                  </a:lnTo>
                  <a:lnTo>
                    <a:pt x="410" y="608"/>
                  </a:lnTo>
                  <a:lnTo>
                    <a:pt x="413" y="609"/>
                  </a:lnTo>
                  <a:lnTo>
                    <a:pt x="420" y="605"/>
                  </a:lnTo>
                  <a:lnTo>
                    <a:pt x="426" y="601"/>
                  </a:lnTo>
                  <a:lnTo>
                    <a:pt x="429" y="599"/>
                  </a:lnTo>
                  <a:lnTo>
                    <a:pt x="439" y="599"/>
                  </a:lnTo>
                  <a:lnTo>
                    <a:pt x="442" y="598"/>
                  </a:lnTo>
                  <a:lnTo>
                    <a:pt x="449" y="598"/>
                  </a:lnTo>
                  <a:lnTo>
                    <a:pt x="453" y="596"/>
                  </a:lnTo>
                  <a:lnTo>
                    <a:pt x="456" y="597"/>
                  </a:lnTo>
                  <a:lnTo>
                    <a:pt x="457" y="601"/>
                  </a:lnTo>
                  <a:lnTo>
                    <a:pt x="461" y="601"/>
                  </a:lnTo>
                  <a:lnTo>
                    <a:pt x="464" y="600"/>
                  </a:lnTo>
                  <a:lnTo>
                    <a:pt x="469" y="599"/>
                  </a:lnTo>
                  <a:lnTo>
                    <a:pt x="473" y="599"/>
                  </a:lnTo>
                  <a:lnTo>
                    <a:pt x="477" y="598"/>
                  </a:lnTo>
                  <a:lnTo>
                    <a:pt x="480" y="598"/>
                  </a:lnTo>
                  <a:lnTo>
                    <a:pt x="484" y="598"/>
                  </a:lnTo>
                  <a:lnTo>
                    <a:pt x="486" y="600"/>
                  </a:lnTo>
                  <a:lnTo>
                    <a:pt x="491" y="599"/>
                  </a:lnTo>
                  <a:lnTo>
                    <a:pt x="501" y="593"/>
                  </a:lnTo>
                  <a:lnTo>
                    <a:pt x="506" y="593"/>
                  </a:lnTo>
                  <a:lnTo>
                    <a:pt x="511" y="592"/>
                  </a:lnTo>
                  <a:lnTo>
                    <a:pt x="509" y="596"/>
                  </a:lnTo>
                  <a:lnTo>
                    <a:pt x="510" y="599"/>
                  </a:lnTo>
                  <a:lnTo>
                    <a:pt x="510" y="602"/>
                  </a:lnTo>
                  <a:lnTo>
                    <a:pt x="510" y="605"/>
                  </a:lnTo>
                  <a:lnTo>
                    <a:pt x="511" y="609"/>
                  </a:lnTo>
                  <a:lnTo>
                    <a:pt x="515" y="610"/>
                  </a:lnTo>
                  <a:lnTo>
                    <a:pt x="519" y="611"/>
                  </a:lnTo>
                  <a:lnTo>
                    <a:pt x="520" y="607"/>
                  </a:lnTo>
                  <a:lnTo>
                    <a:pt x="523" y="603"/>
                  </a:lnTo>
                  <a:lnTo>
                    <a:pt x="527" y="602"/>
                  </a:lnTo>
                  <a:lnTo>
                    <a:pt x="529" y="601"/>
                  </a:lnTo>
                  <a:lnTo>
                    <a:pt x="532" y="599"/>
                  </a:lnTo>
                  <a:lnTo>
                    <a:pt x="534" y="597"/>
                  </a:lnTo>
                  <a:lnTo>
                    <a:pt x="539" y="597"/>
                  </a:lnTo>
                  <a:lnTo>
                    <a:pt x="543" y="598"/>
                  </a:lnTo>
                  <a:lnTo>
                    <a:pt x="546" y="595"/>
                  </a:lnTo>
                  <a:lnTo>
                    <a:pt x="547" y="593"/>
                  </a:lnTo>
                  <a:lnTo>
                    <a:pt x="550" y="589"/>
                  </a:lnTo>
                  <a:lnTo>
                    <a:pt x="552" y="586"/>
                  </a:lnTo>
                  <a:close/>
                  <a:moveTo>
                    <a:pt x="314" y="576"/>
                  </a:moveTo>
                  <a:lnTo>
                    <a:pt x="318" y="578"/>
                  </a:lnTo>
                  <a:lnTo>
                    <a:pt x="320" y="582"/>
                  </a:lnTo>
                  <a:lnTo>
                    <a:pt x="317" y="580"/>
                  </a:lnTo>
                  <a:lnTo>
                    <a:pt x="314" y="576"/>
                  </a:lnTo>
                  <a:close/>
                  <a:moveTo>
                    <a:pt x="602" y="563"/>
                  </a:moveTo>
                  <a:lnTo>
                    <a:pt x="602" y="564"/>
                  </a:lnTo>
                  <a:lnTo>
                    <a:pt x="600" y="567"/>
                  </a:lnTo>
                  <a:lnTo>
                    <a:pt x="598" y="570"/>
                  </a:lnTo>
                  <a:lnTo>
                    <a:pt x="595" y="572"/>
                  </a:lnTo>
                  <a:lnTo>
                    <a:pt x="592" y="571"/>
                  </a:lnTo>
                  <a:lnTo>
                    <a:pt x="594" y="568"/>
                  </a:lnTo>
                  <a:lnTo>
                    <a:pt x="597" y="566"/>
                  </a:lnTo>
                  <a:lnTo>
                    <a:pt x="599" y="564"/>
                  </a:lnTo>
                  <a:lnTo>
                    <a:pt x="602" y="563"/>
                  </a:lnTo>
                  <a:close/>
                  <a:moveTo>
                    <a:pt x="283" y="536"/>
                  </a:moveTo>
                  <a:lnTo>
                    <a:pt x="288" y="541"/>
                  </a:lnTo>
                  <a:lnTo>
                    <a:pt x="295" y="545"/>
                  </a:lnTo>
                  <a:lnTo>
                    <a:pt x="297" y="547"/>
                  </a:lnTo>
                  <a:lnTo>
                    <a:pt x="295" y="549"/>
                  </a:lnTo>
                  <a:lnTo>
                    <a:pt x="294" y="551"/>
                  </a:lnTo>
                  <a:lnTo>
                    <a:pt x="295" y="556"/>
                  </a:lnTo>
                  <a:lnTo>
                    <a:pt x="292" y="556"/>
                  </a:lnTo>
                  <a:lnTo>
                    <a:pt x="289" y="556"/>
                  </a:lnTo>
                  <a:lnTo>
                    <a:pt x="286" y="555"/>
                  </a:lnTo>
                  <a:lnTo>
                    <a:pt x="283" y="552"/>
                  </a:lnTo>
                  <a:lnTo>
                    <a:pt x="283" y="547"/>
                  </a:lnTo>
                  <a:lnTo>
                    <a:pt x="282" y="543"/>
                  </a:lnTo>
                  <a:lnTo>
                    <a:pt x="281" y="541"/>
                  </a:lnTo>
                  <a:lnTo>
                    <a:pt x="283" y="536"/>
                  </a:lnTo>
                  <a:close/>
                  <a:moveTo>
                    <a:pt x="611" y="523"/>
                  </a:moveTo>
                  <a:lnTo>
                    <a:pt x="612" y="525"/>
                  </a:lnTo>
                  <a:lnTo>
                    <a:pt x="611" y="528"/>
                  </a:lnTo>
                  <a:lnTo>
                    <a:pt x="612" y="531"/>
                  </a:lnTo>
                  <a:lnTo>
                    <a:pt x="612" y="534"/>
                  </a:lnTo>
                  <a:lnTo>
                    <a:pt x="611" y="538"/>
                  </a:lnTo>
                  <a:lnTo>
                    <a:pt x="610" y="542"/>
                  </a:lnTo>
                  <a:lnTo>
                    <a:pt x="614" y="545"/>
                  </a:lnTo>
                  <a:lnTo>
                    <a:pt x="616" y="547"/>
                  </a:lnTo>
                  <a:lnTo>
                    <a:pt x="616" y="550"/>
                  </a:lnTo>
                  <a:lnTo>
                    <a:pt x="619" y="553"/>
                  </a:lnTo>
                  <a:lnTo>
                    <a:pt x="616" y="556"/>
                  </a:lnTo>
                  <a:lnTo>
                    <a:pt x="615" y="560"/>
                  </a:lnTo>
                  <a:lnTo>
                    <a:pt x="611" y="562"/>
                  </a:lnTo>
                  <a:lnTo>
                    <a:pt x="608" y="558"/>
                  </a:lnTo>
                  <a:lnTo>
                    <a:pt x="610" y="555"/>
                  </a:lnTo>
                  <a:lnTo>
                    <a:pt x="608" y="551"/>
                  </a:lnTo>
                  <a:lnTo>
                    <a:pt x="607" y="549"/>
                  </a:lnTo>
                  <a:lnTo>
                    <a:pt x="604" y="546"/>
                  </a:lnTo>
                  <a:lnTo>
                    <a:pt x="605" y="543"/>
                  </a:lnTo>
                  <a:lnTo>
                    <a:pt x="607" y="539"/>
                  </a:lnTo>
                  <a:lnTo>
                    <a:pt x="608" y="534"/>
                  </a:lnTo>
                  <a:lnTo>
                    <a:pt x="608" y="531"/>
                  </a:lnTo>
                  <a:lnTo>
                    <a:pt x="608" y="529"/>
                  </a:lnTo>
                  <a:lnTo>
                    <a:pt x="608" y="526"/>
                  </a:lnTo>
                  <a:lnTo>
                    <a:pt x="611" y="523"/>
                  </a:lnTo>
                  <a:close/>
                  <a:moveTo>
                    <a:pt x="187" y="513"/>
                  </a:moveTo>
                  <a:lnTo>
                    <a:pt x="187" y="517"/>
                  </a:lnTo>
                  <a:lnTo>
                    <a:pt x="186" y="514"/>
                  </a:lnTo>
                  <a:lnTo>
                    <a:pt x="187" y="513"/>
                  </a:lnTo>
                  <a:close/>
                  <a:moveTo>
                    <a:pt x="497" y="496"/>
                  </a:moveTo>
                  <a:lnTo>
                    <a:pt x="501" y="497"/>
                  </a:lnTo>
                  <a:lnTo>
                    <a:pt x="498" y="498"/>
                  </a:lnTo>
                  <a:lnTo>
                    <a:pt x="495" y="499"/>
                  </a:lnTo>
                  <a:lnTo>
                    <a:pt x="492" y="499"/>
                  </a:lnTo>
                  <a:lnTo>
                    <a:pt x="493" y="496"/>
                  </a:lnTo>
                  <a:lnTo>
                    <a:pt x="497" y="496"/>
                  </a:lnTo>
                  <a:close/>
                  <a:moveTo>
                    <a:pt x="466" y="494"/>
                  </a:moveTo>
                  <a:lnTo>
                    <a:pt x="472" y="497"/>
                  </a:lnTo>
                  <a:lnTo>
                    <a:pt x="474" y="501"/>
                  </a:lnTo>
                  <a:lnTo>
                    <a:pt x="473" y="505"/>
                  </a:lnTo>
                  <a:lnTo>
                    <a:pt x="470" y="506"/>
                  </a:lnTo>
                  <a:lnTo>
                    <a:pt x="465" y="506"/>
                  </a:lnTo>
                  <a:lnTo>
                    <a:pt x="469" y="503"/>
                  </a:lnTo>
                  <a:lnTo>
                    <a:pt x="469" y="499"/>
                  </a:lnTo>
                  <a:lnTo>
                    <a:pt x="467" y="496"/>
                  </a:lnTo>
                  <a:lnTo>
                    <a:pt x="463" y="495"/>
                  </a:lnTo>
                  <a:lnTo>
                    <a:pt x="466" y="494"/>
                  </a:lnTo>
                  <a:close/>
                  <a:moveTo>
                    <a:pt x="421" y="484"/>
                  </a:moveTo>
                  <a:lnTo>
                    <a:pt x="429" y="486"/>
                  </a:lnTo>
                  <a:lnTo>
                    <a:pt x="431" y="488"/>
                  </a:lnTo>
                  <a:lnTo>
                    <a:pt x="428" y="489"/>
                  </a:lnTo>
                  <a:lnTo>
                    <a:pt x="424" y="487"/>
                  </a:lnTo>
                  <a:lnTo>
                    <a:pt x="421" y="484"/>
                  </a:lnTo>
                  <a:close/>
                  <a:moveTo>
                    <a:pt x="394" y="480"/>
                  </a:moveTo>
                  <a:lnTo>
                    <a:pt x="399" y="486"/>
                  </a:lnTo>
                  <a:lnTo>
                    <a:pt x="394" y="489"/>
                  </a:lnTo>
                  <a:lnTo>
                    <a:pt x="385" y="491"/>
                  </a:lnTo>
                  <a:lnTo>
                    <a:pt x="382" y="494"/>
                  </a:lnTo>
                  <a:lnTo>
                    <a:pt x="382" y="489"/>
                  </a:lnTo>
                  <a:lnTo>
                    <a:pt x="382" y="487"/>
                  </a:lnTo>
                  <a:lnTo>
                    <a:pt x="383" y="483"/>
                  </a:lnTo>
                  <a:lnTo>
                    <a:pt x="386" y="484"/>
                  </a:lnTo>
                  <a:lnTo>
                    <a:pt x="387" y="487"/>
                  </a:lnTo>
                  <a:lnTo>
                    <a:pt x="392" y="486"/>
                  </a:lnTo>
                  <a:lnTo>
                    <a:pt x="390" y="484"/>
                  </a:lnTo>
                  <a:lnTo>
                    <a:pt x="387" y="482"/>
                  </a:lnTo>
                  <a:lnTo>
                    <a:pt x="390" y="482"/>
                  </a:lnTo>
                  <a:lnTo>
                    <a:pt x="394" y="480"/>
                  </a:lnTo>
                  <a:close/>
                  <a:moveTo>
                    <a:pt x="634" y="478"/>
                  </a:moveTo>
                  <a:lnTo>
                    <a:pt x="634" y="481"/>
                  </a:lnTo>
                  <a:lnTo>
                    <a:pt x="631" y="482"/>
                  </a:lnTo>
                  <a:lnTo>
                    <a:pt x="628" y="483"/>
                  </a:lnTo>
                  <a:lnTo>
                    <a:pt x="627" y="480"/>
                  </a:lnTo>
                  <a:lnTo>
                    <a:pt x="630" y="479"/>
                  </a:lnTo>
                  <a:lnTo>
                    <a:pt x="634" y="478"/>
                  </a:lnTo>
                  <a:close/>
                  <a:moveTo>
                    <a:pt x="406" y="476"/>
                  </a:moveTo>
                  <a:lnTo>
                    <a:pt x="406" y="479"/>
                  </a:lnTo>
                  <a:lnTo>
                    <a:pt x="402" y="477"/>
                  </a:lnTo>
                  <a:lnTo>
                    <a:pt x="406" y="476"/>
                  </a:lnTo>
                  <a:close/>
                  <a:moveTo>
                    <a:pt x="445" y="474"/>
                  </a:moveTo>
                  <a:lnTo>
                    <a:pt x="442" y="480"/>
                  </a:lnTo>
                  <a:lnTo>
                    <a:pt x="440" y="483"/>
                  </a:lnTo>
                  <a:lnTo>
                    <a:pt x="440" y="477"/>
                  </a:lnTo>
                  <a:lnTo>
                    <a:pt x="442" y="475"/>
                  </a:lnTo>
                  <a:lnTo>
                    <a:pt x="445" y="474"/>
                  </a:lnTo>
                  <a:close/>
                  <a:moveTo>
                    <a:pt x="399" y="472"/>
                  </a:moveTo>
                  <a:lnTo>
                    <a:pt x="399" y="472"/>
                  </a:lnTo>
                  <a:lnTo>
                    <a:pt x="399" y="477"/>
                  </a:lnTo>
                  <a:lnTo>
                    <a:pt x="396" y="477"/>
                  </a:lnTo>
                  <a:lnTo>
                    <a:pt x="394" y="474"/>
                  </a:lnTo>
                  <a:lnTo>
                    <a:pt x="399" y="472"/>
                  </a:lnTo>
                  <a:close/>
                  <a:moveTo>
                    <a:pt x="453" y="466"/>
                  </a:moveTo>
                  <a:lnTo>
                    <a:pt x="456" y="469"/>
                  </a:lnTo>
                  <a:lnTo>
                    <a:pt x="459" y="470"/>
                  </a:lnTo>
                  <a:lnTo>
                    <a:pt x="461" y="470"/>
                  </a:lnTo>
                  <a:lnTo>
                    <a:pt x="460" y="474"/>
                  </a:lnTo>
                  <a:lnTo>
                    <a:pt x="460" y="477"/>
                  </a:lnTo>
                  <a:lnTo>
                    <a:pt x="451" y="473"/>
                  </a:lnTo>
                  <a:lnTo>
                    <a:pt x="450" y="470"/>
                  </a:lnTo>
                  <a:lnTo>
                    <a:pt x="453" y="466"/>
                  </a:lnTo>
                  <a:close/>
                  <a:moveTo>
                    <a:pt x="539" y="464"/>
                  </a:moveTo>
                  <a:lnTo>
                    <a:pt x="542" y="466"/>
                  </a:lnTo>
                  <a:lnTo>
                    <a:pt x="538" y="468"/>
                  </a:lnTo>
                  <a:lnTo>
                    <a:pt x="535" y="469"/>
                  </a:lnTo>
                  <a:lnTo>
                    <a:pt x="534" y="473"/>
                  </a:lnTo>
                  <a:lnTo>
                    <a:pt x="534" y="476"/>
                  </a:lnTo>
                  <a:lnTo>
                    <a:pt x="531" y="476"/>
                  </a:lnTo>
                  <a:lnTo>
                    <a:pt x="528" y="473"/>
                  </a:lnTo>
                  <a:lnTo>
                    <a:pt x="527" y="470"/>
                  </a:lnTo>
                  <a:lnTo>
                    <a:pt x="530" y="469"/>
                  </a:lnTo>
                  <a:lnTo>
                    <a:pt x="533" y="470"/>
                  </a:lnTo>
                  <a:lnTo>
                    <a:pt x="536" y="468"/>
                  </a:lnTo>
                  <a:lnTo>
                    <a:pt x="536" y="465"/>
                  </a:lnTo>
                  <a:lnTo>
                    <a:pt x="539" y="464"/>
                  </a:lnTo>
                  <a:close/>
                  <a:moveTo>
                    <a:pt x="610" y="462"/>
                  </a:moveTo>
                  <a:lnTo>
                    <a:pt x="612" y="464"/>
                  </a:lnTo>
                  <a:lnTo>
                    <a:pt x="615" y="467"/>
                  </a:lnTo>
                  <a:lnTo>
                    <a:pt x="617" y="466"/>
                  </a:lnTo>
                  <a:lnTo>
                    <a:pt x="617" y="469"/>
                  </a:lnTo>
                  <a:lnTo>
                    <a:pt x="615" y="470"/>
                  </a:lnTo>
                  <a:lnTo>
                    <a:pt x="611" y="466"/>
                  </a:lnTo>
                  <a:lnTo>
                    <a:pt x="608" y="468"/>
                  </a:lnTo>
                  <a:lnTo>
                    <a:pt x="605" y="465"/>
                  </a:lnTo>
                  <a:lnTo>
                    <a:pt x="608" y="462"/>
                  </a:lnTo>
                  <a:lnTo>
                    <a:pt x="610" y="462"/>
                  </a:lnTo>
                  <a:close/>
                  <a:moveTo>
                    <a:pt x="594" y="452"/>
                  </a:moveTo>
                  <a:lnTo>
                    <a:pt x="596" y="455"/>
                  </a:lnTo>
                  <a:lnTo>
                    <a:pt x="595" y="457"/>
                  </a:lnTo>
                  <a:lnTo>
                    <a:pt x="591" y="457"/>
                  </a:lnTo>
                  <a:lnTo>
                    <a:pt x="591" y="455"/>
                  </a:lnTo>
                  <a:lnTo>
                    <a:pt x="594" y="452"/>
                  </a:lnTo>
                  <a:close/>
                  <a:moveTo>
                    <a:pt x="401" y="452"/>
                  </a:moveTo>
                  <a:lnTo>
                    <a:pt x="405" y="453"/>
                  </a:lnTo>
                  <a:lnTo>
                    <a:pt x="409" y="457"/>
                  </a:lnTo>
                  <a:lnTo>
                    <a:pt x="411" y="459"/>
                  </a:lnTo>
                  <a:lnTo>
                    <a:pt x="408" y="465"/>
                  </a:lnTo>
                  <a:lnTo>
                    <a:pt x="405" y="461"/>
                  </a:lnTo>
                  <a:lnTo>
                    <a:pt x="404" y="457"/>
                  </a:lnTo>
                  <a:lnTo>
                    <a:pt x="402" y="455"/>
                  </a:lnTo>
                  <a:lnTo>
                    <a:pt x="401" y="452"/>
                  </a:lnTo>
                  <a:close/>
                  <a:moveTo>
                    <a:pt x="287" y="452"/>
                  </a:moveTo>
                  <a:lnTo>
                    <a:pt x="288" y="455"/>
                  </a:lnTo>
                  <a:lnTo>
                    <a:pt x="285" y="454"/>
                  </a:lnTo>
                  <a:lnTo>
                    <a:pt x="283" y="452"/>
                  </a:lnTo>
                  <a:lnTo>
                    <a:pt x="287" y="452"/>
                  </a:lnTo>
                  <a:close/>
                  <a:moveTo>
                    <a:pt x="477" y="450"/>
                  </a:moveTo>
                  <a:lnTo>
                    <a:pt x="479" y="453"/>
                  </a:lnTo>
                  <a:lnTo>
                    <a:pt x="476" y="453"/>
                  </a:lnTo>
                  <a:lnTo>
                    <a:pt x="477" y="450"/>
                  </a:lnTo>
                  <a:close/>
                  <a:moveTo>
                    <a:pt x="673" y="449"/>
                  </a:moveTo>
                  <a:lnTo>
                    <a:pt x="675" y="451"/>
                  </a:lnTo>
                  <a:lnTo>
                    <a:pt x="676" y="456"/>
                  </a:lnTo>
                  <a:lnTo>
                    <a:pt x="675" y="461"/>
                  </a:lnTo>
                  <a:lnTo>
                    <a:pt x="673" y="464"/>
                  </a:lnTo>
                  <a:lnTo>
                    <a:pt x="674" y="468"/>
                  </a:lnTo>
                  <a:lnTo>
                    <a:pt x="672" y="474"/>
                  </a:lnTo>
                  <a:lnTo>
                    <a:pt x="670" y="476"/>
                  </a:lnTo>
                  <a:lnTo>
                    <a:pt x="668" y="482"/>
                  </a:lnTo>
                  <a:lnTo>
                    <a:pt x="671" y="484"/>
                  </a:lnTo>
                  <a:lnTo>
                    <a:pt x="672" y="487"/>
                  </a:lnTo>
                  <a:lnTo>
                    <a:pt x="668" y="487"/>
                  </a:lnTo>
                  <a:lnTo>
                    <a:pt x="664" y="488"/>
                  </a:lnTo>
                  <a:lnTo>
                    <a:pt x="662" y="491"/>
                  </a:lnTo>
                  <a:lnTo>
                    <a:pt x="659" y="499"/>
                  </a:lnTo>
                  <a:lnTo>
                    <a:pt x="657" y="502"/>
                  </a:lnTo>
                  <a:lnTo>
                    <a:pt x="655" y="505"/>
                  </a:lnTo>
                  <a:lnTo>
                    <a:pt x="652" y="508"/>
                  </a:lnTo>
                  <a:lnTo>
                    <a:pt x="649" y="507"/>
                  </a:lnTo>
                  <a:lnTo>
                    <a:pt x="646" y="504"/>
                  </a:lnTo>
                  <a:lnTo>
                    <a:pt x="647" y="495"/>
                  </a:lnTo>
                  <a:lnTo>
                    <a:pt x="647" y="490"/>
                  </a:lnTo>
                  <a:lnTo>
                    <a:pt x="642" y="487"/>
                  </a:lnTo>
                  <a:lnTo>
                    <a:pt x="640" y="485"/>
                  </a:lnTo>
                  <a:lnTo>
                    <a:pt x="644" y="481"/>
                  </a:lnTo>
                  <a:lnTo>
                    <a:pt x="646" y="478"/>
                  </a:lnTo>
                  <a:lnTo>
                    <a:pt x="646" y="475"/>
                  </a:lnTo>
                  <a:lnTo>
                    <a:pt x="647" y="472"/>
                  </a:lnTo>
                  <a:lnTo>
                    <a:pt x="650" y="470"/>
                  </a:lnTo>
                  <a:lnTo>
                    <a:pt x="652" y="466"/>
                  </a:lnTo>
                  <a:lnTo>
                    <a:pt x="656" y="462"/>
                  </a:lnTo>
                  <a:lnTo>
                    <a:pt x="664" y="456"/>
                  </a:lnTo>
                  <a:lnTo>
                    <a:pt x="667" y="453"/>
                  </a:lnTo>
                  <a:lnTo>
                    <a:pt x="671" y="452"/>
                  </a:lnTo>
                  <a:lnTo>
                    <a:pt x="673" y="449"/>
                  </a:lnTo>
                  <a:close/>
                  <a:moveTo>
                    <a:pt x="432" y="447"/>
                  </a:moveTo>
                  <a:lnTo>
                    <a:pt x="432" y="452"/>
                  </a:lnTo>
                  <a:lnTo>
                    <a:pt x="433" y="454"/>
                  </a:lnTo>
                  <a:lnTo>
                    <a:pt x="430" y="452"/>
                  </a:lnTo>
                  <a:lnTo>
                    <a:pt x="429" y="449"/>
                  </a:lnTo>
                  <a:lnTo>
                    <a:pt x="432" y="447"/>
                  </a:lnTo>
                  <a:close/>
                  <a:moveTo>
                    <a:pt x="501" y="443"/>
                  </a:moveTo>
                  <a:lnTo>
                    <a:pt x="505" y="444"/>
                  </a:lnTo>
                  <a:lnTo>
                    <a:pt x="508" y="445"/>
                  </a:lnTo>
                  <a:lnTo>
                    <a:pt x="505" y="446"/>
                  </a:lnTo>
                  <a:lnTo>
                    <a:pt x="502" y="448"/>
                  </a:lnTo>
                  <a:lnTo>
                    <a:pt x="499" y="451"/>
                  </a:lnTo>
                  <a:lnTo>
                    <a:pt x="496" y="456"/>
                  </a:lnTo>
                  <a:lnTo>
                    <a:pt x="490" y="460"/>
                  </a:lnTo>
                  <a:lnTo>
                    <a:pt x="487" y="461"/>
                  </a:lnTo>
                  <a:lnTo>
                    <a:pt x="487" y="459"/>
                  </a:lnTo>
                  <a:lnTo>
                    <a:pt x="490" y="458"/>
                  </a:lnTo>
                  <a:lnTo>
                    <a:pt x="493" y="456"/>
                  </a:lnTo>
                  <a:lnTo>
                    <a:pt x="492" y="453"/>
                  </a:lnTo>
                  <a:lnTo>
                    <a:pt x="500" y="446"/>
                  </a:lnTo>
                  <a:lnTo>
                    <a:pt x="501" y="443"/>
                  </a:lnTo>
                  <a:close/>
                  <a:moveTo>
                    <a:pt x="386" y="441"/>
                  </a:moveTo>
                  <a:lnTo>
                    <a:pt x="389" y="441"/>
                  </a:lnTo>
                  <a:lnTo>
                    <a:pt x="390" y="443"/>
                  </a:lnTo>
                  <a:lnTo>
                    <a:pt x="390" y="447"/>
                  </a:lnTo>
                  <a:lnTo>
                    <a:pt x="388" y="449"/>
                  </a:lnTo>
                  <a:lnTo>
                    <a:pt x="385" y="447"/>
                  </a:lnTo>
                  <a:lnTo>
                    <a:pt x="382" y="449"/>
                  </a:lnTo>
                  <a:lnTo>
                    <a:pt x="382" y="446"/>
                  </a:lnTo>
                  <a:lnTo>
                    <a:pt x="382" y="443"/>
                  </a:lnTo>
                  <a:lnTo>
                    <a:pt x="386" y="441"/>
                  </a:lnTo>
                  <a:close/>
                  <a:moveTo>
                    <a:pt x="642" y="439"/>
                  </a:moveTo>
                  <a:lnTo>
                    <a:pt x="641" y="441"/>
                  </a:lnTo>
                  <a:lnTo>
                    <a:pt x="645" y="440"/>
                  </a:lnTo>
                  <a:lnTo>
                    <a:pt x="646" y="443"/>
                  </a:lnTo>
                  <a:lnTo>
                    <a:pt x="646" y="446"/>
                  </a:lnTo>
                  <a:lnTo>
                    <a:pt x="645" y="449"/>
                  </a:lnTo>
                  <a:lnTo>
                    <a:pt x="641" y="447"/>
                  </a:lnTo>
                  <a:lnTo>
                    <a:pt x="638" y="446"/>
                  </a:lnTo>
                  <a:lnTo>
                    <a:pt x="639" y="443"/>
                  </a:lnTo>
                  <a:lnTo>
                    <a:pt x="642" y="439"/>
                  </a:lnTo>
                  <a:close/>
                  <a:moveTo>
                    <a:pt x="317" y="438"/>
                  </a:moveTo>
                  <a:lnTo>
                    <a:pt x="314" y="440"/>
                  </a:lnTo>
                  <a:lnTo>
                    <a:pt x="311" y="441"/>
                  </a:lnTo>
                  <a:lnTo>
                    <a:pt x="311" y="444"/>
                  </a:lnTo>
                  <a:lnTo>
                    <a:pt x="308" y="444"/>
                  </a:lnTo>
                  <a:lnTo>
                    <a:pt x="304" y="446"/>
                  </a:lnTo>
                  <a:lnTo>
                    <a:pt x="308" y="441"/>
                  </a:lnTo>
                  <a:lnTo>
                    <a:pt x="313" y="439"/>
                  </a:lnTo>
                  <a:lnTo>
                    <a:pt x="317" y="438"/>
                  </a:lnTo>
                  <a:close/>
                  <a:moveTo>
                    <a:pt x="445" y="434"/>
                  </a:moveTo>
                  <a:lnTo>
                    <a:pt x="445" y="437"/>
                  </a:lnTo>
                  <a:lnTo>
                    <a:pt x="445" y="440"/>
                  </a:lnTo>
                  <a:lnTo>
                    <a:pt x="446" y="443"/>
                  </a:lnTo>
                  <a:lnTo>
                    <a:pt x="445" y="446"/>
                  </a:lnTo>
                  <a:lnTo>
                    <a:pt x="442" y="450"/>
                  </a:lnTo>
                  <a:lnTo>
                    <a:pt x="438" y="451"/>
                  </a:lnTo>
                  <a:lnTo>
                    <a:pt x="435" y="449"/>
                  </a:lnTo>
                  <a:lnTo>
                    <a:pt x="434" y="445"/>
                  </a:lnTo>
                  <a:lnTo>
                    <a:pt x="437" y="441"/>
                  </a:lnTo>
                  <a:lnTo>
                    <a:pt x="438" y="438"/>
                  </a:lnTo>
                  <a:lnTo>
                    <a:pt x="442" y="435"/>
                  </a:lnTo>
                  <a:lnTo>
                    <a:pt x="445" y="434"/>
                  </a:lnTo>
                  <a:close/>
                  <a:moveTo>
                    <a:pt x="486" y="427"/>
                  </a:moveTo>
                  <a:lnTo>
                    <a:pt x="486" y="428"/>
                  </a:lnTo>
                  <a:lnTo>
                    <a:pt x="483" y="429"/>
                  </a:lnTo>
                  <a:lnTo>
                    <a:pt x="486" y="427"/>
                  </a:lnTo>
                  <a:close/>
                  <a:moveTo>
                    <a:pt x="464" y="426"/>
                  </a:moveTo>
                  <a:lnTo>
                    <a:pt x="467" y="429"/>
                  </a:lnTo>
                  <a:lnTo>
                    <a:pt x="470" y="434"/>
                  </a:lnTo>
                  <a:lnTo>
                    <a:pt x="470" y="440"/>
                  </a:lnTo>
                  <a:lnTo>
                    <a:pt x="469" y="446"/>
                  </a:lnTo>
                  <a:lnTo>
                    <a:pt x="464" y="451"/>
                  </a:lnTo>
                  <a:lnTo>
                    <a:pt x="461" y="453"/>
                  </a:lnTo>
                  <a:lnTo>
                    <a:pt x="459" y="449"/>
                  </a:lnTo>
                  <a:lnTo>
                    <a:pt x="456" y="447"/>
                  </a:lnTo>
                  <a:lnTo>
                    <a:pt x="455" y="445"/>
                  </a:lnTo>
                  <a:lnTo>
                    <a:pt x="453" y="441"/>
                  </a:lnTo>
                  <a:lnTo>
                    <a:pt x="451" y="439"/>
                  </a:lnTo>
                  <a:lnTo>
                    <a:pt x="455" y="435"/>
                  </a:lnTo>
                  <a:lnTo>
                    <a:pt x="459" y="430"/>
                  </a:lnTo>
                  <a:lnTo>
                    <a:pt x="461" y="427"/>
                  </a:lnTo>
                  <a:lnTo>
                    <a:pt x="464" y="426"/>
                  </a:lnTo>
                  <a:close/>
                  <a:moveTo>
                    <a:pt x="595" y="425"/>
                  </a:moveTo>
                  <a:lnTo>
                    <a:pt x="601" y="426"/>
                  </a:lnTo>
                  <a:lnTo>
                    <a:pt x="600" y="429"/>
                  </a:lnTo>
                  <a:lnTo>
                    <a:pt x="593" y="433"/>
                  </a:lnTo>
                  <a:lnTo>
                    <a:pt x="591" y="435"/>
                  </a:lnTo>
                  <a:lnTo>
                    <a:pt x="588" y="440"/>
                  </a:lnTo>
                  <a:lnTo>
                    <a:pt x="584" y="441"/>
                  </a:lnTo>
                  <a:lnTo>
                    <a:pt x="582" y="440"/>
                  </a:lnTo>
                  <a:lnTo>
                    <a:pt x="578" y="443"/>
                  </a:lnTo>
                  <a:lnTo>
                    <a:pt x="578" y="446"/>
                  </a:lnTo>
                  <a:lnTo>
                    <a:pt x="577" y="449"/>
                  </a:lnTo>
                  <a:lnTo>
                    <a:pt x="574" y="449"/>
                  </a:lnTo>
                  <a:lnTo>
                    <a:pt x="573" y="445"/>
                  </a:lnTo>
                  <a:lnTo>
                    <a:pt x="575" y="441"/>
                  </a:lnTo>
                  <a:lnTo>
                    <a:pt x="578" y="441"/>
                  </a:lnTo>
                  <a:lnTo>
                    <a:pt x="579" y="438"/>
                  </a:lnTo>
                  <a:lnTo>
                    <a:pt x="581" y="434"/>
                  </a:lnTo>
                  <a:lnTo>
                    <a:pt x="588" y="428"/>
                  </a:lnTo>
                  <a:lnTo>
                    <a:pt x="595" y="425"/>
                  </a:lnTo>
                  <a:close/>
                  <a:moveTo>
                    <a:pt x="306" y="423"/>
                  </a:moveTo>
                  <a:lnTo>
                    <a:pt x="309" y="425"/>
                  </a:lnTo>
                  <a:lnTo>
                    <a:pt x="309" y="426"/>
                  </a:lnTo>
                  <a:lnTo>
                    <a:pt x="305" y="427"/>
                  </a:lnTo>
                  <a:lnTo>
                    <a:pt x="306" y="423"/>
                  </a:lnTo>
                  <a:close/>
                  <a:moveTo>
                    <a:pt x="98" y="420"/>
                  </a:moveTo>
                  <a:lnTo>
                    <a:pt x="100" y="425"/>
                  </a:lnTo>
                  <a:lnTo>
                    <a:pt x="102" y="427"/>
                  </a:lnTo>
                  <a:lnTo>
                    <a:pt x="107" y="427"/>
                  </a:lnTo>
                  <a:lnTo>
                    <a:pt x="110" y="428"/>
                  </a:lnTo>
                  <a:lnTo>
                    <a:pt x="113" y="429"/>
                  </a:lnTo>
                  <a:lnTo>
                    <a:pt x="116" y="434"/>
                  </a:lnTo>
                  <a:lnTo>
                    <a:pt x="121" y="436"/>
                  </a:lnTo>
                  <a:lnTo>
                    <a:pt x="122" y="439"/>
                  </a:lnTo>
                  <a:lnTo>
                    <a:pt x="119" y="437"/>
                  </a:lnTo>
                  <a:lnTo>
                    <a:pt x="115" y="437"/>
                  </a:lnTo>
                  <a:lnTo>
                    <a:pt x="112" y="439"/>
                  </a:lnTo>
                  <a:lnTo>
                    <a:pt x="112" y="442"/>
                  </a:lnTo>
                  <a:lnTo>
                    <a:pt x="109" y="445"/>
                  </a:lnTo>
                  <a:lnTo>
                    <a:pt x="107" y="442"/>
                  </a:lnTo>
                  <a:lnTo>
                    <a:pt x="102" y="440"/>
                  </a:lnTo>
                  <a:lnTo>
                    <a:pt x="99" y="437"/>
                  </a:lnTo>
                  <a:lnTo>
                    <a:pt x="94" y="432"/>
                  </a:lnTo>
                  <a:lnTo>
                    <a:pt x="92" y="429"/>
                  </a:lnTo>
                  <a:lnTo>
                    <a:pt x="95" y="422"/>
                  </a:lnTo>
                  <a:lnTo>
                    <a:pt x="98" y="420"/>
                  </a:lnTo>
                  <a:close/>
                  <a:moveTo>
                    <a:pt x="564" y="415"/>
                  </a:moveTo>
                  <a:lnTo>
                    <a:pt x="572" y="416"/>
                  </a:lnTo>
                  <a:lnTo>
                    <a:pt x="571" y="417"/>
                  </a:lnTo>
                  <a:lnTo>
                    <a:pt x="575" y="420"/>
                  </a:lnTo>
                  <a:lnTo>
                    <a:pt x="577" y="420"/>
                  </a:lnTo>
                  <a:lnTo>
                    <a:pt x="578" y="422"/>
                  </a:lnTo>
                  <a:lnTo>
                    <a:pt x="574" y="425"/>
                  </a:lnTo>
                  <a:lnTo>
                    <a:pt x="572" y="428"/>
                  </a:lnTo>
                  <a:lnTo>
                    <a:pt x="569" y="427"/>
                  </a:lnTo>
                  <a:lnTo>
                    <a:pt x="569" y="423"/>
                  </a:lnTo>
                  <a:lnTo>
                    <a:pt x="570" y="420"/>
                  </a:lnTo>
                  <a:lnTo>
                    <a:pt x="567" y="417"/>
                  </a:lnTo>
                  <a:lnTo>
                    <a:pt x="564" y="415"/>
                  </a:lnTo>
                  <a:close/>
                  <a:moveTo>
                    <a:pt x="378" y="415"/>
                  </a:moveTo>
                  <a:lnTo>
                    <a:pt x="378" y="418"/>
                  </a:lnTo>
                  <a:lnTo>
                    <a:pt x="381" y="420"/>
                  </a:lnTo>
                  <a:lnTo>
                    <a:pt x="382" y="423"/>
                  </a:lnTo>
                  <a:lnTo>
                    <a:pt x="380" y="428"/>
                  </a:lnTo>
                  <a:lnTo>
                    <a:pt x="377" y="432"/>
                  </a:lnTo>
                  <a:lnTo>
                    <a:pt x="376" y="430"/>
                  </a:lnTo>
                  <a:lnTo>
                    <a:pt x="377" y="426"/>
                  </a:lnTo>
                  <a:lnTo>
                    <a:pt x="376" y="422"/>
                  </a:lnTo>
                  <a:lnTo>
                    <a:pt x="375" y="418"/>
                  </a:lnTo>
                  <a:lnTo>
                    <a:pt x="378" y="415"/>
                  </a:lnTo>
                  <a:close/>
                  <a:moveTo>
                    <a:pt x="412" y="406"/>
                  </a:moveTo>
                  <a:lnTo>
                    <a:pt x="415" y="407"/>
                  </a:lnTo>
                  <a:lnTo>
                    <a:pt x="416" y="409"/>
                  </a:lnTo>
                  <a:lnTo>
                    <a:pt x="416" y="412"/>
                  </a:lnTo>
                  <a:lnTo>
                    <a:pt x="418" y="415"/>
                  </a:lnTo>
                  <a:lnTo>
                    <a:pt x="414" y="419"/>
                  </a:lnTo>
                  <a:lnTo>
                    <a:pt x="411" y="416"/>
                  </a:lnTo>
                  <a:lnTo>
                    <a:pt x="413" y="412"/>
                  </a:lnTo>
                  <a:lnTo>
                    <a:pt x="412" y="409"/>
                  </a:lnTo>
                  <a:lnTo>
                    <a:pt x="412" y="406"/>
                  </a:lnTo>
                  <a:close/>
                  <a:moveTo>
                    <a:pt x="556" y="405"/>
                  </a:moveTo>
                  <a:lnTo>
                    <a:pt x="557" y="405"/>
                  </a:lnTo>
                  <a:lnTo>
                    <a:pt x="560" y="408"/>
                  </a:lnTo>
                  <a:lnTo>
                    <a:pt x="563" y="410"/>
                  </a:lnTo>
                  <a:lnTo>
                    <a:pt x="563" y="413"/>
                  </a:lnTo>
                  <a:lnTo>
                    <a:pt x="560" y="413"/>
                  </a:lnTo>
                  <a:lnTo>
                    <a:pt x="558" y="411"/>
                  </a:lnTo>
                  <a:lnTo>
                    <a:pt x="555" y="408"/>
                  </a:lnTo>
                  <a:lnTo>
                    <a:pt x="556" y="405"/>
                  </a:lnTo>
                  <a:close/>
                  <a:moveTo>
                    <a:pt x="308" y="401"/>
                  </a:moveTo>
                  <a:lnTo>
                    <a:pt x="308" y="404"/>
                  </a:lnTo>
                  <a:lnTo>
                    <a:pt x="308" y="407"/>
                  </a:lnTo>
                  <a:lnTo>
                    <a:pt x="306" y="410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0" y="404"/>
                  </a:lnTo>
                  <a:lnTo>
                    <a:pt x="308" y="401"/>
                  </a:lnTo>
                  <a:close/>
                  <a:moveTo>
                    <a:pt x="444" y="400"/>
                  </a:moveTo>
                  <a:lnTo>
                    <a:pt x="447" y="403"/>
                  </a:lnTo>
                  <a:lnTo>
                    <a:pt x="450" y="401"/>
                  </a:lnTo>
                  <a:lnTo>
                    <a:pt x="453" y="402"/>
                  </a:lnTo>
                  <a:lnTo>
                    <a:pt x="452" y="405"/>
                  </a:lnTo>
                  <a:lnTo>
                    <a:pt x="450" y="407"/>
                  </a:lnTo>
                  <a:lnTo>
                    <a:pt x="443" y="409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4" y="400"/>
                  </a:lnTo>
                  <a:close/>
                  <a:moveTo>
                    <a:pt x="368" y="398"/>
                  </a:moveTo>
                  <a:lnTo>
                    <a:pt x="373" y="400"/>
                  </a:lnTo>
                  <a:lnTo>
                    <a:pt x="373" y="403"/>
                  </a:lnTo>
                  <a:lnTo>
                    <a:pt x="371" y="406"/>
                  </a:lnTo>
                  <a:lnTo>
                    <a:pt x="368" y="412"/>
                  </a:lnTo>
                  <a:lnTo>
                    <a:pt x="365" y="413"/>
                  </a:lnTo>
                  <a:lnTo>
                    <a:pt x="365" y="407"/>
                  </a:lnTo>
                  <a:lnTo>
                    <a:pt x="365" y="403"/>
                  </a:lnTo>
                  <a:lnTo>
                    <a:pt x="367" y="400"/>
                  </a:lnTo>
                  <a:lnTo>
                    <a:pt x="368" y="398"/>
                  </a:lnTo>
                  <a:close/>
                  <a:moveTo>
                    <a:pt x="397" y="398"/>
                  </a:moveTo>
                  <a:lnTo>
                    <a:pt x="399" y="401"/>
                  </a:lnTo>
                  <a:lnTo>
                    <a:pt x="393" y="401"/>
                  </a:lnTo>
                  <a:lnTo>
                    <a:pt x="397" y="398"/>
                  </a:lnTo>
                  <a:close/>
                  <a:moveTo>
                    <a:pt x="535" y="393"/>
                  </a:moveTo>
                  <a:lnTo>
                    <a:pt x="539" y="396"/>
                  </a:lnTo>
                  <a:lnTo>
                    <a:pt x="536" y="396"/>
                  </a:lnTo>
                  <a:lnTo>
                    <a:pt x="536" y="399"/>
                  </a:lnTo>
                  <a:lnTo>
                    <a:pt x="537" y="402"/>
                  </a:lnTo>
                  <a:lnTo>
                    <a:pt x="534" y="401"/>
                  </a:lnTo>
                  <a:lnTo>
                    <a:pt x="534" y="398"/>
                  </a:lnTo>
                  <a:lnTo>
                    <a:pt x="533" y="395"/>
                  </a:lnTo>
                  <a:lnTo>
                    <a:pt x="535" y="393"/>
                  </a:lnTo>
                  <a:close/>
                  <a:moveTo>
                    <a:pt x="420" y="389"/>
                  </a:moveTo>
                  <a:lnTo>
                    <a:pt x="423" y="391"/>
                  </a:lnTo>
                  <a:lnTo>
                    <a:pt x="426" y="390"/>
                  </a:lnTo>
                  <a:lnTo>
                    <a:pt x="429" y="390"/>
                  </a:lnTo>
                  <a:lnTo>
                    <a:pt x="433" y="391"/>
                  </a:lnTo>
                  <a:lnTo>
                    <a:pt x="436" y="393"/>
                  </a:lnTo>
                  <a:lnTo>
                    <a:pt x="435" y="397"/>
                  </a:lnTo>
                  <a:lnTo>
                    <a:pt x="434" y="400"/>
                  </a:lnTo>
                  <a:lnTo>
                    <a:pt x="431" y="400"/>
                  </a:lnTo>
                  <a:lnTo>
                    <a:pt x="427" y="399"/>
                  </a:lnTo>
                  <a:lnTo>
                    <a:pt x="424" y="397"/>
                  </a:lnTo>
                  <a:lnTo>
                    <a:pt x="421" y="395"/>
                  </a:lnTo>
                  <a:lnTo>
                    <a:pt x="418" y="394"/>
                  </a:lnTo>
                  <a:lnTo>
                    <a:pt x="415" y="391"/>
                  </a:lnTo>
                  <a:lnTo>
                    <a:pt x="420" y="389"/>
                  </a:lnTo>
                  <a:close/>
                  <a:moveTo>
                    <a:pt x="303" y="381"/>
                  </a:moveTo>
                  <a:lnTo>
                    <a:pt x="304" y="383"/>
                  </a:lnTo>
                  <a:lnTo>
                    <a:pt x="308" y="385"/>
                  </a:lnTo>
                  <a:lnTo>
                    <a:pt x="304" y="389"/>
                  </a:lnTo>
                  <a:lnTo>
                    <a:pt x="302" y="391"/>
                  </a:lnTo>
                  <a:lnTo>
                    <a:pt x="297" y="392"/>
                  </a:lnTo>
                  <a:lnTo>
                    <a:pt x="296" y="389"/>
                  </a:lnTo>
                  <a:lnTo>
                    <a:pt x="300" y="388"/>
                  </a:lnTo>
                  <a:lnTo>
                    <a:pt x="302" y="384"/>
                  </a:lnTo>
                  <a:lnTo>
                    <a:pt x="299" y="386"/>
                  </a:lnTo>
                  <a:lnTo>
                    <a:pt x="297" y="386"/>
                  </a:lnTo>
                  <a:lnTo>
                    <a:pt x="297" y="383"/>
                  </a:lnTo>
                  <a:lnTo>
                    <a:pt x="300" y="382"/>
                  </a:lnTo>
                  <a:lnTo>
                    <a:pt x="303" y="381"/>
                  </a:lnTo>
                  <a:close/>
                  <a:moveTo>
                    <a:pt x="82" y="372"/>
                  </a:moveTo>
                  <a:lnTo>
                    <a:pt x="87" y="382"/>
                  </a:lnTo>
                  <a:lnTo>
                    <a:pt x="87" y="385"/>
                  </a:lnTo>
                  <a:lnTo>
                    <a:pt x="88" y="391"/>
                  </a:lnTo>
                  <a:lnTo>
                    <a:pt x="91" y="389"/>
                  </a:lnTo>
                  <a:lnTo>
                    <a:pt x="94" y="392"/>
                  </a:lnTo>
                  <a:lnTo>
                    <a:pt x="98" y="395"/>
                  </a:lnTo>
                  <a:lnTo>
                    <a:pt x="102" y="401"/>
                  </a:lnTo>
                  <a:lnTo>
                    <a:pt x="103" y="403"/>
                  </a:lnTo>
                  <a:lnTo>
                    <a:pt x="103" y="407"/>
                  </a:lnTo>
                  <a:lnTo>
                    <a:pt x="100" y="407"/>
                  </a:lnTo>
                  <a:lnTo>
                    <a:pt x="97" y="407"/>
                  </a:lnTo>
                  <a:lnTo>
                    <a:pt x="94" y="405"/>
                  </a:lnTo>
                  <a:lnTo>
                    <a:pt x="89" y="404"/>
                  </a:lnTo>
                  <a:lnTo>
                    <a:pt x="86" y="407"/>
                  </a:lnTo>
                  <a:lnTo>
                    <a:pt x="81" y="405"/>
                  </a:lnTo>
                  <a:lnTo>
                    <a:pt x="80" y="402"/>
                  </a:lnTo>
                  <a:lnTo>
                    <a:pt x="78" y="399"/>
                  </a:lnTo>
                  <a:lnTo>
                    <a:pt x="81" y="400"/>
                  </a:lnTo>
                  <a:lnTo>
                    <a:pt x="78" y="397"/>
                  </a:lnTo>
                  <a:lnTo>
                    <a:pt x="76" y="392"/>
                  </a:lnTo>
                  <a:lnTo>
                    <a:pt x="75" y="397"/>
                  </a:lnTo>
                  <a:lnTo>
                    <a:pt x="75" y="400"/>
                  </a:lnTo>
                  <a:lnTo>
                    <a:pt x="72" y="403"/>
                  </a:lnTo>
                  <a:lnTo>
                    <a:pt x="69" y="401"/>
                  </a:lnTo>
                  <a:lnTo>
                    <a:pt x="69" y="397"/>
                  </a:lnTo>
                  <a:lnTo>
                    <a:pt x="69" y="394"/>
                  </a:lnTo>
                  <a:lnTo>
                    <a:pt x="71" y="389"/>
                  </a:lnTo>
                  <a:lnTo>
                    <a:pt x="71" y="386"/>
                  </a:lnTo>
                  <a:lnTo>
                    <a:pt x="71" y="384"/>
                  </a:lnTo>
                  <a:lnTo>
                    <a:pt x="74" y="386"/>
                  </a:lnTo>
                  <a:lnTo>
                    <a:pt x="77" y="388"/>
                  </a:lnTo>
                  <a:lnTo>
                    <a:pt x="80" y="385"/>
                  </a:lnTo>
                  <a:lnTo>
                    <a:pt x="81" y="381"/>
                  </a:lnTo>
                  <a:lnTo>
                    <a:pt x="80" y="377"/>
                  </a:lnTo>
                  <a:lnTo>
                    <a:pt x="80" y="374"/>
                  </a:lnTo>
                  <a:lnTo>
                    <a:pt x="82" y="372"/>
                  </a:lnTo>
                  <a:close/>
                  <a:moveTo>
                    <a:pt x="515" y="369"/>
                  </a:moveTo>
                  <a:lnTo>
                    <a:pt x="513" y="374"/>
                  </a:lnTo>
                  <a:lnTo>
                    <a:pt x="508" y="381"/>
                  </a:lnTo>
                  <a:lnTo>
                    <a:pt x="501" y="384"/>
                  </a:lnTo>
                  <a:lnTo>
                    <a:pt x="497" y="387"/>
                  </a:lnTo>
                  <a:lnTo>
                    <a:pt x="494" y="389"/>
                  </a:lnTo>
                  <a:lnTo>
                    <a:pt x="491" y="390"/>
                  </a:lnTo>
                  <a:lnTo>
                    <a:pt x="490" y="387"/>
                  </a:lnTo>
                  <a:lnTo>
                    <a:pt x="492" y="383"/>
                  </a:lnTo>
                  <a:lnTo>
                    <a:pt x="493" y="380"/>
                  </a:lnTo>
                  <a:lnTo>
                    <a:pt x="497" y="377"/>
                  </a:lnTo>
                  <a:lnTo>
                    <a:pt x="501" y="377"/>
                  </a:lnTo>
                  <a:lnTo>
                    <a:pt x="504" y="376"/>
                  </a:lnTo>
                  <a:lnTo>
                    <a:pt x="508" y="373"/>
                  </a:lnTo>
                  <a:lnTo>
                    <a:pt x="512" y="370"/>
                  </a:lnTo>
                  <a:lnTo>
                    <a:pt x="515" y="369"/>
                  </a:lnTo>
                  <a:close/>
                  <a:moveTo>
                    <a:pt x="87" y="369"/>
                  </a:moveTo>
                  <a:lnTo>
                    <a:pt x="89" y="370"/>
                  </a:lnTo>
                  <a:lnTo>
                    <a:pt x="91" y="373"/>
                  </a:lnTo>
                  <a:lnTo>
                    <a:pt x="91" y="377"/>
                  </a:lnTo>
                  <a:lnTo>
                    <a:pt x="90" y="380"/>
                  </a:lnTo>
                  <a:lnTo>
                    <a:pt x="93" y="380"/>
                  </a:lnTo>
                  <a:lnTo>
                    <a:pt x="96" y="379"/>
                  </a:lnTo>
                  <a:lnTo>
                    <a:pt x="96" y="383"/>
                  </a:lnTo>
                  <a:lnTo>
                    <a:pt x="93" y="385"/>
                  </a:lnTo>
                  <a:lnTo>
                    <a:pt x="91" y="381"/>
                  </a:lnTo>
                  <a:lnTo>
                    <a:pt x="88" y="377"/>
                  </a:lnTo>
                  <a:lnTo>
                    <a:pt x="87" y="375"/>
                  </a:lnTo>
                  <a:lnTo>
                    <a:pt x="85" y="372"/>
                  </a:lnTo>
                  <a:lnTo>
                    <a:pt x="87" y="369"/>
                  </a:lnTo>
                  <a:close/>
                  <a:moveTo>
                    <a:pt x="397" y="364"/>
                  </a:moveTo>
                  <a:lnTo>
                    <a:pt x="400" y="367"/>
                  </a:lnTo>
                  <a:lnTo>
                    <a:pt x="401" y="370"/>
                  </a:lnTo>
                  <a:lnTo>
                    <a:pt x="402" y="371"/>
                  </a:lnTo>
                  <a:lnTo>
                    <a:pt x="409" y="370"/>
                  </a:lnTo>
                  <a:lnTo>
                    <a:pt x="410" y="373"/>
                  </a:lnTo>
                  <a:lnTo>
                    <a:pt x="410" y="376"/>
                  </a:lnTo>
                  <a:lnTo>
                    <a:pt x="413" y="378"/>
                  </a:lnTo>
                  <a:lnTo>
                    <a:pt x="412" y="380"/>
                  </a:lnTo>
                  <a:lnTo>
                    <a:pt x="415" y="383"/>
                  </a:lnTo>
                  <a:lnTo>
                    <a:pt x="414" y="387"/>
                  </a:lnTo>
                  <a:lnTo>
                    <a:pt x="414" y="390"/>
                  </a:lnTo>
                  <a:lnTo>
                    <a:pt x="411" y="388"/>
                  </a:lnTo>
                  <a:lnTo>
                    <a:pt x="408" y="384"/>
                  </a:lnTo>
                  <a:lnTo>
                    <a:pt x="404" y="383"/>
                  </a:lnTo>
                  <a:lnTo>
                    <a:pt x="402" y="380"/>
                  </a:lnTo>
                  <a:lnTo>
                    <a:pt x="397" y="376"/>
                  </a:lnTo>
                  <a:lnTo>
                    <a:pt x="393" y="374"/>
                  </a:lnTo>
                  <a:lnTo>
                    <a:pt x="390" y="372"/>
                  </a:lnTo>
                  <a:lnTo>
                    <a:pt x="389" y="369"/>
                  </a:lnTo>
                  <a:lnTo>
                    <a:pt x="393" y="365"/>
                  </a:lnTo>
                  <a:lnTo>
                    <a:pt x="397" y="364"/>
                  </a:lnTo>
                  <a:close/>
                  <a:moveTo>
                    <a:pt x="107" y="357"/>
                  </a:moveTo>
                  <a:lnTo>
                    <a:pt x="106" y="362"/>
                  </a:lnTo>
                  <a:lnTo>
                    <a:pt x="106" y="360"/>
                  </a:lnTo>
                  <a:lnTo>
                    <a:pt x="107" y="357"/>
                  </a:lnTo>
                  <a:close/>
                  <a:moveTo>
                    <a:pt x="107" y="351"/>
                  </a:moveTo>
                  <a:lnTo>
                    <a:pt x="107" y="354"/>
                  </a:lnTo>
                  <a:lnTo>
                    <a:pt x="103" y="358"/>
                  </a:lnTo>
                  <a:lnTo>
                    <a:pt x="103" y="359"/>
                  </a:lnTo>
                  <a:lnTo>
                    <a:pt x="103" y="354"/>
                  </a:lnTo>
                  <a:lnTo>
                    <a:pt x="107" y="351"/>
                  </a:lnTo>
                  <a:close/>
                  <a:moveTo>
                    <a:pt x="95" y="351"/>
                  </a:moveTo>
                  <a:lnTo>
                    <a:pt x="95" y="351"/>
                  </a:lnTo>
                  <a:lnTo>
                    <a:pt x="94" y="354"/>
                  </a:lnTo>
                  <a:lnTo>
                    <a:pt x="95" y="357"/>
                  </a:lnTo>
                  <a:lnTo>
                    <a:pt x="92" y="353"/>
                  </a:lnTo>
                  <a:lnTo>
                    <a:pt x="95" y="351"/>
                  </a:lnTo>
                  <a:close/>
                  <a:moveTo>
                    <a:pt x="565" y="349"/>
                  </a:moveTo>
                  <a:lnTo>
                    <a:pt x="563" y="351"/>
                  </a:lnTo>
                  <a:lnTo>
                    <a:pt x="566" y="354"/>
                  </a:lnTo>
                  <a:lnTo>
                    <a:pt x="561" y="357"/>
                  </a:lnTo>
                  <a:lnTo>
                    <a:pt x="555" y="361"/>
                  </a:lnTo>
                  <a:lnTo>
                    <a:pt x="554" y="364"/>
                  </a:lnTo>
                  <a:lnTo>
                    <a:pt x="548" y="366"/>
                  </a:lnTo>
                  <a:lnTo>
                    <a:pt x="545" y="362"/>
                  </a:lnTo>
                  <a:lnTo>
                    <a:pt x="541" y="361"/>
                  </a:lnTo>
                  <a:lnTo>
                    <a:pt x="536" y="362"/>
                  </a:lnTo>
                  <a:lnTo>
                    <a:pt x="533" y="365"/>
                  </a:lnTo>
                  <a:lnTo>
                    <a:pt x="530" y="363"/>
                  </a:lnTo>
                  <a:lnTo>
                    <a:pt x="530" y="359"/>
                  </a:lnTo>
                  <a:lnTo>
                    <a:pt x="533" y="357"/>
                  </a:lnTo>
                  <a:lnTo>
                    <a:pt x="543" y="350"/>
                  </a:lnTo>
                  <a:lnTo>
                    <a:pt x="548" y="349"/>
                  </a:lnTo>
                  <a:lnTo>
                    <a:pt x="552" y="351"/>
                  </a:lnTo>
                  <a:lnTo>
                    <a:pt x="557" y="352"/>
                  </a:lnTo>
                  <a:lnTo>
                    <a:pt x="556" y="349"/>
                  </a:lnTo>
                  <a:lnTo>
                    <a:pt x="559" y="349"/>
                  </a:lnTo>
                  <a:lnTo>
                    <a:pt x="562" y="349"/>
                  </a:lnTo>
                  <a:lnTo>
                    <a:pt x="565" y="349"/>
                  </a:lnTo>
                  <a:close/>
                  <a:moveTo>
                    <a:pt x="86" y="336"/>
                  </a:moveTo>
                  <a:lnTo>
                    <a:pt x="89" y="339"/>
                  </a:lnTo>
                  <a:lnTo>
                    <a:pt x="89" y="343"/>
                  </a:lnTo>
                  <a:lnTo>
                    <a:pt x="90" y="346"/>
                  </a:lnTo>
                  <a:lnTo>
                    <a:pt x="89" y="349"/>
                  </a:lnTo>
                  <a:lnTo>
                    <a:pt x="89" y="351"/>
                  </a:lnTo>
                  <a:lnTo>
                    <a:pt x="91" y="355"/>
                  </a:lnTo>
                  <a:lnTo>
                    <a:pt x="88" y="358"/>
                  </a:lnTo>
                  <a:lnTo>
                    <a:pt x="85" y="360"/>
                  </a:lnTo>
                  <a:lnTo>
                    <a:pt x="82" y="358"/>
                  </a:lnTo>
                  <a:lnTo>
                    <a:pt x="80" y="361"/>
                  </a:lnTo>
                  <a:lnTo>
                    <a:pt x="79" y="351"/>
                  </a:lnTo>
                  <a:lnTo>
                    <a:pt x="80" y="348"/>
                  </a:lnTo>
                  <a:lnTo>
                    <a:pt x="80" y="343"/>
                  </a:lnTo>
                  <a:lnTo>
                    <a:pt x="82" y="339"/>
                  </a:lnTo>
                  <a:lnTo>
                    <a:pt x="86" y="336"/>
                  </a:lnTo>
                  <a:close/>
                  <a:moveTo>
                    <a:pt x="42" y="306"/>
                  </a:moveTo>
                  <a:lnTo>
                    <a:pt x="46" y="309"/>
                  </a:lnTo>
                  <a:lnTo>
                    <a:pt x="43" y="309"/>
                  </a:lnTo>
                  <a:lnTo>
                    <a:pt x="42" y="306"/>
                  </a:lnTo>
                  <a:close/>
                  <a:moveTo>
                    <a:pt x="443" y="296"/>
                  </a:moveTo>
                  <a:lnTo>
                    <a:pt x="446" y="299"/>
                  </a:lnTo>
                  <a:lnTo>
                    <a:pt x="446" y="302"/>
                  </a:lnTo>
                  <a:lnTo>
                    <a:pt x="442" y="304"/>
                  </a:lnTo>
                  <a:lnTo>
                    <a:pt x="442" y="301"/>
                  </a:lnTo>
                  <a:lnTo>
                    <a:pt x="439" y="299"/>
                  </a:lnTo>
                  <a:lnTo>
                    <a:pt x="441" y="297"/>
                  </a:lnTo>
                  <a:lnTo>
                    <a:pt x="443" y="296"/>
                  </a:lnTo>
                  <a:close/>
                  <a:moveTo>
                    <a:pt x="473" y="291"/>
                  </a:moveTo>
                  <a:lnTo>
                    <a:pt x="478" y="291"/>
                  </a:lnTo>
                  <a:lnTo>
                    <a:pt x="478" y="292"/>
                  </a:lnTo>
                  <a:lnTo>
                    <a:pt x="482" y="295"/>
                  </a:lnTo>
                  <a:lnTo>
                    <a:pt x="485" y="293"/>
                  </a:lnTo>
                  <a:lnTo>
                    <a:pt x="486" y="297"/>
                  </a:lnTo>
                  <a:lnTo>
                    <a:pt x="485" y="300"/>
                  </a:lnTo>
                  <a:lnTo>
                    <a:pt x="486" y="303"/>
                  </a:lnTo>
                  <a:lnTo>
                    <a:pt x="489" y="312"/>
                  </a:lnTo>
                  <a:lnTo>
                    <a:pt x="490" y="315"/>
                  </a:lnTo>
                  <a:lnTo>
                    <a:pt x="487" y="318"/>
                  </a:lnTo>
                  <a:lnTo>
                    <a:pt x="488" y="322"/>
                  </a:lnTo>
                  <a:lnTo>
                    <a:pt x="483" y="327"/>
                  </a:lnTo>
                  <a:lnTo>
                    <a:pt x="483" y="330"/>
                  </a:lnTo>
                  <a:lnTo>
                    <a:pt x="480" y="331"/>
                  </a:lnTo>
                  <a:lnTo>
                    <a:pt x="476" y="328"/>
                  </a:lnTo>
                  <a:lnTo>
                    <a:pt x="474" y="326"/>
                  </a:lnTo>
                  <a:lnTo>
                    <a:pt x="471" y="326"/>
                  </a:lnTo>
                  <a:lnTo>
                    <a:pt x="470" y="322"/>
                  </a:lnTo>
                  <a:lnTo>
                    <a:pt x="473" y="320"/>
                  </a:lnTo>
                  <a:lnTo>
                    <a:pt x="476" y="319"/>
                  </a:lnTo>
                  <a:lnTo>
                    <a:pt x="476" y="315"/>
                  </a:lnTo>
                  <a:lnTo>
                    <a:pt x="476" y="311"/>
                  </a:lnTo>
                  <a:lnTo>
                    <a:pt x="473" y="309"/>
                  </a:lnTo>
                  <a:lnTo>
                    <a:pt x="473" y="306"/>
                  </a:lnTo>
                  <a:lnTo>
                    <a:pt x="469" y="304"/>
                  </a:lnTo>
                  <a:lnTo>
                    <a:pt x="463" y="301"/>
                  </a:lnTo>
                  <a:lnTo>
                    <a:pt x="462" y="299"/>
                  </a:lnTo>
                  <a:lnTo>
                    <a:pt x="462" y="295"/>
                  </a:lnTo>
                  <a:lnTo>
                    <a:pt x="473" y="291"/>
                  </a:lnTo>
                  <a:close/>
                  <a:moveTo>
                    <a:pt x="273" y="289"/>
                  </a:moveTo>
                  <a:lnTo>
                    <a:pt x="277" y="290"/>
                  </a:lnTo>
                  <a:lnTo>
                    <a:pt x="278" y="293"/>
                  </a:lnTo>
                  <a:lnTo>
                    <a:pt x="282" y="295"/>
                  </a:lnTo>
                  <a:lnTo>
                    <a:pt x="284" y="300"/>
                  </a:lnTo>
                  <a:lnTo>
                    <a:pt x="286" y="304"/>
                  </a:lnTo>
                  <a:lnTo>
                    <a:pt x="291" y="306"/>
                  </a:lnTo>
                  <a:lnTo>
                    <a:pt x="295" y="308"/>
                  </a:lnTo>
                  <a:lnTo>
                    <a:pt x="298" y="309"/>
                  </a:lnTo>
                  <a:lnTo>
                    <a:pt x="301" y="310"/>
                  </a:lnTo>
                  <a:lnTo>
                    <a:pt x="305" y="309"/>
                  </a:lnTo>
                  <a:lnTo>
                    <a:pt x="308" y="310"/>
                  </a:lnTo>
                  <a:lnTo>
                    <a:pt x="309" y="312"/>
                  </a:lnTo>
                  <a:lnTo>
                    <a:pt x="314" y="314"/>
                  </a:lnTo>
                  <a:lnTo>
                    <a:pt x="317" y="314"/>
                  </a:lnTo>
                  <a:lnTo>
                    <a:pt x="321" y="314"/>
                  </a:lnTo>
                  <a:lnTo>
                    <a:pt x="325" y="314"/>
                  </a:lnTo>
                  <a:lnTo>
                    <a:pt x="327" y="312"/>
                  </a:lnTo>
                  <a:lnTo>
                    <a:pt x="330" y="312"/>
                  </a:lnTo>
                  <a:lnTo>
                    <a:pt x="333" y="312"/>
                  </a:lnTo>
                  <a:lnTo>
                    <a:pt x="338" y="312"/>
                  </a:lnTo>
                  <a:lnTo>
                    <a:pt x="338" y="316"/>
                  </a:lnTo>
                  <a:lnTo>
                    <a:pt x="346" y="322"/>
                  </a:lnTo>
                  <a:lnTo>
                    <a:pt x="346" y="325"/>
                  </a:lnTo>
                  <a:lnTo>
                    <a:pt x="345" y="328"/>
                  </a:lnTo>
                  <a:lnTo>
                    <a:pt x="345" y="332"/>
                  </a:lnTo>
                  <a:lnTo>
                    <a:pt x="346" y="334"/>
                  </a:lnTo>
                  <a:lnTo>
                    <a:pt x="348" y="337"/>
                  </a:lnTo>
                  <a:lnTo>
                    <a:pt x="349" y="341"/>
                  </a:lnTo>
                  <a:lnTo>
                    <a:pt x="351" y="343"/>
                  </a:lnTo>
                  <a:lnTo>
                    <a:pt x="352" y="346"/>
                  </a:lnTo>
                  <a:lnTo>
                    <a:pt x="353" y="348"/>
                  </a:lnTo>
                  <a:lnTo>
                    <a:pt x="354" y="351"/>
                  </a:lnTo>
                  <a:lnTo>
                    <a:pt x="359" y="353"/>
                  </a:lnTo>
                  <a:lnTo>
                    <a:pt x="363" y="354"/>
                  </a:lnTo>
                  <a:lnTo>
                    <a:pt x="366" y="355"/>
                  </a:lnTo>
                  <a:lnTo>
                    <a:pt x="369" y="354"/>
                  </a:lnTo>
                  <a:lnTo>
                    <a:pt x="372" y="354"/>
                  </a:lnTo>
                  <a:lnTo>
                    <a:pt x="378" y="351"/>
                  </a:lnTo>
                  <a:lnTo>
                    <a:pt x="378" y="357"/>
                  </a:lnTo>
                  <a:lnTo>
                    <a:pt x="380" y="361"/>
                  </a:lnTo>
                  <a:lnTo>
                    <a:pt x="380" y="366"/>
                  </a:lnTo>
                  <a:lnTo>
                    <a:pt x="377" y="370"/>
                  </a:lnTo>
                  <a:lnTo>
                    <a:pt x="374" y="372"/>
                  </a:lnTo>
                  <a:lnTo>
                    <a:pt x="370" y="368"/>
                  </a:lnTo>
                  <a:lnTo>
                    <a:pt x="367" y="368"/>
                  </a:lnTo>
                  <a:lnTo>
                    <a:pt x="368" y="371"/>
                  </a:lnTo>
                  <a:lnTo>
                    <a:pt x="364" y="372"/>
                  </a:lnTo>
                  <a:lnTo>
                    <a:pt x="362" y="369"/>
                  </a:lnTo>
                  <a:lnTo>
                    <a:pt x="360" y="365"/>
                  </a:lnTo>
                  <a:lnTo>
                    <a:pt x="356" y="362"/>
                  </a:lnTo>
                  <a:lnTo>
                    <a:pt x="354" y="363"/>
                  </a:lnTo>
                  <a:lnTo>
                    <a:pt x="352" y="361"/>
                  </a:lnTo>
                  <a:lnTo>
                    <a:pt x="351" y="358"/>
                  </a:lnTo>
                  <a:lnTo>
                    <a:pt x="350" y="354"/>
                  </a:lnTo>
                  <a:lnTo>
                    <a:pt x="347" y="351"/>
                  </a:lnTo>
                  <a:lnTo>
                    <a:pt x="344" y="352"/>
                  </a:lnTo>
                  <a:lnTo>
                    <a:pt x="345" y="349"/>
                  </a:lnTo>
                  <a:lnTo>
                    <a:pt x="342" y="349"/>
                  </a:lnTo>
                  <a:lnTo>
                    <a:pt x="343" y="344"/>
                  </a:lnTo>
                  <a:lnTo>
                    <a:pt x="339" y="343"/>
                  </a:lnTo>
                  <a:lnTo>
                    <a:pt x="335" y="344"/>
                  </a:lnTo>
                  <a:lnTo>
                    <a:pt x="338" y="341"/>
                  </a:lnTo>
                  <a:lnTo>
                    <a:pt x="336" y="337"/>
                  </a:lnTo>
                  <a:lnTo>
                    <a:pt x="331" y="338"/>
                  </a:lnTo>
                  <a:lnTo>
                    <a:pt x="326" y="340"/>
                  </a:lnTo>
                  <a:lnTo>
                    <a:pt x="321" y="339"/>
                  </a:lnTo>
                  <a:lnTo>
                    <a:pt x="317" y="341"/>
                  </a:lnTo>
                  <a:lnTo>
                    <a:pt x="311" y="340"/>
                  </a:lnTo>
                  <a:lnTo>
                    <a:pt x="307" y="342"/>
                  </a:lnTo>
                  <a:lnTo>
                    <a:pt x="303" y="337"/>
                  </a:lnTo>
                  <a:lnTo>
                    <a:pt x="304" y="333"/>
                  </a:lnTo>
                  <a:lnTo>
                    <a:pt x="302" y="328"/>
                  </a:lnTo>
                  <a:lnTo>
                    <a:pt x="296" y="327"/>
                  </a:lnTo>
                  <a:lnTo>
                    <a:pt x="293" y="326"/>
                  </a:lnTo>
                  <a:lnTo>
                    <a:pt x="290" y="322"/>
                  </a:lnTo>
                  <a:lnTo>
                    <a:pt x="288" y="320"/>
                  </a:lnTo>
                  <a:lnTo>
                    <a:pt x="285" y="318"/>
                  </a:lnTo>
                  <a:lnTo>
                    <a:pt x="281" y="316"/>
                  </a:lnTo>
                  <a:lnTo>
                    <a:pt x="278" y="314"/>
                  </a:lnTo>
                  <a:lnTo>
                    <a:pt x="268" y="309"/>
                  </a:lnTo>
                  <a:lnTo>
                    <a:pt x="264" y="308"/>
                  </a:lnTo>
                  <a:lnTo>
                    <a:pt x="260" y="309"/>
                  </a:lnTo>
                  <a:lnTo>
                    <a:pt x="256" y="307"/>
                  </a:lnTo>
                  <a:lnTo>
                    <a:pt x="253" y="307"/>
                  </a:lnTo>
                  <a:lnTo>
                    <a:pt x="249" y="307"/>
                  </a:lnTo>
                  <a:lnTo>
                    <a:pt x="253" y="310"/>
                  </a:lnTo>
                  <a:lnTo>
                    <a:pt x="243" y="313"/>
                  </a:lnTo>
                  <a:lnTo>
                    <a:pt x="242" y="311"/>
                  </a:lnTo>
                  <a:lnTo>
                    <a:pt x="246" y="308"/>
                  </a:lnTo>
                  <a:lnTo>
                    <a:pt x="249" y="306"/>
                  </a:lnTo>
                  <a:lnTo>
                    <a:pt x="254" y="303"/>
                  </a:lnTo>
                  <a:lnTo>
                    <a:pt x="256" y="300"/>
                  </a:lnTo>
                  <a:lnTo>
                    <a:pt x="259" y="298"/>
                  </a:lnTo>
                  <a:lnTo>
                    <a:pt x="259" y="296"/>
                  </a:lnTo>
                  <a:lnTo>
                    <a:pt x="266" y="293"/>
                  </a:lnTo>
                  <a:lnTo>
                    <a:pt x="270" y="289"/>
                  </a:lnTo>
                  <a:lnTo>
                    <a:pt x="273" y="289"/>
                  </a:lnTo>
                  <a:close/>
                  <a:moveTo>
                    <a:pt x="357" y="278"/>
                  </a:moveTo>
                  <a:lnTo>
                    <a:pt x="364" y="280"/>
                  </a:lnTo>
                  <a:lnTo>
                    <a:pt x="366" y="284"/>
                  </a:lnTo>
                  <a:lnTo>
                    <a:pt x="366" y="285"/>
                  </a:lnTo>
                  <a:lnTo>
                    <a:pt x="371" y="289"/>
                  </a:lnTo>
                  <a:lnTo>
                    <a:pt x="374" y="292"/>
                  </a:lnTo>
                  <a:lnTo>
                    <a:pt x="374" y="295"/>
                  </a:lnTo>
                  <a:lnTo>
                    <a:pt x="371" y="296"/>
                  </a:lnTo>
                  <a:lnTo>
                    <a:pt x="368" y="295"/>
                  </a:lnTo>
                  <a:lnTo>
                    <a:pt x="364" y="295"/>
                  </a:lnTo>
                  <a:lnTo>
                    <a:pt x="367" y="293"/>
                  </a:lnTo>
                  <a:lnTo>
                    <a:pt x="366" y="291"/>
                  </a:lnTo>
                  <a:lnTo>
                    <a:pt x="362" y="290"/>
                  </a:lnTo>
                  <a:lnTo>
                    <a:pt x="359" y="288"/>
                  </a:lnTo>
                  <a:lnTo>
                    <a:pt x="356" y="289"/>
                  </a:lnTo>
                  <a:lnTo>
                    <a:pt x="358" y="284"/>
                  </a:lnTo>
                  <a:lnTo>
                    <a:pt x="357" y="282"/>
                  </a:lnTo>
                  <a:lnTo>
                    <a:pt x="357" y="278"/>
                  </a:lnTo>
                  <a:close/>
                  <a:moveTo>
                    <a:pt x="281" y="271"/>
                  </a:moveTo>
                  <a:lnTo>
                    <a:pt x="284" y="271"/>
                  </a:lnTo>
                  <a:lnTo>
                    <a:pt x="285" y="273"/>
                  </a:lnTo>
                  <a:lnTo>
                    <a:pt x="283" y="275"/>
                  </a:lnTo>
                  <a:lnTo>
                    <a:pt x="280" y="277"/>
                  </a:lnTo>
                  <a:lnTo>
                    <a:pt x="277" y="277"/>
                  </a:lnTo>
                  <a:lnTo>
                    <a:pt x="279" y="274"/>
                  </a:lnTo>
                  <a:lnTo>
                    <a:pt x="281" y="271"/>
                  </a:lnTo>
                  <a:close/>
                  <a:moveTo>
                    <a:pt x="291" y="269"/>
                  </a:moveTo>
                  <a:lnTo>
                    <a:pt x="294" y="270"/>
                  </a:lnTo>
                  <a:lnTo>
                    <a:pt x="299" y="272"/>
                  </a:lnTo>
                  <a:lnTo>
                    <a:pt x="303" y="274"/>
                  </a:lnTo>
                  <a:lnTo>
                    <a:pt x="306" y="274"/>
                  </a:lnTo>
                  <a:lnTo>
                    <a:pt x="304" y="278"/>
                  </a:lnTo>
                  <a:lnTo>
                    <a:pt x="301" y="279"/>
                  </a:lnTo>
                  <a:lnTo>
                    <a:pt x="297" y="279"/>
                  </a:lnTo>
                  <a:lnTo>
                    <a:pt x="296" y="276"/>
                  </a:lnTo>
                  <a:lnTo>
                    <a:pt x="293" y="273"/>
                  </a:lnTo>
                  <a:lnTo>
                    <a:pt x="290" y="269"/>
                  </a:lnTo>
                  <a:lnTo>
                    <a:pt x="291" y="269"/>
                  </a:lnTo>
                  <a:close/>
                  <a:moveTo>
                    <a:pt x="314" y="258"/>
                  </a:moveTo>
                  <a:lnTo>
                    <a:pt x="316" y="260"/>
                  </a:lnTo>
                  <a:lnTo>
                    <a:pt x="315" y="263"/>
                  </a:lnTo>
                  <a:lnTo>
                    <a:pt x="314" y="266"/>
                  </a:lnTo>
                  <a:lnTo>
                    <a:pt x="313" y="269"/>
                  </a:lnTo>
                  <a:lnTo>
                    <a:pt x="308" y="272"/>
                  </a:lnTo>
                  <a:lnTo>
                    <a:pt x="311" y="268"/>
                  </a:lnTo>
                  <a:lnTo>
                    <a:pt x="311" y="264"/>
                  </a:lnTo>
                  <a:lnTo>
                    <a:pt x="314" y="258"/>
                  </a:lnTo>
                  <a:close/>
                  <a:moveTo>
                    <a:pt x="16" y="255"/>
                  </a:moveTo>
                  <a:lnTo>
                    <a:pt x="20" y="256"/>
                  </a:lnTo>
                  <a:lnTo>
                    <a:pt x="20" y="257"/>
                  </a:lnTo>
                  <a:lnTo>
                    <a:pt x="22" y="259"/>
                  </a:lnTo>
                  <a:lnTo>
                    <a:pt x="20" y="262"/>
                  </a:lnTo>
                  <a:lnTo>
                    <a:pt x="16" y="265"/>
                  </a:lnTo>
                  <a:lnTo>
                    <a:pt x="15" y="268"/>
                  </a:lnTo>
                  <a:lnTo>
                    <a:pt x="20" y="272"/>
                  </a:lnTo>
                  <a:lnTo>
                    <a:pt x="22" y="274"/>
                  </a:lnTo>
                  <a:lnTo>
                    <a:pt x="24" y="285"/>
                  </a:lnTo>
                  <a:lnTo>
                    <a:pt x="28" y="286"/>
                  </a:lnTo>
                  <a:lnTo>
                    <a:pt x="31" y="289"/>
                  </a:lnTo>
                  <a:lnTo>
                    <a:pt x="35" y="286"/>
                  </a:lnTo>
                  <a:lnTo>
                    <a:pt x="38" y="292"/>
                  </a:lnTo>
                  <a:lnTo>
                    <a:pt x="34" y="293"/>
                  </a:lnTo>
                  <a:lnTo>
                    <a:pt x="30" y="293"/>
                  </a:lnTo>
                  <a:lnTo>
                    <a:pt x="26" y="291"/>
                  </a:lnTo>
                  <a:lnTo>
                    <a:pt x="23" y="291"/>
                  </a:lnTo>
                  <a:lnTo>
                    <a:pt x="20" y="288"/>
                  </a:lnTo>
                  <a:lnTo>
                    <a:pt x="18" y="285"/>
                  </a:lnTo>
                  <a:lnTo>
                    <a:pt x="17" y="279"/>
                  </a:lnTo>
                  <a:lnTo>
                    <a:pt x="14" y="276"/>
                  </a:lnTo>
                  <a:lnTo>
                    <a:pt x="10" y="274"/>
                  </a:lnTo>
                  <a:lnTo>
                    <a:pt x="7" y="270"/>
                  </a:lnTo>
                  <a:lnTo>
                    <a:pt x="4" y="269"/>
                  </a:lnTo>
                  <a:lnTo>
                    <a:pt x="3" y="266"/>
                  </a:lnTo>
                  <a:lnTo>
                    <a:pt x="0" y="263"/>
                  </a:lnTo>
                  <a:lnTo>
                    <a:pt x="2" y="260"/>
                  </a:lnTo>
                  <a:lnTo>
                    <a:pt x="9" y="258"/>
                  </a:lnTo>
                  <a:lnTo>
                    <a:pt x="13" y="256"/>
                  </a:lnTo>
                  <a:lnTo>
                    <a:pt x="16" y="255"/>
                  </a:lnTo>
                  <a:close/>
                  <a:moveTo>
                    <a:pt x="322" y="250"/>
                  </a:moveTo>
                  <a:lnTo>
                    <a:pt x="325" y="254"/>
                  </a:lnTo>
                  <a:lnTo>
                    <a:pt x="321" y="253"/>
                  </a:lnTo>
                  <a:lnTo>
                    <a:pt x="321" y="250"/>
                  </a:lnTo>
                  <a:lnTo>
                    <a:pt x="322" y="250"/>
                  </a:lnTo>
                  <a:close/>
                  <a:moveTo>
                    <a:pt x="389" y="218"/>
                  </a:moveTo>
                  <a:lnTo>
                    <a:pt x="386" y="227"/>
                  </a:lnTo>
                  <a:lnTo>
                    <a:pt x="384" y="223"/>
                  </a:lnTo>
                  <a:lnTo>
                    <a:pt x="385" y="218"/>
                  </a:lnTo>
                  <a:lnTo>
                    <a:pt x="389" y="218"/>
                  </a:lnTo>
                  <a:close/>
                  <a:moveTo>
                    <a:pt x="484" y="214"/>
                  </a:moveTo>
                  <a:lnTo>
                    <a:pt x="487" y="216"/>
                  </a:lnTo>
                  <a:lnTo>
                    <a:pt x="490" y="217"/>
                  </a:lnTo>
                  <a:lnTo>
                    <a:pt x="490" y="218"/>
                  </a:lnTo>
                  <a:lnTo>
                    <a:pt x="488" y="223"/>
                  </a:lnTo>
                  <a:lnTo>
                    <a:pt x="492" y="226"/>
                  </a:lnTo>
                  <a:lnTo>
                    <a:pt x="495" y="227"/>
                  </a:lnTo>
                  <a:lnTo>
                    <a:pt x="499" y="230"/>
                  </a:lnTo>
                  <a:lnTo>
                    <a:pt x="501" y="233"/>
                  </a:lnTo>
                  <a:lnTo>
                    <a:pt x="503" y="235"/>
                  </a:lnTo>
                  <a:lnTo>
                    <a:pt x="506" y="239"/>
                  </a:lnTo>
                  <a:lnTo>
                    <a:pt x="509" y="241"/>
                  </a:lnTo>
                  <a:lnTo>
                    <a:pt x="508" y="244"/>
                  </a:lnTo>
                  <a:lnTo>
                    <a:pt x="505" y="245"/>
                  </a:lnTo>
                  <a:lnTo>
                    <a:pt x="502" y="242"/>
                  </a:lnTo>
                  <a:lnTo>
                    <a:pt x="502" y="239"/>
                  </a:lnTo>
                  <a:lnTo>
                    <a:pt x="500" y="237"/>
                  </a:lnTo>
                  <a:lnTo>
                    <a:pt x="497" y="237"/>
                  </a:lnTo>
                  <a:lnTo>
                    <a:pt x="500" y="241"/>
                  </a:lnTo>
                  <a:lnTo>
                    <a:pt x="503" y="244"/>
                  </a:lnTo>
                  <a:lnTo>
                    <a:pt x="505" y="247"/>
                  </a:lnTo>
                  <a:lnTo>
                    <a:pt x="501" y="249"/>
                  </a:lnTo>
                  <a:lnTo>
                    <a:pt x="497" y="251"/>
                  </a:lnTo>
                  <a:lnTo>
                    <a:pt x="493" y="250"/>
                  </a:lnTo>
                  <a:lnTo>
                    <a:pt x="491" y="251"/>
                  </a:lnTo>
                  <a:lnTo>
                    <a:pt x="488" y="250"/>
                  </a:lnTo>
                  <a:lnTo>
                    <a:pt x="481" y="249"/>
                  </a:lnTo>
                  <a:lnTo>
                    <a:pt x="478" y="250"/>
                  </a:lnTo>
                  <a:lnTo>
                    <a:pt x="474" y="247"/>
                  </a:lnTo>
                  <a:lnTo>
                    <a:pt x="476" y="243"/>
                  </a:lnTo>
                  <a:lnTo>
                    <a:pt x="478" y="240"/>
                  </a:lnTo>
                  <a:lnTo>
                    <a:pt x="482" y="237"/>
                  </a:lnTo>
                  <a:lnTo>
                    <a:pt x="484" y="234"/>
                  </a:lnTo>
                  <a:lnTo>
                    <a:pt x="480" y="232"/>
                  </a:lnTo>
                  <a:lnTo>
                    <a:pt x="476" y="233"/>
                  </a:lnTo>
                  <a:lnTo>
                    <a:pt x="474" y="238"/>
                  </a:lnTo>
                  <a:lnTo>
                    <a:pt x="472" y="243"/>
                  </a:lnTo>
                  <a:lnTo>
                    <a:pt x="467" y="245"/>
                  </a:lnTo>
                  <a:lnTo>
                    <a:pt x="461" y="244"/>
                  </a:lnTo>
                  <a:lnTo>
                    <a:pt x="458" y="243"/>
                  </a:lnTo>
                  <a:lnTo>
                    <a:pt x="452" y="241"/>
                  </a:lnTo>
                  <a:lnTo>
                    <a:pt x="451" y="238"/>
                  </a:lnTo>
                  <a:lnTo>
                    <a:pt x="451" y="235"/>
                  </a:lnTo>
                  <a:lnTo>
                    <a:pt x="454" y="230"/>
                  </a:lnTo>
                  <a:lnTo>
                    <a:pt x="459" y="230"/>
                  </a:lnTo>
                  <a:lnTo>
                    <a:pt x="461" y="228"/>
                  </a:lnTo>
                  <a:lnTo>
                    <a:pt x="464" y="227"/>
                  </a:lnTo>
                  <a:lnTo>
                    <a:pt x="467" y="225"/>
                  </a:lnTo>
                  <a:lnTo>
                    <a:pt x="471" y="224"/>
                  </a:lnTo>
                  <a:lnTo>
                    <a:pt x="473" y="222"/>
                  </a:lnTo>
                  <a:lnTo>
                    <a:pt x="471" y="217"/>
                  </a:lnTo>
                  <a:lnTo>
                    <a:pt x="484" y="214"/>
                  </a:lnTo>
                  <a:close/>
                  <a:moveTo>
                    <a:pt x="409" y="168"/>
                  </a:moveTo>
                  <a:lnTo>
                    <a:pt x="409" y="170"/>
                  </a:lnTo>
                  <a:lnTo>
                    <a:pt x="410" y="172"/>
                  </a:lnTo>
                  <a:lnTo>
                    <a:pt x="407" y="175"/>
                  </a:lnTo>
                  <a:lnTo>
                    <a:pt x="407" y="180"/>
                  </a:lnTo>
                  <a:lnTo>
                    <a:pt x="405" y="181"/>
                  </a:lnTo>
                  <a:lnTo>
                    <a:pt x="405" y="184"/>
                  </a:lnTo>
                  <a:lnTo>
                    <a:pt x="406" y="187"/>
                  </a:lnTo>
                  <a:lnTo>
                    <a:pt x="407" y="190"/>
                  </a:lnTo>
                  <a:lnTo>
                    <a:pt x="403" y="191"/>
                  </a:lnTo>
                  <a:lnTo>
                    <a:pt x="400" y="189"/>
                  </a:lnTo>
                  <a:lnTo>
                    <a:pt x="399" y="186"/>
                  </a:lnTo>
                  <a:lnTo>
                    <a:pt x="399" y="183"/>
                  </a:lnTo>
                  <a:lnTo>
                    <a:pt x="397" y="182"/>
                  </a:lnTo>
                  <a:lnTo>
                    <a:pt x="393" y="185"/>
                  </a:lnTo>
                  <a:lnTo>
                    <a:pt x="393" y="188"/>
                  </a:lnTo>
                  <a:lnTo>
                    <a:pt x="397" y="191"/>
                  </a:lnTo>
                  <a:lnTo>
                    <a:pt x="393" y="193"/>
                  </a:lnTo>
                  <a:lnTo>
                    <a:pt x="392" y="189"/>
                  </a:lnTo>
                  <a:lnTo>
                    <a:pt x="389" y="191"/>
                  </a:lnTo>
                  <a:lnTo>
                    <a:pt x="385" y="191"/>
                  </a:lnTo>
                  <a:lnTo>
                    <a:pt x="383" y="188"/>
                  </a:lnTo>
                  <a:lnTo>
                    <a:pt x="384" y="185"/>
                  </a:lnTo>
                  <a:lnTo>
                    <a:pt x="383" y="183"/>
                  </a:lnTo>
                  <a:lnTo>
                    <a:pt x="381" y="179"/>
                  </a:lnTo>
                  <a:lnTo>
                    <a:pt x="387" y="175"/>
                  </a:lnTo>
                  <a:lnTo>
                    <a:pt x="390" y="176"/>
                  </a:lnTo>
                  <a:lnTo>
                    <a:pt x="393" y="174"/>
                  </a:lnTo>
                  <a:lnTo>
                    <a:pt x="397" y="175"/>
                  </a:lnTo>
                  <a:lnTo>
                    <a:pt x="399" y="177"/>
                  </a:lnTo>
                  <a:lnTo>
                    <a:pt x="402" y="176"/>
                  </a:lnTo>
                  <a:lnTo>
                    <a:pt x="404" y="171"/>
                  </a:lnTo>
                  <a:lnTo>
                    <a:pt x="407" y="170"/>
                  </a:lnTo>
                  <a:lnTo>
                    <a:pt x="409" y="168"/>
                  </a:lnTo>
                  <a:close/>
                  <a:moveTo>
                    <a:pt x="410" y="122"/>
                  </a:moveTo>
                  <a:lnTo>
                    <a:pt x="416" y="123"/>
                  </a:lnTo>
                  <a:lnTo>
                    <a:pt x="417" y="123"/>
                  </a:lnTo>
                  <a:lnTo>
                    <a:pt x="419" y="127"/>
                  </a:lnTo>
                  <a:lnTo>
                    <a:pt x="413" y="133"/>
                  </a:lnTo>
                  <a:lnTo>
                    <a:pt x="409" y="132"/>
                  </a:lnTo>
                  <a:lnTo>
                    <a:pt x="403" y="129"/>
                  </a:lnTo>
                  <a:lnTo>
                    <a:pt x="406" y="124"/>
                  </a:lnTo>
                  <a:lnTo>
                    <a:pt x="410" y="122"/>
                  </a:lnTo>
                  <a:close/>
                  <a:moveTo>
                    <a:pt x="340" y="109"/>
                  </a:moveTo>
                  <a:lnTo>
                    <a:pt x="345" y="110"/>
                  </a:lnTo>
                  <a:lnTo>
                    <a:pt x="348" y="112"/>
                  </a:lnTo>
                  <a:lnTo>
                    <a:pt x="351" y="113"/>
                  </a:lnTo>
                  <a:lnTo>
                    <a:pt x="350" y="116"/>
                  </a:lnTo>
                  <a:lnTo>
                    <a:pt x="351" y="118"/>
                  </a:lnTo>
                  <a:lnTo>
                    <a:pt x="352" y="122"/>
                  </a:lnTo>
                  <a:lnTo>
                    <a:pt x="353" y="124"/>
                  </a:lnTo>
                  <a:lnTo>
                    <a:pt x="350" y="126"/>
                  </a:lnTo>
                  <a:lnTo>
                    <a:pt x="347" y="127"/>
                  </a:lnTo>
                  <a:lnTo>
                    <a:pt x="345" y="130"/>
                  </a:lnTo>
                  <a:lnTo>
                    <a:pt x="341" y="128"/>
                  </a:lnTo>
                  <a:lnTo>
                    <a:pt x="337" y="126"/>
                  </a:lnTo>
                  <a:lnTo>
                    <a:pt x="334" y="126"/>
                  </a:lnTo>
                  <a:lnTo>
                    <a:pt x="333" y="121"/>
                  </a:lnTo>
                  <a:lnTo>
                    <a:pt x="335" y="115"/>
                  </a:lnTo>
                  <a:lnTo>
                    <a:pt x="340" y="109"/>
                  </a:lnTo>
                  <a:close/>
                  <a:moveTo>
                    <a:pt x="432" y="0"/>
                  </a:moveTo>
                  <a:lnTo>
                    <a:pt x="436" y="2"/>
                  </a:lnTo>
                  <a:lnTo>
                    <a:pt x="440" y="1"/>
                  </a:lnTo>
                  <a:lnTo>
                    <a:pt x="443" y="1"/>
                  </a:lnTo>
                  <a:lnTo>
                    <a:pt x="448" y="2"/>
                  </a:lnTo>
                  <a:lnTo>
                    <a:pt x="450" y="5"/>
                  </a:lnTo>
                  <a:lnTo>
                    <a:pt x="455" y="7"/>
                  </a:lnTo>
                  <a:lnTo>
                    <a:pt x="458" y="8"/>
                  </a:lnTo>
                  <a:lnTo>
                    <a:pt x="461" y="9"/>
                  </a:lnTo>
                  <a:lnTo>
                    <a:pt x="461" y="12"/>
                  </a:lnTo>
                  <a:lnTo>
                    <a:pt x="463" y="17"/>
                  </a:lnTo>
                  <a:lnTo>
                    <a:pt x="464" y="20"/>
                  </a:lnTo>
                  <a:lnTo>
                    <a:pt x="466" y="24"/>
                  </a:lnTo>
                  <a:lnTo>
                    <a:pt x="467" y="28"/>
                  </a:lnTo>
                  <a:lnTo>
                    <a:pt x="467" y="32"/>
                  </a:lnTo>
                  <a:lnTo>
                    <a:pt x="463" y="33"/>
                  </a:lnTo>
                  <a:lnTo>
                    <a:pt x="458" y="36"/>
                  </a:lnTo>
                  <a:lnTo>
                    <a:pt x="455" y="39"/>
                  </a:lnTo>
                  <a:lnTo>
                    <a:pt x="453" y="42"/>
                  </a:lnTo>
                  <a:lnTo>
                    <a:pt x="448" y="44"/>
                  </a:lnTo>
                  <a:lnTo>
                    <a:pt x="449" y="48"/>
                  </a:lnTo>
                  <a:lnTo>
                    <a:pt x="449" y="51"/>
                  </a:lnTo>
                  <a:lnTo>
                    <a:pt x="450" y="55"/>
                  </a:lnTo>
                  <a:lnTo>
                    <a:pt x="451" y="59"/>
                  </a:lnTo>
                  <a:lnTo>
                    <a:pt x="453" y="62"/>
                  </a:lnTo>
                  <a:lnTo>
                    <a:pt x="456" y="64"/>
                  </a:lnTo>
                  <a:lnTo>
                    <a:pt x="453" y="67"/>
                  </a:lnTo>
                  <a:lnTo>
                    <a:pt x="455" y="69"/>
                  </a:lnTo>
                  <a:lnTo>
                    <a:pt x="452" y="73"/>
                  </a:lnTo>
                  <a:lnTo>
                    <a:pt x="452" y="76"/>
                  </a:lnTo>
                  <a:lnTo>
                    <a:pt x="449" y="77"/>
                  </a:lnTo>
                  <a:lnTo>
                    <a:pt x="447" y="79"/>
                  </a:lnTo>
                  <a:lnTo>
                    <a:pt x="448" y="83"/>
                  </a:lnTo>
                  <a:lnTo>
                    <a:pt x="445" y="87"/>
                  </a:lnTo>
                  <a:lnTo>
                    <a:pt x="444" y="91"/>
                  </a:lnTo>
                  <a:lnTo>
                    <a:pt x="441" y="95"/>
                  </a:lnTo>
                  <a:lnTo>
                    <a:pt x="438" y="95"/>
                  </a:lnTo>
                  <a:lnTo>
                    <a:pt x="437" y="92"/>
                  </a:lnTo>
                  <a:lnTo>
                    <a:pt x="434" y="89"/>
                  </a:lnTo>
                  <a:lnTo>
                    <a:pt x="437" y="88"/>
                  </a:lnTo>
                  <a:lnTo>
                    <a:pt x="434" y="88"/>
                  </a:lnTo>
                  <a:lnTo>
                    <a:pt x="430" y="87"/>
                  </a:lnTo>
                  <a:lnTo>
                    <a:pt x="426" y="88"/>
                  </a:lnTo>
                  <a:lnTo>
                    <a:pt x="421" y="89"/>
                  </a:lnTo>
                  <a:lnTo>
                    <a:pt x="415" y="90"/>
                  </a:lnTo>
                  <a:lnTo>
                    <a:pt x="412" y="90"/>
                  </a:lnTo>
                  <a:lnTo>
                    <a:pt x="409" y="89"/>
                  </a:lnTo>
                  <a:lnTo>
                    <a:pt x="406" y="89"/>
                  </a:lnTo>
                  <a:lnTo>
                    <a:pt x="403" y="91"/>
                  </a:lnTo>
                  <a:lnTo>
                    <a:pt x="400" y="90"/>
                  </a:lnTo>
                  <a:lnTo>
                    <a:pt x="393" y="89"/>
                  </a:lnTo>
                  <a:lnTo>
                    <a:pt x="389" y="89"/>
                  </a:lnTo>
                  <a:lnTo>
                    <a:pt x="385" y="87"/>
                  </a:lnTo>
                  <a:lnTo>
                    <a:pt x="383" y="87"/>
                  </a:lnTo>
                  <a:lnTo>
                    <a:pt x="380" y="90"/>
                  </a:lnTo>
                  <a:lnTo>
                    <a:pt x="375" y="89"/>
                  </a:lnTo>
                  <a:lnTo>
                    <a:pt x="371" y="88"/>
                  </a:lnTo>
                  <a:lnTo>
                    <a:pt x="372" y="86"/>
                  </a:lnTo>
                  <a:lnTo>
                    <a:pt x="365" y="85"/>
                  </a:lnTo>
                  <a:lnTo>
                    <a:pt x="363" y="89"/>
                  </a:lnTo>
                  <a:lnTo>
                    <a:pt x="361" y="92"/>
                  </a:lnTo>
                  <a:lnTo>
                    <a:pt x="359" y="93"/>
                  </a:lnTo>
                  <a:lnTo>
                    <a:pt x="356" y="95"/>
                  </a:lnTo>
                  <a:lnTo>
                    <a:pt x="353" y="97"/>
                  </a:lnTo>
                  <a:lnTo>
                    <a:pt x="352" y="100"/>
                  </a:lnTo>
                  <a:lnTo>
                    <a:pt x="347" y="102"/>
                  </a:lnTo>
                  <a:lnTo>
                    <a:pt x="345" y="104"/>
                  </a:lnTo>
                  <a:lnTo>
                    <a:pt x="342" y="104"/>
                  </a:lnTo>
                  <a:lnTo>
                    <a:pt x="339" y="104"/>
                  </a:lnTo>
                  <a:lnTo>
                    <a:pt x="335" y="101"/>
                  </a:lnTo>
                  <a:lnTo>
                    <a:pt x="333" y="98"/>
                  </a:lnTo>
                  <a:lnTo>
                    <a:pt x="329" y="97"/>
                  </a:lnTo>
                  <a:lnTo>
                    <a:pt x="326" y="98"/>
                  </a:lnTo>
                  <a:lnTo>
                    <a:pt x="321" y="100"/>
                  </a:lnTo>
                  <a:lnTo>
                    <a:pt x="319" y="103"/>
                  </a:lnTo>
                  <a:lnTo>
                    <a:pt x="316" y="106"/>
                  </a:lnTo>
                  <a:lnTo>
                    <a:pt x="317" y="109"/>
                  </a:lnTo>
                  <a:lnTo>
                    <a:pt x="310" y="118"/>
                  </a:lnTo>
                  <a:lnTo>
                    <a:pt x="304" y="123"/>
                  </a:lnTo>
                  <a:lnTo>
                    <a:pt x="301" y="124"/>
                  </a:lnTo>
                  <a:lnTo>
                    <a:pt x="298" y="125"/>
                  </a:lnTo>
                  <a:lnTo>
                    <a:pt x="295" y="124"/>
                  </a:lnTo>
                  <a:lnTo>
                    <a:pt x="286" y="122"/>
                  </a:lnTo>
                  <a:lnTo>
                    <a:pt x="282" y="122"/>
                  </a:lnTo>
                  <a:lnTo>
                    <a:pt x="278" y="125"/>
                  </a:lnTo>
                  <a:lnTo>
                    <a:pt x="276" y="127"/>
                  </a:lnTo>
                  <a:lnTo>
                    <a:pt x="275" y="132"/>
                  </a:lnTo>
                  <a:lnTo>
                    <a:pt x="278" y="134"/>
                  </a:lnTo>
                  <a:lnTo>
                    <a:pt x="280" y="135"/>
                  </a:lnTo>
                  <a:lnTo>
                    <a:pt x="283" y="138"/>
                  </a:lnTo>
                  <a:lnTo>
                    <a:pt x="287" y="142"/>
                  </a:lnTo>
                  <a:lnTo>
                    <a:pt x="290" y="141"/>
                  </a:lnTo>
                  <a:lnTo>
                    <a:pt x="293" y="143"/>
                  </a:lnTo>
                  <a:lnTo>
                    <a:pt x="288" y="146"/>
                  </a:lnTo>
                  <a:lnTo>
                    <a:pt x="287" y="149"/>
                  </a:lnTo>
                  <a:lnTo>
                    <a:pt x="292" y="156"/>
                  </a:lnTo>
                  <a:lnTo>
                    <a:pt x="295" y="157"/>
                  </a:lnTo>
                  <a:lnTo>
                    <a:pt x="298" y="157"/>
                  </a:lnTo>
                  <a:lnTo>
                    <a:pt x="301" y="156"/>
                  </a:lnTo>
                  <a:lnTo>
                    <a:pt x="301" y="154"/>
                  </a:lnTo>
                  <a:lnTo>
                    <a:pt x="300" y="150"/>
                  </a:lnTo>
                  <a:lnTo>
                    <a:pt x="303" y="152"/>
                  </a:lnTo>
                  <a:lnTo>
                    <a:pt x="305" y="155"/>
                  </a:lnTo>
                  <a:lnTo>
                    <a:pt x="309" y="158"/>
                  </a:lnTo>
                  <a:lnTo>
                    <a:pt x="313" y="157"/>
                  </a:lnTo>
                  <a:lnTo>
                    <a:pt x="316" y="159"/>
                  </a:lnTo>
                  <a:lnTo>
                    <a:pt x="321" y="162"/>
                  </a:lnTo>
                  <a:lnTo>
                    <a:pt x="327" y="167"/>
                  </a:lnTo>
                  <a:lnTo>
                    <a:pt x="332" y="170"/>
                  </a:lnTo>
                  <a:lnTo>
                    <a:pt x="331" y="175"/>
                  </a:lnTo>
                  <a:lnTo>
                    <a:pt x="328" y="176"/>
                  </a:lnTo>
                  <a:lnTo>
                    <a:pt x="326" y="173"/>
                  </a:lnTo>
                  <a:lnTo>
                    <a:pt x="321" y="171"/>
                  </a:lnTo>
                  <a:lnTo>
                    <a:pt x="319" y="169"/>
                  </a:lnTo>
                  <a:lnTo>
                    <a:pt x="317" y="166"/>
                  </a:lnTo>
                  <a:lnTo>
                    <a:pt x="312" y="163"/>
                  </a:lnTo>
                  <a:lnTo>
                    <a:pt x="306" y="164"/>
                  </a:lnTo>
                  <a:lnTo>
                    <a:pt x="302" y="162"/>
                  </a:lnTo>
                  <a:lnTo>
                    <a:pt x="299" y="160"/>
                  </a:lnTo>
                  <a:lnTo>
                    <a:pt x="294" y="160"/>
                  </a:lnTo>
                  <a:lnTo>
                    <a:pt x="291" y="160"/>
                  </a:lnTo>
                  <a:lnTo>
                    <a:pt x="287" y="162"/>
                  </a:lnTo>
                  <a:lnTo>
                    <a:pt x="283" y="162"/>
                  </a:lnTo>
                  <a:lnTo>
                    <a:pt x="281" y="166"/>
                  </a:lnTo>
                  <a:lnTo>
                    <a:pt x="282" y="169"/>
                  </a:lnTo>
                  <a:lnTo>
                    <a:pt x="283" y="171"/>
                  </a:lnTo>
                  <a:lnTo>
                    <a:pt x="287" y="174"/>
                  </a:lnTo>
                  <a:lnTo>
                    <a:pt x="289" y="176"/>
                  </a:lnTo>
                  <a:lnTo>
                    <a:pt x="295" y="177"/>
                  </a:lnTo>
                  <a:lnTo>
                    <a:pt x="299" y="178"/>
                  </a:lnTo>
                  <a:lnTo>
                    <a:pt x="304" y="180"/>
                  </a:lnTo>
                  <a:lnTo>
                    <a:pt x="304" y="183"/>
                  </a:lnTo>
                  <a:lnTo>
                    <a:pt x="306" y="185"/>
                  </a:lnTo>
                  <a:lnTo>
                    <a:pt x="306" y="188"/>
                  </a:lnTo>
                  <a:lnTo>
                    <a:pt x="307" y="192"/>
                  </a:lnTo>
                  <a:lnTo>
                    <a:pt x="306" y="195"/>
                  </a:lnTo>
                  <a:lnTo>
                    <a:pt x="302" y="196"/>
                  </a:lnTo>
                  <a:lnTo>
                    <a:pt x="301" y="194"/>
                  </a:lnTo>
                  <a:lnTo>
                    <a:pt x="297" y="193"/>
                  </a:lnTo>
                  <a:lnTo>
                    <a:pt x="295" y="192"/>
                  </a:lnTo>
                  <a:lnTo>
                    <a:pt x="292" y="189"/>
                  </a:lnTo>
                  <a:lnTo>
                    <a:pt x="291" y="186"/>
                  </a:lnTo>
                  <a:lnTo>
                    <a:pt x="289" y="183"/>
                  </a:lnTo>
                  <a:lnTo>
                    <a:pt x="281" y="176"/>
                  </a:lnTo>
                  <a:lnTo>
                    <a:pt x="277" y="175"/>
                  </a:lnTo>
                  <a:lnTo>
                    <a:pt x="271" y="175"/>
                  </a:lnTo>
                  <a:lnTo>
                    <a:pt x="267" y="174"/>
                  </a:lnTo>
                  <a:lnTo>
                    <a:pt x="264" y="173"/>
                  </a:lnTo>
                  <a:lnTo>
                    <a:pt x="261" y="174"/>
                  </a:lnTo>
                  <a:lnTo>
                    <a:pt x="258" y="179"/>
                  </a:lnTo>
                  <a:lnTo>
                    <a:pt x="259" y="182"/>
                  </a:lnTo>
                  <a:lnTo>
                    <a:pt x="260" y="185"/>
                  </a:lnTo>
                  <a:lnTo>
                    <a:pt x="263" y="186"/>
                  </a:lnTo>
                  <a:lnTo>
                    <a:pt x="269" y="192"/>
                  </a:lnTo>
                  <a:lnTo>
                    <a:pt x="279" y="197"/>
                  </a:lnTo>
                  <a:lnTo>
                    <a:pt x="284" y="197"/>
                  </a:lnTo>
                  <a:lnTo>
                    <a:pt x="286" y="200"/>
                  </a:lnTo>
                  <a:lnTo>
                    <a:pt x="290" y="201"/>
                  </a:lnTo>
                  <a:lnTo>
                    <a:pt x="282" y="203"/>
                  </a:lnTo>
                  <a:lnTo>
                    <a:pt x="271" y="201"/>
                  </a:lnTo>
                  <a:lnTo>
                    <a:pt x="264" y="202"/>
                  </a:lnTo>
                  <a:lnTo>
                    <a:pt x="264" y="199"/>
                  </a:lnTo>
                  <a:lnTo>
                    <a:pt x="262" y="197"/>
                  </a:lnTo>
                  <a:lnTo>
                    <a:pt x="260" y="193"/>
                  </a:lnTo>
                  <a:lnTo>
                    <a:pt x="257" y="191"/>
                  </a:lnTo>
                  <a:lnTo>
                    <a:pt x="258" y="188"/>
                  </a:lnTo>
                  <a:lnTo>
                    <a:pt x="258" y="184"/>
                  </a:lnTo>
                  <a:lnTo>
                    <a:pt x="257" y="181"/>
                  </a:lnTo>
                  <a:lnTo>
                    <a:pt x="252" y="178"/>
                  </a:lnTo>
                  <a:lnTo>
                    <a:pt x="246" y="177"/>
                  </a:lnTo>
                  <a:lnTo>
                    <a:pt x="243" y="177"/>
                  </a:lnTo>
                  <a:lnTo>
                    <a:pt x="239" y="175"/>
                  </a:lnTo>
                  <a:lnTo>
                    <a:pt x="236" y="174"/>
                  </a:lnTo>
                  <a:lnTo>
                    <a:pt x="232" y="172"/>
                  </a:lnTo>
                  <a:lnTo>
                    <a:pt x="228" y="170"/>
                  </a:lnTo>
                  <a:lnTo>
                    <a:pt x="226" y="170"/>
                  </a:lnTo>
                  <a:lnTo>
                    <a:pt x="223" y="170"/>
                  </a:lnTo>
                  <a:lnTo>
                    <a:pt x="223" y="167"/>
                  </a:lnTo>
                  <a:lnTo>
                    <a:pt x="220" y="165"/>
                  </a:lnTo>
                  <a:lnTo>
                    <a:pt x="218" y="162"/>
                  </a:lnTo>
                  <a:lnTo>
                    <a:pt x="223" y="159"/>
                  </a:lnTo>
                  <a:lnTo>
                    <a:pt x="226" y="157"/>
                  </a:lnTo>
                  <a:lnTo>
                    <a:pt x="227" y="153"/>
                  </a:lnTo>
                  <a:lnTo>
                    <a:pt x="224" y="149"/>
                  </a:lnTo>
                  <a:lnTo>
                    <a:pt x="221" y="146"/>
                  </a:lnTo>
                  <a:lnTo>
                    <a:pt x="217" y="147"/>
                  </a:lnTo>
                  <a:lnTo>
                    <a:pt x="218" y="150"/>
                  </a:lnTo>
                  <a:lnTo>
                    <a:pt x="215" y="154"/>
                  </a:lnTo>
                  <a:lnTo>
                    <a:pt x="213" y="154"/>
                  </a:lnTo>
                  <a:lnTo>
                    <a:pt x="211" y="158"/>
                  </a:lnTo>
                  <a:lnTo>
                    <a:pt x="210" y="161"/>
                  </a:lnTo>
                  <a:lnTo>
                    <a:pt x="206" y="160"/>
                  </a:lnTo>
                  <a:lnTo>
                    <a:pt x="207" y="163"/>
                  </a:lnTo>
                  <a:lnTo>
                    <a:pt x="204" y="165"/>
                  </a:lnTo>
                  <a:lnTo>
                    <a:pt x="201" y="166"/>
                  </a:lnTo>
                  <a:lnTo>
                    <a:pt x="203" y="168"/>
                  </a:lnTo>
                  <a:lnTo>
                    <a:pt x="203" y="171"/>
                  </a:lnTo>
                  <a:lnTo>
                    <a:pt x="206" y="173"/>
                  </a:lnTo>
                  <a:lnTo>
                    <a:pt x="207" y="177"/>
                  </a:lnTo>
                  <a:lnTo>
                    <a:pt x="206" y="180"/>
                  </a:lnTo>
                  <a:lnTo>
                    <a:pt x="204" y="187"/>
                  </a:lnTo>
                  <a:lnTo>
                    <a:pt x="203" y="194"/>
                  </a:lnTo>
                  <a:lnTo>
                    <a:pt x="204" y="198"/>
                  </a:lnTo>
                  <a:lnTo>
                    <a:pt x="205" y="201"/>
                  </a:lnTo>
                  <a:lnTo>
                    <a:pt x="206" y="204"/>
                  </a:lnTo>
                  <a:lnTo>
                    <a:pt x="208" y="207"/>
                  </a:lnTo>
                  <a:lnTo>
                    <a:pt x="212" y="210"/>
                  </a:lnTo>
                  <a:lnTo>
                    <a:pt x="215" y="210"/>
                  </a:lnTo>
                  <a:lnTo>
                    <a:pt x="217" y="213"/>
                  </a:lnTo>
                  <a:lnTo>
                    <a:pt x="218" y="216"/>
                  </a:lnTo>
                  <a:lnTo>
                    <a:pt x="223" y="221"/>
                  </a:lnTo>
                  <a:lnTo>
                    <a:pt x="226" y="223"/>
                  </a:lnTo>
                  <a:lnTo>
                    <a:pt x="229" y="226"/>
                  </a:lnTo>
                  <a:lnTo>
                    <a:pt x="230" y="229"/>
                  </a:lnTo>
                  <a:lnTo>
                    <a:pt x="231" y="232"/>
                  </a:lnTo>
                  <a:lnTo>
                    <a:pt x="234" y="237"/>
                  </a:lnTo>
                  <a:lnTo>
                    <a:pt x="237" y="242"/>
                  </a:lnTo>
                  <a:lnTo>
                    <a:pt x="239" y="244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1" y="249"/>
                  </a:lnTo>
                  <a:lnTo>
                    <a:pt x="253" y="252"/>
                  </a:lnTo>
                  <a:lnTo>
                    <a:pt x="261" y="258"/>
                  </a:lnTo>
                  <a:lnTo>
                    <a:pt x="266" y="263"/>
                  </a:lnTo>
                  <a:lnTo>
                    <a:pt x="268" y="267"/>
                  </a:lnTo>
                  <a:lnTo>
                    <a:pt x="273" y="274"/>
                  </a:lnTo>
                  <a:lnTo>
                    <a:pt x="271" y="278"/>
                  </a:lnTo>
                  <a:lnTo>
                    <a:pt x="267" y="279"/>
                  </a:lnTo>
                  <a:lnTo>
                    <a:pt x="265" y="282"/>
                  </a:lnTo>
                  <a:lnTo>
                    <a:pt x="262" y="284"/>
                  </a:lnTo>
                  <a:lnTo>
                    <a:pt x="260" y="285"/>
                  </a:lnTo>
                  <a:lnTo>
                    <a:pt x="257" y="286"/>
                  </a:lnTo>
                  <a:lnTo>
                    <a:pt x="254" y="286"/>
                  </a:lnTo>
                  <a:lnTo>
                    <a:pt x="254" y="282"/>
                  </a:lnTo>
                  <a:lnTo>
                    <a:pt x="257" y="279"/>
                  </a:lnTo>
                  <a:lnTo>
                    <a:pt x="257" y="285"/>
                  </a:lnTo>
                  <a:lnTo>
                    <a:pt x="262" y="281"/>
                  </a:lnTo>
                  <a:lnTo>
                    <a:pt x="264" y="277"/>
                  </a:lnTo>
                  <a:lnTo>
                    <a:pt x="262" y="273"/>
                  </a:lnTo>
                  <a:lnTo>
                    <a:pt x="260" y="269"/>
                  </a:lnTo>
                  <a:lnTo>
                    <a:pt x="257" y="267"/>
                  </a:lnTo>
                  <a:lnTo>
                    <a:pt x="254" y="266"/>
                  </a:lnTo>
                  <a:lnTo>
                    <a:pt x="248" y="266"/>
                  </a:lnTo>
                  <a:lnTo>
                    <a:pt x="246" y="263"/>
                  </a:lnTo>
                  <a:lnTo>
                    <a:pt x="243" y="263"/>
                  </a:lnTo>
                  <a:lnTo>
                    <a:pt x="241" y="267"/>
                  </a:lnTo>
                  <a:lnTo>
                    <a:pt x="238" y="270"/>
                  </a:lnTo>
                  <a:lnTo>
                    <a:pt x="235" y="271"/>
                  </a:lnTo>
                  <a:lnTo>
                    <a:pt x="235" y="276"/>
                  </a:lnTo>
                  <a:lnTo>
                    <a:pt x="238" y="283"/>
                  </a:lnTo>
                  <a:lnTo>
                    <a:pt x="239" y="280"/>
                  </a:lnTo>
                  <a:lnTo>
                    <a:pt x="243" y="283"/>
                  </a:lnTo>
                  <a:lnTo>
                    <a:pt x="244" y="286"/>
                  </a:lnTo>
                  <a:lnTo>
                    <a:pt x="247" y="286"/>
                  </a:lnTo>
                  <a:lnTo>
                    <a:pt x="249" y="290"/>
                  </a:lnTo>
                  <a:lnTo>
                    <a:pt x="248" y="294"/>
                  </a:lnTo>
                  <a:lnTo>
                    <a:pt x="252" y="293"/>
                  </a:lnTo>
                  <a:lnTo>
                    <a:pt x="256" y="292"/>
                  </a:lnTo>
                  <a:lnTo>
                    <a:pt x="254" y="295"/>
                  </a:lnTo>
                  <a:lnTo>
                    <a:pt x="253" y="298"/>
                  </a:lnTo>
                  <a:lnTo>
                    <a:pt x="249" y="301"/>
                  </a:lnTo>
                  <a:lnTo>
                    <a:pt x="246" y="303"/>
                  </a:lnTo>
                  <a:lnTo>
                    <a:pt x="244" y="305"/>
                  </a:lnTo>
                  <a:lnTo>
                    <a:pt x="241" y="305"/>
                  </a:lnTo>
                  <a:lnTo>
                    <a:pt x="240" y="308"/>
                  </a:lnTo>
                  <a:lnTo>
                    <a:pt x="238" y="309"/>
                  </a:lnTo>
                  <a:lnTo>
                    <a:pt x="235" y="311"/>
                  </a:lnTo>
                  <a:lnTo>
                    <a:pt x="232" y="310"/>
                  </a:lnTo>
                  <a:lnTo>
                    <a:pt x="230" y="311"/>
                  </a:lnTo>
                  <a:lnTo>
                    <a:pt x="225" y="309"/>
                  </a:lnTo>
                  <a:lnTo>
                    <a:pt x="222" y="311"/>
                  </a:lnTo>
                  <a:lnTo>
                    <a:pt x="219" y="313"/>
                  </a:lnTo>
                  <a:lnTo>
                    <a:pt x="221" y="315"/>
                  </a:lnTo>
                  <a:lnTo>
                    <a:pt x="224" y="315"/>
                  </a:lnTo>
                  <a:lnTo>
                    <a:pt x="227" y="316"/>
                  </a:lnTo>
                  <a:lnTo>
                    <a:pt x="231" y="314"/>
                  </a:lnTo>
                  <a:lnTo>
                    <a:pt x="234" y="316"/>
                  </a:lnTo>
                  <a:lnTo>
                    <a:pt x="237" y="319"/>
                  </a:lnTo>
                  <a:lnTo>
                    <a:pt x="240" y="318"/>
                  </a:lnTo>
                  <a:lnTo>
                    <a:pt x="243" y="318"/>
                  </a:lnTo>
                  <a:lnTo>
                    <a:pt x="246" y="318"/>
                  </a:lnTo>
                  <a:lnTo>
                    <a:pt x="248" y="318"/>
                  </a:lnTo>
                  <a:lnTo>
                    <a:pt x="256" y="318"/>
                  </a:lnTo>
                  <a:lnTo>
                    <a:pt x="260" y="320"/>
                  </a:lnTo>
                  <a:lnTo>
                    <a:pt x="263" y="327"/>
                  </a:lnTo>
                  <a:lnTo>
                    <a:pt x="266" y="327"/>
                  </a:lnTo>
                  <a:lnTo>
                    <a:pt x="269" y="326"/>
                  </a:lnTo>
                  <a:lnTo>
                    <a:pt x="269" y="322"/>
                  </a:lnTo>
                  <a:lnTo>
                    <a:pt x="273" y="323"/>
                  </a:lnTo>
                  <a:lnTo>
                    <a:pt x="277" y="324"/>
                  </a:lnTo>
                  <a:lnTo>
                    <a:pt x="280" y="326"/>
                  </a:lnTo>
                  <a:lnTo>
                    <a:pt x="280" y="329"/>
                  </a:lnTo>
                  <a:lnTo>
                    <a:pt x="278" y="333"/>
                  </a:lnTo>
                  <a:lnTo>
                    <a:pt x="281" y="333"/>
                  </a:lnTo>
                  <a:lnTo>
                    <a:pt x="284" y="333"/>
                  </a:lnTo>
                  <a:lnTo>
                    <a:pt x="282" y="336"/>
                  </a:lnTo>
                  <a:lnTo>
                    <a:pt x="288" y="336"/>
                  </a:lnTo>
                  <a:lnTo>
                    <a:pt x="296" y="336"/>
                  </a:lnTo>
                  <a:lnTo>
                    <a:pt x="299" y="334"/>
                  </a:lnTo>
                  <a:lnTo>
                    <a:pt x="301" y="337"/>
                  </a:lnTo>
                  <a:lnTo>
                    <a:pt x="302" y="340"/>
                  </a:lnTo>
                  <a:lnTo>
                    <a:pt x="309" y="346"/>
                  </a:lnTo>
                  <a:lnTo>
                    <a:pt x="312" y="347"/>
                  </a:lnTo>
                  <a:lnTo>
                    <a:pt x="317" y="346"/>
                  </a:lnTo>
                  <a:lnTo>
                    <a:pt x="328" y="348"/>
                  </a:lnTo>
                  <a:lnTo>
                    <a:pt x="331" y="348"/>
                  </a:lnTo>
                  <a:lnTo>
                    <a:pt x="334" y="351"/>
                  </a:lnTo>
                  <a:lnTo>
                    <a:pt x="338" y="353"/>
                  </a:lnTo>
                  <a:lnTo>
                    <a:pt x="341" y="357"/>
                  </a:lnTo>
                  <a:lnTo>
                    <a:pt x="341" y="360"/>
                  </a:lnTo>
                  <a:lnTo>
                    <a:pt x="336" y="364"/>
                  </a:lnTo>
                  <a:lnTo>
                    <a:pt x="338" y="369"/>
                  </a:lnTo>
                  <a:lnTo>
                    <a:pt x="339" y="372"/>
                  </a:lnTo>
                  <a:lnTo>
                    <a:pt x="341" y="374"/>
                  </a:lnTo>
                  <a:lnTo>
                    <a:pt x="340" y="378"/>
                  </a:lnTo>
                  <a:lnTo>
                    <a:pt x="341" y="380"/>
                  </a:lnTo>
                  <a:lnTo>
                    <a:pt x="343" y="383"/>
                  </a:lnTo>
                  <a:lnTo>
                    <a:pt x="343" y="385"/>
                  </a:lnTo>
                  <a:lnTo>
                    <a:pt x="345" y="388"/>
                  </a:lnTo>
                  <a:lnTo>
                    <a:pt x="347" y="391"/>
                  </a:lnTo>
                  <a:lnTo>
                    <a:pt x="348" y="395"/>
                  </a:lnTo>
                  <a:lnTo>
                    <a:pt x="347" y="398"/>
                  </a:lnTo>
                  <a:lnTo>
                    <a:pt x="348" y="400"/>
                  </a:lnTo>
                  <a:lnTo>
                    <a:pt x="347" y="404"/>
                  </a:lnTo>
                  <a:lnTo>
                    <a:pt x="342" y="405"/>
                  </a:lnTo>
                  <a:lnTo>
                    <a:pt x="339" y="403"/>
                  </a:lnTo>
                  <a:lnTo>
                    <a:pt x="338" y="400"/>
                  </a:lnTo>
                  <a:lnTo>
                    <a:pt x="335" y="396"/>
                  </a:lnTo>
                  <a:lnTo>
                    <a:pt x="332" y="394"/>
                  </a:lnTo>
                  <a:lnTo>
                    <a:pt x="329" y="393"/>
                  </a:lnTo>
                  <a:lnTo>
                    <a:pt x="326" y="394"/>
                  </a:lnTo>
                  <a:lnTo>
                    <a:pt x="321" y="391"/>
                  </a:lnTo>
                  <a:lnTo>
                    <a:pt x="317" y="385"/>
                  </a:lnTo>
                  <a:lnTo>
                    <a:pt x="314" y="384"/>
                  </a:lnTo>
                  <a:lnTo>
                    <a:pt x="311" y="384"/>
                  </a:lnTo>
                  <a:lnTo>
                    <a:pt x="308" y="383"/>
                  </a:lnTo>
                  <a:lnTo>
                    <a:pt x="308" y="380"/>
                  </a:lnTo>
                  <a:lnTo>
                    <a:pt x="308" y="377"/>
                  </a:lnTo>
                  <a:lnTo>
                    <a:pt x="303" y="377"/>
                  </a:lnTo>
                  <a:lnTo>
                    <a:pt x="299" y="379"/>
                  </a:lnTo>
                  <a:lnTo>
                    <a:pt x="295" y="383"/>
                  </a:lnTo>
                  <a:lnTo>
                    <a:pt x="290" y="385"/>
                  </a:lnTo>
                  <a:lnTo>
                    <a:pt x="282" y="387"/>
                  </a:lnTo>
                  <a:lnTo>
                    <a:pt x="280" y="389"/>
                  </a:lnTo>
                  <a:lnTo>
                    <a:pt x="277" y="392"/>
                  </a:lnTo>
                  <a:lnTo>
                    <a:pt x="274" y="394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8" y="397"/>
                  </a:lnTo>
                  <a:lnTo>
                    <a:pt x="267" y="400"/>
                  </a:lnTo>
                  <a:lnTo>
                    <a:pt x="271" y="401"/>
                  </a:lnTo>
                  <a:lnTo>
                    <a:pt x="275" y="400"/>
                  </a:lnTo>
                  <a:lnTo>
                    <a:pt x="279" y="401"/>
                  </a:lnTo>
                  <a:lnTo>
                    <a:pt x="281" y="402"/>
                  </a:lnTo>
                  <a:lnTo>
                    <a:pt x="282" y="406"/>
                  </a:lnTo>
                  <a:lnTo>
                    <a:pt x="278" y="408"/>
                  </a:lnTo>
                  <a:lnTo>
                    <a:pt x="280" y="410"/>
                  </a:lnTo>
                  <a:lnTo>
                    <a:pt x="282" y="413"/>
                  </a:lnTo>
                  <a:lnTo>
                    <a:pt x="282" y="416"/>
                  </a:lnTo>
                  <a:lnTo>
                    <a:pt x="283" y="420"/>
                  </a:lnTo>
                  <a:lnTo>
                    <a:pt x="288" y="422"/>
                  </a:lnTo>
                  <a:lnTo>
                    <a:pt x="292" y="425"/>
                  </a:lnTo>
                  <a:lnTo>
                    <a:pt x="295" y="426"/>
                  </a:lnTo>
                  <a:lnTo>
                    <a:pt x="298" y="425"/>
                  </a:lnTo>
                  <a:lnTo>
                    <a:pt x="296" y="419"/>
                  </a:lnTo>
                  <a:lnTo>
                    <a:pt x="296" y="416"/>
                  </a:lnTo>
                  <a:lnTo>
                    <a:pt x="299" y="415"/>
                  </a:lnTo>
                  <a:lnTo>
                    <a:pt x="300" y="419"/>
                  </a:lnTo>
                  <a:lnTo>
                    <a:pt x="299" y="423"/>
                  </a:lnTo>
                  <a:lnTo>
                    <a:pt x="303" y="425"/>
                  </a:lnTo>
                  <a:lnTo>
                    <a:pt x="306" y="428"/>
                  </a:lnTo>
                  <a:lnTo>
                    <a:pt x="311" y="431"/>
                  </a:lnTo>
                  <a:lnTo>
                    <a:pt x="310" y="434"/>
                  </a:lnTo>
                  <a:lnTo>
                    <a:pt x="306" y="436"/>
                  </a:lnTo>
                  <a:lnTo>
                    <a:pt x="297" y="438"/>
                  </a:lnTo>
                  <a:lnTo>
                    <a:pt x="294" y="439"/>
                  </a:lnTo>
                  <a:lnTo>
                    <a:pt x="291" y="441"/>
                  </a:lnTo>
                  <a:lnTo>
                    <a:pt x="293" y="443"/>
                  </a:lnTo>
                  <a:lnTo>
                    <a:pt x="290" y="445"/>
                  </a:lnTo>
                  <a:lnTo>
                    <a:pt x="290" y="449"/>
                  </a:lnTo>
                  <a:lnTo>
                    <a:pt x="287" y="449"/>
                  </a:lnTo>
                  <a:lnTo>
                    <a:pt x="283" y="447"/>
                  </a:lnTo>
                  <a:lnTo>
                    <a:pt x="280" y="446"/>
                  </a:lnTo>
                  <a:lnTo>
                    <a:pt x="279" y="443"/>
                  </a:lnTo>
                  <a:lnTo>
                    <a:pt x="282" y="440"/>
                  </a:lnTo>
                  <a:lnTo>
                    <a:pt x="283" y="437"/>
                  </a:lnTo>
                  <a:lnTo>
                    <a:pt x="280" y="436"/>
                  </a:lnTo>
                  <a:lnTo>
                    <a:pt x="276" y="437"/>
                  </a:lnTo>
                  <a:lnTo>
                    <a:pt x="273" y="437"/>
                  </a:lnTo>
                  <a:lnTo>
                    <a:pt x="272" y="434"/>
                  </a:lnTo>
                  <a:lnTo>
                    <a:pt x="268" y="432"/>
                  </a:lnTo>
                  <a:lnTo>
                    <a:pt x="265" y="431"/>
                  </a:lnTo>
                  <a:lnTo>
                    <a:pt x="262" y="434"/>
                  </a:lnTo>
                  <a:lnTo>
                    <a:pt x="259" y="431"/>
                  </a:lnTo>
                  <a:lnTo>
                    <a:pt x="256" y="428"/>
                  </a:lnTo>
                  <a:lnTo>
                    <a:pt x="252" y="430"/>
                  </a:lnTo>
                  <a:lnTo>
                    <a:pt x="252" y="433"/>
                  </a:lnTo>
                  <a:lnTo>
                    <a:pt x="253" y="436"/>
                  </a:lnTo>
                  <a:lnTo>
                    <a:pt x="253" y="438"/>
                  </a:lnTo>
                  <a:lnTo>
                    <a:pt x="255" y="442"/>
                  </a:lnTo>
                  <a:lnTo>
                    <a:pt x="256" y="445"/>
                  </a:lnTo>
                  <a:lnTo>
                    <a:pt x="261" y="450"/>
                  </a:lnTo>
                  <a:lnTo>
                    <a:pt x="262" y="452"/>
                  </a:lnTo>
                  <a:lnTo>
                    <a:pt x="265" y="456"/>
                  </a:lnTo>
                  <a:lnTo>
                    <a:pt x="269" y="461"/>
                  </a:lnTo>
                  <a:lnTo>
                    <a:pt x="270" y="464"/>
                  </a:lnTo>
                  <a:lnTo>
                    <a:pt x="270" y="468"/>
                  </a:lnTo>
                  <a:lnTo>
                    <a:pt x="274" y="469"/>
                  </a:lnTo>
                  <a:lnTo>
                    <a:pt x="276" y="471"/>
                  </a:lnTo>
                  <a:lnTo>
                    <a:pt x="279" y="476"/>
                  </a:lnTo>
                  <a:lnTo>
                    <a:pt x="280" y="478"/>
                  </a:lnTo>
                  <a:lnTo>
                    <a:pt x="280" y="481"/>
                  </a:lnTo>
                  <a:lnTo>
                    <a:pt x="281" y="484"/>
                  </a:lnTo>
                  <a:lnTo>
                    <a:pt x="284" y="489"/>
                  </a:lnTo>
                  <a:lnTo>
                    <a:pt x="286" y="491"/>
                  </a:lnTo>
                  <a:lnTo>
                    <a:pt x="289" y="495"/>
                  </a:lnTo>
                  <a:lnTo>
                    <a:pt x="288" y="498"/>
                  </a:lnTo>
                  <a:lnTo>
                    <a:pt x="290" y="501"/>
                  </a:lnTo>
                  <a:lnTo>
                    <a:pt x="287" y="502"/>
                  </a:lnTo>
                  <a:lnTo>
                    <a:pt x="285" y="505"/>
                  </a:lnTo>
                  <a:lnTo>
                    <a:pt x="286" y="509"/>
                  </a:lnTo>
                  <a:lnTo>
                    <a:pt x="288" y="513"/>
                  </a:lnTo>
                  <a:lnTo>
                    <a:pt x="291" y="517"/>
                  </a:lnTo>
                  <a:lnTo>
                    <a:pt x="295" y="518"/>
                  </a:lnTo>
                  <a:lnTo>
                    <a:pt x="297" y="521"/>
                  </a:lnTo>
                  <a:lnTo>
                    <a:pt x="298" y="524"/>
                  </a:lnTo>
                  <a:lnTo>
                    <a:pt x="302" y="526"/>
                  </a:lnTo>
                  <a:lnTo>
                    <a:pt x="299" y="528"/>
                  </a:lnTo>
                  <a:lnTo>
                    <a:pt x="294" y="529"/>
                  </a:lnTo>
                  <a:lnTo>
                    <a:pt x="291" y="526"/>
                  </a:lnTo>
                  <a:lnTo>
                    <a:pt x="291" y="523"/>
                  </a:lnTo>
                  <a:lnTo>
                    <a:pt x="285" y="523"/>
                  </a:lnTo>
                  <a:lnTo>
                    <a:pt x="280" y="518"/>
                  </a:lnTo>
                  <a:lnTo>
                    <a:pt x="275" y="515"/>
                  </a:lnTo>
                  <a:lnTo>
                    <a:pt x="272" y="510"/>
                  </a:lnTo>
                  <a:lnTo>
                    <a:pt x="270" y="507"/>
                  </a:lnTo>
                  <a:lnTo>
                    <a:pt x="268" y="502"/>
                  </a:lnTo>
                  <a:lnTo>
                    <a:pt x="265" y="500"/>
                  </a:lnTo>
                  <a:lnTo>
                    <a:pt x="259" y="501"/>
                  </a:lnTo>
                  <a:lnTo>
                    <a:pt x="254" y="502"/>
                  </a:lnTo>
                  <a:lnTo>
                    <a:pt x="251" y="505"/>
                  </a:lnTo>
                  <a:lnTo>
                    <a:pt x="252" y="508"/>
                  </a:lnTo>
                  <a:lnTo>
                    <a:pt x="248" y="512"/>
                  </a:lnTo>
                  <a:lnTo>
                    <a:pt x="251" y="514"/>
                  </a:lnTo>
                  <a:lnTo>
                    <a:pt x="247" y="517"/>
                  </a:lnTo>
                  <a:lnTo>
                    <a:pt x="249" y="521"/>
                  </a:lnTo>
                  <a:lnTo>
                    <a:pt x="246" y="521"/>
                  </a:lnTo>
                  <a:lnTo>
                    <a:pt x="247" y="527"/>
                  </a:lnTo>
                  <a:lnTo>
                    <a:pt x="248" y="531"/>
                  </a:lnTo>
                  <a:lnTo>
                    <a:pt x="251" y="534"/>
                  </a:lnTo>
                  <a:lnTo>
                    <a:pt x="249" y="537"/>
                  </a:lnTo>
                  <a:lnTo>
                    <a:pt x="251" y="540"/>
                  </a:lnTo>
                  <a:lnTo>
                    <a:pt x="247" y="537"/>
                  </a:lnTo>
                  <a:lnTo>
                    <a:pt x="243" y="534"/>
                  </a:lnTo>
                  <a:lnTo>
                    <a:pt x="240" y="534"/>
                  </a:lnTo>
                  <a:lnTo>
                    <a:pt x="237" y="532"/>
                  </a:lnTo>
                  <a:lnTo>
                    <a:pt x="238" y="528"/>
                  </a:lnTo>
                  <a:lnTo>
                    <a:pt x="238" y="525"/>
                  </a:lnTo>
                  <a:lnTo>
                    <a:pt x="237" y="522"/>
                  </a:lnTo>
                  <a:lnTo>
                    <a:pt x="238" y="519"/>
                  </a:lnTo>
                  <a:lnTo>
                    <a:pt x="237" y="517"/>
                  </a:lnTo>
                  <a:lnTo>
                    <a:pt x="237" y="514"/>
                  </a:lnTo>
                  <a:lnTo>
                    <a:pt x="234" y="513"/>
                  </a:lnTo>
                  <a:lnTo>
                    <a:pt x="232" y="510"/>
                  </a:lnTo>
                  <a:lnTo>
                    <a:pt x="230" y="507"/>
                  </a:lnTo>
                  <a:lnTo>
                    <a:pt x="223" y="498"/>
                  </a:lnTo>
                  <a:lnTo>
                    <a:pt x="219" y="500"/>
                  </a:lnTo>
                  <a:lnTo>
                    <a:pt x="216" y="498"/>
                  </a:lnTo>
                  <a:lnTo>
                    <a:pt x="217" y="495"/>
                  </a:lnTo>
                  <a:lnTo>
                    <a:pt x="217" y="490"/>
                  </a:lnTo>
                  <a:lnTo>
                    <a:pt x="216" y="487"/>
                  </a:lnTo>
                  <a:lnTo>
                    <a:pt x="211" y="487"/>
                  </a:lnTo>
                  <a:lnTo>
                    <a:pt x="208" y="487"/>
                  </a:lnTo>
                  <a:lnTo>
                    <a:pt x="204" y="490"/>
                  </a:lnTo>
                  <a:lnTo>
                    <a:pt x="202" y="491"/>
                  </a:lnTo>
                  <a:lnTo>
                    <a:pt x="201" y="503"/>
                  </a:lnTo>
                  <a:lnTo>
                    <a:pt x="202" y="506"/>
                  </a:lnTo>
                  <a:lnTo>
                    <a:pt x="202" y="509"/>
                  </a:lnTo>
                  <a:lnTo>
                    <a:pt x="206" y="510"/>
                  </a:lnTo>
                  <a:lnTo>
                    <a:pt x="203" y="514"/>
                  </a:lnTo>
                  <a:lnTo>
                    <a:pt x="201" y="517"/>
                  </a:lnTo>
                  <a:lnTo>
                    <a:pt x="198" y="516"/>
                  </a:lnTo>
                  <a:lnTo>
                    <a:pt x="195" y="511"/>
                  </a:lnTo>
                  <a:lnTo>
                    <a:pt x="190" y="513"/>
                  </a:lnTo>
                  <a:lnTo>
                    <a:pt x="187" y="511"/>
                  </a:lnTo>
                  <a:lnTo>
                    <a:pt x="184" y="508"/>
                  </a:lnTo>
                  <a:lnTo>
                    <a:pt x="184" y="505"/>
                  </a:lnTo>
                  <a:lnTo>
                    <a:pt x="185" y="502"/>
                  </a:lnTo>
                  <a:lnTo>
                    <a:pt x="184" y="499"/>
                  </a:lnTo>
                  <a:lnTo>
                    <a:pt x="181" y="499"/>
                  </a:lnTo>
                  <a:lnTo>
                    <a:pt x="180" y="496"/>
                  </a:lnTo>
                  <a:lnTo>
                    <a:pt x="174" y="491"/>
                  </a:lnTo>
                  <a:lnTo>
                    <a:pt x="172" y="489"/>
                  </a:lnTo>
                  <a:lnTo>
                    <a:pt x="171" y="485"/>
                  </a:lnTo>
                  <a:lnTo>
                    <a:pt x="171" y="482"/>
                  </a:lnTo>
                  <a:lnTo>
                    <a:pt x="171" y="478"/>
                  </a:lnTo>
                  <a:lnTo>
                    <a:pt x="176" y="471"/>
                  </a:lnTo>
                  <a:lnTo>
                    <a:pt x="179" y="466"/>
                  </a:lnTo>
                  <a:lnTo>
                    <a:pt x="177" y="462"/>
                  </a:lnTo>
                  <a:lnTo>
                    <a:pt x="175" y="459"/>
                  </a:lnTo>
                  <a:lnTo>
                    <a:pt x="169" y="450"/>
                  </a:lnTo>
                  <a:lnTo>
                    <a:pt x="166" y="446"/>
                  </a:lnTo>
                  <a:lnTo>
                    <a:pt x="157" y="442"/>
                  </a:lnTo>
                  <a:lnTo>
                    <a:pt x="153" y="439"/>
                  </a:lnTo>
                  <a:lnTo>
                    <a:pt x="148" y="438"/>
                  </a:lnTo>
                  <a:lnTo>
                    <a:pt x="147" y="441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3" y="429"/>
                  </a:lnTo>
                  <a:lnTo>
                    <a:pt x="138" y="426"/>
                  </a:lnTo>
                  <a:lnTo>
                    <a:pt x="130" y="425"/>
                  </a:lnTo>
                  <a:lnTo>
                    <a:pt x="129" y="421"/>
                  </a:lnTo>
                  <a:lnTo>
                    <a:pt x="129" y="414"/>
                  </a:lnTo>
                  <a:lnTo>
                    <a:pt x="135" y="413"/>
                  </a:lnTo>
                  <a:lnTo>
                    <a:pt x="138" y="410"/>
                  </a:lnTo>
                  <a:lnTo>
                    <a:pt x="140" y="408"/>
                  </a:lnTo>
                  <a:lnTo>
                    <a:pt x="142" y="404"/>
                  </a:lnTo>
                  <a:lnTo>
                    <a:pt x="140" y="406"/>
                  </a:lnTo>
                  <a:lnTo>
                    <a:pt x="142" y="401"/>
                  </a:lnTo>
                  <a:lnTo>
                    <a:pt x="144" y="396"/>
                  </a:lnTo>
                  <a:lnTo>
                    <a:pt x="144" y="388"/>
                  </a:lnTo>
                  <a:lnTo>
                    <a:pt x="147" y="388"/>
                  </a:lnTo>
                  <a:lnTo>
                    <a:pt x="150" y="387"/>
                  </a:lnTo>
                  <a:lnTo>
                    <a:pt x="155" y="390"/>
                  </a:lnTo>
                  <a:lnTo>
                    <a:pt x="161" y="390"/>
                  </a:lnTo>
                  <a:lnTo>
                    <a:pt x="164" y="389"/>
                  </a:lnTo>
                  <a:lnTo>
                    <a:pt x="167" y="384"/>
                  </a:lnTo>
                  <a:lnTo>
                    <a:pt x="169" y="378"/>
                  </a:lnTo>
                  <a:lnTo>
                    <a:pt x="176" y="371"/>
                  </a:lnTo>
                  <a:lnTo>
                    <a:pt x="182" y="371"/>
                  </a:lnTo>
                  <a:lnTo>
                    <a:pt x="185" y="370"/>
                  </a:lnTo>
                  <a:lnTo>
                    <a:pt x="188" y="371"/>
                  </a:lnTo>
                  <a:lnTo>
                    <a:pt x="191" y="373"/>
                  </a:lnTo>
                  <a:lnTo>
                    <a:pt x="195" y="375"/>
                  </a:lnTo>
                  <a:lnTo>
                    <a:pt x="198" y="375"/>
                  </a:lnTo>
                  <a:lnTo>
                    <a:pt x="201" y="378"/>
                  </a:lnTo>
                  <a:lnTo>
                    <a:pt x="205" y="379"/>
                  </a:lnTo>
                  <a:lnTo>
                    <a:pt x="209" y="380"/>
                  </a:lnTo>
                  <a:lnTo>
                    <a:pt x="212" y="380"/>
                  </a:lnTo>
                  <a:lnTo>
                    <a:pt x="215" y="380"/>
                  </a:lnTo>
                  <a:lnTo>
                    <a:pt x="219" y="381"/>
                  </a:lnTo>
                  <a:lnTo>
                    <a:pt x="222" y="381"/>
                  </a:lnTo>
                  <a:lnTo>
                    <a:pt x="228" y="382"/>
                  </a:lnTo>
                  <a:lnTo>
                    <a:pt x="236" y="385"/>
                  </a:lnTo>
                  <a:lnTo>
                    <a:pt x="241" y="385"/>
                  </a:lnTo>
                  <a:lnTo>
                    <a:pt x="249" y="390"/>
                  </a:lnTo>
                  <a:lnTo>
                    <a:pt x="253" y="393"/>
                  </a:lnTo>
                  <a:lnTo>
                    <a:pt x="257" y="395"/>
                  </a:lnTo>
                  <a:lnTo>
                    <a:pt x="261" y="393"/>
                  </a:lnTo>
                  <a:lnTo>
                    <a:pt x="264" y="390"/>
                  </a:lnTo>
                  <a:lnTo>
                    <a:pt x="262" y="388"/>
                  </a:lnTo>
                  <a:lnTo>
                    <a:pt x="258" y="386"/>
                  </a:lnTo>
                  <a:lnTo>
                    <a:pt x="255" y="386"/>
                  </a:lnTo>
                  <a:lnTo>
                    <a:pt x="257" y="384"/>
                  </a:lnTo>
                  <a:lnTo>
                    <a:pt x="260" y="381"/>
                  </a:lnTo>
                  <a:lnTo>
                    <a:pt x="266" y="381"/>
                  </a:lnTo>
                  <a:lnTo>
                    <a:pt x="270" y="381"/>
                  </a:lnTo>
                  <a:lnTo>
                    <a:pt x="277" y="378"/>
                  </a:lnTo>
                  <a:lnTo>
                    <a:pt x="280" y="376"/>
                  </a:lnTo>
                  <a:lnTo>
                    <a:pt x="276" y="374"/>
                  </a:lnTo>
                  <a:lnTo>
                    <a:pt x="280" y="371"/>
                  </a:lnTo>
                  <a:lnTo>
                    <a:pt x="274" y="371"/>
                  </a:lnTo>
                  <a:lnTo>
                    <a:pt x="271" y="367"/>
                  </a:lnTo>
                  <a:lnTo>
                    <a:pt x="269" y="370"/>
                  </a:lnTo>
                  <a:lnTo>
                    <a:pt x="265" y="370"/>
                  </a:lnTo>
                  <a:lnTo>
                    <a:pt x="264" y="368"/>
                  </a:lnTo>
                  <a:lnTo>
                    <a:pt x="259" y="368"/>
                  </a:lnTo>
                  <a:lnTo>
                    <a:pt x="261" y="371"/>
                  </a:lnTo>
                  <a:lnTo>
                    <a:pt x="257" y="371"/>
                  </a:lnTo>
                  <a:lnTo>
                    <a:pt x="255" y="367"/>
                  </a:lnTo>
                  <a:lnTo>
                    <a:pt x="252" y="368"/>
                  </a:lnTo>
                  <a:lnTo>
                    <a:pt x="248" y="369"/>
                  </a:lnTo>
                  <a:lnTo>
                    <a:pt x="244" y="368"/>
                  </a:lnTo>
                  <a:lnTo>
                    <a:pt x="246" y="365"/>
                  </a:lnTo>
                  <a:lnTo>
                    <a:pt x="242" y="364"/>
                  </a:lnTo>
                  <a:lnTo>
                    <a:pt x="239" y="363"/>
                  </a:lnTo>
                  <a:lnTo>
                    <a:pt x="237" y="361"/>
                  </a:lnTo>
                  <a:lnTo>
                    <a:pt x="236" y="357"/>
                  </a:lnTo>
                  <a:lnTo>
                    <a:pt x="233" y="359"/>
                  </a:lnTo>
                  <a:lnTo>
                    <a:pt x="230" y="362"/>
                  </a:lnTo>
                  <a:lnTo>
                    <a:pt x="232" y="365"/>
                  </a:lnTo>
                  <a:lnTo>
                    <a:pt x="229" y="366"/>
                  </a:lnTo>
                  <a:lnTo>
                    <a:pt x="227" y="364"/>
                  </a:lnTo>
                  <a:lnTo>
                    <a:pt x="226" y="361"/>
                  </a:lnTo>
                  <a:lnTo>
                    <a:pt x="221" y="357"/>
                  </a:lnTo>
                  <a:lnTo>
                    <a:pt x="215" y="353"/>
                  </a:lnTo>
                  <a:lnTo>
                    <a:pt x="216" y="355"/>
                  </a:lnTo>
                  <a:lnTo>
                    <a:pt x="214" y="360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08" y="365"/>
                  </a:lnTo>
                  <a:lnTo>
                    <a:pt x="205" y="364"/>
                  </a:lnTo>
                  <a:lnTo>
                    <a:pt x="202" y="367"/>
                  </a:lnTo>
                  <a:lnTo>
                    <a:pt x="199" y="366"/>
                  </a:lnTo>
                  <a:lnTo>
                    <a:pt x="195" y="364"/>
                  </a:lnTo>
                  <a:lnTo>
                    <a:pt x="191" y="363"/>
                  </a:lnTo>
                  <a:lnTo>
                    <a:pt x="188" y="364"/>
                  </a:lnTo>
                  <a:lnTo>
                    <a:pt x="184" y="363"/>
                  </a:lnTo>
                  <a:lnTo>
                    <a:pt x="180" y="366"/>
                  </a:lnTo>
                  <a:lnTo>
                    <a:pt x="175" y="365"/>
                  </a:lnTo>
                  <a:lnTo>
                    <a:pt x="171" y="369"/>
                  </a:lnTo>
                  <a:lnTo>
                    <a:pt x="171" y="372"/>
                  </a:lnTo>
                  <a:lnTo>
                    <a:pt x="166" y="370"/>
                  </a:lnTo>
                  <a:lnTo>
                    <a:pt x="162" y="371"/>
                  </a:lnTo>
                  <a:lnTo>
                    <a:pt x="159" y="373"/>
                  </a:lnTo>
                  <a:lnTo>
                    <a:pt x="154" y="376"/>
                  </a:lnTo>
                  <a:lnTo>
                    <a:pt x="151" y="378"/>
                  </a:lnTo>
                  <a:lnTo>
                    <a:pt x="146" y="376"/>
                  </a:lnTo>
                  <a:lnTo>
                    <a:pt x="150" y="377"/>
                  </a:lnTo>
                  <a:lnTo>
                    <a:pt x="149" y="374"/>
                  </a:lnTo>
                  <a:lnTo>
                    <a:pt x="146" y="372"/>
                  </a:lnTo>
                  <a:lnTo>
                    <a:pt x="143" y="370"/>
                  </a:lnTo>
                  <a:lnTo>
                    <a:pt x="140" y="364"/>
                  </a:lnTo>
                  <a:lnTo>
                    <a:pt x="136" y="362"/>
                  </a:lnTo>
                  <a:lnTo>
                    <a:pt x="139" y="368"/>
                  </a:lnTo>
                  <a:lnTo>
                    <a:pt x="139" y="370"/>
                  </a:lnTo>
                  <a:lnTo>
                    <a:pt x="136" y="373"/>
                  </a:lnTo>
                  <a:lnTo>
                    <a:pt x="134" y="376"/>
                  </a:lnTo>
                  <a:lnTo>
                    <a:pt x="131" y="378"/>
                  </a:lnTo>
                  <a:lnTo>
                    <a:pt x="128" y="380"/>
                  </a:lnTo>
                  <a:lnTo>
                    <a:pt x="124" y="378"/>
                  </a:lnTo>
                  <a:lnTo>
                    <a:pt x="121" y="378"/>
                  </a:lnTo>
                  <a:lnTo>
                    <a:pt x="122" y="375"/>
                  </a:lnTo>
                  <a:lnTo>
                    <a:pt x="125" y="373"/>
                  </a:lnTo>
                  <a:lnTo>
                    <a:pt x="121" y="373"/>
                  </a:lnTo>
                  <a:lnTo>
                    <a:pt x="120" y="370"/>
                  </a:lnTo>
                  <a:lnTo>
                    <a:pt x="122" y="370"/>
                  </a:lnTo>
                  <a:lnTo>
                    <a:pt x="121" y="367"/>
                  </a:lnTo>
                  <a:lnTo>
                    <a:pt x="120" y="365"/>
                  </a:lnTo>
                  <a:lnTo>
                    <a:pt x="120" y="362"/>
                  </a:lnTo>
                  <a:lnTo>
                    <a:pt x="117" y="363"/>
                  </a:lnTo>
                  <a:lnTo>
                    <a:pt x="114" y="362"/>
                  </a:lnTo>
                  <a:lnTo>
                    <a:pt x="114" y="357"/>
                  </a:lnTo>
                  <a:lnTo>
                    <a:pt x="112" y="353"/>
                  </a:lnTo>
                  <a:lnTo>
                    <a:pt x="110" y="349"/>
                  </a:lnTo>
                  <a:lnTo>
                    <a:pt x="107" y="349"/>
                  </a:lnTo>
                  <a:lnTo>
                    <a:pt x="101" y="340"/>
                  </a:lnTo>
                  <a:lnTo>
                    <a:pt x="98" y="339"/>
                  </a:lnTo>
                  <a:lnTo>
                    <a:pt x="96" y="342"/>
                  </a:lnTo>
                  <a:lnTo>
                    <a:pt x="93" y="343"/>
                  </a:lnTo>
                  <a:lnTo>
                    <a:pt x="89" y="339"/>
                  </a:lnTo>
                  <a:lnTo>
                    <a:pt x="90" y="336"/>
                  </a:lnTo>
                  <a:lnTo>
                    <a:pt x="93" y="333"/>
                  </a:lnTo>
                  <a:lnTo>
                    <a:pt x="90" y="330"/>
                  </a:lnTo>
                  <a:lnTo>
                    <a:pt x="90" y="327"/>
                  </a:lnTo>
                  <a:lnTo>
                    <a:pt x="93" y="328"/>
                  </a:lnTo>
                  <a:lnTo>
                    <a:pt x="95" y="327"/>
                  </a:lnTo>
                  <a:lnTo>
                    <a:pt x="97" y="324"/>
                  </a:lnTo>
                  <a:lnTo>
                    <a:pt x="98" y="327"/>
                  </a:lnTo>
                  <a:lnTo>
                    <a:pt x="100" y="326"/>
                  </a:lnTo>
                  <a:lnTo>
                    <a:pt x="103" y="325"/>
                  </a:lnTo>
                  <a:lnTo>
                    <a:pt x="107" y="324"/>
                  </a:lnTo>
                  <a:lnTo>
                    <a:pt x="110" y="325"/>
                  </a:lnTo>
                  <a:lnTo>
                    <a:pt x="110" y="328"/>
                  </a:lnTo>
                  <a:lnTo>
                    <a:pt x="115" y="330"/>
                  </a:lnTo>
                  <a:lnTo>
                    <a:pt x="115" y="327"/>
                  </a:lnTo>
                  <a:lnTo>
                    <a:pt x="118" y="326"/>
                  </a:lnTo>
                  <a:lnTo>
                    <a:pt x="121" y="329"/>
                  </a:lnTo>
                  <a:lnTo>
                    <a:pt x="120" y="325"/>
                  </a:lnTo>
                  <a:lnTo>
                    <a:pt x="118" y="323"/>
                  </a:lnTo>
                  <a:lnTo>
                    <a:pt x="118" y="320"/>
                  </a:lnTo>
                  <a:lnTo>
                    <a:pt x="117" y="315"/>
                  </a:lnTo>
                  <a:lnTo>
                    <a:pt x="113" y="312"/>
                  </a:lnTo>
                  <a:lnTo>
                    <a:pt x="110" y="317"/>
                  </a:lnTo>
                  <a:lnTo>
                    <a:pt x="106" y="317"/>
                  </a:lnTo>
                  <a:lnTo>
                    <a:pt x="103" y="316"/>
                  </a:lnTo>
                  <a:lnTo>
                    <a:pt x="102" y="314"/>
                  </a:lnTo>
                  <a:lnTo>
                    <a:pt x="99" y="314"/>
                  </a:lnTo>
                  <a:lnTo>
                    <a:pt x="96" y="315"/>
                  </a:lnTo>
                  <a:lnTo>
                    <a:pt x="93" y="314"/>
                  </a:lnTo>
                  <a:lnTo>
                    <a:pt x="93" y="311"/>
                  </a:lnTo>
                  <a:lnTo>
                    <a:pt x="91" y="312"/>
                  </a:lnTo>
                  <a:lnTo>
                    <a:pt x="90" y="316"/>
                  </a:lnTo>
                  <a:lnTo>
                    <a:pt x="89" y="318"/>
                  </a:lnTo>
                  <a:lnTo>
                    <a:pt x="92" y="322"/>
                  </a:lnTo>
                  <a:lnTo>
                    <a:pt x="90" y="323"/>
                  </a:lnTo>
                  <a:lnTo>
                    <a:pt x="88" y="326"/>
                  </a:lnTo>
                  <a:lnTo>
                    <a:pt x="86" y="323"/>
                  </a:lnTo>
                  <a:lnTo>
                    <a:pt x="85" y="318"/>
                  </a:lnTo>
                  <a:lnTo>
                    <a:pt x="81" y="314"/>
                  </a:lnTo>
                  <a:lnTo>
                    <a:pt x="76" y="312"/>
                  </a:lnTo>
                  <a:lnTo>
                    <a:pt x="70" y="306"/>
                  </a:lnTo>
                  <a:lnTo>
                    <a:pt x="67" y="304"/>
                  </a:lnTo>
                  <a:lnTo>
                    <a:pt x="66" y="301"/>
                  </a:lnTo>
                  <a:lnTo>
                    <a:pt x="64" y="298"/>
                  </a:lnTo>
                  <a:lnTo>
                    <a:pt x="61" y="299"/>
                  </a:lnTo>
                  <a:lnTo>
                    <a:pt x="58" y="299"/>
                  </a:lnTo>
                  <a:lnTo>
                    <a:pt x="55" y="298"/>
                  </a:lnTo>
                  <a:lnTo>
                    <a:pt x="52" y="296"/>
                  </a:lnTo>
                  <a:lnTo>
                    <a:pt x="52" y="293"/>
                  </a:lnTo>
                  <a:lnTo>
                    <a:pt x="49" y="290"/>
                  </a:lnTo>
                  <a:lnTo>
                    <a:pt x="46" y="286"/>
                  </a:lnTo>
                  <a:lnTo>
                    <a:pt x="49" y="285"/>
                  </a:lnTo>
                  <a:lnTo>
                    <a:pt x="45" y="281"/>
                  </a:lnTo>
                  <a:lnTo>
                    <a:pt x="48" y="281"/>
                  </a:lnTo>
                  <a:lnTo>
                    <a:pt x="46" y="278"/>
                  </a:lnTo>
                  <a:lnTo>
                    <a:pt x="43" y="279"/>
                  </a:lnTo>
                  <a:lnTo>
                    <a:pt x="40" y="278"/>
                  </a:lnTo>
                  <a:lnTo>
                    <a:pt x="39" y="275"/>
                  </a:lnTo>
                  <a:lnTo>
                    <a:pt x="42" y="271"/>
                  </a:lnTo>
                  <a:lnTo>
                    <a:pt x="40" y="269"/>
                  </a:lnTo>
                  <a:lnTo>
                    <a:pt x="36" y="267"/>
                  </a:lnTo>
                  <a:lnTo>
                    <a:pt x="30" y="266"/>
                  </a:lnTo>
                  <a:lnTo>
                    <a:pt x="27" y="265"/>
                  </a:lnTo>
                  <a:lnTo>
                    <a:pt x="30" y="264"/>
                  </a:lnTo>
                  <a:lnTo>
                    <a:pt x="34" y="265"/>
                  </a:lnTo>
                  <a:lnTo>
                    <a:pt x="37" y="266"/>
                  </a:lnTo>
                  <a:lnTo>
                    <a:pt x="41" y="268"/>
                  </a:lnTo>
                  <a:lnTo>
                    <a:pt x="43" y="265"/>
                  </a:lnTo>
                  <a:lnTo>
                    <a:pt x="45" y="263"/>
                  </a:lnTo>
                  <a:lnTo>
                    <a:pt x="48" y="260"/>
                  </a:lnTo>
                  <a:lnTo>
                    <a:pt x="47" y="257"/>
                  </a:lnTo>
                  <a:lnTo>
                    <a:pt x="46" y="255"/>
                  </a:lnTo>
                  <a:lnTo>
                    <a:pt x="46" y="252"/>
                  </a:lnTo>
                  <a:lnTo>
                    <a:pt x="50" y="253"/>
                  </a:lnTo>
                  <a:lnTo>
                    <a:pt x="54" y="252"/>
                  </a:lnTo>
                  <a:lnTo>
                    <a:pt x="54" y="248"/>
                  </a:lnTo>
                  <a:lnTo>
                    <a:pt x="50" y="243"/>
                  </a:lnTo>
                  <a:lnTo>
                    <a:pt x="46" y="236"/>
                  </a:lnTo>
                  <a:lnTo>
                    <a:pt x="49" y="234"/>
                  </a:lnTo>
                  <a:lnTo>
                    <a:pt x="51" y="231"/>
                  </a:lnTo>
                  <a:lnTo>
                    <a:pt x="54" y="227"/>
                  </a:lnTo>
                  <a:lnTo>
                    <a:pt x="57" y="226"/>
                  </a:lnTo>
                  <a:lnTo>
                    <a:pt x="62" y="226"/>
                  </a:lnTo>
                  <a:lnTo>
                    <a:pt x="68" y="223"/>
                  </a:lnTo>
                  <a:lnTo>
                    <a:pt x="69" y="218"/>
                  </a:lnTo>
                  <a:lnTo>
                    <a:pt x="69" y="215"/>
                  </a:lnTo>
                  <a:lnTo>
                    <a:pt x="70" y="212"/>
                  </a:lnTo>
                  <a:lnTo>
                    <a:pt x="70" y="208"/>
                  </a:lnTo>
                  <a:lnTo>
                    <a:pt x="70" y="204"/>
                  </a:lnTo>
                  <a:lnTo>
                    <a:pt x="72" y="201"/>
                  </a:lnTo>
                  <a:lnTo>
                    <a:pt x="73" y="198"/>
                  </a:lnTo>
                  <a:lnTo>
                    <a:pt x="74" y="195"/>
                  </a:lnTo>
                  <a:lnTo>
                    <a:pt x="73" y="191"/>
                  </a:lnTo>
                  <a:lnTo>
                    <a:pt x="76" y="189"/>
                  </a:lnTo>
                  <a:lnTo>
                    <a:pt x="77" y="186"/>
                  </a:lnTo>
                  <a:lnTo>
                    <a:pt x="79" y="185"/>
                  </a:lnTo>
                  <a:lnTo>
                    <a:pt x="83" y="185"/>
                  </a:lnTo>
                  <a:lnTo>
                    <a:pt x="85" y="183"/>
                  </a:lnTo>
                  <a:lnTo>
                    <a:pt x="86" y="179"/>
                  </a:lnTo>
                  <a:lnTo>
                    <a:pt x="88" y="177"/>
                  </a:lnTo>
                  <a:lnTo>
                    <a:pt x="89" y="174"/>
                  </a:lnTo>
                  <a:lnTo>
                    <a:pt x="89" y="170"/>
                  </a:lnTo>
                  <a:lnTo>
                    <a:pt x="89" y="166"/>
                  </a:lnTo>
                  <a:lnTo>
                    <a:pt x="87" y="163"/>
                  </a:lnTo>
                  <a:lnTo>
                    <a:pt x="83" y="160"/>
                  </a:lnTo>
                  <a:lnTo>
                    <a:pt x="81" y="157"/>
                  </a:lnTo>
                  <a:lnTo>
                    <a:pt x="82" y="154"/>
                  </a:lnTo>
                  <a:lnTo>
                    <a:pt x="82" y="149"/>
                  </a:lnTo>
                  <a:lnTo>
                    <a:pt x="92" y="147"/>
                  </a:lnTo>
                  <a:lnTo>
                    <a:pt x="96" y="144"/>
                  </a:lnTo>
                  <a:lnTo>
                    <a:pt x="102" y="145"/>
                  </a:lnTo>
                  <a:lnTo>
                    <a:pt x="108" y="143"/>
                  </a:lnTo>
                  <a:lnTo>
                    <a:pt x="111" y="140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3" y="141"/>
                  </a:lnTo>
                  <a:lnTo>
                    <a:pt x="126" y="140"/>
                  </a:lnTo>
                  <a:lnTo>
                    <a:pt x="128" y="138"/>
                  </a:lnTo>
                  <a:lnTo>
                    <a:pt x="131" y="134"/>
                  </a:lnTo>
                  <a:lnTo>
                    <a:pt x="135" y="134"/>
                  </a:lnTo>
                  <a:lnTo>
                    <a:pt x="138" y="132"/>
                  </a:lnTo>
                  <a:lnTo>
                    <a:pt x="138" y="130"/>
                  </a:lnTo>
                  <a:lnTo>
                    <a:pt x="141" y="126"/>
                  </a:lnTo>
                  <a:lnTo>
                    <a:pt x="143" y="122"/>
                  </a:lnTo>
                  <a:lnTo>
                    <a:pt x="144" y="118"/>
                  </a:lnTo>
                  <a:lnTo>
                    <a:pt x="146" y="115"/>
                  </a:lnTo>
                  <a:lnTo>
                    <a:pt x="152" y="111"/>
                  </a:lnTo>
                  <a:lnTo>
                    <a:pt x="157" y="112"/>
                  </a:lnTo>
                  <a:lnTo>
                    <a:pt x="161" y="108"/>
                  </a:lnTo>
                  <a:lnTo>
                    <a:pt x="164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74" y="108"/>
                  </a:lnTo>
                  <a:lnTo>
                    <a:pt x="177" y="108"/>
                  </a:lnTo>
                  <a:lnTo>
                    <a:pt x="181" y="109"/>
                  </a:lnTo>
                  <a:lnTo>
                    <a:pt x="184" y="108"/>
                  </a:lnTo>
                  <a:lnTo>
                    <a:pt x="187" y="107"/>
                  </a:lnTo>
                  <a:lnTo>
                    <a:pt x="191" y="107"/>
                  </a:lnTo>
                  <a:lnTo>
                    <a:pt x="193" y="105"/>
                  </a:lnTo>
                  <a:lnTo>
                    <a:pt x="194" y="102"/>
                  </a:lnTo>
                  <a:lnTo>
                    <a:pt x="196" y="101"/>
                  </a:lnTo>
                  <a:lnTo>
                    <a:pt x="200" y="103"/>
                  </a:lnTo>
                  <a:lnTo>
                    <a:pt x="201" y="97"/>
                  </a:lnTo>
                  <a:lnTo>
                    <a:pt x="200" y="90"/>
                  </a:lnTo>
                  <a:lnTo>
                    <a:pt x="200" y="87"/>
                  </a:lnTo>
                  <a:lnTo>
                    <a:pt x="205" y="84"/>
                  </a:lnTo>
                  <a:lnTo>
                    <a:pt x="211" y="83"/>
                  </a:lnTo>
                  <a:lnTo>
                    <a:pt x="225" y="83"/>
                  </a:lnTo>
                  <a:lnTo>
                    <a:pt x="228" y="81"/>
                  </a:lnTo>
                  <a:lnTo>
                    <a:pt x="231" y="79"/>
                  </a:lnTo>
                  <a:lnTo>
                    <a:pt x="231" y="76"/>
                  </a:lnTo>
                  <a:lnTo>
                    <a:pt x="233" y="73"/>
                  </a:lnTo>
                  <a:lnTo>
                    <a:pt x="236" y="72"/>
                  </a:lnTo>
                  <a:lnTo>
                    <a:pt x="239" y="74"/>
                  </a:lnTo>
                  <a:lnTo>
                    <a:pt x="241" y="73"/>
                  </a:lnTo>
                  <a:lnTo>
                    <a:pt x="245" y="70"/>
                  </a:lnTo>
                  <a:lnTo>
                    <a:pt x="252" y="69"/>
                  </a:lnTo>
                  <a:lnTo>
                    <a:pt x="257" y="71"/>
                  </a:lnTo>
                  <a:lnTo>
                    <a:pt x="260" y="70"/>
                  </a:lnTo>
                  <a:lnTo>
                    <a:pt x="263" y="67"/>
                  </a:lnTo>
                  <a:lnTo>
                    <a:pt x="268" y="66"/>
                  </a:lnTo>
                  <a:lnTo>
                    <a:pt x="270" y="63"/>
                  </a:lnTo>
                  <a:lnTo>
                    <a:pt x="273" y="62"/>
                  </a:lnTo>
                  <a:lnTo>
                    <a:pt x="276" y="60"/>
                  </a:lnTo>
                  <a:lnTo>
                    <a:pt x="281" y="60"/>
                  </a:lnTo>
                  <a:lnTo>
                    <a:pt x="284" y="58"/>
                  </a:lnTo>
                  <a:lnTo>
                    <a:pt x="286" y="58"/>
                  </a:lnTo>
                  <a:lnTo>
                    <a:pt x="287" y="54"/>
                  </a:lnTo>
                  <a:lnTo>
                    <a:pt x="287" y="51"/>
                  </a:lnTo>
                  <a:lnTo>
                    <a:pt x="291" y="49"/>
                  </a:lnTo>
                  <a:lnTo>
                    <a:pt x="294" y="50"/>
                  </a:lnTo>
                  <a:lnTo>
                    <a:pt x="296" y="47"/>
                  </a:lnTo>
                  <a:lnTo>
                    <a:pt x="299" y="45"/>
                  </a:lnTo>
                  <a:lnTo>
                    <a:pt x="303" y="47"/>
                  </a:lnTo>
                  <a:lnTo>
                    <a:pt x="307" y="48"/>
                  </a:lnTo>
                  <a:lnTo>
                    <a:pt x="310" y="46"/>
                  </a:lnTo>
                  <a:lnTo>
                    <a:pt x="312" y="46"/>
                  </a:lnTo>
                  <a:lnTo>
                    <a:pt x="316" y="43"/>
                  </a:lnTo>
                  <a:lnTo>
                    <a:pt x="319" y="43"/>
                  </a:lnTo>
                  <a:lnTo>
                    <a:pt x="321" y="47"/>
                  </a:lnTo>
                  <a:lnTo>
                    <a:pt x="325" y="50"/>
                  </a:lnTo>
                  <a:lnTo>
                    <a:pt x="327" y="52"/>
                  </a:lnTo>
                  <a:lnTo>
                    <a:pt x="330" y="52"/>
                  </a:lnTo>
                  <a:lnTo>
                    <a:pt x="333" y="53"/>
                  </a:lnTo>
                  <a:lnTo>
                    <a:pt x="335" y="54"/>
                  </a:lnTo>
                  <a:lnTo>
                    <a:pt x="338" y="56"/>
                  </a:lnTo>
                  <a:lnTo>
                    <a:pt x="341" y="57"/>
                  </a:lnTo>
                  <a:lnTo>
                    <a:pt x="341" y="54"/>
                  </a:lnTo>
                  <a:lnTo>
                    <a:pt x="344" y="52"/>
                  </a:lnTo>
                  <a:lnTo>
                    <a:pt x="347" y="51"/>
                  </a:lnTo>
                  <a:lnTo>
                    <a:pt x="361" y="54"/>
                  </a:lnTo>
                  <a:lnTo>
                    <a:pt x="364" y="55"/>
                  </a:lnTo>
                  <a:lnTo>
                    <a:pt x="367" y="56"/>
                  </a:lnTo>
                  <a:lnTo>
                    <a:pt x="372" y="60"/>
                  </a:lnTo>
                  <a:lnTo>
                    <a:pt x="375" y="61"/>
                  </a:lnTo>
                  <a:lnTo>
                    <a:pt x="387" y="54"/>
                  </a:lnTo>
                  <a:lnTo>
                    <a:pt x="390" y="53"/>
                  </a:lnTo>
                  <a:lnTo>
                    <a:pt x="392" y="51"/>
                  </a:lnTo>
                  <a:lnTo>
                    <a:pt x="400" y="49"/>
                  </a:lnTo>
                  <a:lnTo>
                    <a:pt x="403" y="49"/>
                  </a:lnTo>
                  <a:lnTo>
                    <a:pt x="406" y="47"/>
                  </a:lnTo>
                  <a:lnTo>
                    <a:pt x="409" y="46"/>
                  </a:lnTo>
                  <a:lnTo>
                    <a:pt x="411" y="44"/>
                  </a:lnTo>
                  <a:lnTo>
                    <a:pt x="416" y="46"/>
                  </a:lnTo>
                  <a:lnTo>
                    <a:pt x="419" y="44"/>
                  </a:lnTo>
                  <a:lnTo>
                    <a:pt x="422" y="44"/>
                  </a:lnTo>
                  <a:lnTo>
                    <a:pt x="425" y="41"/>
                  </a:lnTo>
                  <a:lnTo>
                    <a:pt x="431" y="38"/>
                  </a:lnTo>
                  <a:lnTo>
                    <a:pt x="433" y="34"/>
                  </a:lnTo>
                  <a:lnTo>
                    <a:pt x="434" y="31"/>
                  </a:lnTo>
                  <a:lnTo>
                    <a:pt x="433" y="28"/>
                  </a:lnTo>
                  <a:lnTo>
                    <a:pt x="432" y="25"/>
                  </a:lnTo>
                  <a:lnTo>
                    <a:pt x="432" y="21"/>
                  </a:lnTo>
                  <a:lnTo>
                    <a:pt x="429" y="19"/>
                  </a:lnTo>
                  <a:lnTo>
                    <a:pt x="428" y="15"/>
                  </a:lnTo>
                  <a:lnTo>
                    <a:pt x="425" y="13"/>
                  </a:lnTo>
                  <a:lnTo>
                    <a:pt x="422" y="10"/>
                  </a:lnTo>
                  <a:lnTo>
                    <a:pt x="421" y="8"/>
                  </a:lnTo>
                  <a:lnTo>
                    <a:pt x="425" y="3"/>
                  </a:lnTo>
                  <a:lnTo>
                    <a:pt x="43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66FF66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68" name="HU"/>
            <p:cNvSpPr>
              <a:spLocks/>
            </p:cNvSpPr>
            <p:nvPr/>
          </p:nvSpPr>
          <p:spPr bwMode="auto">
            <a:xfrm>
              <a:off x="6132046" y="4644021"/>
              <a:ext cx="793969" cy="511229"/>
            </a:xfrm>
            <a:custGeom>
              <a:avLst/>
              <a:gdLst>
                <a:gd name="T0" fmla="*/ 329 w 414"/>
                <a:gd name="T1" fmla="*/ 10 h 286"/>
                <a:gd name="T2" fmla="*/ 346 w 414"/>
                <a:gd name="T3" fmla="*/ 14 h 286"/>
                <a:gd name="T4" fmla="*/ 367 w 414"/>
                <a:gd name="T5" fmla="*/ 5 h 286"/>
                <a:gd name="T6" fmla="*/ 377 w 414"/>
                <a:gd name="T7" fmla="*/ 20 h 286"/>
                <a:gd name="T8" fmla="*/ 392 w 414"/>
                <a:gd name="T9" fmla="*/ 28 h 286"/>
                <a:gd name="T10" fmla="*/ 409 w 414"/>
                <a:gd name="T11" fmla="*/ 31 h 286"/>
                <a:gd name="T12" fmla="*/ 408 w 414"/>
                <a:gd name="T13" fmla="*/ 49 h 286"/>
                <a:gd name="T14" fmla="*/ 397 w 414"/>
                <a:gd name="T15" fmla="*/ 63 h 286"/>
                <a:gd name="T16" fmla="*/ 379 w 414"/>
                <a:gd name="T17" fmla="*/ 69 h 286"/>
                <a:gd name="T18" fmla="*/ 371 w 414"/>
                <a:gd name="T19" fmla="*/ 84 h 286"/>
                <a:gd name="T20" fmla="*/ 367 w 414"/>
                <a:gd name="T21" fmla="*/ 101 h 286"/>
                <a:gd name="T22" fmla="*/ 359 w 414"/>
                <a:gd name="T23" fmla="*/ 121 h 286"/>
                <a:gd name="T24" fmla="*/ 350 w 414"/>
                <a:gd name="T25" fmla="*/ 140 h 286"/>
                <a:gd name="T26" fmla="*/ 349 w 414"/>
                <a:gd name="T27" fmla="*/ 157 h 286"/>
                <a:gd name="T28" fmla="*/ 346 w 414"/>
                <a:gd name="T29" fmla="*/ 170 h 286"/>
                <a:gd name="T30" fmla="*/ 334 w 414"/>
                <a:gd name="T31" fmla="*/ 188 h 286"/>
                <a:gd name="T32" fmla="*/ 331 w 414"/>
                <a:gd name="T33" fmla="*/ 201 h 286"/>
                <a:gd name="T34" fmla="*/ 321 w 414"/>
                <a:gd name="T35" fmla="*/ 218 h 286"/>
                <a:gd name="T36" fmla="*/ 307 w 414"/>
                <a:gd name="T37" fmla="*/ 218 h 286"/>
                <a:gd name="T38" fmla="*/ 296 w 414"/>
                <a:gd name="T39" fmla="*/ 232 h 286"/>
                <a:gd name="T40" fmla="*/ 274 w 414"/>
                <a:gd name="T41" fmla="*/ 237 h 286"/>
                <a:gd name="T42" fmla="*/ 256 w 414"/>
                <a:gd name="T43" fmla="*/ 235 h 286"/>
                <a:gd name="T44" fmla="*/ 234 w 414"/>
                <a:gd name="T45" fmla="*/ 236 h 286"/>
                <a:gd name="T46" fmla="*/ 223 w 414"/>
                <a:gd name="T47" fmla="*/ 247 h 286"/>
                <a:gd name="T48" fmla="*/ 212 w 414"/>
                <a:gd name="T49" fmla="*/ 258 h 286"/>
                <a:gd name="T50" fmla="*/ 188 w 414"/>
                <a:gd name="T51" fmla="*/ 265 h 286"/>
                <a:gd name="T52" fmla="*/ 172 w 414"/>
                <a:gd name="T53" fmla="*/ 271 h 286"/>
                <a:gd name="T54" fmla="*/ 160 w 414"/>
                <a:gd name="T55" fmla="*/ 285 h 286"/>
                <a:gd name="T56" fmla="*/ 146 w 414"/>
                <a:gd name="T57" fmla="*/ 284 h 286"/>
                <a:gd name="T58" fmla="*/ 122 w 414"/>
                <a:gd name="T59" fmla="*/ 285 h 286"/>
                <a:gd name="T60" fmla="*/ 101 w 414"/>
                <a:gd name="T61" fmla="*/ 273 h 286"/>
                <a:gd name="T62" fmla="*/ 87 w 414"/>
                <a:gd name="T63" fmla="*/ 271 h 286"/>
                <a:gd name="T64" fmla="*/ 72 w 414"/>
                <a:gd name="T65" fmla="*/ 260 h 286"/>
                <a:gd name="T66" fmla="*/ 55 w 414"/>
                <a:gd name="T67" fmla="*/ 243 h 286"/>
                <a:gd name="T68" fmla="*/ 40 w 414"/>
                <a:gd name="T69" fmla="*/ 232 h 286"/>
                <a:gd name="T70" fmla="*/ 23 w 414"/>
                <a:gd name="T71" fmla="*/ 219 h 286"/>
                <a:gd name="T72" fmla="*/ 16 w 414"/>
                <a:gd name="T73" fmla="*/ 208 h 286"/>
                <a:gd name="T74" fmla="*/ 3 w 414"/>
                <a:gd name="T75" fmla="*/ 198 h 286"/>
                <a:gd name="T76" fmla="*/ 10 w 414"/>
                <a:gd name="T77" fmla="*/ 184 h 286"/>
                <a:gd name="T78" fmla="*/ 24 w 414"/>
                <a:gd name="T79" fmla="*/ 183 h 286"/>
                <a:gd name="T80" fmla="*/ 20 w 414"/>
                <a:gd name="T81" fmla="*/ 169 h 286"/>
                <a:gd name="T82" fmla="*/ 21 w 414"/>
                <a:gd name="T83" fmla="*/ 155 h 286"/>
                <a:gd name="T84" fmla="*/ 30 w 414"/>
                <a:gd name="T85" fmla="*/ 139 h 286"/>
                <a:gd name="T86" fmla="*/ 29 w 414"/>
                <a:gd name="T87" fmla="*/ 125 h 286"/>
                <a:gd name="T88" fmla="*/ 18 w 414"/>
                <a:gd name="T89" fmla="*/ 118 h 286"/>
                <a:gd name="T90" fmla="*/ 31 w 414"/>
                <a:gd name="T91" fmla="*/ 114 h 286"/>
                <a:gd name="T92" fmla="*/ 50 w 414"/>
                <a:gd name="T93" fmla="*/ 115 h 286"/>
                <a:gd name="T94" fmla="*/ 52 w 414"/>
                <a:gd name="T95" fmla="*/ 101 h 286"/>
                <a:gd name="T96" fmla="*/ 58 w 414"/>
                <a:gd name="T97" fmla="*/ 85 h 286"/>
                <a:gd name="T98" fmla="*/ 82 w 414"/>
                <a:gd name="T99" fmla="*/ 94 h 286"/>
                <a:gd name="T100" fmla="*/ 96 w 414"/>
                <a:gd name="T101" fmla="*/ 104 h 286"/>
                <a:gd name="T102" fmla="*/ 135 w 414"/>
                <a:gd name="T103" fmla="*/ 98 h 286"/>
                <a:gd name="T104" fmla="*/ 159 w 414"/>
                <a:gd name="T105" fmla="*/ 92 h 286"/>
                <a:gd name="T106" fmla="*/ 158 w 414"/>
                <a:gd name="T107" fmla="*/ 76 h 286"/>
                <a:gd name="T108" fmla="*/ 178 w 414"/>
                <a:gd name="T109" fmla="*/ 65 h 286"/>
                <a:gd name="T110" fmla="*/ 202 w 414"/>
                <a:gd name="T111" fmla="*/ 55 h 286"/>
                <a:gd name="T112" fmla="*/ 219 w 414"/>
                <a:gd name="T113" fmla="*/ 50 h 286"/>
                <a:gd name="T114" fmla="*/ 231 w 414"/>
                <a:gd name="T115" fmla="*/ 50 h 286"/>
                <a:gd name="T116" fmla="*/ 247 w 414"/>
                <a:gd name="T117" fmla="*/ 39 h 286"/>
                <a:gd name="T118" fmla="*/ 256 w 414"/>
                <a:gd name="T119" fmla="*/ 20 h 286"/>
                <a:gd name="T120" fmla="*/ 280 w 414"/>
                <a:gd name="T121" fmla="*/ 7 h 286"/>
                <a:gd name="T122" fmla="*/ 295 w 414"/>
                <a:gd name="T123" fmla="*/ 9 h 286"/>
                <a:gd name="T124" fmla="*/ 315 w 414"/>
                <a:gd name="T12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4" h="286">
                  <a:moveTo>
                    <a:pt x="315" y="0"/>
                  </a:moveTo>
                  <a:lnTo>
                    <a:pt x="318" y="1"/>
                  </a:lnTo>
                  <a:lnTo>
                    <a:pt x="321" y="4"/>
                  </a:lnTo>
                  <a:lnTo>
                    <a:pt x="327" y="5"/>
                  </a:lnTo>
                  <a:lnTo>
                    <a:pt x="329" y="10"/>
                  </a:lnTo>
                  <a:lnTo>
                    <a:pt x="333" y="15"/>
                  </a:lnTo>
                  <a:lnTo>
                    <a:pt x="336" y="17"/>
                  </a:lnTo>
                  <a:lnTo>
                    <a:pt x="341" y="17"/>
                  </a:lnTo>
                  <a:lnTo>
                    <a:pt x="344" y="15"/>
                  </a:lnTo>
                  <a:lnTo>
                    <a:pt x="346" y="14"/>
                  </a:lnTo>
                  <a:lnTo>
                    <a:pt x="349" y="12"/>
                  </a:lnTo>
                  <a:lnTo>
                    <a:pt x="354" y="11"/>
                  </a:lnTo>
                  <a:lnTo>
                    <a:pt x="359" y="10"/>
                  </a:lnTo>
                  <a:lnTo>
                    <a:pt x="363" y="6"/>
                  </a:lnTo>
                  <a:lnTo>
                    <a:pt x="367" y="5"/>
                  </a:lnTo>
                  <a:lnTo>
                    <a:pt x="369" y="6"/>
                  </a:lnTo>
                  <a:lnTo>
                    <a:pt x="371" y="10"/>
                  </a:lnTo>
                  <a:lnTo>
                    <a:pt x="372" y="12"/>
                  </a:lnTo>
                  <a:lnTo>
                    <a:pt x="373" y="16"/>
                  </a:lnTo>
                  <a:lnTo>
                    <a:pt x="377" y="20"/>
                  </a:lnTo>
                  <a:lnTo>
                    <a:pt x="379" y="19"/>
                  </a:lnTo>
                  <a:lnTo>
                    <a:pt x="381" y="19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2" y="28"/>
                  </a:lnTo>
                  <a:lnTo>
                    <a:pt x="395" y="30"/>
                  </a:lnTo>
                  <a:lnTo>
                    <a:pt x="399" y="29"/>
                  </a:lnTo>
                  <a:lnTo>
                    <a:pt x="402" y="27"/>
                  </a:lnTo>
                  <a:lnTo>
                    <a:pt x="406" y="29"/>
                  </a:lnTo>
                  <a:lnTo>
                    <a:pt x="409" y="31"/>
                  </a:lnTo>
                  <a:lnTo>
                    <a:pt x="412" y="35"/>
                  </a:lnTo>
                  <a:lnTo>
                    <a:pt x="411" y="38"/>
                  </a:lnTo>
                  <a:lnTo>
                    <a:pt x="414" y="42"/>
                  </a:lnTo>
                  <a:lnTo>
                    <a:pt x="412" y="47"/>
                  </a:lnTo>
                  <a:lnTo>
                    <a:pt x="408" y="49"/>
                  </a:lnTo>
                  <a:lnTo>
                    <a:pt x="407" y="52"/>
                  </a:lnTo>
                  <a:lnTo>
                    <a:pt x="405" y="55"/>
                  </a:lnTo>
                  <a:lnTo>
                    <a:pt x="402" y="59"/>
                  </a:lnTo>
                  <a:lnTo>
                    <a:pt x="399" y="62"/>
                  </a:lnTo>
                  <a:lnTo>
                    <a:pt x="397" y="63"/>
                  </a:lnTo>
                  <a:lnTo>
                    <a:pt x="389" y="61"/>
                  </a:lnTo>
                  <a:lnTo>
                    <a:pt x="387" y="66"/>
                  </a:lnTo>
                  <a:lnTo>
                    <a:pt x="385" y="67"/>
                  </a:lnTo>
                  <a:lnTo>
                    <a:pt x="382" y="67"/>
                  </a:lnTo>
                  <a:lnTo>
                    <a:pt x="379" y="69"/>
                  </a:lnTo>
                  <a:lnTo>
                    <a:pt x="378" y="72"/>
                  </a:lnTo>
                  <a:lnTo>
                    <a:pt x="376" y="75"/>
                  </a:lnTo>
                  <a:lnTo>
                    <a:pt x="375" y="80"/>
                  </a:lnTo>
                  <a:lnTo>
                    <a:pt x="375" y="82"/>
                  </a:lnTo>
                  <a:lnTo>
                    <a:pt x="371" y="84"/>
                  </a:lnTo>
                  <a:lnTo>
                    <a:pt x="368" y="88"/>
                  </a:lnTo>
                  <a:lnTo>
                    <a:pt x="365" y="93"/>
                  </a:lnTo>
                  <a:lnTo>
                    <a:pt x="366" y="95"/>
                  </a:lnTo>
                  <a:lnTo>
                    <a:pt x="367" y="98"/>
                  </a:lnTo>
                  <a:lnTo>
                    <a:pt x="367" y="101"/>
                  </a:lnTo>
                  <a:lnTo>
                    <a:pt x="364" y="106"/>
                  </a:lnTo>
                  <a:lnTo>
                    <a:pt x="362" y="109"/>
                  </a:lnTo>
                  <a:lnTo>
                    <a:pt x="360" y="113"/>
                  </a:lnTo>
                  <a:lnTo>
                    <a:pt x="360" y="117"/>
                  </a:lnTo>
                  <a:lnTo>
                    <a:pt x="359" y="121"/>
                  </a:lnTo>
                  <a:lnTo>
                    <a:pt x="360" y="123"/>
                  </a:lnTo>
                  <a:lnTo>
                    <a:pt x="358" y="127"/>
                  </a:lnTo>
                  <a:lnTo>
                    <a:pt x="357" y="130"/>
                  </a:lnTo>
                  <a:lnTo>
                    <a:pt x="353" y="135"/>
                  </a:lnTo>
                  <a:lnTo>
                    <a:pt x="350" y="140"/>
                  </a:lnTo>
                  <a:lnTo>
                    <a:pt x="353" y="142"/>
                  </a:lnTo>
                  <a:lnTo>
                    <a:pt x="352" y="147"/>
                  </a:lnTo>
                  <a:lnTo>
                    <a:pt x="349" y="151"/>
                  </a:lnTo>
                  <a:lnTo>
                    <a:pt x="349" y="154"/>
                  </a:lnTo>
                  <a:lnTo>
                    <a:pt x="349" y="157"/>
                  </a:lnTo>
                  <a:lnTo>
                    <a:pt x="347" y="158"/>
                  </a:lnTo>
                  <a:lnTo>
                    <a:pt x="345" y="161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6" y="170"/>
                  </a:lnTo>
                  <a:lnTo>
                    <a:pt x="344" y="174"/>
                  </a:lnTo>
                  <a:lnTo>
                    <a:pt x="342" y="176"/>
                  </a:lnTo>
                  <a:lnTo>
                    <a:pt x="341" y="179"/>
                  </a:lnTo>
                  <a:lnTo>
                    <a:pt x="336" y="180"/>
                  </a:lnTo>
                  <a:lnTo>
                    <a:pt x="334" y="188"/>
                  </a:lnTo>
                  <a:lnTo>
                    <a:pt x="333" y="191"/>
                  </a:lnTo>
                  <a:lnTo>
                    <a:pt x="332" y="194"/>
                  </a:lnTo>
                  <a:lnTo>
                    <a:pt x="335" y="198"/>
                  </a:lnTo>
                  <a:lnTo>
                    <a:pt x="334" y="201"/>
                  </a:lnTo>
                  <a:lnTo>
                    <a:pt x="331" y="201"/>
                  </a:lnTo>
                  <a:lnTo>
                    <a:pt x="329" y="210"/>
                  </a:lnTo>
                  <a:lnTo>
                    <a:pt x="328" y="213"/>
                  </a:lnTo>
                  <a:lnTo>
                    <a:pt x="326" y="214"/>
                  </a:lnTo>
                  <a:lnTo>
                    <a:pt x="323" y="218"/>
                  </a:lnTo>
                  <a:lnTo>
                    <a:pt x="321" y="218"/>
                  </a:lnTo>
                  <a:lnTo>
                    <a:pt x="317" y="218"/>
                  </a:lnTo>
                  <a:lnTo>
                    <a:pt x="315" y="217"/>
                  </a:lnTo>
                  <a:lnTo>
                    <a:pt x="312" y="218"/>
                  </a:lnTo>
                  <a:lnTo>
                    <a:pt x="310" y="217"/>
                  </a:lnTo>
                  <a:lnTo>
                    <a:pt x="307" y="218"/>
                  </a:lnTo>
                  <a:lnTo>
                    <a:pt x="303" y="221"/>
                  </a:lnTo>
                  <a:lnTo>
                    <a:pt x="304" y="224"/>
                  </a:lnTo>
                  <a:lnTo>
                    <a:pt x="302" y="226"/>
                  </a:lnTo>
                  <a:lnTo>
                    <a:pt x="301" y="230"/>
                  </a:lnTo>
                  <a:lnTo>
                    <a:pt x="296" y="232"/>
                  </a:lnTo>
                  <a:lnTo>
                    <a:pt x="292" y="230"/>
                  </a:lnTo>
                  <a:lnTo>
                    <a:pt x="290" y="229"/>
                  </a:lnTo>
                  <a:lnTo>
                    <a:pt x="287" y="229"/>
                  </a:lnTo>
                  <a:lnTo>
                    <a:pt x="276" y="234"/>
                  </a:lnTo>
                  <a:lnTo>
                    <a:pt x="274" y="237"/>
                  </a:lnTo>
                  <a:lnTo>
                    <a:pt x="270" y="235"/>
                  </a:lnTo>
                  <a:lnTo>
                    <a:pt x="267" y="235"/>
                  </a:lnTo>
                  <a:lnTo>
                    <a:pt x="263" y="234"/>
                  </a:lnTo>
                  <a:lnTo>
                    <a:pt x="259" y="236"/>
                  </a:lnTo>
                  <a:lnTo>
                    <a:pt x="256" y="235"/>
                  </a:lnTo>
                  <a:lnTo>
                    <a:pt x="252" y="235"/>
                  </a:lnTo>
                  <a:lnTo>
                    <a:pt x="250" y="236"/>
                  </a:lnTo>
                  <a:lnTo>
                    <a:pt x="244" y="240"/>
                  </a:lnTo>
                  <a:lnTo>
                    <a:pt x="237" y="236"/>
                  </a:lnTo>
                  <a:lnTo>
                    <a:pt x="234" y="236"/>
                  </a:lnTo>
                  <a:lnTo>
                    <a:pt x="231" y="237"/>
                  </a:lnTo>
                  <a:lnTo>
                    <a:pt x="228" y="238"/>
                  </a:lnTo>
                  <a:lnTo>
                    <a:pt x="225" y="241"/>
                  </a:lnTo>
                  <a:lnTo>
                    <a:pt x="225" y="244"/>
                  </a:lnTo>
                  <a:lnTo>
                    <a:pt x="223" y="247"/>
                  </a:lnTo>
                  <a:lnTo>
                    <a:pt x="221" y="249"/>
                  </a:lnTo>
                  <a:lnTo>
                    <a:pt x="219" y="252"/>
                  </a:lnTo>
                  <a:lnTo>
                    <a:pt x="215" y="253"/>
                  </a:lnTo>
                  <a:lnTo>
                    <a:pt x="213" y="255"/>
                  </a:lnTo>
                  <a:lnTo>
                    <a:pt x="212" y="258"/>
                  </a:lnTo>
                  <a:lnTo>
                    <a:pt x="210" y="258"/>
                  </a:lnTo>
                  <a:lnTo>
                    <a:pt x="198" y="261"/>
                  </a:lnTo>
                  <a:lnTo>
                    <a:pt x="196" y="262"/>
                  </a:lnTo>
                  <a:lnTo>
                    <a:pt x="195" y="265"/>
                  </a:lnTo>
                  <a:lnTo>
                    <a:pt x="188" y="265"/>
                  </a:lnTo>
                  <a:lnTo>
                    <a:pt x="184" y="268"/>
                  </a:lnTo>
                  <a:lnTo>
                    <a:pt x="182" y="270"/>
                  </a:lnTo>
                  <a:lnTo>
                    <a:pt x="177" y="270"/>
                  </a:lnTo>
                  <a:lnTo>
                    <a:pt x="174" y="269"/>
                  </a:lnTo>
                  <a:lnTo>
                    <a:pt x="172" y="271"/>
                  </a:lnTo>
                  <a:lnTo>
                    <a:pt x="170" y="274"/>
                  </a:lnTo>
                  <a:lnTo>
                    <a:pt x="169" y="277"/>
                  </a:lnTo>
                  <a:lnTo>
                    <a:pt x="166" y="281"/>
                  </a:lnTo>
                  <a:lnTo>
                    <a:pt x="163" y="281"/>
                  </a:lnTo>
                  <a:lnTo>
                    <a:pt x="160" y="285"/>
                  </a:lnTo>
                  <a:lnTo>
                    <a:pt x="158" y="286"/>
                  </a:lnTo>
                  <a:lnTo>
                    <a:pt x="155" y="285"/>
                  </a:lnTo>
                  <a:lnTo>
                    <a:pt x="152" y="286"/>
                  </a:lnTo>
                  <a:lnTo>
                    <a:pt x="149" y="285"/>
                  </a:lnTo>
                  <a:lnTo>
                    <a:pt x="146" y="284"/>
                  </a:lnTo>
                  <a:lnTo>
                    <a:pt x="141" y="284"/>
                  </a:lnTo>
                  <a:lnTo>
                    <a:pt x="138" y="286"/>
                  </a:lnTo>
                  <a:lnTo>
                    <a:pt x="131" y="285"/>
                  </a:lnTo>
                  <a:lnTo>
                    <a:pt x="125" y="285"/>
                  </a:lnTo>
                  <a:lnTo>
                    <a:pt x="122" y="285"/>
                  </a:lnTo>
                  <a:lnTo>
                    <a:pt x="111" y="282"/>
                  </a:lnTo>
                  <a:lnTo>
                    <a:pt x="108" y="280"/>
                  </a:lnTo>
                  <a:lnTo>
                    <a:pt x="107" y="277"/>
                  </a:lnTo>
                  <a:lnTo>
                    <a:pt x="104" y="274"/>
                  </a:lnTo>
                  <a:lnTo>
                    <a:pt x="101" y="273"/>
                  </a:lnTo>
                  <a:lnTo>
                    <a:pt x="99" y="273"/>
                  </a:lnTo>
                  <a:lnTo>
                    <a:pt x="93" y="273"/>
                  </a:lnTo>
                  <a:lnTo>
                    <a:pt x="91" y="273"/>
                  </a:lnTo>
                  <a:lnTo>
                    <a:pt x="88" y="274"/>
                  </a:lnTo>
                  <a:lnTo>
                    <a:pt x="87" y="271"/>
                  </a:lnTo>
                  <a:lnTo>
                    <a:pt x="84" y="272"/>
                  </a:lnTo>
                  <a:lnTo>
                    <a:pt x="82" y="268"/>
                  </a:lnTo>
                  <a:lnTo>
                    <a:pt x="81" y="264"/>
                  </a:lnTo>
                  <a:lnTo>
                    <a:pt x="78" y="260"/>
                  </a:lnTo>
                  <a:lnTo>
                    <a:pt x="72" y="260"/>
                  </a:lnTo>
                  <a:lnTo>
                    <a:pt x="68" y="258"/>
                  </a:lnTo>
                  <a:lnTo>
                    <a:pt x="62" y="253"/>
                  </a:lnTo>
                  <a:lnTo>
                    <a:pt x="60" y="249"/>
                  </a:lnTo>
                  <a:lnTo>
                    <a:pt x="57" y="247"/>
                  </a:lnTo>
                  <a:lnTo>
                    <a:pt x="55" y="243"/>
                  </a:lnTo>
                  <a:lnTo>
                    <a:pt x="54" y="240"/>
                  </a:lnTo>
                  <a:lnTo>
                    <a:pt x="51" y="238"/>
                  </a:lnTo>
                  <a:lnTo>
                    <a:pt x="47" y="236"/>
                  </a:lnTo>
                  <a:lnTo>
                    <a:pt x="43" y="235"/>
                  </a:lnTo>
                  <a:lnTo>
                    <a:pt x="40" y="232"/>
                  </a:lnTo>
                  <a:lnTo>
                    <a:pt x="38" y="230"/>
                  </a:lnTo>
                  <a:lnTo>
                    <a:pt x="35" y="229"/>
                  </a:lnTo>
                  <a:lnTo>
                    <a:pt x="30" y="228"/>
                  </a:lnTo>
                  <a:lnTo>
                    <a:pt x="28" y="224"/>
                  </a:lnTo>
                  <a:lnTo>
                    <a:pt x="23" y="219"/>
                  </a:lnTo>
                  <a:lnTo>
                    <a:pt x="21" y="218"/>
                  </a:lnTo>
                  <a:lnTo>
                    <a:pt x="20" y="215"/>
                  </a:lnTo>
                  <a:lnTo>
                    <a:pt x="21" y="212"/>
                  </a:lnTo>
                  <a:lnTo>
                    <a:pt x="18" y="211"/>
                  </a:lnTo>
                  <a:lnTo>
                    <a:pt x="16" y="208"/>
                  </a:lnTo>
                  <a:lnTo>
                    <a:pt x="14" y="204"/>
                  </a:lnTo>
                  <a:lnTo>
                    <a:pt x="15" y="202"/>
                  </a:lnTo>
                  <a:lnTo>
                    <a:pt x="15" y="198"/>
                  </a:lnTo>
                  <a:lnTo>
                    <a:pt x="12" y="196"/>
                  </a:lnTo>
                  <a:lnTo>
                    <a:pt x="3" y="198"/>
                  </a:lnTo>
                  <a:lnTo>
                    <a:pt x="0" y="197"/>
                  </a:lnTo>
                  <a:lnTo>
                    <a:pt x="4" y="192"/>
                  </a:lnTo>
                  <a:lnTo>
                    <a:pt x="6" y="190"/>
                  </a:lnTo>
                  <a:lnTo>
                    <a:pt x="8" y="188"/>
                  </a:lnTo>
                  <a:lnTo>
                    <a:pt x="10" y="184"/>
                  </a:lnTo>
                  <a:lnTo>
                    <a:pt x="14" y="183"/>
                  </a:lnTo>
                  <a:lnTo>
                    <a:pt x="16" y="183"/>
                  </a:lnTo>
                  <a:lnTo>
                    <a:pt x="19" y="184"/>
                  </a:lnTo>
                  <a:lnTo>
                    <a:pt x="21" y="183"/>
                  </a:lnTo>
                  <a:lnTo>
                    <a:pt x="24" y="183"/>
                  </a:lnTo>
                  <a:lnTo>
                    <a:pt x="20" y="181"/>
                  </a:lnTo>
                  <a:lnTo>
                    <a:pt x="23" y="178"/>
                  </a:lnTo>
                  <a:lnTo>
                    <a:pt x="21" y="175"/>
                  </a:lnTo>
                  <a:lnTo>
                    <a:pt x="24" y="170"/>
                  </a:lnTo>
                  <a:lnTo>
                    <a:pt x="20" y="169"/>
                  </a:lnTo>
                  <a:lnTo>
                    <a:pt x="20" y="166"/>
                  </a:lnTo>
                  <a:lnTo>
                    <a:pt x="17" y="163"/>
                  </a:lnTo>
                  <a:lnTo>
                    <a:pt x="18" y="160"/>
                  </a:lnTo>
                  <a:lnTo>
                    <a:pt x="21" y="157"/>
                  </a:lnTo>
                  <a:lnTo>
                    <a:pt x="21" y="155"/>
                  </a:lnTo>
                  <a:lnTo>
                    <a:pt x="18" y="151"/>
                  </a:lnTo>
                  <a:lnTo>
                    <a:pt x="18" y="145"/>
                  </a:lnTo>
                  <a:lnTo>
                    <a:pt x="20" y="144"/>
                  </a:lnTo>
                  <a:lnTo>
                    <a:pt x="27" y="142"/>
                  </a:lnTo>
                  <a:lnTo>
                    <a:pt x="30" y="139"/>
                  </a:lnTo>
                  <a:lnTo>
                    <a:pt x="29" y="135"/>
                  </a:lnTo>
                  <a:lnTo>
                    <a:pt x="32" y="134"/>
                  </a:lnTo>
                  <a:lnTo>
                    <a:pt x="32" y="131"/>
                  </a:lnTo>
                  <a:lnTo>
                    <a:pt x="30" y="129"/>
                  </a:lnTo>
                  <a:lnTo>
                    <a:pt x="29" y="125"/>
                  </a:lnTo>
                  <a:lnTo>
                    <a:pt x="27" y="123"/>
                  </a:lnTo>
                  <a:lnTo>
                    <a:pt x="20" y="122"/>
                  </a:lnTo>
                  <a:lnTo>
                    <a:pt x="15" y="122"/>
                  </a:lnTo>
                  <a:lnTo>
                    <a:pt x="15" y="119"/>
                  </a:lnTo>
                  <a:lnTo>
                    <a:pt x="18" y="118"/>
                  </a:lnTo>
                  <a:lnTo>
                    <a:pt x="20" y="117"/>
                  </a:lnTo>
                  <a:lnTo>
                    <a:pt x="21" y="113"/>
                  </a:lnTo>
                  <a:lnTo>
                    <a:pt x="23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7"/>
                  </a:lnTo>
                  <a:lnTo>
                    <a:pt x="38" y="118"/>
                  </a:lnTo>
                  <a:lnTo>
                    <a:pt x="40" y="115"/>
                  </a:lnTo>
                  <a:lnTo>
                    <a:pt x="44" y="117"/>
                  </a:lnTo>
                  <a:lnTo>
                    <a:pt x="50" y="115"/>
                  </a:lnTo>
                  <a:lnTo>
                    <a:pt x="55" y="114"/>
                  </a:lnTo>
                  <a:lnTo>
                    <a:pt x="54" y="111"/>
                  </a:lnTo>
                  <a:lnTo>
                    <a:pt x="54" y="108"/>
                  </a:lnTo>
                  <a:lnTo>
                    <a:pt x="53" y="105"/>
                  </a:lnTo>
                  <a:lnTo>
                    <a:pt x="52" y="101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5" y="93"/>
                  </a:lnTo>
                  <a:lnTo>
                    <a:pt x="54" y="88"/>
                  </a:lnTo>
                  <a:lnTo>
                    <a:pt x="58" y="85"/>
                  </a:lnTo>
                  <a:lnTo>
                    <a:pt x="62" y="83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90" y="99"/>
                  </a:lnTo>
                  <a:lnTo>
                    <a:pt x="92" y="101"/>
                  </a:lnTo>
                  <a:lnTo>
                    <a:pt x="96" y="104"/>
                  </a:lnTo>
                  <a:lnTo>
                    <a:pt x="102" y="105"/>
                  </a:lnTo>
                  <a:lnTo>
                    <a:pt x="119" y="101"/>
                  </a:lnTo>
                  <a:lnTo>
                    <a:pt x="128" y="101"/>
                  </a:lnTo>
                  <a:lnTo>
                    <a:pt x="130" y="100"/>
                  </a:lnTo>
                  <a:lnTo>
                    <a:pt x="135" y="98"/>
                  </a:lnTo>
                  <a:lnTo>
                    <a:pt x="147" y="95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6" y="95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58" y="86"/>
                  </a:lnTo>
                  <a:lnTo>
                    <a:pt x="158" y="83"/>
                  </a:lnTo>
                  <a:lnTo>
                    <a:pt x="158" y="79"/>
                  </a:lnTo>
                  <a:lnTo>
                    <a:pt x="158" y="76"/>
                  </a:lnTo>
                  <a:lnTo>
                    <a:pt x="160" y="75"/>
                  </a:lnTo>
                  <a:lnTo>
                    <a:pt x="161" y="71"/>
                  </a:lnTo>
                  <a:lnTo>
                    <a:pt x="171" y="67"/>
                  </a:lnTo>
                  <a:lnTo>
                    <a:pt x="174" y="66"/>
                  </a:lnTo>
                  <a:lnTo>
                    <a:pt x="178" y="65"/>
                  </a:lnTo>
                  <a:lnTo>
                    <a:pt x="186" y="65"/>
                  </a:lnTo>
                  <a:lnTo>
                    <a:pt x="189" y="62"/>
                  </a:lnTo>
                  <a:lnTo>
                    <a:pt x="199" y="62"/>
                  </a:lnTo>
                  <a:lnTo>
                    <a:pt x="202" y="59"/>
                  </a:lnTo>
                  <a:lnTo>
                    <a:pt x="202" y="55"/>
                  </a:lnTo>
                  <a:lnTo>
                    <a:pt x="204" y="49"/>
                  </a:lnTo>
                  <a:lnTo>
                    <a:pt x="209" y="47"/>
                  </a:lnTo>
                  <a:lnTo>
                    <a:pt x="213" y="49"/>
                  </a:lnTo>
                  <a:lnTo>
                    <a:pt x="216" y="48"/>
                  </a:lnTo>
                  <a:lnTo>
                    <a:pt x="219" y="50"/>
                  </a:lnTo>
                  <a:lnTo>
                    <a:pt x="220" y="53"/>
                  </a:lnTo>
                  <a:lnTo>
                    <a:pt x="222" y="52"/>
                  </a:lnTo>
                  <a:lnTo>
                    <a:pt x="226" y="54"/>
                  </a:lnTo>
                  <a:lnTo>
                    <a:pt x="229" y="53"/>
                  </a:lnTo>
                  <a:lnTo>
                    <a:pt x="231" y="50"/>
                  </a:lnTo>
                  <a:lnTo>
                    <a:pt x="235" y="48"/>
                  </a:lnTo>
                  <a:lnTo>
                    <a:pt x="239" y="44"/>
                  </a:lnTo>
                  <a:lnTo>
                    <a:pt x="240" y="41"/>
                  </a:lnTo>
                  <a:lnTo>
                    <a:pt x="243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3"/>
                  </a:lnTo>
                  <a:lnTo>
                    <a:pt x="253" y="30"/>
                  </a:lnTo>
                  <a:lnTo>
                    <a:pt x="254" y="23"/>
                  </a:lnTo>
                  <a:lnTo>
                    <a:pt x="256" y="20"/>
                  </a:lnTo>
                  <a:lnTo>
                    <a:pt x="258" y="15"/>
                  </a:lnTo>
                  <a:lnTo>
                    <a:pt x="259" y="11"/>
                  </a:lnTo>
                  <a:lnTo>
                    <a:pt x="263" y="10"/>
                  </a:lnTo>
                  <a:lnTo>
                    <a:pt x="277" y="5"/>
                  </a:lnTo>
                  <a:lnTo>
                    <a:pt x="280" y="7"/>
                  </a:lnTo>
                  <a:lnTo>
                    <a:pt x="283" y="7"/>
                  </a:lnTo>
                  <a:lnTo>
                    <a:pt x="287" y="8"/>
                  </a:lnTo>
                  <a:lnTo>
                    <a:pt x="290" y="8"/>
                  </a:lnTo>
                  <a:lnTo>
                    <a:pt x="294" y="8"/>
                  </a:lnTo>
                  <a:lnTo>
                    <a:pt x="295" y="9"/>
                  </a:lnTo>
                  <a:lnTo>
                    <a:pt x="301" y="6"/>
                  </a:lnTo>
                  <a:lnTo>
                    <a:pt x="304" y="6"/>
                  </a:lnTo>
                  <a:lnTo>
                    <a:pt x="307" y="6"/>
                  </a:lnTo>
                  <a:lnTo>
                    <a:pt x="308" y="3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69" name="IS"/>
            <p:cNvSpPr>
              <a:spLocks noEditPoints="1"/>
            </p:cNvSpPr>
            <p:nvPr/>
          </p:nvSpPr>
          <p:spPr bwMode="auto">
            <a:xfrm>
              <a:off x="3431956" y="1593230"/>
              <a:ext cx="755311" cy="642847"/>
            </a:xfrm>
            <a:custGeom>
              <a:avLst/>
              <a:gdLst>
                <a:gd name="T0" fmla="*/ 74 w 398"/>
                <a:gd name="T1" fmla="*/ 180 h 334"/>
                <a:gd name="T2" fmla="*/ 117 w 398"/>
                <a:gd name="T3" fmla="*/ 4 h 334"/>
                <a:gd name="T4" fmla="*/ 133 w 398"/>
                <a:gd name="T5" fmla="*/ 38 h 334"/>
                <a:gd name="T6" fmla="*/ 137 w 398"/>
                <a:gd name="T7" fmla="*/ 67 h 334"/>
                <a:gd name="T8" fmla="*/ 122 w 398"/>
                <a:gd name="T9" fmla="*/ 78 h 334"/>
                <a:gd name="T10" fmla="*/ 122 w 398"/>
                <a:gd name="T11" fmla="*/ 110 h 334"/>
                <a:gd name="T12" fmla="*/ 130 w 398"/>
                <a:gd name="T13" fmla="*/ 123 h 334"/>
                <a:gd name="T14" fmla="*/ 152 w 398"/>
                <a:gd name="T15" fmla="*/ 117 h 334"/>
                <a:gd name="T16" fmla="*/ 174 w 398"/>
                <a:gd name="T17" fmla="*/ 95 h 334"/>
                <a:gd name="T18" fmla="*/ 191 w 398"/>
                <a:gd name="T19" fmla="*/ 96 h 334"/>
                <a:gd name="T20" fmla="*/ 211 w 398"/>
                <a:gd name="T21" fmla="*/ 95 h 334"/>
                <a:gd name="T22" fmla="*/ 244 w 398"/>
                <a:gd name="T23" fmla="*/ 99 h 334"/>
                <a:gd name="T24" fmla="*/ 244 w 398"/>
                <a:gd name="T25" fmla="*/ 144 h 334"/>
                <a:gd name="T26" fmla="*/ 260 w 398"/>
                <a:gd name="T27" fmla="*/ 102 h 334"/>
                <a:gd name="T28" fmla="*/ 278 w 398"/>
                <a:gd name="T29" fmla="*/ 132 h 334"/>
                <a:gd name="T30" fmla="*/ 312 w 398"/>
                <a:gd name="T31" fmla="*/ 127 h 334"/>
                <a:gd name="T32" fmla="*/ 330 w 398"/>
                <a:gd name="T33" fmla="*/ 100 h 334"/>
                <a:gd name="T34" fmla="*/ 351 w 398"/>
                <a:gd name="T35" fmla="*/ 126 h 334"/>
                <a:gd name="T36" fmla="*/ 378 w 398"/>
                <a:gd name="T37" fmla="*/ 131 h 334"/>
                <a:gd name="T38" fmla="*/ 365 w 398"/>
                <a:gd name="T39" fmla="*/ 155 h 334"/>
                <a:gd name="T40" fmla="*/ 366 w 398"/>
                <a:gd name="T41" fmla="*/ 183 h 334"/>
                <a:gd name="T42" fmla="*/ 377 w 398"/>
                <a:gd name="T43" fmla="*/ 202 h 334"/>
                <a:gd name="T44" fmla="*/ 388 w 398"/>
                <a:gd name="T45" fmla="*/ 237 h 334"/>
                <a:gd name="T46" fmla="*/ 386 w 398"/>
                <a:gd name="T47" fmla="*/ 250 h 334"/>
                <a:gd name="T48" fmla="*/ 374 w 398"/>
                <a:gd name="T49" fmla="*/ 264 h 334"/>
                <a:gd name="T50" fmla="*/ 369 w 398"/>
                <a:gd name="T51" fmla="*/ 279 h 334"/>
                <a:gd name="T52" fmla="*/ 336 w 398"/>
                <a:gd name="T53" fmla="*/ 286 h 334"/>
                <a:gd name="T54" fmla="*/ 320 w 398"/>
                <a:gd name="T55" fmla="*/ 303 h 334"/>
                <a:gd name="T56" fmla="*/ 291 w 398"/>
                <a:gd name="T57" fmla="*/ 295 h 334"/>
                <a:gd name="T58" fmla="*/ 245 w 398"/>
                <a:gd name="T59" fmla="*/ 316 h 334"/>
                <a:gd name="T60" fmla="*/ 216 w 398"/>
                <a:gd name="T61" fmla="*/ 318 h 334"/>
                <a:gd name="T62" fmla="*/ 180 w 398"/>
                <a:gd name="T63" fmla="*/ 317 h 334"/>
                <a:gd name="T64" fmla="*/ 152 w 398"/>
                <a:gd name="T65" fmla="*/ 325 h 334"/>
                <a:gd name="T66" fmla="*/ 97 w 398"/>
                <a:gd name="T67" fmla="*/ 300 h 334"/>
                <a:gd name="T68" fmla="*/ 83 w 398"/>
                <a:gd name="T69" fmla="*/ 270 h 334"/>
                <a:gd name="T70" fmla="*/ 71 w 398"/>
                <a:gd name="T71" fmla="*/ 261 h 334"/>
                <a:gd name="T72" fmla="*/ 37 w 398"/>
                <a:gd name="T73" fmla="*/ 239 h 334"/>
                <a:gd name="T74" fmla="*/ 10 w 398"/>
                <a:gd name="T75" fmla="*/ 204 h 334"/>
                <a:gd name="T76" fmla="*/ 41 w 398"/>
                <a:gd name="T77" fmla="*/ 210 h 334"/>
                <a:gd name="T78" fmla="*/ 63 w 398"/>
                <a:gd name="T79" fmla="*/ 197 h 334"/>
                <a:gd name="T80" fmla="*/ 51 w 398"/>
                <a:gd name="T81" fmla="*/ 185 h 334"/>
                <a:gd name="T82" fmla="*/ 71 w 398"/>
                <a:gd name="T83" fmla="*/ 176 h 334"/>
                <a:gd name="T84" fmla="*/ 50 w 398"/>
                <a:gd name="T85" fmla="*/ 161 h 334"/>
                <a:gd name="T86" fmla="*/ 43 w 398"/>
                <a:gd name="T87" fmla="*/ 144 h 334"/>
                <a:gd name="T88" fmla="*/ 1 w 398"/>
                <a:gd name="T89" fmla="*/ 114 h 334"/>
                <a:gd name="T90" fmla="*/ 38 w 398"/>
                <a:gd name="T91" fmla="*/ 119 h 334"/>
                <a:gd name="T92" fmla="*/ 59 w 398"/>
                <a:gd name="T93" fmla="*/ 125 h 334"/>
                <a:gd name="T94" fmla="*/ 72 w 398"/>
                <a:gd name="T95" fmla="*/ 118 h 334"/>
                <a:gd name="T96" fmla="*/ 102 w 398"/>
                <a:gd name="T97" fmla="*/ 103 h 334"/>
                <a:gd name="T98" fmla="*/ 96 w 398"/>
                <a:gd name="T99" fmla="*/ 89 h 334"/>
                <a:gd name="T100" fmla="*/ 81 w 398"/>
                <a:gd name="T101" fmla="*/ 72 h 334"/>
                <a:gd name="T102" fmla="*/ 55 w 398"/>
                <a:gd name="T103" fmla="*/ 74 h 334"/>
                <a:gd name="T104" fmla="*/ 27 w 398"/>
                <a:gd name="T105" fmla="*/ 45 h 334"/>
                <a:gd name="T106" fmla="*/ 40 w 398"/>
                <a:gd name="T107" fmla="*/ 43 h 334"/>
                <a:gd name="T108" fmla="*/ 68 w 398"/>
                <a:gd name="T109" fmla="*/ 54 h 334"/>
                <a:gd name="T110" fmla="*/ 68 w 398"/>
                <a:gd name="T111" fmla="*/ 38 h 334"/>
                <a:gd name="T112" fmla="*/ 78 w 398"/>
                <a:gd name="T113" fmla="*/ 17 h 334"/>
                <a:gd name="T114" fmla="*/ 91 w 398"/>
                <a:gd name="T115" fmla="*/ 38 h 334"/>
                <a:gd name="T116" fmla="*/ 101 w 398"/>
                <a:gd name="T117" fmla="*/ 49 h 334"/>
                <a:gd name="T118" fmla="*/ 107 w 398"/>
                <a:gd name="T119" fmla="*/ 35 h 334"/>
                <a:gd name="T120" fmla="*/ 110 w 398"/>
                <a:gd name="T121" fmla="*/ 1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8" h="334">
                  <a:moveTo>
                    <a:pt x="182" y="318"/>
                  </a:moveTo>
                  <a:lnTo>
                    <a:pt x="184" y="319"/>
                  </a:lnTo>
                  <a:lnTo>
                    <a:pt x="179" y="321"/>
                  </a:lnTo>
                  <a:lnTo>
                    <a:pt x="182" y="318"/>
                  </a:lnTo>
                  <a:close/>
                  <a:moveTo>
                    <a:pt x="184" y="318"/>
                  </a:moveTo>
                  <a:lnTo>
                    <a:pt x="185" y="319"/>
                  </a:lnTo>
                  <a:lnTo>
                    <a:pt x="184" y="319"/>
                  </a:lnTo>
                  <a:lnTo>
                    <a:pt x="184" y="318"/>
                  </a:lnTo>
                  <a:close/>
                  <a:moveTo>
                    <a:pt x="74" y="300"/>
                  </a:moveTo>
                  <a:lnTo>
                    <a:pt x="73" y="302"/>
                  </a:lnTo>
                  <a:lnTo>
                    <a:pt x="72" y="303"/>
                  </a:lnTo>
                  <a:lnTo>
                    <a:pt x="72" y="300"/>
                  </a:lnTo>
                  <a:lnTo>
                    <a:pt x="74" y="300"/>
                  </a:lnTo>
                  <a:close/>
                  <a:moveTo>
                    <a:pt x="73" y="178"/>
                  </a:moveTo>
                  <a:lnTo>
                    <a:pt x="74" y="180"/>
                  </a:lnTo>
                  <a:lnTo>
                    <a:pt x="77" y="183"/>
                  </a:lnTo>
                  <a:lnTo>
                    <a:pt x="74" y="179"/>
                  </a:lnTo>
                  <a:lnTo>
                    <a:pt x="73" y="178"/>
                  </a:lnTo>
                  <a:close/>
                  <a:moveTo>
                    <a:pt x="246" y="111"/>
                  </a:moveTo>
                  <a:lnTo>
                    <a:pt x="247" y="116"/>
                  </a:lnTo>
                  <a:lnTo>
                    <a:pt x="245" y="115"/>
                  </a:lnTo>
                  <a:lnTo>
                    <a:pt x="246" y="111"/>
                  </a:lnTo>
                  <a:close/>
                  <a:moveTo>
                    <a:pt x="105" y="0"/>
                  </a:moveTo>
                  <a:lnTo>
                    <a:pt x="107" y="0"/>
                  </a:lnTo>
                  <a:lnTo>
                    <a:pt x="109" y="3"/>
                  </a:lnTo>
                  <a:lnTo>
                    <a:pt x="113" y="2"/>
                  </a:lnTo>
                  <a:lnTo>
                    <a:pt x="113" y="5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17" y="4"/>
                  </a:lnTo>
                  <a:lnTo>
                    <a:pt x="118" y="7"/>
                  </a:lnTo>
                  <a:lnTo>
                    <a:pt x="122" y="8"/>
                  </a:lnTo>
                  <a:lnTo>
                    <a:pt x="125" y="6"/>
                  </a:lnTo>
                  <a:lnTo>
                    <a:pt x="126" y="10"/>
                  </a:lnTo>
                  <a:lnTo>
                    <a:pt x="127" y="12"/>
                  </a:lnTo>
                  <a:lnTo>
                    <a:pt x="128" y="9"/>
                  </a:lnTo>
                  <a:lnTo>
                    <a:pt x="129" y="15"/>
                  </a:lnTo>
                  <a:lnTo>
                    <a:pt x="131" y="19"/>
                  </a:lnTo>
                  <a:lnTo>
                    <a:pt x="130" y="21"/>
                  </a:lnTo>
                  <a:lnTo>
                    <a:pt x="129" y="27"/>
                  </a:lnTo>
                  <a:lnTo>
                    <a:pt x="127" y="29"/>
                  </a:lnTo>
                  <a:lnTo>
                    <a:pt x="130" y="30"/>
                  </a:lnTo>
                  <a:lnTo>
                    <a:pt x="134" y="33"/>
                  </a:lnTo>
                  <a:lnTo>
                    <a:pt x="136" y="37"/>
                  </a:lnTo>
                  <a:lnTo>
                    <a:pt x="133" y="38"/>
                  </a:lnTo>
                  <a:lnTo>
                    <a:pt x="136" y="41"/>
                  </a:lnTo>
                  <a:lnTo>
                    <a:pt x="139" y="44"/>
                  </a:lnTo>
                  <a:lnTo>
                    <a:pt x="139" y="47"/>
                  </a:lnTo>
                  <a:lnTo>
                    <a:pt x="137" y="50"/>
                  </a:lnTo>
                  <a:lnTo>
                    <a:pt x="136" y="53"/>
                  </a:lnTo>
                  <a:lnTo>
                    <a:pt x="136" y="57"/>
                  </a:lnTo>
                  <a:lnTo>
                    <a:pt x="138" y="54"/>
                  </a:lnTo>
                  <a:lnTo>
                    <a:pt x="140" y="54"/>
                  </a:lnTo>
                  <a:lnTo>
                    <a:pt x="143" y="57"/>
                  </a:lnTo>
                  <a:lnTo>
                    <a:pt x="139" y="61"/>
                  </a:lnTo>
                  <a:lnTo>
                    <a:pt x="145" y="63"/>
                  </a:lnTo>
                  <a:lnTo>
                    <a:pt x="146" y="68"/>
                  </a:lnTo>
                  <a:lnTo>
                    <a:pt x="140" y="66"/>
                  </a:lnTo>
                  <a:lnTo>
                    <a:pt x="135" y="65"/>
                  </a:lnTo>
                  <a:lnTo>
                    <a:pt x="137" y="67"/>
                  </a:lnTo>
                  <a:lnTo>
                    <a:pt x="141" y="68"/>
                  </a:lnTo>
                  <a:lnTo>
                    <a:pt x="138" y="70"/>
                  </a:lnTo>
                  <a:lnTo>
                    <a:pt x="144" y="71"/>
                  </a:lnTo>
                  <a:lnTo>
                    <a:pt x="144" y="74"/>
                  </a:lnTo>
                  <a:lnTo>
                    <a:pt x="141" y="76"/>
                  </a:lnTo>
                  <a:lnTo>
                    <a:pt x="140" y="79"/>
                  </a:lnTo>
                  <a:lnTo>
                    <a:pt x="137" y="82"/>
                  </a:lnTo>
                  <a:lnTo>
                    <a:pt x="134" y="83"/>
                  </a:lnTo>
                  <a:lnTo>
                    <a:pt x="130" y="83"/>
                  </a:lnTo>
                  <a:lnTo>
                    <a:pt x="133" y="87"/>
                  </a:lnTo>
                  <a:lnTo>
                    <a:pt x="129" y="90"/>
                  </a:lnTo>
                  <a:lnTo>
                    <a:pt x="123" y="87"/>
                  </a:lnTo>
                  <a:lnTo>
                    <a:pt x="123" y="84"/>
                  </a:lnTo>
                  <a:lnTo>
                    <a:pt x="123" y="81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21" y="80"/>
                  </a:lnTo>
                  <a:lnTo>
                    <a:pt x="122" y="83"/>
                  </a:lnTo>
                  <a:lnTo>
                    <a:pt x="120" y="85"/>
                  </a:lnTo>
                  <a:lnTo>
                    <a:pt x="119" y="89"/>
                  </a:lnTo>
                  <a:lnTo>
                    <a:pt x="120" y="91"/>
                  </a:lnTo>
                  <a:lnTo>
                    <a:pt x="126" y="95"/>
                  </a:lnTo>
                  <a:lnTo>
                    <a:pt x="126" y="97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7" y="104"/>
                  </a:lnTo>
                  <a:lnTo>
                    <a:pt x="124" y="107"/>
                  </a:lnTo>
                  <a:lnTo>
                    <a:pt x="121" y="109"/>
                  </a:lnTo>
                  <a:lnTo>
                    <a:pt x="118" y="110"/>
                  </a:lnTo>
                  <a:lnTo>
                    <a:pt x="122" y="110"/>
                  </a:lnTo>
                  <a:lnTo>
                    <a:pt x="124" y="114"/>
                  </a:lnTo>
                  <a:lnTo>
                    <a:pt x="124" y="118"/>
                  </a:lnTo>
                  <a:lnTo>
                    <a:pt x="122" y="121"/>
                  </a:lnTo>
                  <a:lnTo>
                    <a:pt x="121" y="124"/>
                  </a:lnTo>
                  <a:lnTo>
                    <a:pt x="120" y="126"/>
                  </a:lnTo>
                  <a:lnTo>
                    <a:pt x="119" y="131"/>
                  </a:lnTo>
                  <a:lnTo>
                    <a:pt x="118" y="136"/>
                  </a:lnTo>
                  <a:lnTo>
                    <a:pt x="117" y="139"/>
                  </a:lnTo>
                  <a:lnTo>
                    <a:pt x="120" y="135"/>
                  </a:lnTo>
                  <a:lnTo>
                    <a:pt x="120" y="132"/>
                  </a:lnTo>
                  <a:lnTo>
                    <a:pt x="122" y="130"/>
                  </a:lnTo>
                  <a:lnTo>
                    <a:pt x="124" y="127"/>
                  </a:lnTo>
                  <a:lnTo>
                    <a:pt x="127" y="120"/>
                  </a:lnTo>
                  <a:lnTo>
                    <a:pt x="129" y="117"/>
                  </a:lnTo>
                  <a:lnTo>
                    <a:pt x="130" y="123"/>
                  </a:lnTo>
                  <a:lnTo>
                    <a:pt x="129" y="126"/>
                  </a:lnTo>
                  <a:lnTo>
                    <a:pt x="132" y="123"/>
                  </a:lnTo>
                  <a:lnTo>
                    <a:pt x="133" y="120"/>
                  </a:lnTo>
                  <a:lnTo>
                    <a:pt x="134" y="117"/>
                  </a:lnTo>
                  <a:lnTo>
                    <a:pt x="135" y="114"/>
                  </a:lnTo>
                  <a:lnTo>
                    <a:pt x="139" y="109"/>
                  </a:lnTo>
                  <a:lnTo>
                    <a:pt x="143" y="107"/>
                  </a:lnTo>
                  <a:lnTo>
                    <a:pt x="148" y="106"/>
                  </a:lnTo>
                  <a:lnTo>
                    <a:pt x="151" y="104"/>
                  </a:lnTo>
                  <a:lnTo>
                    <a:pt x="155" y="104"/>
                  </a:lnTo>
                  <a:lnTo>
                    <a:pt x="153" y="110"/>
                  </a:lnTo>
                  <a:lnTo>
                    <a:pt x="152" y="113"/>
                  </a:lnTo>
                  <a:lnTo>
                    <a:pt x="150" y="115"/>
                  </a:lnTo>
                  <a:lnTo>
                    <a:pt x="153" y="113"/>
                  </a:lnTo>
                  <a:lnTo>
                    <a:pt x="152" y="117"/>
                  </a:lnTo>
                  <a:lnTo>
                    <a:pt x="152" y="120"/>
                  </a:lnTo>
                  <a:lnTo>
                    <a:pt x="152" y="123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6"/>
                  </a:lnTo>
                  <a:lnTo>
                    <a:pt x="158" y="120"/>
                  </a:lnTo>
                  <a:lnTo>
                    <a:pt x="160" y="117"/>
                  </a:lnTo>
                  <a:lnTo>
                    <a:pt x="163" y="115"/>
                  </a:lnTo>
                  <a:lnTo>
                    <a:pt x="165" y="113"/>
                  </a:lnTo>
                  <a:lnTo>
                    <a:pt x="167" y="112"/>
                  </a:lnTo>
                  <a:lnTo>
                    <a:pt x="169" y="108"/>
                  </a:lnTo>
                  <a:lnTo>
                    <a:pt x="171" y="106"/>
                  </a:lnTo>
                  <a:lnTo>
                    <a:pt x="172" y="101"/>
                  </a:lnTo>
                  <a:lnTo>
                    <a:pt x="172" y="98"/>
                  </a:lnTo>
                  <a:lnTo>
                    <a:pt x="174" y="95"/>
                  </a:lnTo>
                  <a:lnTo>
                    <a:pt x="175" y="90"/>
                  </a:lnTo>
                  <a:lnTo>
                    <a:pt x="175" y="87"/>
                  </a:lnTo>
                  <a:lnTo>
                    <a:pt x="176" y="83"/>
                  </a:lnTo>
                  <a:lnTo>
                    <a:pt x="177" y="80"/>
                  </a:lnTo>
                  <a:lnTo>
                    <a:pt x="178" y="78"/>
                  </a:lnTo>
                  <a:lnTo>
                    <a:pt x="180" y="75"/>
                  </a:lnTo>
                  <a:lnTo>
                    <a:pt x="183" y="75"/>
                  </a:lnTo>
                  <a:lnTo>
                    <a:pt x="186" y="75"/>
                  </a:lnTo>
                  <a:lnTo>
                    <a:pt x="189" y="74"/>
                  </a:lnTo>
                  <a:lnTo>
                    <a:pt x="193" y="76"/>
                  </a:lnTo>
                  <a:lnTo>
                    <a:pt x="192" y="79"/>
                  </a:lnTo>
                  <a:lnTo>
                    <a:pt x="192" y="84"/>
                  </a:lnTo>
                  <a:lnTo>
                    <a:pt x="192" y="88"/>
                  </a:lnTo>
                  <a:lnTo>
                    <a:pt x="192" y="91"/>
                  </a:lnTo>
                  <a:lnTo>
                    <a:pt x="191" y="96"/>
                  </a:lnTo>
                  <a:lnTo>
                    <a:pt x="191" y="99"/>
                  </a:lnTo>
                  <a:lnTo>
                    <a:pt x="194" y="102"/>
                  </a:lnTo>
                  <a:lnTo>
                    <a:pt x="194" y="107"/>
                  </a:lnTo>
                  <a:lnTo>
                    <a:pt x="194" y="111"/>
                  </a:lnTo>
                  <a:lnTo>
                    <a:pt x="193" y="114"/>
                  </a:lnTo>
                  <a:lnTo>
                    <a:pt x="194" y="117"/>
                  </a:lnTo>
                  <a:lnTo>
                    <a:pt x="197" y="116"/>
                  </a:lnTo>
                  <a:lnTo>
                    <a:pt x="199" y="120"/>
                  </a:lnTo>
                  <a:lnTo>
                    <a:pt x="202" y="116"/>
                  </a:lnTo>
                  <a:lnTo>
                    <a:pt x="203" y="114"/>
                  </a:lnTo>
                  <a:lnTo>
                    <a:pt x="205" y="110"/>
                  </a:lnTo>
                  <a:lnTo>
                    <a:pt x="206" y="104"/>
                  </a:lnTo>
                  <a:lnTo>
                    <a:pt x="205" y="101"/>
                  </a:lnTo>
                  <a:lnTo>
                    <a:pt x="208" y="99"/>
                  </a:lnTo>
                  <a:lnTo>
                    <a:pt x="211" y="95"/>
                  </a:lnTo>
                  <a:lnTo>
                    <a:pt x="212" y="91"/>
                  </a:lnTo>
                  <a:lnTo>
                    <a:pt x="217" y="91"/>
                  </a:lnTo>
                  <a:lnTo>
                    <a:pt x="222" y="92"/>
                  </a:lnTo>
                  <a:lnTo>
                    <a:pt x="225" y="93"/>
                  </a:lnTo>
                  <a:lnTo>
                    <a:pt x="226" y="97"/>
                  </a:lnTo>
                  <a:lnTo>
                    <a:pt x="227" y="95"/>
                  </a:lnTo>
                  <a:lnTo>
                    <a:pt x="229" y="90"/>
                  </a:lnTo>
                  <a:lnTo>
                    <a:pt x="231" y="88"/>
                  </a:lnTo>
                  <a:lnTo>
                    <a:pt x="235" y="88"/>
                  </a:lnTo>
                  <a:lnTo>
                    <a:pt x="234" y="92"/>
                  </a:lnTo>
                  <a:lnTo>
                    <a:pt x="238" y="90"/>
                  </a:lnTo>
                  <a:lnTo>
                    <a:pt x="241" y="91"/>
                  </a:lnTo>
                  <a:lnTo>
                    <a:pt x="238" y="93"/>
                  </a:lnTo>
                  <a:lnTo>
                    <a:pt x="242" y="93"/>
                  </a:lnTo>
                  <a:lnTo>
                    <a:pt x="244" y="99"/>
                  </a:lnTo>
                  <a:lnTo>
                    <a:pt x="241" y="102"/>
                  </a:lnTo>
                  <a:lnTo>
                    <a:pt x="244" y="103"/>
                  </a:lnTo>
                  <a:lnTo>
                    <a:pt x="244" y="106"/>
                  </a:lnTo>
                  <a:lnTo>
                    <a:pt x="243" y="109"/>
                  </a:lnTo>
                  <a:lnTo>
                    <a:pt x="241" y="112"/>
                  </a:lnTo>
                  <a:lnTo>
                    <a:pt x="242" y="115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4"/>
                  </a:lnTo>
                  <a:lnTo>
                    <a:pt x="246" y="127"/>
                  </a:lnTo>
                  <a:lnTo>
                    <a:pt x="245" y="132"/>
                  </a:lnTo>
                  <a:lnTo>
                    <a:pt x="245" y="135"/>
                  </a:lnTo>
                  <a:lnTo>
                    <a:pt x="243" y="139"/>
                  </a:lnTo>
                  <a:lnTo>
                    <a:pt x="243" y="142"/>
                  </a:lnTo>
                  <a:lnTo>
                    <a:pt x="244" y="144"/>
                  </a:lnTo>
                  <a:lnTo>
                    <a:pt x="243" y="147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6" y="139"/>
                  </a:lnTo>
                  <a:lnTo>
                    <a:pt x="248" y="136"/>
                  </a:lnTo>
                  <a:lnTo>
                    <a:pt x="250" y="134"/>
                  </a:lnTo>
                  <a:lnTo>
                    <a:pt x="251" y="128"/>
                  </a:lnTo>
                  <a:lnTo>
                    <a:pt x="251" y="125"/>
                  </a:lnTo>
                  <a:lnTo>
                    <a:pt x="249" y="121"/>
                  </a:lnTo>
                  <a:lnTo>
                    <a:pt x="251" y="118"/>
                  </a:lnTo>
                  <a:lnTo>
                    <a:pt x="250" y="115"/>
                  </a:lnTo>
                  <a:lnTo>
                    <a:pt x="251" y="110"/>
                  </a:lnTo>
                  <a:lnTo>
                    <a:pt x="252" y="106"/>
                  </a:lnTo>
                  <a:lnTo>
                    <a:pt x="254" y="102"/>
                  </a:lnTo>
                  <a:lnTo>
                    <a:pt x="260" y="102"/>
                  </a:lnTo>
                  <a:lnTo>
                    <a:pt x="263" y="104"/>
                  </a:lnTo>
                  <a:lnTo>
                    <a:pt x="264" y="106"/>
                  </a:lnTo>
                  <a:lnTo>
                    <a:pt x="267" y="107"/>
                  </a:lnTo>
                  <a:lnTo>
                    <a:pt x="268" y="111"/>
                  </a:lnTo>
                  <a:lnTo>
                    <a:pt x="271" y="115"/>
                  </a:lnTo>
                  <a:lnTo>
                    <a:pt x="272" y="119"/>
                  </a:lnTo>
                  <a:lnTo>
                    <a:pt x="271" y="123"/>
                  </a:lnTo>
                  <a:lnTo>
                    <a:pt x="272" y="125"/>
                  </a:lnTo>
                  <a:lnTo>
                    <a:pt x="272" y="128"/>
                  </a:lnTo>
                  <a:lnTo>
                    <a:pt x="272" y="132"/>
                  </a:lnTo>
                  <a:lnTo>
                    <a:pt x="273" y="129"/>
                  </a:lnTo>
                  <a:lnTo>
                    <a:pt x="275" y="128"/>
                  </a:lnTo>
                  <a:lnTo>
                    <a:pt x="273" y="127"/>
                  </a:lnTo>
                  <a:lnTo>
                    <a:pt x="278" y="128"/>
                  </a:lnTo>
                  <a:lnTo>
                    <a:pt x="278" y="132"/>
                  </a:lnTo>
                  <a:lnTo>
                    <a:pt x="279" y="129"/>
                  </a:lnTo>
                  <a:lnTo>
                    <a:pt x="281" y="126"/>
                  </a:lnTo>
                  <a:lnTo>
                    <a:pt x="284" y="123"/>
                  </a:lnTo>
                  <a:lnTo>
                    <a:pt x="288" y="120"/>
                  </a:lnTo>
                  <a:lnTo>
                    <a:pt x="290" y="120"/>
                  </a:lnTo>
                  <a:lnTo>
                    <a:pt x="292" y="118"/>
                  </a:lnTo>
                  <a:lnTo>
                    <a:pt x="293" y="115"/>
                  </a:lnTo>
                  <a:lnTo>
                    <a:pt x="297" y="115"/>
                  </a:lnTo>
                  <a:lnTo>
                    <a:pt x="302" y="116"/>
                  </a:lnTo>
                  <a:lnTo>
                    <a:pt x="303" y="119"/>
                  </a:lnTo>
                  <a:lnTo>
                    <a:pt x="302" y="123"/>
                  </a:lnTo>
                  <a:lnTo>
                    <a:pt x="309" y="125"/>
                  </a:lnTo>
                  <a:lnTo>
                    <a:pt x="311" y="128"/>
                  </a:lnTo>
                  <a:lnTo>
                    <a:pt x="311" y="131"/>
                  </a:lnTo>
                  <a:lnTo>
                    <a:pt x="312" y="127"/>
                  </a:lnTo>
                  <a:lnTo>
                    <a:pt x="314" y="124"/>
                  </a:lnTo>
                  <a:lnTo>
                    <a:pt x="317" y="124"/>
                  </a:lnTo>
                  <a:lnTo>
                    <a:pt x="319" y="127"/>
                  </a:lnTo>
                  <a:lnTo>
                    <a:pt x="319" y="130"/>
                  </a:lnTo>
                  <a:lnTo>
                    <a:pt x="320" y="126"/>
                  </a:lnTo>
                  <a:lnTo>
                    <a:pt x="321" y="123"/>
                  </a:lnTo>
                  <a:lnTo>
                    <a:pt x="324" y="121"/>
                  </a:lnTo>
                  <a:lnTo>
                    <a:pt x="326" y="118"/>
                  </a:lnTo>
                  <a:lnTo>
                    <a:pt x="326" y="115"/>
                  </a:lnTo>
                  <a:lnTo>
                    <a:pt x="326" y="112"/>
                  </a:lnTo>
                  <a:lnTo>
                    <a:pt x="326" y="109"/>
                  </a:lnTo>
                  <a:lnTo>
                    <a:pt x="327" y="105"/>
                  </a:lnTo>
                  <a:lnTo>
                    <a:pt x="328" y="101"/>
                  </a:lnTo>
                  <a:lnTo>
                    <a:pt x="330" y="98"/>
                  </a:lnTo>
                  <a:lnTo>
                    <a:pt x="330" y="100"/>
                  </a:lnTo>
                  <a:lnTo>
                    <a:pt x="333" y="98"/>
                  </a:lnTo>
                  <a:lnTo>
                    <a:pt x="333" y="101"/>
                  </a:lnTo>
                  <a:lnTo>
                    <a:pt x="336" y="100"/>
                  </a:lnTo>
                  <a:lnTo>
                    <a:pt x="338" y="103"/>
                  </a:lnTo>
                  <a:lnTo>
                    <a:pt x="340" y="101"/>
                  </a:lnTo>
                  <a:lnTo>
                    <a:pt x="344" y="101"/>
                  </a:lnTo>
                  <a:lnTo>
                    <a:pt x="348" y="102"/>
                  </a:lnTo>
                  <a:lnTo>
                    <a:pt x="350" y="106"/>
                  </a:lnTo>
                  <a:lnTo>
                    <a:pt x="349" y="109"/>
                  </a:lnTo>
                  <a:lnTo>
                    <a:pt x="348" y="111"/>
                  </a:lnTo>
                  <a:lnTo>
                    <a:pt x="349" y="114"/>
                  </a:lnTo>
                  <a:lnTo>
                    <a:pt x="353" y="117"/>
                  </a:lnTo>
                  <a:lnTo>
                    <a:pt x="354" y="120"/>
                  </a:lnTo>
                  <a:lnTo>
                    <a:pt x="353" y="123"/>
                  </a:lnTo>
                  <a:lnTo>
                    <a:pt x="351" y="126"/>
                  </a:lnTo>
                  <a:lnTo>
                    <a:pt x="348" y="127"/>
                  </a:lnTo>
                  <a:lnTo>
                    <a:pt x="350" y="130"/>
                  </a:lnTo>
                  <a:lnTo>
                    <a:pt x="348" y="133"/>
                  </a:lnTo>
                  <a:lnTo>
                    <a:pt x="351" y="134"/>
                  </a:lnTo>
                  <a:lnTo>
                    <a:pt x="354" y="136"/>
                  </a:lnTo>
                  <a:lnTo>
                    <a:pt x="355" y="139"/>
                  </a:lnTo>
                  <a:lnTo>
                    <a:pt x="356" y="142"/>
                  </a:lnTo>
                  <a:lnTo>
                    <a:pt x="356" y="144"/>
                  </a:lnTo>
                  <a:lnTo>
                    <a:pt x="360" y="142"/>
                  </a:lnTo>
                  <a:lnTo>
                    <a:pt x="362" y="139"/>
                  </a:lnTo>
                  <a:lnTo>
                    <a:pt x="363" y="136"/>
                  </a:lnTo>
                  <a:lnTo>
                    <a:pt x="369" y="137"/>
                  </a:lnTo>
                  <a:lnTo>
                    <a:pt x="371" y="137"/>
                  </a:lnTo>
                  <a:lnTo>
                    <a:pt x="376" y="134"/>
                  </a:lnTo>
                  <a:lnTo>
                    <a:pt x="378" y="131"/>
                  </a:lnTo>
                  <a:lnTo>
                    <a:pt x="385" y="131"/>
                  </a:lnTo>
                  <a:lnTo>
                    <a:pt x="386" y="133"/>
                  </a:lnTo>
                  <a:lnTo>
                    <a:pt x="394" y="135"/>
                  </a:lnTo>
                  <a:lnTo>
                    <a:pt x="392" y="136"/>
                  </a:lnTo>
                  <a:lnTo>
                    <a:pt x="384" y="136"/>
                  </a:lnTo>
                  <a:lnTo>
                    <a:pt x="381" y="138"/>
                  </a:lnTo>
                  <a:lnTo>
                    <a:pt x="377" y="137"/>
                  </a:lnTo>
                  <a:lnTo>
                    <a:pt x="374" y="139"/>
                  </a:lnTo>
                  <a:lnTo>
                    <a:pt x="375" y="143"/>
                  </a:lnTo>
                  <a:lnTo>
                    <a:pt x="374" y="146"/>
                  </a:lnTo>
                  <a:lnTo>
                    <a:pt x="369" y="149"/>
                  </a:lnTo>
                  <a:lnTo>
                    <a:pt x="366" y="148"/>
                  </a:lnTo>
                  <a:lnTo>
                    <a:pt x="363" y="150"/>
                  </a:lnTo>
                  <a:lnTo>
                    <a:pt x="366" y="153"/>
                  </a:lnTo>
                  <a:lnTo>
                    <a:pt x="365" y="155"/>
                  </a:lnTo>
                  <a:lnTo>
                    <a:pt x="368" y="158"/>
                  </a:lnTo>
                  <a:lnTo>
                    <a:pt x="372" y="161"/>
                  </a:lnTo>
                  <a:lnTo>
                    <a:pt x="376" y="159"/>
                  </a:lnTo>
                  <a:lnTo>
                    <a:pt x="379" y="161"/>
                  </a:lnTo>
                  <a:lnTo>
                    <a:pt x="378" y="166"/>
                  </a:lnTo>
                  <a:lnTo>
                    <a:pt x="379" y="168"/>
                  </a:lnTo>
                  <a:lnTo>
                    <a:pt x="378" y="171"/>
                  </a:lnTo>
                  <a:lnTo>
                    <a:pt x="376" y="174"/>
                  </a:lnTo>
                  <a:lnTo>
                    <a:pt x="374" y="177"/>
                  </a:lnTo>
                  <a:lnTo>
                    <a:pt x="370" y="179"/>
                  </a:lnTo>
                  <a:lnTo>
                    <a:pt x="366" y="180"/>
                  </a:lnTo>
                  <a:lnTo>
                    <a:pt x="365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6" y="183"/>
                  </a:lnTo>
                  <a:lnTo>
                    <a:pt x="363" y="186"/>
                  </a:lnTo>
                  <a:lnTo>
                    <a:pt x="364" y="189"/>
                  </a:lnTo>
                  <a:lnTo>
                    <a:pt x="367" y="188"/>
                  </a:lnTo>
                  <a:lnTo>
                    <a:pt x="376" y="189"/>
                  </a:lnTo>
                  <a:lnTo>
                    <a:pt x="379" y="189"/>
                  </a:lnTo>
                  <a:lnTo>
                    <a:pt x="378" y="194"/>
                  </a:lnTo>
                  <a:lnTo>
                    <a:pt x="377" y="196"/>
                  </a:lnTo>
                  <a:lnTo>
                    <a:pt x="379" y="200"/>
                  </a:lnTo>
                  <a:lnTo>
                    <a:pt x="374" y="203"/>
                  </a:lnTo>
                  <a:lnTo>
                    <a:pt x="372" y="204"/>
                  </a:lnTo>
                  <a:lnTo>
                    <a:pt x="366" y="208"/>
                  </a:lnTo>
                  <a:lnTo>
                    <a:pt x="363" y="212"/>
                  </a:lnTo>
                  <a:lnTo>
                    <a:pt x="366" y="209"/>
                  </a:lnTo>
                  <a:lnTo>
                    <a:pt x="368" y="208"/>
                  </a:lnTo>
                  <a:lnTo>
                    <a:pt x="377" y="202"/>
                  </a:lnTo>
                  <a:lnTo>
                    <a:pt x="381" y="205"/>
                  </a:lnTo>
                  <a:lnTo>
                    <a:pt x="380" y="203"/>
                  </a:lnTo>
                  <a:lnTo>
                    <a:pt x="386" y="209"/>
                  </a:lnTo>
                  <a:lnTo>
                    <a:pt x="391" y="210"/>
                  </a:lnTo>
                  <a:lnTo>
                    <a:pt x="392" y="215"/>
                  </a:lnTo>
                  <a:lnTo>
                    <a:pt x="391" y="219"/>
                  </a:lnTo>
                  <a:lnTo>
                    <a:pt x="394" y="218"/>
                  </a:lnTo>
                  <a:lnTo>
                    <a:pt x="397" y="218"/>
                  </a:lnTo>
                  <a:lnTo>
                    <a:pt x="398" y="222"/>
                  </a:lnTo>
                  <a:lnTo>
                    <a:pt x="396" y="226"/>
                  </a:lnTo>
                  <a:lnTo>
                    <a:pt x="394" y="229"/>
                  </a:lnTo>
                  <a:lnTo>
                    <a:pt x="392" y="232"/>
                  </a:lnTo>
                  <a:lnTo>
                    <a:pt x="391" y="235"/>
                  </a:lnTo>
                  <a:lnTo>
                    <a:pt x="387" y="234"/>
                  </a:lnTo>
                  <a:lnTo>
                    <a:pt x="388" y="237"/>
                  </a:lnTo>
                  <a:lnTo>
                    <a:pt x="385" y="239"/>
                  </a:lnTo>
                  <a:lnTo>
                    <a:pt x="380" y="239"/>
                  </a:lnTo>
                  <a:lnTo>
                    <a:pt x="377" y="238"/>
                  </a:lnTo>
                  <a:lnTo>
                    <a:pt x="383" y="240"/>
                  </a:lnTo>
                  <a:lnTo>
                    <a:pt x="388" y="241"/>
                  </a:lnTo>
                  <a:lnTo>
                    <a:pt x="391" y="243"/>
                  </a:lnTo>
                  <a:lnTo>
                    <a:pt x="391" y="246"/>
                  </a:lnTo>
                  <a:lnTo>
                    <a:pt x="388" y="249"/>
                  </a:lnTo>
                  <a:lnTo>
                    <a:pt x="381" y="248"/>
                  </a:lnTo>
                  <a:lnTo>
                    <a:pt x="377" y="247"/>
                  </a:lnTo>
                  <a:lnTo>
                    <a:pt x="374" y="246"/>
                  </a:lnTo>
                  <a:lnTo>
                    <a:pt x="372" y="245"/>
                  </a:lnTo>
                  <a:lnTo>
                    <a:pt x="377" y="247"/>
                  </a:lnTo>
                  <a:lnTo>
                    <a:pt x="383" y="250"/>
                  </a:lnTo>
                  <a:lnTo>
                    <a:pt x="386" y="250"/>
                  </a:lnTo>
                  <a:lnTo>
                    <a:pt x="385" y="253"/>
                  </a:lnTo>
                  <a:lnTo>
                    <a:pt x="381" y="254"/>
                  </a:lnTo>
                  <a:lnTo>
                    <a:pt x="383" y="255"/>
                  </a:lnTo>
                  <a:lnTo>
                    <a:pt x="383" y="258"/>
                  </a:lnTo>
                  <a:lnTo>
                    <a:pt x="388" y="256"/>
                  </a:lnTo>
                  <a:lnTo>
                    <a:pt x="390" y="255"/>
                  </a:lnTo>
                  <a:lnTo>
                    <a:pt x="389" y="258"/>
                  </a:lnTo>
                  <a:lnTo>
                    <a:pt x="387" y="260"/>
                  </a:lnTo>
                  <a:lnTo>
                    <a:pt x="387" y="264"/>
                  </a:lnTo>
                  <a:lnTo>
                    <a:pt x="383" y="265"/>
                  </a:lnTo>
                  <a:lnTo>
                    <a:pt x="382" y="268"/>
                  </a:lnTo>
                  <a:lnTo>
                    <a:pt x="380" y="269"/>
                  </a:lnTo>
                  <a:lnTo>
                    <a:pt x="377" y="267"/>
                  </a:lnTo>
                  <a:lnTo>
                    <a:pt x="374" y="267"/>
                  </a:lnTo>
                  <a:lnTo>
                    <a:pt x="374" y="264"/>
                  </a:lnTo>
                  <a:lnTo>
                    <a:pt x="373" y="262"/>
                  </a:lnTo>
                  <a:lnTo>
                    <a:pt x="370" y="259"/>
                  </a:lnTo>
                  <a:lnTo>
                    <a:pt x="369" y="256"/>
                  </a:lnTo>
                  <a:lnTo>
                    <a:pt x="367" y="259"/>
                  </a:lnTo>
                  <a:lnTo>
                    <a:pt x="358" y="257"/>
                  </a:lnTo>
                  <a:lnTo>
                    <a:pt x="370" y="263"/>
                  </a:lnTo>
                  <a:lnTo>
                    <a:pt x="371" y="265"/>
                  </a:lnTo>
                  <a:lnTo>
                    <a:pt x="372" y="269"/>
                  </a:lnTo>
                  <a:lnTo>
                    <a:pt x="375" y="272"/>
                  </a:lnTo>
                  <a:lnTo>
                    <a:pt x="373" y="274"/>
                  </a:lnTo>
                  <a:lnTo>
                    <a:pt x="369" y="271"/>
                  </a:lnTo>
                  <a:lnTo>
                    <a:pt x="365" y="270"/>
                  </a:lnTo>
                  <a:lnTo>
                    <a:pt x="369" y="274"/>
                  </a:lnTo>
                  <a:lnTo>
                    <a:pt x="370" y="277"/>
                  </a:lnTo>
                  <a:lnTo>
                    <a:pt x="369" y="279"/>
                  </a:lnTo>
                  <a:lnTo>
                    <a:pt x="364" y="277"/>
                  </a:lnTo>
                  <a:lnTo>
                    <a:pt x="366" y="281"/>
                  </a:lnTo>
                  <a:lnTo>
                    <a:pt x="360" y="281"/>
                  </a:lnTo>
                  <a:lnTo>
                    <a:pt x="357" y="283"/>
                  </a:lnTo>
                  <a:lnTo>
                    <a:pt x="354" y="287"/>
                  </a:lnTo>
                  <a:lnTo>
                    <a:pt x="345" y="285"/>
                  </a:lnTo>
                  <a:lnTo>
                    <a:pt x="344" y="279"/>
                  </a:lnTo>
                  <a:lnTo>
                    <a:pt x="343" y="276"/>
                  </a:lnTo>
                  <a:lnTo>
                    <a:pt x="340" y="273"/>
                  </a:lnTo>
                  <a:lnTo>
                    <a:pt x="340" y="277"/>
                  </a:lnTo>
                  <a:lnTo>
                    <a:pt x="342" y="280"/>
                  </a:lnTo>
                  <a:lnTo>
                    <a:pt x="342" y="284"/>
                  </a:lnTo>
                  <a:lnTo>
                    <a:pt x="344" y="287"/>
                  </a:lnTo>
                  <a:lnTo>
                    <a:pt x="338" y="285"/>
                  </a:lnTo>
                  <a:lnTo>
                    <a:pt x="336" y="286"/>
                  </a:lnTo>
                  <a:lnTo>
                    <a:pt x="337" y="288"/>
                  </a:lnTo>
                  <a:lnTo>
                    <a:pt x="337" y="291"/>
                  </a:lnTo>
                  <a:lnTo>
                    <a:pt x="331" y="290"/>
                  </a:lnTo>
                  <a:lnTo>
                    <a:pt x="330" y="293"/>
                  </a:lnTo>
                  <a:lnTo>
                    <a:pt x="334" y="295"/>
                  </a:lnTo>
                  <a:lnTo>
                    <a:pt x="338" y="292"/>
                  </a:lnTo>
                  <a:lnTo>
                    <a:pt x="333" y="296"/>
                  </a:lnTo>
                  <a:lnTo>
                    <a:pt x="331" y="300"/>
                  </a:lnTo>
                  <a:lnTo>
                    <a:pt x="329" y="303"/>
                  </a:lnTo>
                  <a:lnTo>
                    <a:pt x="328" y="305"/>
                  </a:lnTo>
                  <a:lnTo>
                    <a:pt x="326" y="308"/>
                  </a:lnTo>
                  <a:lnTo>
                    <a:pt x="321" y="307"/>
                  </a:lnTo>
                  <a:lnTo>
                    <a:pt x="318" y="307"/>
                  </a:lnTo>
                  <a:lnTo>
                    <a:pt x="323" y="307"/>
                  </a:lnTo>
                  <a:lnTo>
                    <a:pt x="320" y="303"/>
                  </a:lnTo>
                  <a:lnTo>
                    <a:pt x="318" y="306"/>
                  </a:lnTo>
                  <a:lnTo>
                    <a:pt x="312" y="308"/>
                  </a:lnTo>
                  <a:lnTo>
                    <a:pt x="310" y="309"/>
                  </a:lnTo>
                  <a:lnTo>
                    <a:pt x="309" y="312"/>
                  </a:lnTo>
                  <a:lnTo>
                    <a:pt x="306" y="315"/>
                  </a:lnTo>
                  <a:lnTo>
                    <a:pt x="304" y="314"/>
                  </a:lnTo>
                  <a:lnTo>
                    <a:pt x="301" y="310"/>
                  </a:lnTo>
                  <a:lnTo>
                    <a:pt x="299" y="310"/>
                  </a:lnTo>
                  <a:lnTo>
                    <a:pt x="295" y="310"/>
                  </a:lnTo>
                  <a:lnTo>
                    <a:pt x="297" y="308"/>
                  </a:lnTo>
                  <a:lnTo>
                    <a:pt x="295" y="304"/>
                  </a:lnTo>
                  <a:lnTo>
                    <a:pt x="294" y="307"/>
                  </a:lnTo>
                  <a:lnTo>
                    <a:pt x="294" y="302"/>
                  </a:lnTo>
                  <a:lnTo>
                    <a:pt x="293" y="298"/>
                  </a:lnTo>
                  <a:lnTo>
                    <a:pt x="291" y="295"/>
                  </a:lnTo>
                  <a:lnTo>
                    <a:pt x="292" y="302"/>
                  </a:lnTo>
                  <a:lnTo>
                    <a:pt x="291" y="305"/>
                  </a:lnTo>
                  <a:lnTo>
                    <a:pt x="289" y="307"/>
                  </a:lnTo>
                  <a:lnTo>
                    <a:pt x="285" y="306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7" y="308"/>
                  </a:lnTo>
                  <a:lnTo>
                    <a:pt x="270" y="309"/>
                  </a:lnTo>
                  <a:lnTo>
                    <a:pt x="273" y="309"/>
                  </a:lnTo>
                  <a:lnTo>
                    <a:pt x="261" y="310"/>
                  </a:lnTo>
                  <a:lnTo>
                    <a:pt x="258" y="313"/>
                  </a:lnTo>
                  <a:lnTo>
                    <a:pt x="254" y="314"/>
                  </a:lnTo>
                  <a:lnTo>
                    <a:pt x="252" y="315"/>
                  </a:lnTo>
                  <a:lnTo>
                    <a:pt x="248" y="316"/>
                  </a:lnTo>
                  <a:lnTo>
                    <a:pt x="245" y="316"/>
                  </a:lnTo>
                  <a:lnTo>
                    <a:pt x="242" y="318"/>
                  </a:lnTo>
                  <a:lnTo>
                    <a:pt x="238" y="321"/>
                  </a:lnTo>
                  <a:lnTo>
                    <a:pt x="235" y="323"/>
                  </a:lnTo>
                  <a:lnTo>
                    <a:pt x="228" y="324"/>
                  </a:lnTo>
                  <a:lnTo>
                    <a:pt x="222" y="323"/>
                  </a:lnTo>
                  <a:lnTo>
                    <a:pt x="219" y="327"/>
                  </a:lnTo>
                  <a:lnTo>
                    <a:pt x="219" y="324"/>
                  </a:lnTo>
                  <a:lnTo>
                    <a:pt x="218" y="321"/>
                  </a:lnTo>
                  <a:lnTo>
                    <a:pt x="216" y="324"/>
                  </a:lnTo>
                  <a:lnTo>
                    <a:pt x="216" y="320"/>
                  </a:lnTo>
                  <a:lnTo>
                    <a:pt x="213" y="323"/>
                  </a:lnTo>
                  <a:lnTo>
                    <a:pt x="212" y="326"/>
                  </a:lnTo>
                  <a:lnTo>
                    <a:pt x="212" y="323"/>
                  </a:lnTo>
                  <a:lnTo>
                    <a:pt x="215" y="320"/>
                  </a:lnTo>
                  <a:lnTo>
                    <a:pt x="216" y="318"/>
                  </a:lnTo>
                  <a:lnTo>
                    <a:pt x="217" y="315"/>
                  </a:lnTo>
                  <a:lnTo>
                    <a:pt x="215" y="318"/>
                  </a:lnTo>
                  <a:lnTo>
                    <a:pt x="212" y="318"/>
                  </a:lnTo>
                  <a:lnTo>
                    <a:pt x="211" y="321"/>
                  </a:lnTo>
                  <a:lnTo>
                    <a:pt x="210" y="324"/>
                  </a:lnTo>
                  <a:lnTo>
                    <a:pt x="205" y="323"/>
                  </a:lnTo>
                  <a:lnTo>
                    <a:pt x="202" y="321"/>
                  </a:lnTo>
                  <a:lnTo>
                    <a:pt x="197" y="320"/>
                  </a:lnTo>
                  <a:lnTo>
                    <a:pt x="191" y="320"/>
                  </a:lnTo>
                  <a:lnTo>
                    <a:pt x="187" y="319"/>
                  </a:lnTo>
                  <a:lnTo>
                    <a:pt x="189" y="316"/>
                  </a:lnTo>
                  <a:lnTo>
                    <a:pt x="186" y="317"/>
                  </a:lnTo>
                  <a:lnTo>
                    <a:pt x="184" y="318"/>
                  </a:lnTo>
                  <a:lnTo>
                    <a:pt x="183" y="316"/>
                  </a:lnTo>
                  <a:lnTo>
                    <a:pt x="180" y="317"/>
                  </a:lnTo>
                  <a:lnTo>
                    <a:pt x="176" y="316"/>
                  </a:lnTo>
                  <a:lnTo>
                    <a:pt x="172" y="319"/>
                  </a:lnTo>
                  <a:lnTo>
                    <a:pt x="174" y="322"/>
                  </a:lnTo>
                  <a:lnTo>
                    <a:pt x="172" y="325"/>
                  </a:lnTo>
                  <a:lnTo>
                    <a:pt x="168" y="323"/>
                  </a:lnTo>
                  <a:lnTo>
                    <a:pt x="170" y="327"/>
                  </a:lnTo>
                  <a:lnTo>
                    <a:pt x="168" y="329"/>
                  </a:lnTo>
                  <a:lnTo>
                    <a:pt x="166" y="331"/>
                  </a:lnTo>
                  <a:lnTo>
                    <a:pt x="163" y="332"/>
                  </a:lnTo>
                  <a:lnTo>
                    <a:pt x="159" y="332"/>
                  </a:lnTo>
                  <a:lnTo>
                    <a:pt x="155" y="333"/>
                  </a:lnTo>
                  <a:lnTo>
                    <a:pt x="153" y="333"/>
                  </a:lnTo>
                  <a:lnTo>
                    <a:pt x="154" y="330"/>
                  </a:lnTo>
                  <a:lnTo>
                    <a:pt x="156" y="329"/>
                  </a:lnTo>
                  <a:lnTo>
                    <a:pt x="152" y="325"/>
                  </a:lnTo>
                  <a:lnTo>
                    <a:pt x="150" y="328"/>
                  </a:lnTo>
                  <a:lnTo>
                    <a:pt x="150" y="331"/>
                  </a:lnTo>
                  <a:lnTo>
                    <a:pt x="153" y="334"/>
                  </a:lnTo>
                  <a:lnTo>
                    <a:pt x="144" y="331"/>
                  </a:lnTo>
                  <a:lnTo>
                    <a:pt x="137" y="332"/>
                  </a:lnTo>
                  <a:lnTo>
                    <a:pt x="129" y="330"/>
                  </a:lnTo>
                  <a:lnTo>
                    <a:pt x="121" y="324"/>
                  </a:lnTo>
                  <a:lnTo>
                    <a:pt x="117" y="323"/>
                  </a:lnTo>
                  <a:lnTo>
                    <a:pt x="114" y="321"/>
                  </a:lnTo>
                  <a:lnTo>
                    <a:pt x="109" y="317"/>
                  </a:lnTo>
                  <a:lnTo>
                    <a:pt x="108" y="315"/>
                  </a:lnTo>
                  <a:lnTo>
                    <a:pt x="105" y="313"/>
                  </a:lnTo>
                  <a:lnTo>
                    <a:pt x="102" y="308"/>
                  </a:lnTo>
                  <a:lnTo>
                    <a:pt x="97" y="303"/>
                  </a:lnTo>
                  <a:lnTo>
                    <a:pt x="97" y="300"/>
                  </a:lnTo>
                  <a:lnTo>
                    <a:pt x="92" y="297"/>
                  </a:lnTo>
                  <a:lnTo>
                    <a:pt x="95" y="301"/>
                  </a:lnTo>
                  <a:lnTo>
                    <a:pt x="86" y="295"/>
                  </a:lnTo>
                  <a:lnTo>
                    <a:pt x="82" y="293"/>
                  </a:lnTo>
                  <a:lnTo>
                    <a:pt x="77" y="285"/>
                  </a:lnTo>
                  <a:lnTo>
                    <a:pt x="76" y="282"/>
                  </a:lnTo>
                  <a:lnTo>
                    <a:pt x="77" y="279"/>
                  </a:lnTo>
                  <a:lnTo>
                    <a:pt x="77" y="274"/>
                  </a:lnTo>
                  <a:lnTo>
                    <a:pt x="76" y="280"/>
                  </a:lnTo>
                  <a:lnTo>
                    <a:pt x="74" y="276"/>
                  </a:lnTo>
                  <a:lnTo>
                    <a:pt x="74" y="272"/>
                  </a:lnTo>
                  <a:lnTo>
                    <a:pt x="77" y="269"/>
                  </a:lnTo>
                  <a:lnTo>
                    <a:pt x="81" y="269"/>
                  </a:lnTo>
                  <a:lnTo>
                    <a:pt x="83" y="274"/>
                  </a:lnTo>
                  <a:lnTo>
                    <a:pt x="83" y="270"/>
                  </a:lnTo>
                  <a:lnTo>
                    <a:pt x="81" y="268"/>
                  </a:lnTo>
                  <a:lnTo>
                    <a:pt x="84" y="265"/>
                  </a:lnTo>
                  <a:lnTo>
                    <a:pt x="80" y="267"/>
                  </a:lnTo>
                  <a:lnTo>
                    <a:pt x="77" y="268"/>
                  </a:lnTo>
                  <a:lnTo>
                    <a:pt x="75" y="270"/>
                  </a:lnTo>
                  <a:lnTo>
                    <a:pt x="72" y="270"/>
                  </a:lnTo>
                  <a:lnTo>
                    <a:pt x="71" y="267"/>
                  </a:lnTo>
                  <a:lnTo>
                    <a:pt x="68" y="263"/>
                  </a:lnTo>
                  <a:lnTo>
                    <a:pt x="71" y="264"/>
                  </a:lnTo>
                  <a:lnTo>
                    <a:pt x="74" y="266"/>
                  </a:lnTo>
                  <a:lnTo>
                    <a:pt x="72" y="264"/>
                  </a:lnTo>
                  <a:lnTo>
                    <a:pt x="75" y="259"/>
                  </a:lnTo>
                  <a:lnTo>
                    <a:pt x="74" y="256"/>
                  </a:lnTo>
                  <a:lnTo>
                    <a:pt x="73" y="259"/>
                  </a:lnTo>
                  <a:lnTo>
                    <a:pt x="71" y="261"/>
                  </a:lnTo>
                  <a:lnTo>
                    <a:pt x="67" y="261"/>
                  </a:lnTo>
                  <a:lnTo>
                    <a:pt x="63" y="255"/>
                  </a:lnTo>
                  <a:lnTo>
                    <a:pt x="60" y="251"/>
                  </a:lnTo>
                  <a:lnTo>
                    <a:pt x="58" y="247"/>
                  </a:lnTo>
                  <a:lnTo>
                    <a:pt x="58" y="244"/>
                  </a:lnTo>
                  <a:lnTo>
                    <a:pt x="62" y="244"/>
                  </a:lnTo>
                  <a:lnTo>
                    <a:pt x="61" y="241"/>
                  </a:lnTo>
                  <a:lnTo>
                    <a:pt x="58" y="240"/>
                  </a:lnTo>
                  <a:lnTo>
                    <a:pt x="56" y="241"/>
                  </a:lnTo>
                  <a:lnTo>
                    <a:pt x="56" y="243"/>
                  </a:lnTo>
                  <a:lnTo>
                    <a:pt x="56" y="246"/>
                  </a:lnTo>
                  <a:lnTo>
                    <a:pt x="53" y="244"/>
                  </a:lnTo>
                  <a:lnTo>
                    <a:pt x="50" y="244"/>
                  </a:lnTo>
                  <a:lnTo>
                    <a:pt x="38" y="242"/>
                  </a:lnTo>
                  <a:lnTo>
                    <a:pt x="37" y="239"/>
                  </a:lnTo>
                  <a:lnTo>
                    <a:pt x="28" y="236"/>
                  </a:lnTo>
                  <a:lnTo>
                    <a:pt x="24" y="235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9" y="226"/>
                  </a:lnTo>
                  <a:lnTo>
                    <a:pt x="7" y="226"/>
                  </a:lnTo>
                  <a:lnTo>
                    <a:pt x="3" y="224"/>
                  </a:lnTo>
                  <a:lnTo>
                    <a:pt x="0" y="222"/>
                  </a:lnTo>
                  <a:lnTo>
                    <a:pt x="2" y="220"/>
                  </a:lnTo>
                  <a:lnTo>
                    <a:pt x="3" y="216"/>
                  </a:lnTo>
                  <a:lnTo>
                    <a:pt x="6" y="214"/>
                  </a:lnTo>
                  <a:lnTo>
                    <a:pt x="8" y="214"/>
                  </a:lnTo>
                  <a:lnTo>
                    <a:pt x="6" y="210"/>
                  </a:lnTo>
                  <a:lnTo>
                    <a:pt x="8" y="207"/>
                  </a:lnTo>
                  <a:lnTo>
                    <a:pt x="10" y="204"/>
                  </a:lnTo>
                  <a:lnTo>
                    <a:pt x="12" y="202"/>
                  </a:lnTo>
                  <a:lnTo>
                    <a:pt x="13" y="204"/>
                  </a:lnTo>
                  <a:lnTo>
                    <a:pt x="14" y="207"/>
                  </a:lnTo>
                  <a:lnTo>
                    <a:pt x="13" y="212"/>
                  </a:lnTo>
                  <a:lnTo>
                    <a:pt x="17" y="216"/>
                  </a:lnTo>
                  <a:lnTo>
                    <a:pt x="22" y="214"/>
                  </a:lnTo>
                  <a:lnTo>
                    <a:pt x="25" y="214"/>
                  </a:lnTo>
                  <a:lnTo>
                    <a:pt x="28" y="216"/>
                  </a:lnTo>
                  <a:lnTo>
                    <a:pt x="31" y="216"/>
                  </a:lnTo>
                  <a:lnTo>
                    <a:pt x="34" y="216"/>
                  </a:lnTo>
                  <a:lnTo>
                    <a:pt x="37" y="215"/>
                  </a:lnTo>
                  <a:lnTo>
                    <a:pt x="37" y="213"/>
                  </a:lnTo>
                  <a:lnTo>
                    <a:pt x="39" y="212"/>
                  </a:lnTo>
                  <a:lnTo>
                    <a:pt x="40" y="214"/>
                  </a:lnTo>
                  <a:lnTo>
                    <a:pt x="41" y="210"/>
                  </a:lnTo>
                  <a:lnTo>
                    <a:pt x="45" y="211"/>
                  </a:lnTo>
                  <a:lnTo>
                    <a:pt x="46" y="213"/>
                  </a:lnTo>
                  <a:lnTo>
                    <a:pt x="49" y="212"/>
                  </a:lnTo>
                  <a:lnTo>
                    <a:pt x="52" y="211"/>
                  </a:lnTo>
                  <a:lnTo>
                    <a:pt x="50" y="211"/>
                  </a:lnTo>
                  <a:lnTo>
                    <a:pt x="53" y="209"/>
                  </a:lnTo>
                  <a:lnTo>
                    <a:pt x="49" y="207"/>
                  </a:lnTo>
                  <a:lnTo>
                    <a:pt x="48" y="204"/>
                  </a:lnTo>
                  <a:lnTo>
                    <a:pt x="46" y="203"/>
                  </a:lnTo>
                  <a:lnTo>
                    <a:pt x="48" y="203"/>
                  </a:lnTo>
                  <a:lnTo>
                    <a:pt x="52" y="201"/>
                  </a:lnTo>
                  <a:lnTo>
                    <a:pt x="55" y="199"/>
                  </a:lnTo>
                  <a:lnTo>
                    <a:pt x="58" y="197"/>
                  </a:lnTo>
                  <a:lnTo>
                    <a:pt x="60" y="198"/>
                  </a:lnTo>
                  <a:lnTo>
                    <a:pt x="63" y="197"/>
                  </a:lnTo>
                  <a:lnTo>
                    <a:pt x="68" y="201"/>
                  </a:lnTo>
                  <a:lnTo>
                    <a:pt x="72" y="200"/>
                  </a:lnTo>
                  <a:lnTo>
                    <a:pt x="64" y="195"/>
                  </a:lnTo>
                  <a:lnTo>
                    <a:pt x="60" y="194"/>
                  </a:lnTo>
                  <a:lnTo>
                    <a:pt x="56" y="195"/>
                  </a:lnTo>
                  <a:lnTo>
                    <a:pt x="54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3" y="194"/>
                  </a:lnTo>
                  <a:lnTo>
                    <a:pt x="46" y="193"/>
                  </a:lnTo>
                  <a:lnTo>
                    <a:pt x="51" y="191"/>
                  </a:lnTo>
                  <a:lnTo>
                    <a:pt x="54" y="192"/>
                  </a:lnTo>
                  <a:lnTo>
                    <a:pt x="50" y="190"/>
                  </a:lnTo>
                  <a:lnTo>
                    <a:pt x="49" y="187"/>
                  </a:lnTo>
                  <a:lnTo>
                    <a:pt x="51" y="185"/>
                  </a:lnTo>
                  <a:lnTo>
                    <a:pt x="54" y="183"/>
                  </a:lnTo>
                  <a:lnTo>
                    <a:pt x="56" y="180"/>
                  </a:lnTo>
                  <a:lnTo>
                    <a:pt x="63" y="180"/>
                  </a:lnTo>
                  <a:lnTo>
                    <a:pt x="65" y="181"/>
                  </a:lnTo>
                  <a:lnTo>
                    <a:pt x="68" y="177"/>
                  </a:lnTo>
                  <a:lnTo>
                    <a:pt x="71" y="176"/>
                  </a:lnTo>
                  <a:lnTo>
                    <a:pt x="73" y="177"/>
                  </a:lnTo>
                  <a:lnTo>
                    <a:pt x="72" y="176"/>
                  </a:lnTo>
                  <a:lnTo>
                    <a:pt x="75" y="175"/>
                  </a:lnTo>
                  <a:lnTo>
                    <a:pt x="80" y="177"/>
                  </a:lnTo>
                  <a:lnTo>
                    <a:pt x="78" y="174"/>
                  </a:lnTo>
                  <a:lnTo>
                    <a:pt x="73" y="175"/>
                  </a:lnTo>
                  <a:lnTo>
                    <a:pt x="75" y="173"/>
                  </a:lnTo>
                  <a:lnTo>
                    <a:pt x="73" y="173"/>
                  </a:lnTo>
                  <a:lnTo>
                    <a:pt x="71" y="176"/>
                  </a:lnTo>
                  <a:lnTo>
                    <a:pt x="66" y="176"/>
                  </a:lnTo>
                  <a:lnTo>
                    <a:pt x="64" y="176"/>
                  </a:lnTo>
                  <a:lnTo>
                    <a:pt x="58" y="177"/>
                  </a:lnTo>
                  <a:lnTo>
                    <a:pt x="58" y="174"/>
                  </a:lnTo>
                  <a:lnTo>
                    <a:pt x="55" y="176"/>
                  </a:lnTo>
                  <a:lnTo>
                    <a:pt x="52" y="179"/>
                  </a:lnTo>
                  <a:lnTo>
                    <a:pt x="49" y="180"/>
                  </a:lnTo>
                  <a:lnTo>
                    <a:pt x="47" y="178"/>
                  </a:lnTo>
                  <a:lnTo>
                    <a:pt x="48" y="175"/>
                  </a:lnTo>
                  <a:lnTo>
                    <a:pt x="49" y="172"/>
                  </a:lnTo>
                  <a:lnTo>
                    <a:pt x="48" y="170"/>
                  </a:lnTo>
                  <a:lnTo>
                    <a:pt x="46" y="167"/>
                  </a:lnTo>
                  <a:lnTo>
                    <a:pt x="48" y="164"/>
                  </a:lnTo>
                  <a:lnTo>
                    <a:pt x="47" y="159"/>
                  </a:lnTo>
                  <a:lnTo>
                    <a:pt x="50" y="161"/>
                  </a:lnTo>
                  <a:lnTo>
                    <a:pt x="52" y="158"/>
                  </a:lnTo>
                  <a:lnTo>
                    <a:pt x="57" y="158"/>
                  </a:lnTo>
                  <a:lnTo>
                    <a:pt x="55" y="157"/>
                  </a:lnTo>
                  <a:lnTo>
                    <a:pt x="52" y="157"/>
                  </a:lnTo>
                  <a:lnTo>
                    <a:pt x="49" y="158"/>
                  </a:lnTo>
                  <a:lnTo>
                    <a:pt x="54" y="154"/>
                  </a:lnTo>
                  <a:lnTo>
                    <a:pt x="55" y="151"/>
                  </a:lnTo>
                  <a:lnTo>
                    <a:pt x="52" y="150"/>
                  </a:lnTo>
                  <a:lnTo>
                    <a:pt x="54" y="146"/>
                  </a:lnTo>
                  <a:lnTo>
                    <a:pt x="50" y="144"/>
                  </a:lnTo>
                  <a:lnTo>
                    <a:pt x="48" y="145"/>
                  </a:lnTo>
                  <a:lnTo>
                    <a:pt x="44" y="146"/>
                  </a:lnTo>
                  <a:lnTo>
                    <a:pt x="45" y="143"/>
                  </a:lnTo>
                  <a:lnTo>
                    <a:pt x="42" y="141"/>
                  </a:lnTo>
                  <a:lnTo>
                    <a:pt x="43" y="144"/>
                  </a:lnTo>
                  <a:lnTo>
                    <a:pt x="41" y="141"/>
                  </a:lnTo>
                  <a:lnTo>
                    <a:pt x="36" y="138"/>
                  </a:lnTo>
                  <a:lnTo>
                    <a:pt x="32" y="136"/>
                  </a:lnTo>
                  <a:lnTo>
                    <a:pt x="28" y="133"/>
                  </a:lnTo>
                  <a:lnTo>
                    <a:pt x="27" y="130"/>
                  </a:lnTo>
                  <a:lnTo>
                    <a:pt x="21" y="128"/>
                  </a:lnTo>
                  <a:lnTo>
                    <a:pt x="18" y="129"/>
                  </a:lnTo>
                  <a:lnTo>
                    <a:pt x="15" y="126"/>
                  </a:lnTo>
                  <a:lnTo>
                    <a:pt x="12" y="126"/>
                  </a:lnTo>
                  <a:lnTo>
                    <a:pt x="9" y="129"/>
                  </a:lnTo>
                  <a:lnTo>
                    <a:pt x="5" y="128"/>
                  </a:lnTo>
                  <a:lnTo>
                    <a:pt x="3" y="128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10"/>
                  </a:lnTo>
                  <a:lnTo>
                    <a:pt x="6" y="110"/>
                  </a:lnTo>
                  <a:lnTo>
                    <a:pt x="11" y="111"/>
                  </a:lnTo>
                  <a:lnTo>
                    <a:pt x="13" y="114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23" y="116"/>
                  </a:lnTo>
                  <a:lnTo>
                    <a:pt x="27" y="118"/>
                  </a:lnTo>
                  <a:lnTo>
                    <a:pt x="30" y="117"/>
                  </a:lnTo>
                  <a:lnTo>
                    <a:pt x="30" y="120"/>
                  </a:lnTo>
                  <a:lnTo>
                    <a:pt x="33" y="121"/>
                  </a:lnTo>
                  <a:lnTo>
                    <a:pt x="34" y="117"/>
                  </a:lnTo>
                  <a:lnTo>
                    <a:pt x="37" y="115"/>
                  </a:lnTo>
                  <a:lnTo>
                    <a:pt x="41" y="118"/>
                  </a:lnTo>
                  <a:lnTo>
                    <a:pt x="38" y="119"/>
                  </a:lnTo>
                  <a:lnTo>
                    <a:pt x="35" y="121"/>
                  </a:lnTo>
                  <a:lnTo>
                    <a:pt x="36" y="125"/>
                  </a:lnTo>
                  <a:lnTo>
                    <a:pt x="37" y="122"/>
                  </a:lnTo>
                  <a:lnTo>
                    <a:pt x="39" y="121"/>
                  </a:lnTo>
                  <a:lnTo>
                    <a:pt x="43" y="119"/>
                  </a:lnTo>
                  <a:lnTo>
                    <a:pt x="45" y="122"/>
                  </a:lnTo>
                  <a:lnTo>
                    <a:pt x="49" y="122"/>
                  </a:lnTo>
                  <a:lnTo>
                    <a:pt x="52" y="122"/>
                  </a:lnTo>
                  <a:lnTo>
                    <a:pt x="49" y="120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55" y="127"/>
                  </a:lnTo>
                  <a:lnTo>
                    <a:pt x="56" y="129"/>
                  </a:lnTo>
                  <a:lnTo>
                    <a:pt x="56" y="126"/>
                  </a:lnTo>
                  <a:lnTo>
                    <a:pt x="59" y="125"/>
                  </a:lnTo>
                  <a:lnTo>
                    <a:pt x="61" y="124"/>
                  </a:lnTo>
                  <a:lnTo>
                    <a:pt x="64" y="126"/>
                  </a:lnTo>
                  <a:lnTo>
                    <a:pt x="67" y="127"/>
                  </a:lnTo>
                  <a:lnTo>
                    <a:pt x="72" y="130"/>
                  </a:lnTo>
                  <a:lnTo>
                    <a:pt x="74" y="133"/>
                  </a:lnTo>
                  <a:lnTo>
                    <a:pt x="79" y="134"/>
                  </a:lnTo>
                  <a:lnTo>
                    <a:pt x="81" y="136"/>
                  </a:lnTo>
                  <a:lnTo>
                    <a:pt x="86" y="138"/>
                  </a:lnTo>
                  <a:lnTo>
                    <a:pt x="88" y="136"/>
                  </a:lnTo>
                  <a:lnTo>
                    <a:pt x="94" y="130"/>
                  </a:lnTo>
                  <a:lnTo>
                    <a:pt x="96" y="127"/>
                  </a:lnTo>
                  <a:lnTo>
                    <a:pt x="94" y="125"/>
                  </a:lnTo>
                  <a:lnTo>
                    <a:pt x="84" y="128"/>
                  </a:lnTo>
                  <a:lnTo>
                    <a:pt x="73" y="121"/>
                  </a:lnTo>
                  <a:lnTo>
                    <a:pt x="72" y="118"/>
                  </a:lnTo>
                  <a:lnTo>
                    <a:pt x="67" y="117"/>
                  </a:lnTo>
                  <a:lnTo>
                    <a:pt x="70" y="115"/>
                  </a:lnTo>
                  <a:lnTo>
                    <a:pt x="67" y="113"/>
                  </a:lnTo>
                  <a:lnTo>
                    <a:pt x="70" y="111"/>
                  </a:lnTo>
                  <a:lnTo>
                    <a:pt x="74" y="110"/>
                  </a:lnTo>
                  <a:lnTo>
                    <a:pt x="77" y="110"/>
                  </a:lnTo>
                  <a:lnTo>
                    <a:pt x="80" y="108"/>
                  </a:lnTo>
                  <a:lnTo>
                    <a:pt x="85" y="109"/>
                  </a:lnTo>
                  <a:lnTo>
                    <a:pt x="90" y="108"/>
                  </a:lnTo>
                  <a:lnTo>
                    <a:pt x="95" y="107"/>
                  </a:lnTo>
                  <a:lnTo>
                    <a:pt x="101" y="106"/>
                  </a:lnTo>
                  <a:lnTo>
                    <a:pt x="106" y="106"/>
                  </a:lnTo>
                  <a:lnTo>
                    <a:pt x="109" y="106"/>
                  </a:lnTo>
                  <a:lnTo>
                    <a:pt x="105" y="106"/>
                  </a:lnTo>
                  <a:lnTo>
                    <a:pt x="102" y="103"/>
                  </a:lnTo>
                  <a:lnTo>
                    <a:pt x="99" y="103"/>
                  </a:lnTo>
                  <a:lnTo>
                    <a:pt x="101" y="99"/>
                  </a:lnTo>
                  <a:lnTo>
                    <a:pt x="100" y="97"/>
                  </a:lnTo>
                  <a:lnTo>
                    <a:pt x="98" y="97"/>
                  </a:lnTo>
                  <a:lnTo>
                    <a:pt x="98" y="93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9" y="96"/>
                  </a:lnTo>
                  <a:lnTo>
                    <a:pt x="88" y="92"/>
                  </a:lnTo>
                  <a:lnTo>
                    <a:pt x="89" y="89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100" y="87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7"/>
                  </a:lnTo>
                  <a:lnTo>
                    <a:pt x="85" y="84"/>
                  </a:lnTo>
                  <a:lnTo>
                    <a:pt x="87" y="80"/>
                  </a:lnTo>
                  <a:lnTo>
                    <a:pt x="88" y="77"/>
                  </a:lnTo>
                  <a:lnTo>
                    <a:pt x="86" y="81"/>
                  </a:lnTo>
                  <a:lnTo>
                    <a:pt x="83" y="83"/>
                  </a:lnTo>
                  <a:lnTo>
                    <a:pt x="80" y="82"/>
                  </a:lnTo>
                  <a:lnTo>
                    <a:pt x="80" y="78"/>
                  </a:lnTo>
                  <a:lnTo>
                    <a:pt x="81" y="75"/>
                  </a:lnTo>
                  <a:lnTo>
                    <a:pt x="81" y="72"/>
                  </a:lnTo>
                  <a:lnTo>
                    <a:pt x="79" y="75"/>
                  </a:lnTo>
                  <a:lnTo>
                    <a:pt x="77" y="83"/>
                  </a:lnTo>
                  <a:lnTo>
                    <a:pt x="75" y="79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4" y="75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4" y="69"/>
                  </a:lnTo>
                  <a:lnTo>
                    <a:pt x="62" y="71"/>
                  </a:lnTo>
                  <a:lnTo>
                    <a:pt x="61" y="74"/>
                  </a:lnTo>
                  <a:lnTo>
                    <a:pt x="58" y="75"/>
                  </a:lnTo>
                  <a:lnTo>
                    <a:pt x="55" y="74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2"/>
                  </a:lnTo>
                  <a:lnTo>
                    <a:pt x="43" y="70"/>
                  </a:lnTo>
                  <a:lnTo>
                    <a:pt x="39" y="72"/>
                  </a:lnTo>
                  <a:lnTo>
                    <a:pt x="31" y="70"/>
                  </a:lnTo>
                  <a:lnTo>
                    <a:pt x="29" y="68"/>
                  </a:lnTo>
                  <a:lnTo>
                    <a:pt x="30" y="65"/>
                  </a:lnTo>
                  <a:lnTo>
                    <a:pt x="30" y="62"/>
                  </a:lnTo>
                  <a:lnTo>
                    <a:pt x="26" y="57"/>
                  </a:lnTo>
                  <a:lnTo>
                    <a:pt x="16" y="53"/>
                  </a:lnTo>
                  <a:lnTo>
                    <a:pt x="18" y="50"/>
                  </a:lnTo>
                  <a:lnTo>
                    <a:pt x="22" y="49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2" y="48"/>
                  </a:lnTo>
                  <a:lnTo>
                    <a:pt x="33" y="53"/>
                  </a:lnTo>
                  <a:lnTo>
                    <a:pt x="36" y="57"/>
                  </a:lnTo>
                  <a:lnTo>
                    <a:pt x="36" y="60"/>
                  </a:lnTo>
                  <a:lnTo>
                    <a:pt x="41" y="61"/>
                  </a:lnTo>
                  <a:lnTo>
                    <a:pt x="38" y="59"/>
                  </a:lnTo>
                  <a:lnTo>
                    <a:pt x="38" y="56"/>
                  </a:lnTo>
                  <a:lnTo>
                    <a:pt x="37" y="53"/>
                  </a:lnTo>
                  <a:lnTo>
                    <a:pt x="37" y="49"/>
                  </a:lnTo>
                  <a:lnTo>
                    <a:pt x="41" y="51"/>
                  </a:lnTo>
                  <a:lnTo>
                    <a:pt x="43" y="55"/>
                  </a:lnTo>
                  <a:lnTo>
                    <a:pt x="43" y="51"/>
                  </a:lnTo>
                  <a:lnTo>
                    <a:pt x="41" y="48"/>
                  </a:lnTo>
                  <a:lnTo>
                    <a:pt x="40" y="43"/>
                  </a:lnTo>
                  <a:lnTo>
                    <a:pt x="40" y="39"/>
                  </a:lnTo>
                  <a:lnTo>
                    <a:pt x="41" y="36"/>
                  </a:lnTo>
                  <a:lnTo>
                    <a:pt x="45" y="35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4" y="57"/>
                  </a:lnTo>
                  <a:lnTo>
                    <a:pt x="52" y="60"/>
                  </a:lnTo>
                  <a:lnTo>
                    <a:pt x="56" y="58"/>
                  </a:lnTo>
                  <a:lnTo>
                    <a:pt x="58" y="60"/>
                  </a:lnTo>
                  <a:lnTo>
                    <a:pt x="62" y="59"/>
                  </a:lnTo>
                  <a:lnTo>
                    <a:pt x="59" y="56"/>
                  </a:lnTo>
                  <a:lnTo>
                    <a:pt x="58" y="51"/>
                  </a:lnTo>
                  <a:lnTo>
                    <a:pt x="61" y="51"/>
                  </a:lnTo>
                  <a:lnTo>
                    <a:pt x="65" y="53"/>
                  </a:lnTo>
                  <a:lnTo>
                    <a:pt x="68" y="54"/>
                  </a:lnTo>
                  <a:lnTo>
                    <a:pt x="73" y="52"/>
                  </a:lnTo>
                  <a:lnTo>
                    <a:pt x="67" y="52"/>
                  </a:lnTo>
                  <a:lnTo>
                    <a:pt x="58" y="47"/>
                  </a:lnTo>
                  <a:lnTo>
                    <a:pt x="54" y="44"/>
                  </a:lnTo>
                  <a:lnTo>
                    <a:pt x="53" y="39"/>
                  </a:lnTo>
                  <a:lnTo>
                    <a:pt x="55" y="33"/>
                  </a:lnTo>
                  <a:lnTo>
                    <a:pt x="56" y="31"/>
                  </a:lnTo>
                  <a:lnTo>
                    <a:pt x="58" y="30"/>
                  </a:lnTo>
                  <a:lnTo>
                    <a:pt x="60" y="32"/>
                  </a:lnTo>
                  <a:lnTo>
                    <a:pt x="63" y="37"/>
                  </a:lnTo>
                  <a:lnTo>
                    <a:pt x="66" y="38"/>
                  </a:lnTo>
                  <a:lnTo>
                    <a:pt x="70" y="42"/>
                  </a:lnTo>
                  <a:lnTo>
                    <a:pt x="73" y="46"/>
                  </a:lnTo>
                  <a:lnTo>
                    <a:pt x="71" y="41"/>
                  </a:lnTo>
                  <a:lnTo>
                    <a:pt x="68" y="38"/>
                  </a:lnTo>
                  <a:lnTo>
                    <a:pt x="65" y="3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64" y="19"/>
                  </a:lnTo>
                  <a:lnTo>
                    <a:pt x="68" y="18"/>
                  </a:lnTo>
                  <a:lnTo>
                    <a:pt x="74" y="27"/>
                  </a:lnTo>
                  <a:lnTo>
                    <a:pt x="77" y="28"/>
                  </a:lnTo>
                  <a:lnTo>
                    <a:pt x="76" y="31"/>
                  </a:lnTo>
                  <a:lnTo>
                    <a:pt x="78" y="28"/>
                  </a:lnTo>
                  <a:lnTo>
                    <a:pt x="75" y="24"/>
                  </a:lnTo>
                  <a:lnTo>
                    <a:pt x="74" y="21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8" y="17"/>
                  </a:lnTo>
                  <a:lnTo>
                    <a:pt x="81" y="22"/>
                  </a:lnTo>
                  <a:lnTo>
                    <a:pt x="81" y="18"/>
                  </a:lnTo>
                  <a:lnTo>
                    <a:pt x="77" y="16"/>
                  </a:lnTo>
                  <a:lnTo>
                    <a:pt x="79" y="13"/>
                  </a:lnTo>
                  <a:lnTo>
                    <a:pt x="82" y="14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1"/>
                  </a:lnTo>
                  <a:lnTo>
                    <a:pt x="91" y="27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4" y="32"/>
                  </a:lnTo>
                  <a:lnTo>
                    <a:pt x="92" y="35"/>
                  </a:lnTo>
                  <a:lnTo>
                    <a:pt x="87" y="39"/>
                  </a:lnTo>
                  <a:lnTo>
                    <a:pt x="91" y="38"/>
                  </a:lnTo>
                  <a:lnTo>
                    <a:pt x="93" y="36"/>
                  </a:lnTo>
                  <a:lnTo>
                    <a:pt x="93" y="39"/>
                  </a:lnTo>
                  <a:lnTo>
                    <a:pt x="96" y="38"/>
                  </a:lnTo>
                  <a:lnTo>
                    <a:pt x="94" y="41"/>
                  </a:lnTo>
                  <a:lnTo>
                    <a:pt x="91" y="43"/>
                  </a:lnTo>
                  <a:lnTo>
                    <a:pt x="95" y="41"/>
                  </a:lnTo>
                  <a:lnTo>
                    <a:pt x="93" y="45"/>
                  </a:lnTo>
                  <a:lnTo>
                    <a:pt x="92" y="48"/>
                  </a:lnTo>
                  <a:lnTo>
                    <a:pt x="95" y="45"/>
                  </a:lnTo>
                  <a:lnTo>
                    <a:pt x="97" y="41"/>
                  </a:lnTo>
                  <a:lnTo>
                    <a:pt x="100" y="38"/>
                  </a:lnTo>
                  <a:lnTo>
                    <a:pt x="103" y="39"/>
                  </a:lnTo>
                  <a:lnTo>
                    <a:pt x="102" y="42"/>
                  </a:lnTo>
                  <a:lnTo>
                    <a:pt x="103" y="47"/>
                  </a:lnTo>
                  <a:lnTo>
                    <a:pt x="101" y="49"/>
                  </a:lnTo>
                  <a:lnTo>
                    <a:pt x="95" y="56"/>
                  </a:lnTo>
                  <a:lnTo>
                    <a:pt x="102" y="50"/>
                  </a:lnTo>
                  <a:lnTo>
                    <a:pt x="105" y="48"/>
                  </a:lnTo>
                  <a:lnTo>
                    <a:pt x="104" y="52"/>
                  </a:lnTo>
                  <a:lnTo>
                    <a:pt x="104" y="55"/>
                  </a:lnTo>
                  <a:lnTo>
                    <a:pt x="103" y="58"/>
                  </a:lnTo>
                  <a:lnTo>
                    <a:pt x="100" y="60"/>
                  </a:lnTo>
                  <a:lnTo>
                    <a:pt x="105" y="57"/>
                  </a:lnTo>
                  <a:lnTo>
                    <a:pt x="107" y="53"/>
                  </a:lnTo>
                  <a:lnTo>
                    <a:pt x="109" y="49"/>
                  </a:lnTo>
                  <a:lnTo>
                    <a:pt x="109" y="45"/>
                  </a:lnTo>
                  <a:lnTo>
                    <a:pt x="110" y="43"/>
                  </a:lnTo>
                  <a:lnTo>
                    <a:pt x="112" y="41"/>
                  </a:lnTo>
                  <a:lnTo>
                    <a:pt x="108" y="38"/>
                  </a:lnTo>
                  <a:lnTo>
                    <a:pt x="107" y="35"/>
                  </a:lnTo>
                  <a:lnTo>
                    <a:pt x="101" y="27"/>
                  </a:lnTo>
                  <a:lnTo>
                    <a:pt x="101" y="23"/>
                  </a:lnTo>
                  <a:lnTo>
                    <a:pt x="101" y="18"/>
                  </a:lnTo>
                  <a:lnTo>
                    <a:pt x="109" y="19"/>
                  </a:lnTo>
                  <a:lnTo>
                    <a:pt x="113" y="23"/>
                  </a:lnTo>
                  <a:lnTo>
                    <a:pt x="114" y="27"/>
                  </a:lnTo>
                  <a:lnTo>
                    <a:pt x="117" y="25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20" y="21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7" y="14"/>
                  </a:lnTo>
                  <a:lnTo>
                    <a:pt x="112" y="15"/>
                  </a:lnTo>
                  <a:lnTo>
                    <a:pt x="110" y="14"/>
                  </a:lnTo>
                  <a:lnTo>
                    <a:pt x="112" y="12"/>
                  </a:lnTo>
                  <a:lnTo>
                    <a:pt x="107" y="13"/>
                  </a:lnTo>
                  <a:lnTo>
                    <a:pt x="101" y="10"/>
                  </a:lnTo>
                  <a:lnTo>
                    <a:pt x="100" y="6"/>
                  </a:lnTo>
                  <a:lnTo>
                    <a:pt x="102" y="5"/>
                  </a:lnTo>
                  <a:lnTo>
                    <a:pt x="105" y="7"/>
                  </a:lnTo>
                  <a:lnTo>
                    <a:pt x="107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70" name="IE"/>
            <p:cNvSpPr>
              <a:spLocks noEditPoints="1"/>
            </p:cNvSpPr>
            <p:nvPr/>
          </p:nvSpPr>
          <p:spPr bwMode="auto">
            <a:xfrm>
              <a:off x="3185140" y="3420672"/>
              <a:ext cx="542693" cy="574960"/>
            </a:xfrm>
            <a:custGeom>
              <a:avLst/>
              <a:gdLst>
                <a:gd name="T0" fmla="*/ 69 w 283"/>
                <a:gd name="T1" fmla="*/ 168 h 326"/>
                <a:gd name="T2" fmla="*/ 68 w 283"/>
                <a:gd name="T3" fmla="*/ 83 h 326"/>
                <a:gd name="T4" fmla="*/ 67 w 283"/>
                <a:gd name="T5" fmla="*/ 87 h 326"/>
                <a:gd name="T6" fmla="*/ 257 w 283"/>
                <a:gd name="T7" fmla="*/ 9 h 326"/>
                <a:gd name="T8" fmla="*/ 244 w 283"/>
                <a:gd name="T9" fmla="*/ 29 h 326"/>
                <a:gd name="T10" fmla="*/ 212 w 283"/>
                <a:gd name="T11" fmla="*/ 55 h 326"/>
                <a:gd name="T12" fmla="*/ 192 w 283"/>
                <a:gd name="T13" fmla="*/ 68 h 326"/>
                <a:gd name="T14" fmla="*/ 206 w 283"/>
                <a:gd name="T15" fmla="*/ 104 h 326"/>
                <a:gd name="T16" fmla="*/ 234 w 283"/>
                <a:gd name="T17" fmla="*/ 103 h 326"/>
                <a:gd name="T18" fmla="*/ 250 w 283"/>
                <a:gd name="T19" fmla="*/ 109 h 326"/>
                <a:gd name="T20" fmla="*/ 271 w 283"/>
                <a:gd name="T21" fmla="*/ 128 h 326"/>
                <a:gd name="T22" fmla="*/ 267 w 283"/>
                <a:gd name="T23" fmla="*/ 142 h 326"/>
                <a:gd name="T24" fmla="*/ 275 w 283"/>
                <a:gd name="T25" fmla="*/ 183 h 326"/>
                <a:gd name="T26" fmla="*/ 267 w 283"/>
                <a:gd name="T27" fmla="*/ 204 h 326"/>
                <a:gd name="T28" fmla="*/ 262 w 283"/>
                <a:gd name="T29" fmla="*/ 243 h 326"/>
                <a:gd name="T30" fmla="*/ 235 w 283"/>
                <a:gd name="T31" fmla="*/ 286 h 326"/>
                <a:gd name="T32" fmla="*/ 222 w 283"/>
                <a:gd name="T33" fmla="*/ 299 h 326"/>
                <a:gd name="T34" fmla="*/ 201 w 283"/>
                <a:gd name="T35" fmla="*/ 292 h 326"/>
                <a:gd name="T36" fmla="*/ 183 w 283"/>
                <a:gd name="T37" fmla="*/ 296 h 326"/>
                <a:gd name="T38" fmla="*/ 151 w 283"/>
                <a:gd name="T39" fmla="*/ 305 h 326"/>
                <a:gd name="T40" fmla="*/ 119 w 283"/>
                <a:gd name="T41" fmla="*/ 308 h 326"/>
                <a:gd name="T42" fmla="*/ 114 w 283"/>
                <a:gd name="T43" fmla="*/ 313 h 326"/>
                <a:gd name="T44" fmla="*/ 92 w 283"/>
                <a:gd name="T45" fmla="*/ 321 h 326"/>
                <a:gd name="T46" fmla="*/ 63 w 283"/>
                <a:gd name="T47" fmla="*/ 321 h 326"/>
                <a:gd name="T48" fmla="*/ 47 w 283"/>
                <a:gd name="T49" fmla="*/ 318 h 326"/>
                <a:gd name="T50" fmla="*/ 33 w 283"/>
                <a:gd name="T51" fmla="*/ 313 h 326"/>
                <a:gd name="T52" fmla="*/ 48 w 283"/>
                <a:gd name="T53" fmla="*/ 302 h 326"/>
                <a:gd name="T54" fmla="*/ 9 w 283"/>
                <a:gd name="T55" fmla="*/ 301 h 326"/>
                <a:gd name="T56" fmla="*/ 33 w 283"/>
                <a:gd name="T57" fmla="*/ 288 h 326"/>
                <a:gd name="T58" fmla="*/ 12 w 283"/>
                <a:gd name="T59" fmla="*/ 288 h 326"/>
                <a:gd name="T60" fmla="*/ 14 w 283"/>
                <a:gd name="T61" fmla="*/ 264 h 326"/>
                <a:gd name="T62" fmla="*/ 29 w 283"/>
                <a:gd name="T63" fmla="*/ 255 h 326"/>
                <a:gd name="T64" fmla="*/ 9 w 283"/>
                <a:gd name="T65" fmla="*/ 245 h 326"/>
                <a:gd name="T66" fmla="*/ 34 w 283"/>
                <a:gd name="T67" fmla="*/ 246 h 326"/>
                <a:gd name="T68" fmla="*/ 51 w 283"/>
                <a:gd name="T69" fmla="*/ 230 h 326"/>
                <a:gd name="T70" fmla="*/ 92 w 283"/>
                <a:gd name="T71" fmla="*/ 225 h 326"/>
                <a:gd name="T72" fmla="*/ 79 w 283"/>
                <a:gd name="T73" fmla="*/ 224 h 326"/>
                <a:gd name="T74" fmla="*/ 47 w 283"/>
                <a:gd name="T75" fmla="*/ 216 h 326"/>
                <a:gd name="T76" fmla="*/ 79 w 283"/>
                <a:gd name="T77" fmla="*/ 191 h 326"/>
                <a:gd name="T78" fmla="*/ 107 w 283"/>
                <a:gd name="T79" fmla="*/ 178 h 326"/>
                <a:gd name="T80" fmla="*/ 90 w 283"/>
                <a:gd name="T81" fmla="*/ 163 h 326"/>
                <a:gd name="T82" fmla="*/ 81 w 283"/>
                <a:gd name="T83" fmla="*/ 151 h 326"/>
                <a:gd name="T84" fmla="*/ 72 w 283"/>
                <a:gd name="T85" fmla="*/ 143 h 326"/>
                <a:gd name="T86" fmla="*/ 57 w 283"/>
                <a:gd name="T87" fmla="*/ 127 h 326"/>
                <a:gd name="T88" fmla="*/ 79 w 283"/>
                <a:gd name="T89" fmla="*/ 126 h 326"/>
                <a:gd name="T90" fmla="*/ 96 w 283"/>
                <a:gd name="T91" fmla="*/ 103 h 326"/>
                <a:gd name="T92" fmla="*/ 83 w 283"/>
                <a:gd name="T93" fmla="*/ 86 h 326"/>
                <a:gd name="T94" fmla="*/ 83 w 283"/>
                <a:gd name="T95" fmla="*/ 68 h 326"/>
                <a:gd name="T96" fmla="*/ 88 w 283"/>
                <a:gd name="T97" fmla="*/ 63 h 326"/>
                <a:gd name="T98" fmla="*/ 100 w 283"/>
                <a:gd name="T99" fmla="*/ 62 h 326"/>
                <a:gd name="T100" fmla="*/ 127 w 283"/>
                <a:gd name="T101" fmla="*/ 83 h 326"/>
                <a:gd name="T102" fmla="*/ 157 w 283"/>
                <a:gd name="T103" fmla="*/ 87 h 326"/>
                <a:gd name="T104" fmla="*/ 172 w 283"/>
                <a:gd name="T105" fmla="*/ 68 h 326"/>
                <a:gd name="T106" fmla="*/ 172 w 283"/>
                <a:gd name="T107" fmla="*/ 58 h 326"/>
                <a:gd name="T108" fmla="*/ 173 w 283"/>
                <a:gd name="T109" fmla="*/ 38 h 326"/>
                <a:gd name="T110" fmla="*/ 186 w 283"/>
                <a:gd name="T111" fmla="*/ 31 h 326"/>
                <a:gd name="T112" fmla="*/ 190 w 283"/>
                <a:gd name="T113" fmla="*/ 17 h 326"/>
                <a:gd name="T114" fmla="*/ 210 w 283"/>
                <a:gd name="T115" fmla="*/ 8 h 326"/>
                <a:gd name="T116" fmla="*/ 225 w 283"/>
                <a:gd name="T117" fmla="*/ 16 h 326"/>
                <a:gd name="T118" fmla="*/ 233 w 283"/>
                <a:gd name="T119" fmla="*/ 17 h 326"/>
                <a:gd name="T120" fmla="*/ 236 w 283"/>
                <a:gd name="T121" fmla="*/ 25 h 326"/>
                <a:gd name="T122" fmla="*/ 251 w 283"/>
                <a:gd name="T123" fmla="*/ 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" h="326">
                  <a:moveTo>
                    <a:pt x="23" y="301"/>
                  </a:moveTo>
                  <a:lnTo>
                    <a:pt x="26" y="302"/>
                  </a:lnTo>
                  <a:lnTo>
                    <a:pt x="22" y="304"/>
                  </a:lnTo>
                  <a:lnTo>
                    <a:pt x="23" y="301"/>
                  </a:lnTo>
                  <a:close/>
                  <a:moveTo>
                    <a:pt x="4" y="268"/>
                  </a:moveTo>
                  <a:lnTo>
                    <a:pt x="6" y="269"/>
                  </a:lnTo>
                  <a:lnTo>
                    <a:pt x="2" y="271"/>
                  </a:lnTo>
                  <a:lnTo>
                    <a:pt x="0" y="271"/>
                  </a:lnTo>
                  <a:lnTo>
                    <a:pt x="4" y="268"/>
                  </a:lnTo>
                  <a:close/>
                  <a:moveTo>
                    <a:pt x="67" y="168"/>
                  </a:moveTo>
                  <a:lnTo>
                    <a:pt x="69" y="168"/>
                  </a:lnTo>
                  <a:lnTo>
                    <a:pt x="72" y="170"/>
                  </a:lnTo>
                  <a:lnTo>
                    <a:pt x="72" y="173"/>
                  </a:lnTo>
                  <a:lnTo>
                    <a:pt x="66" y="169"/>
                  </a:lnTo>
                  <a:lnTo>
                    <a:pt x="67" y="168"/>
                  </a:lnTo>
                  <a:close/>
                  <a:moveTo>
                    <a:pt x="73" y="156"/>
                  </a:moveTo>
                  <a:lnTo>
                    <a:pt x="76" y="156"/>
                  </a:lnTo>
                  <a:lnTo>
                    <a:pt x="77" y="159"/>
                  </a:lnTo>
                  <a:lnTo>
                    <a:pt x="76" y="161"/>
                  </a:lnTo>
                  <a:lnTo>
                    <a:pt x="72" y="160"/>
                  </a:lnTo>
                  <a:lnTo>
                    <a:pt x="73" y="156"/>
                  </a:lnTo>
                  <a:close/>
                  <a:moveTo>
                    <a:pt x="68" y="83"/>
                  </a:moveTo>
                  <a:lnTo>
                    <a:pt x="71" y="84"/>
                  </a:lnTo>
                  <a:lnTo>
                    <a:pt x="74" y="83"/>
                  </a:lnTo>
                  <a:lnTo>
                    <a:pt x="79" y="85"/>
                  </a:lnTo>
                  <a:lnTo>
                    <a:pt x="80" y="86"/>
                  </a:lnTo>
                  <a:lnTo>
                    <a:pt x="79" y="89"/>
                  </a:lnTo>
                  <a:lnTo>
                    <a:pt x="80" y="92"/>
                  </a:lnTo>
                  <a:lnTo>
                    <a:pt x="78" y="96"/>
                  </a:lnTo>
                  <a:lnTo>
                    <a:pt x="76" y="97"/>
                  </a:lnTo>
                  <a:lnTo>
                    <a:pt x="73" y="94"/>
                  </a:lnTo>
                  <a:lnTo>
                    <a:pt x="72" y="90"/>
                  </a:lnTo>
                  <a:lnTo>
                    <a:pt x="67" y="87"/>
                  </a:lnTo>
                  <a:lnTo>
                    <a:pt x="63" y="85"/>
                  </a:lnTo>
                  <a:lnTo>
                    <a:pt x="66" y="84"/>
                  </a:lnTo>
                  <a:lnTo>
                    <a:pt x="68" y="83"/>
                  </a:lnTo>
                  <a:close/>
                  <a:moveTo>
                    <a:pt x="178" y="16"/>
                  </a:moveTo>
                  <a:lnTo>
                    <a:pt x="180" y="20"/>
                  </a:lnTo>
                  <a:lnTo>
                    <a:pt x="178" y="20"/>
                  </a:lnTo>
                  <a:lnTo>
                    <a:pt x="178" y="16"/>
                  </a:lnTo>
                  <a:close/>
                  <a:moveTo>
                    <a:pt x="248" y="0"/>
                  </a:moveTo>
                  <a:lnTo>
                    <a:pt x="252" y="1"/>
                  </a:lnTo>
                  <a:lnTo>
                    <a:pt x="255" y="3"/>
                  </a:lnTo>
                  <a:lnTo>
                    <a:pt x="257" y="9"/>
                  </a:lnTo>
                  <a:lnTo>
                    <a:pt x="258" y="10"/>
                  </a:lnTo>
                  <a:lnTo>
                    <a:pt x="260" y="11"/>
                  </a:lnTo>
                  <a:lnTo>
                    <a:pt x="264" y="14"/>
                  </a:lnTo>
                  <a:lnTo>
                    <a:pt x="266" y="18"/>
                  </a:lnTo>
                  <a:lnTo>
                    <a:pt x="262" y="18"/>
                  </a:lnTo>
                  <a:lnTo>
                    <a:pt x="259" y="19"/>
                  </a:lnTo>
                  <a:lnTo>
                    <a:pt x="255" y="21"/>
                  </a:lnTo>
                  <a:lnTo>
                    <a:pt x="252" y="22"/>
                  </a:lnTo>
                  <a:lnTo>
                    <a:pt x="249" y="24"/>
                  </a:lnTo>
                  <a:lnTo>
                    <a:pt x="247" y="27"/>
                  </a:lnTo>
                  <a:lnTo>
                    <a:pt x="244" y="29"/>
                  </a:lnTo>
                  <a:lnTo>
                    <a:pt x="241" y="29"/>
                  </a:lnTo>
                  <a:lnTo>
                    <a:pt x="237" y="31"/>
                  </a:lnTo>
                  <a:lnTo>
                    <a:pt x="236" y="35"/>
                  </a:lnTo>
                  <a:lnTo>
                    <a:pt x="233" y="37"/>
                  </a:lnTo>
                  <a:lnTo>
                    <a:pt x="233" y="41"/>
                  </a:lnTo>
                  <a:lnTo>
                    <a:pt x="231" y="44"/>
                  </a:lnTo>
                  <a:lnTo>
                    <a:pt x="225" y="50"/>
                  </a:lnTo>
                  <a:lnTo>
                    <a:pt x="224" y="53"/>
                  </a:lnTo>
                  <a:lnTo>
                    <a:pt x="219" y="53"/>
                  </a:lnTo>
                  <a:lnTo>
                    <a:pt x="217" y="53"/>
                  </a:lnTo>
                  <a:lnTo>
                    <a:pt x="212" y="55"/>
                  </a:lnTo>
                  <a:lnTo>
                    <a:pt x="209" y="53"/>
                  </a:lnTo>
                  <a:lnTo>
                    <a:pt x="202" y="53"/>
                  </a:lnTo>
                  <a:lnTo>
                    <a:pt x="203" y="57"/>
                  </a:lnTo>
                  <a:lnTo>
                    <a:pt x="206" y="60"/>
                  </a:lnTo>
                  <a:lnTo>
                    <a:pt x="209" y="62"/>
                  </a:lnTo>
                  <a:lnTo>
                    <a:pt x="211" y="62"/>
                  </a:lnTo>
                  <a:lnTo>
                    <a:pt x="209" y="65"/>
                  </a:lnTo>
                  <a:lnTo>
                    <a:pt x="203" y="68"/>
                  </a:lnTo>
                  <a:lnTo>
                    <a:pt x="201" y="68"/>
                  </a:lnTo>
                  <a:lnTo>
                    <a:pt x="195" y="66"/>
                  </a:lnTo>
                  <a:lnTo>
                    <a:pt x="192" y="68"/>
                  </a:lnTo>
                  <a:lnTo>
                    <a:pt x="189" y="70"/>
                  </a:lnTo>
                  <a:lnTo>
                    <a:pt x="186" y="71"/>
                  </a:lnTo>
                  <a:lnTo>
                    <a:pt x="185" y="73"/>
                  </a:lnTo>
                  <a:lnTo>
                    <a:pt x="187" y="80"/>
                  </a:lnTo>
                  <a:lnTo>
                    <a:pt x="189" y="82"/>
                  </a:lnTo>
                  <a:lnTo>
                    <a:pt x="191" y="86"/>
                  </a:lnTo>
                  <a:lnTo>
                    <a:pt x="193" y="89"/>
                  </a:lnTo>
                  <a:lnTo>
                    <a:pt x="194" y="96"/>
                  </a:lnTo>
                  <a:lnTo>
                    <a:pt x="198" y="100"/>
                  </a:lnTo>
                  <a:lnTo>
                    <a:pt x="202" y="100"/>
                  </a:lnTo>
                  <a:lnTo>
                    <a:pt x="206" y="104"/>
                  </a:lnTo>
                  <a:lnTo>
                    <a:pt x="206" y="107"/>
                  </a:lnTo>
                  <a:lnTo>
                    <a:pt x="211" y="111"/>
                  </a:lnTo>
                  <a:lnTo>
                    <a:pt x="215" y="109"/>
                  </a:lnTo>
                  <a:lnTo>
                    <a:pt x="221" y="114"/>
                  </a:lnTo>
                  <a:lnTo>
                    <a:pt x="222" y="112"/>
                  </a:lnTo>
                  <a:lnTo>
                    <a:pt x="224" y="109"/>
                  </a:lnTo>
                  <a:lnTo>
                    <a:pt x="223" y="113"/>
                  </a:lnTo>
                  <a:lnTo>
                    <a:pt x="227" y="111"/>
                  </a:lnTo>
                  <a:lnTo>
                    <a:pt x="227" y="107"/>
                  </a:lnTo>
                  <a:lnTo>
                    <a:pt x="231" y="106"/>
                  </a:lnTo>
                  <a:lnTo>
                    <a:pt x="234" y="103"/>
                  </a:lnTo>
                  <a:lnTo>
                    <a:pt x="233" y="100"/>
                  </a:lnTo>
                  <a:lnTo>
                    <a:pt x="232" y="98"/>
                  </a:lnTo>
                  <a:lnTo>
                    <a:pt x="233" y="95"/>
                  </a:lnTo>
                  <a:lnTo>
                    <a:pt x="237" y="95"/>
                  </a:lnTo>
                  <a:lnTo>
                    <a:pt x="240" y="91"/>
                  </a:lnTo>
                  <a:lnTo>
                    <a:pt x="244" y="90"/>
                  </a:lnTo>
                  <a:lnTo>
                    <a:pt x="248" y="95"/>
                  </a:lnTo>
                  <a:lnTo>
                    <a:pt x="249" y="98"/>
                  </a:lnTo>
                  <a:lnTo>
                    <a:pt x="250" y="102"/>
                  </a:lnTo>
                  <a:lnTo>
                    <a:pt x="248" y="104"/>
                  </a:lnTo>
                  <a:lnTo>
                    <a:pt x="250" y="109"/>
                  </a:lnTo>
                  <a:lnTo>
                    <a:pt x="251" y="113"/>
                  </a:lnTo>
                  <a:lnTo>
                    <a:pt x="253" y="115"/>
                  </a:lnTo>
                  <a:lnTo>
                    <a:pt x="256" y="114"/>
                  </a:lnTo>
                  <a:lnTo>
                    <a:pt x="258" y="120"/>
                  </a:lnTo>
                  <a:lnTo>
                    <a:pt x="256" y="122"/>
                  </a:lnTo>
                  <a:lnTo>
                    <a:pt x="255" y="127"/>
                  </a:lnTo>
                  <a:lnTo>
                    <a:pt x="256" y="129"/>
                  </a:lnTo>
                  <a:lnTo>
                    <a:pt x="259" y="129"/>
                  </a:lnTo>
                  <a:lnTo>
                    <a:pt x="265" y="129"/>
                  </a:lnTo>
                  <a:lnTo>
                    <a:pt x="269" y="131"/>
                  </a:lnTo>
                  <a:lnTo>
                    <a:pt x="271" y="128"/>
                  </a:lnTo>
                  <a:lnTo>
                    <a:pt x="273" y="128"/>
                  </a:lnTo>
                  <a:lnTo>
                    <a:pt x="276" y="128"/>
                  </a:lnTo>
                  <a:lnTo>
                    <a:pt x="279" y="133"/>
                  </a:lnTo>
                  <a:lnTo>
                    <a:pt x="280" y="135"/>
                  </a:lnTo>
                  <a:lnTo>
                    <a:pt x="283" y="140"/>
                  </a:lnTo>
                  <a:lnTo>
                    <a:pt x="280" y="141"/>
                  </a:lnTo>
                  <a:lnTo>
                    <a:pt x="277" y="139"/>
                  </a:lnTo>
                  <a:lnTo>
                    <a:pt x="273" y="136"/>
                  </a:lnTo>
                  <a:lnTo>
                    <a:pt x="270" y="135"/>
                  </a:lnTo>
                  <a:lnTo>
                    <a:pt x="269" y="138"/>
                  </a:lnTo>
                  <a:lnTo>
                    <a:pt x="267" y="142"/>
                  </a:lnTo>
                  <a:lnTo>
                    <a:pt x="267" y="146"/>
                  </a:lnTo>
                  <a:lnTo>
                    <a:pt x="269" y="149"/>
                  </a:lnTo>
                  <a:lnTo>
                    <a:pt x="273" y="150"/>
                  </a:lnTo>
                  <a:lnTo>
                    <a:pt x="271" y="154"/>
                  </a:lnTo>
                  <a:lnTo>
                    <a:pt x="271" y="158"/>
                  </a:lnTo>
                  <a:lnTo>
                    <a:pt x="269" y="166"/>
                  </a:lnTo>
                  <a:lnTo>
                    <a:pt x="269" y="169"/>
                  </a:lnTo>
                  <a:lnTo>
                    <a:pt x="271" y="172"/>
                  </a:lnTo>
                  <a:lnTo>
                    <a:pt x="273" y="176"/>
                  </a:lnTo>
                  <a:lnTo>
                    <a:pt x="275" y="178"/>
                  </a:lnTo>
                  <a:lnTo>
                    <a:pt x="275" y="183"/>
                  </a:lnTo>
                  <a:lnTo>
                    <a:pt x="273" y="185"/>
                  </a:lnTo>
                  <a:lnTo>
                    <a:pt x="271" y="188"/>
                  </a:lnTo>
                  <a:lnTo>
                    <a:pt x="268" y="188"/>
                  </a:lnTo>
                  <a:lnTo>
                    <a:pt x="270" y="191"/>
                  </a:lnTo>
                  <a:lnTo>
                    <a:pt x="271" y="193"/>
                  </a:lnTo>
                  <a:lnTo>
                    <a:pt x="272" y="196"/>
                  </a:lnTo>
                  <a:lnTo>
                    <a:pt x="270" y="196"/>
                  </a:lnTo>
                  <a:lnTo>
                    <a:pt x="268" y="195"/>
                  </a:lnTo>
                  <a:lnTo>
                    <a:pt x="264" y="197"/>
                  </a:lnTo>
                  <a:lnTo>
                    <a:pt x="265" y="201"/>
                  </a:lnTo>
                  <a:lnTo>
                    <a:pt x="267" y="204"/>
                  </a:lnTo>
                  <a:lnTo>
                    <a:pt x="268" y="207"/>
                  </a:lnTo>
                  <a:lnTo>
                    <a:pt x="267" y="210"/>
                  </a:lnTo>
                  <a:lnTo>
                    <a:pt x="268" y="214"/>
                  </a:lnTo>
                  <a:lnTo>
                    <a:pt x="267" y="216"/>
                  </a:lnTo>
                  <a:lnTo>
                    <a:pt x="269" y="222"/>
                  </a:lnTo>
                  <a:lnTo>
                    <a:pt x="268" y="226"/>
                  </a:lnTo>
                  <a:lnTo>
                    <a:pt x="266" y="229"/>
                  </a:lnTo>
                  <a:lnTo>
                    <a:pt x="266" y="232"/>
                  </a:lnTo>
                  <a:lnTo>
                    <a:pt x="268" y="235"/>
                  </a:lnTo>
                  <a:lnTo>
                    <a:pt x="266" y="238"/>
                  </a:lnTo>
                  <a:lnTo>
                    <a:pt x="262" y="243"/>
                  </a:lnTo>
                  <a:lnTo>
                    <a:pt x="259" y="245"/>
                  </a:lnTo>
                  <a:lnTo>
                    <a:pt x="255" y="252"/>
                  </a:lnTo>
                  <a:lnTo>
                    <a:pt x="253" y="256"/>
                  </a:lnTo>
                  <a:lnTo>
                    <a:pt x="250" y="260"/>
                  </a:lnTo>
                  <a:lnTo>
                    <a:pt x="249" y="263"/>
                  </a:lnTo>
                  <a:lnTo>
                    <a:pt x="249" y="266"/>
                  </a:lnTo>
                  <a:lnTo>
                    <a:pt x="248" y="271"/>
                  </a:lnTo>
                  <a:lnTo>
                    <a:pt x="242" y="278"/>
                  </a:lnTo>
                  <a:lnTo>
                    <a:pt x="238" y="280"/>
                  </a:lnTo>
                  <a:lnTo>
                    <a:pt x="236" y="283"/>
                  </a:lnTo>
                  <a:lnTo>
                    <a:pt x="235" y="286"/>
                  </a:lnTo>
                  <a:lnTo>
                    <a:pt x="231" y="285"/>
                  </a:lnTo>
                  <a:lnTo>
                    <a:pt x="231" y="291"/>
                  </a:lnTo>
                  <a:lnTo>
                    <a:pt x="234" y="289"/>
                  </a:lnTo>
                  <a:lnTo>
                    <a:pt x="233" y="294"/>
                  </a:lnTo>
                  <a:lnTo>
                    <a:pt x="235" y="297"/>
                  </a:lnTo>
                  <a:lnTo>
                    <a:pt x="233" y="301"/>
                  </a:lnTo>
                  <a:lnTo>
                    <a:pt x="230" y="302"/>
                  </a:lnTo>
                  <a:lnTo>
                    <a:pt x="231" y="300"/>
                  </a:lnTo>
                  <a:lnTo>
                    <a:pt x="229" y="300"/>
                  </a:lnTo>
                  <a:lnTo>
                    <a:pt x="226" y="300"/>
                  </a:lnTo>
                  <a:lnTo>
                    <a:pt x="222" y="299"/>
                  </a:lnTo>
                  <a:lnTo>
                    <a:pt x="219" y="300"/>
                  </a:lnTo>
                  <a:lnTo>
                    <a:pt x="217" y="298"/>
                  </a:lnTo>
                  <a:lnTo>
                    <a:pt x="212" y="295"/>
                  </a:lnTo>
                  <a:lnTo>
                    <a:pt x="208" y="294"/>
                  </a:lnTo>
                  <a:lnTo>
                    <a:pt x="210" y="291"/>
                  </a:lnTo>
                  <a:lnTo>
                    <a:pt x="207" y="292"/>
                  </a:lnTo>
                  <a:lnTo>
                    <a:pt x="206" y="294"/>
                  </a:lnTo>
                  <a:lnTo>
                    <a:pt x="201" y="298"/>
                  </a:lnTo>
                  <a:lnTo>
                    <a:pt x="197" y="299"/>
                  </a:lnTo>
                  <a:lnTo>
                    <a:pt x="200" y="297"/>
                  </a:lnTo>
                  <a:lnTo>
                    <a:pt x="201" y="292"/>
                  </a:lnTo>
                  <a:lnTo>
                    <a:pt x="199" y="289"/>
                  </a:lnTo>
                  <a:lnTo>
                    <a:pt x="199" y="286"/>
                  </a:lnTo>
                  <a:lnTo>
                    <a:pt x="198" y="288"/>
                  </a:lnTo>
                  <a:lnTo>
                    <a:pt x="197" y="293"/>
                  </a:lnTo>
                  <a:lnTo>
                    <a:pt x="195" y="297"/>
                  </a:lnTo>
                  <a:lnTo>
                    <a:pt x="192" y="298"/>
                  </a:lnTo>
                  <a:lnTo>
                    <a:pt x="190" y="297"/>
                  </a:lnTo>
                  <a:lnTo>
                    <a:pt x="191" y="295"/>
                  </a:lnTo>
                  <a:lnTo>
                    <a:pt x="189" y="293"/>
                  </a:lnTo>
                  <a:lnTo>
                    <a:pt x="186" y="295"/>
                  </a:lnTo>
                  <a:lnTo>
                    <a:pt x="183" y="296"/>
                  </a:lnTo>
                  <a:lnTo>
                    <a:pt x="171" y="293"/>
                  </a:lnTo>
                  <a:lnTo>
                    <a:pt x="166" y="294"/>
                  </a:lnTo>
                  <a:lnTo>
                    <a:pt x="162" y="294"/>
                  </a:lnTo>
                  <a:lnTo>
                    <a:pt x="160" y="294"/>
                  </a:lnTo>
                  <a:lnTo>
                    <a:pt x="159" y="296"/>
                  </a:lnTo>
                  <a:lnTo>
                    <a:pt x="161" y="296"/>
                  </a:lnTo>
                  <a:lnTo>
                    <a:pt x="160" y="300"/>
                  </a:lnTo>
                  <a:lnTo>
                    <a:pt x="159" y="303"/>
                  </a:lnTo>
                  <a:lnTo>
                    <a:pt x="156" y="304"/>
                  </a:lnTo>
                  <a:lnTo>
                    <a:pt x="153" y="303"/>
                  </a:lnTo>
                  <a:lnTo>
                    <a:pt x="151" y="305"/>
                  </a:lnTo>
                  <a:lnTo>
                    <a:pt x="144" y="303"/>
                  </a:lnTo>
                  <a:lnTo>
                    <a:pt x="141" y="305"/>
                  </a:lnTo>
                  <a:lnTo>
                    <a:pt x="138" y="306"/>
                  </a:lnTo>
                  <a:lnTo>
                    <a:pt x="140" y="308"/>
                  </a:lnTo>
                  <a:lnTo>
                    <a:pt x="135" y="309"/>
                  </a:lnTo>
                  <a:lnTo>
                    <a:pt x="132" y="310"/>
                  </a:lnTo>
                  <a:lnTo>
                    <a:pt x="131" y="312"/>
                  </a:lnTo>
                  <a:lnTo>
                    <a:pt x="126" y="312"/>
                  </a:lnTo>
                  <a:lnTo>
                    <a:pt x="124" y="312"/>
                  </a:lnTo>
                  <a:lnTo>
                    <a:pt x="120" y="312"/>
                  </a:lnTo>
                  <a:lnTo>
                    <a:pt x="119" y="308"/>
                  </a:lnTo>
                  <a:lnTo>
                    <a:pt x="122" y="308"/>
                  </a:lnTo>
                  <a:lnTo>
                    <a:pt x="122" y="305"/>
                  </a:lnTo>
                  <a:lnTo>
                    <a:pt x="120" y="303"/>
                  </a:lnTo>
                  <a:lnTo>
                    <a:pt x="118" y="303"/>
                  </a:lnTo>
                  <a:lnTo>
                    <a:pt x="115" y="302"/>
                  </a:lnTo>
                  <a:lnTo>
                    <a:pt x="112" y="301"/>
                  </a:lnTo>
                  <a:lnTo>
                    <a:pt x="110" y="301"/>
                  </a:lnTo>
                  <a:lnTo>
                    <a:pt x="113" y="303"/>
                  </a:lnTo>
                  <a:lnTo>
                    <a:pt x="113" y="307"/>
                  </a:lnTo>
                  <a:lnTo>
                    <a:pt x="114" y="310"/>
                  </a:lnTo>
                  <a:lnTo>
                    <a:pt x="114" y="313"/>
                  </a:lnTo>
                  <a:lnTo>
                    <a:pt x="111" y="317"/>
                  </a:lnTo>
                  <a:lnTo>
                    <a:pt x="109" y="318"/>
                  </a:lnTo>
                  <a:lnTo>
                    <a:pt x="107" y="318"/>
                  </a:lnTo>
                  <a:lnTo>
                    <a:pt x="104" y="317"/>
                  </a:lnTo>
                  <a:lnTo>
                    <a:pt x="103" y="319"/>
                  </a:lnTo>
                  <a:lnTo>
                    <a:pt x="101" y="317"/>
                  </a:lnTo>
                  <a:lnTo>
                    <a:pt x="98" y="316"/>
                  </a:lnTo>
                  <a:lnTo>
                    <a:pt x="98" y="321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2" y="321"/>
                  </a:lnTo>
                  <a:lnTo>
                    <a:pt x="86" y="319"/>
                  </a:lnTo>
                  <a:lnTo>
                    <a:pt x="89" y="321"/>
                  </a:lnTo>
                  <a:lnTo>
                    <a:pt x="88" y="324"/>
                  </a:lnTo>
                  <a:lnTo>
                    <a:pt x="85" y="325"/>
                  </a:lnTo>
                  <a:lnTo>
                    <a:pt x="82" y="323"/>
                  </a:lnTo>
                  <a:lnTo>
                    <a:pt x="80" y="322"/>
                  </a:lnTo>
                  <a:lnTo>
                    <a:pt x="77" y="324"/>
                  </a:lnTo>
                  <a:lnTo>
                    <a:pt x="74" y="325"/>
                  </a:lnTo>
                  <a:lnTo>
                    <a:pt x="70" y="323"/>
                  </a:lnTo>
                  <a:lnTo>
                    <a:pt x="65" y="323"/>
                  </a:lnTo>
                  <a:lnTo>
                    <a:pt x="63" y="321"/>
                  </a:lnTo>
                  <a:lnTo>
                    <a:pt x="62" y="324"/>
                  </a:lnTo>
                  <a:lnTo>
                    <a:pt x="59" y="323"/>
                  </a:lnTo>
                  <a:lnTo>
                    <a:pt x="56" y="326"/>
                  </a:lnTo>
                  <a:lnTo>
                    <a:pt x="52" y="324"/>
                  </a:lnTo>
                  <a:lnTo>
                    <a:pt x="49" y="325"/>
                  </a:lnTo>
                  <a:lnTo>
                    <a:pt x="46" y="325"/>
                  </a:lnTo>
                  <a:lnTo>
                    <a:pt x="48" y="322"/>
                  </a:lnTo>
                  <a:lnTo>
                    <a:pt x="51" y="320"/>
                  </a:lnTo>
                  <a:lnTo>
                    <a:pt x="48" y="320"/>
                  </a:lnTo>
                  <a:lnTo>
                    <a:pt x="46" y="321"/>
                  </a:lnTo>
                  <a:lnTo>
                    <a:pt x="47" y="318"/>
                  </a:lnTo>
                  <a:lnTo>
                    <a:pt x="39" y="318"/>
                  </a:lnTo>
                  <a:lnTo>
                    <a:pt x="35" y="319"/>
                  </a:lnTo>
                  <a:lnTo>
                    <a:pt x="33" y="317"/>
                  </a:lnTo>
                  <a:lnTo>
                    <a:pt x="28" y="319"/>
                  </a:lnTo>
                  <a:lnTo>
                    <a:pt x="24" y="321"/>
                  </a:lnTo>
                  <a:lnTo>
                    <a:pt x="22" y="320"/>
                  </a:lnTo>
                  <a:lnTo>
                    <a:pt x="22" y="317"/>
                  </a:lnTo>
                  <a:lnTo>
                    <a:pt x="24" y="316"/>
                  </a:lnTo>
                  <a:lnTo>
                    <a:pt x="27" y="314"/>
                  </a:lnTo>
                  <a:lnTo>
                    <a:pt x="30" y="313"/>
                  </a:lnTo>
                  <a:lnTo>
                    <a:pt x="33" y="313"/>
                  </a:lnTo>
                  <a:lnTo>
                    <a:pt x="36" y="310"/>
                  </a:lnTo>
                  <a:lnTo>
                    <a:pt x="39" y="310"/>
                  </a:lnTo>
                  <a:lnTo>
                    <a:pt x="26" y="311"/>
                  </a:lnTo>
                  <a:lnTo>
                    <a:pt x="23" y="310"/>
                  </a:lnTo>
                  <a:lnTo>
                    <a:pt x="25" y="309"/>
                  </a:lnTo>
                  <a:lnTo>
                    <a:pt x="30" y="307"/>
                  </a:lnTo>
                  <a:lnTo>
                    <a:pt x="38" y="305"/>
                  </a:lnTo>
                  <a:lnTo>
                    <a:pt x="41" y="305"/>
                  </a:lnTo>
                  <a:lnTo>
                    <a:pt x="43" y="304"/>
                  </a:lnTo>
                  <a:lnTo>
                    <a:pt x="46" y="304"/>
                  </a:lnTo>
                  <a:lnTo>
                    <a:pt x="48" y="302"/>
                  </a:lnTo>
                  <a:lnTo>
                    <a:pt x="45" y="299"/>
                  </a:lnTo>
                  <a:lnTo>
                    <a:pt x="45" y="296"/>
                  </a:lnTo>
                  <a:lnTo>
                    <a:pt x="43" y="299"/>
                  </a:lnTo>
                  <a:lnTo>
                    <a:pt x="39" y="301"/>
                  </a:lnTo>
                  <a:lnTo>
                    <a:pt x="37" y="301"/>
                  </a:lnTo>
                  <a:lnTo>
                    <a:pt x="33" y="301"/>
                  </a:lnTo>
                  <a:lnTo>
                    <a:pt x="24" y="300"/>
                  </a:lnTo>
                  <a:lnTo>
                    <a:pt x="21" y="300"/>
                  </a:lnTo>
                  <a:lnTo>
                    <a:pt x="16" y="302"/>
                  </a:lnTo>
                  <a:lnTo>
                    <a:pt x="12" y="302"/>
                  </a:lnTo>
                  <a:lnTo>
                    <a:pt x="9" y="301"/>
                  </a:lnTo>
                  <a:lnTo>
                    <a:pt x="7" y="302"/>
                  </a:lnTo>
                  <a:lnTo>
                    <a:pt x="8" y="300"/>
                  </a:lnTo>
                  <a:lnTo>
                    <a:pt x="12" y="300"/>
                  </a:lnTo>
                  <a:lnTo>
                    <a:pt x="13" y="297"/>
                  </a:lnTo>
                  <a:lnTo>
                    <a:pt x="16" y="296"/>
                  </a:lnTo>
                  <a:lnTo>
                    <a:pt x="21" y="294"/>
                  </a:lnTo>
                  <a:lnTo>
                    <a:pt x="22" y="291"/>
                  </a:lnTo>
                  <a:lnTo>
                    <a:pt x="26" y="290"/>
                  </a:lnTo>
                  <a:lnTo>
                    <a:pt x="28" y="290"/>
                  </a:lnTo>
                  <a:lnTo>
                    <a:pt x="32" y="291"/>
                  </a:lnTo>
                  <a:lnTo>
                    <a:pt x="33" y="288"/>
                  </a:lnTo>
                  <a:lnTo>
                    <a:pt x="36" y="286"/>
                  </a:lnTo>
                  <a:lnTo>
                    <a:pt x="40" y="286"/>
                  </a:lnTo>
                  <a:lnTo>
                    <a:pt x="43" y="286"/>
                  </a:lnTo>
                  <a:lnTo>
                    <a:pt x="35" y="285"/>
                  </a:lnTo>
                  <a:lnTo>
                    <a:pt x="31" y="286"/>
                  </a:lnTo>
                  <a:lnTo>
                    <a:pt x="28" y="287"/>
                  </a:lnTo>
                  <a:lnTo>
                    <a:pt x="24" y="286"/>
                  </a:lnTo>
                  <a:lnTo>
                    <a:pt x="20" y="287"/>
                  </a:lnTo>
                  <a:lnTo>
                    <a:pt x="18" y="286"/>
                  </a:lnTo>
                  <a:lnTo>
                    <a:pt x="15" y="288"/>
                  </a:lnTo>
                  <a:lnTo>
                    <a:pt x="12" y="288"/>
                  </a:lnTo>
                  <a:lnTo>
                    <a:pt x="8" y="283"/>
                  </a:lnTo>
                  <a:lnTo>
                    <a:pt x="10" y="283"/>
                  </a:lnTo>
                  <a:lnTo>
                    <a:pt x="11" y="279"/>
                  </a:lnTo>
                  <a:lnTo>
                    <a:pt x="6" y="279"/>
                  </a:lnTo>
                  <a:lnTo>
                    <a:pt x="2" y="281"/>
                  </a:lnTo>
                  <a:lnTo>
                    <a:pt x="2" y="277"/>
                  </a:lnTo>
                  <a:lnTo>
                    <a:pt x="1" y="273"/>
                  </a:lnTo>
                  <a:lnTo>
                    <a:pt x="8" y="272"/>
                  </a:lnTo>
                  <a:lnTo>
                    <a:pt x="9" y="268"/>
                  </a:lnTo>
                  <a:lnTo>
                    <a:pt x="11" y="266"/>
                  </a:lnTo>
                  <a:lnTo>
                    <a:pt x="14" y="264"/>
                  </a:lnTo>
                  <a:lnTo>
                    <a:pt x="19" y="263"/>
                  </a:lnTo>
                  <a:lnTo>
                    <a:pt x="25" y="263"/>
                  </a:lnTo>
                  <a:lnTo>
                    <a:pt x="27" y="263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4" y="257"/>
                  </a:lnTo>
                  <a:lnTo>
                    <a:pt x="37" y="259"/>
                  </a:lnTo>
                  <a:lnTo>
                    <a:pt x="41" y="260"/>
                  </a:lnTo>
                  <a:lnTo>
                    <a:pt x="32" y="255"/>
                  </a:lnTo>
                  <a:lnTo>
                    <a:pt x="31" y="258"/>
                  </a:lnTo>
                  <a:lnTo>
                    <a:pt x="29" y="255"/>
                  </a:lnTo>
                  <a:lnTo>
                    <a:pt x="20" y="254"/>
                  </a:lnTo>
                  <a:lnTo>
                    <a:pt x="18" y="253"/>
                  </a:lnTo>
                  <a:lnTo>
                    <a:pt x="14" y="251"/>
                  </a:lnTo>
                  <a:lnTo>
                    <a:pt x="12" y="251"/>
                  </a:lnTo>
                  <a:lnTo>
                    <a:pt x="10" y="251"/>
                  </a:lnTo>
                  <a:lnTo>
                    <a:pt x="6" y="252"/>
                  </a:lnTo>
                  <a:lnTo>
                    <a:pt x="2" y="251"/>
                  </a:lnTo>
                  <a:lnTo>
                    <a:pt x="2" y="248"/>
                  </a:lnTo>
                  <a:lnTo>
                    <a:pt x="5" y="245"/>
                  </a:lnTo>
                  <a:lnTo>
                    <a:pt x="7" y="242"/>
                  </a:lnTo>
                  <a:lnTo>
                    <a:pt x="9" y="245"/>
                  </a:lnTo>
                  <a:lnTo>
                    <a:pt x="11" y="242"/>
                  </a:lnTo>
                  <a:lnTo>
                    <a:pt x="14" y="241"/>
                  </a:lnTo>
                  <a:lnTo>
                    <a:pt x="17" y="239"/>
                  </a:lnTo>
                  <a:lnTo>
                    <a:pt x="24" y="238"/>
                  </a:lnTo>
                  <a:lnTo>
                    <a:pt x="23" y="242"/>
                  </a:lnTo>
                  <a:lnTo>
                    <a:pt x="26" y="243"/>
                  </a:lnTo>
                  <a:lnTo>
                    <a:pt x="30" y="242"/>
                  </a:lnTo>
                  <a:lnTo>
                    <a:pt x="30" y="238"/>
                  </a:lnTo>
                  <a:lnTo>
                    <a:pt x="33" y="239"/>
                  </a:lnTo>
                  <a:lnTo>
                    <a:pt x="32" y="243"/>
                  </a:lnTo>
                  <a:lnTo>
                    <a:pt x="34" y="246"/>
                  </a:lnTo>
                  <a:lnTo>
                    <a:pt x="38" y="249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3" y="246"/>
                  </a:lnTo>
                  <a:lnTo>
                    <a:pt x="41" y="244"/>
                  </a:lnTo>
                  <a:lnTo>
                    <a:pt x="41" y="242"/>
                  </a:lnTo>
                  <a:lnTo>
                    <a:pt x="44" y="236"/>
                  </a:lnTo>
                  <a:lnTo>
                    <a:pt x="41" y="233"/>
                  </a:lnTo>
                  <a:lnTo>
                    <a:pt x="39" y="231"/>
                  </a:lnTo>
                  <a:lnTo>
                    <a:pt x="45" y="231"/>
                  </a:lnTo>
                  <a:lnTo>
                    <a:pt x="51" y="230"/>
                  </a:lnTo>
                  <a:lnTo>
                    <a:pt x="54" y="228"/>
                  </a:lnTo>
                  <a:lnTo>
                    <a:pt x="56" y="229"/>
                  </a:lnTo>
                  <a:lnTo>
                    <a:pt x="56" y="226"/>
                  </a:lnTo>
                  <a:lnTo>
                    <a:pt x="57" y="223"/>
                  </a:lnTo>
                  <a:lnTo>
                    <a:pt x="59" y="221"/>
                  </a:lnTo>
                  <a:lnTo>
                    <a:pt x="63" y="222"/>
                  </a:lnTo>
                  <a:lnTo>
                    <a:pt x="67" y="223"/>
                  </a:lnTo>
                  <a:lnTo>
                    <a:pt x="76" y="225"/>
                  </a:lnTo>
                  <a:lnTo>
                    <a:pt x="80" y="226"/>
                  </a:lnTo>
                  <a:lnTo>
                    <a:pt x="85" y="225"/>
                  </a:lnTo>
                  <a:lnTo>
                    <a:pt x="92" y="225"/>
                  </a:lnTo>
                  <a:lnTo>
                    <a:pt x="94" y="226"/>
                  </a:lnTo>
                  <a:lnTo>
                    <a:pt x="97" y="225"/>
                  </a:lnTo>
                  <a:lnTo>
                    <a:pt x="109" y="225"/>
                  </a:lnTo>
                  <a:lnTo>
                    <a:pt x="106" y="222"/>
                  </a:lnTo>
                  <a:lnTo>
                    <a:pt x="101" y="221"/>
                  </a:lnTo>
                  <a:lnTo>
                    <a:pt x="101" y="218"/>
                  </a:lnTo>
                  <a:lnTo>
                    <a:pt x="101" y="214"/>
                  </a:lnTo>
                  <a:lnTo>
                    <a:pt x="95" y="218"/>
                  </a:lnTo>
                  <a:lnTo>
                    <a:pt x="88" y="224"/>
                  </a:lnTo>
                  <a:lnTo>
                    <a:pt x="82" y="223"/>
                  </a:lnTo>
                  <a:lnTo>
                    <a:pt x="79" y="224"/>
                  </a:lnTo>
                  <a:lnTo>
                    <a:pt x="81" y="222"/>
                  </a:lnTo>
                  <a:lnTo>
                    <a:pt x="74" y="221"/>
                  </a:lnTo>
                  <a:lnTo>
                    <a:pt x="71" y="220"/>
                  </a:lnTo>
                  <a:lnTo>
                    <a:pt x="67" y="217"/>
                  </a:lnTo>
                  <a:lnTo>
                    <a:pt x="67" y="214"/>
                  </a:lnTo>
                  <a:lnTo>
                    <a:pt x="61" y="217"/>
                  </a:lnTo>
                  <a:lnTo>
                    <a:pt x="59" y="217"/>
                  </a:lnTo>
                  <a:lnTo>
                    <a:pt x="56" y="219"/>
                  </a:lnTo>
                  <a:lnTo>
                    <a:pt x="53" y="219"/>
                  </a:lnTo>
                  <a:lnTo>
                    <a:pt x="43" y="218"/>
                  </a:lnTo>
                  <a:lnTo>
                    <a:pt x="47" y="216"/>
                  </a:lnTo>
                  <a:lnTo>
                    <a:pt x="50" y="216"/>
                  </a:lnTo>
                  <a:lnTo>
                    <a:pt x="64" y="209"/>
                  </a:lnTo>
                  <a:lnTo>
                    <a:pt x="67" y="207"/>
                  </a:lnTo>
                  <a:lnTo>
                    <a:pt x="69" y="207"/>
                  </a:lnTo>
                  <a:lnTo>
                    <a:pt x="71" y="207"/>
                  </a:lnTo>
                  <a:lnTo>
                    <a:pt x="73" y="205"/>
                  </a:lnTo>
                  <a:lnTo>
                    <a:pt x="74" y="202"/>
                  </a:lnTo>
                  <a:lnTo>
                    <a:pt x="78" y="199"/>
                  </a:lnTo>
                  <a:lnTo>
                    <a:pt x="79" y="197"/>
                  </a:lnTo>
                  <a:lnTo>
                    <a:pt x="83" y="195"/>
                  </a:lnTo>
                  <a:lnTo>
                    <a:pt x="79" y="191"/>
                  </a:lnTo>
                  <a:lnTo>
                    <a:pt x="81" y="189"/>
                  </a:lnTo>
                  <a:lnTo>
                    <a:pt x="83" y="187"/>
                  </a:lnTo>
                  <a:lnTo>
                    <a:pt x="89" y="180"/>
                  </a:lnTo>
                  <a:lnTo>
                    <a:pt x="92" y="177"/>
                  </a:lnTo>
                  <a:lnTo>
                    <a:pt x="94" y="174"/>
                  </a:lnTo>
                  <a:lnTo>
                    <a:pt x="96" y="175"/>
                  </a:lnTo>
                  <a:lnTo>
                    <a:pt x="98" y="178"/>
                  </a:lnTo>
                  <a:lnTo>
                    <a:pt x="103" y="178"/>
                  </a:lnTo>
                  <a:lnTo>
                    <a:pt x="102" y="175"/>
                  </a:lnTo>
                  <a:lnTo>
                    <a:pt x="105" y="175"/>
                  </a:lnTo>
                  <a:lnTo>
                    <a:pt x="107" y="178"/>
                  </a:lnTo>
                  <a:lnTo>
                    <a:pt x="110" y="176"/>
                  </a:lnTo>
                  <a:lnTo>
                    <a:pt x="111" y="180"/>
                  </a:lnTo>
                  <a:lnTo>
                    <a:pt x="112" y="176"/>
                  </a:lnTo>
                  <a:lnTo>
                    <a:pt x="116" y="173"/>
                  </a:lnTo>
                  <a:lnTo>
                    <a:pt x="114" y="173"/>
                  </a:lnTo>
                  <a:lnTo>
                    <a:pt x="109" y="171"/>
                  </a:lnTo>
                  <a:lnTo>
                    <a:pt x="112" y="170"/>
                  </a:lnTo>
                  <a:lnTo>
                    <a:pt x="114" y="169"/>
                  </a:lnTo>
                  <a:lnTo>
                    <a:pt x="111" y="166"/>
                  </a:lnTo>
                  <a:lnTo>
                    <a:pt x="107" y="167"/>
                  </a:lnTo>
                  <a:lnTo>
                    <a:pt x="90" y="163"/>
                  </a:lnTo>
                  <a:lnTo>
                    <a:pt x="87" y="164"/>
                  </a:lnTo>
                  <a:lnTo>
                    <a:pt x="83" y="163"/>
                  </a:lnTo>
                  <a:lnTo>
                    <a:pt x="82" y="161"/>
                  </a:lnTo>
                  <a:lnTo>
                    <a:pt x="83" y="157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9" y="158"/>
                  </a:lnTo>
                  <a:lnTo>
                    <a:pt x="80" y="154"/>
                  </a:lnTo>
                  <a:lnTo>
                    <a:pt x="82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80" y="148"/>
                  </a:lnTo>
                  <a:lnTo>
                    <a:pt x="78" y="148"/>
                  </a:lnTo>
                  <a:lnTo>
                    <a:pt x="73" y="151"/>
                  </a:lnTo>
                  <a:lnTo>
                    <a:pt x="70" y="153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5" y="147"/>
                  </a:lnTo>
                  <a:lnTo>
                    <a:pt x="69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69" y="143"/>
                  </a:lnTo>
                  <a:lnTo>
                    <a:pt x="66" y="140"/>
                  </a:lnTo>
                  <a:lnTo>
                    <a:pt x="65" y="143"/>
                  </a:lnTo>
                  <a:lnTo>
                    <a:pt x="62" y="143"/>
                  </a:lnTo>
                  <a:lnTo>
                    <a:pt x="59" y="140"/>
                  </a:lnTo>
                  <a:lnTo>
                    <a:pt x="56" y="138"/>
                  </a:lnTo>
                  <a:lnTo>
                    <a:pt x="58" y="136"/>
                  </a:lnTo>
                  <a:lnTo>
                    <a:pt x="59" y="133"/>
                  </a:lnTo>
                  <a:lnTo>
                    <a:pt x="61" y="134"/>
                  </a:lnTo>
                  <a:lnTo>
                    <a:pt x="58" y="131"/>
                  </a:lnTo>
                  <a:lnTo>
                    <a:pt x="57" y="127"/>
                  </a:lnTo>
                  <a:lnTo>
                    <a:pt x="55" y="126"/>
                  </a:lnTo>
                  <a:lnTo>
                    <a:pt x="58" y="125"/>
                  </a:lnTo>
                  <a:lnTo>
                    <a:pt x="62" y="125"/>
                  </a:lnTo>
                  <a:lnTo>
                    <a:pt x="64" y="126"/>
                  </a:lnTo>
                  <a:lnTo>
                    <a:pt x="66" y="127"/>
                  </a:lnTo>
                  <a:lnTo>
                    <a:pt x="64" y="124"/>
                  </a:lnTo>
                  <a:lnTo>
                    <a:pt x="70" y="124"/>
                  </a:lnTo>
                  <a:lnTo>
                    <a:pt x="73" y="123"/>
                  </a:lnTo>
                  <a:lnTo>
                    <a:pt x="79" y="126"/>
                  </a:lnTo>
                  <a:lnTo>
                    <a:pt x="83" y="128"/>
                  </a:lnTo>
                  <a:lnTo>
                    <a:pt x="79" y="126"/>
                  </a:lnTo>
                  <a:lnTo>
                    <a:pt x="72" y="120"/>
                  </a:lnTo>
                  <a:lnTo>
                    <a:pt x="72" y="116"/>
                  </a:lnTo>
                  <a:lnTo>
                    <a:pt x="74" y="113"/>
                  </a:lnTo>
                  <a:lnTo>
                    <a:pt x="76" y="109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84" y="111"/>
                  </a:lnTo>
                  <a:lnTo>
                    <a:pt x="95" y="112"/>
                  </a:lnTo>
                  <a:lnTo>
                    <a:pt x="92" y="108"/>
                  </a:lnTo>
                  <a:lnTo>
                    <a:pt x="94" y="106"/>
                  </a:lnTo>
                  <a:lnTo>
                    <a:pt x="96" y="103"/>
                  </a:lnTo>
                  <a:lnTo>
                    <a:pt x="87" y="99"/>
                  </a:lnTo>
                  <a:lnTo>
                    <a:pt x="81" y="100"/>
                  </a:lnTo>
                  <a:lnTo>
                    <a:pt x="78" y="100"/>
                  </a:lnTo>
                  <a:lnTo>
                    <a:pt x="79" y="95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5" y="97"/>
                  </a:lnTo>
                  <a:lnTo>
                    <a:pt x="87" y="94"/>
                  </a:lnTo>
                  <a:lnTo>
                    <a:pt x="85" y="92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84" y="83"/>
                  </a:lnTo>
                  <a:lnTo>
                    <a:pt x="86" y="82"/>
                  </a:lnTo>
                  <a:lnTo>
                    <a:pt x="89" y="79"/>
                  </a:lnTo>
                  <a:lnTo>
                    <a:pt x="86" y="78"/>
                  </a:lnTo>
                  <a:lnTo>
                    <a:pt x="83" y="81"/>
                  </a:lnTo>
                  <a:lnTo>
                    <a:pt x="81" y="80"/>
                  </a:lnTo>
                  <a:lnTo>
                    <a:pt x="84" y="78"/>
                  </a:lnTo>
                  <a:lnTo>
                    <a:pt x="83" y="75"/>
                  </a:lnTo>
                  <a:lnTo>
                    <a:pt x="83" y="71"/>
                  </a:lnTo>
                  <a:lnTo>
                    <a:pt x="85" y="71"/>
                  </a:lnTo>
                  <a:lnTo>
                    <a:pt x="83" y="68"/>
                  </a:lnTo>
                  <a:lnTo>
                    <a:pt x="80" y="70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6" y="77"/>
                  </a:lnTo>
                  <a:lnTo>
                    <a:pt x="73" y="73"/>
                  </a:lnTo>
                  <a:lnTo>
                    <a:pt x="76" y="70"/>
                  </a:lnTo>
                  <a:lnTo>
                    <a:pt x="78" y="68"/>
                  </a:lnTo>
                  <a:lnTo>
                    <a:pt x="78" y="65"/>
                  </a:lnTo>
                  <a:lnTo>
                    <a:pt x="80" y="62"/>
                  </a:lnTo>
                  <a:lnTo>
                    <a:pt x="84" y="60"/>
                  </a:lnTo>
                  <a:lnTo>
                    <a:pt x="88" y="63"/>
                  </a:lnTo>
                  <a:lnTo>
                    <a:pt x="87" y="67"/>
                  </a:lnTo>
                  <a:lnTo>
                    <a:pt x="85" y="65"/>
                  </a:lnTo>
                  <a:lnTo>
                    <a:pt x="86" y="69"/>
                  </a:lnTo>
                  <a:lnTo>
                    <a:pt x="89" y="68"/>
                  </a:lnTo>
                  <a:lnTo>
                    <a:pt x="90" y="65"/>
                  </a:lnTo>
                  <a:lnTo>
                    <a:pt x="93" y="65"/>
                  </a:lnTo>
                  <a:lnTo>
                    <a:pt x="96" y="67"/>
                  </a:lnTo>
                  <a:lnTo>
                    <a:pt x="95" y="64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100" y="62"/>
                  </a:lnTo>
                  <a:lnTo>
                    <a:pt x="109" y="66"/>
                  </a:lnTo>
                  <a:lnTo>
                    <a:pt x="111" y="66"/>
                  </a:lnTo>
                  <a:lnTo>
                    <a:pt x="117" y="69"/>
                  </a:lnTo>
                  <a:lnTo>
                    <a:pt x="119" y="68"/>
                  </a:lnTo>
                  <a:lnTo>
                    <a:pt x="122" y="70"/>
                  </a:lnTo>
                  <a:lnTo>
                    <a:pt x="124" y="73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6" y="81"/>
                  </a:lnTo>
                  <a:lnTo>
                    <a:pt x="125" y="86"/>
                  </a:lnTo>
                  <a:lnTo>
                    <a:pt x="127" y="83"/>
                  </a:lnTo>
                  <a:lnTo>
                    <a:pt x="127" y="80"/>
                  </a:lnTo>
                  <a:lnTo>
                    <a:pt x="130" y="79"/>
                  </a:lnTo>
                  <a:lnTo>
                    <a:pt x="132" y="76"/>
                  </a:lnTo>
                  <a:lnTo>
                    <a:pt x="135" y="75"/>
                  </a:lnTo>
                  <a:lnTo>
                    <a:pt x="138" y="76"/>
                  </a:lnTo>
                  <a:lnTo>
                    <a:pt x="141" y="77"/>
                  </a:lnTo>
                  <a:lnTo>
                    <a:pt x="146" y="80"/>
                  </a:lnTo>
                  <a:lnTo>
                    <a:pt x="149" y="79"/>
                  </a:lnTo>
                  <a:lnTo>
                    <a:pt x="154" y="81"/>
                  </a:lnTo>
                  <a:lnTo>
                    <a:pt x="155" y="84"/>
                  </a:lnTo>
                  <a:lnTo>
                    <a:pt x="157" y="87"/>
                  </a:lnTo>
                  <a:lnTo>
                    <a:pt x="159" y="89"/>
                  </a:lnTo>
                  <a:lnTo>
                    <a:pt x="159" y="86"/>
                  </a:lnTo>
                  <a:lnTo>
                    <a:pt x="160" y="82"/>
                  </a:lnTo>
                  <a:lnTo>
                    <a:pt x="164" y="84"/>
                  </a:lnTo>
                  <a:lnTo>
                    <a:pt x="162" y="81"/>
                  </a:lnTo>
                  <a:lnTo>
                    <a:pt x="161" y="77"/>
                  </a:lnTo>
                  <a:lnTo>
                    <a:pt x="156" y="75"/>
                  </a:lnTo>
                  <a:lnTo>
                    <a:pt x="158" y="73"/>
                  </a:lnTo>
                  <a:lnTo>
                    <a:pt x="167" y="70"/>
                  </a:lnTo>
                  <a:lnTo>
                    <a:pt x="169" y="67"/>
                  </a:lnTo>
                  <a:lnTo>
                    <a:pt x="172" y="68"/>
                  </a:lnTo>
                  <a:lnTo>
                    <a:pt x="179" y="68"/>
                  </a:lnTo>
                  <a:lnTo>
                    <a:pt x="181" y="67"/>
                  </a:lnTo>
                  <a:lnTo>
                    <a:pt x="184" y="62"/>
                  </a:lnTo>
                  <a:lnTo>
                    <a:pt x="187" y="59"/>
                  </a:lnTo>
                  <a:lnTo>
                    <a:pt x="191" y="56"/>
                  </a:lnTo>
                  <a:lnTo>
                    <a:pt x="185" y="55"/>
                  </a:lnTo>
                  <a:lnTo>
                    <a:pt x="183" y="56"/>
                  </a:lnTo>
                  <a:lnTo>
                    <a:pt x="181" y="54"/>
                  </a:lnTo>
                  <a:lnTo>
                    <a:pt x="178" y="55"/>
                  </a:lnTo>
                  <a:lnTo>
                    <a:pt x="175" y="57"/>
                  </a:lnTo>
                  <a:lnTo>
                    <a:pt x="172" y="58"/>
                  </a:lnTo>
                  <a:lnTo>
                    <a:pt x="175" y="56"/>
                  </a:lnTo>
                  <a:lnTo>
                    <a:pt x="176" y="53"/>
                  </a:lnTo>
                  <a:lnTo>
                    <a:pt x="174" y="52"/>
                  </a:lnTo>
                  <a:lnTo>
                    <a:pt x="169" y="51"/>
                  </a:lnTo>
                  <a:lnTo>
                    <a:pt x="166" y="51"/>
                  </a:lnTo>
                  <a:lnTo>
                    <a:pt x="162" y="50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60" y="40"/>
                  </a:lnTo>
                  <a:lnTo>
                    <a:pt x="166" y="36"/>
                  </a:lnTo>
                  <a:lnTo>
                    <a:pt x="173" y="38"/>
                  </a:lnTo>
                  <a:lnTo>
                    <a:pt x="175" y="39"/>
                  </a:lnTo>
                  <a:lnTo>
                    <a:pt x="176" y="37"/>
                  </a:lnTo>
                  <a:lnTo>
                    <a:pt x="177" y="39"/>
                  </a:lnTo>
                  <a:lnTo>
                    <a:pt x="177" y="36"/>
                  </a:lnTo>
                  <a:lnTo>
                    <a:pt x="174" y="33"/>
                  </a:lnTo>
                  <a:lnTo>
                    <a:pt x="176" y="31"/>
                  </a:lnTo>
                  <a:lnTo>
                    <a:pt x="179" y="33"/>
                  </a:lnTo>
                  <a:lnTo>
                    <a:pt x="181" y="33"/>
                  </a:lnTo>
                  <a:lnTo>
                    <a:pt x="184" y="35"/>
                  </a:lnTo>
                  <a:lnTo>
                    <a:pt x="183" y="30"/>
                  </a:lnTo>
                  <a:lnTo>
                    <a:pt x="186" y="31"/>
                  </a:lnTo>
                  <a:lnTo>
                    <a:pt x="186" y="28"/>
                  </a:lnTo>
                  <a:lnTo>
                    <a:pt x="182" y="29"/>
                  </a:lnTo>
                  <a:lnTo>
                    <a:pt x="181" y="25"/>
                  </a:lnTo>
                  <a:lnTo>
                    <a:pt x="184" y="25"/>
                  </a:lnTo>
                  <a:lnTo>
                    <a:pt x="186" y="24"/>
                  </a:lnTo>
                  <a:lnTo>
                    <a:pt x="184" y="21"/>
                  </a:lnTo>
                  <a:lnTo>
                    <a:pt x="182" y="18"/>
                  </a:lnTo>
                  <a:lnTo>
                    <a:pt x="185" y="18"/>
                  </a:lnTo>
                  <a:lnTo>
                    <a:pt x="186" y="16"/>
                  </a:lnTo>
                  <a:lnTo>
                    <a:pt x="189" y="14"/>
                  </a:lnTo>
                  <a:lnTo>
                    <a:pt x="190" y="17"/>
                  </a:lnTo>
                  <a:lnTo>
                    <a:pt x="192" y="12"/>
                  </a:lnTo>
                  <a:lnTo>
                    <a:pt x="193" y="9"/>
                  </a:lnTo>
                  <a:lnTo>
                    <a:pt x="195" y="7"/>
                  </a:lnTo>
                  <a:lnTo>
                    <a:pt x="199" y="8"/>
                  </a:lnTo>
                  <a:lnTo>
                    <a:pt x="201" y="8"/>
                  </a:lnTo>
                  <a:lnTo>
                    <a:pt x="200" y="10"/>
                  </a:lnTo>
                  <a:lnTo>
                    <a:pt x="203" y="9"/>
                  </a:lnTo>
                  <a:lnTo>
                    <a:pt x="207" y="8"/>
                  </a:lnTo>
                  <a:lnTo>
                    <a:pt x="210" y="6"/>
                  </a:lnTo>
                  <a:lnTo>
                    <a:pt x="213" y="6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4" y="9"/>
                  </a:lnTo>
                  <a:lnTo>
                    <a:pt x="214" y="11"/>
                  </a:lnTo>
                  <a:lnTo>
                    <a:pt x="217" y="11"/>
                  </a:lnTo>
                  <a:lnTo>
                    <a:pt x="216" y="13"/>
                  </a:lnTo>
                  <a:lnTo>
                    <a:pt x="218" y="10"/>
                  </a:lnTo>
                  <a:lnTo>
                    <a:pt x="217" y="7"/>
                  </a:lnTo>
                  <a:lnTo>
                    <a:pt x="221" y="5"/>
                  </a:lnTo>
                  <a:lnTo>
                    <a:pt x="221" y="8"/>
                  </a:lnTo>
                  <a:lnTo>
                    <a:pt x="225" y="13"/>
                  </a:lnTo>
                  <a:lnTo>
                    <a:pt x="225" y="16"/>
                  </a:lnTo>
                  <a:lnTo>
                    <a:pt x="224" y="19"/>
                  </a:lnTo>
                  <a:lnTo>
                    <a:pt x="226" y="16"/>
                  </a:lnTo>
                  <a:lnTo>
                    <a:pt x="227" y="14"/>
                  </a:lnTo>
                  <a:lnTo>
                    <a:pt x="227" y="11"/>
                  </a:lnTo>
                  <a:lnTo>
                    <a:pt x="224" y="11"/>
                  </a:lnTo>
                  <a:lnTo>
                    <a:pt x="223" y="9"/>
                  </a:lnTo>
                  <a:lnTo>
                    <a:pt x="225" y="5"/>
                  </a:lnTo>
                  <a:lnTo>
                    <a:pt x="230" y="4"/>
                  </a:lnTo>
                  <a:lnTo>
                    <a:pt x="232" y="9"/>
                  </a:lnTo>
                  <a:lnTo>
                    <a:pt x="231" y="12"/>
                  </a:lnTo>
                  <a:lnTo>
                    <a:pt x="233" y="17"/>
                  </a:lnTo>
                  <a:lnTo>
                    <a:pt x="234" y="20"/>
                  </a:lnTo>
                  <a:lnTo>
                    <a:pt x="231" y="22"/>
                  </a:lnTo>
                  <a:lnTo>
                    <a:pt x="226" y="24"/>
                  </a:lnTo>
                  <a:lnTo>
                    <a:pt x="229" y="25"/>
                  </a:lnTo>
                  <a:lnTo>
                    <a:pt x="228" y="28"/>
                  </a:lnTo>
                  <a:lnTo>
                    <a:pt x="225" y="29"/>
                  </a:lnTo>
                  <a:lnTo>
                    <a:pt x="222" y="32"/>
                  </a:lnTo>
                  <a:lnTo>
                    <a:pt x="230" y="28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6" y="25"/>
                  </a:lnTo>
                  <a:lnTo>
                    <a:pt x="236" y="21"/>
                  </a:lnTo>
                  <a:lnTo>
                    <a:pt x="237" y="18"/>
                  </a:lnTo>
                  <a:lnTo>
                    <a:pt x="236" y="14"/>
                  </a:lnTo>
                  <a:lnTo>
                    <a:pt x="235" y="11"/>
                  </a:lnTo>
                  <a:lnTo>
                    <a:pt x="237" y="8"/>
                  </a:lnTo>
                  <a:lnTo>
                    <a:pt x="238" y="4"/>
                  </a:lnTo>
                  <a:lnTo>
                    <a:pt x="240" y="5"/>
                  </a:lnTo>
                  <a:lnTo>
                    <a:pt x="242" y="6"/>
                  </a:lnTo>
                  <a:lnTo>
                    <a:pt x="246" y="4"/>
                  </a:lnTo>
                  <a:lnTo>
                    <a:pt x="249" y="8"/>
                  </a:lnTo>
                  <a:lnTo>
                    <a:pt x="251" y="8"/>
                  </a:lnTo>
                  <a:lnTo>
                    <a:pt x="248" y="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71" name="IT"/>
            <p:cNvSpPr>
              <a:spLocks noEditPoints="1"/>
            </p:cNvSpPr>
            <p:nvPr/>
          </p:nvSpPr>
          <p:spPr bwMode="auto">
            <a:xfrm>
              <a:off x="4964881" y="4993152"/>
              <a:ext cx="1596860" cy="1650066"/>
            </a:xfrm>
            <a:custGeom>
              <a:avLst/>
              <a:gdLst>
                <a:gd name="T0" fmla="*/ 608 w 836"/>
                <a:gd name="T1" fmla="*/ 878 h 958"/>
                <a:gd name="T2" fmla="*/ 611 w 836"/>
                <a:gd name="T3" fmla="*/ 943 h 958"/>
                <a:gd name="T4" fmla="*/ 536 w 836"/>
                <a:gd name="T5" fmla="*/ 920 h 958"/>
                <a:gd name="T6" fmla="*/ 454 w 836"/>
                <a:gd name="T7" fmla="*/ 888 h 958"/>
                <a:gd name="T8" fmla="*/ 411 w 836"/>
                <a:gd name="T9" fmla="*/ 843 h 958"/>
                <a:gd name="T10" fmla="*/ 463 w 836"/>
                <a:gd name="T11" fmla="*/ 825 h 958"/>
                <a:gd name="T12" fmla="*/ 534 w 836"/>
                <a:gd name="T13" fmla="*/ 835 h 958"/>
                <a:gd name="T14" fmla="*/ 625 w 836"/>
                <a:gd name="T15" fmla="*/ 811 h 958"/>
                <a:gd name="T16" fmla="*/ 97 w 836"/>
                <a:gd name="T17" fmla="*/ 737 h 958"/>
                <a:gd name="T18" fmla="*/ 174 w 836"/>
                <a:gd name="T19" fmla="*/ 550 h 958"/>
                <a:gd name="T20" fmla="*/ 196 w 836"/>
                <a:gd name="T21" fmla="*/ 576 h 958"/>
                <a:gd name="T22" fmla="*/ 198 w 836"/>
                <a:gd name="T23" fmla="*/ 637 h 958"/>
                <a:gd name="T24" fmla="*/ 196 w 836"/>
                <a:gd name="T25" fmla="*/ 723 h 958"/>
                <a:gd name="T26" fmla="*/ 158 w 836"/>
                <a:gd name="T27" fmla="*/ 732 h 958"/>
                <a:gd name="T28" fmla="*/ 116 w 836"/>
                <a:gd name="T29" fmla="*/ 745 h 958"/>
                <a:gd name="T30" fmla="*/ 117 w 836"/>
                <a:gd name="T31" fmla="*/ 685 h 958"/>
                <a:gd name="T32" fmla="*/ 114 w 836"/>
                <a:gd name="T33" fmla="*/ 629 h 958"/>
                <a:gd name="T34" fmla="*/ 96 w 836"/>
                <a:gd name="T35" fmla="*/ 573 h 958"/>
                <a:gd name="T36" fmla="*/ 165 w 836"/>
                <a:gd name="T37" fmla="*/ 553 h 958"/>
                <a:gd name="T38" fmla="*/ 386 w 836"/>
                <a:gd name="T39" fmla="*/ 38 h 958"/>
                <a:gd name="T40" fmla="*/ 454 w 836"/>
                <a:gd name="T41" fmla="*/ 62 h 958"/>
                <a:gd name="T42" fmla="*/ 458 w 836"/>
                <a:gd name="T43" fmla="*/ 110 h 958"/>
                <a:gd name="T44" fmla="*/ 456 w 836"/>
                <a:gd name="T45" fmla="*/ 123 h 958"/>
                <a:gd name="T46" fmla="*/ 408 w 836"/>
                <a:gd name="T47" fmla="*/ 142 h 958"/>
                <a:gd name="T48" fmla="*/ 374 w 836"/>
                <a:gd name="T49" fmla="*/ 157 h 958"/>
                <a:gd name="T50" fmla="*/ 390 w 836"/>
                <a:gd name="T51" fmla="*/ 196 h 958"/>
                <a:gd name="T52" fmla="*/ 378 w 836"/>
                <a:gd name="T53" fmla="*/ 238 h 958"/>
                <a:gd name="T54" fmla="*/ 462 w 836"/>
                <a:gd name="T55" fmla="*/ 319 h 958"/>
                <a:gd name="T56" fmla="*/ 549 w 836"/>
                <a:gd name="T57" fmla="*/ 448 h 958"/>
                <a:gd name="T58" fmla="*/ 657 w 836"/>
                <a:gd name="T59" fmla="*/ 471 h 958"/>
                <a:gd name="T60" fmla="*/ 712 w 836"/>
                <a:gd name="T61" fmla="*/ 535 h 958"/>
                <a:gd name="T62" fmla="*/ 815 w 836"/>
                <a:gd name="T63" fmla="*/ 589 h 958"/>
                <a:gd name="T64" fmla="*/ 816 w 836"/>
                <a:gd name="T65" fmla="*/ 643 h 958"/>
                <a:gd name="T66" fmla="*/ 743 w 836"/>
                <a:gd name="T67" fmla="*/ 595 h 958"/>
                <a:gd name="T68" fmla="*/ 697 w 836"/>
                <a:gd name="T69" fmla="*/ 651 h 958"/>
                <a:gd name="T70" fmla="*/ 744 w 836"/>
                <a:gd name="T71" fmla="*/ 707 h 958"/>
                <a:gd name="T72" fmla="*/ 705 w 836"/>
                <a:gd name="T73" fmla="*/ 759 h 958"/>
                <a:gd name="T74" fmla="*/ 644 w 836"/>
                <a:gd name="T75" fmla="*/ 827 h 958"/>
                <a:gd name="T76" fmla="*/ 679 w 836"/>
                <a:gd name="T77" fmla="*/ 759 h 958"/>
                <a:gd name="T78" fmla="*/ 639 w 836"/>
                <a:gd name="T79" fmla="*/ 652 h 958"/>
                <a:gd name="T80" fmla="*/ 578 w 836"/>
                <a:gd name="T81" fmla="*/ 623 h 958"/>
                <a:gd name="T82" fmla="*/ 544 w 836"/>
                <a:gd name="T83" fmla="*/ 584 h 958"/>
                <a:gd name="T84" fmla="*/ 485 w 836"/>
                <a:gd name="T85" fmla="*/ 539 h 958"/>
                <a:gd name="T86" fmla="*/ 404 w 836"/>
                <a:gd name="T87" fmla="*/ 515 h 958"/>
                <a:gd name="T88" fmla="*/ 332 w 836"/>
                <a:gd name="T89" fmla="*/ 442 h 958"/>
                <a:gd name="T90" fmla="*/ 294 w 836"/>
                <a:gd name="T91" fmla="*/ 413 h 958"/>
                <a:gd name="T92" fmla="*/ 262 w 836"/>
                <a:gd name="T93" fmla="*/ 361 h 958"/>
                <a:gd name="T94" fmla="*/ 210 w 836"/>
                <a:gd name="T95" fmla="*/ 282 h 958"/>
                <a:gd name="T96" fmla="*/ 142 w 836"/>
                <a:gd name="T97" fmla="*/ 248 h 958"/>
                <a:gd name="T98" fmla="*/ 88 w 836"/>
                <a:gd name="T99" fmla="*/ 301 h 958"/>
                <a:gd name="T100" fmla="*/ 43 w 836"/>
                <a:gd name="T101" fmla="*/ 273 h 958"/>
                <a:gd name="T102" fmla="*/ 28 w 836"/>
                <a:gd name="T103" fmla="*/ 222 h 958"/>
                <a:gd name="T104" fmla="*/ 19 w 836"/>
                <a:gd name="T105" fmla="*/ 176 h 958"/>
                <a:gd name="T106" fmla="*/ 19 w 836"/>
                <a:gd name="T107" fmla="*/ 129 h 958"/>
                <a:gd name="T108" fmla="*/ 75 w 836"/>
                <a:gd name="T109" fmla="*/ 107 h 958"/>
                <a:gd name="T110" fmla="*/ 115 w 836"/>
                <a:gd name="T111" fmla="*/ 65 h 958"/>
                <a:gd name="T112" fmla="*/ 154 w 836"/>
                <a:gd name="T113" fmla="*/ 115 h 958"/>
                <a:gd name="T114" fmla="*/ 178 w 836"/>
                <a:gd name="T115" fmla="*/ 68 h 958"/>
                <a:gd name="T116" fmla="*/ 228 w 836"/>
                <a:gd name="T117" fmla="*/ 79 h 958"/>
                <a:gd name="T118" fmla="*/ 253 w 836"/>
                <a:gd name="T119" fmla="*/ 54 h 958"/>
                <a:gd name="T120" fmla="*/ 285 w 836"/>
                <a:gd name="T121" fmla="*/ 31 h 958"/>
                <a:gd name="T122" fmla="*/ 342 w 836"/>
                <a:gd name="T123" fmla="*/ 1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6" h="958">
                  <a:moveTo>
                    <a:pt x="636" y="804"/>
                  </a:moveTo>
                  <a:lnTo>
                    <a:pt x="640" y="806"/>
                  </a:lnTo>
                  <a:lnTo>
                    <a:pt x="643" y="806"/>
                  </a:lnTo>
                  <a:lnTo>
                    <a:pt x="642" y="807"/>
                  </a:lnTo>
                  <a:lnTo>
                    <a:pt x="638" y="809"/>
                  </a:lnTo>
                  <a:lnTo>
                    <a:pt x="636" y="813"/>
                  </a:lnTo>
                  <a:lnTo>
                    <a:pt x="634" y="819"/>
                  </a:lnTo>
                  <a:lnTo>
                    <a:pt x="633" y="824"/>
                  </a:lnTo>
                  <a:lnTo>
                    <a:pt x="625" y="834"/>
                  </a:lnTo>
                  <a:lnTo>
                    <a:pt x="620" y="845"/>
                  </a:lnTo>
                  <a:lnTo>
                    <a:pt x="618" y="848"/>
                  </a:lnTo>
                  <a:lnTo>
                    <a:pt x="615" y="852"/>
                  </a:lnTo>
                  <a:lnTo>
                    <a:pt x="614" y="855"/>
                  </a:lnTo>
                  <a:lnTo>
                    <a:pt x="614" y="859"/>
                  </a:lnTo>
                  <a:lnTo>
                    <a:pt x="613" y="862"/>
                  </a:lnTo>
                  <a:lnTo>
                    <a:pt x="613" y="865"/>
                  </a:lnTo>
                  <a:lnTo>
                    <a:pt x="612" y="867"/>
                  </a:lnTo>
                  <a:lnTo>
                    <a:pt x="611" y="874"/>
                  </a:lnTo>
                  <a:lnTo>
                    <a:pt x="608" y="878"/>
                  </a:lnTo>
                  <a:lnTo>
                    <a:pt x="606" y="882"/>
                  </a:lnTo>
                  <a:lnTo>
                    <a:pt x="607" y="893"/>
                  </a:lnTo>
                  <a:lnTo>
                    <a:pt x="608" y="896"/>
                  </a:lnTo>
                  <a:lnTo>
                    <a:pt x="614" y="899"/>
                  </a:lnTo>
                  <a:lnTo>
                    <a:pt x="617" y="899"/>
                  </a:lnTo>
                  <a:lnTo>
                    <a:pt x="620" y="904"/>
                  </a:lnTo>
                  <a:lnTo>
                    <a:pt x="617" y="905"/>
                  </a:lnTo>
                  <a:lnTo>
                    <a:pt x="614" y="906"/>
                  </a:lnTo>
                  <a:lnTo>
                    <a:pt x="615" y="909"/>
                  </a:lnTo>
                  <a:lnTo>
                    <a:pt x="618" y="910"/>
                  </a:lnTo>
                  <a:lnTo>
                    <a:pt x="618" y="913"/>
                  </a:lnTo>
                  <a:lnTo>
                    <a:pt x="623" y="915"/>
                  </a:lnTo>
                  <a:lnTo>
                    <a:pt x="624" y="919"/>
                  </a:lnTo>
                  <a:lnTo>
                    <a:pt x="626" y="922"/>
                  </a:lnTo>
                  <a:lnTo>
                    <a:pt x="622" y="925"/>
                  </a:lnTo>
                  <a:lnTo>
                    <a:pt x="620" y="928"/>
                  </a:lnTo>
                  <a:lnTo>
                    <a:pt x="617" y="930"/>
                  </a:lnTo>
                  <a:lnTo>
                    <a:pt x="614" y="932"/>
                  </a:lnTo>
                  <a:lnTo>
                    <a:pt x="611" y="943"/>
                  </a:lnTo>
                  <a:lnTo>
                    <a:pt x="611" y="947"/>
                  </a:lnTo>
                  <a:lnTo>
                    <a:pt x="612" y="950"/>
                  </a:lnTo>
                  <a:lnTo>
                    <a:pt x="614" y="955"/>
                  </a:lnTo>
                  <a:lnTo>
                    <a:pt x="611" y="958"/>
                  </a:lnTo>
                  <a:lnTo>
                    <a:pt x="608" y="957"/>
                  </a:lnTo>
                  <a:lnTo>
                    <a:pt x="604" y="954"/>
                  </a:lnTo>
                  <a:lnTo>
                    <a:pt x="600" y="955"/>
                  </a:lnTo>
                  <a:lnTo>
                    <a:pt x="597" y="953"/>
                  </a:lnTo>
                  <a:lnTo>
                    <a:pt x="595" y="952"/>
                  </a:lnTo>
                  <a:lnTo>
                    <a:pt x="586" y="956"/>
                  </a:lnTo>
                  <a:lnTo>
                    <a:pt x="583" y="954"/>
                  </a:lnTo>
                  <a:lnTo>
                    <a:pt x="579" y="954"/>
                  </a:lnTo>
                  <a:lnTo>
                    <a:pt x="572" y="950"/>
                  </a:lnTo>
                  <a:lnTo>
                    <a:pt x="564" y="948"/>
                  </a:lnTo>
                  <a:lnTo>
                    <a:pt x="556" y="934"/>
                  </a:lnTo>
                  <a:lnTo>
                    <a:pt x="554" y="931"/>
                  </a:lnTo>
                  <a:lnTo>
                    <a:pt x="547" y="925"/>
                  </a:lnTo>
                  <a:lnTo>
                    <a:pt x="542" y="922"/>
                  </a:lnTo>
                  <a:lnTo>
                    <a:pt x="536" y="920"/>
                  </a:lnTo>
                  <a:lnTo>
                    <a:pt x="533" y="919"/>
                  </a:lnTo>
                  <a:lnTo>
                    <a:pt x="525" y="921"/>
                  </a:lnTo>
                  <a:lnTo>
                    <a:pt x="522" y="922"/>
                  </a:lnTo>
                  <a:lnTo>
                    <a:pt x="519" y="922"/>
                  </a:lnTo>
                  <a:lnTo>
                    <a:pt x="513" y="918"/>
                  </a:lnTo>
                  <a:lnTo>
                    <a:pt x="510" y="917"/>
                  </a:lnTo>
                  <a:lnTo>
                    <a:pt x="507" y="917"/>
                  </a:lnTo>
                  <a:lnTo>
                    <a:pt x="504" y="916"/>
                  </a:lnTo>
                  <a:lnTo>
                    <a:pt x="495" y="909"/>
                  </a:lnTo>
                  <a:lnTo>
                    <a:pt x="490" y="907"/>
                  </a:lnTo>
                  <a:lnTo>
                    <a:pt x="487" y="906"/>
                  </a:lnTo>
                  <a:lnTo>
                    <a:pt x="484" y="905"/>
                  </a:lnTo>
                  <a:lnTo>
                    <a:pt x="478" y="901"/>
                  </a:lnTo>
                  <a:lnTo>
                    <a:pt x="475" y="900"/>
                  </a:lnTo>
                  <a:lnTo>
                    <a:pt x="472" y="898"/>
                  </a:lnTo>
                  <a:lnTo>
                    <a:pt x="469" y="894"/>
                  </a:lnTo>
                  <a:lnTo>
                    <a:pt x="466" y="892"/>
                  </a:lnTo>
                  <a:lnTo>
                    <a:pt x="463" y="889"/>
                  </a:lnTo>
                  <a:lnTo>
                    <a:pt x="454" y="888"/>
                  </a:lnTo>
                  <a:lnTo>
                    <a:pt x="451" y="888"/>
                  </a:lnTo>
                  <a:lnTo>
                    <a:pt x="450" y="885"/>
                  </a:lnTo>
                  <a:lnTo>
                    <a:pt x="446" y="882"/>
                  </a:lnTo>
                  <a:lnTo>
                    <a:pt x="439" y="882"/>
                  </a:lnTo>
                  <a:lnTo>
                    <a:pt x="433" y="882"/>
                  </a:lnTo>
                  <a:lnTo>
                    <a:pt x="427" y="884"/>
                  </a:lnTo>
                  <a:lnTo>
                    <a:pt x="424" y="883"/>
                  </a:lnTo>
                  <a:lnTo>
                    <a:pt x="419" y="877"/>
                  </a:lnTo>
                  <a:lnTo>
                    <a:pt x="414" y="875"/>
                  </a:lnTo>
                  <a:lnTo>
                    <a:pt x="410" y="871"/>
                  </a:lnTo>
                  <a:lnTo>
                    <a:pt x="409" y="867"/>
                  </a:lnTo>
                  <a:lnTo>
                    <a:pt x="408" y="864"/>
                  </a:lnTo>
                  <a:lnTo>
                    <a:pt x="406" y="861"/>
                  </a:lnTo>
                  <a:lnTo>
                    <a:pt x="409" y="859"/>
                  </a:lnTo>
                  <a:lnTo>
                    <a:pt x="409" y="857"/>
                  </a:lnTo>
                  <a:lnTo>
                    <a:pt x="409" y="854"/>
                  </a:lnTo>
                  <a:lnTo>
                    <a:pt x="409" y="851"/>
                  </a:lnTo>
                  <a:lnTo>
                    <a:pt x="410" y="847"/>
                  </a:lnTo>
                  <a:lnTo>
                    <a:pt x="411" y="843"/>
                  </a:lnTo>
                  <a:lnTo>
                    <a:pt x="413" y="840"/>
                  </a:lnTo>
                  <a:lnTo>
                    <a:pt x="416" y="836"/>
                  </a:lnTo>
                  <a:lnTo>
                    <a:pt x="421" y="836"/>
                  </a:lnTo>
                  <a:lnTo>
                    <a:pt x="422" y="832"/>
                  </a:lnTo>
                  <a:lnTo>
                    <a:pt x="426" y="833"/>
                  </a:lnTo>
                  <a:lnTo>
                    <a:pt x="427" y="829"/>
                  </a:lnTo>
                  <a:lnTo>
                    <a:pt x="427" y="825"/>
                  </a:lnTo>
                  <a:lnTo>
                    <a:pt x="430" y="828"/>
                  </a:lnTo>
                  <a:lnTo>
                    <a:pt x="432" y="832"/>
                  </a:lnTo>
                  <a:lnTo>
                    <a:pt x="434" y="835"/>
                  </a:lnTo>
                  <a:lnTo>
                    <a:pt x="437" y="837"/>
                  </a:lnTo>
                  <a:lnTo>
                    <a:pt x="440" y="840"/>
                  </a:lnTo>
                  <a:lnTo>
                    <a:pt x="443" y="839"/>
                  </a:lnTo>
                  <a:lnTo>
                    <a:pt x="450" y="836"/>
                  </a:lnTo>
                  <a:lnTo>
                    <a:pt x="453" y="833"/>
                  </a:lnTo>
                  <a:lnTo>
                    <a:pt x="453" y="830"/>
                  </a:lnTo>
                  <a:lnTo>
                    <a:pt x="454" y="826"/>
                  </a:lnTo>
                  <a:lnTo>
                    <a:pt x="459" y="825"/>
                  </a:lnTo>
                  <a:lnTo>
                    <a:pt x="463" y="825"/>
                  </a:lnTo>
                  <a:lnTo>
                    <a:pt x="465" y="822"/>
                  </a:lnTo>
                  <a:lnTo>
                    <a:pt x="468" y="822"/>
                  </a:lnTo>
                  <a:lnTo>
                    <a:pt x="471" y="821"/>
                  </a:lnTo>
                  <a:lnTo>
                    <a:pt x="475" y="824"/>
                  </a:lnTo>
                  <a:lnTo>
                    <a:pt x="475" y="828"/>
                  </a:lnTo>
                  <a:lnTo>
                    <a:pt x="477" y="831"/>
                  </a:lnTo>
                  <a:lnTo>
                    <a:pt x="486" y="830"/>
                  </a:lnTo>
                  <a:lnTo>
                    <a:pt x="488" y="833"/>
                  </a:lnTo>
                  <a:lnTo>
                    <a:pt x="491" y="836"/>
                  </a:lnTo>
                  <a:lnTo>
                    <a:pt x="496" y="840"/>
                  </a:lnTo>
                  <a:lnTo>
                    <a:pt x="500" y="840"/>
                  </a:lnTo>
                  <a:lnTo>
                    <a:pt x="506" y="842"/>
                  </a:lnTo>
                  <a:lnTo>
                    <a:pt x="511" y="839"/>
                  </a:lnTo>
                  <a:lnTo>
                    <a:pt x="514" y="839"/>
                  </a:lnTo>
                  <a:lnTo>
                    <a:pt x="517" y="836"/>
                  </a:lnTo>
                  <a:lnTo>
                    <a:pt x="523" y="835"/>
                  </a:lnTo>
                  <a:lnTo>
                    <a:pt x="527" y="836"/>
                  </a:lnTo>
                  <a:lnTo>
                    <a:pt x="530" y="836"/>
                  </a:lnTo>
                  <a:lnTo>
                    <a:pt x="534" y="835"/>
                  </a:lnTo>
                  <a:lnTo>
                    <a:pt x="543" y="836"/>
                  </a:lnTo>
                  <a:lnTo>
                    <a:pt x="547" y="836"/>
                  </a:lnTo>
                  <a:lnTo>
                    <a:pt x="551" y="834"/>
                  </a:lnTo>
                  <a:lnTo>
                    <a:pt x="554" y="832"/>
                  </a:lnTo>
                  <a:lnTo>
                    <a:pt x="560" y="832"/>
                  </a:lnTo>
                  <a:lnTo>
                    <a:pt x="569" y="829"/>
                  </a:lnTo>
                  <a:lnTo>
                    <a:pt x="573" y="825"/>
                  </a:lnTo>
                  <a:lnTo>
                    <a:pt x="575" y="821"/>
                  </a:lnTo>
                  <a:lnTo>
                    <a:pt x="579" y="821"/>
                  </a:lnTo>
                  <a:lnTo>
                    <a:pt x="586" y="819"/>
                  </a:lnTo>
                  <a:lnTo>
                    <a:pt x="591" y="818"/>
                  </a:lnTo>
                  <a:lnTo>
                    <a:pt x="595" y="820"/>
                  </a:lnTo>
                  <a:lnTo>
                    <a:pt x="599" y="820"/>
                  </a:lnTo>
                  <a:lnTo>
                    <a:pt x="602" y="822"/>
                  </a:lnTo>
                  <a:lnTo>
                    <a:pt x="609" y="819"/>
                  </a:lnTo>
                  <a:lnTo>
                    <a:pt x="613" y="811"/>
                  </a:lnTo>
                  <a:lnTo>
                    <a:pt x="614" y="814"/>
                  </a:lnTo>
                  <a:lnTo>
                    <a:pt x="619" y="813"/>
                  </a:lnTo>
                  <a:lnTo>
                    <a:pt x="625" y="811"/>
                  </a:lnTo>
                  <a:lnTo>
                    <a:pt x="630" y="808"/>
                  </a:lnTo>
                  <a:lnTo>
                    <a:pt x="632" y="805"/>
                  </a:lnTo>
                  <a:lnTo>
                    <a:pt x="636" y="804"/>
                  </a:lnTo>
                  <a:close/>
                  <a:moveTo>
                    <a:pt x="106" y="742"/>
                  </a:moveTo>
                  <a:lnTo>
                    <a:pt x="110" y="743"/>
                  </a:lnTo>
                  <a:lnTo>
                    <a:pt x="113" y="746"/>
                  </a:lnTo>
                  <a:lnTo>
                    <a:pt x="113" y="749"/>
                  </a:lnTo>
                  <a:lnTo>
                    <a:pt x="112" y="753"/>
                  </a:lnTo>
                  <a:lnTo>
                    <a:pt x="111" y="756"/>
                  </a:lnTo>
                  <a:lnTo>
                    <a:pt x="106" y="750"/>
                  </a:lnTo>
                  <a:lnTo>
                    <a:pt x="105" y="747"/>
                  </a:lnTo>
                  <a:lnTo>
                    <a:pt x="105" y="744"/>
                  </a:lnTo>
                  <a:lnTo>
                    <a:pt x="106" y="742"/>
                  </a:lnTo>
                  <a:close/>
                  <a:moveTo>
                    <a:pt x="101" y="735"/>
                  </a:moveTo>
                  <a:lnTo>
                    <a:pt x="102" y="742"/>
                  </a:lnTo>
                  <a:lnTo>
                    <a:pt x="102" y="743"/>
                  </a:lnTo>
                  <a:lnTo>
                    <a:pt x="99" y="743"/>
                  </a:lnTo>
                  <a:lnTo>
                    <a:pt x="97" y="739"/>
                  </a:lnTo>
                  <a:lnTo>
                    <a:pt x="97" y="737"/>
                  </a:lnTo>
                  <a:lnTo>
                    <a:pt x="101" y="735"/>
                  </a:lnTo>
                  <a:close/>
                  <a:moveTo>
                    <a:pt x="106" y="557"/>
                  </a:moveTo>
                  <a:lnTo>
                    <a:pt x="107" y="557"/>
                  </a:lnTo>
                  <a:lnTo>
                    <a:pt x="108" y="560"/>
                  </a:lnTo>
                  <a:lnTo>
                    <a:pt x="103" y="562"/>
                  </a:lnTo>
                  <a:lnTo>
                    <a:pt x="102" y="565"/>
                  </a:lnTo>
                  <a:lnTo>
                    <a:pt x="99" y="567"/>
                  </a:lnTo>
                  <a:lnTo>
                    <a:pt x="100" y="565"/>
                  </a:lnTo>
                  <a:lnTo>
                    <a:pt x="101" y="562"/>
                  </a:lnTo>
                  <a:lnTo>
                    <a:pt x="104" y="559"/>
                  </a:lnTo>
                  <a:lnTo>
                    <a:pt x="106" y="557"/>
                  </a:lnTo>
                  <a:close/>
                  <a:moveTo>
                    <a:pt x="185" y="546"/>
                  </a:moveTo>
                  <a:lnTo>
                    <a:pt x="185" y="548"/>
                  </a:lnTo>
                  <a:lnTo>
                    <a:pt x="183" y="549"/>
                  </a:lnTo>
                  <a:lnTo>
                    <a:pt x="182" y="546"/>
                  </a:lnTo>
                  <a:lnTo>
                    <a:pt x="185" y="546"/>
                  </a:lnTo>
                  <a:close/>
                  <a:moveTo>
                    <a:pt x="170" y="545"/>
                  </a:moveTo>
                  <a:lnTo>
                    <a:pt x="172" y="545"/>
                  </a:lnTo>
                  <a:lnTo>
                    <a:pt x="174" y="550"/>
                  </a:lnTo>
                  <a:lnTo>
                    <a:pt x="176" y="550"/>
                  </a:lnTo>
                  <a:lnTo>
                    <a:pt x="180" y="549"/>
                  </a:lnTo>
                  <a:lnTo>
                    <a:pt x="182" y="552"/>
                  </a:lnTo>
                  <a:lnTo>
                    <a:pt x="185" y="555"/>
                  </a:lnTo>
                  <a:lnTo>
                    <a:pt x="186" y="558"/>
                  </a:lnTo>
                  <a:lnTo>
                    <a:pt x="188" y="555"/>
                  </a:lnTo>
                  <a:lnTo>
                    <a:pt x="191" y="555"/>
                  </a:lnTo>
                  <a:lnTo>
                    <a:pt x="193" y="557"/>
                  </a:lnTo>
                  <a:lnTo>
                    <a:pt x="194" y="560"/>
                  </a:lnTo>
                  <a:lnTo>
                    <a:pt x="191" y="565"/>
                  </a:lnTo>
                  <a:lnTo>
                    <a:pt x="194" y="566"/>
                  </a:lnTo>
                  <a:lnTo>
                    <a:pt x="198" y="566"/>
                  </a:lnTo>
                  <a:lnTo>
                    <a:pt x="201" y="568"/>
                  </a:lnTo>
                  <a:lnTo>
                    <a:pt x="198" y="568"/>
                  </a:lnTo>
                  <a:lnTo>
                    <a:pt x="196" y="570"/>
                  </a:lnTo>
                  <a:lnTo>
                    <a:pt x="195" y="573"/>
                  </a:lnTo>
                  <a:lnTo>
                    <a:pt x="191" y="574"/>
                  </a:lnTo>
                  <a:lnTo>
                    <a:pt x="193" y="576"/>
                  </a:lnTo>
                  <a:lnTo>
                    <a:pt x="196" y="576"/>
                  </a:lnTo>
                  <a:lnTo>
                    <a:pt x="200" y="576"/>
                  </a:lnTo>
                  <a:lnTo>
                    <a:pt x="200" y="579"/>
                  </a:lnTo>
                  <a:lnTo>
                    <a:pt x="203" y="581"/>
                  </a:lnTo>
                  <a:lnTo>
                    <a:pt x="203" y="585"/>
                  </a:lnTo>
                  <a:lnTo>
                    <a:pt x="202" y="588"/>
                  </a:lnTo>
                  <a:lnTo>
                    <a:pt x="204" y="590"/>
                  </a:lnTo>
                  <a:lnTo>
                    <a:pt x="205" y="593"/>
                  </a:lnTo>
                  <a:lnTo>
                    <a:pt x="207" y="599"/>
                  </a:lnTo>
                  <a:lnTo>
                    <a:pt x="208" y="605"/>
                  </a:lnTo>
                  <a:lnTo>
                    <a:pt x="210" y="608"/>
                  </a:lnTo>
                  <a:lnTo>
                    <a:pt x="212" y="612"/>
                  </a:lnTo>
                  <a:lnTo>
                    <a:pt x="212" y="615"/>
                  </a:lnTo>
                  <a:lnTo>
                    <a:pt x="211" y="618"/>
                  </a:lnTo>
                  <a:lnTo>
                    <a:pt x="209" y="622"/>
                  </a:lnTo>
                  <a:lnTo>
                    <a:pt x="208" y="625"/>
                  </a:lnTo>
                  <a:lnTo>
                    <a:pt x="205" y="627"/>
                  </a:lnTo>
                  <a:lnTo>
                    <a:pt x="202" y="631"/>
                  </a:lnTo>
                  <a:lnTo>
                    <a:pt x="200" y="634"/>
                  </a:lnTo>
                  <a:lnTo>
                    <a:pt x="198" y="637"/>
                  </a:lnTo>
                  <a:lnTo>
                    <a:pt x="199" y="642"/>
                  </a:lnTo>
                  <a:lnTo>
                    <a:pt x="200" y="647"/>
                  </a:lnTo>
                  <a:lnTo>
                    <a:pt x="204" y="652"/>
                  </a:lnTo>
                  <a:lnTo>
                    <a:pt x="203" y="661"/>
                  </a:lnTo>
                  <a:lnTo>
                    <a:pt x="203" y="665"/>
                  </a:lnTo>
                  <a:lnTo>
                    <a:pt x="205" y="669"/>
                  </a:lnTo>
                  <a:lnTo>
                    <a:pt x="202" y="671"/>
                  </a:lnTo>
                  <a:lnTo>
                    <a:pt x="202" y="674"/>
                  </a:lnTo>
                  <a:lnTo>
                    <a:pt x="202" y="678"/>
                  </a:lnTo>
                  <a:lnTo>
                    <a:pt x="201" y="683"/>
                  </a:lnTo>
                  <a:lnTo>
                    <a:pt x="202" y="686"/>
                  </a:lnTo>
                  <a:lnTo>
                    <a:pt x="201" y="690"/>
                  </a:lnTo>
                  <a:lnTo>
                    <a:pt x="200" y="692"/>
                  </a:lnTo>
                  <a:lnTo>
                    <a:pt x="200" y="699"/>
                  </a:lnTo>
                  <a:lnTo>
                    <a:pt x="198" y="707"/>
                  </a:lnTo>
                  <a:lnTo>
                    <a:pt x="199" y="712"/>
                  </a:lnTo>
                  <a:lnTo>
                    <a:pt x="197" y="716"/>
                  </a:lnTo>
                  <a:lnTo>
                    <a:pt x="196" y="720"/>
                  </a:lnTo>
                  <a:lnTo>
                    <a:pt x="196" y="723"/>
                  </a:lnTo>
                  <a:lnTo>
                    <a:pt x="199" y="726"/>
                  </a:lnTo>
                  <a:lnTo>
                    <a:pt x="195" y="729"/>
                  </a:lnTo>
                  <a:lnTo>
                    <a:pt x="194" y="731"/>
                  </a:lnTo>
                  <a:lnTo>
                    <a:pt x="194" y="735"/>
                  </a:lnTo>
                  <a:lnTo>
                    <a:pt x="194" y="739"/>
                  </a:lnTo>
                  <a:lnTo>
                    <a:pt x="191" y="742"/>
                  </a:lnTo>
                  <a:lnTo>
                    <a:pt x="187" y="741"/>
                  </a:lnTo>
                  <a:lnTo>
                    <a:pt x="185" y="742"/>
                  </a:lnTo>
                  <a:lnTo>
                    <a:pt x="181" y="738"/>
                  </a:lnTo>
                  <a:lnTo>
                    <a:pt x="178" y="736"/>
                  </a:lnTo>
                  <a:lnTo>
                    <a:pt x="175" y="734"/>
                  </a:lnTo>
                  <a:lnTo>
                    <a:pt x="171" y="732"/>
                  </a:lnTo>
                  <a:lnTo>
                    <a:pt x="169" y="732"/>
                  </a:lnTo>
                  <a:lnTo>
                    <a:pt x="165" y="736"/>
                  </a:lnTo>
                  <a:lnTo>
                    <a:pt x="161" y="734"/>
                  </a:lnTo>
                  <a:lnTo>
                    <a:pt x="158" y="730"/>
                  </a:lnTo>
                  <a:lnTo>
                    <a:pt x="154" y="728"/>
                  </a:lnTo>
                  <a:lnTo>
                    <a:pt x="154" y="731"/>
                  </a:lnTo>
                  <a:lnTo>
                    <a:pt x="158" y="732"/>
                  </a:lnTo>
                  <a:lnTo>
                    <a:pt x="156" y="737"/>
                  </a:lnTo>
                  <a:lnTo>
                    <a:pt x="153" y="740"/>
                  </a:lnTo>
                  <a:lnTo>
                    <a:pt x="153" y="744"/>
                  </a:lnTo>
                  <a:lnTo>
                    <a:pt x="154" y="747"/>
                  </a:lnTo>
                  <a:lnTo>
                    <a:pt x="154" y="751"/>
                  </a:lnTo>
                  <a:lnTo>
                    <a:pt x="153" y="754"/>
                  </a:lnTo>
                  <a:lnTo>
                    <a:pt x="144" y="762"/>
                  </a:lnTo>
                  <a:lnTo>
                    <a:pt x="141" y="765"/>
                  </a:lnTo>
                  <a:lnTo>
                    <a:pt x="138" y="762"/>
                  </a:lnTo>
                  <a:lnTo>
                    <a:pt x="135" y="761"/>
                  </a:lnTo>
                  <a:lnTo>
                    <a:pt x="131" y="759"/>
                  </a:lnTo>
                  <a:lnTo>
                    <a:pt x="128" y="761"/>
                  </a:lnTo>
                  <a:lnTo>
                    <a:pt x="127" y="765"/>
                  </a:lnTo>
                  <a:lnTo>
                    <a:pt x="124" y="763"/>
                  </a:lnTo>
                  <a:lnTo>
                    <a:pt x="124" y="758"/>
                  </a:lnTo>
                  <a:lnTo>
                    <a:pt x="121" y="752"/>
                  </a:lnTo>
                  <a:lnTo>
                    <a:pt x="120" y="748"/>
                  </a:lnTo>
                  <a:lnTo>
                    <a:pt x="117" y="747"/>
                  </a:lnTo>
                  <a:lnTo>
                    <a:pt x="116" y="745"/>
                  </a:lnTo>
                  <a:lnTo>
                    <a:pt x="113" y="742"/>
                  </a:lnTo>
                  <a:lnTo>
                    <a:pt x="112" y="739"/>
                  </a:lnTo>
                  <a:lnTo>
                    <a:pt x="109" y="736"/>
                  </a:lnTo>
                  <a:lnTo>
                    <a:pt x="107" y="731"/>
                  </a:lnTo>
                  <a:lnTo>
                    <a:pt x="111" y="726"/>
                  </a:lnTo>
                  <a:lnTo>
                    <a:pt x="110" y="722"/>
                  </a:lnTo>
                  <a:lnTo>
                    <a:pt x="108" y="719"/>
                  </a:lnTo>
                  <a:lnTo>
                    <a:pt x="108" y="716"/>
                  </a:lnTo>
                  <a:lnTo>
                    <a:pt x="110" y="713"/>
                  </a:lnTo>
                  <a:lnTo>
                    <a:pt x="109" y="710"/>
                  </a:lnTo>
                  <a:lnTo>
                    <a:pt x="111" y="705"/>
                  </a:lnTo>
                  <a:lnTo>
                    <a:pt x="113" y="701"/>
                  </a:lnTo>
                  <a:lnTo>
                    <a:pt x="114" y="697"/>
                  </a:lnTo>
                  <a:lnTo>
                    <a:pt x="113" y="692"/>
                  </a:lnTo>
                  <a:lnTo>
                    <a:pt x="113" y="688"/>
                  </a:lnTo>
                  <a:lnTo>
                    <a:pt x="113" y="683"/>
                  </a:lnTo>
                  <a:lnTo>
                    <a:pt x="117" y="687"/>
                  </a:lnTo>
                  <a:lnTo>
                    <a:pt x="120" y="688"/>
                  </a:lnTo>
                  <a:lnTo>
                    <a:pt x="117" y="685"/>
                  </a:lnTo>
                  <a:lnTo>
                    <a:pt x="119" y="682"/>
                  </a:lnTo>
                  <a:lnTo>
                    <a:pt x="120" y="678"/>
                  </a:lnTo>
                  <a:lnTo>
                    <a:pt x="121" y="674"/>
                  </a:lnTo>
                  <a:lnTo>
                    <a:pt x="119" y="670"/>
                  </a:lnTo>
                  <a:lnTo>
                    <a:pt x="115" y="668"/>
                  </a:lnTo>
                  <a:lnTo>
                    <a:pt x="113" y="671"/>
                  </a:lnTo>
                  <a:lnTo>
                    <a:pt x="110" y="669"/>
                  </a:lnTo>
                  <a:lnTo>
                    <a:pt x="110" y="667"/>
                  </a:lnTo>
                  <a:lnTo>
                    <a:pt x="110" y="662"/>
                  </a:lnTo>
                  <a:lnTo>
                    <a:pt x="111" y="659"/>
                  </a:lnTo>
                  <a:lnTo>
                    <a:pt x="109" y="656"/>
                  </a:lnTo>
                  <a:lnTo>
                    <a:pt x="113" y="655"/>
                  </a:lnTo>
                  <a:lnTo>
                    <a:pt x="116" y="653"/>
                  </a:lnTo>
                  <a:lnTo>
                    <a:pt x="117" y="650"/>
                  </a:lnTo>
                  <a:lnTo>
                    <a:pt x="115" y="646"/>
                  </a:lnTo>
                  <a:lnTo>
                    <a:pt x="115" y="640"/>
                  </a:lnTo>
                  <a:lnTo>
                    <a:pt x="116" y="636"/>
                  </a:lnTo>
                  <a:lnTo>
                    <a:pt x="116" y="633"/>
                  </a:lnTo>
                  <a:lnTo>
                    <a:pt x="114" y="629"/>
                  </a:lnTo>
                  <a:lnTo>
                    <a:pt x="110" y="627"/>
                  </a:lnTo>
                  <a:lnTo>
                    <a:pt x="111" y="621"/>
                  </a:lnTo>
                  <a:lnTo>
                    <a:pt x="110" y="617"/>
                  </a:lnTo>
                  <a:lnTo>
                    <a:pt x="108" y="614"/>
                  </a:lnTo>
                  <a:lnTo>
                    <a:pt x="106" y="611"/>
                  </a:lnTo>
                  <a:lnTo>
                    <a:pt x="105" y="607"/>
                  </a:lnTo>
                  <a:lnTo>
                    <a:pt x="102" y="605"/>
                  </a:lnTo>
                  <a:lnTo>
                    <a:pt x="98" y="607"/>
                  </a:lnTo>
                  <a:lnTo>
                    <a:pt x="98" y="603"/>
                  </a:lnTo>
                  <a:lnTo>
                    <a:pt x="96" y="604"/>
                  </a:lnTo>
                  <a:lnTo>
                    <a:pt x="94" y="608"/>
                  </a:lnTo>
                  <a:lnTo>
                    <a:pt x="93" y="605"/>
                  </a:lnTo>
                  <a:lnTo>
                    <a:pt x="93" y="602"/>
                  </a:lnTo>
                  <a:lnTo>
                    <a:pt x="96" y="599"/>
                  </a:lnTo>
                  <a:lnTo>
                    <a:pt x="97" y="597"/>
                  </a:lnTo>
                  <a:lnTo>
                    <a:pt x="94" y="592"/>
                  </a:lnTo>
                  <a:lnTo>
                    <a:pt x="98" y="579"/>
                  </a:lnTo>
                  <a:lnTo>
                    <a:pt x="99" y="576"/>
                  </a:lnTo>
                  <a:lnTo>
                    <a:pt x="96" y="573"/>
                  </a:lnTo>
                  <a:lnTo>
                    <a:pt x="97" y="570"/>
                  </a:lnTo>
                  <a:lnTo>
                    <a:pt x="100" y="570"/>
                  </a:lnTo>
                  <a:lnTo>
                    <a:pt x="100" y="574"/>
                  </a:lnTo>
                  <a:lnTo>
                    <a:pt x="103" y="579"/>
                  </a:lnTo>
                  <a:lnTo>
                    <a:pt x="113" y="582"/>
                  </a:lnTo>
                  <a:lnTo>
                    <a:pt x="117" y="583"/>
                  </a:lnTo>
                  <a:lnTo>
                    <a:pt x="120" y="583"/>
                  </a:lnTo>
                  <a:lnTo>
                    <a:pt x="126" y="581"/>
                  </a:lnTo>
                  <a:lnTo>
                    <a:pt x="128" y="578"/>
                  </a:lnTo>
                  <a:lnTo>
                    <a:pt x="133" y="575"/>
                  </a:lnTo>
                  <a:lnTo>
                    <a:pt x="136" y="575"/>
                  </a:lnTo>
                  <a:lnTo>
                    <a:pt x="141" y="573"/>
                  </a:lnTo>
                  <a:lnTo>
                    <a:pt x="145" y="567"/>
                  </a:lnTo>
                  <a:lnTo>
                    <a:pt x="148" y="565"/>
                  </a:lnTo>
                  <a:lnTo>
                    <a:pt x="150" y="562"/>
                  </a:lnTo>
                  <a:lnTo>
                    <a:pt x="153" y="559"/>
                  </a:lnTo>
                  <a:lnTo>
                    <a:pt x="157" y="556"/>
                  </a:lnTo>
                  <a:lnTo>
                    <a:pt x="162" y="556"/>
                  </a:lnTo>
                  <a:lnTo>
                    <a:pt x="165" y="553"/>
                  </a:lnTo>
                  <a:lnTo>
                    <a:pt x="167" y="547"/>
                  </a:lnTo>
                  <a:lnTo>
                    <a:pt x="170" y="545"/>
                  </a:lnTo>
                  <a:close/>
                  <a:moveTo>
                    <a:pt x="364" y="0"/>
                  </a:moveTo>
                  <a:lnTo>
                    <a:pt x="366" y="3"/>
                  </a:lnTo>
                  <a:lnTo>
                    <a:pt x="360" y="7"/>
                  </a:lnTo>
                  <a:lnTo>
                    <a:pt x="361" y="11"/>
                  </a:lnTo>
                  <a:lnTo>
                    <a:pt x="361" y="14"/>
                  </a:lnTo>
                  <a:lnTo>
                    <a:pt x="361" y="17"/>
                  </a:lnTo>
                  <a:lnTo>
                    <a:pt x="364" y="18"/>
                  </a:lnTo>
                  <a:lnTo>
                    <a:pt x="366" y="20"/>
                  </a:lnTo>
                  <a:lnTo>
                    <a:pt x="369" y="20"/>
                  </a:lnTo>
                  <a:lnTo>
                    <a:pt x="371" y="22"/>
                  </a:lnTo>
                  <a:lnTo>
                    <a:pt x="370" y="26"/>
                  </a:lnTo>
                  <a:lnTo>
                    <a:pt x="371" y="28"/>
                  </a:lnTo>
                  <a:lnTo>
                    <a:pt x="375" y="29"/>
                  </a:lnTo>
                  <a:lnTo>
                    <a:pt x="377" y="32"/>
                  </a:lnTo>
                  <a:lnTo>
                    <a:pt x="378" y="34"/>
                  </a:lnTo>
                  <a:lnTo>
                    <a:pt x="383" y="37"/>
                  </a:lnTo>
                  <a:lnTo>
                    <a:pt x="386" y="38"/>
                  </a:lnTo>
                  <a:lnTo>
                    <a:pt x="389" y="39"/>
                  </a:lnTo>
                  <a:lnTo>
                    <a:pt x="394" y="39"/>
                  </a:lnTo>
                  <a:lnTo>
                    <a:pt x="397" y="39"/>
                  </a:lnTo>
                  <a:lnTo>
                    <a:pt x="399" y="40"/>
                  </a:lnTo>
                  <a:lnTo>
                    <a:pt x="404" y="41"/>
                  </a:lnTo>
                  <a:lnTo>
                    <a:pt x="407" y="43"/>
                  </a:lnTo>
                  <a:lnTo>
                    <a:pt x="422" y="43"/>
                  </a:lnTo>
                  <a:lnTo>
                    <a:pt x="428" y="44"/>
                  </a:lnTo>
                  <a:lnTo>
                    <a:pt x="432" y="47"/>
                  </a:lnTo>
                  <a:lnTo>
                    <a:pt x="436" y="47"/>
                  </a:lnTo>
                  <a:lnTo>
                    <a:pt x="442" y="45"/>
                  </a:lnTo>
                  <a:lnTo>
                    <a:pt x="446" y="46"/>
                  </a:lnTo>
                  <a:lnTo>
                    <a:pt x="450" y="45"/>
                  </a:lnTo>
                  <a:lnTo>
                    <a:pt x="454" y="47"/>
                  </a:lnTo>
                  <a:lnTo>
                    <a:pt x="462" y="50"/>
                  </a:lnTo>
                  <a:lnTo>
                    <a:pt x="463" y="54"/>
                  </a:lnTo>
                  <a:lnTo>
                    <a:pt x="460" y="57"/>
                  </a:lnTo>
                  <a:lnTo>
                    <a:pt x="456" y="58"/>
                  </a:lnTo>
                  <a:lnTo>
                    <a:pt x="454" y="62"/>
                  </a:lnTo>
                  <a:lnTo>
                    <a:pt x="451" y="64"/>
                  </a:lnTo>
                  <a:lnTo>
                    <a:pt x="449" y="65"/>
                  </a:lnTo>
                  <a:lnTo>
                    <a:pt x="446" y="68"/>
                  </a:lnTo>
                  <a:lnTo>
                    <a:pt x="446" y="70"/>
                  </a:lnTo>
                  <a:lnTo>
                    <a:pt x="444" y="76"/>
                  </a:lnTo>
                  <a:lnTo>
                    <a:pt x="447" y="79"/>
                  </a:lnTo>
                  <a:lnTo>
                    <a:pt x="450" y="77"/>
                  </a:lnTo>
                  <a:lnTo>
                    <a:pt x="453" y="78"/>
                  </a:lnTo>
                  <a:lnTo>
                    <a:pt x="456" y="81"/>
                  </a:lnTo>
                  <a:lnTo>
                    <a:pt x="460" y="81"/>
                  </a:lnTo>
                  <a:lnTo>
                    <a:pt x="460" y="86"/>
                  </a:lnTo>
                  <a:lnTo>
                    <a:pt x="453" y="92"/>
                  </a:lnTo>
                  <a:lnTo>
                    <a:pt x="453" y="95"/>
                  </a:lnTo>
                  <a:lnTo>
                    <a:pt x="452" y="98"/>
                  </a:lnTo>
                  <a:lnTo>
                    <a:pt x="454" y="101"/>
                  </a:lnTo>
                  <a:lnTo>
                    <a:pt x="458" y="99"/>
                  </a:lnTo>
                  <a:lnTo>
                    <a:pt x="461" y="101"/>
                  </a:lnTo>
                  <a:lnTo>
                    <a:pt x="461" y="104"/>
                  </a:lnTo>
                  <a:lnTo>
                    <a:pt x="458" y="110"/>
                  </a:lnTo>
                  <a:lnTo>
                    <a:pt x="458" y="113"/>
                  </a:lnTo>
                  <a:lnTo>
                    <a:pt x="461" y="116"/>
                  </a:lnTo>
                  <a:lnTo>
                    <a:pt x="465" y="116"/>
                  </a:lnTo>
                  <a:lnTo>
                    <a:pt x="468" y="120"/>
                  </a:lnTo>
                  <a:lnTo>
                    <a:pt x="472" y="122"/>
                  </a:lnTo>
                  <a:lnTo>
                    <a:pt x="478" y="130"/>
                  </a:lnTo>
                  <a:lnTo>
                    <a:pt x="480" y="131"/>
                  </a:lnTo>
                  <a:lnTo>
                    <a:pt x="478" y="136"/>
                  </a:lnTo>
                  <a:lnTo>
                    <a:pt x="475" y="136"/>
                  </a:lnTo>
                  <a:lnTo>
                    <a:pt x="472" y="135"/>
                  </a:lnTo>
                  <a:lnTo>
                    <a:pt x="469" y="136"/>
                  </a:lnTo>
                  <a:lnTo>
                    <a:pt x="472" y="134"/>
                  </a:lnTo>
                  <a:lnTo>
                    <a:pt x="475" y="133"/>
                  </a:lnTo>
                  <a:lnTo>
                    <a:pt x="470" y="130"/>
                  </a:lnTo>
                  <a:lnTo>
                    <a:pt x="470" y="126"/>
                  </a:lnTo>
                  <a:lnTo>
                    <a:pt x="464" y="120"/>
                  </a:lnTo>
                  <a:lnTo>
                    <a:pt x="459" y="117"/>
                  </a:lnTo>
                  <a:lnTo>
                    <a:pt x="457" y="119"/>
                  </a:lnTo>
                  <a:lnTo>
                    <a:pt x="456" y="123"/>
                  </a:lnTo>
                  <a:lnTo>
                    <a:pt x="453" y="125"/>
                  </a:lnTo>
                  <a:lnTo>
                    <a:pt x="450" y="128"/>
                  </a:lnTo>
                  <a:lnTo>
                    <a:pt x="447" y="128"/>
                  </a:lnTo>
                  <a:lnTo>
                    <a:pt x="450" y="127"/>
                  </a:lnTo>
                  <a:lnTo>
                    <a:pt x="447" y="124"/>
                  </a:lnTo>
                  <a:lnTo>
                    <a:pt x="438" y="122"/>
                  </a:lnTo>
                  <a:lnTo>
                    <a:pt x="435" y="120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9" y="124"/>
                  </a:lnTo>
                  <a:lnTo>
                    <a:pt x="427" y="125"/>
                  </a:lnTo>
                  <a:lnTo>
                    <a:pt x="426" y="128"/>
                  </a:lnTo>
                  <a:lnTo>
                    <a:pt x="429" y="128"/>
                  </a:lnTo>
                  <a:lnTo>
                    <a:pt x="431" y="127"/>
                  </a:lnTo>
                  <a:lnTo>
                    <a:pt x="428" y="130"/>
                  </a:lnTo>
                  <a:lnTo>
                    <a:pt x="426" y="133"/>
                  </a:lnTo>
                  <a:lnTo>
                    <a:pt x="420" y="134"/>
                  </a:lnTo>
                  <a:lnTo>
                    <a:pt x="418" y="135"/>
                  </a:lnTo>
                  <a:lnTo>
                    <a:pt x="408" y="142"/>
                  </a:lnTo>
                  <a:lnTo>
                    <a:pt x="397" y="147"/>
                  </a:lnTo>
                  <a:lnTo>
                    <a:pt x="391" y="150"/>
                  </a:lnTo>
                  <a:lnTo>
                    <a:pt x="387" y="152"/>
                  </a:lnTo>
                  <a:lnTo>
                    <a:pt x="384" y="153"/>
                  </a:lnTo>
                  <a:lnTo>
                    <a:pt x="386" y="150"/>
                  </a:lnTo>
                  <a:lnTo>
                    <a:pt x="388" y="149"/>
                  </a:lnTo>
                  <a:lnTo>
                    <a:pt x="391" y="148"/>
                  </a:lnTo>
                  <a:lnTo>
                    <a:pt x="392" y="145"/>
                  </a:lnTo>
                  <a:lnTo>
                    <a:pt x="394" y="144"/>
                  </a:lnTo>
                  <a:lnTo>
                    <a:pt x="392" y="144"/>
                  </a:lnTo>
                  <a:lnTo>
                    <a:pt x="390" y="141"/>
                  </a:lnTo>
                  <a:lnTo>
                    <a:pt x="387" y="143"/>
                  </a:lnTo>
                  <a:lnTo>
                    <a:pt x="387" y="146"/>
                  </a:lnTo>
                  <a:lnTo>
                    <a:pt x="384" y="146"/>
                  </a:lnTo>
                  <a:lnTo>
                    <a:pt x="380" y="147"/>
                  </a:lnTo>
                  <a:lnTo>
                    <a:pt x="377" y="149"/>
                  </a:lnTo>
                  <a:lnTo>
                    <a:pt x="375" y="151"/>
                  </a:lnTo>
                  <a:lnTo>
                    <a:pt x="374" y="154"/>
                  </a:lnTo>
                  <a:lnTo>
                    <a:pt x="374" y="157"/>
                  </a:lnTo>
                  <a:lnTo>
                    <a:pt x="374" y="161"/>
                  </a:lnTo>
                  <a:lnTo>
                    <a:pt x="371" y="164"/>
                  </a:lnTo>
                  <a:lnTo>
                    <a:pt x="368" y="165"/>
                  </a:lnTo>
                  <a:lnTo>
                    <a:pt x="368" y="170"/>
                  </a:lnTo>
                  <a:lnTo>
                    <a:pt x="370" y="166"/>
                  </a:lnTo>
                  <a:lnTo>
                    <a:pt x="371" y="169"/>
                  </a:lnTo>
                  <a:lnTo>
                    <a:pt x="371" y="172"/>
                  </a:lnTo>
                  <a:lnTo>
                    <a:pt x="373" y="175"/>
                  </a:lnTo>
                  <a:lnTo>
                    <a:pt x="375" y="176"/>
                  </a:lnTo>
                  <a:lnTo>
                    <a:pt x="377" y="173"/>
                  </a:lnTo>
                  <a:lnTo>
                    <a:pt x="379" y="176"/>
                  </a:lnTo>
                  <a:lnTo>
                    <a:pt x="379" y="181"/>
                  </a:lnTo>
                  <a:lnTo>
                    <a:pt x="380" y="184"/>
                  </a:lnTo>
                  <a:lnTo>
                    <a:pt x="381" y="188"/>
                  </a:lnTo>
                  <a:lnTo>
                    <a:pt x="383" y="192"/>
                  </a:lnTo>
                  <a:lnTo>
                    <a:pt x="383" y="188"/>
                  </a:lnTo>
                  <a:lnTo>
                    <a:pt x="385" y="190"/>
                  </a:lnTo>
                  <a:lnTo>
                    <a:pt x="388" y="193"/>
                  </a:lnTo>
                  <a:lnTo>
                    <a:pt x="390" y="196"/>
                  </a:lnTo>
                  <a:lnTo>
                    <a:pt x="393" y="196"/>
                  </a:lnTo>
                  <a:lnTo>
                    <a:pt x="393" y="199"/>
                  </a:lnTo>
                  <a:lnTo>
                    <a:pt x="391" y="201"/>
                  </a:lnTo>
                  <a:lnTo>
                    <a:pt x="391" y="205"/>
                  </a:lnTo>
                  <a:lnTo>
                    <a:pt x="390" y="208"/>
                  </a:lnTo>
                  <a:lnTo>
                    <a:pt x="387" y="208"/>
                  </a:lnTo>
                  <a:lnTo>
                    <a:pt x="388" y="206"/>
                  </a:lnTo>
                  <a:lnTo>
                    <a:pt x="385" y="205"/>
                  </a:lnTo>
                  <a:lnTo>
                    <a:pt x="386" y="208"/>
                  </a:lnTo>
                  <a:lnTo>
                    <a:pt x="386" y="211"/>
                  </a:lnTo>
                  <a:lnTo>
                    <a:pt x="384" y="214"/>
                  </a:lnTo>
                  <a:lnTo>
                    <a:pt x="380" y="210"/>
                  </a:lnTo>
                  <a:lnTo>
                    <a:pt x="376" y="211"/>
                  </a:lnTo>
                  <a:lnTo>
                    <a:pt x="376" y="218"/>
                  </a:lnTo>
                  <a:lnTo>
                    <a:pt x="375" y="221"/>
                  </a:lnTo>
                  <a:lnTo>
                    <a:pt x="376" y="225"/>
                  </a:lnTo>
                  <a:lnTo>
                    <a:pt x="377" y="228"/>
                  </a:lnTo>
                  <a:lnTo>
                    <a:pt x="378" y="231"/>
                  </a:lnTo>
                  <a:lnTo>
                    <a:pt x="378" y="238"/>
                  </a:lnTo>
                  <a:lnTo>
                    <a:pt x="379" y="242"/>
                  </a:lnTo>
                  <a:lnTo>
                    <a:pt x="381" y="251"/>
                  </a:lnTo>
                  <a:lnTo>
                    <a:pt x="381" y="255"/>
                  </a:lnTo>
                  <a:lnTo>
                    <a:pt x="383" y="259"/>
                  </a:lnTo>
                  <a:lnTo>
                    <a:pt x="385" y="264"/>
                  </a:lnTo>
                  <a:lnTo>
                    <a:pt x="388" y="269"/>
                  </a:lnTo>
                  <a:lnTo>
                    <a:pt x="391" y="272"/>
                  </a:lnTo>
                  <a:lnTo>
                    <a:pt x="395" y="276"/>
                  </a:lnTo>
                  <a:lnTo>
                    <a:pt x="397" y="278"/>
                  </a:lnTo>
                  <a:lnTo>
                    <a:pt x="403" y="284"/>
                  </a:lnTo>
                  <a:lnTo>
                    <a:pt x="407" y="287"/>
                  </a:lnTo>
                  <a:lnTo>
                    <a:pt x="411" y="289"/>
                  </a:lnTo>
                  <a:lnTo>
                    <a:pt x="414" y="289"/>
                  </a:lnTo>
                  <a:lnTo>
                    <a:pt x="418" y="292"/>
                  </a:lnTo>
                  <a:lnTo>
                    <a:pt x="423" y="294"/>
                  </a:lnTo>
                  <a:lnTo>
                    <a:pt x="446" y="312"/>
                  </a:lnTo>
                  <a:lnTo>
                    <a:pt x="454" y="317"/>
                  </a:lnTo>
                  <a:lnTo>
                    <a:pt x="460" y="319"/>
                  </a:lnTo>
                  <a:lnTo>
                    <a:pt x="462" y="319"/>
                  </a:lnTo>
                  <a:lnTo>
                    <a:pt x="464" y="318"/>
                  </a:lnTo>
                  <a:lnTo>
                    <a:pt x="467" y="321"/>
                  </a:lnTo>
                  <a:lnTo>
                    <a:pt x="470" y="324"/>
                  </a:lnTo>
                  <a:lnTo>
                    <a:pt x="471" y="328"/>
                  </a:lnTo>
                  <a:lnTo>
                    <a:pt x="482" y="352"/>
                  </a:lnTo>
                  <a:lnTo>
                    <a:pt x="484" y="357"/>
                  </a:lnTo>
                  <a:lnTo>
                    <a:pt x="488" y="364"/>
                  </a:lnTo>
                  <a:lnTo>
                    <a:pt x="489" y="367"/>
                  </a:lnTo>
                  <a:lnTo>
                    <a:pt x="490" y="375"/>
                  </a:lnTo>
                  <a:lnTo>
                    <a:pt x="497" y="395"/>
                  </a:lnTo>
                  <a:lnTo>
                    <a:pt x="499" y="401"/>
                  </a:lnTo>
                  <a:lnTo>
                    <a:pt x="501" y="404"/>
                  </a:lnTo>
                  <a:lnTo>
                    <a:pt x="505" y="410"/>
                  </a:lnTo>
                  <a:lnTo>
                    <a:pt x="517" y="424"/>
                  </a:lnTo>
                  <a:lnTo>
                    <a:pt x="522" y="427"/>
                  </a:lnTo>
                  <a:lnTo>
                    <a:pt x="528" y="430"/>
                  </a:lnTo>
                  <a:lnTo>
                    <a:pt x="533" y="437"/>
                  </a:lnTo>
                  <a:lnTo>
                    <a:pt x="542" y="445"/>
                  </a:lnTo>
                  <a:lnTo>
                    <a:pt x="549" y="448"/>
                  </a:lnTo>
                  <a:lnTo>
                    <a:pt x="552" y="448"/>
                  </a:lnTo>
                  <a:lnTo>
                    <a:pt x="554" y="454"/>
                  </a:lnTo>
                  <a:lnTo>
                    <a:pt x="555" y="457"/>
                  </a:lnTo>
                  <a:lnTo>
                    <a:pt x="558" y="458"/>
                  </a:lnTo>
                  <a:lnTo>
                    <a:pt x="562" y="461"/>
                  </a:lnTo>
                  <a:lnTo>
                    <a:pt x="570" y="463"/>
                  </a:lnTo>
                  <a:lnTo>
                    <a:pt x="573" y="464"/>
                  </a:lnTo>
                  <a:lnTo>
                    <a:pt x="576" y="467"/>
                  </a:lnTo>
                  <a:lnTo>
                    <a:pt x="581" y="469"/>
                  </a:lnTo>
                  <a:lnTo>
                    <a:pt x="585" y="470"/>
                  </a:lnTo>
                  <a:lnTo>
                    <a:pt x="594" y="470"/>
                  </a:lnTo>
                  <a:lnTo>
                    <a:pt x="603" y="471"/>
                  </a:lnTo>
                  <a:lnTo>
                    <a:pt x="606" y="471"/>
                  </a:lnTo>
                  <a:lnTo>
                    <a:pt x="617" y="468"/>
                  </a:lnTo>
                  <a:lnTo>
                    <a:pt x="628" y="468"/>
                  </a:lnTo>
                  <a:lnTo>
                    <a:pt x="646" y="464"/>
                  </a:lnTo>
                  <a:lnTo>
                    <a:pt x="651" y="465"/>
                  </a:lnTo>
                  <a:lnTo>
                    <a:pt x="655" y="468"/>
                  </a:lnTo>
                  <a:lnTo>
                    <a:pt x="657" y="471"/>
                  </a:lnTo>
                  <a:lnTo>
                    <a:pt x="658" y="475"/>
                  </a:lnTo>
                  <a:lnTo>
                    <a:pt x="658" y="477"/>
                  </a:lnTo>
                  <a:lnTo>
                    <a:pt x="655" y="482"/>
                  </a:lnTo>
                  <a:lnTo>
                    <a:pt x="652" y="483"/>
                  </a:lnTo>
                  <a:lnTo>
                    <a:pt x="650" y="486"/>
                  </a:lnTo>
                  <a:lnTo>
                    <a:pt x="647" y="489"/>
                  </a:lnTo>
                  <a:lnTo>
                    <a:pt x="641" y="493"/>
                  </a:lnTo>
                  <a:lnTo>
                    <a:pt x="639" y="499"/>
                  </a:lnTo>
                  <a:lnTo>
                    <a:pt x="639" y="502"/>
                  </a:lnTo>
                  <a:lnTo>
                    <a:pt x="641" y="505"/>
                  </a:lnTo>
                  <a:lnTo>
                    <a:pt x="644" y="509"/>
                  </a:lnTo>
                  <a:lnTo>
                    <a:pt x="649" y="512"/>
                  </a:lnTo>
                  <a:lnTo>
                    <a:pt x="653" y="513"/>
                  </a:lnTo>
                  <a:lnTo>
                    <a:pt x="670" y="519"/>
                  </a:lnTo>
                  <a:lnTo>
                    <a:pt x="681" y="524"/>
                  </a:lnTo>
                  <a:lnTo>
                    <a:pt x="685" y="525"/>
                  </a:lnTo>
                  <a:lnTo>
                    <a:pt x="691" y="529"/>
                  </a:lnTo>
                  <a:lnTo>
                    <a:pt x="708" y="533"/>
                  </a:lnTo>
                  <a:lnTo>
                    <a:pt x="712" y="535"/>
                  </a:lnTo>
                  <a:lnTo>
                    <a:pt x="724" y="538"/>
                  </a:lnTo>
                  <a:lnTo>
                    <a:pt x="736" y="542"/>
                  </a:lnTo>
                  <a:lnTo>
                    <a:pt x="741" y="546"/>
                  </a:lnTo>
                  <a:lnTo>
                    <a:pt x="747" y="551"/>
                  </a:lnTo>
                  <a:lnTo>
                    <a:pt x="751" y="554"/>
                  </a:lnTo>
                  <a:lnTo>
                    <a:pt x="756" y="558"/>
                  </a:lnTo>
                  <a:lnTo>
                    <a:pt x="759" y="559"/>
                  </a:lnTo>
                  <a:lnTo>
                    <a:pt x="761" y="560"/>
                  </a:lnTo>
                  <a:lnTo>
                    <a:pt x="768" y="561"/>
                  </a:lnTo>
                  <a:lnTo>
                    <a:pt x="776" y="564"/>
                  </a:lnTo>
                  <a:lnTo>
                    <a:pt x="783" y="568"/>
                  </a:lnTo>
                  <a:lnTo>
                    <a:pt x="789" y="568"/>
                  </a:lnTo>
                  <a:lnTo>
                    <a:pt x="791" y="571"/>
                  </a:lnTo>
                  <a:lnTo>
                    <a:pt x="794" y="570"/>
                  </a:lnTo>
                  <a:lnTo>
                    <a:pt x="797" y="574"/>
                  </a:lnTo>
                  <a:lnTo>
                    <a:pt x="798" y="579"/>
                  </a:lnTo>
                  <a:lnTo>
                    <a:pt x="804" y="583"/>
                  </a:lnTo>
                  <a:lnTo>
                    <a:pt x="812" y="586"/>
                  </a:lnTo>
                  <a:lnTo>
                    <a:pt x="815" y="589"/>
                  </a:lnTo>
                  <a:lnTo>
                    <a:pt x="819" y="591"/>
                  </a:lnTo>
                  <a:lnTo>
                    <a:pt x="821" y="594"/>
                  </a:lnTo>
                  <a:lnTo>
                    <a:pt x="824" y="597"/>
                  </a:lnTo>
                  <a:lnTo>
                    <a:pt x="829" y="603"/>
                  </a:lnTo>
                  <a:lnTo>
                    <a:pt x="835" y="613"/>
                  </a:lnTo>
                  <a:lnTo>
                    <a:pt x="836" y="616"/>
                  </a:lnTo>
                  <a:lnTo>
                    <a:pt x="835" y="619"/>
                  </a:lnTo>
                  <a:lnTo>
                    <a:pt x="835" y="622"/>
                  </a:lnTo>
                  <a:lnTo>
                    <a:pt x="831" y="625"/>
                  </a:lnTo>
                  <a:lnTo>
                    <a:pt x="830" y="630"/>
                  </a:lnTo>
                  <a:lnTo>
                    <a:pt x="830" y="633"/>
                  </a:lnTo>
                  <a:lnTo>
                    <a:pt x="830" y="635"/>
                  </a:lnTo>
                  <a:lnTo>
                    <a:pt x="830" y="639"/>
                  </a:lnTo>
                  <a:lnTo>
                    <a:pt x="830" y="644"/>
                  </a:lnTo>
                  <a:lnTo>
                    <a:pt x="829" y="647"/>
                  </a:lnTo>
                  <a:lnTo>
                    <a:pt x="826" y="646"/>
                  </a:lnTo>
                  <a:lnTo>
                    <a:pt x="822" y="644"/>
                  </a:lnTo>
                  <a:lnTo>
                    <a:pt x="818" y="644"/>
                  </a:lnTo>
                  <a:lnTo>
                    <a:pt x="816" y="643"/>
                  </a:lnTo>
                  <a:lnTo>
                    <a:pt x="811" y="640"/>
                  </a:lnTo>
                  <a:lnTo>
                    <a:pt x="809" y="639"/>
                  </a:lnTo>
                  <a:lnTo>
                    <a:pt x="801" y="632"/>
                  </a:lnTo>
                  <a:lnTo>
                    <a:pt x="801" y="629"/>
                  </a:lnTo>
                  <a:lnTo>
                    <a:pt x="798" y="626"/>
                  </a:lnTo>
                  <a:lnTo>
                    <a:pt x="800" y="622"/>
                  </a:lnTo>
                  <a:lnTo>
                    <a:pt x="796" y="618"/>
                  </a:lnTo>
                  <a:lnTo>
                    <a:pt x="793" y="615"/>
                  </a:lnTo>
                  <a:lnTo>
                    <a:pt x="793" y="612"/>
                  </a:lnTo>
                  <a:lnTo>
                    <a:pt x="792" y="610"/>
                  </a:lnTo>
                  <a:lnTo>
                    <a:pt x="788" y="606"/>
                  </a:lnTo>
                  <a:lnTo>
                    <a:pt x="763" y="607"/>
                  </a:lnTo>
                  <a:lnTo>
                    <a:pt x="758" y="605"/>
                  </a:lnTo>
                  <a:lnTo>
                    <a:pt x="755" y="605"/>
                  </a:lnTo>
                  <a:lnTo>
                    <a:pt x="751" y="603"/>
                  </a:lnTo>
                  <a:lnTo>
                    <a:pt x="747" y="601"/>
                  </a:lnTo>
                  <a:lnTo>
                    <a:pt x="743" y="600"/>
                  </a:lnTo>
                  <a:lnTo>
                    <a:pt x="740" y="598"/>
                  </a:lnTo>
                  <a:lnTo>
                    <a:pt x="743" y="595"/>
                  </a:lnTo>
                  <a:lnTo>
                    <a:pt x="742" y="592"/>
                  </a:lnTo>
                  <a:lnTo>
                    <a:pt x="747" y="592"/>
                  </a:lnTo>
                  <a:lnTo>
                    <a:pt x="743" y="589"/>
                  </a:lnTo>
                  <a:lnTo>
                    <a:pt x="740" y="591"/>
                  </a:lnTo>
                  <a:lnTo>
                    <a:pt x="738" y="590"/>
                  </a:lnTo>
                  <a:lnTo>
                    <a:pt x="734" y="589"/>
                  </a:lnTo>
                  <a:lnTo>
                    <a:pt x="728" y="589"/>
                  </a:lnTo>
                  <a:lnTo>
                    <a:pt x="723" y="592"/>
                  </a:lnTo>
                  <a:lnTo>
                    <a:pt x="719" y="598"/>
                  </a:lnTo>
                  <a:lnTo>
                    <a:pt x="711" y="612"/>
                  </a:lnTo>
                  <a:lnTo>
                    <a:pt x="710" y="615"/>
                  </a:lnTo>
                  <a:lnTo>
                    <a:pt x="708" y="620"/>
                  </a:lnTo>
                  <a:lnTo>
                    <a:pt x="705" y="627"/>
                  </a:lnTo>
                  <a:lnTo>
                    <a:pt x="701" y="630"/>
                  </a:lnTo>
                  <a:lnTo>
                    <a:pt x="700" y="636"/>
                  </a:lnTo>
                  <a:lnTo>
                    <a:pt x="701" y="641"/>
                  </a:lnTo>
                  <a:lnTo>
                    <a:pt x="703" y="643"/>
                  </a:lnTo>
                  <a:lnTo>
                    <a:pt x="700" y="648"/>
                  </a:lnTo>
                  <a:lnTo>
                    <a:pt x="697" y="651"/>
                  </a:lnTo>
                  <a:lnTo>
                    <a:pt x="695" y="656"/>
                  </a:lnTo>
                  <a:lnTo>
                    <a:pt x="694" y="659"/>
                  </a:lnTo>
                  <a:lnTo>
                    <a:pt x="694" y="662"/>
                  </a:lnTo>
                  <a:lnTo>
                    <a:pt x="695" y="665"/>
                  </a:lnTo>
                  <a:lnTo>
                    <a:pt x="697" y="668"/>
                  </a:lnTo>
                  <a:lnTo>
                    <a:pt x="699" y="673"/>
                  </a:lnTo>
                  <a:lnTo>
                    <a:pt x="702" y="675"/>
                  </a:lnTo>
                  <a:lnTo>
                    <a:pt x="714" y="675"/>
                  </a:lnTo>
                  <a:lnTo>
                    <a:pt x="717" y="676"/>
                  </a:lnTo>
                  <a:lnTo>
                    <a:pt x="720" y="680"/>
                  </a:lnTo>
                  <a:lnTo>
                    <a:pt x="725" y="682"/>
                  </a:lnTo>
                  <a:lnTo>
                    <a:pt x="729" y="685"/>
                  </a:lnTo>
                  <a:lnTo>
                    <a:pt x="732" y="685"/>
                  </a:lnTo>
                  <a:lnTo>
                    <a:pt x="736" y="688"/>
                  </a:lnTo>
                  <a:lnTo>
                    <a:pt x="740" y="691"/>
                  </a:lnTo>
                  <a:lnTo>
                    <a:pt x="743" y="692"/>
                  </a:lnTo>
                  <a:lnTo>
                    <a:pt x="743" y="698"/>
                  </a:lnTo>
                  <a:lnTo>
                    <a:pt x="743" y="703"/>
                  </a:lnTo>
                  <a:lnTo>
                    <a:pt x="744" y="707"/>
                  </a:lnTo>
                  <a:lnTo>
                    <a:pt x="746" y="710"/>
                  </a:lnTo>
                  <a:lnTo>
                    <a:pt x="746" y="713"/>
                  </a:lnTo>
                  <a:lnTo>
                    <a:pt x="745" y="718"/>
                  </a:lnTo>
                  <a:lnTo>
                    <a:pt x="745" y="721"/>
                  </a:lnTo>
                  <a:lnTo>
                    <a:pt x="747" y="724"/>
                  </a:lnTo>
                  <a:lnTo>
                    <a:pt x="751" y="726"/>
                  </a:lnTo>
                  <a:lnTo>
                    <a:pt x="750" y="732"/>
                  </a:lnTo>
                  <a:lnTo>
                    <a:pt x="748" y="736"/>
                  </a:lnTo>
                  <a:lnTo>
                    <a:pt x="745" y="739"/>
                  </a:lnTo>
                  <a:lnTo>
                    <a:pt x="741" y="738"/>
                  </a:lnTo>
                  <a:lnTo>
                    <a:pt x="737" y="737"/>
                  </a:lnTo>
                  <a:lnTo>
                    <a:pt x="733" y="737"/>
                  </a:lnTo>
                  <a:lnTo>
                    <a:pt x="725" y="739"/>
                  </a:lnTo>
                  <a:lnTo>
                    <a:pt x="717" y="744"/>
                  </a:lnTo>
                  <a:lnTo>
                    <a:pt x="715" y="746"/>
                  </a:lnTo>
                  <a:lnTo>
                    <a:pt x="709" y="750"/>
                  </a:lnTo>
                  <a:lnTo>
                    <a:pt x="707" y="753"/>
                  </a:lnTo>
                  <a:lnTo>
                    <a:pt x="706" y="756"/>
                  </a:lnTo>
                  <a:lnTo>
                    <a:pt x="705" y="759"/>
                  </a:lnTo>
                  <a:lnTo>
                    <a:pt x="706" y="762"/>
                  </a:lnTo>
                  <a:lnTo>
                    <a:pt x="707" y="770"/>
                  </a:lnTo>
                  <a:lnTo>
                    <a:pt x="709" y="776"/>
                  </a:lnTo>
                  <a:lnTo>
                    <a:pt x="709" y="786"/>
                  </a:lnTo>
                  <a:lnTo>
                    <a:pt x="706" y="790"/>
                  </a:lnTo>
                  <a:lnTo>
                    <a:pt x="702" y="794"/>
                  </a:lnTo>
                  <a:lnTo>
                    <a:pt x="693" y="799"/>
                  </a:lnTo>
                  <a:lnTo>
                    <a:pt x="682" y="815"/>
                  </a:lnTo>
                  <a:lnTo>
                    <a:pt x="681" y="818"/>
                  </a:lnTo>
                  <a:lnTo>
                    <a:pt x="680" y="828"/>
                  </a:lnTo>
                  <a:lnTo>
                    <a:pt x="679" y="831"/>
                  </a:lnTo>
                  <a:lnTo>
                    <a:pt x="677" y="834"/>
                  </a:lnTo>
                  <a:lnTo>
                    <a:pt x="672" y="836"/>
                  </a:lnTo>
                  <a:lnTo>
                    <a:pt x="667" y="835"/>
                  </a:lnTo>
                  <a:lnTo>
                    <a:pt x="653" y="837"/>
                  </a:lnTo>
                  <a:lnTo>
                    <a:pt x="649" y="836"/>
                  </a:lnTo>
                  <a:lnTo>
                    <a:pt x="645" y="834"/>
                  </a:lnTo>
                  <a:lnTo>
                    <a:pt x="643" y="830"/>
                  </a:lnTo>
                  <a:lnTo>
                    <a:pt x="644" y="827"/>
                  </a:lnTo>
                  <a:lnTo>
                    <a:pt x="642" y="824"/>
                  </a:lnTo>
                  <a:lnTo>
                    <a:pt x="642" y="821"/>
                  </a:lnTo>
                  <a:lnTo>
                    <a:pt x="643" y="818"/>
                  </a:lnTo>
                  <a:lnTo>
                    <a:pt x="642" y="814"/>
                  </a:lnTo>
                  <a:lnTo>
                    <a:pt x="642" y="811"/>
                  </a:lnTo>
                  <a:lnTo>
                    <a:pt x="645" y="808"/>
                  </a:lnTo>
                  <a:lnTo>
                    <a:pt x="652" y="805"/>
                  </a:lnTo>
                  <a:lnTo>
                    <a:pt x="655" y="797"/>
                  </a:lnTo>
                  <a:lnTo>
                    <a:pt x="660" y="785"/>
                  </a:lnTo>
                  <a:lnTo>
                    <a:pt x="660" y="781"/>
                  </a:lnTo>
                  <a:lnTo>
                    <a:pt x="660" y="778"/>
                  </a:lnTo>
                  <a:lnTo>
                    <a:pt x="656" y="774"/>
                  </a:lnTo>
                  <a:lnTo>
                    <a:pt x="654" y="771"/>
                  </a:lnTo>
                  <a:lnTo>
                    <a:pt x="655" y="768"/>
                  </a:lnTo>
                  <a:lnTo>
                    <a:pt x="658" y="767"/>
                  </a:lnTo>
                  <a:lnTo>
                    <a:pt x="664" y="763"/>
                  </a:lnTo>
                  <a:lnTo>
                    <a:pt x="670" y="762"/>
                  </a:lnTo>
                  <a:lnTo>
                    <a:pt x="675" y="762"/>
                  </a:lnTo>
                  <a:lnTo>
                    <a:pt x="679" y="759"/>
                  </a:lnTo>
                  <a:lnTo>
                    <a:pt x="680" y="756"/>
                  </a:lnTo>
                  <a:lnTo>
                    <a:pt x="681" y="753"/>
                  </a:lnTo>
                  <a:lnTo>
                    <a:pt x="681" y="749"/>
                  </a:lnTo>
                  <a:lnTo>
                    <a:pt x="681" y="745"/>
                  </a:lnTo>
                  <a:lnTo>
                    <a:pt x="679" y="742"/>
                  </a:lnTo>
                  <a:lnTo>
                    <a:pt x="677" y="741"/>
                  </a:lnTo>
                  <a:lnTo>
                    <a:pt x="670" y="729"/>
                  </a:lnTo>
                  <a:lnTo>
                    <a:pt x="665" y="707"/>
                  </a:lnTo>
                  <a:lnTo>
                    <a:pt x="664" y="704"/>
                  </a:lnTo>
                  <a:lnTo>
                    <a:pt x="657" y="692"/>
                  </a:lnTo>
                  <a:lnTo>
                    <a:pt x="653" y="688"/>
                  </a:lnTo>
                  <a:lnTo>
                    <a:pt x="650" y="685"/>
                  </a:lnTo>
                  <a:lnTo>
                    <a:pt x="649" y="681"/>
                  </a:lnTo>
                  <a:lnTo>
                    <a:pt x="647" y="677"/>
                  </a:lnTo>
                  <a:lnTo>
                    <a:pt x="645" y="674"/>
                  </a:lnTo>
                  <a:lnTo>
                    <a:pt x="643" y="665"/>
                  </a:lnTo>
                  <a:lnTo>
                    <a:pt x="641" y="661"/>
                  </a:lnTo>
                  <a:lnTo>
                    <a:pt x="642" y="657"/>
                  </a:lnTo>
                  <a:lnTo>
                    <a:pt x="639" y="652"/>
                  </a:lnTo>
                  <a:lnTo>
                    <a:pt x="638" y="649"/>
                  </a:lnTo>
                  <a:lnTo>
                    <a:pt x="634" y="645"/>
                  </a:lnTo>
                  <a:lnTo>
                    <a:pt x="632" y="642"/>
                  </a:lnTo>
                  <a:lnTo>
                    <a:pt x="630" y="639"/>
                  </a:lnTo>
                  <a:lnTo>
                    <a:pt x="623" y="639"/>
                  </a:lnTo>
                  <a:lnTo>
                    <a:pt x="620" y="641"/>
                  </a:lnTo>
                  <a:lnTo>
                    <a:pt x="618" y="644"/>
                  </a:lnTo>
                  <a:lnTo>
                    <a:pt x="615" y="647"/>
                  </a:lnTo>
                  <a:lnTo>
                    <a:pt x="611" y="646"/>
                  </a:lnTo>
                  <a:lnTo>
                    <a:pt x="608" y="644"/>
                  </a:lnTo>
                  <a:lnTo>
                    <a:pt x="605" y="645"/>
                  </a:lnTo>
                  <a:lnTo>
                    <a:pt x="604" y="641"/>
                  </a:lnTo>
                  <a:lnTo>
                    <a:pt x="600" y="638"/>
                  </a:lnTo>
                  <a:lnTo>
                    <a:pt x="594" y="633"/>
                  </a:lnTo>
                  <a:lnTo>
                    <a:pt x="589" y="634"/>
                  </a:lnTo>
                  <a:lnTo>
                    <a:pt x="585" y="631"/>
                  </a:lnTo>
                  <a:lnTo>
                    <a:pt x="582" y="629"/>
                  </a:lnTo>
                  <a:lnTo>
                    <a:pt x="578" y="628"/>
                  </a:lnTo>
                  <a:lnTo>
                    <a:pt x="578" y="623"/>
                  </a:lnTo>
                  <a:lnTo>
                    <a:pt x="578" y="620"/>
                  </a:lnTo>
                  <a:lnTo>
                    <a:pt x="581" y="617"/>
                  </a:lnTo>
                  <a:lnTo>
                    <a:pt x="582" y="613"/>
                  </a:lnTo>
                  <a:lnTo>
                    <a:pt x="581" y="610"/>
                  </a:lnTo>
                  <a:lnTo>
                    <a:pt x="574" y="597"/>
                  </a:lnTo>
                  <a:lnTo>
                    <a:pt x="572" y="593"/>
                  </a:lnTo>
                  <a:lnTo>
                    <a:pt x="568" y="589"/>
                  </a:lnTo>
                  <a:lnTo>
                    <a:pt x="564" y="587"/>
                  </a:lnTo>
                  <a:lnTo>
                    <a:pt x="560" y="590"/>
                  </a:lnTo>
                  <a:lnTo>
                    <a:pt x="555" y="591"/>
                  </a:lnTo>
                  <a:lnTo>
                    <a:pt x="551" y="594"/>
                  </a:lnTo>
                  <a:lnTo>
                    <a:pt x="547" y="594"/>
                  </a:lnTo>
                  <a:lnTo>
                    <a:pt x="544" y="593"/>
                  </a:lnTo>
                  <a:lnTo>
                    <a:pt x="541" y="594"/>
                  </a:lnTo>
                  <a:lnTo>
                    <a:pt x="536" y="599"/>
                  </a:lnTo>
                  <a:lnTo>
                    <a:pt x="535" y="594"/>
                  </a:lnTo>
                  <a:lnTo>
                    <a:pt x="538" y="593"/>
                  </a:lnTo>
                  <a:lnTo>
                    <a:pt x="544" y="587"/>
                  </a:lnTo>
                  <a:lnTo>
                    <a:pt x="544" y="584"/>
                  </a:lnTo>
                  <a:lnTo>
                    <a:pt x="540" y="581"/>
                  </a:lnTo>
                  <a:lnTo>
                    <a:pt x="537" y="580"/>
                  </a:lnTo>
                  <a:lnTo>
                    <a:pt x="535" y="578"/>
                  </a:lnTo>
                  <a:lnTo>
                    <a:pt x="532" y="575"/>
                  </a:lnTo>
                  <a:lnTo>
                    <a:pt x="530" y="575"/>
                  </a:lnTo>
                  <a:lnTo>
                    <a:pt x="526" y="575"/>
                  </a:lnTo>
                  <a:lnTo>
                    <a:pt x="525" y="578"/>
                  </a:lnTo>
                  <a:lnTo>
                    <a:pt x="517" y="576"/>
                  </a:lnTo>
                  <a:lnTo>
                    <a:pt x="515" y="579"/>
                  </a:lnTo>
                  <a:lnTo>
                    <a:pt x="512" y="579"/>
                  </a:lnTo>
                  <a:lnTo>
                    <a:pt x="513" y="576"/>
                  </a:lnTo>
                  <a:lnTo>
                    <a:pt x="512" y="572"/>
                  </a:lnTo>
                  <a:lnTo>
                    <a:pt x="506" y="561"/>
                  </a:lnTo>
                  <a:lnTo>
                    <a:pt x="503" y="559"/>
                  </a:lnTo>
                  <a:lnTo>
                    <a:pt x="502" y="556"/>
                  </a:lnTo>
                  <a:lnTo>
                    <a:pt x="500" y="552"/>
                  </a:lnTo>
                  <a:lnTo>
                    <a:pt x="493" y="543"/>
                  </a:lnTo>
                  <a:lnTo>
                    <a:pt x="488" y="539"/>
                  </a:lnTo>
                  <a:lnTo>
                    <a:pt x="485" y="539"/>
                  </a:lnTo>
                  <a:lnTo>
                    <a:pt x="479" y="539"/>
                  </a:lnTo>
                  <a:lnTo>
                    <a:pt x="478" y="543"/>
                  </a:lnTo>
                  <a:lnTo>
                    <a:pt x="475" y="544"/>
                  </a:lnTo>
                  <a:lnTo>
                    <a:pt x="471" y="541"/>
                  </a:lnTo>
                  <a:lnTo>
                    <a:pt x="460" y="536"/>
                  </a:lnTo>
                  <a:lnTo>
                    <a:pt x="458" y="536"/>
                  </a:lnTo>
                  <a:lnTo>
                    <a:pt x="452" y="538"/>
                  </a:lnTo>
                  <a:lnTo>
                    <a:pt x="448" y="540"/>
                  </a:lnTo>
                  <a:lnTo>
                    <a:pt x="446" y="541"/>
                  </a:lnTo>
                  <a:lnTo>
                    <a:pt x="442" y="544"/>
                  </a:lnTo>
                  <a:lnTo>
                    <a:pt x="439" y="541"/>
                  </a:lnTo>
                  <a:lnTo>
                    <a:pt x="438" y="538"/>
                  </a:lnTo>
                  <a:lnTo>
                    <a:pt x="436" y="535"/>
                  </a:lnTo>
                  <a:lnTo>
                    <a:pt x="431" y="530"/>
                  </a:lnTo>
                  <a:lnTo>
                    <a:pt x="427" y="526"/>
                  </a:lnTo>
                  <a:lnTo>
                    <a:pt x="420" y="525"/>
                  </a:lnTo>
                  <a:lnTo>
                    <a:pt x="414" y="522"/>
                  </a:lnTo>
                  <a:lnTo>
                    <a:pt x="411" y="522"/>
                  </a:lnTo>
                  <a:lnTo>
                    <a:pt x="404" y="515"/>
                  </a:lnTo>
                  <a:lnTo>
                    <a:pt x="397" y="507"/>
                  </a:lnTo>
                  <a:lnTo>
                    <a:pt x="390" y="501"/>
                  </a:lnTo>
                  <a:lnTo>
                    <a:pt x="387" y="499"/>
                  </a:lnTo>
                  <a:lnTo>
                    <a:pt x="383" y="498"/>
                  </a:lnTo>
                  <a:lnTo>
                    <a:pt x="381" y="495"/>
                  </a:lnTo>
                  <a:lnTo>
                    <a:pt x="380" y="491"/>
                  </a:lnTo>
                  <a:lnTo>
                    <a:pt x="379" y="488"/>
                  </a:lnTo>
                  <a:lnTo>
                    <a:pt x="377" y="485"/>
                  </a:lnTo>
                  <a:lnTo>
                    <a:pt x="368" y="478"/>
                  </a:lnTo>
                  <a:lnTo>
                    <a:pt x="366" y="475"/>
                  </a:lnTo>
                  <a:lnTo>
                    <a:pt x="363" y="474"/>
                  </a:lnTo>
                  <a:lnTo>
                    <a:pt x="360" y="471"/>
                  </a:lnTo>
                  <a:lnTo>
                    <a:pt x="353" y="471"/>
                  </a:lnTo>
                  <a:lnTo>
                    <a:pt x="351" y="468"/>
                  </a:lnTo>
                  <a:lnTo>
                    <a:pt x="349" y="465"/>
                  </a:lnTo>
                  <a:lnTo>
                    <a:pt x="347" y="462"/>
                  </a:lnTo>
                  <a:lnTo>
                    <a:pt x="346" y="458"/>
                  </a:lnTo>
                  <a:lnTo>
                    <a:pt x="342" y="450"/>
                  </a:lnTo>
                  <a:lnTo>
                    <a:pt x="332" y="442"/>
                  </a:lnTo>
                  <a:lnTo>
                    <a:pt x="329" y="441"/>
                  </a:lnTo>
                  <a:lnTo>
                    <a:pt x="324" y="439"/>
                  </a:lnTo>
                  <a:lnTo>
                    <a:pt x="321" y="437"/>
                  </a:lnTo>
                  <a:lnTo>
                    <a:pt x="318" y="437"/>
                  </a:lnTo>
                  <a:lnTo>
                    <a:pt x="313" y="436"/>
                  </a:lnTo>
                  <a:lnTo>
                    <a:pt x="310" y="436"/>
                  </a:lnTo>
                  <a:lnTo>
                    <a:pt x="308" y="439"/>
                  </a:lnTo>
                  <a:lnTo>
                    <a:pt x="305" y="440"/>
                  </a:lnTo>
                  <a:lnTo>
                    <a:pt x="303" y="438"/>
                  </a:lnTo>
                  <a:lnTo>
                    <a:pt x="301" y="434"/>
                  </a:lnTo>
                  <a:lnTo>
                    <a:pt x="304" y="433"/>
                  </a:lnTo>
                  <a:lnTo>
                    <a:pt x="307" y="433"/>
                  </a:lnTo>
                  <a:lnTo>
                    <a:pt x="308" y="430"/>
                  </a:lnTo>
                  <a:lnTo>
                    <a:pt x="308" y="427"/>
                  </a:lnTo>
                  <a:lnTo>
                    <a:pt x="306" y="423"/>
                  </a:lnTo>
                  <a:lnTo>
                    <a:pt x="303" y="422"/>
                  </a:lnTo>
                  <a:lnTo>
                    <a:pt x="302" y="419"/>
                  </a:lnTo>
                  <a:lnTo>
                    <a:pt x="298" y="415"/>
                  </a:lnTo>
                  <a:lnTo>
                    <a:pt x="294" y="413"/>
                  </a:lnTo>
                  <a:lnTo>
                    <a:pt x="294" y="411"/>
                  </a:lnTo>
                  <a:lnTo>
                    <a:pt x="290" y="406"/>
                  </a:lnTo>
                  <a:lnTo>
                    <a:pt x="286" y="405"/>
                  </a:lnTo>
                  <a:lnTo>
                    <a:pt x="276" y="401"/>
                  </a:lnTo>
                  <a:lnTo>
                    <a:pt x="278" y="398"/>
                  </a:lnTo>
                  <a:lnTo>
                    <a:pt x="278" y="394"/>
                  </a:lnTo>
                  <a:lnTo>
                    <a:pt x="278" y="390"/>
                  </a:lnTo>
                  <a:lnTo>
                    <a:pt x="272" y="387"/>
                  </a:lnTo>
                  <a:lnTo>
                    <a:pt x="269" y="386"/>
                  </a:lnTo>
                  <a:lnTo>
                    <a:pt x="265" y="386"/>
                  </a:lnTo>
                  <a:lnTo>
                    <a:pt x="262" y="387"/>
                  </a:lnTo>
                  <a:lnTo>
                    <a:pt x="260" y="388"/>
                  </a:lnTo>
                  <a:lnTo>
                    <a:pt x="258" y="383"/>
                  </a:lnTo>
                  <a:lnTo>
                    <a:pt x="261" y="380"/>
                  </a:lnTo>
                  <a:lnTo>
                    <a:pt x="262" y="375"/>
                  </a:lnTo>
                  <a:lnTo>
                    <a:pt x="262" y="372"/>
                  </a:lnTo>
                  <a:lnTo>
                    <a:pt x="263" y="369"/>
                  </a:lnTo>
                  <a:lnTo>
                    <a:pt x="262" y="365"/>
                  </a:lnTo>
                  <a:lnTo>
                    <a:pt x="262" y="361"/>
                  </a:lnTo>
                  <a:lnTo>
                    <a:pt x="261" y="358"/>
                  </a:lnTo>
                  <a:lnTo>
                    <a:pt x="255" y="347"/>
                  </a:lnTo>
                  <a:lnTo>
                    <a:pt x="251" y="341"/>
                  </a:lnTo>
                  <a:lnTo>
                    <a:pt x="248" y="339"/>
                  </a:lnTo>
                  <a:lnTo>
                    <a:pt x="246" y="330"/>
                  </a:lnTo>
                  <a:lnTo>
                    <a:pt x="244" y="307"/>
                  </a:lnTo>
                  <a:lnTo>
                    <a:pt x="243" y="304"/>
                  </a:lnTo>
                  <a:lnTo>
                    <a:pt x="240" y="297"/>
                  </a:lnTo>
                  <a:lnTo>
                    <a:pt x="238" y="294"/>
                  </a:lnTo>
                  <a:lnTo>
                    <a:pt x="235" y="292"/>
                  </a:lnTo>
                  <a:lnTo>
                    <a:pt x="233" y="288"/>
                  </a:lnTo>
                  <a:lnTo>
                    <a:pt x="228" y="285"/>
                  </a:lnTo>
                  <a:lnTo>
                    <a:pt x="225" y="284"/>
                  </a:lnTo>
                  <a:lnTo>
                    <a:pt x="222" y="286"/>
                  </a:lnTo>
                  <a:lnTo>
                    <a:pt x="219" y="282"/>
                  </a:lnTo>
                  <a:lnTo>
                    <a:pt x="215" y="280"/>
                  </a:lnTo>
                  <a:lnTo>
                    <a:pt x="214" y="282"/>
                  </a:lnTo>
                  <a:lnTo>
                    <a:pt x="215" y="285"/>
                  </a:lnTo>
                  <a:lnTo>
                    <a:pt x="210" y="282"/>
                  </a:lnTo>
                  <a:lnTo>
                    <a:pt x="206" y="279"/>
                  </a:lnTo>
                  <a:lnTo>
                    <a:pt x="204" y="277"/>
                  </a:lnTo>
                  <a:lnTo>
                    <a:pt x="201" y="277"/>
                  </a:lnTo>
                  <a:lnTo>
                    <a:pt x="197" y="273"/>
                  </a:lnTo>
                  <a:lnTo>
                    <a:pt x="192" y="270"/>
                  </a:lnTo>
                  <a:lnTo>
                    <a:pt x="191" y="267"/>
                  </a:lnTo>
                  <a:lnTo>
                    <a:pt x="188" y="268"/>
                  </a:lnTo>
                  <a:lnTo>
                    <a:pt x="183" y="265"/>
                  </a:lnTo>
                  <a:lnTo>
                    <a:pt x="176" y="259"/>
                  </a:lnTo>
                  <a:lnTo>
                    <a:pt x="173" y="258"/>
                  </a:lnTo>
                  <a:lnTo>
                    <a:pt x="173" y="261"/>
                  </a:lnTo>
                  <a:lnTo>
                    <a:pt x="170" y="260"/>
                  </a:lnTo>
                  <a:lnTo>
                    <a:pt x="167" y="256"/>
                  </a:lnTo>
                  <a:lnTo>
                    <a:pt x="159" y="253"/>
                  </a:lnTo>
                  <a:lnTo>
                    <a:pt x="156" y="252"/>
                  </a:lnTo>
                  <a:lnTo>
                    <a:pt x="152" y="251"/>
                  </a:lnTo>
                  <a:lnTo>
                    <a:pt x="149" y="251"/>
                  </a:lnTo>
                  <a:lnTo>
                    <a:pt x="146" y="249"/>
                  </a:lnTo>
                  <a:lnTo>
                    <a:pt x="142" y="248"/>
                  </a:lnTo>
                  <a:lnTo>
                    <a:pt x="140" y="249"/>
                  </a:lnTo>
                  <a:lnTo>
                    <a:pt x="137" y="251"/>
                  </a:lnTo>
                  <a:lnTo>
                    <a:pt x="131" y="256"/>
                  </a:lnTo>
                  <a:lnTo>
                    <a:pt x="127" y="258"/>
                  </a:lnTo>
                  <a:lnTo>
                    <a:pt x="122" y="261"/>
                  </a:lnTo>
                  <a:lnTo>
                    <a:pt x="121" y="264"/>
                  </a:lnTo>
                  <a:lnTo>
                    <a:pt x="119" y="267"/>
                  </a:lnTo>
                  <a:lnTo>
                    <a:pt x="118" y="271"/>
                  </a:lnTo>
                  <a:lnTo>
                    <a:pt x="116" y="273"/>
                  </a:lnTo>
                  <a:lnTo>
                    <a:pt x="112" y="274"/>
                  </a:lnTo>
                  <a:lnTo>
                    <a:pt x="109" y="276"/>
                  </a:lnTo>
                  <a:lnTo>
                    <a:pt x="107" y="279"/>
                  </a:lnTo>
                  <a:lnTo>
                    <a:pt x="106" y="282"/>
                  </a:lnTo>
                  <a:lnTo>
                    <a:pt x="102" y="288"/>
                  </a:lnTo>
                  <a:lnTo>
                    <a:pt x="102" y="292"/>
                  </a:lnTo>
                  <a:lnTo>
                    <a:pt x="98" y="295"/>
                  </a:lnTo>
                  <a:lnTo>
                    <a:pt x="96" y="296"/>
                  </a:lnTo>
                  <a:lnTo>
                    <a:pt x="93" y="298"/>
                  </a:lnTo>
                  <a:lnTo>
                    <a:pt x="88" y="301"/>
                  </a:lnTo>
                  <a:lnTo>
                    <a:pt x="75" y="304"/>
                  </a:lnTo>
                  <a:lnTo>
                    <a:pt x="72" y="306"/>
                  </a:lnTo>
                  <a:lnTo>
                    <a:pt x="69" y="306"/>
                  </a:lnTo>
                  <a:lnTo>
                    <a:pt x="61" y="306"/>
                  </a:lnTo>
                  <a:lnTo>
                    <a:pt x="58" y="307"/>
                  </a:lnTo>
                  <a:lnTo>
                    <a:pt x="55" y="301"/>
                  </a:lnTo>
                  <a:lnTo>
                    <a:pt x="56" y="297"/>
                  </a:lnTo>
                  <a:lnTo>
                    <a:pt x="59" y="294"/>
                  </a:lnTo>
                  <a:lnTo>
                    <a:pt x="64" y="289"/>
                  </a:lnTo>
                  <a:lnTo>
                    <a:pt x="66" y="287"/>
                  </a:lnTo>
                  <a:lnTo>
                    <a:pt x="67" y="284"/>
                  </a:lnTo>
                  <a:lnTo>
                    <a:pt x="69" y="281"/>
                  </a:lnTo>
                  <a:lnTo>
                    <a:pt x="69" y="277"/>
                  </a:lnTo>
                  <a:lnTo>
                    <a:pt x="66" y="274"/>
                  </a:lnTo>
                  <a:lnTo>
                    <a:pt x="67" y="271"/>
                  </a:lnTo>
                  <a:lnTo>
                    <a:pt x="63" y="272"/>
                  </a:lnTo>
                  <a:lnTo>
                    <a:pt x="49" y="275"/>
                  </a:lnTo>
                  <a:lnTo>
                    <a:pt x="46" y="275"/>
                  </a:lnTo>
                  <a:lnTo>
                    <a:pt x="43" y="273"/>
                  </a:lnTo>
                  <a:lnTo>
                    <a:pt x="41" y="272"/>
                  </a:lnTo>
                  <a:lnTo>
                    <a:pt x="34" y="267"/>
                  </a:lnTo>
                  <a:lnTo>
                    <a:pt x="31" y="266"/>
                  </a:lnTo>
                  <a:lnTo>
                    <a:pt x="27" y="264"/>
                  </a:lnTo>
                  <a:lnTo>
                    <a:pt x="25" y="264"/>
                  </a:lnTo>
                  <a:lnTo>
                    <a:pt x="22" y="262"/>
                  </a:lnTo>
                  <a:lnTo>
                    <a:pt x="20" y="258"/>
                  </a:lnTo>
                  <a:lnTo>
                    <a:pt x="18" y="255"/>
                  </a:lnTo>
                  <a:lnTo>
                    <a:pt x="16" y="251"/>
                  </a:lnTo>
                  <a:lnTo>
                    <a:pt x="17" y="246"/>
                  </a:lnTo>
                  <a:lnTo>
                    <a:pt x="19" y="244"/>
                  </a:lnTo>
                  <a:lnTo>
                    <a:pt x="16" y="241"/>
                  </a:lnTo>
                  <a:lnTo>
                    <a:pt x="14" y="235"/>
                  </a:lnTo>
                  <a:lnTo>
                    <a:pt x="19" y="232"/>
                  </a:lnTo>
                  <a:lnTo>
                    <a:pt x="21" y="228"/>
                  </a:lnTo>
                  <a:lnTo>
                    <a:pt x="21" y="225"/>
                  </a:lnTo>
                  <a:lnTo>
                    <a:pt x="23" y="222"/>
                  </a:lnTo>
                  <a:lnTo>
                    <a:pt x="26" y="221"/>
                  </a:lnTo>
                  <a:lnTo>
                    <a:pt x="28" y="222"/>
                  </a:lnTo>
                  <a:lnTo>
                    <a:pt x="27" y="217"/>
                  </a:lnTo>
                  <a:lnTo>
                    <a:pt x="27" y="214"/>
                  </a:lnTo>
                  <a:lnTo>
                    <a:pt x="26" y="210"/>
                  </a:lnTo>
                  <a:lnTo>
                    <a:pt x="25" y="207"/>
                  </a:lnTo>
                  <a:lnTo>
                    <a:pt x="22" y="205"/>
                  </a:lnTo>
                  <a:lnTo>
                    <a:pt x="18" y="206"/>
                  </a:lnTo>
                  <a:lnTo>
                    <a:pt x="12" y="203"/>
                  </a:lnTo>
                  <a:lnTo>
                    <a:pt x="8" y="199"/>
                  </a:lnTo>
                  <a:lnTo>
                    <a:pt x="8" y="194"/>
                  </a:lnTo>
                  <a:lnTo>
                    <a:pt x="8" y="191"/>
                  </a:lnTo>
                  <a:lnTo>
                    <a:pt x="4" y="189"/>
                  </a:lnTo>
                  <a:lnTo>
                    <a:pt x="2" y="187"/>
                  </a:lnTo>
                  <a:lnTo>
                    <a:pt x="0" y="181"/>
                  </a:lnTo>
                  <a:lnTo>
                    <a:pt x="5" y="178"/>
                  </a:lnTo>
                  <a:lnTo>
                    <a:pt x="7" y="178"/>
                  </a:lnTo>
                  <a:lnTo>
                    <a:pt x="12" y="177"/>
                  </a:lnTo>
                  <a:lnTo>
                    <a:pt x="15" y="179"/>
                  </a:lnTo>
                  <a:lnTo>
                    <a:pt x="17" y="180"/>
                  </a:lnTo>
                  <a:lnTo>
                    <a:pt x="19" y="176"/>
                  </a:lnTo>
                  <a:lnTo>
                    <a:pt x="22" y="176"/>
                  </a:lnTo>
                  <a:lnTo>
                    <a:pt x="24" y="173"/>
                  </a:lnTo>
                  <a:lnTo>
                    <a:pt x="27" y="172"/>
                  </a:lnTo>
                  <a:lnTo>
                    <a:pt x="30" y="171"/>
                  </a:lnTo>
                  <a:lnTo>
                    <a:pt x="33" y="170"/>
                  </a:lnTo>
                  <a:lnTo>
                    <a:pt x="35" y="167"/>
                  </a:lnTo>
                  <a:lnTo>
                    <a:pt x="34" y="163"/>
                  </a:lnTo>
                  <a:lnTo>
                    <a:pt x="36" y="160"/>
                  </a:lnTo>
                  <a:lnTo>
                    <a:pt x="39" y="156"/>
                  </a:lnTo>
                  <a:lnTo>
                    <a:pt x="35" y="153"/>
                  </a:lnTo>
                  <a:lnTo>
                    <a:pt x="34" y="150"/>
                  </a:lnTo>
                  <a:lnTo>
                    <a:pt x="30" y="147"/>
                  </a:lnTo>
                  <a:lnTo>
                    <a:pt x="27" y="145"/>
                  </a:lnTo>
                  <a:lnTo>
                    <a:pt x="27" y="140"/>
                  </a:lnTo>
                  <a:lnTo>
                    <a:pt x="26" y="137"/>
                  </a:lnTo>
                  <a:lnTo>
                    <a:pt x="27" y="133"/>
                  </a:lnTo>
                  <a:lnTo>
                    <a:pt x="24" y="132"/>
                  </a:lnTo>
                  <a:lnTo>
                    <a:pt x="22" y="130"/>
                  </a:lnTo>
                  <a:lnTo>
                    <a:pt x="19" y="129"/>
                  </a:lnTo>
                  <a:lnTo>
                    <a:pt x="16" y="126"/>
                  </a:lnTo>
                  <a:lnTo>
                    <a:pt x="16" y="122"/>
                  </a:lnTo>
                  <a:lnTo>
                    <a:pt x="16" y="117"/>
                  </a:lnTo>
                  <a:lnTo>
                    <a:pt x="17" y="115"/>
                  </a:lnTo>
                  <a:lnTo>
                    <a:pt x="20" y="114"/>
                  </a:lnTo>
                  <a:lnTo>
                    <a:pt x="24" y="113"/>
                  </a:lnTo>
                  <a:lnTo>
                    <a:pt x="27" y="112"/>
                  </a:lnTo>
                  <a:lnTo>
                    <a:pt x="29" y="108"/>
                  </a:lnTo>
                  <a:lnTo>
                    <a:pt x="31" y="105"/>
                  </a:lnTo>
                  <a:lnTo>
                    <a:pt x="38" y="111"/>
                  </a:lnTo>
                  <a:lnTo>
                    <a:pt x="42" y="111"/>
                  </a:lnTo>
                  <a:lnTo>
                    <a:pt x="46" y="109"/>
                  </a:lnTo>
                  <a:lnTo>
                    <a:pt x="48" y="108"/>
                  </a:lnTo>
                  <a:lnTo>
                    <a:pt x="53" y="109"/>
                  </a:lnTo>
                  <a:lnTo>
                    <a:pt x="59" y="105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71" y="104"/>
                  </a:lnTo>
                  <a:lnTo>
                    <a:pt x="75" y="107"/>
                  </a:lnTo>
                  <a:lnTo>
                    <a:pt x="77" y="107"/>
                  </a:lnTo>
                  <a:lnTo>
                    <a:pt x="80" y="109"/>
                  </a:lnTo>
                  <a:lnTo>
                    <a:pt x="84" y="109"/>
                  </a:lnTo>
                  <a:lnTo>
                    <a:pt x="87" y="104"/>
                  </a:lnTo>
                  <a:lnTo>
                    <a:pt x="93" y="102"/>
                  </a:lnTo>
                  <a:lnTo>
                    <a:pt x="96" y="99"/>
                  </a:lnTo>
                  <a:lnTo>
                    <a:pt x="97" y="96"/>
                  </a:lnTo>
                  <a:lnTo>
                    <a:pt x="97" y="93"/>
                  </a:lnTo>
                  <a:lnTo>
                    <a:pt x="100" y="92"/>
                  </a:lnTo>
                  <a:lnTo>
                    <a:pt x="103" y="90"/>
                  </a:lnTo>
                  <a:lnTo>
                    <a:pt x="104" y="87"/>
                  </a:lnTo>
                  <a:lnTo>
                    <a:pt x="104" y="84"/>
                  </a:lnTo>
                  <a:lnTo>
                    <a:pt x="102" y="80"/>
                  </a:lnTo>
                  <a:lnTo>
                    <a:pt x="102" y="77"/>
                  </a:lnTo>
                  <a:lnTo>
                    <a:pt x="104" y="75"/>
                  </a:lnTo>
                  <a:lnTo>
                    <a:pt x="107" y="74"/>
                  </a:lnTo>
                  <a:lnTo>
                    <a:pt x="112" y="69"/>
                  </a:lnTo>
                  <a:lnTo>
                    <a:pt x="114" y="68"/>
                  </a:lnTo>
                  <a:lnTo>
                    <a:pt x="115" y="65"/>
                  </a:lnTo>
                  <a:lnTo>
                    <a:pt x="117" y="62"/>
                  </a:lnTo>
                  <a:lnTo>
                    <a:pt x="122" y="61"/>
                  </a:lnTo>
                  <a:lnTo>
                    <a:pt x="125" y="62"/>
                  </a:lnTo>
                  <a:lnTo>
                    <a:pt x="125" y="67"/>
                  </a:lnTo>
                  <a:lnTo>
                    <a:pt x="125" y="70"/>
                  </a:lnTo>
                  <a:lnTo>
                    <a:pt x="123" y="74"/>
                  </a:lnTo>
                  <a:lnTo>
                    <a:pt x="123" y="79"/>
                  </a:lnTo>
                  <a:lnTo>
                    <a:pt x="127" y="82"/>
                  </a:lnTo>
                  <a:lnTo>
                    <a:pt x="130" y="85"/>
                  </a:lnTo>
                  <a:lnTo>
                    <a:pt x="134" y="91"/>
                  </a:lnTo>
                  <a:lnTo>
                    <a:pt x="139" y="94"/>
                  </a:lnTo>
                  <a:lnTo>
                    <a:pt x="142" y="93"/>
                  </a:lnTo>
                  <a:lnTo>
                    <a:pt x="145" y="94"/>
                  </a:lnTo>
                  <a:lnTo>
                    <a:pt x="148" y="94"/>
                  </a:lnTo>
                  <a:lnTo>
                    <a:pt x="148" y="99"/>
                  </a:lnTo>
                  <a:lnTo>
                    <a:pt x="145" y="103"/>
                  </a:lnTo>
                  <a:lnTo>
                    <a:pt x="150" y="107"/>
                  </a:lnTo>
                  <a:lnTo>
                    <a:pt x="153" y="111"/>
                  </a:lnTo>
                  <a:lnTo>
                    <a:pt x="154" y="115"/>
                  </a:lnTo>
                  <a:lnTo>
                    <a:pt x="153" y="120"/>
                  </a:lnTo>
                  <a:lnTo>
                    <a:pt x="157" y="119"/>
                  </a:lnTo>
                  <a:lnTo>
                    <a:pt x="161" y="120"/>
                  </a:lnTo>
                  <a:lnTo>
                    <a:pt x="164" y="114"/>
                  </a:lnTo>
                  <a:lnTo>
                    <a:pt x="164" y="111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62" y="103"/>
                  </a:lnTo>
                  <a:lnTo>
                    <a:pt x="161" y="100"/>
                  </a:lnTo>
                  <a:lnTo>
                    <a:pt x="164" y="97"/>
                  </a:lnTo>
                  <a:lnTo>
                    <a:pt x="165" y="93"/>
                  </a:lnTo>
                  <a:lnTo>
                    <a:pt x="167" y="90"/>
                  </a:lnTo>
                  <a:lnTo>
                    <a:pt x="171" y="87"/>
                  </a:lnTo>
                  <a:lnTo>
                    <a:pt x="172" y="84"/>
                  </a:lnTo>
                  <a:lnTo>
                    <a:pt x="175" y="82"/>
                  </a:lnTo>
                  <a:lnTo>
                    <a:pt x="176" y="78"/>
                  </a:lnTo>
                  <a:lnTo>
                    <a:pt x="178" y="75"/>
                  </a:lnTo>
                  <a:lnTo>
                    <a:pt x="179" y="71"/>
                  </a:lnTo>
                  <a:lnTo>
                    <a:pt x="178" y="68"/>
                  </a:lnTo>
                  <a:lnTo>
                    <a:pt x="178" y="65"/>
                  </a:lnTo>
                  <a:lnTo>
                    <a:pt x="177" y="61"/>
                  </a:lnTo>
                  <a:lnTo>
                    <a:pt x="179" y="57"/>
                  </a:lnTo>
                  <a:lnTo>
                    <a:pt x="182" y="57"/>
                  </a:lnTo>
                  <a:lnTo>
                    <a:pt x="185" y="60"/>
                  </a:lnTo>
                  <a:lnTo>
                    <a:pt x="188" y="57"/>
                  </a:lnTo>
                  <a:lnTo>
                    <a:pt x="189" y="67"/>
                  </a:lnTo>
                  <a:lnTo>
                    <a:pt x="191" y="70"/>
                  </a:lnTo>
                  <a:lnTo>
                    <a:pt x="193" y="74"/>
                  </a:lnTo>
                  <a:lnTo>
                    <a:pt x="197" y="76"/>
                  </a:lnTo>
                  <a:lnTo>
                    <a:pt x="205" y="74"/>
                  </a:lnTo>
                  <a:lnTo>
                    <a:pt x="206" y="73"/>
                  </a:lnTo>
                  <a:lnTo>
                    <a:pt x="209" y="72"/>
                  </a:lnTo>
                  <a:lnTo>
                    <a:pt x="216" y="69"/>
                  </a:lnTo>
                  <a:lnTo>
                    <a:pt x="218" y="69"/>
                  </a:lnTo>
                  <a:lnTo>
                    <a:pt x="221" y="69"/>
                  </a:lnTo>
                  <a:lnTo>
                    <a:pt x="223" y="74"/>
                  </a:lnTo>
                  <a:lnTo>
                    <a:pt x="224" y="77"/>
                  </a:lnTo>
                  <a:lnTo>
                    <a:pt x="228" y="79"/>
                  </a:lnTo>
                  <a:lnTo>
                    <a:pt x="229" y="83"/>
                  </a:lnTo>
                  <a:lnTo>
                    <a:pt x="233" y="82"/>
                  </a:lnTo>
                  <a:lnTo>
                    <a:pt x="236" y="79"/>
                  </a:lnTo>
                  <a:lnTo>
                    <a:pt x="233" y="75"/>
                  </a:lnTo>
                  <a:lnTo>
                    <a:pt x="232" y="72"/>
                  </a:lnTo>
                  <a:lnTo>
                    <a:pt x="234" y="69"/>
                  </a:lnTo>
                  <a:lnTo>
                    <a:pt x="235" y="66"/>
                  </a:lnTo>
                  <a:lnTo>
                    <a:pt x="230" y="64"/>
                  </a:lnTo>
                  <a:lnTo>
                    <a:pt x="228" y="62"/>
                  </a:lnTo>
                  <a:lnTo>
                    <a:pt x="228" y="59"/>
                  </a:lnTo>
                  <a:lnTo>
                    <a:pt x="228" y="55"/>
                  </a:lnTo>
                  <a:lnTo>
                    <a:pt x="230" y="52"/>
                  </a:lnTo>
                  <a:lnTo>
                    <a:pt x="231" y="47"/>
                  </a:lnTo>
                  <a:lnTo>
                    <a:pt x="238" y="45"/>
                  </a:lnTo>
                  <a:lnTo>
                    <a:pt x="241" y="45"/>
                  </a:lnTo>
                  <a:lnTo>
                    <a:pt x="240" y="48"/>
                  </a:lnTo>
                  <a:lnTo>
                    <a:pt x="243" y="51"/>
                  </a:lnTo>
                  <a:lnTo>
                    <a:pt x="246" y="53"/>
                  </a:lnTo>
                  <a:lnTo>
                    <a:pt x="253" y="54"/>
                  </a:lnTo>
                  <a:lnTo>
                    <a:pt x="255" y="50"/>
                  </a:lnTo>
                  <a:lnTo>
                    <a:pt x="255" y="45"/>
                  </a:lnTo>
                  <a:lnTo>
                    <a:pt x="251" y="43"/>
                  </a:lnTo>
                  <a:lnTo>
                    <a:pt x="249" y="40"/>
                  </a:lnTo>
                  <a:lnTo>
                    <a:pt x="251" y="38"/>
                  </a:lnTo>
                  <a:lnTo>
                    <a:pt x="251" y="35"/>
                  </a:lnTo>
                  <a:lnTo>
                    <a:pt x="253" y="31"/>
                  </a:lnTo>
                  <a:lnTo>
                    <a:pt x="252" y="29"/>
                  </a:lnTo>
                  <a:lnTo>
                    <a:pt x="254" y="26"/>
                  </a:lnTo>
                  <a:lnTo>
                    <a:pt x="255" y="23"/>
                  </a:lnTo>
                  <a:lnTo>
                    <a:pt x="259" y="25"/>
                  </a:lnTo>
                  <a:lnTo>
                    <a:pt x="266" y="23"/>
                  </a:lnTo>
                  <a:lnTo>
                    <a:pt x="273" y="26"/>
                  </a:lnTo>
                  <a:lnTo>
                    <a:pt x="271" y="28"/>
                  </a:lnTo>
                  <a:lnTo>
                    <a:pt x="274" y="30"/>
                  </a:lnTo>
                  <a:lnTo>
                    <a:pt x="277" y="31"/>
                  </a:lnTo>
                  <a:lnTo>
                    <a:pt x="279" y="30"/>
                  </a:lnTo>
                  <a:lnTo>
                    <a:pt x="282" y="32"/>
                  </a:lnTo>
                  <a:lnTo>
                    <a:pt x="285" y="31"/>
                  </a:lnTo>
                  <a:lnTo>
                    <a:pt x="288" y="31"/>
                  </a:lnTo>
                  <a:lnTo>
                    <a:pt x="291" y="28"/>
                  </a:lnTo>
                  <a:lnTo>
                    <a:pt x="292" y="25"/>
                  </a:lnTo>
                  <a:lnTo>
                    <a:pt x="294" y="22"/>
                  </a:lnTo>
                  <a:lnTo>
                    <a:pt x="294" y="19"/>
                  </a:lnTo>
                  <a:lnTo>
                    <a:pt x="299" y="14"/>
                  </a:lnTo>
                  <a:lnTo>
                    <a:pt x="305" y="12"/>
                  </a:lnTo>
                  <a:lnTo>
                    <a:pt x="310" y="11"/>
                  </a:lnTo>
                  <a:lnTo>
                    <a:pt x="312" y="11"/>
                  </a:lnTo>
                  <a:lnTo>
                    <a:pt x="316" y="12"/>
                  </a:lnTo>
                  <a:lnTo>
                    <a:pt x="318" y="9"/>
                  </a:lnTo>
                  <a:lnTo>
                    <a:pt x="321" y="9"/>
                  </a:lnTo>
                  <a:lnTo>
                    <a:pt x="323" y="10"/>
                  </a:lnTo>
                  <a:lnTo>
                    <a:pt x="326" y="9"/>
                  </a:lnTo>
                  <a:lnTo>
                    <a:pt x="331" y="10"/>
                  </a:lnTo>
                  <a:lnTo>
                    <a:pt x="333" y="10"/>
                  </a:lnTo>
                  <a:lnTo>
                    <a:pt x="336" y="12"/>
                  </a:lnTo>
                  <a:lnTo>
                    <a:pt x="339" y="10"/>
                  </a:lnTo>
                  <a:lnTo>
                    <a:pt x="342" y="10"/>
                  </a:lnTo>
                  <a:lnTo>
                    <a:pt x="346" y="6"/>
                  </a:lnTo>
                  <a:lnTo>
                    <a:pt x="349" y="5"/>
                  </a:lnTo>
                  <a:lnTo>
                    <a:pt x="354" y="5"/>
                  </a:lnTo>
                  <a:lnTo>
                    <a:pt x="360" y="1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72" name="LV"/>
            <p:cNvSpPr>
              <a:spLocks/>
            </p:cNvSpPr>
            <p:nvPr/>
          </p:nvSpPr>
          <p:spPr bwMode="auto">
            <a:xfrm>
              <a:off x="6468071" y="3021664"/>
              <a:ext cx="709219" cy="392080"/>
            </a:xfrm>
            <a:custGeom>
              <a:avLst/>
              <a:gdLst>
                <a:gd name="T0" fmla="*/ 199 w 371"/>
                <a:gd name="T1" fmla="*/ 6 h 221"/>
                <a:gd name="T2" fmla="*/ 210 w 371"/>
                <a:gd name="T3" fmla="*/ 8 h 221"/>
                <a:gd name="T4" fmla="*/ 228 w 371"/>
                <a:gd name="T5" fmla="*/ 17 h 221"/>
                <a:gd name="T6" fmla="*/ 257 w 371"/>
                <a:gd name="T7" fmla="*/ 35 h 221"/>
                <a:gd name="T8" fmla="*/ 272 w 371"/>
                <a:gd name="T9" fmla="*/ 24 h 221"/>
                <a:gd name="T10" fmla="*/ 289 w 371"/>
                <a:gd name="T11" fmla="*/ 25 h 221"/>
                <a:gd name="T12" fmla="*/ 311 w 371"/>
                <a:gd name="T13" fmla="*/ 33 h 221"/>
                <a:gd name="T14" fmla="*/ 330 w 371"/>
                <a:gd name="T15" fmla="*/ 47 h 221"/>
                <a:gd name="T16" fmla="*/ 329 w 371"/>
                <a:gd name="T17" fmla="*/ 62 h 221"/>
                <a:gd name="T18" fmla="*/ 329 w 371"/>
                <a:gd name="T19" fmla="*/ 84 h 221"/>
                <a:gd name="T20" fmla="*/ 343 w 371"/>
                <a:gd name="T21" fmla="*/ 90 h 221"/>
                <a:gd name="T22" fmla="*/ 359 w 371"/>
                <a:gd name="T23" fmla="*/ 107 h 221"/>
                <a:gd name="T24" fmla="*/ 371 w 371"/>
                <a:gd name="T25" fmla="*/ 128 h 221"/>
                <a:gd name="T26" fmla="*/ 365 w 371"/>
                <a:gd name="T27" fmla="*/ 144 h 221"/>
                <a:gd name="T28" fmla="*/ 355 w 371"/>
                <a:gd name="T29" fmla="*/ 162 h 221"/>
                <a:gd name="T30" fmla="*/ 343 w 371"/>
                <a:gd name="T31" fmla="*/ 181 h 221"/>
                <a:gd name="T32" fmla="*/ 329 w 371"/>
                <a:gd name="T33" fmla="*/ 182 h 221"/>
                <a:gd name="T34" fmla="*/ 311 w 371"/>
                <a:gd name="T35" fmla="*/ 201 h 221"/>
                <a:gd name="T36" fmla="*/ 289 w 371"/>
                <a:gd name="T37" fmla="*/ 202 h 221"/>
                <a:gd name="T38" fmla="*/ 268 w 371"/>
                <a:gd name="T39" fmla="*/ 185 h 221"/>
                <a:gd name="T40" fmla="*/ 242 w 371"/>
                <a:gd name="T41" fmla="*/ 172 h 221"/>
                <a:gd name="T42" fmla="*/ 211 w 371"/>
                <a:gd name="T43" fmla="*/ 167 h 221"/>
                <a:gd name="T44" fmla="*/ 199 w 371"/>
                <a:gd name="T45" fmla="*/ 152 h 221"/>
                <a:gd name="T46" fmla="*/ 180 w 371"/>
                <a:gd name="T47" fmla="*/ 173 h 221"/>
                <a:gd name="T48" fmla="*/ 156 w 371"/>
                <a:gd name="T49" fmla="*/ 173 h 221"/>
                <a:gd name="T50" fmla="*/ 133 w 371"/>
                <a:gd name="T51" fmla="*/ 176 h 221"/>
                <a:gd name="T52" fmla="*/ 108 w 371"/>
                <a:gd name="T53" fmla="*/ 181 h 221"/>
                <a:gd name="T54" fmla="*/ 89 w 371"/>
                <a:gd name="T55" fmla="*/ 182 h 221"/>
                <a:gd name="T56" fmla="*/ 59 w 371"/>
                <a:gd name="T57" fmla="*/ 181 h 221"/>
                <a:gd name="T58" fmla="*/ 21 w 371"/>
                <a:gd name="T59" fmla="*/ 208 h 221"/>
                <a:gd name="T60" fmla="*/ 9 w 371"/>
                <a:gd name="T61" fmla="*/ 218 h 221"/>
                <a:gd name="T62" fmla="*/ 2 w 371"/>
                <a:gd name="T63" fmla="*/ 198 h 221"/>
                <a:gd name="T64" fmla="*/ 4 w 371"/>
                <a:gd name="T65" fmla="*/ 185 h 221"/>
                <a:gd name="T66" fmla="*/ 5 w 371"/>
                <a:gd name="T67" fmla="*/ 186 h 221"/>
                <a:gd name="T68" fmla="*/ 1 w 371"/>
                <a:gd name="T69" fmla="*/ 168 h 221"/>
                <a:gd name="T70" fmla="*/ 3 w 371"/>
                <a:gd name="T71" fmla="*/ 147 h 221"/>
                <a:gd name="T72" fmla="*/ 14 w 371"/>
                <a:gd name="T73" fmla="*/ 126 h 221"/>
                <a:gd name="T74" fmla="*/ 11 w 371"/>
                <a:gd name="T75" fmla="*/ 107 h 221"/>
                <a:gd name="T76" fmla="*/ 24 w 371"/>
                <a:gd name="T77" fmla="*/ 77 h 221"/>
                <a:gd name="T78" fmla="*/ 63 w 371"/>
                <a:gd name="T79" fmla="*/ 63 h 221"/>
                <a:gd name="T80" fmla="*/ 89 w 371"/>
                <a:gd name="T81" fmla="*/ 83 h 221"/>
                <a:gd name="T82" fmla="*/ 100 w 371"/>
                <a:gd name="T83" fmla="*/ 96 h 221"/>
                <a:gd name="T84" fmla="*/ 115 w 371"/>
                <a:gd name="T85" fmla="*/ 112 h 221"/>
                <a:gd name="T86" fmla="*/ 138 w 371"/>
                <a:gd name="T87" fmla="*/ 112 h 221"/>
                <a:gd name="T88" fmla="*/ 156 w 371"/>
                <a:gd name="T89" fmla="*/ 90 h 221"/>
                <a:gd name="T90" fmla="*/ 154 w 371"/>
                <a:gd name="T91" fmla="*/ 60 h 221"/>
                <a:gd name="T92" fmla="*/ 146 w 371"/>
                <a:gd name="T93" fmla="*/ 40 h 221"/>
                <a:gd name="T94" fmla="*/ 148 w 371"/>
                <a:gd name="T95" fmla="*/ 27 h 221"/>
                <a:gd name="T96" fmla="*/ 160 w 371"/>
                <a:gd name="T97" fmla="*/ 16 h 221"/>
                <a:gd name="T98" fmla="*/ 176 w 371"/>
                <a:gd name="T99" fmla="*/ 3 h 221"/>
                <a:gd name="T100" fmla="*/ 187 w 371"/>
                <a:gd name="T101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1" h="221">
                  <a:moveTo>
                    <a:pt x="188" y="0"/>
                  </a:moveTo>
                  <a:lnTo>
                    <a:pt x="189" y="2"/>
                  </a:lnTo>
                  <a:lnTo>
                    <a:pt x="193" y="2"/>
                  </a:lnTo>
                  <a:lnTo>
                    <a:pt x="197" y="5"/>
                  </a:lnTo>
                  <a:lnTo>
                    <a:pt x="199" y="6"/>
                  </a:lnTo>
                  <a:lnTo>
                    <a:pt x="201" y="6"/>
                  </a:lnTo>
                  <a:lnTo>
                    <a:pt x="203" y="9"/>
                  </a:lnTo>
                  <a:lnTo>
                    <a:pt x="205" y="10"/>
                  </a:lnTo>
                  <a:lnTo>
                    <a:pt x="208" y="10"/>
                  </a:lnTo>
                  <a:lnTo>
                    <a:pt x="210" y="8"/>
                  </a:lnTo>
                  <a:lnTo>
                    <a:pt x="213" y="11"/>
                  </a:lnTo>
                  <a:lnTo>
                    <a:pt x="216" y="13"/>
                  </a:lnTo>
                  <a:lnTo>
                    <a:pt x="226" y="12"/>
                  </a:lnTo>
                  <a:lnTo>
                    <a:pt x="227" y="14"/>
                  </a:lnTo>
                  <a:lnTo>
                    <a:pt x="228" y="17"/>
                  </a:lnTo>
                  <a:lnTo>
                    <a:pt x="236" y="21"/>
                  </a:lnTo>
                  <a:lnTo>
                    <a:pt x="244" y="29"/>
                  </a:lnTo>
                  <a:lnTo>
                    <a:pt x="249" y="32"/>
                  </a:lnTo>
                  <a:lnTo>
                    <a:pt x="253" y="33"/>
                  </a:lnTo>
                  <a:lnTo>
                    <a:pt x="257" y="35"/>
                  </a:lnTo>
                  <a:lnTo>
                    <a:pt x="259" y="35"/>
                  </a:lnTo>
                  <a:lnTo>
                    <a:pt x="263" y="31"/>
                  </a:lnTo>
                  <a:lnTo>
                    <a:pt x="266" y="29"/>
                  </a:lnTo>
                  <a:lnTo>
                    <a:pt x="270" y="28"/>
                  </a:lnTo>
                  <a:lnTo>
                    <a:pt x="272" y="24"/>
                  </a:lnTo>
                  <a:lnTo>
                    <a:pt x="276" y="22"/>
                  </a:lnTo>
                  <a:lnTo>
                    <a:pt x="279" y="22"/>
                  </a:lnTo>
                  <a:lnTo>
                    <a:pt x="283" y="25"/>
                  </a:lnTo>
                  <a:lnTo>
                    <a:pt x="285" y="26"/>
                  </a:lnTo>
                  <a:lnTo>
                    <a:pt x="289" y="25"/>
                  </a:lnTo>
                  <a:lnTo>
                    <a:pt x="297" y="26"/>
                  </a:lnTo>
                  <a:lnTo>
                    <a:pt x="307" y="23"/>
                  </a:lnTo>
                  <a:lnTo>
                    <a:pt x="307" y="26"/>
                  </a:lnTo>
                  <a:lnTo>
                    <a:pt x="309" y="30"/>
                  </a:lnTo>
                  <a:lnTo>
                    <a:pt x="311" y="33"/>
                  </a:lnTo>
                  <a:lnTo>
                    <a:pt x="316" y="34"/>
                  </a:lnTo>
                  <a:lnTo>
                    <a:pt x="321" y="37"/>
                  </a:lnTo>
                  <a:lnTo>
                    <a:pt x="326" y="39"/>
                  </a:lnTo>
                  <a:lnTo>
                    <a:pt x="329" y="42"/>
                  </a:lnTo>
                  <a:lnTo>
                    <a:pt x="330" y="47"/>
                  </a:lnTo>
                  <a:lnTo>
                    <a:pt x="331" y="50"/>
                  </a:lnTo>
                  <a:lnTo>
                    <a:pt x="330" y="54"/>
                  </a:lnTo>
                  <a:lnTo>
                    <a:pt x="326" y="57"/>
                  </a:lnTo>
                  <a:lnTo>
                    <a:pt x="326" y="61"/>
                  </a:lnTo>
                  <a:lnTo>
                    <a:pt x="329" y="62"/>
                  </a:lnTo>
                  <a:lnTo>
                    <a:pt x="330" y="66"/>
                  </a:lnTo>
                  <a:lnTo>
                    <a:pt x="330" y="69"/>
                  </a:lnTo>
                  <a:lnTo>
                    <a:pt x="330" y="72"/>
                  </a:lnTo>
                  <a:lnTo>
                    <a:pt x="329" y="80"/>
                  </a:lnTo>
                  <a:lnTo>
                    <a:pt x="329" y="84"/>
                  </a:lnTo>
                  <a:lnTo>
                    <a:pt x="334" y="80"/>
                  </a:lnTo>
                  <a:lnTo>
                    <a:pt x="338" y="79"/>
                  </a:lnTo>
                  <a:lnTo>
                    <a:pt x="342" y="82"/>
                  </a:lnTo>
                  <a:lnTo>
                    <a:pt x="343" y="86"/>
                  </a:lnTo>
                  <a:lnTo>
                    <a:pt x="343" y="90"/>
                  </a:lnTo>
                  <a:lnTo>
                    <a:pt x="349" y="93"/>
                  </a:lnTo>
                  <a:lnTo>
                    <a:pt x="351" y="99"/>
                  </a:lnTo>
                  <a:lnTo>
                    <a:pt x="353" y="102"/>
                  </a:lnTo>
                  <a:lnTo>
                    <a:pt x="359" y="104"/>
                  </a:lnTo>
                  <a:lnTo>
                    <a:pt x="359" y="107"/>
                  </a:lnTo>
                  <a:lnTo>
                    <a:pt x="360" y="110"/>
                  </a:lnTo>
                  <a:lnTo>
                    <a:pt x="364" y="113"/>
                  </a:lnTo>
                  <a:lnTo>
                    <a:pt x="365" y="117"/>
                  </a:lnTo>
                  <a:lnTo>
                    <a:pt x="367" y="121"/>
                  </a:lnTo>
                  <a:lnTo>
                    <a:pt x="371" y="128"/>
                  </a:lnTo>
                  <a:lnTo>
                    <a:pt x="371" y="131"/>
                  </a:lnTo>
                  <a:lnTo>
                    <a:pt x="371" y="135"/>
                  </a:lnTo>
                  <a:lnTo>
                    <a:pt x="371" y="139"/>
                  </a:lnTo>
                  <a:lnTo>
                    <a:pt x="368" y="140"/>
                  </a:lnTo>
                  <a:lnTo>
                    <a:pt x="365" y="144"/>
                  </a:lnTo>
                  <a:lnTo>
                    <a:pt x="361" y="146"/>
                  </a:lnTo>
                  <a:lnTo>
                    <a:pt x="360" y="149"/>
                  </a:lnTo>
                  <a:lnTo>
                    <a:pt x="356" y="155"/>
                  </a:lnTo>
                  <a:lnTo>
                    <a:pt x="356" y="159"/>
                  </a:lnTo>
                  <a:lnTo>
                    <a:pt x="355" y="162"/>
                  </a:lnTo>
                  <a:lnTo>
                    <a:pt x="351" y="167"/>
                  </a:lnTo>
                  <a:lnTo>
                    <a:pt x="350" y="171"/>
                  </a:lnTo>
                  <a:lnTo>
                    <a:pt x="351" y="176"/>
                  </a:lnTo>
                  <a:lnTo>
                    <a:pt x="351" y="179"/>
                  </a:lnTo>
                  <a:lnTo>
                    <a:pt x="343" y="181"/>
                  </a:lnTo>
                  <a:lnTo>
                    <a:pt x="340" y="180"/>
                  </a:lnTo>
                  <a:lnTo>
                    <a:pt x="337" y="180"/>
                  </a:lnTo>
                  <a:lnTo>
                    <a:pt x="336" y="183"/>
                  </a:lnTo>
                  <a:lnTo>
                    <a:pt x="333" y="184"/>
                  </a:lnTo>
                  <a:lnTo>
                    <a:pt x="329" y="182"/>
                  </a:lnTo>
                  <a:lnTo>
                    <a:pt x="326" y="181"/>
                  </a:lnTo>
                  <a:lnTo>
                    <a:pt x="320" y="184"/>
                  </a:lnTo>
                  <a:lnTo>
                    <a:pt x="317" y="189"/>
                  </a:lnTo>
                  <a:lnTo>
                    <a:pt x="315" y="195"/>
                  </a:lnTo>
                  <a:lnTo>
                    <a:pt x="311" y="201"/>
                  </a:lnTo>
                  <a:lnTo>
                    <a:pt x="306" y="201"/>
                  </a:lnTo>
                  <a:lnTo>
                    <a:pt x="303" y="202"/>
                  </a:lnTo>
                  <a:lnTo>
                    <a:pt x="300" y="204"/>
                  </a:lnTo>
                  <a:lnTo>
                    <a:pt x="297" y="204"/>
                  </a:lnTo>
                  <a:lnTo>
                    <a:pt x="289" y="202"/>
                  </a:lnTo>
                  <a:lnTo>
                    <a:pt x="285" y="201"/>
                  </a:lnTo>
                  <a:lnTo>
                    <a:pt x="281" y="197"/>
                  </a:lnTo>
                  <a:lnTo>
                    <a:pt x="280" y="193"/>
                  </a:lnTo>
                  <a:lnTo>
                    <a:pt x="272" y="188"/>
                  </a:lnTo>
                  <a:lnTo>
                    <a:pt x="268" y="185"/>
                  </a:lnTo>
                  <a:lnTo>
                    <a:pt x="259" y="182"/>
                  </a:lnTo>
                  <a:lnTo>
                    <a:pt x="253" y="177"/>
                  </a:lnTo>
                  <a:lnTo>
                    <a:pt x="249" y="176"/>
                  </a:lnTo>
                  <a:lnTo>
                    <a:pt x="246" y="172"/>
                  </a:lnTo>
                  <a:lnTo>
                    <a:pt x="242" y="172"/>
                  </a:lnTo>
                  <a:lnTo>
                    <a:pt x="238" y="171"/>
                  </a:lnTo>
                  <a:lnTo>
                    <a:pt x="234" y="172"/>
                  </a:lnTo>
                  <a:lnTo>
                    <a:pt x="216" y="173"/>
                  </a:lnTo>
                  <a:lnTo>
                    <a:pt x="212" y="170"/>
                  </a:lnTo>
                  <a:lnTo>
                    <a:pt x="211" y="167"/>
                  </a:lnTo>
                  <a:lnTo>
                    <a:pt x="208" y="165"/>
                  </a:lnTo>
                  <a:lnTo>
                    <a:pt x="206" y="163"/>
                  </a:lnTo>
                  <a:lnTo>
                    <a:pt x="204" y="157"/>
                  </a:lnTo>
                  <a:lnTo>
                    <a:pt x="202" y="154"/>
                  </a:lnTo>
                  <a:lnTo>
                    <a:pt x="199" y="152"/>
                  </a:lnTo>
                  <a:lnTo>
                    <a:pt x="199" y="155"/>
                  </a:lnTo>
                  <a:lnTo>
                    <a:pt x="191" y="160"/>
                  </a:lnTo>
                  <a:lnTo>
                    <a:pt x="186" y="169"/>
                  </a:lnTo>
                  <a:lnTo>
                    <a:pt x="183" y="172"/>
                  </a:lnTo>
                  <a:lnTo>
                    <a:pt x="180" y="173"/>
                  </a:lnTo>
                  <a:lnTo>
                    <a:pt x="176" y="171"/>
                  </a:lnTo>
                  <a:lnTo>
                    <a:pt x="173" y="172"/>
                  </a:lnTo>
                  <a:lnTo>
                    <a:pt x="168" y="176"/>
                  </a:lnTo>
                  <a:lnTo>
                    <a:pt x="165" y="177"/>
                  </a:lnTo>
                  <a:lnTo>
                    <a:pt x="156" y="173"/>
                  </a:lnTo>
                  <a:lnTo>
                    <a:pt x="150" y="172"/>
                  </a:lnTo>
                  <a:lnTo>
                    <a:pt x="145" y="174"/>
                  </a:lnTo>
                  <a:lnTo>
                    <a:pt x="142" y="172"/>
                  </a:lnTo>
                  <a:lnTo>
                    <a:pt x="137" y="173"/>
                  </a:lnTo>
                  <a:lnTo>
                    <a:pt x="133" y="176"/>
                  </a:lnTo>
                  <a:lnTo>
                    <a:pt x="122" y="174"/>
                  </a:lnTo>
                  <a:lnTo>
                    <a:pt x="115" y="177"/>
                  </a:lnTo>
                  <a:lnTo>
                    <a:pt x="113" y="182"/>
                  </a:lnTo>
                  <a:lnTo>
                    <a:pt x="110" y="183"/>
                  </a:lnTo>
                  <a:lnTo>
                    <a:pt x="108" y="181"/>
                  </a:lnTo>
                  <a:lnTo>
                    <a:pt x="105" y="177"/>
                  </a:lnTo>
                  <a:lnTo>
                    <a:pt x="103" y="175"/>
                  </a:lnTo>
                  <a:lnTo>
                    <a:pt x="100" y="175"/>
                  </a:lnTo>
                  <a:lnTo>
                    <a:pt x="97" y="178"/>
                  </a:lnTo>
                  <a:lnTo>
                    <a:pt x="89" y="182"/>
                  </a:lnTo>
                  <a:lnTo>
                    <a:pt x="85" y="180"/>
                  </a:lnTo>
                  <a:lnTo>
                    <a:pt x="80" y="179"/>
                  </a:lnTo>
                  <a:lnTo>
                    <a:pt x="65" y="183"/>
                  </a:lnTo>
                  <a:lnTo>
                    <a:pt x="62" y="181"/>
                  </a:lnTo>
                  <a:lnTo>
                    <a:pt x="59" y="181"/>
                  </a:lnTo>
                  <a:lnTo>
                    <a:pt x="40" y="194"/>
                  </a:lnTo>
                  <a:lnTo>
                    <a:pt x="35" y="195"/>
                  </a:lnTo>
                  <a:lnTo>
                    <a:pt x="27" y="204"/>
                  </a:lnTo>
                  <a:lnTo>
                    <a:pt x="24" y="205"/>
                  </a:lnTo>
                  <a:lnTo>
                    <a:pt x="21" y="208"/>
                  </a:lnTo>
                  <a:lnTo>
                    <a:pt x="19" y="212"/>
                  </a:lnTo>
                  <a:lnTo>
                    <a:pt x="19" y="215"/>
                  </a:lnTo>
                  <a:lnTo>
                    <a:pt x="17" y="220"/>
                  </a:lnTo>
                  <a:lnTo>
                    <a:pt x="12" y="221"/>
                  </a:lnTo>
                  <a:lnTo>
                    <a:pt x="9" y="218"/>
                  </a:lnTo>
                  <a:lnTo>
                    <a:pt x="8" y="215"/>
                  </a:lnTo>
                  <a:lnTo>
                    <a:pt x="5" y="210"/>
                  </a:lnTo>
                  <a:lnTo>
                    <a:pt x="3" y="206"/>
                  </a:lnTo>
                  <a:lnTo>
                    <a:pt x="4" y="203"/>
                  </a:lnTo>
                  <a:lnTo>
                    <a:pt x="2" y="198"/>
                  </a:lnTo>
                  <a:lnTo>
                    <a:pt x="2" y="193"/>
                  </a:lnTo>
                  <a:lnTo>
                    <a:pt x="2" y="190"/>
                  </a:lnTo>
                  <a:lnTo>
                    <a:pt x="2" y="186"/>
                  </a:lnTo>
                  <a:lnTo>
                    <a:pt x="1" y="182"/>
                  </a:lnTo>
                  <a:lnTo>
                    <a:pt x="4" y="185"/>
                  </a:lnTo>
                  <a:lnTo>
                    <a:pt x="4" y="187"/>
                  </a:lnTo>
                  <a:lnTo>
                    <a:pt x="4" y="191"/>
                  </a:lnTo>
                  <a:lnTo>
                    <a:pt x="7" y="192"/>
                  </a:lnTo>
                  <a:lnTo>
                    <a:pt x="6" y="189"/>
                  </a:lnTo>
                  <a:lnTo>
                    <a:pt x="5" y="186"/>
                  </a:lnTo>
                  <a:lnTo>
                    <a:pt x="5" y="183"/>
                  </a:lnTo>
                  <a:lnTo>
                    <a:pt x="3" y="180"/>
                  </a:lnTo>
                  <a:lnTo>
                    <a:pt x="0" y="178"/>
                  </a:lnTo>
                  <a:lnTo>
                    <a:pt x="1" y="174"/>
                  </a:lnTo>
                  <a:lnTo>
                    <a:pt x="1" y="168"/>
                  </a:lnTo>
                  <a:lnTo>
                    <a:pt x="2" y="165"/>
                  </a:lnTo>
                  <a:lnTo>
                    <a:pt x="1" y="157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3" y="147"/>
                  </a:lnTo>
                  <a:lnTo>
                    <a:pt x="7" y="144"/>
                  </a:lnTo>
                  <a:lnTo>
                    <a:pt x="9" y="140"/>
                  </a:lnTo>
                  <a:lnTo>
                    <a:pt x="12" y="135"/>
                  </a:lnTo>
                  <a:lnTo>
                    <a:pt x="14" y="131"/>
                  </a:lnTo>
                  <a:lnTo>
                    <a:pt x="14" y="126"/>
                  </a:lnTo>
                  <a:lnTo>
                    <a:pt x="13" y="122"/>
                  </a:lnTo>
                  <a:lnTo>
                    <a:pt x="12" y="119"/>
                  </a:lnTo>
                  <a:lnTo>
                    <a:pt x="12" y="116"/>
                  </a:lnTo>
                  <a:lnTo>
                    <a:pt x="11" y="110"/>
                  </a:lnTo>
                  <a:lnTo>
                    <a:pt x="11" y="107"/>
                  </a:lnTo>
                  <a:lnTo>
                    <a:pt x="12" y="103"/>
                  </a:lnTo>
                  <a:lnTo>
                    <a:pt x="14" y="97"/>
                  </a:lnTo>
                  <a:lnTo>
                    <a:pt x="17" y="92"/>
                  </a:lnTo>
                  <a:lnTo>
                    <a:pt x="21" y="80"/>
                  </a:lnTo>
                  <a:lnTo>
                    <a:pt x="24" y="77"/>
                  </a:lnTo>
                  <a:lnTo>
                    <a:pt x="33" y="75"/>
                  </a:lnTo>
                  <a:lnTo>
                    <a:pt x="56" y="56"/>
                  </a:lnTo>
                  <a:lnTo>
                    <a:pt x="60" y="53"/>
                  </a:lnTo>
                  <a:lnTo>
                    <a:pt x="62" y="58"/>
                  </a:lnTo>
                  <a:lnTo>
                    <a:pt x="63" y="63"/>
                  </a:lnTo>
                  <a:lnTo>
                    <a:pt x="64" y="66"/>
                  </a:lnTo>
                  <a:lnTo>
                    <a:pt x="67" y="69"/>
                  </a:lnTo>
                  <a:lnTo>
                    <a:pt x="80" y="77"/>
                  </a:lnTo>
                  <a:lnTo>
                    <a:pt x="84" y="81"/>
                  </a:lnTo>
                  <a:lnTo>
                    <a:pt x="89" y="83"/>
                  </a:lnTo>
                  <a:lnTo>
                    <a:pt x="93" y="84"/>
                  </a:lnTo>
                  <a:lnTo>
                    <a:pt x="95" y="85"/>
                  </a:lnTo>
                  <a:lnTo>
                    <a:pt x="98" y="89"/>
                  </a:lnTo>
                  <a:lnTo>
                    <a:pt x="99" y="92"/>
                  </a:lnTo>
                  <a:lnTo>
                    <a:pt x="100" y="96"/>
                  </a:lnTo>
                  <a:lnTo>
                    <a:pt x="103" y="99"/>
                  </a:lnTo>
                  <a:lnTo>
                    <a:pt x="106" y="107"/>
                  </a:lnTo>
                  <a:lnTo>
                    <a:pt x="108" y="109"/>
                  </a:lnTo>
                  <a:lnTo>
                    <a:pt x="111" y="111"/>
                  </a:lnTo>
                  <a:lnTo>
                    <a:pt x="115" y="112"/>
                  </a:lnTo>
                  <a:lnTo>
                    <a:pt x="120" y="112"/>
                  </a:lnTo>
                  <a:lnTo>
                    <a:pt x="124" y="115"/>
                  </a:lnTo>
                  <a:lnTo>
                    <a:pt x="127" y="116"/>
                  </a:lnTo>
                  <a:lnTo>
                    <a:pt x="130" y="116"/>
                  </a:lnTo>
                  <a:lnTo>
                    <a:pt x="138" y="112"/>
                  </a:lnTo>
                  <a:lnTo>
                    <a:pt x="142" y="109"/>
                  </a:lnTo>
                  <a:lnTo>
                    <a:pt x="145" y="103"/>
                  </a:lnTo>
                  <a:lnTo>
                    <a:pt x="153" y="97"/>
                  </a:lnTo>
                  <a:lnTo>
                    <a:pt x="154" y="93"/>
                  </a:lnTo>
                  <a:lnTo>
                    <a:pt x="156" y="90"/>
                  </a:lnTo>
                  <a:lnTo>
                    <a:pt x="159" y="85"/>
                  </a:lnTo>
                  <a:lnTo>
                    <a:pt x="159" y="79"/>
                  </a:lnTo>
                  <a:lnTo>
                    <a:pt x="158" y="75"/>
                  </a:lnTo>
                  <a:lnTo>
                    <a:pt x="154" y="64"/>
                  </a:lnTo>
                  <a:lnTo>
                    <a:pt x="154" y="60"/>
                  </a:lnTo>
                  <a:lnTo>
                    <a:pt x="152" y="57"/>
                  </a:lnTo>
                  <a:lnTo>
                    <a:pt x="151" y="53"/>
                  </a:lnTo>
                  <a:lnTo>
                    <a:pt x="151" y="50"/>
                  </a:lnTo>
                  <a:lnTo>
                    <a:pt x="150" y="45"/>
                  </a:lnTo>
                  <a:lnTo>
                    <a:pt x="146" y="40"/>
                  </a:lnTo>
                  <a:lnTo>
                    <a:pt x="145" y="37"/>
                  </a:lnTo>
                  <a:lnTo>
                    <a:pt x="143" y="33"/>
                  </a:lnTo>
                  <a:lnTo>
                    <a:pt x="143" y="30"/>
                  </a:lnTo>
                  <a:lnTo>
                    <a:pt x="145" y="28"/>
                  </a:lnTo>
                  <a:lnTo>
                    <a:pt x="148" y="27"/>
                  </a:lnTo>
                  <a:lnTo>
                    <a:pt x="148" y="23"/>
                  </a:lnTo>
                  <a:lnTo>
                    <a:pt x="150" y="21"/>
                  </a:lnTo>
                  <a:lnTo>
                    <a:pt x="152" y="18"/>
                  </a:lnTo>
                  <a:lnTo>
                    <a:pt x="157" y="17"/>
                  </a:lnTo>
                  <a:lnTo>
                    <a:pt x="160" y="16"/>
                  </a:lnTo>
                  <a:lnTo>
                    <a:pt x="161" y="13"/>
                  </a:lnTo>
                  <a:lnTo>
                    <a:pt x="166" y="13"/>
                  </a:lnTo>
                  <a:lnTo>
                    <a:pt x="169" y="10"/>
                  </a:lnTo>
                  <a:lnTo>
                    <a:pt x="172" y="9"/>
                  </a:lnTo>
                  <a:lnTo>
                    <a:pt x="176" y="3"/>
                  </a:lnTo>
                  <a:lnTo>
                    <a:pt x="180" y="1"/>
                  </a:lnTo>
                  <a:lnTo>
                    <a:pt x="183" y="3"/>
                  </a:lnTo>
                  <a:lnTo>
                    <a:pt x="185" y="7"/>
                  </a:lnTo>
                  <a:lnTo>
                    <a:pt x="187" y="6"/>
                  </a:lnTo>
                  <a:lnTo>
                    <a:pt x="187" y="4"/>
                  </a:lnTo>
                  <a:lnTo>
                    <a:pt x="185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73" name="LT"/>
            <p:cNvSpPr>
              <a:spLocks noEditPoints="1"/>
            </p:cNvSpPr>
            <p:nvPr/>
          </p:nvSpPr>
          <p:spPr bwMode="auto">
            <a:xfrm>
              <a:off x="6490373" y="3291826"/>
              <a:ext cx="594733" cy="441957"/>
            </a:xfrm>
            <a:custGeom>
              <a:avLst/>
              <a:gdLst>
                <a:gd name="T0" fmla="*/ 13 w 312"/>
                <a:gd name="T1" fmla="*/ 118 h 245"/>
                <a:gd name="T2" fmla="*/ 12 w 312"/>
                <a:gd name="T3" fmla="*/ 132 h 245"/>
                <a:gd name="T4" fmla="*/ 9 w 312"/>
                <a:gd name="T5" fmla="*/ 136 h 245"/>
                <a:gd name="T6" fmla="*/ 10 w 312"/>
                <a:gd name="T7" fmla="*/ 112 h 245"/>
                <a:gd name="T8" fmla="*/ 194 w 312"/>
                <a:gd name="T9" fmla="*/ 4 h 245"/>
                <a:gd name="T10" fmla="*/ 202 w 312"/>
                <a:gd name="T11" fmla="*/ 17 h 245"/>
                <a:gd name="T12" fmla="*/ 231 w 312"/>
                <a:gd name="T13" fmla="*/ 19 h 245"/>
                <a:gd name="T14" fmla="*/ 249 w 312"/>
                <a:gd name="T15" fmla="*/ 29 h 245"/>
                <a:gd name="T16" fmla="*/ 271 w 312"/>
                <a:gd name="T17" fmla="*/ 44 h 245"/>
                <a:gd name="T18" fmla="*/ 290 w 312"/>
                <a:gd name="T19" fmla="*/ 51 h 245"/>
                <a:gd name="T20" fmla="*/ 293 w 312"/>
                <a:gd name="T21" fmla="*/ 63 h 245"/>
                <a:gd name="T22" fmla="*/ 293 w 312"/>
                <a:gd name="T23" fmla="*/ 77 h 245"/>
                <a:gd name="T24" fmla="*/ 302 w 312"/>
                <a:gd name="T25" fmla="*/ 82 h 245"/>
                <a:gd name="T26" fmla="*/ 307 w 312"/>
                <a:gd name="T27" fmla="*/ 91 h 245"/>
                <a:gd name="T28" fmla="*/ 289 w 312"/>
                <a:gd name="T29" fmla="*/ 101 h 245"/>
                <a:gd name="T30" fmla="*/ 286 w 312"/>
                <a:gd name="T31" fmla="*/ 116 h 245"/>
                <a:gd name="T32" fmla="*/ 274 w 312"/>
                <a:gd name="T33" fmla="*/ 124 h 245"/>
                <a:gd name="T34" fmla="*/ 268 w 312"/>
                <a:gd name="T35" fmla="*/ 135 h 245"/>
                <a:gd name="T36" fmla="*/ 268 w 312"/>
                <a:gd name="T37" fmla="*/ 151 h 245"/>
                <a:gd name="T38" fmla="*/ 268 w 312"/>
                <a:gd name="T39" fmla="*/ 166 h 245"/>
                <a:gd name="T40" fmla="*/ 266 w 312"/>
                <a:gd name="T41" fmla="*/ 182 h 245"/>
                <a:gd name="T42" fmla="*/ 275 w 312"/>
                <a:gd name="T43" fmla="*/ 186 h 245"/>
                <a:gd name="T44" fmla="*/ 280 w 312"/>
                <a:gd name="T45" fmla="*/ 200 h 245"/>
                <a:gd name="T46" fmla="*/ 268 w 312"/>
                <a:gd name="T47" fmla="*/ 199 h 245"/>
                <a:gd name="T48" fmla="*/ 261 w 312"/>
                <a:gd name="T49" fmla="*/ 190 h 245"/>
                <a:gd name="T50" fmla="*/ 250 w 312"/>
                <a:gd name="T51" fmla="*/ 202 h 245"/>
                <a:gd name="T52" fmla="*/ 236 w 312"/>
                <a:gd name="T53" fmla="*/ 209 h 245"/>
                <a:gd name="T54" fmla="*/ 234 w 312"/>
                <a:gd name="T55" fmla="*/ 222 h 245"/>
                <a:gd name="T56" fmla="*/ 221 w 312"/>
                <a:gd name="T57" fmla="*/ 228 h 245"/>
                <a:gd name="T58" fmla="*/ 207 w 312"/>
                <a:gd name="T59" fmla="*/ 239 h 245"/>
                <a:gd name="T60" fmla="*/ 191 w 312"/>
                <a:gd name="T61" fmla="*/ 239 h 245"/>
                <a:gd name="T62" fmla="*/ 175 w 312"/>
                <a:gd name="T63" fmla="*/ 243 h 245"/>
                <a:gd name="T64" fmla="*/ 163 w 312"/>
                <a:gd name="T65" fmla="*/ 237 h 245"/>
                <a:gd name="T66" fmla="*/ 157 w 312"/>
                <a:gd name="T67" fmla="*/ 223 h 245"/>
                <a:gd name="T68" fmla="*/ 144 w 312"/>
                <a:gd name="T69" fmla="*/ 217 h 245"/>
                <a:gd name="T70" fmla="*/ 132 w 312"/>
                <a:gd name="T71" fmla="*/ 211 h 245"/>
                <a:gd name="T72" fmla="*/ 122 w 312"/>
                <a:gd name="T73" fmla="*/ 207 h 245"/>
                <a:gd name="T74" fmla="*/ 112 w 312"/>
                <a:gd name="T75" fmla="*/ 204 h 245"/>
                <a:gd name="T76" fmla="*/ 110 w 312"/>
                <a:gd name="T77" fmla="*/ 186 h 245"/>
                <a:gd name="T78" fmla="*/ 114 w 312"/>
                <a:gd name="T79" fmla="*/ 173 h 245"/>
                <a:gd name="T80" fmla="*/ 106 w 312"/>
                <a:gd name="T81" fmla="*/ 159 h 245"/>
                <a:gd name="T82" fmla="*/ 96 w 312"/>
                <a:gd name="T83" fmla="*/ 149 h 245"/>
                <a:gd name="T84" fmla="*/ 71 w 312"/>
                <a:gd name="T85" fmla="*/ 156 h 245"/>
                <a:gd name="T86" fmla="*/ 58 w 312"/>
                <a:gd name="T87" fmla="*/ 152 h 245"/>
                <a:gd name="T88" fmla="*/ 43 w 312"/>
                <a:gd name="T89" fmla="*/ 146 h 245"/>
                <a:gd name="T90" fmla="*/ 25 w 312"/>
                <a:gd name="T91" fmla="*/ 144 h 245"/>
                <a:gd name="T92" fmla="*/ 19 w 312"/>
                <a:gd name="T93" fmla="*/ 136 h 245"/>
                <a:gd name="T94" fmla="*/ 18 w 312"/>
                <a:gd name="T95" fmla="*/ 120 h 245"/>
                <a:gd name="T96" fmla="*/ 12 w 312"/>
                <a:gd name="T97" fmla="*/ 104 h 245"/>
                <a:gd name="T98" fmla="*/ 2 w 312"/>
                <a:gd name="T99" fmla="*/ 83 h 245"/>
                <a:gd name="T100" fmla="*/ 5 w 312"/>
                <a:gd name="T101" fmla="*/ 68 h 245"/>
                <a:gd name="T102" fmla="*/ 17 w 312"/>
                <a:gd name="T103" fmla="*/ 52 h 245"/>
                <a:gd name="T104" fmla="*/ 51 w 312"/>
                <a:gd name="T105" fmla="*/ 28 h 245"/>
                <a:gd name="T106" fmla="*/ 78 w 312"/>
                <a:gd name="T107" fmla="*/ 29 h 245"/>
                <a:gd name="T108" fmla="*/ 95 w 312"/>
                <a:gd name="T109" fmla="*/ 24 h 245"/>
                <a:gd name="T110" fmla="*/ 105 w 312"/>
                <a:gd name="T111" fmla="*/ 26 h 245"/>
                <a:gd name="T112" fmla="*/ 130 w 312"/>
                <a:gd name="T113" fmla="*/ 20 h 245"/>
                <a:gd name="T114" fmla="*/ 152 w 312"/>
                <a:gd name="T115" fmla="*/ 23 h 245"/>
                <a:gd name="T116" fmla="*/ 170 w 312"/>
                <a:gd name="T117" fmla="*/ 20 h 245"/>
                <a:gd name="T118" fmla="*/ 187 w 312"/>
                <a:gd name="T119" fmla="*/ 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45">
                  <a:moveTo>
                    <a:pt x="9" y="103"/>
                  </a:moveTo>
                  <a:lnTo>
                    <a:pt x="11" y="106"/>
                  </a:lnTo>
                  <a:lnTo>
                    <a:pt x="13" y="115"/>
                  </a:lnTo>
                  <a:lnTo>
                    <a:pt x="13" y="118"/>
                  </a:lnTo>
                  <a:lnTo>
                    <a:pt x="13" y="123"/>
                  </a:lnTo>
                  <a:lnTo>
                    <a:pt x="12" y="126"/>
                  </a:lnTo>
                  <a:lnTo>
                    <a:pt x="13" y="128"/>
                  </a:lnTo>
                  <a:lnTo>
                    <a:pt x="12" y="132"/>
                  </a:lnTo>
                  <a:lnTo>
                    <a:pt x="12" y="136"/>
                  </a:lnTo>
                  <a:lnTo>
                    <a:pt x="10" y="143"/>
                  </a:lnTo>
                  <a:lnTo>
                    <a:pt x="5" y="143"/>
                  </a:lnTo>
                  <a:lnTo>
                    <a:pt x="9" y="136"/>
                  </a:lnTo>
                  <a:lnTo>
                    <a:pt x="10" y="130"/>
                  </a:lnTo>
                  <a:lnTo>
                    <a:pt x="11" y="122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9" y="103"/>
                  </a:lnTo>
                  <a:close/>
                  <a:moveTo>
                    <a:pt x="189" y="0"/>
                  </a:moveTo>
                  <a:lnTo>
                    <a:pt x="192" y="1"/>
                  </a:lnTo>
                  <a:lnTo>
                    <a:pt x="194" y="4"/>
                  </a:lnTo>
                  <a:lnTo>
                    <a:pt x="196" y="10"/>
                  </a:lnTo>
                  <a:lnTo>
                    <a:pt x="198" y="12"/>
                  </a:lnTo>
                  <a:lnTo>
                    <a:pt x="201" y="14"/>
                  </a:lnTo>
                  <a:lnTo>
                    <a:pt x="202" y="17"/>
                  </a:lnTo>
                  <a:lnTo>
                    <a:pt x="204" y="19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31" y="19"/>
                  </a:lnTo>
                  <a:lnTo>
                    <a:pt x="235" y="18"/>
                  </a:lnTo>
                  <a:lnTo>
                    <a:pt x="238" y="22"/>
                  </a:lnTo>
                  <a:lnTo>
                    <a:pt x="243" y="24"/>
                  </a:lnTo>
                  <a:lnTo>
                    <a:pt x="249" y="29"/>
                  </a:lnTo>
                  <a:lnTo>
                    <a:pt x="258" y="32"/>
                  </a:lnTo>
                  <a:lnTo>
                    <a:pt x="262" y="35"/>
                  </a:lnTo>
                  <a:lnTo>
                    <a:pt x="268" y="38"/>
                  </a:lnTo>
                  <a:lnTo>
                    <a:pt x="271" y="44"/>
                  </a:lnTo>
                  <a:lnTo>
                    <a:pt x="275" y="48"/>
                  </a:lnTo>
                  <a:lnTo>
                    <a:pt x="279" y="49"/>
                  </a:lnTo>
                  <a:lnTo>
                    <a:pt x="287" y="51"/>
                  </a:lnTo>
                  <a:lnTo>
                    <a:pt x="290" y="51"/>
                  </a:lnTo>
                  <a:lnTo>
                    <a:pt x="293" y="51"/>
                  </a:lnTo>
                  <a:lnTo>
                    <a:pt x="294" y="55"/>
                  </a:lnTo>
                  <a:lnTo>
                    <a:pt x="295" y="60"/>
                  </a:lnTo>
                  <a:lnTo>
                    <a:pt x="293" y="63"/>
                  </a:lnTo>
                  <a:lnTo>
                    <a:pt x="293" y="67"/>
                  </a:lnTo>
                  <a:lnTo>
                    <a:pt x="295" y="70"/>
                  </a:lnTo>
                  <a:lnTo>
                    <a:pt x="293" y="73"/>
                  </a:lnTo>
                  <a:lnTo>
                    <a:pt x="293" y="77"/>
                  </a:lnTo>
                  <a:lnTo>
                    <a:pt x="292" y="80"/>
                  </a:lnTo>
                  <a:lnTo>
                    <a:pt x="293" y="83"/>
                  </a:lnTo>
                  <a:lnTo>
                    <a:pt x="297" y="84"/>
                  </a:lnTo>
                  <a:lnTo>
                    <a:pt x="302" y="82"/>
                  </a:lnTo>
                  <a:lnTo>
                    <a:pt x="310" y="82"/>
                  </a:lnTo>
                  <a:lnTo>
                    <a:pt x="312" y="85"/>
                  </a:lnTo>
                  <a:lnTo>
                    <a:pt x="308" y="88"/>
                  </a:lnTo>
                  <a:lnTo>
                    <a:pt x="307" y="91"/>
                  </a:lnTo>
                  <a:lnTo>
                    <a:pt x="306" y="96"/>
                  </a:lnTo>
                  <a:lnTo>
                    <a:pt x="306" y="98"/>
                  </a:lnTo>
                  <a:lnTo>
                    <a:pt x="299" y="99"/>
                  </a:lnTo>
                  <a:lnTo>
                    <a:pt x="289" y="101"/>
                  </a:lnTo>
                  <a:lnTo>
                    <a:pt x="287" y="102"/>
                  </a:lnTo>
                  <a:lnTo>
                    <a:pt x="286" y="105"/>
                  </a:lnTo>
                  <a:lnTo>
                    <a:pt x="287" y="108"/>
                  </a:lnTo>
                  <a:lnTo>
                    <a:pt x="286" y="116"/>
                  </a:lnTo>
                  <a:lnTo>
                    <a:pt x="285" y="119"/>
                  </a:lnTo>
                  <a:lnTo>
                    <a:pt x="283" y="122"/>
                  </a:lnTo>
                  <a:lnTo>
                    <a:pt x="277" y="124"/>
                  </a:lnTo>
                  <a:lnTo>
                    <a:pt x="274" y="124"/>
                  </a:lnTo>
                  <a:lnTo>
                    <a:pt x="271" y="126"/>
                  </a:lnTo>
                  <a:lnTo>
                    <a:pt x="271" y="129"/>
                  </a:lnTo>
                  <a:lnTo>
                    <a:pt x="269" y="132"/>
                  </a:lnTo>
                  <a:lnTo>
                    <a:pt x="268" y="135"/>
                  </a:lnTo>
                  <a:lnTo>
                    <a:pt x="269" y="137"/>
                  </a:lnTo>
                  <a:lnTo>
                    <a:pt x="267" y="141"/>
                  </a:lnTo>
                  <a:lnTo>
                    <a:pt x="268" y="148"/>
                  </a:lnTo>
                  <a:lnTo>
                    <a:pt x="268" y="151"/>
                  </a:lnTo>
                  <a:lnTo>
                    <a:pt x="269" y="154"/>
                  </a:lnTo>
                  <a:lnTo>
                    <a:pt x="271" y="157"/>
                  </a:lnTo>
                  <a:lnTo>
                    <a:pt x="272" y="161"/>
                  </a:lnTo>
                  <a:lnTo>
                    <a:pt x="268" y="166"/>
                  </a:lnTo>
                  <a:lnTo>
                    <a:pt x="267" y="169"/>
                  </a:lnTo>
                  <a:lnTo>
                    <a:pt x="268" y="174"/>
                  </a:lnTo>
                  <a:lnTo>
                    <a:pt x="268" y="178"/>
                  </a:lnTo>
                  <a:lnTo>
                    <a:pt x="266" y="182"/>
                  </a:lnTo>
                  <a:lnTo>
                    <a:pt x="266" y="187"/>
                  </a:lnTo>
                  <a:lnTo>
                    <a:pt x="270" y="187"/>
                  </a:lnTo>
                  <a:lnTo>
                    <a:pt x="273" y="185"/>
                  </a:lnTo>
                  <a:lnTo>
                    <a:pt x="275" y="186"/>
                  </a:lnTo>
                  <a:lnTo>
                    <a:pt x="278" y="188"/>
                  </a:lnTo>
                  <a:lnTo>
                    <a:pt x="280" y="190"/>
                  </a:lnTo>
                  <a:lnTo>
                    <a:pt x="282" y="197"/>
                  </a:lnTo>
                  <a:lnTo>
                    <a:pt x="280" y="200"/>
                  </a:lnTo>
                  <a:lnTo>
                    <a:pt x="276" y="202"/>
                  </a:lnTo>
                  <a:lnTo>
                    <a:pt x="270" y="203"/>
                  </a:lnTo>
                  <a:lnTo>
                    <a:pt x="267" y="202"/>
                  </a:lnTo>
                  <a:lnTo>
                    <a:pt x="268" y="199"/>
                  </a:lnTo>
                  <a:lnTo>
                    <a:pt x="266" y="196"/>
                  </a:lnTo>
                  <a:lnTo>
                    <a:pt x="269" y="195"/>
                  </a:lnTo>
                  <a:lnTo>
                    <a:pt x="264" y="190"/>
                  </a:lnTo>
                  <a:lnTo>
                    <a:pt x="261" y="190"/>
                  </a:lnTo>
                  <a:lnTo>
                    <a:pt x="260" y="194"/>
                  </a:lnTo>
                  <a:lnTo>
                    <a:pt x="255" y="196"/>
                  </a:lnTo>
                  <a:lnTo>
                    <a:pt x="251" y="196"/>
                  </a:lnTo>
                  <a:lnTo>
                    <a:pt x="250" y="202"/>
                  </a:lnTo>
                  <a:lnTo>
                    <a:pt x="248" y="207"/>
                  </a:lnTo>
                  <a:lnTo>
                    <a:pt x="243" y="210"/>
                  </a:lnTo>
                  <a:lnTo>
                    <a:pt x="239" y="209"/>
                  </a:lnTo>
                  <a:lnTo>
                    <a:pt x="236" y="209"/>
                  </a:lnTo>
                  <a:lnTo>
                    <a:pt x="234" y="210"/>
                  </a:lnTo>
                  <a:lnTo>
                    <a:pt x="231" y="215"/>
                  </a:lnTo>
                  <a:lnTo>
                    <a:pt x="233" y="219"/>
                  </a:lnTo>
                  <a:lnTo>
                    <a:pt x="234" y="222"/>
                  </a:lnTo>
                  <a:lnTo>
                    <a:pt x="235" y="226"/>
                  </a:lnTo>
                  <a:lnTo>
                    <a:pt x="230" y="228"/>
                  </a:lnTo>
                  <a:lnTo>
                    <a:pt x="227" y="226"/>
                  </a:lnTo>
                  <a:lnTo>
                    <a:pt x="221" y="228"/>
                  </a:lnTo>
                  <a:lnTo>
                    <a:pt x="219" y="230"/>
                  </a:lnTo>
                  <a:lnTo>
                    <a:pt x="214" y="237"/>
                  </a:lnTo>
                  <a:lnTo>
                    <a:pt x="211" y="239"/>
                  </a:lnTo>
                  <a:lnTo>
                    <a:pt x="207" y="239"/>
                  </a:lnTo>
                  <a:lnTo>
                    <a:pt x="204" y="236"/>
                  </a:lnTo>
                  <a:lnTo>
                    <a:pt x="200" y="234"/>
                  </a:lnTo>
                  <a:lnTo>
                    <a:pt x="195" y="237"/>
                  </a:lnTo>
                  <a:lnTo>
                    <a:pt x="191" y="239"/>
                  </a:lnTo>
                  <a:lnTo>
                    <a:pt x="188" y="238"/>
                  </a:lnTo>
                  <a:lnTo>
                    <a:pt x="183" y="241"/>
                  </a:lnTo>
                  <a:lnTo>
                    <a:pt x="180" y="241"/>
                  </a:lnTo>
                  <a:lnTo>
                    <a:pt x="175" y="243"/>
                  </a:lnTo>
                  <a:lnTo>
                    <a:pt x="171" y="245"/>
                  </a:lnTo>
                  <a:lnTo>
                    <a:pt x="164" y="243"/>
                  </a:lnTo>
                  <a:lnTo>
                    <a:pt x="162" y="240"/>
                  </a:lnTo>
                  <a:lnTo>
                    <a:pt x="163" y="237"/>
                  </a:lnTo>
                  <a:lnTo>
                    <a:pt x="163" y="233"/>
                  </a:lnTo>
                  <a:lnTo>
                    <a:pt x="161" y="229"/>
                  </a:lnTo>
                  <a:lnTo>
                    <a:pt x="159" y="226"/>
                  </a:lnTo>
                  <a:lnTo>
                    <a:pt x="157" y="223"/>
                  </a:lnTo>
                  <a:lnTo>
                    <a:pt x="155" y="222"/>
                  </a:lnTo>
                  <a:lnTo>
                    <a:pt x="152" y="220"/>
                  </a:lnTo>
                  <a:lnTo>
                    <a:pt x="149" y="218"/>
                  </a:lnTo>
                  <a:lnTo>
                    <a:pt x="144" y="217"/>
                  </a:lnTo>
                  <a:lnTo>
                    <a:pt x="142" y="216"/>
                  </a:lnTo>
                  <a:lnTo>
                    <a:pt x="138" y="214"/>
                  </a:lnTo>
                  <a:lnTo>
                    <a:pt x="134" y="215"/>
                  </a:lnTo>
                  <a:lnTo>
                    <a:pt x="132" y="211"/>
                  </a:lnTo>
                  <a:lnTo>
                    <a:pt x="130" y="210"/>
                  </a:lnTo>
                  <a:lnTo>
                    <a:pt x="128" y="208"/>
                  </a:lnTo>
                  <a:lnTo>
                    <a:pt x="125" y="209"/>
                  </a:lnTo>
                  <a:lnTo>
                    <a:pt x="122" y="207"/>
                  </a:lnTo>
                  <a:lnTo>
                    <a:pt x="120" y="208"/>
                  </a:lnTo>
                  <a:lnTo>
                    <a:pt x="118" y="212"/>
                  </a:lnTo>
                  <a:lnTo>
                    <a:pt x="114" y="207"/>
                  </a:lnTo>
                  <a:lnTo>
                    <a:pt x="112" y="204"/>
                  </a:lnTo>
                  <a:lnTo>
                    <a:pt x="111" y="201"/>
                  </a:lnTo>
                  <a:lnTo>
                    <a:pt x="110" y="194"/>
                  </a:lnTo>
                  <a:lnTo>
                    <a:pt x="110" y="189"/>
                  </a:lnTo>
                  <a:lnTo>
                    <a:pt x="110" y="186"/>
                  </a:lnTo>
                  <a:lnTo>
                    <a:pt x="109" y="184"/>
                  </a:lnTo>
                  <a:lnTo>
                    <a:pt x="110" y="181"/>
                  </a:lnTo>
                  <a:lnTo>
                    <a:pt x="111" y="177"/>
                  </a:lnTo>
                  <a:lnTo>
                    <a:pt x="114" y="173"/>
                  </a:lnTo>
                  <a:lnTo>
                    <a:pt x="115" y="169"/>
                  </a:lnTo>
                  <a:lnTo>
                    <a:pt x="113" y="164"/>
                  </a:lnTo>
                  <a:lnTo>
                    <a:pt x="108" y="161"/>
                  </a:lnTo>
                  <a:lnTo>
                    <a:pt x="106" y="159"/>
                  </a:lnTo>
                  <a:lnTo>
                    <a:pt x="102" y="158"/>
                  </a:lnTo>
                  <a:lnTo>
                    <a:pt x="99" y="155"/>
                  </a:lnTo>
                  <a:lnTo>
                    <a:pt x="97" y="151"/>
                  </a:lnTo>
                  <a:lnTo>
                    <a:pt x="96" y="149"/>
                  </a:lnTo>
                  <a:lnTo>
                    <a:pt x="89" y="151"/>
                  </a:lnTo>
                  <a:lnTo>
                    <a:pt x="78" y="151"/>
                  </a:lnTo>
                  <a:lnTo>
                    <a:pt x="73" y="154"/>
                  </a:lnTo>
                  <a:lnTo>
                    <a:pt x="71" y="156"/>
                  </a:lnTo>
                  <a:lnTo>
                    <a:pt x="68" y="156"/>
                  </a:lnTo>
                  <a:lnTo>
                    <a:pt x="66" y="153"/>
                  </a:lnTo>
                  <a:lnTo>
                    <a:pt x="64" y="152"/>
                  </a:lnTo>
                  <a:lnTo>
                    <a:pt x="58" y="152"/>
                  </a:lnTo>
                  <a:lnTo>
                    <a:pt x="55" y="150"/>
                  </a:lnTo>
                  <a:lnTo>
                    <a:pt x="51" y="150"/>
                  </a:lnTo>
                  <a:lnTo>
                    <a:pt x="45" y="146"/>
                  </a:lnTo>
                  <a:lnTo>
                    <a:pt x="43" y="146"/>
                  </a:lnTo>
                  <a:lnTo>
                    <a:pt x="37" y="146"/>
                  </a:lnTo>
                  <a:lnTo>
                    <a:pt x="31" y="140"/>
                  </a:lnTo>
                  <a:lnTo>
                    <a:pt x="28" y="139"/>
                  </a:lnTo>
                  <a:lnTo>
                    <a:pt x="25" y="144"/>
                  </a:lnTo>
                  <a:lnTo>
                    <a:pt x="24" y="140"/>
                  </a:lnTo>
                  <a:lnTo>
                    <a:pt x="24" y="137"/>
                  </a:lnTo>
                  <a:lnTo>
                    <a:pt x="22" y="135"/>
                  </a:lnTo>
                  <a:lnTo>
                    <a:pt x="19" y="136"/>
                  </a:lnTo>
                  <a:lnTo>
                    <a:pt x="20" y="130"/>
                  </a:lnTo>
                  <a:lnTo>
                    <a:pt x="21" y="126"/>
                  </a:lnTo>
                  <a:lnTo>
                    <a:pt x="19" y="122"/>
                  </a:lnTo>
                  <a:lnTo>
                    <a:pt x="18" y="120"/>
                  </a:lnTo>
                  <a:lnTo>
                    <a:pt x="16" y="117"/>
                  </a:lnTo>
                  <a:lnTo>
                    <a:pt x="16" y="113"/>
                  </a:lnTo>
                  <a:lnTo>
                    <a:pt x="13" y="107"/>
                  </a:lnTo>
                  <a:lnTo>
                    <a:pt x="12" y="104"/>
                  </a:lnTo>
                  <a:lnTo>
                    <a:pt x="9" y="100"/>
                  </a:lnTo>
                  <a:lnTo>
                    <a:pt x="6" y="97"/>
                  </a:lnTo>
                  <a:lnTo>
                    <a:pt x="3" y="87"/>
                  </a:lnTo>
                  <a:lnTo>
                    <a:pt x="2" y="83"/>
                  </a:lnTo>
                  <a:lnTo>
                    <a:pt x="2" y="80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5" y="68"/>
                  </a:lnTo>
                  <a:lnTo>
                    <a:pt x="9" y="62"/>
                  </a:lnTo>
                  <a:lnTo>
                    <a:pt x="9" y="59"/>
                  </a:lnTo>
                  <a:lnTo>
                    <a:pt x="11" y="55"/>
                  </a:lnTo>
                  <a:lnTo>
                    <a:pt x="17" y="52"/>
                  </a:lnTo>
                  <a:lnTo>
                    <a:pt x="24" y="45"/>
                  </a:lnTo>
                  <a:lnTo>
                    <a:pt x="30" y="41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4" y="29"/>
                  </a:lnTo>
                  <a:lnTo>
                    <a:pt x="70" y="26"/>
                  </a:lnTo>
                  <a:lnTo>
                    <a:pt x="73" y="27"/>
                  </a:lnTo>
                  <a:lnTo>
                    <a:pt x="78" y="29"/>
                  </a:lnTo>
                  <a:lnTo>
                    <a:pt x="87" y="25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95" y="24"/>
                  </a:lnTo>
                  <a:lnTo>
                    <a:pt x="98" y="28"/>
                  </a:lnTo>
                  <a:lnTo>
                    <a:pt x="100" y="30"/>
                  </a:lnTo>
                  <a:lnTo>
                    <a:pt x="103" y="29"/>
                  </a:lnTo>
                  <a:lnTo>
                    <a:pt x="105" y="26"/>
                  </a:lnTo>
                  <a:lnTo>
                    <a:pt x="110" y="21"/>
                  </a:lnTo>
                  <a:lnTo>
                    <a:pt x="121" y="23"/>
                  </a:lnTo>
                  <a:lnTo>
                    <a:pt x="125" y="21"/>
                  </a:lnTo>
                  <a:lnTo>
                    <a:pt x="130" y="20"/>
                  </a:lnTo>
                  <a:lnTo>
                    <a:pt x="135" y="21"/>
                  </a:lnTo>
                  <a:lnTo>
                    <a:pt x="138" y="20"/>
                  </a:lnTo>
                  <a:lnTo>
                    <a:pt x="146" y="20"/>
                  </a:lnTo>
                  <a:lnTo>
                    <a:pt x="152" y="23"/>
                  </a:lnTo>
                  <a:lnTo>
                    <a:pt x="156" y="24"/>
                  </a:lnTo>
                  <a:lnTo>
                    <a:pt x="163" y="19"/>
                  </a:lnTo>
                  <a:lnTo>
                    <a:pt x="166" y="18"/>
                  </a:lnTo>
                  <a:lnTo>
                    <a:pt x="170" y="20"/>
                  </a:lnTo>
                  <a:lnTo>
                    <a:pt x="173" y="19"/>
                  </a:lnTo>
                  <a:lnTo>
                    <a:pt x="176" y="17"/>
                  </a:lnTo>
                  <a:lnTo>
                    <a:pt x="179" y="9"/>
                  </a:lnTo>
                  <a:lnTo>
                    <a:pt x="187" y="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74" name="LU"/>
            <p:cNvSpPr>
              <a:spLocks/>
            </p:cNvSpPr>
            <p:nvPr/>
          </p:nvSpPr>
          <p:spPr bwMode="auto">
            <a:xfrm>
              <a:off x="4905407" y="4465297"/>
              <a:ext cx="90698" cy="121919"/>
            </a:xfrm>
            <a:custGeom>
              <a:avLst/>
              <a:gdLst>
                <a:gd name="T0" fmla="*/ 18 w 48"/>
                <a:gd name="T1" fmla="*/ 0 h 68"/>
                <a:gd name="T2" fmla="*/ 20 w 48"/>
                <a:gd name="T3" fmla="*/ 3 h 68"/>
                <a:gd name="T4" fmla="*/ 23 w 48"/>
                <a:gd name="T5" fmla="*/ 3 h 68"/>
                <a:gd name="T6" fmla="*/ 24 w 48"/>
                <a:gd name="T7" fmla="*/ 6 h 68"/>
                <a:gd name="T8" fmla="*/ 24 w 48"/>
                <a:gd name="T9" fmla="*/ 9 h 68"/>
                <a:gd name="T10" fmla="*/ 24 w 48"/>
                <a:gd name="T11" fmla="*/ 12 h 68"/>
                <a:gd name="T12" fmla="*/ 25 w 48"/>
                <a:gd name="T13" fmla="*/ 16 h 68"/>
                <a:gd name="T14" fmla="*/ 26 w 48"/>
                <a:gd name="T15" fmla="*/ 19 h 68"/>
                <a:gd name="T16" fmla="*/ 26 w 48"/>
                <a:gd name="T17" fmla="*/ 22 h 68"/>
                <a:gd name="T18" fmla="*/ 30 w 48"/>
                <a:gd name="T19" fmla="*/ 28 h 68"/>
                <a:gd name="T20" fmla="*/ 33 w 48"/>
                <a:gd name="T21" fmla="*/ 30 h 68"/>
                <a:gd name="T22" fmla="*/ 35 w 48"/>
                <a:gd name="T23" fmla="*/ 33 h 68"/>
                <a:gd name="T24" fmla="*/ 38 w 48"/>
                <a:gd name="T25" fmla="*/ 33 h 68"/>
                <a:gd name="T26" fmla="*/ 40 w 48"/>
                <a:gd name="T27" fmla="*/ 36 h 68"/>
                <a:gd name="T28" fmla="*/ 45 w 48"/>
                <a:gd name="T29" fmla="*/ 36 h 68"/>
                <a:gd name="T30" fmla="*/ 48 w 48"/>
                <a:gd name="T31" fmla="*/ 37 h 68"/>
                <a:gd name="T32" fmla="*/ 47 w 48"/>
                <a:gd name="T33" fmla="*/ 40 h 68"/>
                <a:gd name="T34" fmla="*/ 46 w 48"/>
                <a:gd name="T35" fmla="*/ 43 h 68"/>
                <a:gd name="T36" fmla="*/ 46 w 48"/>
                <a:gd name="T37" fmla="*/ 46 h 68"/>
                <a:gd name="T38" fmla="*/ 41 w 48"/>
                <a:gd name="T39" fmla="*/ 49 h 68"/>
                <a:gd name="T40" fmla="*/ 41 w 48"/>
                <a:gd name="T41" fmla="*/ 52 h 68"/>
                <a:gd name="T42" fmla="*/ 38 w 48"/>
                <a:gd name="T43" fmla="*/ 56 h 68"/>
                <a:gd name="T44" fmla="*/ 36 w 48"/>
                <a:gd name="T45" fmla="*/ 61 h 68"/>
                <a:gd name="T46" fmla="*/ 36 w 48"/>
                <a:gd name="T47" fmla="*/ 65 h 68"/>
                <a:gd name="T48" fmla="*/ 36 w 48"/>
                <a:gd name="T49" fmla="*/ 68 h 68"/>
                <a:gd name="T50" fmla="*/ 33 w 48"/>
                <a:gd name="T51" fmla="*/ 67 h 68"/>
                <a:gd name="T52" fmla="*/ 30 w 48"/>
                <a:gd name="T53" fmla="*/ 65 h 68"/>
                <a:gd name="T54" fmla="*/ 27 w 48"/>
                <a:gd name="T55" fmla="*/ 64 h 68"/>
                <a:gd name="T56" fmla="*/ 23 w 48"/>
                <a:gd name="T57" fmla="*/ 64 h 68"/>
                <a:gd name="T58" fmla="*/ 21 w 48"/>
                <a:gd name="T59" fmla="*/ 67 h 68"/>
                <a:gd name="T60" fmla="*/ 19 w 48"/>
                <a:gd name="T61" fmla="*/ 68 h 68"/>
                <a:gd name="T62" fmla="*/ 14 w 48"/>
                <a:gd name="T63" fmla="*/ 68 h 68"/>
                <a:gd name="T64" fmla="*/ 11 w 48"/>
                <a:gd name="T65" fmla="*/ 64 h 68"/>
                <a:gd name="T66" fmla="*/ 7 w 48"/>
                <a:gd name="T67" fmla="*/ 63 h 68"/>
                <a:gd name="T68" fmla="*/ 5 w 48"/>
                <a:gd name="T69" fmla="*/ 61 h 68"/>
                <a:gd name="T70" fmla="*/ 4 w 48"/>
                <a:gd name="T71" fmla="*/ 58 h 68"/>
                <a:gd name="T72" fmla="*/ 6 w 48"/>
                <a:gd name="T73" fmla="*/ 55 h 68"/>
                <a:gd name="T74" fmla="*/ 8 w 48"/>
                <a:gd name="T75" fmla="*/ 51 h 68"/>
                <a:gd name="T76" fmla="*/ 9 w 48"/>
                <a:gd name="T77" fmla="*/ 48 h 68"/>
                <a:gd name="T78" fmla="*/ 7 w 48"/>
                <a:gd name="T79" fmla="*/ 47 h 68"/>
                <a:gd name="T80" fmla="*/ 8 w 48"/>
                <a:gd name="T81" fmla="*/ 43 h 68"/>
                <a:gd name="T82" fmla="*/ 5 w 48"/>
                <a:gd name="T83" fmla="*/ 42 h 68"/>
                <a:gd name="T84" fmla="*/ 3 w 48"/>
                <a:gd name="T85" fmla="*/ 37 h 68"/>
                <a:gd name="T86" fmla="*/ 1 w 48"/>
                <a:gd name="T87" fmla="*/ 36 h 68"/>
                <a:gd name="T88" fmla="*/ 0 w 48"/>
                <a:gd name="T89" fmla="*/ 32 h 68"/>
                <a:gd name="T90" fmla="*/ 1 w 48"/>
                <a:gd name="T91" fmla="*/ 30 h 68"/>
                <a:gd name="T92" fmla="*/ 0 w 48"/>
                <a:gd name="T93" fmla="*/ 26 h 68"/>
                <a:gd name="T94" fmla="*/ 3 w 48"/>
                <a:gd name="T95" fmla="*/ 23 h 68"/>
                <a:gd name="T96" fmla="*/ 5 w 48"/>
                <a:gd name="T97" fmla="*/ 20 h 68"/>
                <a:gd name="T98" fmla="*/ 6 w 48"/>
                <a:gd name="T99" fmla="*/ 17 h 68"/>
                <a:gd name="T100" fmla="*/ 8 w 48"/>
                <a:gd name="T101" fmla="*/ 15 h 68"/>
                <a:gd name="T102" fmla="*/ 8 w 48"/>
                <a:gd name="T103" fmla="*/ 12 h 68"/>
                <a:gd name="T104" fmla="*/ 10 w 48"/>
                <a:gd name="T105" fmla="*/ 8 h 68"/>
                <a:gd name="T106" fmla="*/ 14 w 48"/>
                <a:gd name="T107" fmla="*/ 6 h 68"/>
                <a:gd name="T108" fmla="*/ 16 w 48"/>
                <a:gd name="T109" fmla="*/ 3 h 68"/>
                <a:gd name="T110" fmla="*/ 18 w 48"/>
                <a:gd name="T1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68">
                  <a:moveTo>
                    <a:pt x="18" y="0"/>
                  </a:moveTo>
                  <a:lnTo>
                    <a:pt x="20" y="3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40" y="36"/>
                  </a:lnTo>
                  <a:lnTo>
                    <a:pt x="45" y="36"/>
                  </a:lnTo>
                  <a:lnTo>
                    <a:pt x="48" y="37"/>
                  </a:lnTo>
                  <a:lnTo>
                    <a:pt x="47" y="40"/>
                  </a:lnTo>
                  <a:lnTo>
                    <a:pt x="46" y="43"/>
                  </a:lnTo>
                  <a:lnTo>
                    <a:pt x="46" y="46"/>
                  </a:lnTo>
                  <a:lnTo>
                    <a:pt x="41" y="49"/>
                  </a:lnTo>
                  <a:lnTo>
                    <a:pt x="41" y="52"/>
                  </a:lnTo>
                  <a:lnTo>
                    <a:pt x="38" y="56"/>
                  </a:lnTo>
                  <a:lnTo>
                    <a:pt x="36" y="61"/>
                  </a:lnTo>
                  <a:lnTo>
                    <a:pt x="36" y="65"/>
                  </a:lnTo>
                  <a:lnTo>
                    <a:pt x="36" y="68"/>
                  </a:lnTo>
                  <a:lnTo>
                    <a:pt x="33" y="67"/>
                  </a:lnTo>
                  <a:lnTo>
                    <a:pt x="30" y="65"/>
                  </a:lnTo>
                  <a:lnTo>
                    <a:pt x="27" y="64"/>
                  </a:lnTo>
                  <a:lnTo>
                    <a:pt x="23" y="64"/>
                  </a:lnTo>
                  <a:lnTo>
                    <a:pt x="21" y="67"/>
                  </a:lnTo>
                  <a:lnTo>
                    <a:pt x="19" y="68"/>
                  </a:lnTo>
                  <a:lnTo>
                    <a:pt x="14" y="68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4" y="58"/>
                  </a:lnTo>
                  <a:lnTo>
                    <a:pt x="6" y="55"/>
                  </a:lnTo>
                  <a:lnTo>
                    <a:pt x="8" y="51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8" y="43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75" name="MK"/>
            <p:cNvSpPr>
              <a:spLocks/>
            </p:cNvSpPr>
            <p:nvPr/>
          </p:nvSpPr>
          <p:spPr bwMode="auto">
            <a:xfrm>
              <a:off x="6787739" y="5645698"/>
              <a:ext cx="336024" cy="278474"/>
            </a:xfrm>
            <a:custGeom>
              <a:avLst/>
              <a:gdLst>
                <a:gd name="T0" fmla="*/ 116 w 175"/>
                <a:gd name="T1" fmla="*/ 3 h 154"/>
                <a:gd name="T2" fmla="*/ 128 w 175"/>
                <a:gd name="T3" fmla="*/ 12 h 154"/>
                <a:gd name="T4" fmla="*/ 132 w 175"/>
                <a:gd name="T5" fmla="*/ 16 h 154"/>
                <a:gd name="T6" fmla="*/ 142 w 175"/>
                <a:gd name="T7" fmla="*/ 23 h 154"/>
                <a:gd name="T8" fmla="*/ 149 w 175"/>
                <a:gd name="T9" fmla="*/ 25 h 154"/>
                <a:gd name="T10" fmla="*/ 157 w 175"/>
                <a:gd name="T11" fmla="*/ 26 h 154"/>
                <a:gd name="T12" fmla="*/ 161 w 175"/>
                <a:gd name="T13" fmla="*/ 32 h 154"/>
                <a:gd name="T14" fmla="*/ 163 w 175"/>
                <a:gd name="T15" fmla="*/ 39 h 154"/>
                <a:gd name="T16" fmla="*/ 169 w 175"/>
                <a:gd name="T17" fmla="*/ 47 h 154"/>
                <a:gd name="T18" fmla="*/ 174 w 175"/>
                <a:gd name="T19" fmla="*/ 52 h 154"/>
                <a:gd name="T20" fmla="*/ 171 w 175"/>
                <a:gd name="T21" fmla="*/ 59 h 154"/>
                <a:gd name="T22" fmla="*/ 172 w 175"/>
                <a:gd name="T23" fmla="*/ 66 h 154"/>
                <a:gd name="T24" fmla="*/ 174 w 175"/>
                <a:gd name="T25" fmla="*/ 76 h 154"/>
                <a:gd name="T26" fmla="*/ 175 w 175"/>
                <a:gd name="T27" fmla="*/ 84 h 154"/>
                <a:gd name="T28" fmla="*/ 167 w 175"/>
                <a:gd name="T29" fmla="*/ 89 h 154"/>
                <a:gd name="T30" fmla="*/ 162 w 175"/>
                <a:gd name="T31" fmla="*/ 95 h 154"/>
                <a:gd name="T32" fmla="*/ 163 w 175"/>
                <a:gd name="T33" fmla="*/ 106 h 154"/>
                <a:gd name="T34" fmla="*/ 156 w 175"/>
                <a:gd name="T35" fmla="*/ 106 h 154"/>
                <a:gd name="T36" fmla="*/ 153 w 175"/>
                <a:gd name="T37" fmla="*/ 112 h 154"/>
                <a:gd name="T38" fmla="*/ 146 w 175"/>
                <a:gd name="T39" fmla="*/ 113 h 154"/>
                <a:gd name="T40" fmla="*/ 139 w 175"/>
                <a:gd name="T41" fmla="*/ 113 h 154"/>
                <a:gd name="T42" fmla="*/ 134 w 175"/>
                <a:gd name="T43" fmla="*/ 114 h 154"/>
                <a:gd name="T44" fmla="*/ 127 w 175"/>
                <a:gd name="T45" fmla="*/ 112 h 154"/>
                <a:gd name="T46" fmla="*/ 121 w 175"/>
                <a:gd name="T47" fmla="*/ 116 h 154"/>
                <a:gd name="T48" fmla="*/ 110 w 175"/>
                <a:gd name="T49" fmla="*/ 118 h 154"/>
                <a:gd name="T50" fmla="*/ 106 w 175"/>
                <a:gd name="T51" fmla="*/ 125 h 154"/>
                <a:gd name="T52" fmla="*/ 100 w 175"/>
                <a:gd name="T53" fmla="*/ 134 h 154"/>
                <a:gd name="T54" fmla="*/ 97 w 175"/>
                <a:gd name="T55" fmla="*/ 139 h 154"/>
                <a:gd name="T56" fmla="*/ 91 w 175"/>
                <a:gd name="T57" fmla="*/ 142 h 154"/>
                <a:gd name="T58" fmla="*/ 85 w 175"/>
                <a:gd name="T59" fmla="*/ 146 h 154"/>
                <a:gd name="T60" fmla="*/ 76 w 175"/>
                <a:gd name="T61" fmla="*/ 143 h 154"/>
                <a:gd name="T62" fmla="*/ 71 w 175"/>
                <a:gd name="T63" fmla="*/ 148 h 154"/>
                <a:gd name="T64" fmla="*/ 60 w 175"/>
                <a:gd name="T65" fmla="*/ 149 h 154"/>
                <a:gd name="T66" fmla="*/ 44 w 175"/>
                <a:gd name="T67" fmla="*/ 154 h 154"/>
                <a:gd name="T68" fmla="*/ 38 w 175"/>
                <a:gd name="T69" fmla="*/ 148 h 154"/>
                <a:gd name="T70" fmla="*/ 30 w 175"/>
                <a:gd name="T71" fmla="*/ 151 h 154"/>
                <a:gd name="T72" fmla="*/ 24 w 175"/>
                <a:gd name="T73" fmla="*/ 148 h 154"/>
                <a:gd name="T74" fmla="*/ 20 w 175"/>
                <a:gd name="T75" fmla="*/ 138 h 154"/>
                <a:gd name="T76" fmla="*/ 14 w 175"/>
                <a:gd name="T77" fmla="*/ 135 h 154"/>
                <a:gd name="T78" fmla="*/ 11 w 175"/>
                <a:gd name="T79" fmla="*/ 129 h 154"/>
                <a:gd name="T80" fmla="*/ 5 w 175"/>
                <a:gd name="T81" fmla="*/ 118 h 154"/>
                <a:gd name="T82" fmla="*/ 7 w 175"/>
                <a:gd name="T83" fmla="*/ 112 h 154"/>
                <a:gd name="T84" fmla="*/ 6 w 175"/>
                <a:gd name="T85" fmla="*/ 106 h 154"/>
                <a:gd name="T86" fmla="*/ 1 w 175"/>
                <a:gd name="T87" fmla="*/ 100 h 154"/>
                <a:gd name="T88" fmla="*/ 3 w 175"/>
                <a:gd name="T89" fmla="*/ 94 h 154"/>
                <a:gd name="T90" fmla="*/ 3 w 175"/>
                <a:gd name="T91" fmla="*/ 85 h 154"/>
                <a:gd name="T92" fmla="*/ 2 w 175"/>
                <a:gd name="T93" fmla="*/ 74 h 154"/>
                <a:gd name="T94" fmla="*/ 2 w 175"/>
                <a:gd name="T95" fmla="*/ 65 h 154"/>
                <a:gd name="T96" fmla="*/ 8 w 175"/>
                <a:gd name="T97" fmla="*/ 65 h 154"/>
                <a:gd name="T98" fmla="*/ 15 w 175"/>
                <a:gd name="T99" fmla="*/ 63 h 154"/>
                <a:gd name="T100" fmla="*/ 15 w 175"/>
                <a:gd name="T101" fmla="*/ 53 h 154"/>
                <a:gd name="T102" fmla="*/ 16 w 175"/>
                <a:gd name="T103" fmla="*/ 42 h 154"/>
                <a:gd name="T104" fmla="*/ 35 w 175"/>
                <a:gd name="T105" fmla="*/ 30 h 154"/>
                <a:gd name="T106" fmla="*/ 41 w 175"/>
                <a:gd name="T107" fmla="*/ 31 h 154"/>
                <a:gd name="T108" fmla="*/ 50 w 175"/>
                <a:gd name="T109" fmla="*/ 37 h 154"/>
                <a:gd name="T110" fmla="*/ 50 w 175"/>
                <a:gd name="T111" fmla="*/ 31 h 154"/>
                <a:gd name="T112" fmla="*/ 58 w 175"/>
                <a:gd name="T113" fmla="*/ 24 h 154"/>
                <a:gd name="T114" fmla="*/ 61 w 175"/>
                <a:gd name="T115" fmla="*/ 20 h 154"/>
                <a:gd name="T116" fmla="*/ 68 w 175"/>
                <a:gd name="T117" fmla="*/ 20 h 154"/>
                <a:gd name="T118" fmla="*/ 76 w 175"/>
                <a:gd name="T119" fmla="*/ 18 h 154"/>
                <a:gd name="T120" fmla="*/ 88 w 175"/>
                <a:gd name="T121" fmla="*/ 10 h 154"/>
                <a:gd name="T122" fmla="*/ 96 w 175"/>
                <a:gd name="T123" fmla="*/ 8 h 154"/>
                <a:gd name="T124" fmla="*/ 112 w 175"/>
                <a:gd name="T125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6" y="3"/>
                  </a:lnTo>
                  <a:lnTo>
                    <a:pt x="120" y="4"/>
                  </a:lnTo>
                  <a:lnTo>
                    <a:pt x="128" y="12"/>
                  </a:lnTo>
                  <a:lnTo>
                    <a:pt x="131" y="13"/>
                  </a:lnTo>
                  <a:lnTo>
                    <a:pt x="132" y="16"/>
                  </a:lnTo>
                  <a:lnTo>
                    <a:pt x="135" y="20"/>
                  </a:lnTo>
                  <a:lnTo>
                    <a:pt x="142" y="23"/>
                  </a:lnTo>
                  <a:lnTo>
                    <a:pt x="147" y="24"/>
                  </a:lnTo>
                  <a:lnTo>
                    <a:pt x="149" y="25"/>
                  </a:lnTo>
                  <a:lnTo>
                    <a:pt x="153" y="25"/>
                  </a:lnTo>
                  <a:lnTo>
                    <a:pt x="157" y="26"/>
                  </a:lnTo>
                  <a:lnTo>
                    <a:pt x="159" y="28"/>
                  </a:lnTo>
                  <a:lnTo>
                    <a:pt x="161" y="32"/>
                  </a:lnTo>
                  <a:lnTo>
                    <a:pt x="163" y="36"/>
                  </a:lnTo>
                  <a:lnTo>
                    <a:pt x="163" y="39"/>
                  </a:lnTo>
                  <a:lnTo>
                    <a:pt x="167" y="44"/>
                  </a:lnTo>
                  <a:lnTo>
                    <a:pt x="169" y="47"/>
                  </a:lnTo>
                  <a:lnTo>
                    <a:pt x="172" y="47"/>
                  </a:lnTo>
                  <a:lnTo>
                    <a:pt x="174" y="52"/>
                  </a:lnTo>
                  <a:lnTo>
                    <a:pt x="173" y="56"/>
                  </a:lnTo>
                  <a:lnTo>
                    <a:pt x="171" y="59"/>
                  </a:lnTo>
                  <a:lnTo>
                    <a:pt x="171" y="63"/>
                  </a:lnTo>
                  <a:lnTo>
                    <a:pt x="172" y="66"/>
                  </a:lnTo>
                  <a:lnTo>
                    <a:pt x="172" y="68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5" y="84"/>
                  </a:lnTo>
                  <a:lnTo>
                    <a:pt x="173" y="88"/>
                  </a:lnTo>
                  <a:lnTo>
                    <a:pt x="167" y="89"/>
                  </a:lnTo>
                  <a:lnTo>
                    <a:pt x="164" y="90"/>
                  </a:lnTo>
                  <a:lnTo>
                    <a:pt x="162" y="95"/>
                  </a:lnTo>
                  <a:lnTo>
                    <a:pt x="163" y="102"/>
                  </a:lnTo>
                  <a:lnTo>
                    <a:pt x="163" y="106"/>
                  </a:lnTo>
                  <a:lnTo>
                    <a:pt x="159" y="107"/>
                  </a:lnTo>
                  <a:lnTo>
                    <a:pt x="156" y="106"/>
                  </a:lnTo>
                  <a:lnTo>
                    <a:pt x="155" y="110"/>
                  </a:lnTo>
                  <a:lnTo>
                    <a:pt x="153" y="112"/>
                  </a:lnTo>
                  <a:lnTo>
                    <a:pt x="149" y="112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39" y="113"/>
                  </a:lnTo>
                  <a:lnTo>
                    <a:pt x="136" y="113"/>
                  </a:lnTo>
                  <a:lnTo>
                    <a:pt x="134" y="114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1" y="116"/>
                  </a:lnTo>
                  <a:lnTo>
                    <a:pt x="117" y="116"/>
                  </a:lnTo>
                  <a:lnTo>
                    <a:pt x="110" y="118"/>
                  </a:lnTo>
                  <a:lnTo>
                    <a:pt x="107" y="121"/>
                  </a:lnTo>
                  <a:lnTo>
                    <a:pt x="106" y="125"/>
                  </a:lnTo>
                  <a:lnTo>
                    <a:pt x="103" y="130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97" y="139"/>
                  </a:lnTo>
                  <a:lnTo>
                    <a:pt x="93" y="139"/>
                  </a:lnTo>
                  <a:lnTo>
                    <a:pt x="91" y="142"/>
                  </a:lnTo>
                  <a:lnTo>
                    <a:pt x="88" y="145"/>
                  </a:lnTo>
                  <a:lnTo>
                    <a:pt x="85" y="146"/>
                  </a:lnTo>
                  <a:lnTo>
                    <a:pt x="82" y="143"/>
                  </a:lnTo>
                  <a:lnTo>
                    <a:pt x="76" y="143"/>
                  </a:lnTo>
                  <a:lnTo>
                    <a:pt x="73" y="145"/>
                  </a:lnTo>
                  <a:lnTo>
                    <a:pt x="71" y="148"/>
                  </a:lnTo>
                  <a:lnTo>
                    <a:pt x="66" y="149"/>
                  </a:lnTo>
                  <a:lnTo>
                    <a:pt x="60" y="149"/>
                  </a:lnTo>
                  <a:lnTo>
                    <a:pt x="54" y="152"/>
                  </a:lnTo>
                  <a:lnTo>
                    <a:pt x="44" y="154"/>
                  </a:lnTo>
                  <a:lnTo>
                    <a:pt x="42" y="150"/>
                  </a:lnTo>
                  <a:lnTo>
                    <a:pt x="38" y="148"/>
                  </a:lnTo>
                  <a:lnTo>
                    <a:pt x="34" y="148"/>
                  </a:lnTo>
                  <a:lnTo>
                    <a:pt x="30" y="151"/>
                  </a:lnTo>
                  <a:lnTo>
                    <a:pt x="27" y="151"/>
                  </a:lnTo>
                  <a:lnTo>
                    <a:pt x="24" y="148"/>
                  </a:lnTo>
                  <a:lnTo>
                    <a:pt x="22" y="143"/>
                  </a:lnTo>
                  <a:lnTo>
                    <a:pt x="20" y="138"/>
                  </a:lnTo>
                  <a:lnTo>
                    <a:pt x="17" y="136"/>
                  </a:lnTo>
                  <a:lnTo>
                    <a:pt x="14" y="135"/>
                  </a:lnTo>
                  <a:lnTo>
                    <a:pt x="13" y="132"/>
                  </a:lnTo>
                  <a:lnTo>
                    <a:pt x="11" y="129"/>
                  </a:lnTo>
                  <a:lnTo>
                    <a:pt x="8" y="125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7" y="112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3" y="69"/>
                  </a:lnTo>
                  <a:lnTo>
                    <a:pt x="2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6" y="59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6" y="42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9"/>
                  </a:lnTo>
                  <a:lnTo>
                    <a:pt x="41" y="31"/>
                  </a:lnTo>
                  <a:lnTo>
                    <a:pt x="45" y="35"/>
                  </a:lnTo>
                  <a:lnTo>
                    <a:pt x="50" y="37"/>
                  </a:lnTo>
                  <a:lnTo>
                    <a:pt x="51" y="34"/>
                  </a:lnTo>
                  <a:lnTo>
                    <a:pt x="50" y="31"/>
                  </a:lnTo>
                  <a:lnTo>
                    <a:pt x="53" y="25"/>
                  </a:lnTo>
                  <a:lnTo>
                    <a:pt x="58" y="24"/>
                  </a:lnTo>
                  <a:lnTo>
                    <a:pt x="58" y="21"/>
                  </a:lnTo>
                  <a:lnTo>
                    <a:pt x="61" y="20"/>
                  </a:lnTo>
                  <a:lnTo>
                    <a:pt x="64" y="21"/>
                  </a:lnTo>
                  <a:lnTo>
                    <a:pt x="68" y="20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84" y="11"/>
                  </a:lnTo>
                  <a:lnTo>
                    <a:pt x="88" y="10"/>
                  </a:lnTo>
                  <a:lnTo>
                    <a:pt x="91" y="7"/>
                  </a:lnTo>
                  <a:lnTo>
                    <a:pt x="96" y="8"/>
                  </a:lnTo>
                  <a:lnTo>
                    <a:pt x="101" y="8"/>
                  </a:lnTo>
                  <a:lnTo>
                    <a:pt x="112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76" name="MT"/>
            <p:cNvSpPr>
              <a:spLocks noEditPoints="1"/>
            </p:cNvSpPr>
            <p:nvPr/>
          </p:nvSpPr>
          <p:spPr bwMode="auto">
            <a:xfrm>
              <a:off x="6001205" y="6675083"/>
              <a:ext cx="53526" cy="42950"/>
            </a:xfrm>
            <a:custGeom>
              <a:avLst/>
              <a:gdLst>
                <a:gd name="T0" fmla="*/ 14 w 29"/>
                <a:gd name="T1" fmla="*/ 6 h 23"/>
                <a:gd name="T2" fmla="*/ 18 w 29"/>
                <a:gd name="T3" fmla="*/ 9 h 23"/>
                <a:gd name="T4" fmla="*/ 22 w 29"/>
                <a:gd name="T5" fmla="*/ 11 h 23"/>
                <a:gd name="T6" fmla="*/ 25 w 29"/>
                <a:gd name="T7" fmla="*/ 14 h 23"/>
                <a:gd name="T8" fmla="*/ 29 w 29"/>
                <a:gd name="T9" fmla="*/ 17 h 23"/>
                <a:gd name="T10" fmla="*/ 29 w 29"/>
                <a:gd name="T11" fmla="*/ 19 h 23"/>
                <a:gd name="T12" fmla="*/ 27 w 29"/>
                <a:gd name="T13" fmla="*/ 22 h 23"/>
                <a:gd name="T14" fmla="*/ 22 w 29"/>
                <a:gd name="T15" fmla="*/ 23 h 23"/>
                <a:gd name="T16" fmla="*/ 19 w 29"/>
                <a:gd name="T17" fmla="*/ 22 h 23"/>
                <a:gd name="T18" fmla="*/ 15 w 29"/>
                <a:gd name="T19" fmla="*/ 20 h 23"/>
                <a:gd name="T20" fmla="*/ 13 w 29"/>
                <a:gd name="T21" fmla="*/ 17 h 23"/>
                <a:gd name="T22" fmla="*/ 12 w 29"/>
                <a:gd name="T23" fmla="*/ 14 h 23"/>
                <a:gd name="T24" fmla="*/ 12 w 29"/>
                <a:gd name="T25" fmla="*/ 11 h 23"/>
                <a:gd name="T26" fmla="*/ 11 w 29"/>
                <a:gd name="T27" fmla="*/ 8 h 23"/>
                <a:gd name="T28" fmla="*/ 14 w 29"/>
                <a:gd name="T29" fmla="*/ 6 h 23"/>
                <a:gd name="T30" fmla="*/ 5 w 29"/>
                <a:gd name="T31" fmla="*/ 0 h 23"/>
                <a:gd name="T32" fmla="*/ 10 w 29"/>
                <a:gd name="T33" fmla="*/ 1 h 23"/>
                <a:gd name="T34" fmla="*/ 7 w 29"/>
                <a:gd name="T35" fmla="*/ 5 h 23"/>
                <a:gd name="T36" fmla="*/ 4 w 29"/>
                <a:gd name="T37" fmla="*/ 5 h 23"/>
                <a:gd name="T38" fmla="*/ 1 w 29"/>
                <a:gd name="T39" fmla="*/ 4 h 23"/>
                <a:gd name="T40" fmla="*/ 0 w 29"/>
                <a:gd name="T41" fmla="*/ 2 h 23"/>
                <a:gd name="T42" fmla="*/ 5 w 29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3">
                  <a:moveTo>
                    <a:pt x="14" y="6"/>
                  </a:moveTo>
                  <a:lnTo>
                    <a:pt x="18" y="9"/>
                  </a:lnTo>
                  <a:lnTo>
                    <a:pt x="22" y="11"/>
                  </a:lnTo>
                  <a:lnTo>
                    <a:pt x="25" y="14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2" y="23"/>
                  </a:lnTo>
                  <a:lnTo>
                    <a:pt x="19" y="22"/>
                  </a:lnTo>
                  <a:lnTo>
                    <a:pt x="15" y="20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1" y="8"/>
                  </a:lnTo>
                  <a:lnTo>
                    <a:pt x="14" y="6"/>
                  </a:lnTo>
                  <a:close/>
                  <a:moveTo>
                    <a:pt x="5" y="0"/>
                  </a:moveTo>
                  <a:lnTo>
                    <a:pt x="10" y="1"/>
                  </a:lnTo>
                  <a:lnTo>
                    <a:pt x="7" y="5"/>
                  </a:lnTo>
                  <a:lnTo>
                    <a:pt x="4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77" name="MO"/>
            <p:cNvSpPr>
              <a:spLocks/>
            </p:cNvSpPr>
            <p:nvPr/>
          </p:nvSpPr>
          <p:spPr bwMode="auto">
            <a:xfrm>
              <a:off x="7348278" y="4529029"/>
              <a:ext cx="483221" cy="469665"/>
            </a:xfrm>
            <a:custGeom>
              <a:avLst/>
              <a:gdLst>
                <a:gd name="T0" fmla="*/ 79 w 254"/>
                <a:gd name="T1" fmla="*/ 8 h 265"/>
                <a:gd name="T2" fmla="*/ 90 w 254"/>
                <a:gd name="T3" fmla="*/ 14 h 265"/>
                <a:gd name="T4" fmla="*/ 104 w 254"/>
                <a:gd name="T5" fmla="*/ 10 h 265"/>
                <a:gd name="T6" fmla="*/ 107 w 254"/>
                <a:gd name="T7" fmla="*/ 18 h 265"/>
                <a:gd name="T8" fmla="*/ 116 w 254"/>
                <a:gd name="T9" fmla="*/ 23 h 265"/>
                <a:gd name="T10" fmla="*/ 125 w 254"/>
                <a:gd name="T11" fmla="*/ 15 h 265"/>
                <a:gd name="T12" fmla="*/ 138 w 254"/>
                <a:gd name="T13" fmla="*/ 19 h 265"/>
                <a:gd name="T14" fmla="*/ 152 w 254"/>
                <a:gd name="T15" fmla="*/ 27 h 265"/>
                <a:gd name="T16" fmla="*/ 161 w 254"/>
                <a:gd name="T17" fmla="*/ 27 h 265"/>
                <a:gd name="T18" fmla="*/ 167 w 254"/>
                <a:gd name="T19" fmla="*/ 39 h 265"/>
                <a:gd name="T20" fmla="*/ 169 w 254"/>
                <a:gd name="T21" fmla="*/ 54 h 265"/>
                <a:gd name="T22" fmla="*/ 171 w 254"/>
                <a:gd name="T23" fmla="*/ 69 h 265"/>
                <a:gd name="T24" fmla="*/ 181 w 254"/>
                <a:gd name="T25" fmla="*/ 73 h 265"/>
                <a:gd name="T26" fmla="*/ 190 w 254"/>
                <a:gd name="T27" fmla="*/ 80 h 265"/>
                <a:gd name="T28" fmla="*/ 199 w 254"/>
                <a:gd name="T29" fmla="*/ 75 h 265"/>
                <a:gd name="T30" fmla="*/ 201 w 254"/>
                <a:gd name="T31" fmla="*/ 92 h 265"/>
                <a:gd name="T32" fmla="*/ 206 w 254"/>
                <a:gd name="T33" fmla="*/ 95 h 265"/>
                <a:gd name="T34" fmla="*/ 207 w 254"/>
                <a:gd name="T35" fmla="*/ 108 h 265"/>
                <a:gd name="T36" fmla="*/ 220 w 254"/>
                <a:gd name="T37" fmla="*/ 112 h 265"/>
                <a:gd name="T38" fmla="*/ 234 w 254"/>
                <a:gd name="T39" fmla="*/ 114 h 265"/>
                <a:gd name="T40" fmla="*/ 238 w 254"/>
                <a:gd name="T41" fmla="*/ 130 h 265"/>
                <a:gd name="T42" fmla="*/ 240 w 254"/>
                <a:gd name="T43" fmla="*/ 141 h 265"/>
                <a:gd name="T44" fmla="*/ 250 w 254"/>
                <a:gd name="T45" fmla="*/ 145 h 265"/>
                <a:gd name="T46" fmla="*/ 243 w 254"/>
                <a:gd name="T47" fmla="*/ 153 h 265"/>
                <a:gd name="T48" fmla="*/ 234 w 254"/>
                <a:gd name="T49" fmla="*/ 152 h 265"/>
                <a:gd name="T50" fmla="*/ 225 w 254"/>
                <a:gd name="T51" fmla="*/ 160 h 265"/>
                <a:gd name="T52" fmla="*/ 215 w 254"/>
                <a:gd name="T53" fmla="*/ 153 h 265"/>
                <a:gd name="T54" fmla="*/ 203 w 254"/>
                <a:gd name="T55" fmla="*/ 155 h 265"/>
                <a:gd name="T56" fmla="*/ 197 w 254"/>
                <a:gd name="T57" fmla="*/ 166 h 265"/>
                <a:gd name="T58" fmla="*/ 188 w 254"/>
                <a:gd name="T59" fmla="*/ 156 h 265"/>
                <a:gd name="T60" fmla="*/ 182 w 254"/>
                <a:gd name="T61" fmla="*/ 171 h 265"/>
                <a:gd name="T62" fmla="*/ 190 w 254"/>
                <a:gd name="T63" fmla="*/ 185 h 265"/>
                <a:gd name="T64" fmla="*/ 191 w 254"/>
                <a:gd name="T65" fmla="*/ 202 h 265"/>
                <a:gd name="T66" fmla="*/ 182 w 254"/>
                <a:gd name="T67" fmla="*/ 221 h 265"/>
                <a:gd name="T68" fmla="*/ 174 w 254"/>
                <a:gd name="T69" fmla="*/ 235 h 265"/>
                <a:gd name="T70" fmla="*/ 174 w 254"/>
                <a:gd name="T71" fmla="*/ 248 h 265"/>
                <a:gd name="T72" fmla="*/ 164 w 254"/>
                <a:gd name="T73" fmla="*/ 258 h 265"/>
                <a:gd name="T74" fmla="*/ 153 w 254"/>
                <a:gd name="T75" fmla="*/ 263 h 265"/>
                <a:gd name="T76" fmla="*/ 147 w 254"/>
                <a:gd name="T77" fmla="*/ 252 h 265"/>
                <a:gd name="T78" fmla="*/ 145 w 254"/>
                <a:gd name="T79" fmla="*/ 235 h 265"/>
                <a:gd name="T80" fmla="*/ 142 w 254"/>
                <a:gd name="T81" fmla="*/ 224 h 265"/>
                <a:gd name="T82" fmla="*/ 137 w 254"/>
                <a:gd name="T83" fmla="*/ 205 h 265"/>
                <a:gd name="T84" fmla="*/ 137 w 254"/>
                <a:gd name="T85" fmla="*/ 190 h 265"/>
                <a:gd name="T86" fmla="*/ 138 w 254"/>
                <a:gd name="T87" fmla="*/ 178 h 265"/>
                <a:gd name="T88" fmla="*/ 133 w 254"/>
                <a:gd name="T89" fmla="*/ 163 h 265"/>
                <a:gd name="T90" fmla="*/ 123 w 254"/>
                <a:gd name="T91" fmla="*/ 144 h 265"/>
                <a:gd name="T92" fmla="*/ 116 w 254"/>
                <a:gd name="T93" fmla="*/ 130 h 265"/>
                <a:gd name="T94" fmla="*/ 102 w 254"/>
                <a:gd name="T95" fmla="*/ 122 h 265"/>
                <a:gd name="T96" fmla="*/ 91 w 254"/>
                <a:gd name="T97" fmla="*/ 111 h 265"/>
                <a:gd name="T98" fmla="*/ 78 w 254"/>
                <a:gd name="T99" fmla="*/ 102 h 265"/>
                <a:gd name="T100" fmla="*/ 70 w 254"/>
                <a:gd name="T101" fmla="*/ 92 h 265"/>
                <a:gd name="T102" fmla="*/ 58 w 254"/>
                <a:gd name="T103" fmla="*/ 82 h 265"/>
                <a:gd name="T104" fmla="*/ 47 w 254"/>
                <a:gd name="T105" fmla="*/ 67 h 265"/>
                <a:gd name="T106" fmla="*/ 40 w 254"/>
                <a:gd name="T107" fmla="*/ 57 h 265"/>
                <a:gd name="T108" fmla="*/ 32 w 254"/>
                <a:gd name="T109" fmla="*/ 47 h 265"/>
                <a:gd name="T110" fmla="*/ 24 w 254"/>
                <a:gd name="T111" fmla="*/ 37 h 265"/>
                <a:gd name="T112" fmla="*/ 11 w 254"/>
                <a:gd name="T113" fmla="*/ 31 h 265"/>
                <a:gd name="T114" fmla="*/ 0 w 254"/>
                <a:gd name="T115" fmla="*/ 34 h 265"/>
                <a:gd name="T116" fmla="*/ 7 w 254"/>
                <a:gd name="T117" fmla="*/ 29 h 265"/>
                <a:gd name="T118" fmla="*/ 17 w 254"/>
                <a:gd name="T119" fmla="*/ 20 h 265"/>
                <a:gd name="T120" fmla="*/ 24 w 254"/>
                <a:gd name="T121" fmla="*/ 15 h 265"/>
                <a:gd name="T122" fmla="*/ 42 w 254"/>
                <a:gd name="T123" fmla="*/ 8 h 265"/>
                <a:gd name="T124" fmla="*/ 64 w 254"/>
                <a:gd name="T12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4" h="265">
                  <a:moveTo>
                    <a:pt x="64" y="0"/>
                  </a:moveTo>
                  <a:lnTo>
                    <a:pt x="71" y="2"/>
                  </a:lnTo>
                  <a:lnTo>
                    <a:pt x="74" y="5"/>
                  </a:lnTo>
                  <a:lnTo>
                    <a:pt x="79" y="8"/>
                  </a:lnTo>
                  <a:lnTo>
                    <a:pt x="85" y="7"/>
                  </a:lnTo>
                  <a:lnTo>
                    <a:pt x="87" y="8"/>
                  </a:lnTo>
                  <a:lnTo>
                    <a:pt x="88" y="13"/>
                  </a:lnTo>
                  <a:lnTo>
                    <a:pt x="90" y="14"/>
                  </a:lnTo>
                  <a:lnTo>
                    <a:pt x="93" y="11"/>
                  </a:lnTo>
                  <a:lnTo>
                    <a:pt x="95" y="14"/>
                  </a:lnTo>
                  <a:lnTo>
                    <a:pt x="98" y="14"/>
                  </a:lnTo>
                  <a:lnTo>
                    <a:pt x="104" y="10"/>
                  </a:lnTo>
                  <a:lnTo>
                    <a:pt x="106" y="12"/>
                  </a:lnTo>
                  <a:lnTo>
                    <a:pt x="106" y="15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09" y="15"/>
                  </a:lnTo>
                  <a:lnTo>
                    <a:pt x="112" y="18"/>
                  </a:lnTo>
                  <a:lnTo>
                    <a:pt x="113" y="22"/>
                  </a:lnTo>
                  <a:lnTo>
                    <a:pt x="116" y="23"/>
                  </a:lnTo>
                  <a:lnTo>
                    <a:pt x="116" y="19"/>
                  </a:lnTo>
                  <a:lnTo>
                    <a:pt x="116" y="15"/>
                  </a:lnTo>
                  <a:lnTo>
                    <a:pt x="119" y="14"/>
                  </a:lnTo>
                  <a:lnTo>
                    <a:pt x="125" y="15"/>
                  </a:lnTo>
                  <a:lnTo>
                    <a:pt x="129" y="14"/>
                  </a:lnTo>
                  <a:lnTo>
                    <a:pt x="132" y="14"/>
                  </a:lnTo>
                  <a:lnTo>
                    <a:pt x="135" y="16"/>
                  </a:lnTo>
                  <a:lnTo>
                    <a:pt x="138" y="19"/>
                  </a:lnTo>
                  <a:lnTo>
                    <a:pt x="139" y="22"/>
                  </a:lnTo>
                  <a:lnTo>
                    <a:pt x="143" y="25"/>
                  </a:lnTo>
                  <a:lnTo>
                    <a:pt x="148" y="28"/>
                  </a:lnTo>
                  <a:lnTo>
                    <a:pt x="152" y="27"/>
                  </a:lnTo>
                  <a:lnTo>
                    <a:pt x="153" y="23"/>
                  </a:lnTo>
                  <a:lnTo>
                    <a:pt x="156" y="21"/>
                  </a:lnTo>
                  <a:lnTo>
                    <a:pt x="159" y="23"/>
                  </a:lnTo>
                  <a:lnTo>
                    <a:pt x="161" y="27"/>
                  </a:lnTo>
                  <a:lnTo>
                    <a:pt x="165" y="29"/>
                  </a:lnTo>
                  <a:lnTo>
                    <a:pt x="166" y="32"/>
                  </a:lnTo>
                  <a:lnTo>
                    <a:pt x="164" y="37"/>
                  </a:lnTo>
                  <a:lnTo>
                    <a:pt x="167" y="39"/>
                  </a:lnTo>
                  <a:lnTo>
                    <a:pt x="168" y="42"/>
                  </a:lnTo>
                  <a:lnTo>
                    <a:pt x="168" y="47"/>
                  </a:lnTo>
                  <a:lnTo>
                    <a:pt x="169" y="50"/>
                  </a:lnTo>
                  <a:lnTo>
                    <a:pt x="169" y="54"/>
                  </a:lnTo>
                  <a:lnTo>
                    <a:pt x="168" y="57"/>
                  </a:lnTo>
                  <a:lnTo>
                    <a:pt x="167" y="62"/>
                  </a:lnTo>
                  <a:lnTo>
                    <a:pt x="168" y="65"/>
                  </a:lnTo>
                  <a:lnTo>
                    <a:pt x="171" y="69"/>
                  </a:lnTo>
                  <a:lnTo>
                    <a:pt x="174" y="70"/>
                  </a:lnTo>
                  <a:lnTo>
                    <a:pt x="176" y="68"/>
                  </a:lnTo>
                  <a:lnTo>
                    <a:pt x="179" y="70"/>
                  </a:lnTo>
                  <a:lnTo>
                    <a:pt x="181" y="73"/>
                  </a:lnTo>
                  <a:lnTo>
                    <a:pt x="184" y="73"/>
                  </a:lnTo>
                  <a:lnTo>
                    <a:pt x="186" y="76"/>
                  </a:lnTo>
                  <a:lnTo>
                    <a:pt x="187" y="78"/>
                  </a:lnTo>
                  <a:lnTo>
                    <a:pt x="190" y="80"/>
                  </a:lnTo>
                  <a:lnTo>
                    <a:pt x="193" y="78"/>
                  </a:lnTo>
                  <a:lnTo>
                    <a:pt x="193" y="75"/>
                  </a:lnTo>
                  <a:lnTo>
                    <a:pt x="195" y="73"/>
                  </a:lnTo>
                  <a:lnTo>
                    <a:pt x="199" y="75"/>
                  </a:lnTo>
                  <a:lnTo>
                    <a:pt x="201" y="79"/>
                  </a:lnTo>
                  <a:lnTo>
                    <a:pt x="199" y="82"/>
                  </a:lnTo>
                  <a:lnTo>
                    <a:pt x="201" y="88"/>
                  </a:lnTo>
                  <a:lnTo>
                    <a:pt x="201" y="92"/>
                  </a:lnTo>
                  <a:lnTo>
                    <a:pt x="198" y="93"/>
                  </a:lnTo>
                  <a:lnTo>
                    <a:pt x="201" y="97"/>
                  </a:lnTo>
                  <a:lnTo>
                    <a:pt x="203" y="95"/>
                  </a:lnTo>
                  <a:lnTo>
                    <a:pt x="206" y="95"/>
                  </a:lnTo>
                  <a:lnTo>
                    <a:pt x="207" y="98"/>
                  </a:lnTo>
                  <a:lnTo>
                    <a:pt x="206" y="102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11" y="109"/>
                  </a:lnTo>
                  <a:lnTo>
                    <a:pt x="214" y="110"/>
                  </a:lnTo>
                  <a:lnTo>
                    <a:pt x="217" y="110"/>
                  </a:lnTo>
                  <a:lnTo>
                    <a:pt x="220" y="112"/>
                  </a:lnTo>
                  <a:lnTo>
                    <a:pt x="224" y="113"/>
                  </a:lnTo>
                  <a:lnTo>
                    <a:pt x="227" y="112"/>
                  </a:lnTo>
                  <a:lnTo>
                    <a:pt x="231" y="115"/>
                  </a:lnTo>
                  <a:lnTo>
                    <a:pt x="234" y="114"/>
                  </a:lnTo>
                  <a:lnTo>
                    <a:pt x="234" y="117"/>
                  </a:lnTo>
                  <a:lnTo>
                    <a:pt x="236" y="119"/>
                  </a:lnTo>
                  <a:lnTo>
                    <a:pt x="238" y="127"/>
                  </a:lnTo>
                  <a:lnTo>
                    <a:pt x="238" y="130"/>
                  </a:lnTo>
                  <a:lnTo>
                    <a:pt x="240" y="134"/>
                  </a:lnTo>
                  <a:lnTo>
                    <a:pt x="240" y="137"/>
                  </a:lnTo>
                  <a:lnTo>
                    <a:pt x="238" y="138"/>
                  </a:lnTo>
                  <a:lnTo>
                    <a:pt x="240" y="141"/>
                  </a:lnTo>
                  <a:lnTo>
                    <a:pt x="243" y="141"/>
                  </a:lnTo>
                  <a:lnTo>
                    <a:pt x="246" y="141"/>
                  </a:lnTo>
                  <a:lnTo>
                    <a:pt x="247" y="144"/>
                  </a:lnTo>
                  <a:lnTo>
                    <a:pt x="250" y="145"/>
                  </a:lnTo>
                  <a:lnTo>
                    <a:pt x="253" y="145"/>
                  </a:lnTo>
                  <a:lnTo>
                    <a:pt x="254" y="149"/>
                  </a:lnTo>
                  <a:lnTo>
                    <a:pt x="251" y="152"/>
                  </a:lnTo>
                  <a:lnTo>
                    <a:pt x="243" y="153"/>
                  </a:lnTo>
                  <a:lnTo>
                    <a:pt x="240" y="158"/>
                  </a:lnTo>
                  <a:lnTo>
                    <a:pt x="237" y="157"/>
                  </a:lnTo>
                  <a:lnTo>
                    <a:pt x="236" y="154"/>
                  </a:lnTo>
                  <a:lnTo>
                    <a:pt x="234" y="152"/>
                  </a:lnTo>
                  <a:lnTo>
                    <a:pt x="230" y="149"/>
                  </a:lnTo>
                  <a:lnTo>
                    <a:pt x="228" y="153"/>
                  </a:lnTo>
                  <a:lnTo>
                    <a:pt x="227" y="156"/>
                  </a:lnTo>
                  <a:lnTo>
                    <a:pt x="225" y="160"/>
                  </a:lnTo>
                  <a:lnTo>
                    <a:pt x="222" y="159"/>
                  </a:lnTo>
                  <a:lnTo>
                    <a:pt x="219" y="156"/>
                  </a:lnTo>
                  <a:lnTo>
                    <a:pt x="216" y="156"/>
                  </a:lnTo>
                  <a:lnTo>
                    <a:pt x="215" y="153"/>
                  </a:lnTo>
                  <a:lnTo>
                    <a:pt x="212" y="151"/>
                  </a:lnTo>
                  <a:lnTo>
                    <a:pt x="211" y="154"/>
                  </a:lnTo>
                  <a:lnTo>
                    <a:pt x="209" y="159"/>
                  </a:lnTo>
                  <a:lnTo>
                    <a:pt x="203" y="155"/>
                  </a:lnTo>
                  <a:lnTo>
                    <a:pt x="202" y="158"/>
                  </a:lnTo>
                  <a:lnTo>
                    <a:pt x="203" y="161"/>
                  </a:lnTo>
                  <a:lnTo>
                    <a:pt x="200" y="166"/>
                  </a:lnTo>
                  <a:lnTo>
                    <a:pt x="197" y="166"/>
                  </a:lnTo>
                  <a:lnTo>
                    <a:pt x="198" y="163"/>
                  </a:lnTo>
                  <a:lnTo>
                    <a:pt x="196" y="154"/>
                  </a:lnTo>
                  <a:lnTo>
                    <a:pt x="194" y="151"/>
                  </a:lnTo>
                  <a:lnTo>
                    <a:pt x="188" y="156"/>
                  </a:lnTo>
                  <a:lnTo>
                    <a:pt x="185" y="158"/>
                  </a:lnTo>
                  <a:lnTo>
                    <a:pt x="181" y="162"/>
                  </a:lnTo>
                  <a:lnTo>
                    <a:pt x="180" y="167"/>
                  </a:lnTo>
                  <a:lnTo>
                    <a:pt x="182" y="171"/>
                  </a:lnTo>
                  <a:lnTo>
                    <a:pt x="184" y="175"/>
                  </a:lnTo>
                  <a:lnTo>
                    <a:pt x="184" y="178"/>
                  </a:lnTo>
                  <a:lnTo>
                    <a:pt x="186" y="182"/>
                  </a:lnTo>
                  <a:lnTo>
                    <a:pt x="190" y="185"/>
                  </a:lnTo>
                  <a:lnTo>
                    <a:pt x="191" y="189"/>
                  </a:lnTo>
                  <a:lnTo>
                    <a:pt x="189" y="195"/>
                  </a:lnTo>
                  <a:lnTo>
                    <a:pt x="189" y="198"/>
                  </a:lnTo>
                  <a:lnTo>
                    <a:pt x="191" y="202"/>
                  </a:lnTo>
                  <a:lnTo>
                    <a:pt x="180" y="211"/>
                  </a:lnTo>
                  <a:lnTo>
                    <a:pt x="179" y="214"/>
                  </a:lnTo>
                  <a:lnTo>
                    <a:pt x="181" y="217"/>
                  </a:lnTo>
                  <a:lnTo>
                    <a:pt x="182" y="221"/>
                  </a:lnTo>
                  <a:lnTo>
                    <a:pt x="180" y="224"/>
                  </a:lnTo>
                  <a:lnTo>
                    <a:pt x="179" y="228"/>
                  </a:lnTo>
                  <a:lnTo>
                    <a:pt x="173" y="231"/>
                  </a:lnTo>
                  <a:lnTo>
                    <a:pt x="174" y="235"/>
                  </a:lnTo>
                  <a:lnTo>
                    <a:pt x="171" y="239"/>
                  </a:lnTo>
                  <a:lnTo>
                    <a:pt x="169" y="242"/>
                  </a:lnTo>
                  <a:lnTo>
                    <a:pt x="172" y="245"/>
                  </a:lnTo>
                  <a:lnTo>
                    <a:pt x="174" y="248"/>
                  </a:lnTo>
                  <a:lnTo>
                    <a:pt x="173" y="252"/>
                  </a:lnTo>
                  <a:lnTo>
                    <a:pt x="174" y="255"/>
                  </a:lnTo>
                  <a:lnTo>
                    <a:pt x="169" y="258"/>
                  </a:lnTo>
                  <a:lnTo>
                    <a:pt x="164" y="258"/>
                  </a:lnTo>
                  <a:lnTo>
                    <a:pt x="159" y="259"/>
                  </a:lnTo>
                  <a:lnTo>
                    <a:pt x="157" y="262"/>
                  </a:lnTo>
                  <a:lnTo>
                    <a:pt x="156" y="265"/>
                  </a:lnTo>
                  <a:lnTo>
                    <a:pt x="153" y="263"/>
                  </a:lnTo>
                  <a:lnTo>
                    <a:pt x="153" y="260"/>
                  </a:lnTo>
                  <a:lnTo>
                    <a:pt x="151" y="257"/>
                  </a:lnTo>
                  <a:lnTo>
                    <a:pt x="145" y="255"/>
                  </a:lnTo>
                  <a:lnTo>
                    <a:pt x="147" y="252"/>
                  </a:lnTo>
                  <a:lnTo>
                    <a:pt x="150" y="251"/>
                  </a:lnTo>
                  <a:lnTo>
                    <a:pt x="150" y="248"/>
                  </a:lnTo>
                  <a:lnTo>
                    <a:pt x="147" y="239"/>
                  </a:lnTo>
                  <a:lnTo>
                    <a:pt x="145" y="235"/>
                  </a:lnTo>
                  <a:lnTo>
                    <a:pt x="143" y="233"/>
                  </a:lnTo>
                  <a:lnTo>
                    <a:pt x="142" y="230"/>
                  </a:lnTo>
                  <a:lnTo>
                    <a:pt x="142" y="227"/>
                  </a:lnTo>
                  <a:lnTo>
                    <a:pt x="142" y="224"/>
                  </a:lnTo>
                  <a:lnTo>
                    <a:pt x="140" y="222"/>
                  </a:lnTo>
                  <a:lnTo>
                    <a:pt x="138" y="218"/>
                  </a:lnTo>
                  <a:lnTo>
                    <a:pt x="137" y="212"/>
                  </a:lnTo>
                  <a:lnTo>
                    <a:pt x="137" y="205"/>
                  </a:lnTo>
                  <a:lnTo>
                    <a:pt x="137" y="200"/>
                  </a:lnTo>
                  <a:lnTo>
                    <a:pt x="133" y="197"/>
                  </a:lnTo>
                  <a:lnTo>
                    <a:pt x="134" y="193"/>
                  </a:lnTo>
                  <a:lnTo>
                    <a:pt x="137" y="190"/>
                  </a:lnTo>
                  <a:lnTo>
                    <a:pt x="137" y="187"/>
                  </a:lnTo>
                  <a:lnTo>
                    <a:pt x="137" y="184"/>
                  </a:lnTo>
                  <a:lnTo>
                    <a:pt x="137" y="181"/>
                  </a:lnTo>
                  <a:lnTo>
                    <a:pt x="138" y="178"/>
                  </a:lnTo>
                  <a:lnTo>
                    <a:pt x="138" y="173"/>
                  </a:lnTo>
                  <a:lnTo>
                    <a:pt x="134" y="171"/>
                  </a:lnTo>
                  <a:lnTo>
                    <a:pt x="133" y="166"/>
                  </a:lnTo>
                  <a:lnTo>
                    <a:pt x="133" y="163"/>
                  </a:lnTo>
                  <a:lnTo>
                    <a:pt x="134" y="160"/>
                  </a:lnTo>
                  <a:lnTo>
                    <a:pt x="133" y="157"/>
                  </a:lnTo>
                  <a:lnTo>
                    <a:pt x="127" y="149"/>
                  </a:lnTo>
                  <a:lnTo>
                    <a:pt x="123" y="144"/>
                  </a:lnTo>
                  <a:lnTo>
                    <a:pt x="121" y="139"/>
                  </a:lnTo>
                  <a:lnTo>
                    <a:pt x="120" y="137"/>
                  </a:lnTo>
                  <a:lnTo>
                    <a:pt x="118" y="134"/>
                  </a:lnTo>
                  <a:lnTo>
                    <a:pt x="116" y="130"/>
                  </a:lnTo>
                  <a:lnTo>
                    <a:pt x="112" y="126"/>
                  </a:lnTo>
                  <a:lnTo>
                    <a:pt x="109" y="125"/>
                  </a:lnTo>
                  <a:lnTo>
                    <a:pt x="105" y="125"/>
                  </a:lnTo>
                  <a:lnTo>
                    <a:pt x="102" y="122"/>
                  </a:lnTo>
                  <a:lnTo>
                    <a:pt x="99" y="121"/>
                  </a:lnTo>
                  <a:lnTo>
                    <a:pt x="95" y="118"/>
                  </a:lnTo>
                  <a:lnTo>
                    <a:pt x="94" y="115"/>
                  </a:lnTo>
                  <a:lnTo>
                    <a:pt x="91" y="111"/>
                  </a:lnTo>
                  <a:lnTo>
                    <a:pt x="88" y="108"/>
                  </a:lnTo>
                  <a:lnTo>
                    <a:pt x="85" y="107"/>
                  </a:lnTo>
                  <a:lnTo>
                    <a:pt x="82" y="106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5" y="94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67" y="90"/>
                  </a:lnTo>
                  <a:lnTo>
                    <a:pt x="65" y="87"/>
                  </a:lnTo>
                  <a:lnTo>
                    <a:pt x="62" y="84"/>
                  </a:lnTo>
                  <a:lnTo>
                    <a:pt x="58" y="82"/>
                  </a:lnTo>
                  <a:lnTo>
                    <a:pt x="53" y="78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47" y="67"/>
                  </a:lnTo>
                  <a:lnTo>
                    <a:pt x="46" y="64"/>
                  </a:lnTo>
                  <a:lnTo>
                    <a:pt x="44" y="63"/>
                  </a:lnTo>
                  <a:lnTo>
                    <a:pt x="43" y="59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38" y="52"/>
                  </a:lnTo>
                  <a:lnTo>
                    <a:pt x="35" y="49"/>
                  </a:lnTo>
                  <a:lnTo>
                    <a:pt x="32" y="47"/>
                  </a:lnTo>
                  <a:lnTo>
                    <a:pt x="29" y="45"/>
                  </a:lnTo>
                  <a:lnTo>
                    <a:pt x="28" y="42"/>
                  </a:lnTo>
                  <a:lnTo>
                    <a:pt x="25" y="40"/>
                  </a:lnTo>
                  <a:lnTo>
                    <a:pt x="24" y="37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4" y="32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8" y="25"/>
                  </a:lnTo>
                  <a:lnTo>
                    <a:pt x="7" y="22"/>
                  </a:lnTo>
                  <a:lnTo>
                    <a:pt x="12" y="18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2" y="18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31" y="16"/>
                  </a:lnTo>
                  <a:lnTo>
                    <a:pt x="35" y="14"/>
                  </a:lnTo>
                  <a:lnTo>
                    <a:pt x="37" y="9"/>
                  </a:lnTo>
                  <a:lnTo>
                    <a:pt x="42" y="8"/>
                  </a:lnTo>
                  <a:lnTo>
                    <a:pt x="47" y="4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78" name="ME"/>
            <p:cNvSpPr>
              <a:spLocks/>
            </p:cNvSpPr>
            <p:nvPr/>
          </p:nvSpPr>
          <p:spPr bwMode="auto">
            <a:xfrm>
              <a:off x="6497807" y="5511310"/>
              <a:ext cx="251275" cy="270162"/>
            </a:xfrm>
            <a:custGeom>
              <a:avLst/>
              <a:gdLst>
                <a:gd name="T0" fmla="*/ 48 w 132"/>
                <a:gd name="T1" fmla="*/ 8 h 152"/>
                <a:gd name="T2" fmla="*/ 67 w 132"/>
                <a:gd name="T3" fmla="*/ 19 h 152"/>
                <a:gd name="T4" fmla="*/ 75 w 132"/>
                <a:gd name="T5" fmla="*/ 29 h 152"/>
                <a:gd name="T6" fmla="*/ 85 w 132"/>
                <a:gd name="T7" fmla="*/ 30 h 152"/>
                <a:gd name="T8" fmla="*/ 95 w 132"/>
                <a:gd name="T9" fmla="*/ 36 h 152"/>
                <a:gd name="T10" fmla="*/ 103 w 132"/>
                <a:gd name="T11" fmla="*/ 36 h 152"/>
                <a:gd name="T12" fmla="*/ 120 w 132"/>
                <a:gd name="T13" fmla="*/ 44 h 152"/>
                <a:gd name="T14" fmla="*/ 132 w 132"/>
                <a:gd name="T15" fmla="*/ 51 h 152"/>
                <a:gd name="T16" fmla="*/ 124 w 132"/>
                <a:gd name="T17" fmla="*/ 58 h 152"/>
                <a:gd name="T18" fmla="*/ 117 w 132"/>
                <a:gd name="T19" fmla="*/ 63 h 152"/>
                <a:gd name="T20" fmla="*/ 112 w 132"/>
                <a:gd name="T21" fmla="*/ 69 h 152"/>
                <a:gd name="T22" fmla="*/ 116 w 132"/>
                <a:gd name="T23" fmla="*/ 79 h 152"/>
                <a:gd name="T24" fmla="*/ 111 w 132"/>
                <a:gd name="T25" fmla="*/ 87 h 152"/>
                <a:gd name="T26" fmla="*/ 98 w 132"/>
                <a:gd name="T27" fmla="*/ 92 h 152"/>
                <a:gd name="T28" fmla="*/ 94 w 132"/>
                <a:gd name="T29" fmla="*/ 81 h 152"/>
                <a:gd name="T30" fmla="*/ 85 w 132"/>
                <a:gd name="T31" fmla="*/ 82 h 152"/>
                <a:gd name="T32" fmla="*/ 82 w 132"/>
                <a:gd name="T33" fmla="*/ 91 h 152"/>
                <a:gd name="T34" fmla="*/ 73 w 132"/>
                <a:gd name="T35" fmla="*/ 105 h 152"/>
                <a:gd name="T36" fmla="*/ 65 w 132"/>
                <a:gd name="T37" fmla="*/ 124 h 152"/>
                <a:gd name="T38" fmla="*/ 72 w 132"/>
                <a:gd name="T39" fmla="*/ 134 h 152"/>
                <a:gd name="T40" fmla="*/ 73 w 132"/>
                <a:gd name="T41" fmla="*/ 143 h 152"/>
                <a:gd name="T42" fmla="*/ 75 w 132"/>
                <a:gd name="T43" fmla="*/ 152 h 152"/>
                <a:gd name="T44" fmla="*/ 61 w 132"/>
                <a:gd name="T45" fmla="*/ 148 h 152"/>
                <a:gd name="T46" fmla="*/ 53 w 132"/>
                <a:gd name="T47" fmla="*/ 135 h 152"/>
                <a:gd name="T48" fmla="*/ 48 w 132"/>
                <a:gd name="T49" fmla="*/ 130 h 152"/>
                <a:gd name="T50" fmla="*/ 39 w 132"/>
                <a:gd name="T51" fmla="*/ 119 h 152"/>
                <a:gd name="T52" fmla="*/ 31 w 132"/>
                <a:gd name="T53" fmla="*/ 120 h 152"/>
                <a:gd name="T54" fmla="*/ 24 w 132"/>
                <a:gd name="T55" fmla="*/ 111 h 152"/>
                <a:gd name="T56" fmla="*/ 16 w 132"/>
                <a:gd name="T57" fmla="*/ 111 h 152"/>
                <a:gd name="T58" fmla="*/ 24 w 132"/>
                <a:gd name="T59" fmla="*/ 110 h 152"/>
                <a:gd name="T60" fmla="*/ 10 w 132"/>
                <a:gd name="T61" fmla="*/ 105 h 152"/>
                <a:gd name="T62" fmla="*/ 7 w 132"/>
                <a:gd name="T63" fmla="*/ 105 h 152"/>
                <a:gd name="T64" fmla="*/ 8 w 132"/>
                <a:gd name="T65" fmla="*/ 95 h 152"/>
                <a:gd name="T66" fmla="*/ 11 w 132"/>
                <a:gd name="T67" fmla="*/ 85 h 152"/>
                <a:gd name="T68" fmla="*/ 2 w 132"/>
                <a:gd name="T69" fmla="*/ 72 h 152"/>
                <a:gd name="T70" fmla="*/ 1 w 132"/>
                <a:gd name="T71" fmla="*/ 63 h 152"/>
                <a:gd name="T72" fmla="*/ 7 w 132"/>
                <a:gd name="T73" fmla="*/ 52 h 152"/>
                <a:gd name="T74" fmla="*/ 12 w 132"/>
                <a:gd name="T75" fmla="*/ 45 h 152"/>
                <a:gd name="T76" fmla="*/ 22 w 132"/>
                <a:gd name="T77" fmla="*/ 22 h 152"/>
                <a:gd name="T78" fmla="*/ 32 w 132"/>
                <a:gd name="T79" fmla="*/ 20 h 152"/>
                <a:gd name="T80" fmla="*/ 37 w 132"/>
                <a:gd name="T81" fmla="*/ 22 h 152"/>
                <a:gd name="T82" fmla="*/ 35 w 132"/>
                <a:gd name="T83" fmla="*/ 12 h 152"/>
                <a:gd name="T84" fmla="*/ 27 w 132"/>
                <a:gd name="T85" fmla="*/ 4 h 152"/>
                <a:gd name="T86" fmla="*/ 36 w 132"/>
                <a:gd name="T87" fmla="*/ 3 h 152"/>
                <a:gd name="T88" fmla="*/ 46 w 132"/>
                <a:gd name="T8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52">
                  <a:moveTo>
                    <a:pt x="46" y="0"/>
                  </a:moveTo>
                  <a:lnTo>
                    <a:pt x="45" y="5"/>
                  </a:lnTo>
                  <a:lnTo>
                    <a:pt x="48" y="8"/>
                  </a:lnTo>
                  <a:lnTo>
                    <a:pt x="58" y="11"/>
                  </a:lnTo>
                  <a:lnTo>
                    <a:pt x="62" y="16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3" y="25"/>
                  </a:lnTo>
                  <a:lnTo>
                    <a:pt x="75" y="29"/>
                  </a:lnTo>
                  <a:lnTo>
                    <a:pt x="79" y="30"/>
                  </a:lnTo>
                  <a:lnTo>
                    <a:pt x="82" y="31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91" y="36"/>
                  </a:lnTo>
                  <a:lnTo>
                    <a:pt x="95" y="36"/>
                  </a:lnTo>
                  <a:lnTo>
                    <a:pt x="98" y="35"/>
                  </a:lnTo>
                  <a:lnTo>
                    <a:pt x="100" y="33"/>
                  </a:lnTo>
                  <a:lnTo>
                    <a:pt x="103" y="36"/>
                  </a:lnTo>
                  <a:lnTo>
                    <a:pt x="107" y="38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6" y="46"/>
                  </a:lnTo>
                  <a:lnTo>
                    <a:pt x="130" y="48"/>
                  </a:lnTo>
                  <a:lnTo>
                    <a:pt x="132" y="51"/>
                  </a:lnTo>
                  <a:lnTo>
                    <a:pt x="132" y="55"/>
                  </a:lnTo>
                  <a:lnTo>
                    <a:pt x="126" y="57"/>
                  </a:lnTo>
                  <a:lnTo>
                    <a:pt x="124" y="58"/>
                  </a:lnTo>
                  <a:lnTo>
                    <a:pt x="123" y="61"/>
                  </a:lnTo>
                  <a:lnTo>
                    <a:pt x="122" y="64"/>
                  </a:lnTo>
                  <a:lnTo>
                    <a:pt x="117" y="63"/>
                  </a:lnTo>
                  <a:lnTo>
                    <a:pt x="114" y="62"/>
                  </a:lnTo>
                  <a:lnTo>
                    <a:pt x="112" y="65"/>
                  </a:lnTo>
                  <a:lnTo>
                    <a:pt x="112" y="69"/>
                  </a:lnTo>
                  <a:lnTo>
                    <a:pt x="117" y="72"/>
                  </a:lnTo>
                  <a:lnTo>
                    <a:pt x="117" y="75"/>
                  </a:lnTo>
                  <a:lnTo>
                    <a:pt x="116" y="79"/>
                  </a:lnTo>
                  <a:lnTo>
                    <a:pt x="116" y="83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09" y="88"/>
                  </a:lnTo>
                  <a:lnTo>
                    <a:pt x="101" y="92"/>
                  </a:lnTo>
                  <a:lnTo>
                    <a:pt x="98" y="92"/>
                  </a:lnTo>
                  <a:lnTo>
                    <a:pt x="94" y="88"/>
                  </a:lnTo>
                  <a:lnTo>
                    <a:pt x="93" y="85"/>
                  </a:lnTo>
                  <a:lnTo>
                    <a:pt x="94" y="81"/>
                  </a:lnTo>
                  <a:lnTo>
                    <a:pt x="92" y="77"/>
                  </a:lnTo>
                  <a:lnTo>
                    <a:pt x="89" y="77"/>
                  </a:lnTo>
                  <a:lnTo>
                    <a:pt x="85" y="82"/>
                  </a:lnTo>
                  <a:lnTo>
                    <a:pt x="84" y="85"/>
                  </a:lnTo>
                  <a:lnTo>
                    <a:pt x="84" y="88"/>
                  </a:lnTo>
                  <a:lnTo>
                    <a:pt x="82" y="91"/>
                  </a:lnTo>
                  <a:lnTo>
                    <a:pt x="81" y="94"/>
                  </a:lnTo>
                  <a:lnTo>
                    <a:pt x="79" y="98"/>
                  </a:lnTo>
                  <a:lnTo>
                    <a:pt x="73" y="105"/>
                  </a:lnTo>
                  <a:lnTo>
                    <a:pt x="72" y="108"/>
                  </a:lnTo>
                  <a:lnTo>
                    <a:pt x="67" y="121"/>
                  </a:lnTo>
                  <a:lnTo>
                    <a:pt x="65" y="124"/>
                  </a:lnTo>
                  <a:lnTo>
                    <a:pt x="67" y="127"/>
                  </a:lnTo>
                  <a:lnTo>
                    <a:pt x="71" y="129"/>
                  </a:lnTo>
                  <a:lnTo>
                    <a:pt x="72" y="134"/>
                  </a:lnTo>
                  <a:lnTo>
                    <a:pt x="72" y="138"/>
                  </a:lnTo>
                  <a:lnTo>
                    <a:pt x="73" y="141"/>
                  </a:lnTo>
                  <a:lnTo>
                    <a:pt x="73" y="143"/>
                  </a:lnTo>
                  <a:lnTo>
                    <a:pt x="73" y="146"/>
                  </a:lnTo>
                  <a:lnTo>
                    <a:pt x="74" y="149"/>
                  </a:lnTo>
                  <a:lnTo>
                    <a:pt x="75" y="152"/>
                  </a:lnTo>
                  <a:lnTo>
                    <a:pt x="71" y="150"/>
                  </a:lnTo>
                  <a:lnTo>
                    <a:pt x="64" y="149"/>
                  </a:lnTo>
                  <a:lnTo>
                    <a:pt x="61" y="148"/>
                  </a:lnTo>
                  <a:lnTo>
                    <a:pt x="60" y="144"/>
                  </a:lnTo>
                  <a:lnTo>
                    <a:pt x="58" y="138"/>
                  </a:lnTo>
                  <a:lnTo>
                    <a:pt x="53" y="135"/>
                  </a:lnTo>
                  <a:lnTo>
                    <a:pt x="53" y="132"/>
                  </a:lnTo>
                  <a:lnTo>
                    <a:pt x="50" y="130"/>
                  </a:lnTo>
                  <a:lnTo>
                    <a:pt x="48" y="130"/>
                  </a:lnTo>
                  <a:lnTo>
                    <a:pt x="44" y="126"/>
                  </a:lnTo>
                  <a:lnTo>
                    <a:pt x="40" y="123"/>
                  </a:lnTo>
                  <a:lnTo>
                    <a:pt x="39" y="119"/>
                  </a:lnTo>
                  <a:lnTo>
                    <a:pt x="36" y="118"/>
                  </a:lnTo>
                  <a:lnTo>
                    <a:pt x="33" y="118"/>
                  </a:lnTo>
                  <a:lnTo>
                    <a:pt x="31" y="120"/>
                  </a:lnTo>
                  <a:lnTo>
                    <a:pt x="27" y="117"/>
                  </a:lnTo>
                  <a:lnTo>
                    <a:pt x="25" y="114"/>
                  </a:lnTo>
                  <a:lnTo>
                    <a:pt x="24" y="111"/>
                  </a:lnTo>
                  <a:lnTo>
                    <a:pt x="21" y="111"/>
                  </a:lnTo>
                  <a:lnTo>
                    <a:pt x="19" y="113"/>
                  </a:lnTo>
                  <a:lnTo>
                    <a:pt x="16" y="111"/>
                  </a:lnTo>
                  <a:lnTo>
                    <a:pt x="13" y="108"/>
                  </a:lnTo>
                  <a:lnTo>
                    <a:pt x="21" y="108"/>
                  </a:lnTo>
                  <a:lnTo>
                    <a:pt x="24" y="110"/>
                  </a:lnTo>
                  <a:lnTo>
                    <a:pt x="22" y="104"/>
                  </a:lnTo>
                  <a:lnTo>
                    <a:pt x="18" y="106"/>
                  </a:lnTo>
                  <a:lnTo>
                    <a:pt x="10" y="105"/>
                  </a:lnTo>
                  <a:lnTo>
                    <a:pt x="11" y="110"/>
                  </a:lnTo>
                  <a:lnTo>
                    <a:pt x="10" y="107"/>
                  </a:lnTo>
                  <a:lnTo>
                    <a:pt x="7" y="105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8" y="95"/>
                  </a:lnTo>
                  <a:lnTo>
                    <a:pt x="10" y="91"/>
                  </a:lnTo>
                  <a:lnTo>
                    <a:pt x="12" y="87"/>
                  </a:lnTo>
                  <a:lnTo>
                    <a:pt x="11" y="85"/>
                  </a:lnTo>
                  <a:lnTo>
                    <a:pt x="9" y="81"/>
                  </a:lnTo>
                  <a:lnTo>
                    <a:pt x="4" y="76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1" y="63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2" y="45"/>
                  </a:lnTo>
                  <a:lnTo>
                    <a:pt x="12" y="40"/>
                  </a:lnTo>
                  <a:lnTo>
                    <a:pt x="15" y="33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8" y="19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5" y="25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37" y="18"/>
                  </a:lnTo>
                  <a:lnTo>
                    <a:pt x="35" y="12"/>
                  </a:lnTo>
                  <a:lnTo>
                    <a:pt x="32" y="10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79" name="NL"/>
            <p:cNvSpPr>
              <a:spLocks noEditPoints="1"/>
            </p:cNvSpPr>
            <p:nvPr/>
          </p:nvSpPr>
          <p:spPr bwMode="auto">
            <a:xfrm>
              <a:off x="4652646" y="3904192"/>
              <a:ext cx="441591" cy="461354"/>
            </a:xfrm>
            <a:custGeom>
              <a:avLst/>
              <a:gdLst>
                <a:gd name="T0" fmla="*/ 36 w 231"/>
                <a:gd name="T1" fmla="*/ 195 h 261"/>
                <a:gd name="T2" fmla="*/ 50 w 231"/>
                <a:gd name="T3" fmla="*/ 196 h 261"/>
                <a:gd name="T4" fmla="*/ 25 w 231"/>
                <a:gd name="T5" fmla="*/ 210 h 261"/>
                <a:gd name="T6" fmla="*/ 8 w 231"/>
                <a:gd name="T7" fmla="*/ 205 h 261"/>
                <a:gd name="T8" fmla="*/ 10 w 231"/>
                <a:gd name="T9" fmla="*/ 189 h 261"/>
                <a:gd name="T10" fmla="*/ 39 w 231"/>
                <a:gd name="T11" fmla="*/ 171 h 261"/>
                <a:gd name="T12" fmla="*/ 23 w 231"/>
                <a:gd name="T13" fmla="*/ 160 h 261"/>
                <a:gd name="T14" fmla="*/ 102 w 231"/>
                <a:gd name="T15" fmla="*/ 36 h 261"/>
                <a:gd name="T16" fmla="*/ 96 w 231"/>
                <a:gd name="T17" fmla="*/ 34 h 261"/>
                <a:gd name="T18" fmla="*/ 107 w 231"/>
                <a:gd name="T19" fmla="*/ 24 h 261"/>
                <a:gd name="T20" fmla="*/ 206 w 231"/>
                <a:gd name="T21" fmla="*/ 10 h 261"/>
                <a:gd name="T22" fmla="*/ 225 w 231"/>
                <a:gd name="T23" fmla="*/ 29 h 261"/>
                <a:gd name="T24" fmla="*/ 230 w 231"/>
                <a:gd name="T25" fmla="*/ 51 h 261"/>
                <a:gd name="T26" fmla="*/ 221 w 231"/>
                <a:gd name="T27" fmla="*/ 73 h 261"/>
                <a:gd name="T28" fmla="*/ 205 w 231"/>
                <a:gd name="T29" fmla="*/ 87 h 261"/>
                <a:gd name="T30" fmla="*/ 200 w 231"/>
                <a:gd name="T31" fmla="*/ 102 h 261"/>
                <a:gd name="T32" fmla="*/ 219 w 231"/>
                <a:gd name="T33" fmla="*/ 111 h 261"/>
                <a:gd name="T34" fmla="*/ 213 w 231"/>
                <a:gd name="T35" fmla="*/ 130 h 261"/>
                <a:gd name="T36" fmla="*/ 197 w 231"/>
                <a:gd name="T37" fmla="*/ 143 h 261"/>
                <a:gd name="T38" fmla="*/ 188 w 231"/>
                <a:gd name="T39" fmla="*/ 157 h 261"/>
                <a:gd name="T40" fmla="*/ 170 w 231"/>
                <a:gd name="T41" fmla="*/ 158 h 261"/>
                <a:gd name="T42" fmla="*/ 156 w 231"/>
                <a:gd name="T43" fmla="*/ 160 h 261"/>
                <a:gd name="T44" fmla="*/ 161 w 231"/>
                <a:gd name="T45" fmla="*/ 177 h 261"/>
                <a:gd name="T46" fmla="*/ 166 w 231"/>
                <a:gd name="T47" fmla="*/ 201 h 261"/>
                <a:gd name="T48" fmla="*/ 161 w 231"/>
                <a:gd name="T49" fmla="*/ 221 h 261"/>
                <a:gd name="T50" fmla="*/ 144 w 231"/>
                <a:gd name="T51" fmla="*/ 233 h 261"/>
                <a:gd name="T52" fmla="*/ 156 w 231"/>
                <a:gd name="T53" fmla="*/ 250 h 261"/>
                <a:gd name="T54" fmla="*/ 139 w 231"/>
                <a:gd name="T55" fmla="*/ 260 h 261"/>
                <a:gd name="T56" fmla="*/ 134 w 231"/>
                <a:gd name="T57" fmla="*/ 245 h 261"/>
                <a:gd name="T58" fmla="*/ 142 w 231"/>
                <a:gd name="T59" fmla="*/ 230 h 261"/>
                <a:gd name="T60" fmla="*/ 129 w 231"/>
                <a:gd name="T61" fmla="*/ 217 h 261"/>
                <a:gd name="T62" fmla="*/ 110 w 231"/>
                <a:gd name="T63" fmla="*/ 211 h 261"/>
                <a:gd name="T64" fmla="*/ 102 w 231"/>
                <a:gd name="T65" fmla="*/ 194 h 261"/>
                <a:gd name="T66" fmla="*/ 86 w 231"/>
                <a:gd name="T67" fmla="*/ 195 h 261"/>
                <a:gd name="T68" fmla="*/ 74 w 231"/>
                <a:gd name="T69" fmla="*/ 194 h 261"/>
                <a:gd name="T70" fmla="*/ 61 w 231"/>
                <a:gd name="T71" fmla="*/ 193 h 261"/>
                <a:gd name="T72" fmla="*/ 50 w 231"/>
                <a:gd name="T73" fmla="*/ 193 h 261"/>
                <a:gd name="T74" fmla="*/ 30 w 231"/>
                <a:gd name="T75" fmla="*/ 192 h 261"/>
                <a:gd name="T76" fmla="*/ 10 w 231"/>
                <a:gd name="T77" fmla="*/ 182 h 261"/>
                <a:gd name="T78" fmla="*/ 38 w 231"/>
                <a:gd name="T79" fmla="*/ 179 h 261"/>
                <a:gd name="T80" fmla="*/ 55 w 231"/>
                <a:gd name="T81" fmla="*/ 190 h 261"/>
                <a:gd name="T82" fmla="*/ 44 w 231"/>
                <a:gd name="T83" fmla="*/ 180 h 261"/>
                <a:gd name="T84" fmla="*/ 47 w 231"/>
                <a:gd name="T85" fmla="*/ 169 h 261"/>
                <a:gd name="T86" fmla="*/ 40 w 231"/>
                <a:gd name="T87" fmla="*/ 155 h 261"/>
                <a:gd name="T88" fmla="*/ 45 w 231"/>
                <a:gd name="T89" fmla="*/ 152 h 261"/>
                <a:gd name="T90" fmla="*/ 49 w 231"/>
                <a:gd name="T91" fmla="*/ 138 h 261"/>
                <a:gd name="T92" fmla="*/ 81 w 231"/>
                <a:gd name="T93" fmla="*/ 92 h 261"/>
                <a:gd name="T94" fmla="*/ 91 w 231"/>
                <a:gd name="T95" fmla="*/ 53 h 261"/>
                <a:gd name="T96" fmla="*/ 106 w 231"/>
                <a:gd name="T97" fmla="*/ 54 h 261"/>
                <a:gd name="T98" fmla="*/ 132 w 231"/>
                <a:gd name="T99" fmla="*/ 31 h 261"/>
                <a:gd name="T100" fmla="*/ 164 w 231"/>
                <a:gd name="T101" fmla="*/ 13 h 261"/>
                <a:gd name="T102" fmla="*/ 139 w 231"/>
                <a:gd name="T103" fmla="*/ 10 h 261"/>
                <a:gd name="T104" fmla="*/ 125 w 231"/>
                <a:gd name="T105" fmla="*/ 11 h 261"/>
                <a:gd name="T106" fmla="*/ 157 w 231"/>
                <a:gd name="T107" fmla="*/ 9 h 261"/>
                <a:gd name="T108" fmla="*/ 175 w 231"/>
                <a:gd name="T109" fmla="*/ 8 h 261"/>
                <a:gd name="T110" fmla="*/ 192 w 231"/>
                <a:gd name="T1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61">
                  <a:moveTo>
                    <a:pt x="10" y="189"/>
                  </a:moveTo>
                  <a:lnTo>
                    <a:pt x="15" y="192"/>
                  </a:lnTo>
                  <a:lnTo>
                    <a:pt x="20" y="194"/>
                  </a:lnTo>
                  <a:lnTo>
                    <a:pt x="22" y="195"/>
                  </a:lnTo>
                  <a:lnTo>
                    <a:pt x="26" y="196"/>
                  </a:lnTo>
                  <a:lnTo>
                    <a:pt x="36" y="195"/>
                  </a:lnTo>
                  <a:lnTo>
                    <a:pt x="37" y="192"/>
                  </a:lnTo>
                  <a:lnTo>
                    <a:pt x="40" y="192"/>
                  </a:lnTo>
                  <a:lnTo>
                    <a:pt x="43" y="196"/>
                  </a:lnTo>
                  <a:lnTo>
                    <a:pt x="45" y="197"/>
                  </a:lnTo>
                  <a:lnTo>
                    <a:pt x="47" y="197"/>
                  </a:lnTo>
                  <a:lnTo>
                    <a:pt x="50" y="196"/>
                  </a:lnTo>
                  <a:lnTo>
                    <a:pt x="51" y="199"/>
                  </a:lnTo>
                  <a:lnTo>
                    <a:pt x="48" y="203"/>
                  </a:lnTo>
                  <a:lnTo>
                    <a:pt x="45" y="205"/>
                  </a:lnTo>
                  <a:lnTo>
                    <a:pt x="37" y="208"/>
                  </a:lnTo>
                  <a:lnTo>
                    <a:pt x="34" y="210"/>
                  </a:lnTo>
                  <a:lnTo>
                    <a:pt x="25" y="210"/>
                  </a:lnTo>
                  <a:lnTo>
                    <a:pt x="24" y="206"/>
                  </a:lnTo>
                  <a:lnTo>
                    <a:pt x="16" y="201"/>
                  </a:lnTo>
                  <a:lnTo>
                    <a:pt x="13" y="201"/>
                  </a:lnTo>
                  <a:lnTo>
                    <a:pt x="11" y="201"/>
                  </a:lnTo>
                  <a:lnTo>
                    <a:pt x="8" y="202"/>
                  </a:lnTo>
                  <a:lnTo>
                    <a:pt x="8" y="205"/>
                  </a:lnTo>
                  <a:lnTo>
                    <a:pt x="5" y="205"/>
                  </a:lnTo>
                  <a:lnTo>
                    <a:pt x="2" y="204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10" y="189"/>
                  </a:lnTo>
                  <a:close/>
                  <a:moveTo>
                    <a:pt x="31" y="159"/>
                  </a:moveTo>
                  <a:lnTo>
                    <a:pt x="38" y="160"/>
                  </a:lnTo>
                  <a:lnTo>
                    <a:pt x="42" y="164"/>
                  </a:lnTo>
                  <a:lnTo>
                    <a:pt x="45" y="166"/>
                  </a:lnTo>
                  <a:lnTo>
                    <a:pt x="46" y="170"/>
                  </a:lnTo>
                  <a:lnTo>
                    <a:pt x="39" y="171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1" y="165"/>
                  </a:lnTo>
                  <a:lnTo>
                    <a:pt x="27" y="165"/>
                  </a:lnTo>
                  <a:lnTo>
                    <a:pt x="24" y="165"/>
                  </a:lnTo>
                  <a:lnTo>
                    <a:pt x="23" y="160"/>
                  </a:lnTo>
                  <a:lnTo>
                    <a:pt x="25" y="159"/>
                  </a:lnTo>
                  <a:lnTo>
                    <a:pt x="31" y="159"/>
                  </a:lnTo>
                  <a:close/>
                  <a:moveTo>
                    <a:pt x="102" y="29"/>
                  </a:moveTo>
                  <a:lnTo>
                    <a:pt x="103" y="33"/>
                  </a:lnTo>
                  <a:lnTo>
                    <a:pt x="103" y="36"/>
                  </a:lnTo>
                  <a:lnTo>
                    <a:pt x="102" y="36"/>
                  </a:lnTo>
                  <a:lnTo>
                    <a:pt x="102" y="40"/>
                  </a:lnTo>
                  <a:lnTo>
                    <a:pt x="96" y="45"/>
                  </a:lnTo>
                  <a:lnTo>
                    <a:pt x="93" y="48"/>
                  </a:lnTo>
                  <a:lnTo>
                    <a:pt x="90" y="44"/>
                  </a:lnTo>
                  <a:lnTo>
                    <a:pt x="92" y="38"/>
                  </a:lnTo>
                  <a:lnTo>
                    <a:pt x="96" y="34"/>
                  </a:lnTo>
                  <a:lnTo>
                    <a:pt x="98" y="31"/>
                  </a:lnTo>
                  <a:lnTo>
                    <a:pt x="102" y="29"/>
                  </a:lnTo>
                  <a:close/>
                  <a:moveTo>
                    <a:pt x="112" y="18"/>
                  </a:moveTo>
                  <a:lnTo>
                    <a:pt x="115" y="19"/>
                  </a:lnTo>
                  <a:lnTo>
                    <a:pt x="113" y="20"/>
                  </a:lnTo>
                  <a:lnTo>
                    <a:pt x="107" y="24"/>
                  </a:lnTo>
                  <a:lnTo>
                    <a:pt x="105" y="26"/>
                  </a:lnTo>
                  <a:lnTo>
                    <a:pt x="102" y="26"/>
                  </a:lnTo>
                  <a:lnTo>
                    <a:pt x="105" y="23"/>
                  </a:lnTo>
                  <a:lnTo>
                    <a:pt x="108" y="20"/>
                  </a:lnTo>
                  <a:lnTo>
                    <a:pt x="112" y="18"/>
                  </a:lnTo>
                  <a:close/>
                  <a:moveTo>
                    <a:pt x="206" y="10"/>
                  </a:moveTo>
                  <a:lnTo>
                    <a:pt x="212" y="11"/>
                  </a:lnTo>
                  <a:lnTo>
                    <a:pt x="214" y="13"/>
                  </a:lnTo>
                  <a:lnTo>
                    <a:pt x="215" y="21"/>
                  </a:lnTo>
                  <a:lnTo>
                    <a:pt x="219" y="24"/>
                  </a:lnTo>
                  <a:lnTo>
                    <a:pt x="224" y="25"/>
                  </a:lnTo>
                  <a:lnTo>
                    <a:pt x="225" y="29"/>
                  </a:lnTo>
                  <a:lnTo>
                    <a:pt x="230" y="31"/>
                  </a:lnTo>
                  <a:lnTo>
                    <a:pt x="231" y="34"/>
                  </a:lnTo>
                  <a:lnTo>
                    <a:pt x="231" y="37"/>
                  </a:lnTo>
                  <a:lnTo>
                    <a:pt x="229" y="40"/>
                  </a:lnTo>
                  <a:lnTo>
                    <a:pt x="230" y="44"/>
                  </a:lnTo>
                  <a:lnTo>
                    <a:pt x="230" y="51"/>
                  </a:lnTo>
                  <a:lnTo>
                    <a:pt x="230" y="55"/>
                  </a:lnTo>
                  <a:lnTo>
                    <a:pt x="229" y="58"/>
                  </a:lnTo>
                  <a:lnTo>
                    <a:pt x="228" y="61"/>
                  </a:lnTo>
                  <a:lnTo>
                    <a:pt x="223" y="68"/>
                  </a:lnTo>
                  <a:lnTo>
                    <a:pt x="222" y="70"/>
                  </a:lnTo>
                  <a:lnTo>
                    <a:pt x="221" y="73"/>
                  </a:lnTo>
                  <a:lnTo>
                    <a:pt x="220" y="83"/>
                  </a:lnTo>
                  <a:lnTo>
                    <a:pt x="220" y="87"/>
                  </a:lnTo>
                  <a:lnTo>
                    <a:pt x="217" y="88"/>
                  </a:lnTo>
                  <a:lnTo>
                    <a:pt x="213" y="88"/>
                  </a:lnTo>
                  <a:lnTo>
                    <a:pt x="210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0" y="95"/>
                  </a:lnTo>
                  <a:lnTo>
                    <a:pt x="200" y="99"/>
                  </a:lnTo>
                  <a:lnTo>
                    <a:pt x="200" y="102"/>
                  </a:lnTo>
                  <a:lnTo>
                    <a:pt x="203" y="104"/>
                  </a:lnTo>
                  <a:lnTo>
                    <a:pt x="207" y="105"/>
                  </a:lnTo>
                  <a:lnTo>
                    <a:pt x="210" y="106"/>
                  </a:lnTo>
                  <a:lnTo>
                    <a:pt x="213" y="106"/>
                  </a:lnTo>
                  <a:lnTo>
                    <a:pt x="215" y="105"/>
                  </a:lnTo>
                  <a:lnTo>
                    <a:pt x="219" y="111"/>
                  </a:lnTo>
                  <a:lnTo>
                    <a:pt x="219" y="117"/>
                  </a:lnTo>
                  <a:lnTo>
                    <a:pt x="218" y="120"/>
                  </a:lnTo>
                  <a:lnTo>
                    <a:pt x="217" y="123"/>
                  </a:lnTo>
                  <a:lnTo>
                    <a:pt x="218" y="125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09" y="132"/>
                  </a:lnTo>
                  <a:lnTo>
                    <a:pt x="207" y="136"/>
                  </a:lnTo>
                  <a:lnTo>
                    <a:pt x="203" y="137"/>
                  </a:lnTo>
                  <a:lnTo>
                    <a:pt x="200" y="138"/>
                  </a:lnTo>
                  <a:lnTo>
                    <a:pt x="198" y="140"/>
                  </a:lnTo>
                  <a:lnTo>
                    <a:pt x="197" y="143"/>
                  </a:lnTo>
                  <a:lnTo>
                    <a:pt x="203" y="146"/>
                  </a:lnTo>
                  <a:lnTo>
                    <a:pt x="205" y="149"/>
                  </a:lnTo>
                  <a:lnTo>
                    <a:pt x="202" y="153"/>
                  </a:lnTo>
                  <a:lnTo>
                    <a:pt x="199" y="156"/>
                  </a:lnTo>
                  <a:lnTo>
                    <a:pt x="194" y="156"/>
                  </a:lnTo>
                  <a:lnTo>
                    <a:pt x="188" y="157"/>
                  </a:lnTo>
                  <a:lnTo>
                    <a:pt x="185" y="159"/>
                  </a:lnTo>
                  <a:lnTo>
                    <a:pt x="179" y="158"/>
                  </a:lnTo>
                  <a:lnTo>
                    <a:pt x="180" y="161"/>
                  </a:lnTo>
                  <a:lnTo>
                    <a:pt x="177" y="162"/>
                  </a:lnTo>
                  <a:lnTo>
                    <a:pt x="174" y="159"/>
                  </a:lnTo>
                  <a:lnTo>
                    <a:pt x="170" y="158"/>
                  </a:lnTo>
                  <a:lnTo>
                    <a:pt x="166" y="155"/>
                  </a:lnTo>
                  <a:lnTo>
                    <a:pt x="162" y="155"/>
                  </a:lnTo>
                  <a:lnTo>
                    <a:pt x="165" y="158"/>
                  </a:lnTo>
                  <a:lnTo>
                    <a:pt x="162" y="158"/>
                  </a:lnTo>
                  <a:lnTo>
                    <a:pt x="159" y="159"/>
                  </a:lnTo>
                  <a:lnTo>
                    <a:pt x="156" y="160"/>
                  </a:lnTo>
                  <a:lnTo>
                    <a:pt x="154" y="160"/>
                  </a:lnTo>
                  <a:lnTo>
                    <a:pt x="154" y="165"/>
                  </a:lnTo>
                  <a:lnTo>
                    <a:pt x="153" y="168"/>
                  </a:lnTo>
                  <a:lnTo>
                    <a:pt x="157" y="171"/>
                  </a:lnTo>
                  <a:lnTo>
                    <a:pt x="157" y="174"/>
                  </a:lnTo>
                  <a:lnTo>
                    <a:pt x="161" y="177"/>
                  </a:lnTo>
                  <a:lnTo>
                    <a:pt x="160" y="182"/>
                  </a:lnTo>
                  <a:lnTo>
                    <a:pt x="164" y="188"/>
                  </a:lnTo>
                  <a:lnTo>
                    <a:pt x="166" y="191"/>
                  </a:lnTo>
                  <a:lnTo>
                    <a:pt x="166" y="194"/>
                  </a:lnTo>
                  <a:lnTo>
                    <a:pt x="166" y="198"/>
                  </a:lnTo>
                  <a:lnTo>
                    <a:pt x="166" y="201"/>
                  </a:lnTo>
                  <a:lnTo>
                    <a:pt x="166" y="205"/>
                  </a:lnTo>
                  <a:lnTo>
                    <a:pt x="163" y="208"/>
                  </a:lnTo>
                  <a:lnTo>
                    <a:pt x="159" y="214"/>
                  </a:lnTo>
                  <a:lnTo>
                    <a:pt x="157" y="218"/>
                  </a:lnTo>
                  <a:lnTo>
                    <a:pt x="157" y="222"/>
                  </a:lnTo>
                  <a:lnTo>
                    <a:pt x="161" y="221"/>
                  </a:lnTo>
                  <a:lnTo>
                    <a:pt x="162" y="224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50" y="233"/>
                  </a:lnTo>
                  <a:lnTo>
                    <a:pt x="147" y="233"/>
                  </a:lnTo>
                  <a:lnTo>
                    <a:pt x="144" y="233"/>
                  </a:lnTo>
                  <a:lnTo>
                    <a:pt x="145" y="238"/>
                  </a:lnTo>
                  <a:lnTo>
                    <a:pt x="147" y="239"/>
                  </a:lnTo>
                  <a:lnTo>
                    <a:pt x="151" y="240"/>
                  </a:lnTo>
                  <a:lnTo>
                    <a:pt x="152" y="243"/>
                  </a:lnTo>
                  <a:lnTo>
                    <a:pt x="156" y="247"/>
                  </a:lnTo>
                  <a:lnTo>
                    <a:pt x="156" y="250"/>
                  </a:lnTo>
                  <a:lnTo>
                    <a:pt x="153" y="253"/>
                  </a:lnTo>
                  <a:lnTo>
                    <a:pt x="152" y="255"/>
                  </a:lnTo>
                  <a:lnTo>
                    <a:pt x="150" y="258"/>
                  </a:lnTo>
                  <a:lnTo>
                    <a:pt x="151" y="261"/>
                  </a:lnTo>
                  <a:lnTo>
                    <a:pt x="146" y="261"/>
                  </a:lnTo>
                  <a:lnTo>
                    <a:pt x="139" y="260"/>
                  </a:lnTo>
                  <a:lnTo>
                    <a:pt x="137" y="258"/>
                  </a:lnTo>
                  <a:lnTo>
                    <a:pt x="134" y="260"/>
                  </a:lnTo>
                  <a:lnTo>
                    <a:pt x="134" y="257"/>
                  </a:lnTo>
                  <a:lnTo>
                    <a:pt x="131" y="254"/>
                  </a:lnTo>
                  <a:lnTo>
                    <a:pt x="130" y="251"/>
                  </a:lnTo>
                  <a:lnTo>
                    <a:pt x="134" y="245"/>
                  </a:lnTo>
                  <a:lnTo>
                    <a:pt x="137" y="243"/>
                  </a:lnTo>
                  <a:lnTo>
                    <a:pt x="139" y="240"/>
                  </a:lnTo>
                  <a:lnTo>
                    <a:pt x="136" y="240"/>
                  </a:lnTo>
                  <a:lnTo>
                    <a:pt x="139" y="237"/>
                  </a:lnTo>
                  <a:lnTo>
                    <a:pt x="139" y="233"/>
                  </a:lnTo>
                  <a:lnTo>
                    <a:pt x="142" y="230"/>
                  </a:lnTo>
                  <a:lnTo>
                    <a:pt x="143" y="228"/>
                  </a:lnTo>
                  <a:lnTo>
                    <a:pt x="143" y="225"/>
                  </a:lnTo>
                  <a:lnTo>
                    <a:pt x="141" y="223"/>
                  </a:lnTo>
                  <a:lnTo>
                    <a:pt x="138" y="219"/>
                  </a:lnTo>
                  <a:lnTo>
                    <a:pt x="135" y="220"/>
                  </a:lnTo>
                  <a:lnTo>
                    <a:pt x="129" y="217"/>
                  </a:lnTo>
                  <a:lnTo>
                    <a:pt x="127" y="213"/>
                  </a:lnTo>
                  <a:lnTo>
                    <a:pt x="126" y="210"/>
                  </a:lnTo>
                  <a:lnTo>
                    <a:pt x="124" y="209"/>
                  </a:lnTo>
                  <a:lnTo>
                    <a:pt x="120" y="211"/>
                  </a:lnTo>
                  <a:lnTo>
                    <a:pt x="112" y="211"/>
                  </a:lnTo>
                  <a:lnTo>
                    <a:pt x="110" y="211"/>
                  </a:lnTo>
                  <a:lnTo>
                    <a:pt x="109" y="207"/>
                  </a:lnTo>
                  <a:lnTo>
                    <a:pt x="105" y="206"/>
                  </a:lnTo>
                  <a:lnTo>
                    <a:pt x="103" y="203"/>
                  </a:lnTo>
                  <a:lnTo>
                    <a:pt x="101" y="200"/>
                  </a:lnTo>
                  <a:lnTo>
                    <a:pt x="101" y="197"/>
                  </a:lnTo>
                  <a:lnTo>
                    <a:pt x="102" y="194"/>
                  </a:lnTo>
                  <a:lnTo>
                    <a:pt x="98" y="190"/>
                  </a:lnTo>
                  <a:lnTo>
                    <a:pt x="95" y="194"/>
                  </a:lnTo>
                  <a:lnTo>
                    <a:pt x="92" y="197"/>
                  </a:lnTo>
                  <a:lnTo>
                    <a:pt x="89" y="196"/>
                  </a:lnTo>
                  <a:lnTo>
                    <a:pt x="84" y="195"/>
                  </a:lnTo>
                  <a:lnTo>
                    <a:pt x="86" y="195"/>
                  </a:lnTo>
                  <a:lnTo>
                    <a:pt x="86" y="192"/>
                  </a:lnTo>
                  <a:lnTo>
                    <a:pt x="87" y="189"/>
                  </a:lnTo>
                  <a:lnTo>
                    <a:pt x="84" y="187"/>
                  </a:lnTo>
                  <a:lnTo>
                    <a:pt x="81" y="188"/>
                  </a:lnTo>
                  <a:lnTo>
                    <a:pt x="76" y="193"/>
                  </a:lnTo>
                  <a:lnTo>
                    <a:pt x="74" y="194"/>
                  </a:lnTo>
                  <a:lnTo>
                    <a:pt x="71" y="193"/>
                  </a:lnTo>
                  <a:lnTo>
                    <a:pt x="70" y="190"/>
                  </a:lnTo>
                  <a:lnTo>
                    <a:pt x="67" y="188"/>
                  </a:lnTo>
                  <a:lnTo>
                    <a:pt x="64" y="189"/>
                  </a:lnTo>
                  <a:lnTo>
                    <a:pt x="61" y="190"/>
                  </a:lnTo>
                  <a:lnTo>
                    <a:pt x="61" y="193"/>
                  </a:lnTo>
                  <a:lnTo>
                    <a:pt x="62" y="197"/>
                  </a:lnTo>
                  <a:lnTo>
                    <a:pt x="58" y="199"/>
                  </a:lnTo>
                  <a:lnTo>
                    <a:pt x="55" y="197"/>
                  </a:lnTo>
                  <a:lnTo>
                    <a:pt x="53" y="195"/>
                  </a:lnTo>
                  <a:lnTo>
                    <a:pt x="53" y="192"/>
                  </a:lnTo>
                  <a:lnTo>
                    <a:pt x="50" y="193"/>
                  </a:lnTo>
                  <a:lnTo>
                    <a:pt x="45" y="193"/>
                  </a:lnTo>
                  <a:lnTo>
                    <a:pt x="43" y="191"/>
                  </a:lnTo>
                  <a:lnTo>
                    <a:pt x="40" y="188"/>
                  </a:lnTo>
                  <a:lnTo>
                    <a:pt x="37" y="187"/>
                  </a:lnTo>
                  <a:lnTo>
                    <a:pt x="34" y="191"/>
                  </a:lnTo>
                  <a:lnTo>
                    <a:pt x="30" y="192"/>
                  </a:lnTo>
                  <a:lnTo>
                    <a:pt x="26" y="190"/>
                  </a:lnTo>
                  <a:lnTo>
                    <a:pt x="22" y="188"/>
                  </a:lnTo>
                  <a:lnTo>
                    <a:pt x="20" y="186"/>
                  </a:lnTo>
                  <a:lnTo>
                    <a:pt x="17" y="187"/>
                  </a:lnTo>
                  <a:lnTo>
                    <a:pt x="13" y="186"/>
                  </a:lnTo>
                  <a:lnTo>
                    <a:pt x="10" y="182"/>
                  </a:lnTo>
                  <a:lnTo>
                    <a:pt x="8" y="179"/>
                  </a:lnTo>
                  <a:lnTo>
                    <a:pt x="8" y="175"/>
                  </a:lnTo>
                  <a:lnTo>
                    <a:pt x="14" y="172"/>
                  </a:lnTo>
                  <a:lnTo>
                    <a:pt x="31" y="171"/>
                  </a:lnTo>
                  <a:lnTo>
                    <a:pt x="35" y="176"/>
                  </a:lnTo>
                  <a:lnTo>
                    <a:pt x="38" y="179"/>
                  </a:lnTo>
                  <a:lnTo>
                    <a:pt x="41" y="181"/>
                  </a:lnTo>
                  <a:lnTo>
                    <a:pt x="43" y="183"/>
                  </a:lnTo>
                  <a:lnTo>
                    <a:pt x="44" y="188"/>
                  </a:lnTo>
                  <a:lnTo>
                    <a:pt x="49" y="189"/>
                  </a:lnTo>
                  <a:lnTo>
                    <a:pt x="52" y="190"/>
                  </a:lnTo>
                  <a:lnTo>
                    <a:pt x="55" y="190"/>
                  </a:lnTo>
                  <a:lnTo>
                    <a:pt x="56" y="186"/>
                  </a:lnTo>
                  <a:lnTo>
                    <a:pt x="53" y="183"/>
                  </a:lnTo>
                  <a:lnTo>
                    <a:pt x="51" y="182"/>
                  </a:lnTo>
                  <a:lnTo>
                    <a:pt x="49" y="181"/>
                  </a:lnTo>
                  <a:lnTo>
                    <a:pt x="46" y="181"/>
                  </a:lnTo>
                  <a:lnTo>
                    <a:pt x="44" y="180"/>
                  </a:lnTo>
                  <a:lnTo>
                    <a:pt x="40" y="174"/>
                  </a:lnTo>
                  <a:lnTo>
                    <a:pt x="43" y="173"/>
                  </a:lnTo>
                  <a:lnTo>
                    <a:pt x="49" y="173"/>
                  </a:lnTo>
                  <a:lnTo>
                    <a:pt x="52" y="175"/>
                  </a:lnTo>
                  <a:lnTo>
                    <a:pt x="49" y="172"/>
                  </a:lnTo>
                  <a:lnTo>
                    <a:pt x="47" y="169"/>
                  </a:lnTo>
                  <a:lnTo>
                    <a:pt x="48" y="167"/>
                  </a:lnTo>
                  <a:lnTo>
                    <a:pt x="51" y="166"/>
                  </a:lnTo>
                  <a:lnTo>
                    <a:pt x="45" y="163"/>
                  </a:lnTo>
                  <a:lnTo>
                    <a:pt x="44" y="159"/>
                  </a:lnTo>
                  <a:lnTo>
                    <a:pt x="42" y="155"/>
                  </a:lnTo>
                  <a:lnTo>
                    <a:pt x="40" y="155"/>
                  </a:lnTo>
                  <a:lnTo>
                    <a:pt x="37" y="155"/>
                  </a:lnTo>
                  <a:lnTo>
                    <a:pt x="34" y="155"/>
                  </a:lnTo>
                  <a:lnTo>
                    <a:pt x="36" y="152"/>
                  </a:lnTo>
                  <a:lnTo>
                    <a:pt x="39" y="151"/>
                  </a:lnTo>
                  <a:lnTo>
                    <a:pt x="43" y="151"/>
                  </a:lnTo>
                  <a:lnTo>
                    <a:pt x="45" y="152"/>
                  </a:lnTo>
                  <a:lnTo>
                    <a:pt x="45" y="148"/>
                  </a:lnTo>
                  <a:lnTo>
                    <a:pt x="45" y="145"/>
                  </a:lnTo>
                  <a:lnTo>
                    <a:pt x="44" y="140"/>
                  </a:lnTo>
                  <a:lnTo>
                    <a:pt x="45" y="137"/>
                  </a:lnTo>
                  <a:lnTo>
                    <a:pt x="47" y="138"/>
                  </a:lnTo>
                  <a:lnTo>
                    <a:pt x="49" y="138"/>
                  </a:lnTo>
                  <a:lnTo>
                    <a:pt x="60" y="128"/>
                  </a:lnTo>
                  <a:lnTo>
                    <a:pt x="68" y="118"/>
                  </a:lnTo>
                  <a:lnTo>
                    <a:pt x="74" y="107"/>
                  </a:lnTo>
                  <a:lnTo>
                    <a:pt x="79" y="97"/>
                  </a:lnTo>
                  <a:lnTo>
                    <a:pt x="79" y="95"/>
                  </a:lnTo>
                  <a:lnTo>
                    <a:pt x="81" y="92"/>
                  </a:lnTo>
                  <a:lnTo>
                    <a:pt x="84" y="74"/>
                  </a:lnTo>
                  <a:lnTo>
                    <a:pt x="86" y="70"/>
                  </a:lnTo>
                  <a:lnTo>
                    <a:pt x="87" y="65"/>
                  </a:lnTo>
                  <a:lnTo>
                    <a:pt x="89" y="59"/>
                  </a:lnTo>
                  <a:lnTo>
                    <a:pt x="90" y="56"/>
                  </a:lnTo>
                  <a:lnTo>
                    <a:pt x="91" y="53"/>
                  </a:lnTo>
                  <a:lnTo>
                    <a:pt x="92" y="50"/>
                  </a:lnTo>
                  <a:lnTo>
                    <a:pt x="95" y="51"/>
                  </a:lnTo>
                  <a:lnTo>
                    <a:pt x="95" y="54"/>
                  </a:lnTo>
                  <a:lnTo>
                    <a:pt x="99" y="56"/>
                  </a:lnTo>
                  <a:lnTo>
                    <a:pt x="102" y="56"/>
                  </a:lnTo>
                  <a:lnTo>
                    <a:pt x="106" y="54"/>
                  </a:lnTo>
                  <a:lnTo>
                    <a:pt x="109" y="53"/>
                  </a:lnTo>
                  <a:lnTo>
                    <a:pt x="111" y="53"/>
                  </a:lnTo>
                  <a:lnTo>
                    <a:pt x="123" y="43"/>
                  </a:lnTo>
                  <a:lnTo>
                    <a:pt x="128" y="40"/>
                  </a:lnTo>
                  <a:lnTo>
                    <a:pt x="130" y="37"/>
                  </a:lnTo>
                  <a:lnTo>
                    <a:pt x="132" y="31"/>
                  </a:lnTo>
                  <a:lnTo>
                    <a:pt x="133" y="28"/>
                  </a:lnTo>
                  <a:lnTo>
                    <a:pt x="137" y="25"/>
                  </a:lnTo>
                  <a:lnTo>
                    <a:pt x="142" y="21"/>
                  </a:lnTo>
                  <a:lnTo>
                    <a:pt x="146" y="21"/>
                  </a:lnTo>
                  <a:lnTo>
                    <a:pt x="157" y="16"/>
                  </a:lnTo>
                  <a:lnTo>
                    <a:pt x="164" y="13"/>
                  </a:lnTo>
                  <a:lnTo>
                    <a:pt x="169" y="13"/>
                  </a:lnTo>
                  <a:lnTo>
                    <a:pt x="181" y="13"/>
                  </a:lnTo>
                  <a:lnTo>
                    <a:pt x="193" y="12"/>
                  </a:lnTo>
                  <a:lnTo>
                    <a:pt x="206" y="10"/>
                  </a:lnTo>
                  <a:close/>
                  <a:moveTo>
                    <a:pt x="142" y="7"/>
                  </a:moveTo>
                  <a:lnTo>
                    <a:pt x="139" y="10"/>
                  </a:lnTo>
                  <a:lnTo>
                    <a:pt x="136" y="10"/>
                  </a:lnTo>
                  <a:lnTo>
                    <a:pt x="133" y="11"/>
                  </a:lnTo>
                  <a:lnTo>
                    <a:pt x="131" y="12"/>
                  </a:lnTo>
                  <a:lnTo>
                    <a:pt x="121" y="15"/>
                  </a:lnTo>
                  <a:lnTo>
                    <a:pt x="123" y="11"/>
                  </a:lnTo>
                  <a:lnTo>
                    <a:pt x="125" y="11"/>
                  </a:lnTo>
                  <a:lnTo>
                    <a:pt x="132" y="10"/>
                  </a:lnTo>
                  <a:lnTo>
                    <a:pt x="142" y="7"/>
                  </a:lnTo>
                  <a:close/>
                  <a:moveTo>
                    <a:pt x="147" y="6"/>
                  </a:moveTo>
                  <a:lnTo>
                    <a:pt x="160" y="7"/>
                  </a:lnTo>
                  <a:lnTo>
                    <a:pt x="163" y="8"/>
                  </a:lnTo>
                  <a:lnTo>
                    <a:pt x="157" y="9"/>
                  </a:lnTo>
                  <a:lnTo>
                    <a:pt x="151" y="9"/>
                  </a:lnTo>
                  <a:lnTo>
                    <a:pt x="147" y="10"/>
                  </a:lnTo>
                  <a:lnTo>
                    <a:pt x="145" y="8"/>
                  </a:lnTo>
                  <a:lnTo>
                    <a:pt x="147" y="6"/>
                  </a:lnTo>
                  <a:close/>
                  <a:moveTo>
                    <a:pt x="183" y="4"/>
                  </a:moveTo>
                  <a:lnTo>
                    <a:pt x="175" y="8"/>
                  </a:lnTo>
                  <a:lnTo>
                    <a:pt x="176" y="5"/>
                  </a:lnTo>
                  <a:lnTo>
                    <a:pt x="183" y="4"/>
                  </a:lnTo>
                  <a:close/>
                  <a:moveTo>
                    <a:pt x="192" y="0"/>
                  </a:moveTo>
                  <a:lnTo>
                    <a:pt x="194" y="2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80" name="NO"/>
            <p:cNvSpPr>
              <a:spLocks noEditPoints="1"/>
            </p:cNvSpPr>
            <p:nvPr/>
          </p:nvSpPr>
          <p:spPr bwMode="auto">
            <a:xfrm>
              <a:off x="4938118" y="838202"/>
              <a:ext cx="1763386" cy="2328933"/>
            </a:xfrm>
            <a:custGeom>
              <a:avLst/>
              <a:gdLst>
                <a:gd name="T0" fmla="*/ 15 w 923"/>
                <a:gd name="T1" fmla="*/ 1131 h 1287"/>
                <a:gd name="T2" fmla="*/ 10 w 923"/>
                <a:gd name="T3" fmla="*/ 1058 h 1287"/>
                <a:gd name="T4" fmla="*/ 14 w 923"/>
                <a:gd name="T5" fmla="*/ 940 h 1287"/>
                <a:gd name="T6" fmla="*/ 117 w 923"/>
                <a:gd name="T7" fmla="*/ 888 h 1287"/>
                <a:gd name="T8" fmla="*/ 139 w 923"/>
                <a:gd name="T9" fmla="*/ 817 h 1287"/>
                <a:gd name="T10" fmla="*/ 184 w 923"/>
                <a:gd name="T11" fmla="*/ 768 h 1287"/>
                <a:gd name="T12" fmla="*/ 279 w 923"/>
                <a:gd name="T13" fmla="*/ 651 h 1287"/>
                <a:gd name="T14" fmla="*/ 321 w 923"/>
                <a:gd name="T15" fmla="*/ 573 h 1287"/>
                <a:gd name="T16" fmla="*/ 399 w 923"/>
                <a:gd name="T17" fmla="*/ 411 h 1287"/>
                <a:gd name="T18" fmla="*/ 375 w 923"/>
                <a:gd name="T19" fmla="*/ 330 h 1287"/>
                <a:gd name="T20" fmla="*/ 462 w 923"/>
                <a:gd name="T21" fmla="*/ 299 h 1287"/>
                <a:gd name="T22" fmla="*/ 455 w 923"/>
                <a:gd name="T23" fmla="*/ 278 h 1287"/>
                <a:gd name="T24" fmla="*/ 430 w 923"/>
                <a:gd name="T25" fmla="*/ 286 h 1287"/>
                <a:gd name="T26" fmla="*/ 414 w 923"/>
                <a:gd name="T27" fmla="*/ 275 h 1287"/>
                <a:gd name="T28" fmla="*/ 512 w 923"/>
                <a:gd name="T29" fmla="*/ 214 h 1287"/>
                <a:gd name="T30" fmla="*/ 528 w 923"/>
                <a:gd name="T31" fmla="*/ 167 h 1287"/>
                <a:gd name="T32" fmla="*/ 532 w 923"/>
                <a:gd name="T33" fmla="*/ 147 h 1287"/>
                <a:gd name="T34" fmla="*/ 539 w 923"/>
                <a:gd name="T35" fmla="*/ 133 h 1287"/>
                <a:gd name="T36" fmla="*/ 642 w 923"/>
                <a:gd name="T37" fmla="*/ 102 h 1287"/>
                <a:gd name="T38" fmla="*/ 672 w 923"/>
                <a:gd name="T39" fmla="*/ 76 h 1287"/>
                <a:gd name="T40" fmla="*/ 655 w 923"/>
                <a:gd name="T41" fmla="*/ 55 h 1287"/>
                <a:gd name="T42" fmla="*/ 806 w 923"/>
                <a:gd name="T43" fmla="*/ 15 h 1287"/>
                <a:gd name="T44" fmla="*/ 822 w 923"/>
                <a:gd name="T45" fmla="*/ 48 h 1287"/>
                <a:gd name="T46" fmla="*/ 861 w 923"/>
                <a:gd name="T47" fmla="*/ 84 h 1287"/>
                <a:gd name="T48" fmla="*/ 890 w 923"/>
                <a:gd name="T49" fmla="*/ 142 h 1287"/>
                <a:gd name="T50" fmla="*/ 764 w 923"/>
                <a:gd name="T51" fmla="*/ 219 h 1287"/>
                <a:gd name="T52" fmla="*/ 484 w 923"/>
                <a:gd name="T53" fmla="*/ 358 h 1287"/>
                <a:gd name="T54" fmla="*/ 372 w 923"/>
                <a:gd name="T55" fmla="*/ 983 h 1287"/>
                <a:gd name="T56" fmla="*/ 286 w 923"/>
                <a:gd name="T57" fmla="*/ 1179 h 1287"/>
                <a:gd name="T58" fmla="*/ 260 w 923"/>
                <a:gd name="T59" fmla="*/ 1176 h 1287"/>
                <a:gd name="T60" fmla="*/ 157 w 923"/>
                <a:gd name="T61" fmla="*/ 1269 h 1287"/>
                <a:gd name="T62" fmla="*/ 51 w 923"/>
                <a:gd name="T63" fmla="*/ 1250 h 1287"/>
                <a:gd name="T64" fmla="*/ 59 w 923"/>
                <a:gd name="T65" fmla="*/ 1166 h 1287"/>
                <a:gd name="T66" fmla="*/ 21 w 923"/>
                <a:gd name="T67" fmla="*/ 1153 h 1287"/>
                <a:gd name="T68" fmla="*/ 72 w 923"/>
                <a:gd name="T69" fmla="*/ 1067 h 1287"/>
                <a:gd name="T70" fmla="*/ 44 w 923"/>
                <a:gd name="T71" fmla="*/ 1078 h 1287"/>
                <a:gd name="T72" fmla="*/ 13 w 923"/>
                <a:gd name="T73" fmla="*/ 1019 h 1287"/>
                <a:gd name="T74" fmla="*/ 89 w 923"/>
                <a:gd name="T75" fmla="*/ 991 h 1287"/>
                <a:gd name="T76" fmla="*/ 85 w 923"/>
                <a:gd name="T77" fmla="*/ 982 h 1287"/>
                <a:gd name="T78" fmla="*/ 49 w 923"/>
                <a:gd name="T79" fmla="*/ 957 h 1287"/>
                <a:gd name="T80" fmla="*/ 51 w 923"/>
                <a:gd name="T81" fmla="*/ 917 h 1287"/>
                <a:gd name="T82" fmla="*/ 82 w 923"/>
                <a:gd name="T83" fmla="*/ 878 h 1287"/>
                <a:gd name="T84" fmla="*/ 138 w 923"/>
                <a:gd name="T85" fmla="*/ 851 h 1287"/>
                <a:gd name="T86" fmla="*/ 161 w 923"/>
                <a:gd name="T87" fmla="*/ 825 h 1287"/>
                <a:gd name="T88" fmla="*/ 212 w 923"/>
                <a:gd name="T89" fmla="*/ 788 h 1287"/>
                <a:gd name="T90" fmla="*/ 299 w 923"/>
                <a:gd name="T91" fmla="*/ 750 h 1287"/>
                <a:gd name="T92" fmla="*/ 238 w 923"/>
                <a:gd name="T93" fmla="*/ 739 h 1287"/>
                <a:gd name="T94" fmla="*/ 301 w 923"/>
                <a:gd name="T95" fmla="*/ 686 h 1287"/>
                <a:gd name="T96" fmla="*/ 334 w 923"/>
                <a:gd name="T97" fmla="*/ 630 h 1287"/>
                <a:gd name="T98" fmla="*/ 347 w 923"/>
                <a:gd name="T99" fmla="*/ 571 h 1287"/>
                <a:gd name="T100" fmla="*/ 370 w 923"/>
                <a:gd name="T101" fmla="*/ 508 h 1287"/>
                <a:gd name="T102" fmla="*/ 388 w 923"/>
                <a:gd name="T103" fmla="*/ 448 h 1287"/>
                <a:gd name="T104" fmla="*/ 404 w 923"/>
                <a:gd name="T105" fmla="*/ 422 h 1287"/>
                <a:gd name="T106" fmla="*/ 446 w 923"/>
                <a:gd name="T107" fmla="*/ 370 h 1287"/>
                <a:gd name="T108" fmla="*/ 445 w 923"/>
                <a:gd name="T109" fmla="*/ 344 h 1287"/>
                <a:gd name="T110" fmla="*/ 460 w 923"/>
                <a:gd name="T111" fmla="*/ 317 h 1287"/>
                <a:gd name="T112" fmla="*/ 494 w 923"/>
                <a:gd name="T113" fmla="*/ 273 h 1287"/>
                <a:gd name="T114" fmla="*/ 556 w 923"/>
                <a:gd name="T115" fmla="*/ 217 h 1287"/>
                <a:gd name="T116" fmla="*/ 582 w 923"/>
                <a:gd name="T117" fmla="*/ 165 h 1287"/>
                <a:gd name="T118" fmla="*/ 629 w 923"/>
                <a:gd name="T119" fmla="*/ 142 h 1287"/>
                <a:gd name="T120" fmla="*/ 660 w 923"/>
                <a:gd name="T121" fmla="*/ 124 h 1287"/>
                <a:gd name="T122" fmla="*/ 708 w 923"/>
                <a:gd name="T123" fmla="*/ 43 h 1287"/>
                <a:gd name="T124" fmla="*/ 752 w 923"/>
                <a:gd name="T125" fmla="*/ 23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3" h="1287">
                  <a:moveTo>
                    <a:pt x="292" y="1187"/>
                  </a:moveTo>
                  <a:lnTo>
                    <a:pt x="293" y="1188"/>
                  </a:lnTo>
                  <a:lnTo>
                    <a:pt x="295" y="1188"/>
                  </a:lnTo>
                  <a:lnTo>
                    <a:pt x="295" y="1190"/>
                  </a:lnTo>
                  <a:lnTo>
                    <a:pt x="293" y="1193"/>
                  </a:lnTo>
                  <a:lnTo>
                    <a:pt x="291" y="1189"/>
                  </a:lnTo>
                  <a:lnTo>
                    <a:pt x="292" y="1187"/>
                  </a:lnTo>
                  <a:close/>
                  <a:moveTo>
                    <a:pt x="286" y="1185"/>
                  </a:moveTo>
                  <a:lnTo>
                    <a:pt x="286" y="1189"/>
                  </a:lnTo>
                  <a:lnTo>
                    <a:pt x="283" y="1186"/>
                  </a:lnTo>
                  <a:lnTo>
                    <a:pt x="285" y="1186"/>
                  </a:lnTo>
                  <a:lnTo>
                    <a:pt x="286" y="1185"/>
                  </a:lnTo>
                  <a:close/>
                  <a:moveTo>
                    <a:pt x="32" y="1177"/>
                  </a:moveTo>
                  <a:lnTo>
                    <a:pt x="34" y="1177"/>
                  </a:lnTo>
                  <a:lnTo>
                    <a:pt x="37" y="1178"/>
                  </a:lnTo>
                  <a:lnTo>
                    <a:pt x="40" y="1179"/>
                  </a:lnTo>
                  <a:lnTo>
                    <a:pt x="40" y="1182"/>
                  </a:lnTo>
                  <a:lnTo>
                    <a:pt x="35" y="1180"/>
                  </a:lnTo>
                  <a:lnTo>
                    <a:pt x="32" y="1178"/>
                  </a:lnTo>
                  <a:lnTo>
                    <a:pt x="32" y="1177"/>
                  </a:lnTo>
                  <a:close/>
                  <a:moveTo>
                    <a:pt x="25" y="1168"/>
                  </a:moveTo>
                  <a:lnTo>
                    <a:pt x="25" y="1172"/>
                  </a:lnTo>
                  <a:lnTo>
                    <a:pt x="24" y="1174"/>
                  </a:lnTo>
                  <a:lnTo>
                    <a:pt x="22" y="1171"/>
                  </a:lnTo>
                  <a:lnTo>
                    <a:pt x="21" y="1168"/>
                  </a:lnTo>
                  <a:lnTo>
                    <a:pt x="25" y="1168"/>
                  </a:lnTo>
                  <a:close/>
                  <a:moveTo>
                    <a:pt x="51" y="1163"/>
                  </a:moveTo>
                  <a:lnTo>
                    <a:pt x="55" y="1164"/>
                  </a:lnTo>
                  <a:lnTo>
                    <a:pt x="54" y="1168"/>
                  </a:lnTo>
                  <a:lnTo>
                    <a:pt x="52" y="1169"/>
                  </a:lnTo>
                  <a:lnTo>
                    <a:pt x="50" y="1169"/>
                  </a:lnTo>
                  <a:lnTo>
                    <a:pt x="49" y="1165"/>
                  </a:lnTo>
                  <a:lnTo>
                    <a:pt x="51" y="1163"/>
                  </a:lnTo>
                  <a:close/>
                  <a:moveTo>
                    <a:pt x="13" y="1150"/>
                  </a:moveTo>
                  <a:lnTo>
                    <a:pt x="16" y="1154"/>
                  </a:lnTo>
                  <a:lnTo>
                    <a:pt x="16" y="1157"/>
                  </a:lnTo>
                  <a:lnTo>
                    <a:pt x="17" y="1160"/>
                  </a:lnTo>
                  <a:lnTo>
                    <a:pt x="17" y="1161"/>
                  </a:lnTo>
                  <a:lnTo>
                    <a:pt x="17" y="1165"/>
                  </a:lnTo>
                  <a:lnTo>
                    <a:pt x="17" y="1167"/>
                  </a:lnTo>
                  <a:lnTo>
                    <a:pt x="16" y="1172"/>
                  </a:lnTo>
                  <a:lnTo>
                    <a:pt x="11" y="1174"/>
                  </a:lnTo>
                  <a:lnTo>
                    <a:pt x="10" y="1170"/>
                  </a:lnTo>
                  <a:lnTo>
                    <a:pt x="10" y="1164"/>
                  </a:lnTo>
                  <a:lnTo>
                    <a:pt x="11" y="1161"/>
                  </a:lnTo>
                  <a:lnTo>
                    <a:pt x="14" y="1162"/>
                  </a:lnTo>
                  <a:lnTo>
                    <a:pt x="13" y="1158"/>
                  </a:lnTo>
                  <a:lnTo>
                    <a:pt x="12" y="1156"/>
                  </a:lnTo>
                  <a:lnTo>
                    <a:pt x="13" y="1153"/>
                  </a:lnTo>
                  <a:lnTo>
                    <a:pt x="13" y="1150"/>
                  </a:lnTo>
                  <a:close/>
                  <a:moveTo>
                    <a:pt x="15" y="1106"/>
                  </a:moveTo>
                  <a:lnTo>
                    <a:pt x="16" y="1110"/>
                  </a:lnTo>
                  <a:lnTo>
                    <a:pt x="17" y="1111"/>
                  </a:lnTo>
                  <a:lnTo>
                    <a:pt x="19" y="1113"/>
                  </a:lnTo>
                  <a:lnTo>
                    <a:pt x="21" y="1117"/>
                  </a:lnTo>
                  <a:lnTo>
                    <a:pt x="22" y="1121"/>
                  </a:lnTo>
                  <a:lnTo>
                    <a:pt x="21" y="1124"/>
                  </a:lnTo>
                  <a:lnTo>
                    <a:pt x="21" y="1120"/>
                  </a:lnTo>
                  <a:lnTo>
                    <a:pt x="17" y="1118"/>
                  </a:lnTo>
                  <a:lnTo>
                    <a:pt x="16" y="1121"/>
                  </a:lnTo>
                  <a:lnTo>
                    <a:pt x="14" y="1124"/>
                  </a:lnTo>
                  <a:lnTo>
                    <a:pt x="16" y="1124"/>
                  </a:lnTo>
                  <a:lnTo>
                    <a:pt x="15" y="1128"/>
                  </a:lnTo>
                  <a:lnTo>
                    <a:pt x="15" y="1131"/>
                  </a:lnTo>
                  <a:lnTo>
                    <a:pt x="13" y="1133"/>
                  </a:lnTo>
                  <a:lnTo>
                    <a:pt x="12" y="1131"/>
                  </a:lnTo>
                  <a:lnTo>
                    <a:pt x="11" y="1128"/>
                  </a:lnTo>
                  <a:lnTo>
                    <a:pt x="12" y="1124"/>
                  </a:lnTo>
                  <a:lnTo>
                    <a:pt x="14" y="1119"/>
                  </a:lnTo>
                  <a:lnTo>
                    <a:pt x="13" y="1115"/>
                  </a:lnTo>
                  <a:lnTo>
                    <a:pt x="12" y="1111"/>
                  </a:lnTo>
                  <a:lnTo>
                    <a:pt x="13" y="1107"/>
                  </a:lnTo>
                  <a:lnTo>
                    <a:pt x="15" y="1106"/>
                  </a:lnTo>
                  <a:close/>
                  <a:moveTo>
                    <a:pt x="21" y="1098"/>
                  </a:moveTo>
                  <a:lnTo>
                    <a:pt x="26" y="1100"/>
                  </a:lnTo>
                  <a:lnTo>
                    <a:pt x="30" y="1104"/>
                  </a:lnTo>
                  <a:lnTo>
                    <a:pt x="30" y="1107"/>
                  </a:lnTo>
                  <a:lnTo>
                    <a:pt x="31" y="1110"/>
                  </a:lnTo>
                  <a:lnTo>
                    <a:pt x="31" y="1112"/>
                  </a:lnTo>
                  <a:lnTo>
                    <a:pt x="31" y="1114"/>
                  </a:lnTo>
                  <a:lnTo>
                    <a:pt x="27" y="1118"/>
                  </a:lnTo>
                  <a:lnTo>
                    <a:pt x="24" y="1117"/>
                  </a:lnTo>
                  <a:lnTo>
                    <a:pt x="22" y="1115"/>
                  </a:lnTo>
                  <a:lnTo>
                    <a:pt x="21" y="1109"/>
                  </a:lnTo>
                  <a:lnTo>
                    <a:pt x="20" y="1106"/>
                  </a:lnTo>
                  <a:lnTo>
                    <a:pt x="21" y="1101"/>
                  </a:lnTo>
                  <a:lnTo>
                    <a:pt x="21" y="1098"/>
                  </a:lnTo>
                  <a:close/>
                  <a:moveTo>
                    <a:pt x="40" y="1089"/>
                  </a:moveTo>
                  <a:lnTo>
                    <a:pt x="40" y="1090"/>
                  </a:lnTo>
                  <a:lnTo>
                    <a:pt x="40" y="1095"/>
                  </a:lnTo>
                  <a:lnTo>
                    <a:pt x="37" y="1100"/>
                  </a:lnTo>
                  <a:lnTo>
                    <a:pt x="39" y="1104"/>
                  </a:lnTo>
                  <a:lnTo>
                    <a:pt x="36" y="1103"/>
                  </a:lnTo>
                  <a:lnTo>
                    <a:pt x="33" y="1105"/>
                  </a:lnTo>
                  <a:lnTo>
                    <a:pt x="32" y="1100"/>
                  </a:lnTo>
                  <a:lnTo>
                    <a:pt x="29" y="1100"/>
                  </a:lnTo>
                  <a:lnTo>
                    <a:pt x="25" y="1096"/>
                  </a:lnTo>
                  <a:lnTo>
                    <a:pt x="30" y="1095"/>
                  </a:lnTo>
                  <a:lnTo>
                    <a:pt x="30" y="1092"/>
                  </a:lnTo>
                  <a:lnTo>
                    <a:pt x="37" y="1090"/>
                  </a:lnTo>
                  <a:lnTo>
                    <a:pt x="40" y="1089"/>
                  </a:lnTo>
                  <a:close/>
                  <a:moveTo>
                    <a:pt x="19" y="1084"/>
                  </a:moveTo>
                  <a:lnTo>
                    <a:pt x="20" y="1084"/>
                  </a:lnTo>
                  <a:lnTo>
                    <a:pt x="21" y="1087"/>
                  </a:lnTo>
                  <a:lnTo>
                    <a:pt x="23" y="1092"/>
                  </a:lnTo>
                  <a:lnTo>
                    <a:pt x="21" y="1095"/>
                  </a:lnTo>
                  <a:lnTo>
                    <a:pt x="18" y="1094"/>
                  </a:lnTo>
                  <a:lnTo>
                    <a:pt x="17" y="1091"/>
                  </a:lnTo>
                  <a:lnTo>
                    <a:pt x="18" y="1088"/>
                  </a:lnTo>
                  <a:lnTo>
                    <a:pt x="19" y="1091"/>
                  </a:lnTo>
                  <a:lnTo>
                    <a:pt x="19" y="1087"/>
                  </a:lnTo>
                  <a:lnTo>
                    <a:pt x="19" y="1084"/>
                  </a:lnTo>
                  <a:close/>
                  <a:moveTo>
                    <a:pt x="9" y="1054"/>
                  </a:moveTo>
                  <a:lnTo>
                    <a:pt x="11" y="1058"/>
                  </a:lnTo>
                  <a:lnTo>
                    <a:pt x="14" y="1063"/>
                  </a:lnTo>
                  <a:lnTo>
                    <a:pt x="15" y="1065"/>
                  </a:lnTo>
                  <a:lnTo>
                    <a:pt x="14" y="1069"/>
                  </a:lnTo>
                  <a:lnTo>
                    <a:pt x="15" y="1072"/>
                  </a:lnTo>
                  <a:lnTo>
                    <a:pt x="15" y="1075"/>
                  </a:lnTo>
                  <a:lnTo>
                    <a:pt x="13" y="1077"/>
                  </a:lnTo>
                  <a:lnTo>
                    <a:pt x="12" y="1074"/>
                  </a:lnTo>
                  <a:lnTo>
                    <a:pt x="10" y="1074"/>
                  </a:lnTo>
                  <a:lnTo>
                    <a:pt x="8" y="1071"/>
                  </a:lnTo>
                  <a:lnTo>
                    <a:pt x="8" y="1068"/>
                  </a:lnTo>
                  <a:lnTo>
                    <a:pt x="10" y="1067"/>
                  </a:lnTo>
                  <a:lnTo>
                    <a:pt x="11" y="1065"/>
                  </a:lnTo>
                  <a:lnTo>
                    <a:pt x="9" y="1061"/>
                  </a:lnTo>
                  <a:lnTo>
                    <a:pt x="10" y="1058"/>
                  </a:lnTo>
                  <a:lnTo>
                    <a:pt x="9" y="1054"/>
                  </a:lnTo>
                  <a:close/>
                  <a:moveTo>
                    <a:pt x="11" y="1042"/>
                  </a:moveTo>
                  <a:lnTo>
                    <a:pt x="13" y="1046"/>
                  </a:lnTo>
                  <a:lnTo>
                    <a:pt x="19" y="1048"/>
                  </a:lnTo>
                  <a:lnTo>
                    <a:pt x="21" y="1051"/>
                  </a:lnTo>
                  <a:lnTo>
                    <a:pt x="21" y="1055"/>
                  </a:lnTo>
                  <a:lnTo>
                    <a:pt x="18" y="1058"/>
                  </a:lnTo>
                  <a:lnTo>
                    <a:pt x="17" y="1054"/>
                  </a:lnTo>
                  <a:lnTo>
                    <a:pt x="15" y="1049"/>
                  </a:lnTo>
                  <a:lnTo>
                    <a:pt x="11" y="1045"/>
                  </a:lnTo>
                  <a:lnTo>
                    <a:pt x="11" y="1042"/>
                  </a:lnTo>
                  <a:close/>
                  <a:moveTo>
                    <a:pt x="3" y="1034"/>
                  </a:moveTo>
                  <a:lnTo>
                    <a:pt x="5" y="1035"/>
                  </a:lnTo>
                  <a:lnTo>
                    <a:pt x="6" y="1039"/>
                  </a:lnTo>
                  <a:lnTo>
                    <a:pt x="3" y="1036"/>
                  </a:lnTo>
                  <a:lnTo>
                    <a:pt x="3" y="1034"/>
                  </a:lnTo>
                  <a:close/>
                  <a:moveTo>
                    <a:pt x="43" y="1032"/>
                  </a:moveTo>
                  <a:lnTo>
                    <a:pt x="45" y="1034"/>
                  </a:lnTo>
                  <a:lnTo>
                    <a:pt x="45" y="1039"/>
                  </a:lnTo>
                  <a:lnTo>
                    <a:pt x="44" y="1045"/>
                  </a:lnTo>
                  <a:lnTo>
                    <a:pt x="44" y="1051"/>
                  </a:lnTo>
                  <a:lnTo>
                    <a:pt x="44" y="1052"/>
                  </a:lnTo>
                  <a:lnTo>
                    <a:pt x="42" y="1052"/>
                  </a:lnTo>
                  <a:lnTo>
                    <a:pt x="37" y="1055"/>
                  </a:lnTo>
                  <a:lnTo>
                    <a:pt x="33" y="1052"/>
                  </a:lnTo>
                  <a:lnTo>
                    <a:pt x="31" y="1048"/>
                  </a:lnTo>
                  <a:lnTo>
                    <a:pt x="27" y="1044"/>
                  </a:lnTo>
                  <a:lnTo>
                    <a:pt x="31" y="1044"/>
                  </a:lnTo>
                  <a:lnTo>
                    <a:pt x="35" y="1041"/>
                  </a:lnTo>
                  <a:lnTo>
                    <a:pt x="37" y="1040"/>
                  </a:lnTo>
                  <a:lnTo>
                    <a:pt x="40" y="1038"/>
                  </a:lnTo>
                  <a:lnTo>
                    <a:pt x="41" y="1034"/>
                  </a:lnTo>
                  <a:lnTo>
                    <a:pt x="43" y="1032"/>
                  </a:lnTo>
                  <a:close/>
                  <a:moveTo>
                    <a:pt x="8" y="1006"/>
                  </a:moveTo>
                  <a:lnTo>
                    <a:pt x="7" y="1008"/>
                  </a:lnTo>
                  <a:lnTo>
                    <a:pt x="9" y="1008"/>
                  </a:lnTo>
                  <a:lnTo>
                    <a:pt x="11" y="1013"/>
                  </a:lnTo>
                  <a:lnTo>
                    <a:pt x="7" y="1011"/>
                  </a:lnTo>
                  <a:lnTo>
                    <a:pt x="6" y="1009"/>
                  </a:lnTo>
                  <a:lnTo>
                    <a:pt x="8" y="1006"/>
                  </a:lnTo>
                  <a:close/>
                  <a:moveTo>
                    <a:pt x="1" y="995"/>
                  </a:moveTo>
                  <a:lnTo>
                    <a:pt x="3" y="996"/>
                  </a:lnTo>
                  <a:lnTo>
                    <a:pt x="4" y="998"/>
                  </a:lnTo>
                  <a:lnTo>
                    <a:pt x="3" y="1002"/>
                  </a:lnTo>
                  <a:lnTo>
                    <a:pt x="3" y="999"/>
                  </a:lnTo>
                  <a:lnTo>
                    <a:pt x="0" y="997"/>
                  </a:lnTo>
                  <a:lnTo>
                    <a:pt x="1" y="995"/>
                  </a:lnTo>
                  <a:close/>
                  <a:moveTo>
                    <a:pt x="10" y="982"/>
                  </a:moveTo>
                  <a:lnTo>
                    <a:pt x="11" y="986"/>
                  </a:lnTo>
                  <a:lnTo>
                    <a:pt x="12" y="987"/>
                  </a:lnTo>
                  <a:lnTo>
                    <a:pt x="13" y="985"/>
                  </a:lnTo>
                  <a:lnTo>
                    <a:pt x="16" y="991"/>
                  </a:lnTo>
                  <a:lnTo>
                    <a:pt x="13" y="995"/>
                  </a:lnTo>
                  <a:lnTo>
                    <a:pt x="10" y="992"/>
                  </a:lnTo>
                  <a:lnTo>
                    <a:pt x="7" y="997"/>
                  </a:lnTo>
                  <a:lnTo>
                    <a:pt x="7" y="994"/>
                  </a:lnTo>
                  <a:lnTo>
                    <a:pt x="7" y="990"/>
                  </a:lnTo>
                  <a:lnTo>
                    <a:pt x="7" y="986"/>
                  </a:lnTo>
                  <a:lnTo>
                    <a:pt x="10" y="990"/>
                  </a:lnTo>
                  <a:lnTo>
                    <a:pt x="10" y="982"/>
                  </a:lnTo>
                  <a:close/>
                  <a:moveTo>
                    <a:pt x="13" y="937"/>
                  </a:moveTo>
                  <a:lnTo>
                    <a:pt x="16" y="938"/>
                  </a:lnTo>
                  <a:lnTo>
                    <a:pt x="16" y="939"/>
                  </a:lnTo>
                  <a:lnTo>
                    <a:pt x="14" y="940"/>
                  </a:lnTo>
                  <a:lnTo>
                    <a:pt x="13" y="937"/>
                  </a:lnTo>
                  <a:close/>
                  <a:moveTo>
                    <a:pt x="18" y="917"/>
                  </a:moveTo>
                  <a:lnTo>
                    <a:pt x="20" y="918"/>
                  </a:lnTo>
                  <a:lnTo>
                    <a:pt x="32" y="924"/>
                  </a:lnTo>
                  <a:lnTo>
                    <a:pt x="30" y="926"/>
                  </a:lnTo>
                  <a:lnTo>
                    <a:pt x="26" y="926"/>
                  </a:lnTo>
                  <a:lnTo>
                    <a:pt x="27" y="923"/>
                  </a:lnTo>
                  <a:lnTo>
                    <a:pt x="23" y="927"/>
                  </a:lnTo>
                  <a:lnTo>
                    <a:pt x="17" y="929"/>
                  </a:lnTo>
                  <a:lnTo>
                    <a:pt x="17" y="926"/>
                  </a:lnTo>
                  <a:lnTo>
                    <a:pt x="14" y="924"/>
                  </a:lnTo>
                  <a:lnTo>
                    <a:pt x="15" y="921"/>
                  </a:lnTo>
                  <a:lnTo>
                    <a:pt x="18" y="917"/>
                  </a:lnTo>
                  <a:close/>
                  <a:moveTo>
                    <a:pt x="22" y="906"/>
                  </a:moveTo>
                  <a:lnTo>
                    <a:pt x="25" y="908"/>
                  </a:lnTo>
                  <a:lnTo>
                    <a:pt x="29" y="906"/>
                  </a:lnTo>
                  <a:lnTo>
                    <a:pt x="30" y="910"/>
                  </a:lnTo>
                  <a:lnTo>
                    <a:pt x="29" y="912"/>
                  </a:lnTo>
                  <a:lnTo>
                    <a:pt x="26" y="915"/>
                  </a:lnTo>
                  <a:lnTo>
                    <a:pt x="24" y="914"/>
                  </a:lnTo>
                  <a:lnTo>
                    <a:pt x="25" y="911"/>
                  </a:lnTo>
                  <a:lnTo>
                    <a:pt x="22" y="909"/>
                  </a:lnTo>
                  <a:lnTo>
                    <a:pt x="22" y="906"/>
                  </a:lnTo>
                  <a:close/>
                  <a:moveTo>
                    <a:pt x="51" y="883"/>
                  </a:moveTo>
                  <a:lnTo>
                    <a:pt x="54" y="883"/>
                  </a:lnTo>
                  <a:lnTo>
                    <a:pt x="56" y="883"/>
                  </a:lnTo>
                  <a:lnTo>
                    <a:pt x="59" y="885"/>
                  </a:lnTo>
                  <a:lnTo>
                    <a:pt x="59" y="887"/>
                  </a:lnTo>
                  <a:lnTo>
                    <a:pt x="59" y="890"/>
                  </a:lnTo>
                  <a:lnTo>
                    <a:pt x="55" y="893"/>
                  </a:lnTo>
                  <a:lnTo>
                    <a:pt x="48" y="892"/>
                  </a:lnTo>
                  <a:lnTo>
                    <a:pt x="47" y="889"/>
                  </a:lnTo>
                  <a:lnTo>
                    <a:pt x="50" y="890"/>
                  </a:lnTo>
                  <a:lnTo>
                    <a:pt x="48" y="888"/>
                  </a:lnTo>
                  <a:lnTo>
                    <a:pt x="49" y="885"/>
                  </a:lnTo>
                  <a:lnTo>
                    <a:pt x="51" y="883"/>
                  </a:lnTo>
                  <a:close/>
                  <a:moveTo>
                    <a:pt x="57" y="877"/>
                  </a:moveTo>
                  <a:lnTo>
                    <a:pt x="57" y="877"/>
                  </a:lnTo>
                  <a:lnTo>
                    <a:pt x="57" y="880"/>
                  </a:lnTo>
                  <a:lnTo>
                    <a:pt x="55" y="881"/>
                  </a:lnTo>
                  <a:lnTo>
                    <a:pt x="57" y="877"/>
                  </a:lnTo>
                  <a:close/>
                  <a:moveTo>
                    <a:pt x="48" y="876"/>
                  </a:moveTo>
                  <a:lnTo>
                    <a:pt x="51" y="877"/>
                  </a:lnTo>
                  <a:lnTo>
                    <a:pt x="50" y="879"/>
                  </a:lnTo>
                  <a:lnTo>
                    <a:pt x="48" y="879"/>
                  </a:lnTo>
                  <a:lnTo>
                    <a:pt x="48" y="876"/>
                  </a:lnTo>
                  <a:close/>
                  <a:moveTo>
                    <a:pt x="108" y="875"/>
                  </a:moveTo>
                  <a:lnTo>
                    <a:pt x="107" y="878"/>
                  </a:lnTo>
                  <a:lnTo>
                    <a:pt x="108" y="882"/>
                  </a:lnTo>
                  <a:lnTo>
                    <a:pt x="112" y="887"/>
                  </a:lnTo>
                  <a:lnTo>
                    <a:pt x="112" y="890"/>
                  </a:lnTo>
                  <a:lnTo>
                    <a:pt x="112" y="894"/>
                  </a:lnTo>
                  <a:lnTo>
                    <a:pt x="109" y="900"/>
                  </a:lnTo>
                  <a:lnTo>
                    <a:pt x="110" y="904"/>
                  </a:lnTo>
                  <a:lnTo>
                    <a:pt x="113" y="905"/>
                  </a:lnTo>
                  <a:lnTo>
                    <a:pt x="116" y="904"/>
                  </a:lnTo>
                  <a:lnTo>
                    <a:pt x="120" y="904"/>
                  </a:lnTo>
                  <a:lnTo>
                    <a:pt x="118" y="901"/>
                  </a:lnTo>
                  <a:lnTo>
                    <a:pt x="113" y="904"/>
                  </a:lnTo>
                  <a:lnTo>
                    <a:pt x="111" y="900"/>
                  </a:lnTo>
                  <a:lnTo>
                    <a:pt x="113" y="898"/>
                  </a:lnTo>
                  <a:lnTo>
                    <a:pt x="114" y="895"/>
                  </a:lnTo>
                  <a:lnTo>
                    <a:pt x="114" y="889"/>
                  </a:lnTo>
                  <a:lnTo>
                    <a:pt x="117" y="888"/>
                  </a:lnTo>
                  <a:lnTo>
                    <a:pt x="121" y="891"/>
                  </a:lnTo>
                  <a:lnTo>
                    <a:pt x="126" y="888"/>
                  </a:lnTo>
                  <a:lnTo>
                    <a:pt x="128" y="890"/>
                  </a:lnTo>
                  <a:lnTo>
                    <a:pt x="127" y="888"/>
                  </a:lnTo>
                  <a:lnTo>
                    <a:pt x="119" y="887"/>
                  </a:lnTo>
                  <a:lnTo>
                    <a:pt x="113" y="885"/>
                  </a:lnTo>
                  <a:lnTo>
                    <a:pt x="111" y="883"/>
                  </a:lnTo>
                  <a:lnTo>
                    <a:pt x="109" y="879"/>
                  </a:lnTo>
                  <a:lnTo>
                    <a:pt x="108" y="875"/>
                  </a:lnTo>
                  <a:close/>
                  <a:moveTo>
                    <a:pt x="66" y="871"/>
                  </a:moveTo>
                  <a:lnTo>
                    <a:pt x="69" y="876"/>
                  </a:lnTo>
                  <a:lnTo>
                    <a:pt x="72" y="879"/>
                  </a:lnTo>
                  <a:lnTo>
                    <a:pt x="63" y="887"/>
                  </a:lnTo>
                  <a:lnTo>
                    <a:pt x="60" y="888"/>
                  </a:lnTo>
                  <a:lnTo>
                    <a:pt x="62" y="885"/>
                  </a:lnTo>
                  <a:lnTo>
                    <a:pt x="62" y="882"/>
                  </a:lnTo>
                  <a:lnTo>
                    <a:pt x="61" y="879"/>
                  </a:lnTo>
                  <a:lnTo>
                    <a:pt x="61" y="875"/>
                  </a:lnTo>
                  <a:lnTo>
                    <a:pt x="63" y="873"/>
                  </a:lnTo>
                  <a:lnTo>
                    <a:pt x="66" y="871"/>
                  </a:lnTo>
                  <a:close/>
                  <a:moveTo>
                    <a:pt x="78" y="871"/>
                  </a:moveTo>
                  <a:lnTo>
                    <a:pt x="79" y="871"/>
                  </a:lnTo>
                  <a:lnTo>
                    <a:pt x="80" y="873"/>
                  </a:lnTo>
                  <a:lnTo>
                    <a:pt x="76" y="875"/>
                  </a:lnTo>
                  <a:lnTo>
                    <a:pt x="73" y="874"/>
                  </a:lnTo>
                  <a:lnTo>
                    <a:pt x="70" y="871"/>
                  </a:lnTo>
                  <a:lnTo>
                    <a:pt x="78" y="871"/>
                  </a:lnTo>
                  <a:close/>
                  <a:moveTo>
                    <a:pt x="108" y="844"/>
                  </a:moveTo>
                  <a:lnTo>
                    <a:pt x="110" y="845"/>
                  </a:lnTo>
                  <a:lnTo>
                    <a:pt x="111" y="848"/>
                  </a:lnTo>
                  <a:lnTo>
                    <a:pt x="103" y="850"/>
                  </a:lnTo>
                  <a:lnTo>
                    <a:pt x="101" y="851"/>
                  </a:lnTo>
                  <a:lnTo>
                    <a:pt x="99" y="846"/>
                  </a:lnTo>
                  <a:lnTo>
                    <a:pt x="108" y="844"/>
                  </a:lnTo>
                  <a:close/>
                  <a:moveTo>
                    <a:pt x="107" y="833"/>
                  </a:moveTo>
                  <a:lnTo>
                    <a:pt x="109" y="834"/>
                  </a:lnTo>
                  <a:lnTo>
                    <a:pt x="112" y="834"/>
                  </a:lnTo>
                  <a:lnTo>
                    <a:pt x="112" y="836"/>
                  </a:lnTo>
                  <a:lnTo>
                    <a:pt x="111" y="840"/>
                  </a:lnTo>
                  <a:lnTo>
                    <a:pt x="108" y="839"/>
                  </a:lnTo>
                  <a:lnTo>
                    <a:pt x="106" y="838"/>
                  </a:lnTo>
                  <a:lnTo>
                    <a:pt x="105" y="835"/>
                  </a:lnTo>
                  <a:lnTo>
                    <a:pt x="107" y="833"/>
                  </a:lnTo>
                  <a:close/>
                  <a:moveTo>
                    <a:pt x="152" y="813"/>
                  </a:moveTo>
                  <a:lnTo>
                    <a:pt x="154" y="814"/>
                  </a:lnTo>
                  <a:lnTo>
                    <a:pt x="152" y="818"/>
                  </a:lnTo>
                  <a:lnTo>
                    <a:pt x="149" y="819"/>
                  </a:lnTo>
                  <a:lnTo>
                    <a:pt x="144" y="817"/>
                  </a:lnTo>
                  <a:lnTo>
                    <a:pt x="146" y="814"/>
                  </a:lnTo>
                  <a:lnTo>
                    <a:pt x="149" y="814"/>
                  </a:lnTo>
                  <a:lnTo>
                    <a:pt x="152" y="813"/>
                  </a:lnTo>
                  <a:close/>
                  <a:moveTo>
                    <a:pt x="141" y="811"/>
                  </a:moveTo>
                  <a:lnTo>
                    <a:pt x="143" y="811"/>
                  </a:lnTo>
                  <a:lnTo>
                    <a:pt x="143" y="814"/>
                  </a:lnTo>
                  <a:lnTo>
                    <a:pt x="143" y="817"/>
                  </a:lnTo>
                  <a:lnTo>
                    <a:pt x="144" y="820"/>
                  </a:lnTo>
                  <a:lnTo>
                    <a:pt x="142" y="822"/>
                  </a:lnTo>
                  <a:lnTo>
                    <a:pt x="137" y="826"/>
                  </a:lnTo>
                  <a:lnTo>
                    <a:pt x="132" y="823"/>
                  </a:lnTo>
                  <a:lnTo>
                    <a:pt x="132" y="820"/>
                  </a:lnTo>
                  <a:lnTo>
                    <a:pt x="133" y="816"/>
                  </a:lnTo>
                  <a:lnTo>
                    <a:pt x="136" y="815"/>
                  </a:lnTo>
                  <a:lnTo>
                    <a:pt x="139" y="820"/>
                  </a:lnTo>
                  <a:lnTo>
                    <a:pt x="139" y="817"/>
                  </a:lnTo>
                  <a:lnTo>
                    <a:pt x="141" y="814"/>
                  </a:lnTo>
                  <a:lnTo>
                    <a:pt x="141" y="811"/>
                  </a:lnTo>
                  <a:close/>
                  <a:moveTo>
                    <a:pt x="165" y="803"/>
                  </a:moveTo>
                  <a:lnTo>
                    <a:pt x="170" y="804"/>
                  </a:lnTo>
                  <a:lnTo>
                    <a:pt x="171" y="807"/>
                  </a:lnTo>
                  <a:lnTo>
                    <a:pt x="168" y="808"/>
                  </a:lnTo>
                  <a:lnTo>
                    <a:pt x="165" y="803"/>
                  </a:lnTo>
                  <a:close/>
                  <a:moveTo>
                    <a:pt x="163" y="800"/>
                  </a:moveTo>
                  <a:lnTo>
                    <a:pt x="165" y="803"/>
                  </a:lnTo>
                  <a:lnTo>
                    <a:pt x="165" y="806"/>
                  </a:lnTo>
                  <a:lnTo>
                    <a:pt x="166" y="808"/>
                  </a:lnTo>
                  <a:lnTo>
                    <a:pt x="159" y="809"/>
                  </a:lnTo>
                  <a:lnTo>
                    <a:pt x="155" y="806"/>
                  </a:lnTo>
                  <a:lnTo>
                    <a:pt x="158" y="804"/>
                  </a:lnTo>
                  <a:lnTo>
                    <a:pt x="160" y="801"/>
                  </a:lnTo>
                  <a:lnTo>
                    <a:pt x="163" y="800"/>
                  </a:lnTo>
                  <a:close/>
                  <a:moveTo>
                    <a:pt x="176" y="797"/>
                  </a:moveTo>
                  <a:lnTo>
                    <a:pt x="180" y="800"/>
                  </a:lnTo>
                  <a:lnTo>
                    <a:pt x="182" y="802"/>
                  </a:lnTo>
                  <a:lnTo>
                    <a:pt x="183" y="806"/>
                  </a:lnTo>
                  <a:lnTo>
                    <a:pt x="177" y="808"/>
                  </a:lnTo>
                  <a:lnTo>
                    <a:pt x="170" y="803"/>
                  </a:lnTo>
                  <a:lnTo>
                    <a:pt x="170" y="798"/>
                  </a:lnTo>
                  <a:lnTo>
                    <a:pt x="174" y="798"/>
                  </a:lnTo>
                  <a:lnTo>
                    <a:pt x="175" y="801"/>
                  </a:lnTo>
                  <a:lnTo>
                    <a:pt x="176" y="797"/>
                  </a:lnTo>
                  <a:close/>
                  <a:moveTo>
                    <a:pt x="162" y="778"/>
                  </a:moveTo>
                  <a:lnTo>
                    <a:pt x="164" y="782"/>
                  </a:lnTo>
                  <a:lnTo>
                    <a:pt x="165" y="789"/>
                  </a:lnTo>
                  <a:lnTo>
                    <a:pt x="163" y="791"/>
                  </a:lnTo>
                  <a:lnTo>
                    <a:pt x="160" y="792"/>
                  </a:lnTo>
                  <a:lnTo>
                    <a:pt x="156" y="791"/>
                  </a:lnTo>
                  <a:lnTo>
                    <a:pt x="158" y="791"/>
                  </a:lnTo>
                  <a:lnTo>
                    <a:pt x="151" y="788"/>
                  </a:lnTo>
                  <a:lnTo>
                    <a:pt x="150" y="785"/>
                  </a:lnTo>
                  <a:lnTo>
                    <a:pt x="152" y="781"/>
                  </a:lnTo>
                  <a:lnTo>
                    <a:pt x="155" y="781"/>
                  </a:lnTo>
                  <a:lnTo>
                    <a:pt x="158" y="778"/>
                  </a:lnTo>
                  <a:lnTo>
                    <a:pt x="162" y="778"/>
                  </a:lnTo>
                  <a:close/>
                  <a:moveTo>
                    <a:pt x="207" y="762"/>
                  </a:moveTo>
                  <a:lnTo>
                    <a:pt x="208" y="762"/>
                  </a:lnTo>
                  <a:lnTo>
                    <a:pt x="206" y="765"/>
                  </a:lnTo>
                  <a:lnTo>
                    <a:pt x="203" y="765"/>
                  </a:lnTo>
                  <a:lnTo>
                    <a:pt x="203" y="762"/>
                  </a:lnTo>
                  <a:lnTo>
                    <a:pt x="207" y="762"/>
                  </a:lnTo>
                  <a:close/>
                  <a:moveTo>
                    <a:pt x="200" y="762"/>
                  </a:moveTo>
                  <a:lnTo>
                    <a:pt x="200" y="765"/>
                  </a:lnTo>
                  <a:lnTo>
                    <a:pt x="201" y="768"/>
                  </a:lnTo>
                  <a:lnTo>
                    <a:pt x="204" y="766"/>
                  </a:lnTo>
                  <a:lnTo>
                    <a:pt x="207" y="769"/>
                  </a:lnTo>
                  <a:lnTo>
                    <a:pt x="209" y="770"/>
                  </a:lnTo>
                  <a:lnTo>
                    <a:pt x="206" y="773"/>
                  </a:lnTo>
                  <a:lnTo>
                    <a:pt x="196" y="777"/>
                  </a:lnTo>
                  <a:lnTo>
                    <a:pt x="190" y="777"/>
                  </a:lnTo>
                  <a:lnTo>
                    <a:pt x="187" y="779"/>
                  </a:lnTo>
                  <a:lnTo>
                    <a:pt x="184" y="779"/>
                  </a:lnTo>
                  <a:lnTo>
                    <a:pt x="181" y="782"/>
                  </a:lnTo>
                  <a:lnTo>
                    <a:pt x="177" y="782"/>
                  </a:lnTo>
                  <a:lnTo>
                    <a:pt x="174" y="780"/>
                  </a:lnTo>
                  <a:lnTo>
                    <a:pt x="171" y="777"/>
                  </a:lnTo>
                  <a:lnTo>
                    <a:pt x="177" y="770"/>
                  </a:lnTo>
                  <a:lnTo>
                    <a:pt x="186" y="769"/>
                  </a:lnTo>
                  <a:lnTo>
                    <a:pt x="189" y="770"/>
                  </a:lnTo>
                  <a:lnTo>
                    <a:pt x="184" y="768"/>
                  </a:lnTo>
                  <a:lnTo>
                    <a:pt x="184" y="765"/>
                  </a:lnTo>
                  <a:lnTo>
                    <a:pt x="193" y="763"/>
                  </a:lnTo>
                  <a:lnTo>
                    <a:pt x="196" y="763"/>
                  </a:lnTo>
                  <a:lnTo>
                    <a:pt x="200" y="762"/>
                  </a:lnTo>
                  <a:close/>
                  <a:moveTo>
                    <a:pt x="191" y="748"/>
                  </a:moveTo>
                  <a:lnTo>
                    <a:pt x="194" y="748"/>
                  </a:lnTo>
                  <a:lnTo>
                    <a:pt x="194" y="752"/>
                  </a:lnTo>
                  <a:lnTo>
                    <a:pt x="195" y="756"/>
                  </a:lnTo>
                  <a:lnTo>
                    <a:pt x="191" y="759"/>
                  </a:lnTo>
                  <a:lnTo>
                    <a:pt x="183" y="759"/>
                  </a:lnTo>
                  <a:lnTo>
                    <a:pt x="180" y="761"/>
                  </a:lnTo>
                  <a:lnTo>
                    <a:pt x="182" y="758"/>
                  </a:lnTo>
                  <a:lnTo>
                    <a:pt x="180" y="759"/>
                  </a:lnTo>
                  <a:lnTo>
                    <a:pt x="178" y="759"/>
                  </a:lnTo>
                  <a:lnTo>
                    <a:pt x="175" y="760"/>
                  </a:lnTo>
                  <a:lnTo>
                    <a:pt x="171" y="758"/>
                  </a:lnTo>
                  <a:lnTo>
                    <a:pt x="174" y="757"/>
                  </a:lnTo>
                  <a:lnTo>
                    <a:pt x="182" y="756"/>
                  </a:lnTo>
                  <a:lnTo>
                    <a:pt x="191" y="751"/>
                  </a:lnTo>
                  <a:lnTo>
                    <a:pt x="189" y="751"/>
                  </a:lnTo>
                  <a:lnTo>
                    <a:pt x="191" y="748"/>
                  </a:lnTo>
                  <a:close/>
                  <a:moveTo>
                    <a:pt x="237" y="727"/>
                  </a:moveTo>
                  <a:lnTo>
                    <a:pt x="240" y="728"/>
                  </a:lnTo>
                  <a:lnTo>
                    <a:pt x="239" y="731"/>
                  </a:lnTo>
                  <a:lnTo>
                    <a:pt x="237" y="727"/>
                  </a:lnTo>
                  <a:close/>
                  <a:moveTo>
                    <a:pt x="289" y="671"/>
                  </a:moveTo>
                  <a:lnTo>
                    <a:pt x="293" y="673"/>
                  </a:lnTo>
                  <a:lnTo>
                    <a:pt x="294" y="675"/>
                  </a:lnTo>
                  <a:lnTo>
                    <a:pt x="295" y="678"/>
                  </a:lnTo>
                  <a:lnTo>
                    <a:pt x="301" y="679"/>
                  </a:lnTo>
                  <a:lnTo>
                    <a:pt x="301" y="682"/>
                  </a:lnTo>
                  <a:lnTo>
                    <a:pt x="301" y="686"/>
                  </a:lnTo>
                  <a:lnTo>
                    <a:pt x="297" y="684"/>
                  </a:lnTo>
                  <a:lnTo>
                    <a:pt x="294" y="682"/>
                  </a:lnTo>
                  <a:lnTo>
                    <a:pt x="291" y="683"/>
                  </a:lnTo>
                  <a:lnTo>
                    <a:pt x="289" y="678"/>
                  </a:lnTo>
                  <a:lnTo>
                    <a:pt x="293" y="677"/>
                  </a:lnTo>
                  <a:lnTo>
                    <a:pt x="287" y="675"/>
                  </a:lnTo>
                  <a:lnTo>
                    <a:pt x="285" y="671"/>
                  </a:lnTo>
                  <a:lnTo>
                    <a:pt x="289" y="671"/>
                  </a:lnTo>
                  <a:close/>
                  <a:moveTo>
                    <a:pt x="298" y="671"/>
                  </a:moveTo>
                  <a:lnTo>
                    <a:pt x="300" y="672"/>
                  </a:lnTo>
                  <a:lnTo>
                    <a:pt x="301" y="674"/>
                  </a:lnTo>
                  <a:lnTo>
                    <a:pt x="303" y="677"/>
                  </a:lnTo>
                  <a:lnTo>
                    <a:pt x="299" y="678"/>
                  </a:lnTo>
                  <a:lnTo>
                    <a:pt x="298" y="674"/>
                  </a:lnTo>
                  <a:lnTo>
                    <a:pt x="298" y="671"/>
                  </a:lnTo>
                  <a:close/>
                  <a:moveTo>
                    <a:pt x="296" y="666"/>
                  </a:moveTo>
                  <a:lnTo>
                    <a:pt x="298" y="669"/>
                  </a:lnTo>
                  <a:lnTo>
                    <a:pt x="297" y="672"/>
                  </a:lnTo>
                  <a:lnTo>
                    <a:pt x="294" y="671"/>
                  </a:lnTo>
                  <a:lnTo>
                    <a:pt x="291" y="671"/>
                  </a:lnTo>
                  <a:lnTo>
                    <a:pt x="291" y="668"/>
                  </a:lnTo>
                  <a:lnTo>
                    <a:pt x="296" y="666"/>
                  </a:lnTo>
                  <a:close/>
                  <a:moveTo>
                    <a:pt x="287" y="641"/>
                  </a:moveTo>
                  <a:lnTo>
                    <a:pt x="290" y="643"/>
                  </a:lnTo>
                  <a:lnTo>
                    <a:pt x="291" y="645"/>
                  </a:lnTo>
                  <a:lnTo>
                    <a:pt x="294" y="646"/>
                  </a:lnTo>
                  <a:lnTo>
                    <a:pt x="292" y="650"/>
                  </a:lnTo>
                  <a:lnTo>
                    <a:pt x="289" y="652"/>
                  </a:lnTo>
                  <a:lnTo>
                    <a:pt x="287" y="649"/>
                  </a:lnTo>
                  <a:lnTo>
                    <a:pt x="284" y="646"/>
                  </a:lnTo>
                  <a:lnTo>
                    <a:pt x="281" y="649"/>
                  </a:lnTo>
                  <a:lnTo>
                    <a:pt x="279" y="651"/>
                  </a:lnTo>
                  <a:lnTo>
                    <a:pt x="287" y="641"/>
                  </a:lnTo>
                  <a:close/>
                  <a:moveTo>
                    <a:pt x="287" y="638"/>
                  </a:moveTo>
                  <a:lnTo>
                    <a:pt x="282" y="644"/>
                  </a:lnTo>
                  <a:lnTo>
                    <a:pt x="279" y="645"/>
                  </a:lnTo>
                  <a:lnTo>
                    <a:pt x="277" y="649"/>
                  </a:lnTo>
                  <a:lnTo>
                    <a:pt x="276" y="650"/>
                  </a:lnTo>
                  <a:lnTo>
                    <a:pt x="273" y="651"/>
                  </a:lnTo>
                  <a:lnTo>
                    <a:pt x="273" y="648"/>
                  </a:lnTo>
                  <a:lnTo>
                    <a:pt x="274" y="644"/>
                  </a:lnTo>
                  <a:lnTo>
                    <a:pt x="277" y="644"/>
                  </a:lnTo>
                  <a:lnTo>
                    <a:pt x="280" y="642"/>
                  </a:lnTo>
                  <a:lnTo>
                    <a:pt x="284" y="639"/>
                  </a:lnTo>
                  <a:lnTo>
                    <a:pt x="287" y="638"/>
                  </a:lnTo>
                  <a:close/>
                  <a:moveTo>
                    <a:pt x="309" y="625"/>
                  </a:moveTo>
                  <a:lnTo>
                    <a:pt x="312" y="625"/>
                  </a:lnTo>
                  <a:lnTo>
                    <a:pt x="313" y="626"/>
                  </a:lnTo>
                  <a:lnTo>
                    <a:pt x="311" y="629"/>
                  </a:lnTo>
                  <a:lnTo>
                    <a:pt x="309" y="632"/>
                  </a:lnTo>
                  <a:lnTo>
                    <a:pt x="305" y="632"/>
                  </a:lnTo>
                  <a:lnTo>
                    <a:pt x="304" y="628"/>
                  </a:lnTo>
                  <a:lnTo>
                    <a:pt x="306" y="626"/>
                  </a:lnTo>
                  <a:lnTo>
                    <a:pt x="309" y="625"/>
                  </a:lnTo>
                  <a:close/>
                  <a:moveTo>
                    <a:pt x="331" y="617"/>
                  </a:moveTo>
                  <a:lnTo>
                    <a:pt x="332" y="619"/>
                  </a:lnTo>
                  <a:lnTo>
                    <a:pt x="333" y="622"/>
                  </a:lnTo>
                  <a:lnTo>
                    <a:pt x="333" y="625"/>
                  </a:lnTo>
                  <a:lnTo>
                    <a:pt x="335" y="625"/>
                  </a:lnTo>
                  <a:lnTo>
                    <a:pt x="334" y="628"/>
                  </a:lnTo>
                  <a:lnTo>
                    <a:pt x="329" y="630"/>
                  </a:lnTo>
                  <a:lnTo>
                    <a:pt x="327" y="630"/>
                  </a:lnTo>
                  <a:lnTo>
                    <a:pt x="323" y="629"/>
                  </a:lnTo>
                  <a:lnTo>
                    <a:pt x="325" y="625"/>
                  </a:lnTo>
                  <a:lnTo>
                    <a:pt x="327" y="621"/>
                  </a:lnTo>
                  <a:lnTo>
                    <a:pt x="327" y="618"/>
                  </a:lnTo>
                  <a:lnTo>
                    <a:pt x="331" y="617"/>
                  </a:lnTo>
                  <a:close/>
                  <a:moveTo>
                    <a:pt x="332" y="583"/>
                  </a:moveTo>
                  <a:lnTo>
                    <a:pt x="334" y="587"/>
                  </a:lnTo>
                  <a:lnTo>
                    <a:pt x="337" y="588"/>
                  </a:lnTo>
                  <a:lnTo>
                    <a:pt x="337" y="589"/>
                  </a:lnTo>
                  <a:lnTo>
                    <a:pt x="339" y="592"/>
                  </a:lnTo>
                  <a:lnTo>
                    <a:pt x="339" y="595"/>
                  </a:lnTo>
                  <a:lnTo>
                    <a:pt x="341" y="598"/>
                  </a:lnTo>
                  <a:lnTo>
                    <a:pt x="340" y="601"/>
                  </a:lnTo>
                  <a:lnTo>
                    <a:pt x="336" y="605"/>
                  </a:lnTo>
                  <a:lnTo>
                    <a:pt x="332" y="606"/>
                  </a:lnTo>
                  <a:lnTo>
                    <a:pt x="332" y="609"/>
                  </a:lnTo>
                  <a:lnTo>
                    <a:pt x="330" y="612"/>
                  </a:lnTo>
                  <a:lnTo>
                    <a:pt x="326" y="616"/>
                  </a:lnTo>
                  <a:lnTo>
                    <a:pt x="326" y="612"/>
                  </a:lnTo>
                  <a:lnTo>
                    <a:pt x="327" y="608"/>
                  </a:lnTo>
                  <a:lnTo>
                    <a:pt x="327" y="604"/>
                  </a:lnTo>
                  <a:lnTo>
                    <a:pt x="330" y="601"/>
                  </a:lnTo>
                  <a:lnTo>
                    <a:pt x="330" y="597"/>
                  </a:lnTo>
                  <a:lnTo>
                    <a:pt x="333" y="594"/>
                  </a:lnTo>
                  <a:lnTo>
                    <a:pt x="335" y="593"/>
                  </a:lnTo>
                  <a:lnTo>
                    <a:pt x="332" y="592"/>
                  </a:lnTo>
                  <a:lnTo>
                    <a:pt x="330" y="592"/>
                  </a:lnTo>
                  <a:lnTo>
                    <a:pt x="331" y="589"/>
                  </a:lnTo>
                  <a:lnTo>
                    <a:pt x="331" y="586"/>
                  </a:lnTo>
                  <a:lnTo>
                    <a:pt x="332" y="583"/>
                  </a:lnTo>
                  <a:close/>
                  <a:moveTo>
                    <a:pt x="316" y="570"/>
                  </a:moveTo>
                  <a:lnTo>
                    <a:pt x="320" y="571"/>
                  </a:lnTo>
                  <a:lnTo>
                    <a:pt x="321" y="571"/>
                  </a:lnTo>
                  <a:lnTo>
                    <a:pt x="321" y="573"/>
                  </a:lnTo>
                  <a:lnTo>
                    <a:pt x="321" y="576"/>
                  </a:lnTo>
                  <a:lnTo>
                    <a:pt x="319" y="581"/>
                  </a:lnTo>
                  <a:lnTo>
                    <a:pt x="315" y="581"/>
                  </a:lnTo>
                  <a:lnTo>
                    <a:pt x="312" y="580"/>
                  </a:lnTo>
                  <a:lnTo>
                    <a:pt x="312" y="577"/>
                  </a:lnTo>
                  <a:lnTo>
                    <a:pt x="313" y="572"/>
                  </a:lnTo>
                  <a:lnTo>
                    <a:pt x="316" y="570"/>
                  </a:lnTo>
                  <a:close/>
                  <a:moveTo>
                    <a:pt x="353" y="540"/>
                  </a:moveTo>
                  <a:lnTo>
                    <a:pt x="353" y="542"/>
                  </a:lnTo>
                  <a:lnTo>
                    <a:pt x="348" y="545"/>
                  </a:lnTo>
                  <a:lnTo>
                    <a:pt x="346" y="547"/>
                  </a:lnTo>
                  <a:lnTo>
                    <a:pt x="340" y="554"/>
                  </a:lnTo>
                  <a:lnTo>
                    <a:pt x="337" y="555"/>
                  </a:lnTo>
                  <a:lnTo>
                    <a:pt x="335" y="553"/>
                  </a:lnTo>
                  <a:lnTo>
                    <a:pt x="337" y="549"/>
                  </a:lnTo>
                  <a:lnTo>
                    <a:pt x="338" y="545"/>
                  </a:lnTo>
                  <a:lnTo>
                    <a:pt x="343" y="541"/>
                  </a:lnTo>
                  <a:lnTo>
                    <a:pt x="344" y="544"/>
                  </a:lnTo>
                  <a:lnTo>
                    <a:pt x="347" y="543"/>
                  </a:lnTo>
                  <a:lnTo>
                    <a:pt x="351" y="540"/>
                  </a:lnTo>
                  <a:lnTo>
                    <a:pt x="353" y="540"/>
                  </a:lnTo>
                  <a:close/>
                  <a:moveTo>
                    <a:pt x="341" y="522"/>
                  </a:moveTo>
                  <a:lnTo>
                    <a:pt x="343" y="525"/>
                  </a:lnTo>
                  <a:lnTo>
                    <a:pt x="343" y="526"/>
                  </a:lnTo>
                  <a:lnTo>
                    <a:pt x="342" y="529"/>
                  </a:lnTo>
                  <a:lnTo>
                    <a:pt x="345" y="534"/>
                  </a:lnTo>
                  <a:lnTo>
                    <a:pt x="341" y="537"/>
                  </a:lnTo>
                  <a:lnTo>
                    <a:pt x="332" y="542"/>
                  </a:lnTo>
                  <a:lnTo>
                    <a:pt x="333" y="539"/>
                  </a:lnTo>
                  <a:lnTo>
                    <a:pt x="336" y="535"/>
                  </a:lnTo>
                  <a:lnTo>
                    <a:pt x="334" y="536"/>
                  </a:lnTo>
                  <a:lnTo>
                    <a:pt x="335" y="533"/>
                  </a:lnTo>
                  <a:lnTo>
                    <a:pt x="340" y="530"/>
                  </a:lnTo>
                  <a:lnTo>
                    <a:pt x="339" y="527"/>
                  </a:lnTo>
                  <a:lnTo>
                    <a:pt x="341" y="522"/>
                  </a:lnTo>
                  <a:close/>
                  <a:moveTo>
                    <a:pt x="350" y="514"/>
                  </a:moveTo>
                  <a:lnTo>
                    <a:pt x="352" y="515"/>
                  </a:lnTo>
                  <a:lnTo>
                    <a:pt x="353" y="519"/>
                  </a:lnTo>
                  <a:lnTo>
                    <a:pt x="352" y="521"/>
                  </a:lnTo>
                  <a:lnTo>
                    <a:pt x="348" y="522"/>
                  </a:lnTo>
                  <a:lnTo>
                    <a:pt x="348" y="517"/>
                  </a:lnTo>
                  <a:lnTo>
                    <a:pt x="350" y="514"/>
                  </a:lnTo>
                  <a:close/>
                  <a:moveTo>
                    <a:pt x="352" y="499"/>
                  </a:moveTo>
                  <a:lnTo>
                    <a:pt x="355" y="499"/>
                  </a:lnTo>
                  <a:lnTo>
                    <a:pt x="355" y="501"/>
                  </a:lnTo>
                  <a:lnTo>
                    <a:pt x="354" y="505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50" y="501"/>
                  </a:lnTo>
                  <a:lnTo>
                    <a:pt x="352" y="499"/>
                  </a:lnTo>
                  <a:close/>
                  <a:moveTo>
                    <a:pt x="398" y="432"/>
                  </a:moveTo>
                  <a:lnTo>
                    <a:pt x="399" y="436"/>
                  </a:lnTo>
                  <a:lnTo>
                    <a:pt x="398" y="439"/>
                  </a:lnTo>
                  <a:lnTo>
                    <a:pt x="399" y="443"/>
                  </a:lnTo>
                  <a:lnTo>
                    <a:pt x="399" y="446"/>
                  </a:lnTo>
                  <a:lnTo>
                    <a:pt x="395" y="441"/>
                  </a:lnTo>
                  <a:lnTo>
                    <a:pt x="391" y="440"/>
                  </a:lnTo>
                  <a:lnTo>
                    <a:pt x="393" y="434"/>
                  </a:lnTo>
                  <a:lnTo>
                    <a:pt x="396" y="436"/>
                  </a:lnTo>
                  <a:lnTo>
                    <a:pt x="398" y="432"/>
                  </a:lnTo>
                  <a:close/>
                  <a:moveTo>
                    <a:pt x="402" y="406"/>
                  </a:moveTo>
                  <a:lnTo>
                    <a:pt x="403" y="407"/>
                  </a:lnTo>
                  <a:lnTo>
                    <a:pt x="402" y="410"/>
                  </a:lnTo>
                  <a:lnTo>
                    <a:pt x="399" y="411"/>
                  </a:lnTo>
                  <a:lnTo>
                    <a:pt x="399" y="409"/>
                  </a:lnTo>
                  <a:lnTo>
                    <a:pt x="402" y="406"/>
                  </a:lnTo>
                  <a:close/>
                  <a:moveTo>
                    <a:pt x="424" y="352"/>
                  </a:moveTo>
                  <a:lnTo>
                    <a:pt x="424" y="354"/>
                  </a:lnTo>
                  <a:lnTo>
                    <a:pt x="426" y="356"/>
                  </a:lnTo>
                  <a:lnTo>
                    <a:pt x="430" y="357"/>
                  </a:lnTo>
                  <a:lnTo>
                    <a:pt x="430" y="359"/>
                  </a:lnTo>
                  <a:lnTo>
                    <a:pt x="427" y="360"/>
                  </a:lnTo>
                  <a:lnTo>
                    <a:pt x="422" y="360"/>
                  </a:lnTo>
                  <a:lnTo>
                    <a:pt x="420" y="357"/>
                  </a:lnTo>
                  <a:lnTo>
                    <a:pt x="423" y="354"/>
                  </a:lnTo>
                  <a:lnTo>
                    <a:pt x="424" y="352"/>
                  </a:lnTo>
                  <a:close/>
                  <a:moveTo>
                    <a:pt x="428" y="349"/>
                  </a:moveTo>
                  <a:lnTo>
                    <a:pt x="431" y="354"/>
                  </a:lnTo>
                  <a:lnTo>
                    <a:pt x="430" y="354"/>
                  </a:lnTo>
                  <a:lnTo>
                    <a:pt x="427" y="355"/>
                  </a:lnTo>
                  <a:lnTo>
                    <a:pt x="426" y="352"/>
                  </a:lnTo>
                  <a:lnTo>
                    <a:pt x="428" y="349"/>
                  </a:lnTo>
                  <a:close/>
                  <a:moveTo>
                    <a:pt x="351" y="347"/>
                  </a:moveTo>
                  <a:lnTo>
                    <a:pt x="355" y="348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54" y="351"/>
                  </a:lnTo>
                  <a:lnTo>
                    <a:pt x="354" y="356"/>
                  </a:lnTo>
                  <a:lnTo>
                    <a:pt x="354" y="359"/>
                  </a:lnTo>
                  <a:lnTo>
                    <a:pt x="352" y="362"/>
                  </a:lnTo>
                  <a:lnTo>
                    <a:pt x="350" y="359"/>
                  </a:lnTo>
                  <a:lnTo>
                    <a:pt x="349" y="362"/>
                  </a:lnTo>
                  <a:lnTo>
                    <a:pt x="351" y="366"/>
                  </a:lnTo>
                  <a:lnTo>
                    <a:pt x="350" y="368"/>
                  </a:lnTo>
                  <a:lnTo>
                    <a:pt x="347" y="370"/>
                  </a:lnTo>
                  <a:lnTo>
                    <a:pt x="346" y="372"/>
                  </a:lnTo>
                  <a:lnTo>
                    <a:pt x="343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4"/>
                  </a:lnTo>
                  <a:lnTo>
                    <a:pt x="346" y="361"/>
                  </a:lnTo>
                  <a:lnTo>
                    <a:pt x="349" y="353"/>
                  </a:lnTo>
                  <a:lnTo>
                    <a:pt x="351" y="350"/>
                  </a:lnTo>
                  <a:lnTo>
                    <a:pt x="351" y="347"/>
                  </a:lnTo>
                  <a:close/>
                  <a:moveTo>
                    <a:pt x="450" y="347"/>
                  </a:moveTo>
                  <a:lnTo>
                    <a:pt x="452" y="348"/>
                  </a:lnTo>
                  <a:lnTo>
                    <a:pt x="451" y="351"/>
                  </a:lnTo>
                  <a:lnTo>
                    <a:pt x="448" y="351"/>
                  </a:lnTo>
                  <a:lnTo>
                    <a:pt x="446" y="349"/>
                  </a:lnTo>
                  <a:lnTo>
                    <a:pt x="442" y="352"/>
                  </a:lnTo>
                  <a:lnTo>
                    <a:pt x="439" y="352"/>
                  </a:lnTo>
                  <a:lnTo>
                    <a:pt x="439" y="349"/>
                  </a:lnTo>
                  <a:lnTo>
                    <a:pt x="450" y="347"/>
                  </a:lnTo>
                  <a:close/>
                  <a:moveTo>
                    <a:pt x="361" y="342"/>
                  </a:moveTo>
                  <a:lnTo>
                    <a:pt x="363" y="342"/>
                  </a:lnTo>
                  <a:lnTo>
                    <a:pt x="364" y="348"/>
                  </a:lnTo>
                  <a:lnTo>
                    <a:pt x="363" y="350"/>
                  </a:lnTo>
                  <a:lnTo>
                    <a:pt x="363" y="354"/>
                  </a:lnTo>
                  <a:lnTo>
                    <a:pt x="359" y="356"/>
                  </a:lnTo>
                  <a:lnTo>
                    <a:pt x="357" y="353"/>
                  </a:lnTo>
                  <a:lnTo>
                    <a:pt x="358" y="347"/>
                  </a:lnTo>
                  <a:lnTo>
                    <a:pt x="360" y="350"/>
                  </a:lnTo>
                  <a:lnTo>
                    <a:pt x="360" y="346"/>
                  </a:lnTo>
                  <a:lnTo>
                    <a:pt x="359" y="344"/>
                  </a:lnTo>
                  <a:lnTo>
                    <a:pt x="361" y="342"/>
                  </a:lnTo>
                  <a:close/>
                  <a:moveTo>
                    <a:pt x="371" y="329"/>
                  </a:moveTo>
                  <a:lnTo>
                    <a:pt x="373" y="331"/>
                  </a:lnTo>
                  <a:lnTo>
                    <a:pt x="375" y="330"/>
                  </a:lnTo>
                  <a:lnTo>
                    <a:pt x="379" y="331"/>
                  </a:lnTo>
                  <a:lnTo>
                    <a:pt x="382" y="333"/>
                  </a:lnTo>
                  <a:lnTo>
                    <a:pt x="384" y="332"/>
                  </a:lnTo>
                  <a:lnTo>
                    <a:pt x="388" y="333"/>
                  </a:lnTo>
                  <a:lnTo>
                    <a:pt x="386" y="336"/>
                  </a:lnTo>
                  <a:lnTo>
                    <a:pt x="382" y="338"/>
                  </a:lnTo>
                  <a:lnTo>
                    <a:pt x="379" y="339"/>
                  </a:lnTo>
                  <a:lnTo>
                    <a:pt x="376" y="340"/>
                  </a:lnTo>
                  <a:lnTo>
                    <a:pt x="378" y="345"/>
                  </a:lnTo>
                  <a:lnTo>
                    <a:pt x="376" y="346"/>
                  </a:lnTo>
                  <a:lnTo>
                    <a:pt x="374" y="347"/>
                  </a:lnTo>
                  <a:lnTo>
                    <a:pt x="371" y="347"/>
                  </a:lnTo>
                  <a:lnTo>
                    <a:pt x="370" y="344"/>
                  </a:lnTo>
                  <a:lnTo>
                    <a:pt x="368" y="347"/>
                  </a:lnTo>
                  <a:lnTo>
                    <a:pt x="368" y="350"/>
                  </a:lnTo>
                  <a:lnTo>
                    <a:pt x="365" y="349"/>
                  </a:lnTo>
                  <a:lnTo>
                    <a:pt x="366" y="346"/>
                  </a:lnTo>
                  <a:lnTo>
                    <a:pt x="369" y="341"/>
                  </a:lnTo>
                  <a:lnTo>
                    <a:pt x="367" y="343"/>
                  </a:lnTo>
                  <a:lnTo>
                    <a:pt x="366" y="340"/>
                  </a:lnTo>
                  <a:lnTo>
                    <a:pt x="367" y="337"/>
                  </a:lnTo>
                  <a:lnTo>
                    <a:pt x="371" y="336"/>
                  </a:lnTo>
                  <a:lnTo>
                    <a:pt x="366" y="334"/>
                  </a:lnTo>
                  <a:lnTo>
                    <a:pt x="371" y="329"/>
                  </a:lnTo>
                  <a:close/>
                  <a:moveTo>
                    <a:pt x="423" y="310"/>
                  </a:moveTo>
                  <a:lnTo>
                    <a:pt x="423" y="312"/>
                  </a:lnTo>
                  <a:lnTo>
                    <a:pt x="419" y="319"/>
                  </a:lnTo>
                  <a:lnTo>
                    <a:pt x="416" y="320"/>
                  </a:lnTo>
                  <a:lnTo>
                    <a:pt x="410" y="329"/>
                  </a:lnTo>
                  <a:lnTo>
                    <a:pt x="409" y="326"/>
                  </a:lnTo>
                  <a:lnTo>
                    <a:pt x="409" y="322"/>
                  </a:lnTo>
                  <a:lnTo>
                    <a:pt x="408" y="325"/>
                  </a:lnTo>
                  <a:lnTo>
                    <a:pt x="407" y="328"/>
                  </a:lnTo>
                  <a:lnTo>
                    <a:pt x="407" y="331"/>
                  </a:lnTo>
                  <a:lnTo>
                    <a:pt x="404" y="333"/>
                  </a:lnTo>
                  <a:lnTo>
                    <a:pt x="399" y="336"/>
                  </a:lnTo>
                  <a:lnTo>
                    <a:pt x="396" y="337"/>
                  </a:lnTo>
                  <a:lnTo>
                    <a:pt x="392" y="340"/>
                  </a:lnTo>
                  <a:lnTo>
                    <a:pt x="392" y="337"/>
                  </a:lnTo>
                  <a:lnTo>
                    <a:pt x="392" y="334"/>
                  </a:lnTo>
                  <a:lnTo>
                    <a:pt x="395" y="333"/>
                  </a:lnTo>
                  <a:lnTo>
                    <a:pt x="393" y="331"/>
                  </a:lnTo>
                  <a:lnTo>
                    <a:pt x="395" y="330"/>
                  </a:lnTo>
                  <a:lnTo>
                    <a:pt x="394" y="327"/>
                  </a:lnTo>
                  <a:lnTo>
                    <a:pt x="395" y="324"/>
                  </a:lnTo>
                  <a:lnTo>
                    <a:pt x="398" y="327"/>
                  </a:lnTo>
                  <a:lnTo>
                    <a:pt x="400" y="326"/>
                  </a:lnTo>
                  <a:lnTo>
                    <a:pt x="400" y="322"/>
                  </a:lnTo>
                  <a:lnTo>
                    <a:pt x="397" y="320"/>
                  </a:lnTo>
                  <a:lnTo>
                    <a:pt x="400" y="318"/>
                  </a:lnTo>
                  <a:lnTo>
                    <a:pt x="403" y="320"/>
                  </a:lnTo>
                  <a:lnTo>
                    <a:pt x="402" y="316"/>
                  </a:lnTo>
                  <a:lnTo>
                    <a:pt x="405" y="314"/>
                  </a:lnTo>
                  <a:lnTo>
                    <a:pt x="407" y="317"/>
                  </a:lnTo>
                  <a:lnTo>
                    <a:pt x="408" y="314"/>
                  </a:lnTo>
                  <a:lnTo>
                    <a:pt x="411" y="314"/>
                  </a:lnTo>
                  <a:lnTo>
                    <a:pt x="412" y="317"/>
                  </a:lnTo>
                  <a:lnTo>
                    <a:pt x="409" y="320"/>
                  </a:lnTo>
                  <a:lnTo>
                    <a:pt x="412" y="319"/>
                  </a:lnTo>
                  <a:lnTo>
                    <a:pt x="413" y="314"/>
                  </a:lnTo>
                  <a:lnTo>
                    <a:pt x="418" y="313"/>
                  </a:lnTo>
                  <a:lnTo>
                    <a:pt x="421" y="311"/>
                  </a:lnTo>
                  <a:lnTo>
                    <a:pt x="423" y="310"/>
                  </a:lnTo>
                  <a:close/>
                  <a:moveTo>
                    <a:pt x="462" y="299"/>
                  </a:moveTo>
                  <a:lnTo>
                    <a:pt x="466" y="302"/>
                  </a:lnTo>
                  <a:lnTo>
                    <a:pt x="466" y="307"/>
                  </a:lnTo>
                  <a:lnTo>
                    <a:pt x="466" y="309"/>
                  </a:lnTo>
                  <a:lnTo>
                    <a:pt x="460" y="311"/>
                  </a:lnTo>
                  <a:lnTo>
                    <a:pt x="457" y="314"/>
                  </a:lnTo>
                  <a:lnTo>
                    <a:pt x="457" y="310"/>
                  </a:lnTo>
                  <a:lnTo>
                    <a:pt x="456" y="306"/>
                  </a:lnTo>
                  <a:lnTo>
                    <a:pt x="457" y="303"/>
                  </a:lnTo>
                  <a:lnTo>
                    <a:pt x="458" y="300"/>
                  </a:lnTo>
                  <a:lnTo>
                    <a:pt x="462" y="299"/>
                  </a:lnTo>
                  <a:close/>
                  <a:moveTo>
                    <a:pt x="482" y="268"/>
                  </a:moveTo>
                  <a:lnTo>
                    <a:pt x="484" y="271"/>
                  </a:lnTo>
                  <a:lnTo>
                    <a:pt x="487" y="274"/>
                  </a:lnTo>
                  <a:lnTo>
                    <a:pt x="487" y="276"/>
                  </a:lnTo>
                  <a:lnTo>
                    <a:pt x="478" y="280"/>
                  </a:lnTo>
                  <a:lnTo>
                    <a:pt x="478" y="277"/>
                  </a:lnTo>
                  <a:lnTo>
                    <a:pt x="479" y="274"/>
                  </a:lnTo>
                  <a:lnTo>
                    <a:pt x="482" y="268"/>
                  </a:lnTo>
                  <a:close/>
                  <a:moveTo>
                    <a:pt x="412" y="267"/>
                  </a:moveTo>
                  <a:lnTo>
                    <a:pt x="413" y="272"/>
                  </a:lnTo>
                  <a:lnTo>
                    <a:pt x="411" y="272"/>
                  </a:lnTo>
                  <a:lnTo>
                    <a:pt x="409" y="268"/>
                  </a:lnTo>
                  <a:lnTo>
                    <a:pt x="412" y="267"/>
                  </a:lnTo>
                  <a:close/>
                  <a:moveTo>
                    <a:pt x="492" y="261"/>
                  </a:moveTo>
                  <a:lnTo>
                    <a:pt x="495" y="263"/>
                  </a:lnTo>
                  <a:lnTo>
                    <a:pt x="494" y="268"/>
                  </a:lnTo>
                  <a:lnTo>
                    <a:pt x="493" y="271"/>
                  </a:lnTo>
                  <a:lnTo>
                    <a:pt x="490" y="272"/>
                  </a:lnTo>
                  <a:lnTo>
                    <a:pt x="488" y="268"/>
                  </a:lnTo>
                  <a:lnTo>
                    <a:pt x="486" y="264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490" y="266"/>
                  </a:lnTo>
                  <a:lnTo>
                    <a:pt x="492" y="266"/>
                  </a:lnTo>
                  <a:lnTo>
                    <a:pt x="489" y="264"/>
                  </a:lnTo>
                  <a:lnTo>
                    <a:pt x="489" y="262"/>
                  </a:lnTo>
                  <a:lnTo>
                    <a:pt x="492" y="261"/>
                  </a:lnTo>
                  <a:close/>
                  <a:moveTo>
                    <a:pt x="442" y="261"/>
                  </a:moveTo>
                  <a:lnTo>
                    <a:pt x="444" y="261"/>
                  </a:lnTo>
                  <a:lnTo>
                    <a:pt x="444" y="265"/>
                  </a:lnTo>
                  <a:lnTo>
                    <a:pt x="445" y="268"/>
                  </a:lnTo>
                  <a:lnTo>
                    <a:pt x="444" y="274"/>
                  </a:lnTo>
                  <a:lnTo>
                    <a:pt x="444" y="278"/>
                  </a:lnTo>
                  <a:lnTo>
                    <a:pt x="443" y="280"/>
                  </a:lnTo>
                  <a:lnTo>
                    <a:pt x="445" y="279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4"/>
                  </a:lnTo>
                  <a:lnTo>
                    <a:pt x="446" y="287"/>
                  </a:lnTo>
                  <a:lnTo>
                    <a:pt x="445" y="289"/>
                  </a:lnTo>
                  <a:lnTo>
                    <a:pt x="443" y="291"/>
                  </a:lnTo>
                  <a:lnTo>
                    <a:pt x="442" y="294"/>
                  </a:lnTo>
                  <a:lnTo>
                    <a:pt x="443" y="298"/>
                  </a:lnTo>
                  <a:lnTo>
                    <a:pt x="442" y="301"/>
                  </a:lnTo>
                  <a:lnTo>
                    <a:pt x="444" y="296"/>
                  </a:lnTo>
                  <a:lnTo>
                    <a:pt x="444" y="292"/>
                  </a:lnTo>
                  <a:lnTo>
                    <a:pt x="447" y="289"/>
                  </a:lnTo>
                  <a:lnTo>
                    <a:pt x="450" y="287"/>
                  </a:lnTo>
                  <a:lnTo>
                    <a:pt x="451" y="290"/>
                  </a:lnTo>
                  <a:lnTo>
                    <a:pt x="452" y="287"/>
                  </a:lnTo>
                  <a:lnTo>
                    <a:pt x="450" y="284"/>
                  </a:lnTo>
                  <a:lnTo>
                    <a:pt x="451" y="281"/>
                  </a:lnTo>
                  <a:lnTo>
                    <a:pt x="456" y="281"/>
                  </a:lnTo>
                  <a:lnTo>
                    <a:pt x="455" y="278"/>
                  </a:lnTo>
                  <a:lnTo>
                    <a:pt x="451" y="274"/>
                  </a:lnTo>
                  <a:lnTo>
                    <a:pt x="454" y="270"/>
                  </a:lnTo>
                  <a:lnTo>
                    <a:pt x="456" y="271"/>
                  </a:lnTo>
                  <a:lnTo>
                    <a:pt x="456" y="267"/>
                  </a:lnTo>
                  <a:lnTo>
                    <a:pt x="458" y="268"/>
                  </a:lnTo>
                  <a:lnTo>
                    <a:pt x="461" y="270"/>
                  </a:lnTo>
                  <a:lnTo>
                    <a:pt x="464" y="273"/>
                  </a:lnTo>
                  <a:lnTo>
                    <a:pt x="467" y="272"/>
                  </a:lnTo>
                  <a:lnTo>
                    <a:pt x="466" y="275"/>
                  </a:lnTo>
                  <a:lnTo>
                    <a:pt x="467" y="278"/>
                  </a:lnTo>
                  <a:lnTo>
                    <a:pt x="468" y="281"/>
                  </a:lnTo>
                  <a:lnTo>
                    <a:pt x="468" y="285"/>
                  </a:lnTo>
                  <a:lnTo>
                    <a:pt x="469" y="289"/>
                  </a:lnTo>
                  <a:lnTo>
                    <a:pt x="468" y="291"/>
                  </a:lnTo>
                  <a:lnTo>
                    <a:pt x="468" y="294"/>
                  </a:lnTo>
                  <a:lnTo>
                    <a:pt x="468" y="297"/>
                  </a:lnTo>
                  <a:lnTo>
                    <a:pt x="466" y="296"/>
                  </a:lnTo>
                  <a:lnTo>
                    <a:pt x="462" y="296"/>
                  </a:lnTo>
                  <a:lnTo>
                    <a:pt x="458" y="298"/>
                  </a:lnTo>
                  <a:lnTo>
                    <a:pt x="456" y="300"/>
                  </a:lnTo>
                  <a:lnTo>
                    <a:pt x="453" y="304"/>
                  </a:lnTo>
                  <a:lnTo>
                    <a:pt x="452" y="309"/>
                  </a:lnTo>
                  <a:lnTo>
                    <a:pt x="451" y="314"/>
                  </a:lnTo>
                  <a:lnTo>
                    <a:pt x="449" y="316"/>
                  </a:lnTo>
                  <a:lnTo>
                    <a:pt x="447" y="313"/>
                  </a:lnTo>
                  <a:lnTo>
                    <a:pt x="447" y="311"/>
                  </a:lnTo>
                  <a:lnTo>
                    <a:pt x="447" y="307"/>
                  </a:lnTo>
                  <a:lnTo>
                    <a:pt x="447" y="304"/>
                  </a:lnTo>
                  <a:lnTo>
                    <a:pt x="447" y="308"/>
                  </a:lnTo>
                  <a:lnTo>
                    <a:pt x="446" y="311"/>
                  </a:lnTo>
                  <a:lnTo>
                    <a:pt x="442" y="315"/>
                  </a:lnTo>
                  <a:lnTo>
                    <a:pt x="442" y="319"/>
                  </a:lnTo>
                  <a:lnTo>
                    <a:pt x="440" y="322"/>
                  </a:lnTo>
                  <a:lnTo>
                    <a:pt x="437" y="320"/>
                  </a:lnTo>
                  <a:lnTo>
                    <a:pt x="431" y="321"/>
                  </a:lnTo>
                  <a:lnTo>
                    <a:pt x="431" y="316"/>
                  </a:lnTo>
                  <a:lnTo>
                    <a:pt x="434" y="314"/>
                  </a:lnTo>
                  <a:lnTo>
                    <a:pt x="437" y="309"/>
                  </a:lnTo>
                  <a:lnTo>
                    <a:pt x="436" y="304"/>
                  </a:lnTo>
                  <a:lnTo>
                    <a:pt x="436" y="308"/>
                  </a:lnTo>
                  <a:lnTo>
                    <a:pt x="432" y="313"/>
                  </a:lnTo>
                  <a:lnTo>
                    <a:pt x="428" y="315"/>
                  </a:lnTo>
                  <a:lnTo>
                    <a:pt x="425" y="318"/>
                  </a:lnTo>
                  <a:lnTo>
                    <a:pt x="426" y="321"/>
                  </a:lnTo>
                  <a:lnTo>
                    <a:pt x="423" y="323"/>
                  </a:lnTo>
                  <a:lnTo>
                    <a:pt x="421" y="327"/>
                  </a:lnTo>
                  <a:lnTo>
                    <a:pt x="419" y="329"/>
                  </a:lnTo>
                  <a:lnTo>
                    <a:pt x="419" y="326"/>
                  </a:lnTo>
                  <a:lnTo>
                    <a:pt x="419" y="324"/>
                  </a:lnTo>
                  <a:lnTo>
                    <a:pt x="421" y="318"/>
                  </a:lnTo>
                  <a:lnTo>
                    <a:pt x="424" y="312"/>
                  </a:lnTo>
                  <a:lnTo>
                    <a:pt x="426" y="310"/>
                  </a:lnTo>
                  <a:lnTo>
                    <a:pt x="429" y="309"/>
                  </a:lnTo>
                  <a:lnTo>
                    <a:pt x="426" y="309"/>
                  </a:lnTo>
                  <a:lnTo>
                    <a:pt x="428" y="307"/>
                  </a:lnTo>
                  <a:lnTo>
                    <a:pt x="423" y="303"/>
                  </a:lnTo>
                  <a:lnTo>
                    <a:pt x="424" y="300"/>
                  </a:lnTo>
                  <a:lnTo>
                    <a:pt x="427" y="300"/>
                  </a:lnTo>
                  <a:lnTo>
                    <a:pt x="430" y="297"/>
                  </a:lnTo>
                  <a:lnTo>
                    <a:pt x="435" y="293"/>
                  </a:lnTo>
                  <a:lnTo>
                    <a:pt x="437" y="294"/>
                  </a:lnTo>
                  <a:lnTo>
                    <a:pt x="433" y="292"/>
                  </a:lnTo>
                  <a:lnTo>
                    <a:pt x="431" y="289"/>
                  </a:lnTo>
                  <a:lnTo>
                    <a:pt x="430" y="286"/>
                  </a:lnTo>
                  <a:lnTo>
                    <a:pt x="434" y="283"/>
                  </a:lnTo>
                  <a:lnTo>
                    <a:pt x="437" y="284"/>
                  </a:lnTo>
                  <a:lnTo>
                    <a:pt x="439" y="285"/>
                  </a:lnTo>
                  <a:lnTo>
                    <a:pt x="437" y="282"/>
                  </a:lnTo>
                  <a:lnTo>
                    <a:pt x="432" y="282"/>
                  </a:lnTo>
                  <a:lnTo>
                    <a:pt x="430" y="278"/>
                  </a:lnTo>
                  <a:lnTo>
                    <a:pt x="433" y="275"/>
                  </a:lnTo>
                  <a:lnTo>
                    <a:pt x="433" y="270"/>
                  </a:lnTo>
                  <a:lnTo>
                    <a:pt x="435" y="269"/>
                  </a:lnTo>
                  <a:lnTo>
                    <a:pt x="434" y="266"/>
                  </a:lnTo>
                  <a:lnTo>
                    <a:pt x="435" y="263"/>
                  </a:lnTo>
                  <a:lnTo>
                    <a:pt x="440" y="262"/>
                  </a:lnTo>
                  <a:lnTo>
                    <a:pt x="442" y="261"/>
                  </a:lnTo>
                  <a:close/>
                  <a:moveTo>
                    <a:pt x="416" y="259"/>
                  </a:moveTo>
                  <a:lnTo>
                    <a:pt x="419" y="261"/>
                  </a:lnTo>
                  <a:lnTo>
                    <a:pt x="420" y="265"/>
                  </a:lnTo>
                  <a:lnTo>
                    <a:pt x="420" y="266"/>
                  </a:lnTo>
                  <a:lnTo>
                    <a:pt x="422" y="267"/>
                  </a:lnTo>
                  <a:lnTo>
                    <a:pt x="424" y="272"/>
                  </a:lnTo>
                  <a:lnTo>
                    <a:pt x="423" y="276"/>
                  </a:lnTo>
                  <a:lnTo>
                    <a:pt x="426" y="272"/>
                  </a:lnTo>
                  <a:lnTo>
                    <a:pt x="427" y="276"/>
                  </a:lnTo>
                  <a:lnTo>
                    <a:pt x="424" y="281"/>
                  </a:lnTo>
                  <a:lnTo>
                    <a:pt x="427" y="282"/>
                  </a:lnTo>
                  <a:lnTo>
                    <a:pt x="429" y="287"/>
                  </a:lnTo>
                  <a:lnTo>
                    <a:pt x="427" y="291"/>
                  </a:lnTo>
                  <a:lnTo>
                    <a:pt x="418" y="298"/>
                  </a:lnTo>
                  <a:lnTo>
                    <a:pt x="412" y="298"/>
                  </a:lnTo>
                  <a:lnTo>
                    <a:pt x="409" y="296"/>
                  </a:lnTo>
                  <a:lnTo>
                    <a:pt x="410" y="293"/>
                  </a:lnTo>
                  <a:lnTo>
                    <a:pt x="414" y="291"/>
                  </a:lnTo>
                  <a:lnTo>
                    <a:pt x="417" y="290"/>
                  </a:lnTo>
                  <a:lnTo>
                    <a:pt x="418" y="288"/>
                  </a:lnTo>
                  <a:lnTo>
                    <a:pt x="420" y="285"/>
                  </a:lnTo>
                  <a:lnTo>
                    <a:pt x="420" y="282"/>
                  </a:lnTo>
                  <a:lnTo>
                    <a:pt x="416" y="281"/>
                  </a:lnTo>
                  <a:lnTo>
                    <a:pt x="416" y="286"/>
                  </a:lnTo>
                  <a:lnTo>
                    <a:pt x="412" y="289"/>
                  </a:lnTo>
                  <a:lnTo>
                    <a:pt x="409" y="290"/>
                  </a:lnTo>
                  <a:lnTo>
                    <a:pt x="409" y="287"/>
                  </a:lnTo>
                  <a:lnTo>
                    <a:pt x="408" y="290"/>
                  </a:lnTo>
                  <a:lnTo>
                    <a:pt x="404" y="288"/>
                  </a:lnTo>
                  <a:lnTo>
                    <a:pt x="404" y="291"/>
                  </a:lnTo>
                  <a:lnTo>
                    <a:pt x="403" y="293"/>
                  </a:lnTo>
                  <a:lnTo>
                    <a:pt x="401" y="295"/>
                  </a:lnTo>
                  <a:lnTo>
                    <a:pt x="397" y="297"/>
                  </a:lnTo>
                  <a:lnTo>
                    <a:pt x="396" y="293"/>
                  </a:lnTo>
                  <a:lnTo>
                    <a:pt x="394" y="289"/>
                  </a:lnTo>
                  <a:lnTo>
                    <a:pt x="397" y="286"/>
                  </a:lnTo>
                  <a:lnTo>
                    <a:pt x="400" y="285"/>
                  </a:lnTo>
                  <a:lnTo>
                    <a:pt x="396" y="284"/>
                  </a:lnTo>
                  <a:lnTo>
                    <a:pt x="397" y="280"/>
                  </a:lnTo>
                  <a:lnTo>
                    <a:pt x="400" y="282"/>
                  </a:lnTo>
                  <a:lnTo>
                    <a:pt x="401" y="285"/>
                  </a:lnTo>
                  <a:lnTo>
                    <a:pt x="401" y="282"/>
                  </a:lnTo>
                  <a:lnTo>
                    <a:pt x="403" y="280"/>
                  </a:lnTo>
                  <a:lnTo>
                    <a:pt x="403" y="276"/>
                  </a:lnTo>
                  <a:lnTo>
                    <a:pt x="404" y="282"/>
                  </a:lnTo>
                  <a:lnTo>
                    <a:pt x="408" y="280"/>
                  </a:lnTo>
                  <a:lnTo>
                    <a:pt x="411" y="280"/>
                  </a:lnTo>
                  <a:lnTo>
                    <a:pt x="411" y="282"/>
                  </a:lnTo>
                  <a:lnTo>
                    <a:pt x="413" y="278"/>
                  </a:lnTo>
                  <a:lnTo>
                    <a:pt x="411" y="274"/>
                  </a:lnTo>
                  <a:lnTo>
                    <a:pt x="414" y="275"/>
                  </a:lnTo>
                  <a:lnTo>
                    <a:pt x="415" y="278"/>
                  </a:lnTo>
                  <a:lnTo>
                    <a:pt x="416" y="273"/>
                  </a:lnTo>
                  <a:lnTo>
                    <a:pt x="419" y="276"/>
                  </a:lnTo>
                  <a:lnTo>
                    <a:pt x="418" y="273"/>
                  </a:lnTo>
                  <a:lnTo>
                    <a:pt x="416" y="268"/>
                  </a:lnTo>
                  <a:lnTo>
                    <a:pt x="414" y="264"/>
                  </a:lnTo>
                  <a:lnTo>
                    <a:pt x="416" y="259"/>
                  </a:lnTo>
                  <a:close/>
                  <a:moveTo>
                    <a:pt x="457" y="257"/>
                  </a:moveTo>
                  <a:lnTo>
                    <a:pt x="461" y="259"/>
                  </a:lnTo>
                  <a:lnTo>
                    <a:pt x="462" y="260"/>
                  </a:lnTo>
                  <a:lnTo>
                    <a:pt x="467" y="259"/>
                  </a:lnTo>
                  <a:lnTo>
                    <a:pt x="468" y="262"/>
                  </a:lnTo>
                  <a:lnTo>
                    <a:pt x="468" y="265"/>
                  </a:lnTo>
                  <a:lnTo>
                    <a:pt x="464" y="266"/>
                  </a:lnTo>
                  <a:lnTo>
                    <a:pt x="461" y="265"/>
                  </a:lnTo>
                  <a:lnTo>
                    <a:pt x="459" y="263"/>
                  </a:lnTo>
                  <a:lnTo>
                    <a:pt x="457" y="257"/>
                  </a:lnTo>
                  <a:close/>
                  <a:moveTo>
                    <a:pt x="498" y="244"/>
                  </a:moveTo>
                  <a:lnTo>
                    <a:pt x="498" y="247"/>
                  </a:lnTo>
                  <a:lnTo>
                    <a:pt x="496" y="250"/>
                  </a:lnTo>
                  <a:lnTo>
                    <a:pt x="495" y="253"/>
                  </a:lnTo>
                  <a:lnTo>
                    <a:pt x="494" y="254"/>
                  </a:lnTo>
                  <a:lnTo>
                    <a:pt x="493" y="254"/>
                  </a:lnTo>
                  <a:lnTo>
                    <a:pt x="492" y="251"/>
                  </a:lnTo>
                  <a:lnTo>
                    <a:pt x="493" y="247"/>
                  </a:lnTo>
                  <a:lnTo>
                    <a:pt x="495" y="245"/>
                  </a:lnTo>
                  <a:lnTo>
                    <a:pt x="498" y="244"/>
                  </a:lnTo>
                  <a:close/>
                  <a:moveTo>
                    <a:pt x="447" y="228"/>
                  </a:moveTo>
                  <a:lnTo>
                    <a:pt x="449" y="234"/>
                  </a:lnTo>
                  <a:lnTo>
                    <a:pt x="448" y="238"/>
                  </a:lnTo>
                  <a:lnTo>
                    <a:pt x="448" y="242"/>
                  </a:lnTo>
                  <a:lnTo>
                    <a:pt x="446" y="245"/>
                  </a:lnTo>
                  <a:lnTo>
                    <a:pt x="445" y="248"/>
                  </a:lnTo>
                  <a:lnTo>
                    <a:pt x="442" y="252"/>
                  </a:lnTo>
                  <a:lnTo>
                    <a:pt x="441" y="255"/>
                  </a:lnTo>
                  <a:lnTo>
                    <a:pt x="440" y="256"/>
                  </a:lnTo>
                  <a:lnTo>
                    <a:pt x="438" y="258"/>
                  </a:lnTo>
                  <a:lnTo>
                    <a:pt x="434" y="260"/>
                  </a:lnTo>
                  <a:lnTo>
                    <a:pt x="431" y="257"/>
                  </a:lnTo>
                  <a:lnTo>
                    <a:pt x="432" y="261"/>
                  </a:lnTo>
                  <a:lnTo>
                    <a:pt x="431" y="267"/>
                  </a:lnTo>
                  <a:lnTo>
                    <a:pt x="430" y="270"/>
                  </a:lnTo>
                  <a:lnTo>
                    <a:pt x="428" y="267"/>
                  </a:lnTo>
                  <a:lnTo>
                    <a:pt x="428" y="264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30" y="254"/>
                  </a:lnTo>
                  <a:lnTo>
                    <a:pt x="431" y="249"/>
                  </a:lnTo>
                  <a:lnTo>
                    <a:pt x="434" y="246"/>
                  </a:lnTo>
                  <a:lnTo>
                    <a:pt x="437" y="245"/>
                  </a:lnTo>
                  <a:lnTo>
                    <a:pt x="439" y="238"/>
                  </a:lnTo>
                  <a:lnTo>
                    <a:pt x="440" y="234"/>
                  </a:lnTo>
                  <a:lnTo>
                    <a:pt x="443" y="231"/>
                  </a:lnTo>
                  <a:lnTo>
                    <a:pt x="447" y="228"/>
                  </a:lnTo>
                  <a:close/>
                  <a:moveTo>
                    <a:pt x="501" y="197"/>
                  </a:moveTo>
                  <a:lnTo>
                    <a:pt x="504" y="202"/>
                  </a:lnTo>
                  <a:lnTo>
                    <a:pt x="503" y="204"/>
                  </a:lnTo>
                  <a:lnTo>
                    <a:pt x="503" y="208"/>
                  </a:lnTo>
                  <a:lnTo>
                    <a:pt x="505" y="204"/>
                  </a:lnTo>
                  <a:lnTo>
                    <a:pt x="510" y="205"/>
                  </a:lnTo>
                  <a:lnTo>
                    <a:pt x="508" y="209"/>
                  </a:lnTo>
                  <a:lnTo>
                    <a:pt x="509" y="212"/>
                  </a:lnTo>
                  <a:lnTo>
                    <a:pt x="510" y="210"/>
                  </a:lnTo>
                  <a:lnTo>
                    <a:pt x="512" y="214"/>
                  </a:lnTo>
                  <a:lnTo>
                    <a:pt x="513" y="217"/>
                  </a:lnTo>
                  <a:lnTo>
                    <a:pt x="510" y="218"/>
                  </a:lnTo>
                  <a:lnTo>
                    <a:pt x="507" y="221"/>
                  </a:lnTo>
                  <a:lnTo>
                    <a:pt x="508" y="224"/>
                  </a:lnTo>
                  <a:lnTo>
                    <a:pt x="509" y="228"/>
                  </a:lnTo>
                  <a:lnTo>
                    <a:pt x="511" y="232"/>
                  </a:lnTo>
                  <a:lnTo>
                    <a:pt x="506" y="235"/>
                  </a:lnTo>
                  <a:lnTo>
                    <a:pt x="502" y="235"/>
                  </a:lnTo>
                  <a:lnTo>
                    <a:pt x="499" y="238"/>
                  </a:lnTo>
                  <a:lnTo>
                    <a:pt x="496" y="238"/>
                  </a:lnTo>
                  <a:lnTo>
                    <a:pt x="496" y="233"/>
                  </a:lnTo>
                  <a:lnTo>
                    <a:pt x="493" y="236"/>
                  </a:lnTo>
                  <a:lnTo>
                    <a:pt x="492" y="239"/>
                  </a:lnTo>
                  <a:lnTo>
                    <a:pt x="487" y="244"/>
                  </a:lnTo>
                  <a:lnTo>
                    <a:pt x="486" y="246"/>
                  </a:lnTo>
                  <a:lnTo>
                    <a:pt x="486" y="249"/>
                  </a:lnTo>
                  <a:lnTo>
                    <a:pt x="485" y="253"/>
                  </a:lnTo>
                  <a:lnTo>
                    <a:pt x="482" y="251"/>
                  </a:lnTo>
                  <a:lnTo>
                    <a:pt x="485" y="247"/>
                  </a:lnTo>
                  <a:lnTo>
                    <a:pt x="474" y="250"/>
                  </a:lnTo>
                  <a:lnTo>
                    <a:pt x="473" y="245"/>
                  </a:lnTo>
                  <a:lnTo>
                    <a:pt x="476" y="245"/>
                  </a:lnTo>
                  <a:lnTo>
                    <a:pt x="479" y="242"/>
                  </a:lnTo>
                  <a:lnTo>
                    <a:pt x="482" y="241"/>
                  </a:lnTo>
                  <a:lnTo>
                    <a:pt x="484" y="236"/>
                  </a:lnTo>
                  <a:lnTo>
                    <a:pt x="478" y="236"/>
                  </a:lnTo>
                  <a:lnTo>
                    <a:pt x="475" y="236"/>
                  </a:lnTo>
                  <a:lnTo>
                    <a:pt x="477" y="232"/>
                  </a:lnTo>
                  <a:lnTo>
                    <a:pt x="481" y="232"/>
                  </a:lnTo>
                  <a:lnTo>
                    <a:pt x="483" y="230"/>
                  </a:lnTo>
                  <a:lnTo>
                    <a:pt x="479" y="229"/>
                  </a:lnTo>
                  <a:lnTo>
                    <a:pt x="475" y="227"/>
                  </a:lnTo>
                  <a:lnTo>
                    <a:pt x="482" y="225"/>
                  </a:lnTo>
                  <a:lnTo>
                    <a:pt x="480" y="220"/>
                  </a:lnTo>
                  <a:lnTo>
                    <a:pt x="476" y="221"/>
                  </a:lnTo>
                  <a:lnTo>
                    <a:pt x="473" y="221"/>
                  </a:lnTo>
                  <a:lnTo>
                    <a:pt x="476" y="218"/>
                  </a:lnTo>
                  <a:lnTo>
                    <a:pt x="479" y="218"/>
                  </a:lnTo>
                  <a:lnTo>
                    <a:pt x="486" y="217"/>
                  </a:lnTo>
                  <a:lnTo>
                    <a:pt x="489" y="219"/>
                  </a:lnTo>
                  <a:lnTo>
                    <a:pt x="488" y="217"/>
                  </a:lnTo>
                  <a:lnTo>
                    <a:pt x="491" y="214"/>
                  </a:lnTo>
                  <a:lnTo>
                    <a:pt x="487" y="212"/>
                  </a:lnTo>
                  <a:lnTo>
                    <a:pt x="484" y="211"/>
                  </a:lnTo>
                  <a:lnTo>
                    <a:pt x="482" y="207"/>
                  </a:lnTo>
                  <a:lnTo>
                    <a:pt x="484" y="209"/>
                  </a:lnTo>
                  <a:lnTo>
                    <a:pt x="488" y="209"/>
                  </a:lnTo>
                  <a:lnTo>
                    <a:pt x="486" y="205"/>
                  </a:lnTo>
                  <a:lnTo>
                    <a:pt x="489" y="205"/>
                  </a:lnTo>
                  <a:lnTo>
                    <a:pt x="492" y="207"/>
                  </a:lnTo>
                  <a:lnTo>
                    <a:pt x="495" y="209"/>
                  </a:lnTo>
                  <a:lnTo>
                    <a:pt x="494" y="204"/>
                  </a:lnTo>
                  <a:lnTo>
                    <a:pt x="491" y="203"/>
                  </a:lnTo>
                  <a:lnTo>
                    <a:pt x="490" y="200"/>
                  </a:lnTo>
                  <a:lnTo>
                    <a:pt x="491" y="197"/>
                  </a:lnTo>
                  <a:lnTo>
                    <a:pt x="496" y="204"/>
                  </a:lnTo>
                  <a:lnTo>
                    <a:pt x="498" y="204"/>
                  </a:lnTo>
                  <a:lnTo>
                    <a:pt x="497" y="201"/>
                  </a:lnTo>
                  <a:lnTo>
                    <a:pt x="496" y="198"/>
                  </a:lnTo>
                  <a:lnTo>
                    <a:pt x="499" y="201"/>
                  </a:lnTo>
                  <a:lnTo>
                    <a:pt x="500" y="201"/>
                  </a:lnTo>
                  <a:lnTo>
                    <a:pt x="501" y="197"/>
                  </a:lnTo>
                  <a:close/>
                  <a:moveTo>
                    <a:pt x="525" y="166"/>
                  </a:moveTo>
                  <a:lnTo>
                    <a:pt x="528" y="167"/>
                  </a:lnTo>
                  <a:lnTo>
                    <a:pt x="531" y="166"/>
                  </a:lnTo>
                  <a:lnTo>
                    <a:pt x="531" y="170"/>
                  </a:lnTo>
                  <a:lnTo>
                    <a:pt x="537" y="170"/>
                  </a:lnTo>
                  <a:lnTo>
                    <a:pt x="539" y="173"/>
                  </a:lnTo>
                  <a:lnTo>
                    <a:pt x="540" y="176"/>
                  </a:lnTo>
                  <a:lnTo>
                    <a:pt x="538" y="179"/>
                  </a:lnTo>
                  <a:lnTo>
                    <a:pt x="535" y="183"/>
                  </a:lnTo>
                  <a:lnTo>
                    <a:pt x="533" y="184"/>
                  </a:lnTo>
                  <a:lnTo>
                    <a:pt x="531" y="188"/>
                  </a:lnTo>
                  <a:lnTo>
                    <a:pt x="534" y="193"/>
                  </a:lnTo>
                  <a:lnTo>
                    <a:pt x="531" y="196"/>
                  </a:lnTo>
                  <a:lnTo>
                    <a:pt x="527" y="195"/>
                  </a:lnTo>
                  <a:lnTo>
                    <a:pt x="523" y="197"/>
                  </a:lnTo>
                  <a:lnTo>
                    <a:pt x="516" y="201"/>
                  </a:lnTo>
                  <a:lnTo>
                    <a:pt x="514" y="201"/>
                  </a:lnTo>
                  <a:lnTo>
                    <a:pt x="512" y="198"/>
                  </a:lnTo>
                  <a:lnTo>
                    <a:pt x="509" y="198"/>
                  </a:lnTo>
                  <a:lnTo>
                    <a:pt x="508" y="194"/>
                  </a:lnTo>
                  <a:lnTo>
                    <a:pt x="511" y="192"/>
                  </a:lnTo>
                  <a:lnTo>
                    <a:pt x="514" y="192"/>
                  </a:lnTo>
                  <a:lnTo>
                    <a:pt x="517" y="193"/>
                  </a:lnTo>
                  <a:lnTo>
                    <a:pt x="512" y="185"/>
                  </a:lnTo>
                  <a:lnTo>
                    <a:pt x="516" y="184"/>
                  </a:lnTo>
                  <a:lnTo>
                    <a:pt x="521" y="184"/>
                  </a:lnTo>
                  <a:lnTo>
                    <a:pt x="526" y="185"/>
                  </a:lnTo>
                  <a:lnTo>
                    <a:pt x="518" y="183"/>
                  </a:lnTo>
                  <a:lnTo>
                    <a:pt x="516" y="179"/>
                  </a:lnTo>
                  <a:lnTo>
                    <a:pt x="517" y="176"/>
                  </a:lnTo>
                  <a:lnTo>
                    <a:pt x="520" y="177"/>
                  </a:lnTo>
                  <a:lnTo>
                    <a:pt x="521" y="180"/>
                  </a:lnTo>
                  <a:lnTo>
                    <a:pt x="522" y="175"/>
                  </a:lnTo>
                  <a:lnTo>
                    <a:pt x="525" y="174"/>
                  </a:lnTo>
                  <a:lnTo>
                    <a:pt x="526" y="179"/>
                  </a:lnTo>
                  <a:lnTo>
                    <a:pt x="527" y="183"/>
                  </a:lnTo>
                  <a:lnTo>
                    <a:pt x="529" y="185"/>
                  </a:lnTo>
                  <a:lnTo>
                    <a:pt x="529" y="182"/>
                  </a:lnTo>
                  <a:lnTo>
                    <a:pt x="529" y="179"/>
                  </a:lnTo>
                  <a:lnTo>
                    <a:pt x="530" y="176"/>
                  </a:lnTo>
                  <a:lnTo>
                    <a:pt x="526" y="171"/>
                  </a:lnTo>
                  <a:lnTo>
                    <a:pt x="525" y="166"/>
                  </a:lnTo>
                  <a:close/>
                  <a:moveTo>
                    <a:pt x="591" y="155"/>
                  </a:moveTo>
                  <a:lnTo>
                    <a:pt x="591" y="157"/>
                  </a:lnTo>
                  <a:lnTo>
                    <a:pt x="592" y="161"/>
                  </a:lnTo>
                  <a:lnTo>
                    <a:pt x="591" y="164"/>
                  </a:lnTo>
                  <a:lnTo>
                    <a:pt x="589" y="165"/>
                  </a:lnTo>
                  <a:lnTo>
                    <a:pt x="586" y="162"/>
                  </a:lnTo>
                  <a:lnTo>
                    <a:pt x="586" y="159"/>
                  </a:lnTo>
                  <a:lnTo>
                    <a:pt x="587" y="156"/>
                  </a:lnTo>
                  <a:lnTo>
                    <a:pt x="591" y="155"/>
                  </a:lnTo>
                  <a:close/>
                  <a:moveTo>
                    <a:pt x="559" y="151"/>
                  </a:moveTo>
                  <a:lnTo>
                    <a:pt x="562" y="153"/>
                  </a:lnTo>
                  <a:lnTo>
                    <a:pt x="561" y="158"/>
                  </a:lnTo>
                  <a:lnTo>
                    <a:pt x="560" y="161"/>
                  </a:lnTo>
                  <a:lnTo>
                    <a:pt x="560" y="163"/>
                  </a:lnTo>
                  <a:lnTo>
                    <a:pt x="558" y="164"/>
                  </a:lnTo>
                  <a:lnTo>
                    <a:pt x="553" y="167"/>
                  </a:lnTo>
                  <a:lnTo>
                    <a:pt x="553" y="162"/>
                  </a:lnTo>
                  <a:lnTo>
                    <a:pt x="553" y="159"/>
                  </a:lnTo>
                  <a:lnTo>
                    <a:pt x="557" y="155"/>
                  </a:lnTo>
                  <a:lnTo>
                    <a:pt x="559" y="151"/>
                  </a:lnTo>
                  <a:close/>
                  <a:moveTo>
                    <a:pt x="524" y="145"/>
                  </a:moveTo>
                  <a:lnTo>
                    <a:pt x="527" y="149"/>
                  </a:lnTo>
                  <a:lnTo>
                    <a:pt x="529" y="145"/>
                  </a:lnTo>
                  <a:lnTo>
                    <a:pt x="532" y="147"/>
                  </a:lnTo>
                  <a:lnTo>
                    <a:pt x="531" y="150"/>
                  </a:lnTo>
                  <a:lnTo>
                    <a:pt x="528" y="151"/>
                  </a:lnTo>
                  <a:lnTo>
                    <a:pt x="525" y="156"/>
                  </a:lnTo>
                  <a:lnTo>
                    <a:pt x="523" y="153"/>
                  </a:lnTo>
                  <a:lnTo>
                    <a:pt x="523" y="150"/>
                  </a:lnTo>
                  <a:lnTo>
                    <a:pt x="524" y="145"/>
                  </a:lnTo>
                  <a:close/>
                  <a:moveTo>
                    <a:pt x="540" y="144"/>
                  </a:moveTo>
                  <a:lnTo>
                    <a:pt x="541" y="147"/>
                  </a:lnTo>
                  <a:lnTo>
                    <a:pt x="543" y="146"/>
                  </a:lnTo>
                  <a:lnTo>
                    <a:pt x="544" y="149"/>
                  </a:lnTo>
                  <a:lnTo>
                    <a:pt x="545" y="151"/>
                  </a:lnTo>
                  <a:lnTo>
                    <a:pt x="548" y="149"/>
                  </a:lnTo>
                  <a:lnTo>
                    <a:pt x="551" y="147"/>
                  </a:lnTo>
                  <a:lnTo>
                    <a:pt x="553" y="151"/>
                  </a:lnTo>
                  <a:lnTo>
                    <a:pt x="555" y="150"/>
                  </a:lnTo>
                  <a:lnTo>
                    <a:pt x="557" y="153"/>
                  </a:lnTo>
                  <a:lnTo>
                    <a:pt x="553" y="156"/>
                  </a:lnTo>
                  <a:lnTo>
                    <a:pt x="553" y="159"/>
                  </a:lnTo>
                  <a:lnTo>
                    <a:pt x="552" y="162"/>
                  </a:lnTo>
                  <a:lnTo>
                    <a:pt x="550" y="167"/>
                  </a:lnTo>
                  <a:lnTo>
                    <a:pt x="548" y="171"/>
                  </a:lnTo>
                  <a:lnTo>
                    <a:pt x="542" y="174"/>
                  </a:lnTo>
                  <a:lnTo>
                    <a:pt x="539" y="170"/>
                  </a:lnTo>
                  <a:lnTo>
                    <a:pt x="530" y="164"/>
                  </a:lnTo>
                  <a:lnTo>
                    <a:pt x="528" y="163"/>
                  </a:lnTo>
                  <a:lnTo>
                    <a:pt x="526" y="160"/>
                  </a:lnTo>
                  <a:lnTo>
                    <a:pt x="530" y="160"/>
                  </a:lnTo>
                  <a:lnTo>
                    <a:pt x="530" y="157"/>
                  </a:lnTo>
                  <a:lnTo>
                    <a:pt x="529" y="155"/>
                  </a:lnTo>
                  <a:lnTo>
                    <a:pt x="530" y="153"/>
                  </a:lnTo>
                  <a:lnTo>
                    <a:pt x="533" y="152"/>
                  </a:lnTo>
                  <a:lnTo>
                    <a:pt x="537" y="152"/>
                  </a:lnTo>
                  <a:lnTo>
                    <a:pt x="537" y="149"/>
                  </a:lnTo>
                  <a:lnTo>
                    <a:pt x="535" y="147"/>
                  </a:lnTo>
                  <a:lnTo>
                    <a:pt x="540" y="144"/>
                  </a:lnTo>
                  <a:close/>
                  <a:moveTo>
                    <a:pt x="594" y="142"/>
                  </a:moveTo>
                  <a:lnTo>
                    <a:pt x="596" y="144"/>
                  </a:lnTo>
                  <a:lnTo>
                    <a:pt x="601" y="144"/>
                  </a:lnTo>
                  <a:lnTo>
                    <a:pt x="598" y="147"/>
                  </a:lnTo>
                  <a:lnTo>
                    <a:pt x="597" y="150"/>
                  </a:lnTo>
                  <a:lnTo>
                    <a:pt x="594" y="151"/>
                  </a:lnTo>
                  <a:lnTo>
                    <a:pt x="591" y="147"/>
                  </a:lnTo>
                  <a:lnTo>
                    <a:pt x="591" y="144"/>
                  </a:lnTo>
                  <a:lnTo>
                    <a:pt x="594" y="142"/>
                  </a:lnTo>
                  <a:close/>
                  <a:moveTo>
                    <a:pt x="597" y="140"/>
                  </a:moveTo>
                  <a:lnTo>
                    <a:pt x="598" y="142"/>
                  </a:lnTo>
                  <a:lnTo>
                    <a:pt x="596" y="143"/>
                  </a:lnTo>
                  <a:lnTo>
                    <a:pt x="597" y="140"/>
                  </a:lnTo>
                  <a:close/>
                  <a:moveTo>
                    <a:pt x="547" y="138"/>
                  </a:moveTo>
                  <a:lnTo>
                    <a:pt x="551" y="141"/>
                  </a:lnTo>
                  <a:lnTo>
                    <a:pt x="551" y="143"/>
                  </a:lnTo>
                  <a:lnTo>
                    <a:pt x="549" y="144"/>
                  </a:lnTo>
                  <a:lnTo>
                    <a:pt x="547" y="143"/>
                  </a:lnTo>
                  <a:lnTo>
                    <a:pt x="544" y="139"/>
                  </a:lnTo>
                  <a:lnTo>
                    <a:pt x="547" y="138"/>
                  </a:lnTo>
                  <a:close/>
                  <a:moveTo>
                    <a:pt x="590" y="132"/>
                  </a:moveTo>
                  <a:lnTo>
                    <a:pt x="594" y="136"/>
                  </a:lnTo>
                  <a:lnTo>
                    <a:pt x="594" y="138"/>
                  </a:lnTo>
                  <a:lnTo>
                    <a:pt x="591" y="139"/>
                  </a:lnTo>
                  <a:lnTo>
                    <a:pt x="590" y="135"/>
                  </a:lnTo>
                  <a:lnTo>
                    <a:pt x="590" y="132"/>
                  </a:lnTo>
                  <a:close/>
                  <a:moveTo>
                    <a:pt x="537" y="130"/>
                  </a:moveTo>
                  <a:lnTo>
                    <a:pt x="538" y="130"/>
                  </a:lnTo>
                  <a:lnTo>
                    <a:pt x="539" y="133"/>
                  </a:lnTo>
                  <a:lnTo>
                    <a:pt x="540" y="136"/>
                  </a:lnTo>
                  <a:lnTo>
                    <a:pt x="540" y="139"/>
                  </a:lnTo>
                  <a:lnTo>
                    <a:pt x="539" y="143"/>
                  </a:lnTo>
                  <a:lnTo>
                    <a:pt x="537" y="143"/>
                  </a:lnTo>
                  <a:lnTo>
                    <a:pt x="533" y="141"/>
                  </a:lnTo>
                  <a:lnTo>
                    <a:pt x="533" y="139"/>
                  </a:lnTo>
                  <a:lnTo>
                    <a:pt x="537" y="136"/>
                  </a:lnTo>
                  <a:lnTo>
                    <a:pt x="534" y="133"/>
                  </a:lnTo>
                  <a:lnTo>
                    <a:pt x="537" y="130"/>
                  </a:lnTo>
                  <a:close/>
                  <a:moveTo>
                    <a:pt x="552" y="125"/>
                  </a:moveTo>
                  <a:lnTo>
                    <a:pt x="553" y="128"/>
                  </a:lnTo>
                  <a:lnTo>
                    <a:pt x="554" y="129"/>
                  </a:lnTo>
                  <a:lnTo>
                    <a:pt x="556" y="131"/>
                  </a:lnTo>
                  <a:lnTo>
                    <a:pt x="558" y="135"/>
                  </a:lnTo>
                  <a:lnTo>
                    <a:pt x="559" y="131"/>
                  </a:lnTo>
                  <a:lnTo>
                    <a:pt x="562" y="133"/>
                  </a:lnTo>
                  <a:lnTo>
                    <a:pt x="562" y="135"/>
                  </a:lnTo>
                  <a:lnTo>
                    <a:pt x="568" y="139"/>
                  </a:lnTo>
                  <a:lnTo>
                    <a:pt x="566" y="144"/>
                  </a:lnTo>
                  <a:lnTo>
                    <a:pt x="560" y="145"/>
                  </a:lnTo>
                  <a:lnTo>
                    <a:pt x="557" y="140"/>
                  </a:lnTo>
                  <a:lnTo>
                    <a:pt x="555" y="135"/>
                  </a:lnTo>
                  <a:lnTo>
                    <a:pt x="549" y="131"/>
                  </a:lnTo>
                  <a:lnTo>
                    <a:pt x="550" y="128"/>
                  </a:lnTo>
                  <a:lnTo>
                    <a:pt x="552" y="125"/>
                  </a:lnTo>
                  <a:close/>
                  <a:moveTo>
                    <a:pt x="586" y="125"/>
                  </a:moveTo>
                  <a:lnTo>
                    <a:pt x="589" y="127"/>
                  </a:lnTo>
                  <a:lnTo>
                    <a:pt x="589" y="131"/>
                  </a:lnTo>
                  <a:lnTo>
                    <a:pt x="589" y="133"/>
                  </a:lnTo>
                  <a:lnTo>
                    <a:pt x="589" y="136"/>
                  </a:lnTo>
                  <a:lnTo>
                    <a:pt x="590" y="139"/>
                  </a:lnTo>
                  <a:lnTo>
                    <a:pt x="588" y="140"/>
                  </a:lnTo>
                  <a:lnTo>
                    <a:pt x="585" y="143"/>
                  </a:lnTo>
                  <a:lnTo>
                    <a:pt x="584" y="139"/>
                  </a:lnTo>
                  <a:lnTo>
                    <a:pt x="582" y="140"/>
                  </a:lnTo>
                  <a:lnTo>
                    <a:pt x="579" y="142"/>
                  </a:lnTo>
                  <a:lnTo>
                    <a:pt x="577" y="139"/>
                  </a:lnTo>
                  <a:lnTo>
                    <a:pt x="577" y="134"/>
                  </a:lnTo>
                  <a:lnTo>
                    <a:pt x="578" y="131"/>
                  </a:lnTo>
                  <a:lnTo>
                    <a:pt x="580" y="129"/>
                  </a:lnTo>
                  <a:lnTo>
                    <a:pt x="581" y="126"/>
                  </a:lnTo>
                  <a:lnTo>
                    <a:pt x="586" y="125"/>
                  </a:lnTo>
                  <a:close/>
                  <a:moveTo>
                    <a:pt x="615" y="107"/>
                  </a:moveTo>
                  <a:lnTo>
                    <a:pt x="618" y="109"/>
                  </a:lnTo>
                  <a:lnTo>
                    <a:pt x="618" y="112"/>
                  </a:lnTo>
                  <a:lnTo>
                    <a:pt x="618" y="115"/>
                  </a:lnTo>
                  <a:lnTo>
                    <a:pt x="618" y="117"/>
                  </a:lnTo>
                  <a:lnTo>
                    <a:pt x="616" y="117"/>
                  </a:lnTo>
                  <a:lnTo>
                    <a:pt x="615" y="114"/>
                  </a:lnTo>
                  <a:lnTo>
                    <a:pt x="615" y="110"/>
                  </a:lnTo>
                  <a:lnTo>
                    <a:pt x="615" y="107"/>
                  </a:lnTo>
                  <a:close/>
                  <a:moveTo>
                    <a:pt x="647" y="99"/>
                  </a:moveTo>
                  <a:lnTo>
                    <a:pt x="649" y="102"/>
                  </a:lnTo>
                  <a:lnTo>
                    <a:pt x="650" y="105"/>
                  </a:lnTo>
                  <a:lnTo>
                    <a:pt x="654" y="105"/>
                  </a:lnTo>
                  <a:lnTo>
                    <a:pt x="656" y="108"/>
                  </a:lnTo>
                  <a:lnTo>
                    <a:pt x="657" y="110"/>
                  </a:lnTo>
                  <a:lnTo>
                    <a:pt x="649" y="112"/>
                  </a:lnTo>
                  <a:lnTo>
                    <a:pt x="639" y="111"/>
                  </a:lnTo>
                  <a:lnTo>
                    <a:pt x="637" y="108"/>
                  </a:lnTo>
                  <a:lnTo>
                    <a:pt x="637" y="105"/>
                  </a:lnTo>
                  <a:lnTo>
                    <a:pt x="640" y="108"/>
                  </a:lnTo>
                  <a:lnTo>
                    <a:pt x="639" y="104"/>
                  </a:lnTo>
                  <a:lnTo>
                    <a:pt x="642" y="102"/>
                  </a:lnTo>
                  <a:lnTo>
                    <a:pt x="644" y="99"/>
                  </a:lnTo>
                  <a:lnTo>
                    <a:pt x="645" y="101"/>
                  </a:lnTo>
                  <a:lnTo>
                    <a:pt x="646" y="104"/>
                  </a:lnTo>
                  <a:lnTo>
                    <a:pt x="647" y="99"/>
                  </a:lnTo>
                  <a:close/>
                  <a:moveTo>
                    <a:pt x="883" y="88"/>
                  </a:moveTo>
                  <a:lnTo>
                    <a:pt x="885" y="91"/>
                  </a:lnTo>
                  <a:lnTo>
                    <a:pt x="887" y="94"/>
                  </a:lnTo>
                  <a:lnTo>
                    <a:pt x="889" y="93"/>
                  </a:lnTo>
                  <a:lnTo>
                    <a:pt x="889" y="96"/>
                  </a:lnTo>
                  <a:lnTo>
                    <a:pt x="886" y="97"/>
                  </a:lnTo>
                  <a:lnTo>
                    <a:pt x="884" y="101"/>
                  </a:lnTo>
                  <a:lnTo>
                    <a:pt x="882" y="104"/>
                  </a:lnTo>
                  <a:lnTo>
                    <a:pt x="879" y="104"/>
                  </a:lnTo>
                  <a:lnTo>
                    <a:pt x="880" y="97"/>
                  </a:lnTo>
                  <a:lnTo>
                    <a:pt x="879" y="93"/>
                  </a:lnTo>
                  <a:lnTo>
                    <a:pt x="879" y="89"/>
                  </a:lnTo>
                  <a:lnTo>
                    <a:pt x="883" y="88"/>
                  </a:lnTo>
                  <a:close/>
                  <a:moveTo>
                    <a:pt x="667" y="74"/>
                  </a:moveTo>
                  <a:lnTo>
                    <a:pt x="669" y="77"/>
                  </a:lnTo>
                  <a:lnTo>
                    <a:pt x="669" y="81"/>
                  </a:lnTo>
                  <a:lnTo>
                    <a:pt x="671" y="83"/>
                  </a:lnTo>
                  <a:lnTo>
                    <a:pt x="673" y="87"/>
                  </a:lnTo>
                  <a:lnTo>
                    <a:pt x="673" y="90"/>
                  </a:lnTo>
                  <a:lnTo>
                    <a:pt x="672" y="92"/>
                  </a:lnTo>
                  <a:lnTo>
                    <a:pt x="668" y="99"/>
                  </a:lnTo>
                  <a:lnTo>
                    <a:pt x="665" y="101"/>
                  </a:lnTo>
                  <a:lnTo>
                    <a:pt x="663" y="107"/>
                  </a:lnTo>
                  <a:lnTo>
                    <a:pt x="660" y="108"/>
                  </a:lnTo>
                  <a:lnTo>
                    <a:pt x="658" y="104"/>
                  </a:lnTo>
                  <a:lnTo>
                    <a:pt x="659" y="101"/>
                  </a:lnTo>
                  <a:lnTo>
                    <a:pt x="659" y="96"/>
                  </a:lnTo>
                  <a:lnTo>
                    <a:pt x="657" y="101"/>
                  </a:lnTo>
                  <a:lnTo>
                    <a:pt x="655" y="102"/>
                  </a:lnTo>
                  <a:lnTo>
                    <a:pt x="650" y="98"/>
                  </a:lnTo>
                  <a:lnTo>
                    <a:pt x="650" y="94"/>
                  </a:lnTo>
                  <a:lnTo>
                    <a:pt x="652" y="90"/>
                  </a:lnTo>
                  <a:lnTo>
                    <a:pt x="656" y="86"/>
                  </a:lnTo>
                  <a:lnTo>
                    <a:pt x="659" y="85"/>
                  </a:lnTo>
                  <a:lnTo>
                    <a:pt x="659" y="83"/>
                  </a:lnTo>
                  <a:lnTo>
                    <a:pt x="660" y="86"/>
                  </a:lnTo>
                  <a:lnTo>
                    <a:pt x="661" y="89"/>
                  </a:lnTo>
                  <a:lnTo>
                    <a:pt x="661" y="85"/>
                  </a:lnTo>
                  <a:lnTo>
                    <a:pt x="661" y="82"/>
                  </a:lnTo>
                  <a:lnTo>
                    <a:pt x="664" y="83"/>
                  </a:lnTo>
                  <a:lnTo>
                    <a:pt x="664" y="80"/>
                  </a:lnTo>
                  <a:lnTo>
                    <a:pt x="667" y="81"/>
                  </a:lnTo>
                  <a:lnTo>
                    <a:pt x="664" y="78"/>
                  </a:lnTo>
                  <a:lnTo>
                    <a:pt x="662" y="76"/>
                  </a:lnTo>
                  <a:lnTo>
                    <a:pt x="665" y="75"/>
                  </a:lnTo>
                  <a:lnTo>
                    <a:pt x="667" y="74"/>
                  </a:lnTo>
                  <a:close/>
                  <a:moveTo>
                    <a:pt x="672" y="61"/>
                  </a:moveTo>
                  <a:lnTo>
                    <a:pt x="674" y="63"/>
                  </a:lnTo>
                  <a:lnTo>
                    <a:pt x="673" y="65"/>
                  </a:lnTo>
                  <a:lnTo>
                    <a:pt x="674" y="64"/>
                  </a:lnTo>
                  <a:lnTo>
                    <a:pt x="677" y="64"/>
                  </a:lnTo>
                  <a:lnTo>
                    <a:pt x="680" y="65"/>
                  </a:lnTo>
                  <a:lnTo>
                    <a:pt x="683" y="69"/>
                  </a:lnTo>
                  <a:lnTo>
                    <a:pt x="685" y="71"/>
                  </a:lnTo>
                  <a:lnTo>
                    <a:pt x="685" y="74"/>
                  </a:lnTo>
                  <a:lnTo>
                    <a:pt x="683" y="76"/>
                  </a:lnTo>
                  <a:lnTo>
                    <a:pt x="680" y="80"/>
                  </a:lnTo>
                  <a:lnTo>
                    <a:pt x="677" y="82"/>
                  </a:lnTo>
                  <a:lnTo>
                    <a:pt x="673" y="79"/>
                  </a:lnTo>
                  <a:lnTo>
                    <a:pt x="672" y="76"/>
                  </a:lnTo>
                  <a:lnTo>
                    <a:pt x="671" y="73"/>
                  </a:lnTo>
                  <a:lnTo>
                    <a:pt x="670" y="70"/>
                  </a:lnTo>
                  <a:lnTo>
                    <a:pt x="668" y="68"/>
                  </a:lnTo>
                  <a:lnTo>
                    <a:pt x="668" y="64"/>
                  </a:lnTo>
                  <a:lnTo>
                    <a:pt x="672" y="61"/>
                  </a:lnTo>
                  <a:close/>
                  <a:moveTo>
                    <a:pt x="655" y="55"/>
                  </a:moveTo>
                  <a:lnTo>
                    <a:pt x="658" y="55"/>
                  </a:lnTo>
                  <a:lnTo>
                    <a:pt x="659" y="56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58" y="63"/>
                  </a:lnTo>
                  <a:lnTo>
                    <a:pt x="658" y="67"/>
                  </a:lnTo>
                  <a:lnTo>
                    <a:pt x="654" y="70"/>
                  </a:lnTo>
                  <a:lnTo>
                    <a:pt x="655" y="73"/>
                  </a:lnTo>
                  <a:lnTo>
                    <a:pt x="654" y="76"/>
                  </a:lnTo>
                  <a:lnTo>
                    <a:pt x="653" y="80"/>
                  </a:lnTo>
                  <a:lnTo>
                    <a:pt x="651" y="79"/>
                  </a:lnTo>
                  <a:lnTo>
                    <a:pt x="651" y="82"/>
                  </a:lnTo>
                  <a:lnTo>
                    <a:pt x="648" y="82"/>
                  </a:lnTo>
                  <a:lnTo>
                    <a:pt x="649" y="84"/>
                  </a:lnTo>
                  <a:lnTo>
                    <a:pt x="647" y="85"/>
                  </a:lnTo>
                  <a:lnTo>
                    <a:pt x="642" y="84"/>
                  </a:lnTo>
                  <a:lnTo>
                    <a:pt x="641" y="87"/>
                  </a:lnTo>
                  <a:lnTo>
                    <a:pt x="637" y="88"/>
                  </a:lnTo>
                  <a:lnTo>
                    <a:pt x="635" y="91"/>
                  </a:lnTo>
                  <a:lnTo>
                    <a:pt x="631" y="92"/>
                  </a:lnTo>
                  <a:lnTo>
                    <a:pt x="630" y="89"/>
                  </a:lnTo>
                  <a:lnTo>
                    <a:pt x="629" y="93"/>
                  </a:lnTo>
                  <a:lnTo>
                    <a:pt x="626" y="95"/>
                  </a:lnTo>
                  <a:lnTo>
                    <a:pt x="626" y="92"/>
                  </a:lnTo>
                  <a:lnTo>
                    <a:pt x="627" y="89"/>
                  </a:lnTo>
                  <a:lnTo>
                    <a:pt x="629" y="83"/>
                  </a:lnTo>
                  <a:lnTo>
                    <a:pt x="623" y="84"/>
                  </a:lnTo>
                  <a:lnTo>
                    <a:pt x="620" y="82"/>
                  </a:lnTo>
                  <a:lnTo>
                    <a:pt x="618" y="79"/>
                  </a:lnTo>
                  <a:lnTo>
                    <a:pt x="625" y="81"/>
                  </a:lnTo>
                  <a:lnTo>
                    <a:pt x="626" y="77"/>
                  </a:lnTo>
                  <a:lnTo>
                    <a:pt x="629" y="78"/>
                  </a:lnTo>
                  <a:lnTo>
                    <a:pt x="632" y="80"/>
                  </a:lnTo>
                  <a:lnTo>
                    <a:pt x="630" y="76"/>
                  </a:lnTo>
                  <a:lnTo>
                    <a:pt x="630" y="73"/>
                  </a:lnTo>
                  <a:lnTo>
                    <a:pt x="633" y="75"/>
                  </a:lnTo>
                  <a:lnTo>
                    <a:pt x="634" y="72"/>
                  </a:lnTo>
                  <a:lnTo>
                    <a:pt x="638" y="73"/>
                  </a:lnTo>
                  <a:lnTo>
                    <a:pt x="637" y="76"/>
                  </a:lnTo>
                  <a:lnTo>
                    <a:pt x="640" y="76"/>
                  </a:lnTo>
                  <a:lnTo>
                    <a:pt x="641" y="79"/>
                  </a:lnTo>
                  <a:lnTo>
                    <a:pt x="642" y="76"/>
                  </a:lnTo>
                  <a:lnTo>
                    <a:pt x="644" y="76"/>
                  </a:lnTo>
                  <a:lnTo>
                    <a:pt x="642" y="71"/>
                  </a:lnTo>
                  <a:lnTo>
                    <a:pt x="641" y="66"/>
                  </a:lnTo>
                  <a:lnTo>
                    <a:pt x="645" y="68"/>
                  </a:lnTo>
                  <a:lnTo>
                    <a:pt x="645" y="71"/>
                  </a:lnTo>
                  <a:lnTo>
                    <a:pt x="649" y="73"/>
                  </a:lnTo>
                  <a:lnTo>
                    <a:pt x="649" y="70"/>
                  </a:lnTo>
                  <a:lnTo>
                    <a:pt x="653" y="67"/>
                  </a:lnTo>
                  <a:lnTo>
                    <a:pt x="651" y="64"/>
                  </a:lnTo>
                  <a:lnTo>
                    <a:pt x="648" y="62"/>
                  </a:lnTo>
                  <a:lnTo>
                    <a:pt x="651" y="61"/>
                  </a:lnTo>
                  <a:lnTo>
                    <a:pt x="651" y="58"/>
                  </a:lnTo>
                  <a:lnTo>
                    <a:pt x="654" y="61"/>
                  </a:lnTo>
                  <a:lnTo>
                    <a:pt x="657" y="61"/>
                  </a:lnTo>
                  <a:lnTo>
                    <a:pt x="656" y="58"/>
                  </a:lnTo>
                  <a:lnTo>
                    <a:pt x="655" y="55"/>
                  </a:lnTo>
                  <a:close/>
                  <a:moveTo>
                    <a:pt x="675" y="35"/>
                  </a:moveTo>
                  <a:lnTo>
                    <a:pt x="674" y="36"/>
                  </a:lnTo>
                  <a:lnTo>
                    <a:pt x="676" y="37"/>
                  </a:lnTo>
                  <a:lnTo>
                    <a:pt x="678" y="36"/>
                  </a:lnTo>
                  <a:lnTo>
                    <a:pt x="676" y="37"/>
                  </a:lnTo>
                  <a:lnTo>
                    <a:pt x="675" y="40"/>
                  </a:lnTo>
                  <a:lnTo>
                    <a:pt x="679" y="39"/>
                  </a:lnTo>
                  <a:lnTo>
                    <a:pt x="679" y="42"/>
                  </a:lnTo>
                  <a:lnTo>
                    <a:pt x="677" y="44"/>
                  </a:lnTo>
                  <a:lnTo>
                    <a:pt x="674" y="44"/>
                  </a:lnTo>
                  <a:lnTo>
                    <a:pt x="671" y="42"/>
                  </a:lnTo>
                  <a:lnTo>
                    <a:pt x="673" y="40"/>
                  </a:lnTo>
                  <a:lnTo>
                    <a:pt x="671" y="40"/>
                  </a:lnTo>
                  <a:lnTo>
                    <a:pt x="671" y="37"/>
                  </a:lnTo>
                  <a:lnTo>
                    <a:pt x="675" y="35"/>
                  </a:lnTo>
                  <a:close/>
                  <a:moveTo>
                    <a:pt x="696" y="23"/>
                  </a:moveTo>
                  <a:lnTo>
                    <a:pt x="695" y="25"/>
                  </a:lnTo>
                  <a:lnTo>
                    <a:pt x="696" y="29"/>
                  </a:lnTo>
                  <a:lnTo>
                    <a:pt x="692" y="28"/>
                  </a:lnTo>
                  <a:lnTo>
                    <a:pt x="691" y="25"/>
                  </a:lnTo>
                  <a:lnTo>
                    <a:pt x="694" y="26"/>
                  </a:lnTo>
                  <a:lnTo>
                    <a:pt x="692" y="23"/>
                  </a:lnTo>
                  <a:lnTo>
                    <a:pt x="695" y="23"/>
                  </a:lnTo>
                  <a:lnTo>
                    <a:pt x="696" y="23"/>
                  </a:lnTo>
                  <a:close/>
                  <a:moveTo>
                    <a:pt x="723" y="11"/>
                  </a:moveTo>
                  <a:lnTo>
                    <a:pt x="724" y="15"/>
                  </a:lnTo>
                  <a:lnTo>
                    <a:pt x="726" y="14"/>
                  </a:lnTo>
                  <a:lnTo>
                    <a:pt x="728" y="14"/>
                  </a:lnTo>
                  <a:lnTo>
                    <a:pt x="732" y="15"/>
                  </a:lnTo>
                  <a:lnTo>
                    <a:pt x="729" y="19"/>
                  </a:lnTo>
                  <a:lnTo>
                    <a:pt x="731" y="23"/>
                  </a:lnTo>
                  <a:lnTo>
                    <a:pt x="735" y="22"/>
                  </a:lnTo>
                  <a:lnTo>
                    <a:pt x="735" y="19"/>
                  </a:lnTo>
                  <a:lnTo>
                    <a:pt x="739" y="21"/>
                  </a:lnTo>
                  <a:lnTo>
                    <a:pt x="736" y="23"/>
                  </a:lnTo>
                  <a:lnTo>
                    <a:pt x="732" y="25"/>
                  </a:lnTo>
                  <a:lnTo>
                    <a:pt x="728" y="28"/>
                  </a:lnTo>
                  <a:lnTo>
                    <a:pt x="724" y="30"/>
                  </a:lnTo>
                  <a:lnTo>
                    <a:pt x="721" y="34"/>
                  </a:lnTo>
                  <a:lnTo>
                    <a:pt x="719" y="30"/>
                  </a:lnTo>
                  <a:lnTo>
                    <a:pt x="716" y="29"/>
                  </a:lnTo>
                  <a:lnTo>
                    <a:pt x="719" y="26"/>
                  </a:lnTo>
                  <a:lnTo>
                    <a:pt x="716" y="24"/>
                  </a:lnTo>
                  <a:lnTo>
                    <a:pt x="713" y="27"/>
                  </a:lnTo>
                  <a:lnTo>
                    <a:pt x="711" y="25"/>
                  </a:lnTo>
                  <a:lnTo>
                    <a:pt x="712" y="22"/>
                  </a:lnTo>
                  <a:lnTo>
                    <a:pt x="713" y="20"/>
                  </a:lnTo>
                  <a:lnTo>
                    <a:pt x="716" y="20"/>
                  </a:lnTo>
                  <a:lnTo>
                    <a:pt x="718" y="19"/>
                  </a:lnTo>
                  <a:lnTo>
                    <a:pt x="723" y="20"/>
                  </a:lnTo>
                  <a:lnTo>
                    <a:pt x="721" y="17"/>
                  </a:lnTo>
                  <a:lnTo>
                    <a:pt x="716" y="14"/>
                  </a:lnTo>
                  <a:lnTo>
                    <a:pt x="719" y="11"/>
                  </a:lnTo>
                  <a:lnTo>
                    <a:pt x="719" y="11"/>
                  </a:lnTo>
                  <a:lnTo>
                    <a:pt x="723" y="11"/>
                  </a:lnTo>
                  <a:close/>
                  <a:moveTo>
                    <a:pt x="797" y="0"/>
                  </a:moveTo>
                  <a:lnTo>
                    <a:pt x="799" y="3"/>
                  </a:lnTo>
                  <a:lnTo>
                    <a:pt x="798" y="7"/>
                  </a:lnTo>
                  <a:lnTo>
                    <a:pt x="802" y="5"/>
                  </a:lnTo>
                  <a:lnTo>
                    <a:pt x="807" y="4"/>
                  </a:lnTo>
                  <a:lnTo>
                    <a:pt x="810" y="9"/>
                  </a:lnTo>
                  <a:lnTo>
                    <a:pt x="810" y="12"/>
                  </a:lnTo>
                  <a:lnTo>
                    <a:pt x="809" y="15"/>
                  </a:lnTo>
                  <a:lnTo>
                    <a:pt x="806" y="15"/>
                  </a:lnTo>
                  <a:lnTo>
                    <a:pt x="807" y="19"/>
                  </a:lnTo>
                  <a:lnTo>
                    <a:pt x="804" y="21"/>
                  </a:lnTo>
                  <a:lnTo>
                    <a:pt x="806" y="22"/>
                  </a:lnTo>
                  <a:lnTo>
                    <a:pt x="805" y="25"/>
                  </a:lnTo>
                  <a:lnTo>
                    <a:pt x="802" y="26"/>
                  </a:lnTo>
                  <a:lnTo>
                    <a:pt x="799" y="26"/>
                  </a:lnTo>
                  <a:lnTo>
                    <a:pt x="793" y="28"/>
                  </a:lnTo>
                  <a:lnTo>
                    <a:pt x="793" y="34"/>
                  </a:lnTo>
                  <a:lnTo>
                    <a:pt x="795" y="30"/>
                  </a:lnTo>
                  <a:lnTo>
                    <a:pt x="799" y="30"/>
                  </a:lnTo>
                  <a:lnTo>
                    <a:pt x="802" y="30"/>
                  </a:lnTo>
                  <a:lnTo>
                    <a:pt x="803" y="35"/>
                  </a:lnTo>
                  <a:lnTo>
                    <a:pt x="799" y="37"/>
                  </a:lnTo>
                  <a:lnTo>
                    <a:pt x="798" y="39"/>
                  </a:lnTo>
                  <a:lnTo>
                    <a:pt x="796" y="43"/>
                  </a:lnTo>
                  <a:lnTo>
                    <a:pt x="793" y="46"/>
                  </a:lnTo>
                  <a:lnTo>
                    <a:pt x="797" y="45"/>
                  </a:lnTo>
                  <a:lnTo>
                    <a:pt x="806" y="36"/>
                  </a:lnTo>
                  <a:lnTo>
                    <a:pt x="808" y="31"/>
                  </a:lnTo>
                  <a:lnTo>
                    <a:pt x="810" y="37"/>
                  </a:lnTo>
                  <a:lnTo>
                    <a:pt x="810" y="41"/>
                  </a:lnTo>
                  <a:lnTo>
                    <a:pt x="808" y="44"/>
                  </a:lnTo>
                  <a:lnTo>
                    <a:pt x="806" y="48"/>
                  </a:lnTo>
                  <a:lnTo>
                    <a:pt x="805" y="51"/>
                  </a:lnTo>
                  <a:lnTo>
                    <a:pt x="802" y="54"/>
                  </a:lnTo>
                  <a:lnTo>
                    <a:pt x="803" y="57"/>
                  </a:lnTo>
                  <a:lnTo>
                    <a:pt x="804" y="60"/>
                  </a:lnTo>
                  <a:lnTo>
                    <a:pt x="804" y="56"/>
                  </a:lnTo>
                  <a:lnTo>
                    <a:pt x="805" y="54"/>
                  </a:lnTo>
                  <a:lnTo>
                    <a:pt x="805" y="56"/>
                  </a:lnTo>
                  <a:lnTo>
                    <a:pt x="808" y="53"/>
                  </a:lnTo>
                  <a:lnTo>
                    <a:pt x="811" y="51"/>
                  </a:lnTo>
                  <a:lnTo>
                    <a:pt x="809" y="54"/>
                  </a:lnTo>
                  <a:lnTo>
                    <a:pt x="809" y="58"/>
                  </a:lnTo>
                  <a:lnTo>
                    <a:pt x="810" y="56"/>
                  </a:lnTo>
                  <a:lnTo>
                    <a:pt x="812" y="54"/>
                  </a:lnTo>
                  <a:lnTo>
                    <a:pt x="813" y="50"/>
                  </a:lnTo>
                  <a:lnTo>
                    <a:pt x="815" y="49"/>
                  </a:lnTo>
                  <a:lnTo>
                    <a:pt x="815" y="52"/>
                  </a:lnTo>
                  <a:lnTo>
                    <a:pt x="814" y="58"/>
                  </a:lnTo>
                  <a:lnTo>
                    <a:pt x="814" y="61"/>
                  </a:lnTo>
                  <a:lnTo>
                    <a:pt x="815" y="65"/>
                  </a:lnTo>
                  <a:lnTo>
                    <a:pt x="816" y="68"/>
                  </a:lnTo>
                  <a:lnTo>
                    <a:pt x="816" y="71"/>
                  </a:lnTo>
                  <a:lnTo>
                    <a:pt x="817" y="74"/>
                  </a:lnTo>
                  <a:lnTo>
                    <a:pt x="820" y="80"/>
                  </a:lnTo>
                  <a:lnTo>
                    <a:pt x="820" y="82"/>
                  </a:lnTo>
                  <a:lnTo>
                    <a:pt x="820" y="85"/>
                  </a:lnTo>
                  <a:lnTo>
                    <a:pt x="820" y="88"/>
                  </a:lnTo>
                  <a:lnTo>
                    <a:pt x="822" y="85"/>
                  </a:lnTo>
                  <a:lnTo>
                    <a:pt x="822" y="82"/>
                  </a:lnTo>
                  <a:lnTo>
                    <a:pt x="821" y="79"/>
                  </a:lnTo>
                  <a:lnTo>
                    <a:pt x="819" y="76"/>
                  </a:lnTo>
                  <a:lnTo>
                    <a:pt x="819" y="74"/>
                  </a:lnTo>
                  <a:lnTo>
                    <a:pt x="817" y="70"/>
                  </a:lnTo>
                  <a:lnTo>
                    <a:pt x="817" y="66"/>
                  </a:lnTo>
                  <a:lnTo>
                    <a:pt x="816" y="63"/>
                  </a:lnTo>
                  <a:lnTo>
                    <a:pt x="816" y="60"/>
                  </a:lnTo>
                  <a:lnTo>
                    <a:pt x="816" y="57"/>
                  </a:lnTo>
                  <a:lnTo>
                    <a:pt x="817" y="53"/>
                  </a:lnTo>
                  <a:lnTo>
                    <a:pt x="818" y="51"/>
                  </a:lnTo>
                  <a:lnTo>
                    <a:pt x="821" y="53"/>
                  </a:lnTo>
                  <a:lnTo>
                    <a:pt x="821" y="51"/>
                  </a:lnTo>
                  <a:lnTo>
                    <a:pt x="822" y="48"/>
                  </a:lnTo>
                  <a:lnTo>
                    <a:pt x="820" y="48"/>
                  </a:lnTo>
                  <a:lnTo>
                    <a:pt x="817" y="46"/>
                  </a:lnTo>
                  <a:lnTo>
                    <a:pt x="817" y="38"/>
                  </a:lnTo>
                  <a:lnTo>
                    <a:pt x="816" y="35"/>
                  </a:lnTo>
                  <a:lnTo>
                    <a:pt x="817" y="33"/>
                  </a:lnTo>
                  <a:lnTo>
                    <a:pt x="819" y="33"/>
                  </a:lnTo>
                  <a:lnTo>
                    <a:pt x="816" y="28"/>
                  </a:lnTo>
                  <a:lnTo>
                    <a:pt x="816" y="26"/>
                  </a:lnTo>
                  <a:lnTo>
                    <a:pt x="817" y="22"/>
                  </a:lnTo>
                  <a:lnTo>
                    <a:pt x="817" y="18"/>
                  </a:lnTo>
                  <a:lnTo>
                    <a:pt x="819" y="14"/>
                  </a:lnTo>
                  <a:lnTo>
                    <a:pt x="828" y="10"/>
                  </a:lnTo>
                  <a:lnTo>
                    <a:pt x="833" y="11"/>
                  </a:lnTo>
                  <a:lnTo>
                    <a:pt x="836" y="14"/>
                  </a:lnTo>
                  <a:lnTo>
                    <a:pt x="840" y="15"/>
                  </a:lnTo>
                  <a:lnTo>
                    <a:pt x="839" y="20"/>
                  </a:lnTo>
                  <a:lnTo>
                    <a:pt x="842" y="20"/>
                  </a:lnTo>
                  <a:lnTo>
                    <a:pt x="840" y="22"/>
                  </a:lnTo>
                  <a:lnTo>
                    <a:pt x="840" y="25"/>
                  </a:lnTo>
                  <a:lnTo>
                    <a:pt x="842" y="28"/>
                  </a:lnTo>
                  <a:lnTo>
                    <a:pt x="842" y="24"/>
                  </a:lnTo>
                  <a:lnTo>
                    <a:pt x="846" y="21"/>
                  </a:lnTo>
                  <a:lnTo>
                    <a:pt x="850" y="16"/>
                  </a:lnTo>
                  <a:lnTo>
                    <a:pt x="854" y="21"/>
                  </a:lnTo>
                  <a:lnTo>
                    <a:pt x="854" y="26"/>
                  </a:lnTo>
                  <a:lnTo>
                    <a:pt x="857" y="25"/>
                  </a:lnTo>
                  <a:lnTo>
                    <a:pt x="858" y="22"/>
                  </a:lnTo>
                  <a:lnTo>
                    <a:pt x="859" y="18"/>
                  </a:lnTo>
                  <a:lnTo>
                    <a:pt x="862" y="16"/>
                  </a:lnTo>
                  <a:lnTo>
                    <a:pt x="867" y="17"/>
                  </a:lnTo>
                  <a:lnTo>
                    <a:pt x="866" y="20"/>
                  </a:lnTo>
                  <a:lnTo>
                    <a:pt x="870" y="21"/>
                  </a:lnTo>
                  <a:lnTo>
                    <a:pt x="873" y="23"/>
                  </a:lnTo>
                  <a:lnTo>
                    <a:pt x="872" y="27"/>
                  </a:lnTo>
                  <a:lnTo>
                    <a:pt x="869" y="29"/>
                  </a:lnTo>
                  <a:lnTo>
                    <a:pt x="866" y="31"/>
                  </a:lnTo>
                  <a:lnTo>
                    <a:pt x="871" y="31"/>
                  </a:lnTo>
                  <a:lnTo>
                    <a:pt x="878" y="26"/>
                  </a:lnTo>
                  <a:lnTo>
                    <a:pt x="882" y="26"/>
                  </a:lnTo>
                  <a:lnTo>
                    <a:pt x="889" y="31"/>
                  </a:lnTo>
                  <a:lnTo>
                    <a:pt x="892" y="36"/>
                  </a:lnTo>
                  <a:lnTo>
                    <a:pt x="895" y="30"/>
                  </a:lnTo>
                  <a:lnTo>
                    <a:pt x="899" y="34"/>
                  </a:lnTo>
                  <a:lnTo>
                    <a:pt x="903" y="38"/>
                  </a:lnTo>
                  <a:lnTo>
                    <a:pt x="903" y="40"/>
                  </a:lnTo>
                  <a:lnTo>
                    <a:pt x="904" y="43"/>
                  </a:lnTo>
                  <a:lnTo>
                    <a:pt x="902" y="48"/>
                  </a:lnTo>
                  <a:lnTo>
                    <a:pt x="890" y="53"/>
                  </a:lnTo>
                  <a:lnTo>
                    <a:pt x="890" y="56"/>
                  </a:lnTo>
                  <a:lnTo>
                    <a:pt x="887" y="59"/>
                  </a:lnTo>
                  <a:lnTo>
                    <a:pt x="887" y="61"/>
                  </a:lnTo>
                  <a:lnTo>
                    <a:pt x="888" y="65"/>
                  </a:lnTo>
                  <a:lnTo>
                    <a:pt x="883" y="70"/>
                  </a:lnTo>
                  <a:lnTo>
                    <a:pt x="854" y="76"/>
                  </a:lnTo>
                  <a:lnTo>
                    <a:pt x="835" y="76"/>
                  </a:lnTo>
                  <a:lnTo>
                    <a:pt x="839" y="76"/>
                  </a:lnTo>
                  <a:lnTo>
                    <a:pt x="838" y="79"/>
                  </a:lnTo>
                  <a:lnTo>
                    <a:pt x="840" y="82"/>
                  </a:lnTo>
                  <a:lnTo>
                    <a:pt x="843" y="81"/>
                  </a:lnTo>
                  <a:lnTo>
                    <a:pt x="846" y="83"/>
                  </a:lnTo>
                  <a:lnTo>
                    <a:pt x="849" y="84"/>
                  </a:lnTo>
                  <a:lnTo>
                    <a:pt x="853" y="82"/>
                  </a:lnTo>
                  <a:lnTo>
                    <a:pt x="854" y="86"/>
                  </a:lnTo>
                  <a:lnTo>
                    <a:pt x="861" y="84"/>
                  </a:lnTo>
                  <a:lnTo>
                    <a:pt x="873" y="85"/>
                  </a:lnTo>
                  <a:lnTo>
                    <a:pt x="870" y="89"/>
                  </a:lnTo>
                  <a:lnTo>
                    <a:pt x="868" y="92"/>
                  </a:lnTo>
                  <a:lnTo>
                    <a:pt x="867" y="96"/>
                  </a:lnTo>
                  <a:lnTo>
                    <a:pt x="869" y="92"/>
                  </a:lnTo>
                  <a:lnTo>
                    <a:pt x="872" y="92"/>
                  </a:lnTo>
                  <a:lnTo>
                    <a:pt x="875" y="90"/>
                  </a:lnTo>
                  <a:lnTo>
                    <a:pt x="877" y="93"/>
                  </a:lnTo>
                  <a:lnTo>
                    <a:pt x="879" y="96"/>
                  </a:lnTo>
                  <a:lnTo>
                    <a:pt x="879" y="99"/>
                  </a:lnTo>
                  <a:lnTo>
                    <a:pt x="877" y="104"/>
                  </a:lnTo>
                  <a:lnTo>
                    <a:pt x="877" y="106"/>
                  </a:lnTo>
                  <a:lnTo>
                    <a:pt x="876" y="109"/>
                  </a:lnTo>
                  <a:lnTo>
                    <a:pt x="875" y="113"/>
                  </a:lnTo>
                  <a:lnTo>
                    <a:pt x="879" y="107"/>
                  </a:lnTo>
                  <a:lnTo>
                    <a:pt x="883" y="104"/>
                  </a:lnTo>
                  <a:lnTo>
                    <a:pt x="886" y="104"/>
                  </a:lnTo>
                  <a:lnTo>
                    <a:pt x="888" y="101"/>
                  </a:lnTo>
                  <a:lnTo>
                    <a:pt x="889" y="103"/>
                  </a:lnTo>
                  <a:lnTo>
                    <a:pt x="888" y="106"/>
                  </a:lnTo>
                  <a:lnTo>
                    <a:pt x="891" y="103"/>
                  </a:lnTo>
                  <a:lnTo>
                    <a:pt x="893" y="105"/>
                  </a:lnTo>
                  <a:lnTo>
                    <a:pt x="896" y="106"/>
                  </a:lnTo>
                  <a:lnTo>
                    <a:pt x="892" y="102"/>
                  </a:lnTo>
                  <a:lnTo>
                    <a:pt x="894" y="98"/>
                  </a:lnTo>
                  <a:lnTo>
                    <a:pt x="893" y="96"/>
                  </a:lnTo>
                  <a:lnTo>
                    <a:pt x="891" y="93"/>
                  </a:lnTo>
                  <a:lnTo>
                    <a:pt x="890" y="89"/>
                  </a:lnTo>
                  <a:lnTo>
                    <a:pt x="893" y="87"/>
                  </a:lnTo>
                  <a:lnTo>
                    <a:pt x="894" y="90"/>
                  </a:lnTo>
                  <a:lnTo>
                    <a:pt x="897" y="89"/>
                  </a:lnTo>
                  <a:lnTo>
                    <a:pt x="900" y="92"/>
                  </a:lnTo>
                  <a:lnTo>
                    <a:pt x="901" y="95"/>
                  </a:lnTo>
                  <a:lnTo>
                    <a:pt x="903" y="99"/>
                  </a:lnTo>
                  <a:lnTo>
                    <a:pt x="904" y="103"/>
                  </a:lnTo>
                  <a:lnTo>
                    <a:pt x="902" y="106"/>
                  </a:lnTo>
                  <a:lnTo>
                    <a:pt x="905" y="105"/>
                  </a:lnTo>
                  <a:lnTo>
                    <a:pt x="904" y="101"/>
                  </a:lnTo>
                  <a:lnTo>
                    <a:pt x="904" y="97"/>
                  </a:lnTo>
                  <a:lnTo>
                    <a:pt x="902" y="94"/>
                  </a:lnTo>
                  <a:lnTo>
                    <a:pt x="902" y="92"/>
                  </a:lnTo>
                  <a:lnTo>
                    <a:pt x="909" y="90"/>
                  </a:lnTo>
                  <a:lnTo>
                    <a:pt x="910" y="93"/>
                  </a:lnTo>
                  <a:lnTo>
                    <a:pt x="913" y="90"/>
                  </a:lnTo>
                  <a:lnTo>
                    <a:pt x="915" y="92"/>
                  </a:lnTo>
                  <a:lnTo>
                    <a:pt x="917" y="94"/>
                  </a:lnTo>
                  <a:lnTo>
                    <a:pt x="918" y="97"/>
                  </a:lnTo>
                  <a:lnTo>
                    <a:pt x="920" y="99"/>
                  </a:lnTo>
                  <a:lnTo>
                    <a:pt x="923" y="107"/>
                  </a:lnTo>
                  <a:lnTo>
                    <a:pt x="923" y="112"/>
                  </a:lnTo>
                  <a:lnTo>
                    <a:pt x="920" y="115"/>
                  </a:lnTo>
                  <a:lnTo>
                    <a:pt x="912" y="116"/>
                  </a:lnTo>
                  <a:lnTo>
                    <a:pt x="902" y="111"/>
                  </a:lnTo>
                  <a:lnTo>
                    <a:pt x="900" y="110"/>
                  </a:lnTo>
                  <a:lnTo>
                    <a:pt x="896" y="111"/>
                  </a:lnTo>
                  <a:lnTo>
                    <a:pt x="900" y="113"/>
                  </a:lnTo>
                  <a:lnTo>
                    <a:pt x="902" y="117"/>
                  </a:lnTo>
                  <a:lnTo>
                    <a:pt x="903" y="120"/>
                  </a:lnTo>
                  <a:lnTo>
                    <a:pt x="902" y="125"/>
                  </a:lnTo>
                  <a:lnTo>
                    <a:pt x="902" y="128"/>
                  </a:lnTo>
                  <a:lnTo>
                    <a:pt x="900" y="133"/>
                  </a:lnTo>
                  <a:lnTo>
                    <a:pt x="899" y="136"/>
                  </a:lnTo>
                  <a:lnTo>
                    <a:pt x="892" y="139"/>
                  </a:lnTo>
                  <a:lnTo>
                    <a:pt x="890" y="142"/>
                  </a:lnTo>
                  <a:lnTo>
                    <a:pt x="884" y="146"/>
                  </a:lnTo>
                  <a:lnTo>
                    <a:pt x="881" y="150"/>
                  </a:lnTo>
                  <a:lnTo>
                    <a:pt x="882" y="154"/>
                  </a:lnTo>
                  <a:lnTo>
                    <a:pt x="883" y="157"/>
                  </a:lnTo>
                  <a:lnTo>
                    <a:pt x="882" y="160"/>
                  </a:lnTo>
                  <a:lnTo>
                    <a:pt x="883" y="163"/>
                  </a:lnTo>
                  <a:lnTo>
                    <a:pt x="883" y="166"/>
                  </a:lnTo>
                  <a:lnTo>
                    <a:pt x="882" y="170"/>
                  </a:lnTo>
                  <a:lnTo>
                    <a:pt x="881" y="173"/>
                  </a:lnTo>
                  <a:lnTo>
                    <a:pt x="878" y="175"/>
                  </a:lnTo>
                  <a:lnTo>
                    <a:pt x="871" y="172"/>
                  </a:lnTo>
                  <a:lnTo>
                    <a:pt x="869" y="163"/>
                  </a:lnTo>
                  <a:lnTo>
                    <a:pt x="868" y="159"/>
                  </a:lnTo>
                  <a:lnTo>
                    <a:pt x="875" y="142"/>
                  </a:lnTo>
                  <a:lnTo>
                    <a:pt x="876" y="133"/>
                  </a:lnTo>
                  <a:lnTo>
                    <a:pt x="869" y="124"/>
                  </a:lnTo>
                  <a:lnTo>
                    <a:pt x="865" y="118"/>
                  </a:lnTo>
                  <a:lnTo>
                    <a:pt x="841" y="113"/>
                  </a:lnTo>
                  <a:lnTo>
                    <a:pt x="838" y="112"/>
                  </a:lnTo>
                  <a:lnTo>
                    <a:pt x="836" y="107"/>
                  </a:lnTo>
                  <a:lnTo>
                    <a:pt x="829" y="106"/>
                  </a:lnTo>
                  <a:lnTo>
                    <a:pt x="818" y="96"/>
                  </a:lnTo>
                  <a:lnTo>
                    <a:pt x="815" y="93"/>
                  </a:lnTo>
                  <a:lnTo>
                    <a:pt x="813" y="91"/>
                  </a:lnTo>
                  <a:lnTo>
                    <a:pt x="807" y="94"/>
                  </a:lnTo>
                  <a:lnTo>
                    <a:pt x="805" y="97"/>
                  </a:lnTo>
                  <a:lnTo>
                    <a:pt x="802" y="102"/>
                  </a:lnTo>
                  <a:lnTo>
                    <a:pt x="801" y="105"/>
                  </a:lnTo>
                  <a:lnTo>
                    <a:pt x="800" y="110"/>
                  </a:lnTo>
                  <a:lnTo>
                    <a:pt x="794" y="114"/>
                  </a:lnTo>
                  <a:lnTo>
                    <a:pt x="790" y="113"/>
                  </a:lnTo>
                  <a:lnTo>
                    <a:pt x="787" y="113"/>
                  </a:lnTo>
                  <a:lnTo>
                    <a:pt x="783" y="114"/>
                  </a:lnTo>
                  <a:lnTo>
                    <a:pt x="781" y="114"/>
                  </a:lnTo>
                  <a:lnTo>
                    <a:pt x="776" y="116"/>
                  </a:lnTo>
                  <a:lnTo>
                    <a:pt x="775" y="119"/>
                  </a:lnTo>
                  <a:lnTo>
                    <a:pt x="774" y="122"/>
                  </a:lnTo>
                  <a:lnTo>
                    <a:pt x="774" y="125"/>
                  </a:lnTo>
                  <a:lnTo>
                    <a:pt x="772" y="129"/>
                  </a:lnTo>
                  <a:lnTo>
                    <a:pt x="772" y="133"/>
                  </a:lnTo>
                  <a:lnTo>
                    <a:pt x="771" y="136"/>
                  </a:lnTo>
                  <a:lnTo>
                    <a:pt x="766" y="140"/>
                  </a:lnTo>
                  <a:lnTo>
                    <a:pt x="765" y="143"/>
                  </a:lnTo>
                  <a:lnTo>
                    <a:pt x="765" y="146"/>
                  </a:lnTo>
                  <a:lnTo>
                    <a:pt x="767" y="148"/>
                  </a:lnTo>
                  <a:lnTo>
                    <a:pt x="767" y="152"/>
                  </a:lnTo>
                  <a:lnTo>
                    <a:pt x="765" y="156"/>
                  </a:lnTo>
                  <a:lnTo>
                    <a:pt x="766" y="159"/>
                  </a:lnTo>
                  <a:lnTo>
                    <a:pt x="767" y="163"/>
                  </a:lnTo>
                  <a:lnTo>
                    <a:pt x="766" y="166"/>
                  </a:lnTo>
                  <a:lnTo>
                    <a:pt x="768" y="171"/>
                  </a:lnTo>
                  <a:lnTo>
                    <a:pt x="767" y="177"/>
                  </a:lnTo>
                  <a:lnTo>
                    <a:pt x="767" y="186"/>
                  </a:lnTo>
                  <a:lnTo>
                    <a:pt x="769" y="191"/>
                  </a:lnTo>
                  <a:lnTo>
                    <a:pt x="770" y="193"/>
                  </a:lnTo>
                  <a:lnTo>
                    <a:pt x="771" y="198"/>
                  </a:lnTo>
                  <a:lnTo>
                    <a:pt x="772" y="201"/>
                  </a:lnTo>
                  <a:lnTo>
                    <a:pt x="774" y="204"/>
                  </a:lnTo>
                  <a:lnTo>
                    <a:pt x="773" y="207"/>
                  </a:lnTo>
                  <a:lnTo>
                    <a:pt x="773" y="210"/>
                  </a:lnTo>
                  <a:lnTo>
                    <a:pt x="773" y="214"/>
                  </a:lnTo>
                  <a:lnTo>
                    <a:pt x="772" y="216"/>
                  </a:lnTo>
                  <a:lnTo>
                    <a:pt x="767" y="217"/>
                  </a:lnTo>
                  <a:lnTo>
                    <a:pt x="764" y="219"/>
                  </a:lnTo>
                  <a:lnTo>
                    <a:pt x="759" y="226"/>
                  </a:lnTo>
                  <a:lnTo>
                    <a:pt x="759" y="229"/>
                  </a:lnTo>
                  <a:lnTo>
                    <a:pt x="759" y="233"/>
                  </a:lnTo>
                  <a:lnTo>
                    <a:pt x="760" y="238"/>
                  </a:lnTo>
                  <a:lnTo>
                    <a:pt x="761" y="242"/>
                  </a:lnTo>
                  <a:lnTo>
                    <a:pt x="757" y="246"/>
                  </a:lnTo>
                  <a:lnTo>
                    <a:pt x="755" y="251"/>
                  </a:lnTo>
                  <a:lnTo>
                    <a:pt x="751" y="249"/>
                  </a:lnTo>
                  <a:lnTo>
                    <a:pt x="747" y="246"/>
                  </a:lnTo>
                  <a:lnTo>
                    <a:pt x="744" y="244"/>
                  </a:lnTo>
                  <a:lnTo>
                    <a:pt x="737" y="243"/>
                  </a:lnTo>
                  <a:lnTo>
                    <a:pt x="732" y="242"/>
                  </a:lnTo>
                  <a:lnTo>
                    <a:pt x="726" y="240"/>
                  </a:lnTo>
                  <a:lnTo>
                    <a:pt x="724" y="238"/>
                  </a:lnTo>
                  <a:lnTo>
                    <a:pt x="716" y="235"/>
                  </a:lnTo>
                  <a:lnTo>
                    <a:pt x="714" y="235"/>
                  </a:lnTo>
                  <a:lnTo>
                    <a:pt x="712" y="242"/>
                  </a:lnTo>
                  <a:lnTo>
                    <a:pt x="712" y="246"/>
                  </a:lnTo>
                  <a:lnTo>
                    <a:pt x="709" y="248"/>
                  </a:lnTo>
                  <a:lnTo>
                    <a:pt x="704" y="250"/>
                  </a:lnTo>
                  <a:lnTo>
                    <a:pt x="696" y="258"/>
                  </a:lnTo>
                  <a:lnTo>
                    <a:pt x="692" y="254"/>
                  </a:lnTo>
                  <a:lnTo>
                    <a:pt x="689" y="253"/>
                  </a:lnTo>
                  <a:lnTo>
                    <a:pt x="683" y="255"/>
                  </a:lnTo>
                  <a:lnTo>
                    <a:pt x="673" y="252"/>
                  </a:lnTo>
                  <a:lnTo>
                    <a:pt x="668" y="255"/>
                  </a:lnTo>
                  <a:lnTo>
                    <a:pt x="664" y="245"/>
                  </a:lnTo>
                  <a:lnTo>
                    <a:pt x="660" y="242"/>
                  </a:lnTo>
                  <a:lnTo>
                    <a:pt x="657" y="238"/>
                  </a:lnTo>
                  <a:lnTo>
                    <a:pt x="655" y="234"/>
                  </a:lnTo>
                  <a:lnTo>
                    <a:pt x="649" y="229"/>
                  </a:lnTo>
                  <a:lnTo>
                    <a:pt x="633" y="209"/>
                  </a:lnTo>
                  <a:lnTo>
                    <a:pt x="621" y="208"/>
                  </a:lnTo>
                  <a:lnTo>
                    <a:pt x="615" y="214"/>
                  </a:lnTo>
                  <a:lnTo>
                    <a:pt x="614" y="219"/>
                  </a:lnTo>
                  <a:lnTo>
                    <a:pt x="619" y="227"/>
                  </a:lnTo>
                  <a:lnTo>
                    <a:pt x="618" y="231"/>
                  </a:lnTo>
                  <a:lnTo>
                    <a:pt x="604" y="228"/>
                  </a:lnTo>
                  <a:lnTo>
                    <a:pt x="601" y="235"/>
                  </a:lnTo>
                  <a:lnTo>
                    <a:pt x="584" y="239"/>
                  </a:lnTo>
                  <a:lnTo>
                    <a:pt x="594" y="248"/>
                  </a:lnTo>
                  <a:lnTo>
                    <a:pt x="596" y="258"/>
                  </a:lnTo>
                  <a:lnTo>
                    <a:pt x="596" y="261"/>
                  </a:lnTo>
                  <a:lnTo>
                    <a:pt x="594" y="272"/>
                  </a:lnTo>
                  <a:lnTo>
                    <a:pt x="592" y="277"/>
                  </a:lnTo>
                  <a:lnTo>
                    <a:pt x="587" y="284"/>
                  </a:lnTo>
                  <a:lnTo>
                    <a:pt x="597" y="288"/>
                  </a:lnTo>
                  <a:lnTo>
                    <a:pt x="591" y="299"/>
                  </a:lnTo>
                  <a:lnTo>
                    <a:pt x="589" y="301"/>
                  </a:lnTo>
                  <a:lnTo>
                    <a:pt x="572" y="296"/>
                  </a:lnTo>
                  <a:lnTo>
                    <a:pt x="556" y="291"/>
                  </a:lnTo>
                  <a:lnTo>
                    <a:pt x="545" y="294"/>
                  </a:lnTo>
                  <a:lnTo>
                    <a:pt x="537" y="288"/>
                  </a:lnTo>
                  <a:lnTo>
                    <a:pt x="525" y="292"/>
                  </a:lnTo>
                  <a:lnTo>
                    <a:pt x="525" y="302"/>
                  </a:lnTo>
                  <a:lnTo>
                    <a:pt x="526" y="306"/>
                  </a:lnTo>
                  <a:lnTo>
                    <a:pt x="530" y="324"/>
                  </a:lnTo>
                  <a:lnTo>
                    <a:pt x="530" y="327"/>
                  </a:lnTo>
                  <a:lnTo>
                    <a:pt x="525" y="341"/>
                  </a:lnTo>
                  <a:lnTo>
                    <a:pt x="523" y="345"/>
                  </a:lnTo>
                  <a:lnTo>
                    <a:pt x="501" y="335"/>
                  </a:lnTo>
                  <a:lnTo>
                    <a:pt x="498" y="342"/>
                  </a:lnTo>
                  <a:lnTo>
                    <a:pt x="485" y="355"/>
                  </a:lnTo>
                  <a:lnTo>
                    <a:pt x="484" y="358"/>
                  </a:lnTo>
                  <a:lnTo>
                    <a:pt x="481" y="381"/>
                  </a:lnTo>
                  <a:lnTo>
                    <a:pt x="477" y="389"/>
                  </a:lnTo>
                  <a:lnTo>
                    <a:pt x="476" y="391"/>
                  </a:lnTo>
                  <a:lnTo>
                    <a:pt x="468" y="395"/>
                  </a:lnTo>
                  <a:lnTo>
                    <a:pt x="466" y="403"/>
                  </a:lnTo>
                  <a:lnTo>
                    <a:pt x="479" y="422"/>
                  </a:lnTo>
                  <a:lnTo>
                    <a:pt x="480" y="435"/>
                  </a:lnTo>
                  <a:lnTo>
                    <a:pt x="478" y="438"/>
                  </a:lnTo>
                  <a:lnTo>
                    <a:pt x="470" y="448"/>
                  </a:lnTo>
                  <a:lnTo>
                    <a:pt x="467" y="453"/>
                  </a:lnTo>
                  <a:lnTo>
                    <a:pt x="455" y="480"/>
                  </a:lnTo>
                  <a:lnTo>
                    <a:pt x="447" y="491"/>
                  </a:lnTo>
                  <a:lnTo>
                    <a:pt x="450" y="504"/>
                  </a:lnTo>
                  <a:lnTo>
                    <a:pt x="451" y="507"/>
                  </a:lnTo>
                  <a:lnTo>
                    <a:pt x="451" y="511"/>
                  </a:lnTo>
                  <a:lnTo>
                    <a:pt x="436" y="523"/>
                  </a:lnTo>
                  <a:lnTo>
                    <a:pt x="417" y="527"/>
                  </a:lnTo>
                  <a:lnTo>
                    <a:pt x="423" y="553"/>
                  </a:lnTo>
                  <a:lnTo>
                    <a:pt x="423" y="556"/>
                  </a:lnTo>
                  <a:lnTo>
                    <a:pt x="421" y="564"/>
                  </a:lnTo>
                  <a:lnTo>
                    <a:pt x="420" y="589"/>
                  </a:lnTo>
                  <a:lnTo>
                    <a:pt x="420" y="593"/>
                  </a:lnTo>
                  <a:lnTo>
                    <a:pt x="421" y="598"/>
                  </a:lnTo>
                  <a:lnTo>
                    <a:pt x="421" y="602"/>
                  </a:lnTo>
                  <a:lnTo>
                    <a:pt x="420" y="605"/>
                  </a:lnTo>
                  <a:lnTo>
                    <a:pt x="417" y="608"/>
                  </a:lnTo>
                  <a:lnTo>
                    <a:pt x="416" y="612"/>
                  </a:lnTo>
                  <a:lnTo>
                    <a:pt x="415" y="620"/>
                  </a:lnTo>
                  <a:lnTo>
                    <a:pt x="415" y="624"/>
                  </a:lnTo>
                  <a:lnTo>
                    <a:pt x="410" y="633"/>
                  </a:lnTo>
                  <a:lnTo>
                    <a:pt x="391" y="672"/>
                  </a:lnTo>
                  <a:lnTo>
                    <a:pt x="403" y="680"/>
                  </a:lnTo>
                  <a:lnTo>
                    <a:pt x="408" y="681"/>
                  </a:lnTo>
                  <a:lnTo>
                    <a:pt x="414" y="706"/>
                  </a:lnTo>
                  <a:lnTo>
                    <a:pt x="414" y="709"/>
                  </a:lnTo>
                  <a:lnTo>
                    <a:pt x="408" y="724"/>
                  </a:lnTo>
                  <a:lnTo>
                    <a:pt x="376" y="719"/>
                  </a:lnTo>
                  <a:lnTo>
                    <a:pt x="366" y="723"/>
                  </a:lnTo>
                  <a:lnTo>
                    <a:pt x="357" y="729"/>
                  </a:lnTo>
                  <a:lnTo>
                    <a:pt x="354" y="732"/>
                  </a:lnTo>
                  <a:lnTo>
                    <a:pt x="347" y="746"/>
                  </a:lnTo>
                  <a:lnTo>
                    <a:pt x="339" y="760"/>
                  </a:lnTo>
                  <a:lnTo>
                    <a:pt x="334" y="766"/>
                  </a:lnTo>
                  <a:lnTo>
                    <a:pt x="337" y="775"/>
                  </a:lnTo>
                  <a:lnTo>
                    <a:pt x="336" y="779"/>
                  </a:lnTo>
                  <a:lnTo>
                    <a:pt x="328" y="795"/>
                  </a:lnTo>
                  <a:lnTo>
                    <a:pt x="338" y="822"/>
                  </a:lnTo>
                  <a:lnTo>
                    <a:pt x="334" y="829"/>
                  </a:lnTo>
                  <a:lnTo>
                    <a:pt x="334" y="832"/>
                  </a:lnTo>
                  <a:lnTo>
                    <a:pt x="336" y="846"/>
                  </a:lnTo>
                  <a:lnTo>
                    <a:pt x="336" y="851"/>
                  </a:lnTo>
                  <a:lnTo>
                    <a:pt x="335" y="856"/>
                  </a:lnTo>
                  <a:lnTo>
                    <a:pt x="334" y="861"/>
                  </a:lnTo>
                  <a:lnTo>
                    <a:pt x="343" y="884"/>
                  </a:lnTo>
                  <a:lnTo>
                    <a:pt x="345" y="888"/>
                  </a:lnTo>
                  <a:lnTo>
                    <a:pt x="345" y="893"/>
                  </a:lnTo>
                  <a:lnTo>
                    <a:pt x="340" y="941"/>
                  </a:lnTo>
                  <a:lnTo>
                    <a:pt x="346" y="947"/>
                  </a:lnTo>
                  <a:lnTo>
                    <a:pt x="351" y="953"/>
                  </a:lnTo>
                  <a:lnTo>
                    <a:pt x="354" y="955"/>
                  </a:lnTo>
                  <a:lnTo>
                    <a:pt x="357" y="955"/>
                  </a:lnTo>
                  <a:lnTo>
                    <a:pt x="360" y="956"/>
                  </a:lnTo>
                  <a:lnTo>
                    <a:pt x="373" y="972"/>
                  </a:lnTo>
                  <a:lnTo>
                    <a:pt x="372" y="983"/>
                  </a:lnTo>
                  <a:lnTo>
                    <a:pt x="371" y="985"/>
                  </a:lnTo>
                  <a:lnTo>
                    <a:pt x="368" y="993"/>
                  </a:lnTo>
                  <a:lnTo>
                    <a:pt x="366" y="1002"/>
                  </a:lnTo>
                  <a:lnTo>
                    <a:pt x="360" y="1003"/>
                  </a:lnTo>
                  <a:lnTo>
                    <a:pt x="357" y="1003"/>
                  </a:lnTo>
                  <a:lnTo>
                    <a:pt x="347" y="1007"/>
                  </a:lnTo>
                  <a:lnTo>
                    <a:pt x="346" y="1010"/>
                  </a:lnTo>
                  <a:lnTo>
                    <a:pt x="348" y="1014"/>
                  </a:lnTo>
                  <a:lnTo>
                    <a:pt x="349" y="1017"/>
                  </a:lnTo>
                  <a:lnTo>
                    <a:pt x="350" y="1024"/>
                  </a:lnTo>
                  <a:lnTo>
                    <a:pt x="351" y="1027"/>
                  </a:lnTo>
                  <a:lnTo>
                    <a:pt x="352" y="1031"/>
                  </a:lnTo>
                  <a:lnTo>
                    <a:pt x="358" y="1039"/>
                  </a:lnTo>
                  <a:lnTo>
                    <a:pt x="363" y="1052"/>
                  </a:lnTo>
                  <a:lnTo>
                    <a:pt x="364" y="1055"/>
                  </a:lnTo>
                  <a:lnTo>
                    <a:pt x="364" y="1059"/>
                  </a:lnTo>
                  <a:lnTo>
                    <a:pt x="364" y="1062"/>
                  </a:lnTo>
                  <a:lnTo>
                    <a:pt x="363" y="1066"/>
                  </a:lnTo>
                  <a:lnTo>
                    <a:pt x="360" y="1071"/>
                  </a:lnTo>
                  <a:lnTo>
                    <a:pt x="359" y="1073"/>
                  </a:lnTo>
                  <a:lnTo>
                    <a:pt x="359" y="1077"/>
                  </a:lnTo>
                  <a:lnTo>
                    <a:pt x="361" y="1082"/>
                  </a:lnTo>
                  <a:lnTo>
                    <a:pt x="361" y="1086"/>
                  </a:lnTo>
                  <a:lnTo>
                    <a:pt x="361" y="1090"/>
                  </a:lnTo>
                  <a:lnTo>
                    <a:pt x="360" y="1093"/>
                  </a:lnTo>
                  <a:lnTo>
                    <a:pt x="358" y="1096"/>
                  </a:lnTo>
                  <a:lnTo>
                    <a:pt x="351" y="1105"/>
                  </a:lnTo>
                  <a:lnTo>
                    <a:pt x="344" y="1110"/>
                  </a:lnTo>
                  <a:lnTo>
                    <a:pt x="335" y="1110"/>
                  </a:lnTo>
                  <a:lnTo>
                    <a:pt x="333" y="1111"/>
                  </a:lnTo>
                  <a:lnTo>
                    <a:pt x="331" y="1116"/>
                  </a:lnTo>
                  <a:lnTo>
                    <a:pt x="333" y="1120"/>
                  </a:lnTo>
                  <a:lnTo>
                    <a:pt x="334" y="1123"/>
                  </a:lnTo>
                  <a:lnTo>
                    <a:pt x="333" y="1127"/>
                  </a:lnTo>
                  <a:lnTo>
                    <a:pt x="331" y="1133"/>
                  </a:lnTo>
                  <a:lnTo>
                    <a:pt x="324" y="1137"/>
                  </a:lnTo>
                  <a:lnTo>
                    <a:pt x="323" y="1141"/>
                  </a:lnTo>
                  <a:lnTo>
                    <a:pt x="329" y="1161"/>
                  </a:lnTo>
                  <a:lnTo>
                    <a:pt x="330" y="1167"/>
                  </a:lnTo>
                  <a:lnTo>
                    <a:pt x="331" y="1171"/>
                  </a:lnTo>
                  <a:lnTo>
                    <a:pt x="329" y="1174"/>
                  </a:lnTo>
                  <a:lnTo>
                    <a:pt x="328" y="1182"/>
                  </a:lnTo>
                  <a:lnTo>
                    <a:pt x="328" y="1186"/>
                  </a:lnTo>
                  <a:lnTo>
                    <a:pt x="326" y="1193"/>
                  </a:lnTo>
                  <a:lnTo>
                    <a:pt x="326" y="1198"/>
                  </a:lnTo>
                  <a:lnTo>
                    <a:pt x="324" y="1203"/>
                  </a:lnTo>
                  <a:lnTo>
                    <a:pt x="322" y="1205"/>
                  </a:lnTo>
                  <a:lnTo>
                    <a:pt x="319" y="1206"/>
                  </a:lnTo>
                  <a:lnTo>
                    <a:pt x="315" y="1206"/>
                  </a:lnTo>
                  <a:lnTo>
                    <a:pt x="313" y="1199"/>
                  </a:lnTo>
                  <a:lnTo>
                    <a:pt x="312" y="1197"/>
                  </a:lnTo>
                  <a:lnTo>
                    <a:pt x="311" y="1191"/>
                  </a:lnTo>
                  <a:lnTo>
                    <a:pt x="310" y="1188"/>
                  </a:lnTo>
                  <a:lnTo>
                    <a:pt x="309" y="1186"/>
                  </a:lnTo>
                  <a:lnTo>
                    <a:pt x="306" y="1184"/>
                  </a:lnTo>
                  <a:lnTo>
                    <a:pt x="302" y="1185"/>
                  </a:lnTo>
                  <a:lnTo>
                    <a:pt x="299" y="1183"/>
                  </a:lnTo>
                  <a:lnTo>
                    <a:pt x="300" y="1178"/>
                  </a:lnTo>
                  <a:lnTo>
                    <a:pt x="298" y="1181"/>
                  </a:lnTo>
                  <a:lnTo>
                    <a:pt x="293" y="1183"/>
                  </a:lnTo>
                  <a:lnTo>
                    <a:pt x="292" y="1181"/>
                  </a:lnTo>
                  <a:lnTo>
                    <a:pt x="289" y="1178"/>
                  </a:lnTo>
                  <a:lnTo>
                    <a:pt x="289" y="1182"/>
                  </a:lnTo>
                  <a:lnTo>
                    <a:pt x="286" y="1179"/>
                  </a:lnTo>
                  <a:lnTo>
                    <a:pt x="283" y="1180"/>
                  </a:lnTo>
                  <a:lnTo>
                    <a:pt x="281" y="1178"/>
                  </a:lnTo>
                  <a:lnTo>
                    <a:pt x="280" y="1174"/>
                  </a:lnTo>
                  <a:lnTo>
                    <a:pt x="279" y="1171"/>
                  </a:lnTo>
                  <a:lnTo>
                    <a:pt x="281" y="1167"/>
                  </a:lnTo>
                  <a:lnTo>
                    <a:pt x="276" y="1166"/>
                  </a:lnTo>
                  <a:lnTo>
                    <a:pt x="275" y="1162"/>
                  </a:lnTo>
                  <a:lnTo>
                    <a:pt x="275" y="1160"/>
                  </a:lnTo>
                  <a:lnTo>
                    <a:pt x="272" y="1156"/>
                  </a:lnTo>
                  <a:lnTo>
                    <a:pt x="273" y="1151"/>
                  </a:lnTo>
                  <a:lnTo>
                    <a:pt x="274" y="1155"/>
                  </a:lnTo>
                  <a:lnTo>
                    <a:pt x="276" y="1151"/>
                  </a:lnTo>
                  <a:lnTo>
                    <a:pt x="274" y="1147"/>
                  </a:lnTo>
                  <a:lnTo>
                    <a:pt x="274" y="1143"/>
                  </a:lnTo>
                  <a:lnTo>
                    <a:pt x="274" y="1139"/>
                  </a:lnTo>
                  <a:lnTo>
                    <a:pt x="273" y="1134"/>
                  </a:lnTo>
                  <a:lnTo>
                    <a:pt x="273" y="1131"/>
                  </a:lnTo>
                  <a:lnTo>
                    <a:pt x="270" y="1127"/>
                  </a:lnTo>
                  <a:lnTo>
                    <a:pt x="272" y="1120"/>
                  </a:lnTo>
                  <a:lnTo>
                    <a:pt x="274" y="1116"/>
                  </a:lnTo>
                  <a:lnTo>
                    <a:pt x="276" y="1118"/>
                  </a:lnTo>
                  <a:lnTo>
                    <a:pt x="276" y="1123"/>
                  </a:lnTo>
                  <a:lnTo>
                    <a:pt x="277" y="1128"/>
                  </a:lnTo>
                  <a:lnTo>
                    <a:pt x="278" y="1123"/>
                  </a:lnTo>
                  <a:lnTo>
                    <a:pt x="279" y="1120"/>
                  </a:lnTo>
                  <a:lnTo>
                    <a:pt x="279" y="1116"/>
                  </a:lnTo>
                  <a:lnTo>
                    <a:pt x="278" y="1113"/>
                  </a:lnTo>
                  <a:lnTo>
                    <a:pt x="276" y="1111"/>
                  </a:lnTo>
                  <a:lnTo>
                    <a:pt x="273" y="1112"/>
                  </a:lnTo>
                  <a:lnTo>
                    <a:pt x="270" y="1113"/>
                  </a:lnTo>
                  <a:lnTo>
                    <a:pt x="266" y="1117"/>
                  </a:lnTo>
                  <a:lnTo>
                    <a:pt x="266" y="1122"/>
                  </a:lnTo>
                  <a:lnTo>
                    <a:pt x="267" y="1126"/>
                  </a:lnTo>
                  <a:lnTo>
                    <a:pt x="267" y="1130"/>
                  </a:lnTo>
                  <a:lnTo>
                    <a:pt x="269" y="1133"/>
                  </a:lnTo>
                  <a:lnTo>
                    <a:pt x="272" y="1138"/>
                  </a:lnTo>
                  <a:lnTo>
                    <a:pt x="272" y="1143"/>
                  </a:lnTo>
                  <a:lnTo>
                    <a:pt x="269" y="1146"/>
                  </a:lnTo>
                  <a:lnTo>
                    <a:pt x="267" y="1148"/>
                  </a:lnTo>
                  <a:lnTo>
                    <a:pt x="264" y="1148"/>
                  </a:lnTo>
                  <a:lnTo>
                    <a:pt x="264" y="1145"/>
                  </a:lnTo>
                  <a:lnTo>
                    <a:pt x="264" y="1141"/>
                  </a:lnTo>
                  <a:lnTo>
                    <a:pt x="263" y="1137"/>
                  </a:lnTo>
                  <a:lnTo>
                    <a:pt x="263" y="1134"/>
                  </a:lnTo>
                  <a:lnTo>
                    <a:pt x="261" y="1131"/>
                  </a:lnTo>
                  <a:lnTo>
                    <a:pt x="256" y="1128"/>
                  </a:lnTo>
                  <a:lnTo>
                    <a:pt x="256" y="1131"/>
                  </a:lnTo>
                  <a:lnTo>
                    <a:pt x="261" y="1134"/>
                  </a:lnTo>
                  <a:lnTo>
                    <a:pt x="262" y="1137"/>
                  </a:lnTo>
                  <a:lnTo>
                    <a:pt x="262" y="1142"/>
                  </a:lnTo>
                  <a:lnTo>
                    <a:pt x="262" y="1146"/>
                  </a:lnTo>
                  <a:lnTo>
                    <a:pt x="259" y="1147"/>
                  </a:lnTo>
                  <a:lnTo>
                    <a:pt x="257" y="1144"/>
                  </a:lnTo>
                  <a:lnTo>
                    <a:pt x="256" y="1147"/>
                  </a:lnTo>
                  <a:lnTo>
                    <a:pt x="261" y="1154"/>
                  </a:lnTo>
                  <a:lnTo>
                    <a:pt x="265" y="1155"/>
                  </a:lnTo>
                  <a:lnTo>
                    <a:pt x="266" y="1158"/>
                  </a:lnTo>
                  <a:lnTo>
                    <a:pt x="265" y="1162"/>
                  </a:lnTo>
                  <a:lnTo>
                    <a:pt x="266" y="1165"/>
                  </a:lnTo>
                  <a:lnTo>
                    <a:pt x="267" y="1169"/>
                  </a:lnTo>
                  <a:lnTo>
                    <a:pt x="266" y="1173"/>
                  </a:lnTo>
                  <a:lnTo>
                    <a:pt x="264" y="1171"/>
                  </a:lnTo>
                  <a:lnTo>
                    <a:pt x="261" y="1173"/>
                  </a:lnTo>
                  <a:lnTo>
                    <a:pt x="260" y="1176"/>
                  </a:lnTo>
                  <a:lnTo>
                    <a:pt x="259" y="1179"/>
                  </a:lnTo>
                  <a:lnTo>
                    <a:pt x="259" y="1183"/>
                  </a:lnTo>
                  <a:lnTo>
                    <a:pt x="258" y="1188"/>
                  </a:lnTo>
                  <a:lnTo>
                    <a:pt x="257" y="1185"/>
                  </a:lnTo>
                  <a:lnTo>
                    <a:pt x="257" y="1191"/>
                  </a:lnTo>
                  <a:lnTo>
                    <a:pt x="255" y="1185"/>
                  </a:lnTo>
                  <a:lnTo>
                    <a:pt x="254" y="1188"/>
                  </a:lnTo>
                  <a:lnTo>
                    <a:pt x="255" y="1192"/>
                  </a:lnTo>
                  <a:lnTo>
                    <a:pt x="252" y="1196"/>
                  </a:lnTo>
                  <a:lnTo>
                    <a:pt x="249" y="1196"/>
                  </a:lnTo>
                  <a:lnTo>
                    <a:pt x="252" y="1193"/>
                  </a:lnTo>
                  <a:lnTo>
                    <a:pt x="248" y="1195"/>
                  </a:lnTo>
                  <a:lnTo>
                    <a:pt x="244" y="1197"/>
                  </a:lnTo>
                  <a:lnTo>
                    <a:pt x="242" y="1200"/>
                  </a:lnTo>
                  <a:lnTo>
                    <a:pt x="236" y="1201"/>
                  </a:lnTo>
                  <a:lnTo>
                    <a:pt x="235" y="1198"/>
                  </a:lnTo>
                  <a:lnTo>
                    <a:pt x="234" y="1193"/>
                  </a:lnTo>
                  <a:lnTo>
                    <a:pt x="232" y="1191"/>
                  </a:lnTo>
                  <a:lnTo>
                    <a:pt x="230" y="1190"/>
                  </a:lnTo>
                  <a:lnTo>
                    <a:pt x="228" y="1187"/>
                  </a:lnTo>
                  <a:lnTo>
                    <a:pt x="228" y="1190"/>
                  </a:lnTo>
                  <a:lnTo>
                    <a:pt x="226" y="1186"/>
                  </a:lnTo>
                  <a:lnTo>
                    <a:pt x="225" y="1183"/>
                  </a:lnTo>
                  <a:lnTo>
                    <a:pt x="221" y="1184"/>
                  </a:lnTo>
                  <a:lnTo>
                    <a:pt x="225" y="1189"/>
                  </a:lnTo>
                  <a:lnTo>
                    <a:pt x="226" y="1192"/>
                  </a:lnTo>
                  <a:lnTo>
                    <a:pt x="230" y="1198"/>
                  </a:lnTo>
                  <a:lnTo>
                    <a:pt x="224" y="1202"/>
                  </a:lnTo>
                  <a:lnTo>
                    <a:pt x="218" y="1203"/>
                  </a:lnTo>
                  <a:lnTo>
                    <a:pt x="218" y="1206"/>
                  </a:lnTo>
                  <a:lnTo>
                    <a:pt x="213" y="1206"/>
                  </a:lnTo>
                  <a:lnTo>
                    <a:pt x="211" y="1209"/>
                  </a:lnTo>
                  <a:lnTo>
                    <a:pt x="208" y="1212"/>
                  </a:lnTo>
                  <a:lnTo>
                    <a:pt x="212" y="1211"/>
                  </a:lnTo>
                  <a:lnTo>
                    <a:pt x="214" y="1211"/>
                  </a:lnTo>
                  <a:lnTo>
                    <a:pt x="217" y="1212"/>
                  </a:lnTo>
                  <a:lnTo>
                    <a:pt x="214" y="1215"/>
                  </a:lnTo>
                  <a:lnTo>
                    <a:pt x="212" y="1218"/>
                  </a:lnTo>
                  <a:lnTo>
                    <a:pt x="210" y="1220"/>
                  </a:lnTo>
                  <a:lnTo>
                    <a:pt x="207" y="1221"/>
                  </a:lnTo>
                  <a:lnTo>
                    <a:pt x="199" y="1220"/>
                  </a:lnTo>
                  <a:lnTo>
                    <a:pt x="202" y="1223"/>
                  </a:lnTo>
                  <a:lnTo>
                    <a:pt x="200" y="1220"/>
                  </a:lnTo>
                  <a:lnTo>
                    <a:pt x="205" y="1222"/>
                  </a:lnTo>
                  <a:lnTo>
                    <a:pt x="204" y="1225"/>
                  </a:lnTo>
                  <a:lnTo>
                    <a:pt x="199" y="1225"/>
                  </a:lnTo>
                  <a:lnTo>
                    <a:pt x="202" y="1225"/>
                  </a:lnTo>
                  <a:lnTo>
                    <a:pt x="202" y="1228"/>
                  </a:lnTo>
                  <a:lnTo>
                    <a:pt x="198" y="1231"/>
                  </a:lnTo>
                  <a:lnTo>
                    <a:pt x="194" y="1233"/>
                  </a:lnTo>
                  <a:lnTo>
                    <a:pt x="190" y="1232"/>
                  </a:lnTo>
                  <a:lnTo>
                    <a:pt x="192" y="1235"/>
                  </a:lnTo>
                  <a:lnTo>
                    <a:pt x="185" y="1245"/>
                  </a:lnTo>
                  <a:lnTo>
                    <a:pt x="181" y="1247"/>
                  </a:lnTo>
                  <a:lnTo>
                    <a:pt x="180" y="1250"/>
                  </a:lnTo>
                  <a:lnTo>
                    <a:pt x="179" y="1253"/>
                  </a:lnTo>
                  <a:lnTo>
                    <a:pt x="175" y="1257"/>
                  </a:lnTo>
                  <a:lnTo>
                    <a:pt x="171" y="1259"/>
                  </a:lnTo>
                  <a:lnTo>
                    <a:pt x="169" y="1263"/>
                  </a:lnTo>
                  <a:lnTo>
                    <a:pt x="167" y="1264"/>
                  </a:lnTo>
                  <a:lnTo>
                    <a:pt x="165" y="1264"/>
                  </a:lnTo>
                  <a:lnTo>
                    <a:pt x="163" y="1266"/>
                  </a:lnTo>
                  <a:lnTo>
                    <a:pt x="159" y="1268"/>
                  </a:lnTo>
                  <a:lnTo>
                    <a:pt x="157" y="1269"/>
                  </a:lnTo>
                  <a:lnTo>
                    <a:pt x="157" y="1272"/>
                  </a:lnTo>
                  <a:lnTo>
                    <a:pt x="155" y="1276"/>
                  </a:lnTo>
                  <a:lnTo>
                    <a:pt x="151" y="1278"/>
                  </a:lnTo>
                  <a:lnTo>
                    <a:pt x="147" y="1278"/>
                  </a:lnTo>
                  <a:lnTo>
                    <a:pt x="147" y="1275"/>
                  </a:lnTo>
                  <a:lnTo>
                    <a:pt x="147" y="1272"/>
                  </a:lnTo>
                  <a:lnTo>
                    <a:pt x="146" y="1268"/>
                  </a:lnTo>
                  <a:lnTo>
                    <a:pt x="146" y="1271"/>
                  </a:lnTo>
                  <a:lnTo>
                    <a:pt x="145" y="1275"/>
                  </a:lnTo>
                  <a:lnTo>
                    <a:pt x="142" y="1277"/>
                  </a:lnTo>
                  <a:lnTo>
                    <a:pt x="142" y="1280"/>
                  </a:lnTo>
                  <a:lnTo>
                    <a:pt x="132" y="1281"/>
                  </a:lnTo>
                  <a:lnTo>
                    <a:pt x="128" y="1281"/>
                  </a:lnTo>
                  <a:lnTo>
                    <a:pt x="125" y="1286"/>
                  </a:lnTo>
                  <a:lnTo>
                    <a:pt x="123" y="1283"/>
                  </a:lnTo>
                  <a:lnTo>
                    <a:pt x="114" y="1286"/>
                  </a:lnTo>
                  <a:lnTo>
                    <a:pt x="108" y="1284"/>
                  </a:lnTo>
                  <a:lnTo>
                    <a:pt x="104" y="1283"/>
                  </a:lnTo>
                  <a:lnTo>
                    <a:pt x="98" y="1283"/>
                  </a:lnTo>
                  <a:lnTo>
                    <a:pt x="98" y="1286"/>
                  </a:lnTo>
                  <a:lnTo>
                    <a:pt x="95" y="1287"/>
                  </a:lnTo>
                  <a:lnTo>
                    <a:pt x="94" y="1284"/>
                  </a:lnTo>
                  <a:lnTo>
                    <a:pt x="97" y="1282"/>
                  </a:lnTo>
                  <a:lnTo>
                    <a:pt x="99" y="1280"/>
                  </a:lnTo>
                  <a:lnTo>
                    <a:pt x="102" y="1279"/>
                  </a:lnTo>
                  <a:lnTo>
                    <a:pt x="97" y="1279"/>
                  </a:lnTo>
                  <a:lnTo>
                    <a:pt x="92" y="1282"/>
                  </a:lnTo>
                  <a:lnTo>
                    <a:pt x="93" y="1278"/>
                  </a:lnTo>
                  <a:lnTo>
                    <a:pt x="90" y="1280"/>
                  </a:lnTo>
                  <a:lnTo>
                    <a:pt x="90" y="1277"/>
                  </a:lnTo>
                  <a:lnTo>
                    <a:pt x="85" y="1278"/>
                  </a:lnTo>
                  <a:lnTo>
                    <a:pt x="88" y="1275"/>
                  </a:lnTo>
                  <a:lnTo>
                    <a:pt x="92" y="1275"/>
                  </a:lnTo>
                  <a:lnTo>
                    <a:pt x="90" y="1274"/>
                  </a:lnTo>
                  <a:lnTo>
                    <a:pt x="87" y="1273"/>
                  </a:lnTo>
                  <a:lnTo>
                    <a:pt x="85" y="1270"/>
                  </a:lnTo>
                  <a:lnTo>
                    <a:pt x="85" y="1274"/>
                  </a:lnTo>
                  <a:lnTo>
                    <a:pt x="83" y="1275"/>
                  </a:lnTo>
                  <a:lnTo>
                    <a:pt x="81" y="1270"/>
                  </a:lnTo>
                  <a:lnTo>
                    <a:pt x="80" y="1273"/>
                  </a:lnTo>
                  <a:lnTo>
                    <a:pt x="80" y="1276"/>
                  </a:lnTo>
                  <a:lnTo>
                    <a:pt x="82" y="1281"/>
                  </a:lnTo>
                  <a:lnTo>
                    <a:pt x="76" y="1279"/>
                  </a:lnTo>
                  <a:lnTo>
                    <a:pt x="72" y="1276"/>
                  </a:lnTo>
                  <a:lnTo>
                    <a:pt x="74" y="1272"/>
                  </a:lnTo>
                  <a:lnTo>
                    <a:pt x="75" y="1269"/>
                  </a:lnTo>
                  <a:lnTo>
                    <a:pt x="78" y="1269"/>
                  </a:lnTo>
                  <a:lnTo>
                    <a:pt x="79" y="1267"/>
                  </a:lnTo>
                  <a:lnTo>
                    <a:pt x="81" y="1265"/>
                  </a:lnTo>
                  <a:lnTo>
                    <a:pt x="83" y="1263"/>
                  </a:lnTo>
                  <a:lnTo>
                    <a:pt x="87" y="1260"/>
                  </a:lnTo>
                  <a:lnTo>
                    <a:pt x="83" y="1263"/>
                  </a:lnTo>
                  <a:lnTo>
                    <a:pt x="80" y="1265"/>
                  </a:lnTo>
                  <a:lnTo>
                    <a:pt x="77" y="1260"/>
                  </a:lnTo>
                  <a:lnTo>
                    <a:pt x="78" y="1258"/>
                  </a:lnTo>
                  <a:lnTo>
                    <a:pt x="77" y="1255"/>
                  </a:lnTo>
                  <a:lnTo>
                    <a:pt x="76" y="1260"/>
                  </a:lnTo>
                  <a:lnTo>
                    <a:pt x="74" y="1263"/>
                  </a:lnTo>
                  <a:lnTo>
                    <a:pt x="71" y="1260"/>
                  </a:lnTo>
                  <a:lnTo>
                    <a:pt x="64" y="1259"/>
                  </a:lnTo>
                  <a:lnTo>
                    <a:pt x="60" y="1255"/>
                  </a:lnTo>
                  <a:lnTo>
                    <a:pt x="57" y="1253"/>
                  </a:lnTo>
                  <a:lnTo>
                    <a:pt x="54" y="1252"/>
                  </a:lnTo>
                  <a:lnTo>
                    <a:pt x="51" y="1250"/>
                  </a:lnTo>
                  <a:lnTo>
                    <a:pt x="48" y="1248"/>
                  </a:lnTo>
                  <a:lnTo>
                    <a:pt x="46" y="1246"/>
                  </a:lnTo>
                  <a:lnTo>
                    <a:pt x="46" y="1243"/>
                  </a:lnTo>
                  <a:lnTo>
                    <a:pt x="46" y="1240"/>
                  </a:lnTo>
                  <a:lnTo>
                    <a:pt x="36" y="1238"/>
                  </a:lnTo>
                  <a:lnTo>
                    <a:pt x="35" y="1235"/>
                  </a:lnTo>
                  <a:lnTo>
                    <a:pt x="31" y="1232"/>
                  </a:lnTo>
                  <a:lnTo>
                    <a:pt x="29" y="1229"/>
                  </a:lnTo>
                  <a:lnTo>
                    <a:pt x="27" y="1224"/>
                  </a:lnTo>
                  <a:lnTo>
                    <a:pt x="25" y="1221"/>
                  </a:lnTo>
                  <a:lnTo>
                    <a:pt x="24" y="1218"/>
                  </a:lnTo>
                  <a:lnTo>
                    <a:pt x="23" y="1215"/>
                  </a:lnTo>
                  <a:lnTo>
                    <a:pt x="22" y="1212"/>
                  </a:lnTo>
                  <a:lnTo>
                    <a:pt x="24" y="1210"/>
                  </a:lnTo>
                  <a:lnTo>
                    <a:pt x="25" y="1207"/>
                  </a:lnTo>
                  <a:lnTo>
                    <a:pt x="26" y="1204"/>
                  </a:lnTo>
                  <a:lnTo>
                    <a:pt x="27" y="1201"/>
                  </a:lnTo>
                  <a:lnTo>
                    <a:pt x="29" y="1199"/>
                  </a:lnTo>
                  <a:lnTo>
                    <a:pt x="27" y="1196"/>
                  </a:lnTo>
                  <a:lnTo>
                    <a:pt x="31" y="1198"/>
                  </a:lnTo>
                  <a:lnTo>
                    <a:pt x="31" y="1195"/>
                  </a:lnTo>
                  <a:lnTo>
                    <a:pt x="31" y="1191"/>
                  </a:lnTo>
                  <a:lnTo>
                    <a:pt x="27" y="1190"/>
                  </a:lnTo>
                  <a:lnTo>
                    <a:pt x="29" y="1185"/>
                  </a:lnTo>
                  <a:lnTo>
                    <a:pt x="37" y="1192"/>
                  </a:lnTo>
                  <a:lnTo>
                    <a:pt x="36" y="1198"/>
                  </a:lnTo>
                  <a:lnTo>
                    <a:pt x="36" y="1201"/>
                  </a:lnTo>
                  <a:lnTo>
                    <a:pt x="37" y="1197"/>
                  </a:lnTo>
                  <a:lnTo>
                    <a:pt x="40" y="1197"/>
                  </a:lnTo>
                  <a:lnTo>
                    <a:pt x="42" y="1193"/>
                  </a:lnTo>
                  <a:lnTo>
                    <a:pt x="46" y="1196"/>
                  </a:lnTo>
                  <a:lnTo>
                    <a:pt x="48" y="1199"/>
                  </a:lnTo>
                  <a:lnTo>
                    <a:pt x="54" y="1205"/>
                  </a:lnTo>
                  <a:lnTo>
                    <a:pt x="60" y="1207"/>
                  </a:lnTo>
                  <a:lnTo>
                    <a:pt x="55" y="1205"/>
                  </a:lnTo>
                  <a:lnTo>
                    <a:pt x="53" y="1200"/>
                  </a:lnTo>
                  <a:lnTo>
                    <a:pt x="55" y="1196"/>
                  </a:lnTo>
                  <a:lnTo>
                    <a:pt x="60" y="1192"/>
                  </a:lnTo>
                  <a:lnTo>
                    <a:pt x="80" y="1187"/>
                  </a:lnTo>
                  <a:lnTo>
                    <a:pt x="67" y="1188"/>
                  </a:lnTo>
                  <a:lnTo>
                    <a:pt x="65" y="1190"/>
                  </a:lnTo>
                  <a:lnTo>
                    <a:pt x="58" y="1191"/>
                  </a:lnTo>
                  <a:lnTo>
                    <a:pt x="51" y="1200"/>
                  </a:lnTo>
                  <a:lnTo>
                    <a:pt x="49" y="1196"/>
                  </a:lnTo>
                  <a:lnTo>
                    <a:pt x="49" y="1192"/>
                  </a:lnTo>
                  <a:lnTo>
                    <a:pt x="52" y="1191"/>
                  </a:lnTo>
                  <a:lnTo>
                    <a:pt x="51" y="1188"/>
                  </a:lnTo>
                  <a:lnTo>
                    <a:pt x="48" y="1189"/>
                  </a:lnTo>
                  <a:lnTo>
                    <a:pt x="45" y="1184"/>
                  </a:lnTo>
                  <a:lnTo>
                    <a:pt x="46" y="1180"/>
                  </a:lnTo>
                  <a:lnTo>
                    <a:pt x="52" y="1179"/>
                  </a:lnTo>
                  <a:lnTo>
                    <a:pt x="56" y="1177"/>
                  </a:lnTo>
                  <a:lnTo>
                    <a:pt x="53" y="1177"/>
                  </a:lnTo>
                  <a:lnTo>
                    <a:pt x="53" y="1174"/>
                  </a:lnTo>
                  <a:lnTo>
                    <a:pt x="55" y="1171"/>
                  </a:lnTo>
                  <a:lnTo>
                    <a:pt x="58" y="1169"/>
                  </a:lnTo>
                  <a:lnTo>
                    <a:pt x="60" y="1167"/>
                  </a:lnTo>
                  <a:lnTo>
                    <a:pt x="64" y="1165"/>
                  </a:lnTo>
                  <a:lnTo>
                    <a:pt x="67" y="1162"/>
                  </a:lnTo>
                  <a:lnTo>
                    <a:pt x="69" y="1162"/>
                  </a:lnTo>
                  <a:lnTo>
                    <a:pt x="74" y="1162"/>
                  </a:lnTo>
                  <a:lnTo>
                    <a:pt x="68" y="1161"/>
                  </a:lnTo>
                  <a:lnTo>
                    <a:pt x="61" y="1165"/>
                  </a:lnTo>
                  <a:lnTo>
                    <a:pt x="59" y="1166"/>
                  </a:lnTo>
                  <a:lnTo>
                    <a:pt x="56" y="1162"/>
                  </a:lnTo>
                  <a:lnTo>
                    <a:pt x="63" y="1162"/>
                  </a:lnTo>
                  <a:lnTo>
                    <a:pt x="62" y="1158"/>
                  </a:lnTo>
                  <a:lnTo>
                    <a:pt x="60" y="1161"/>
                  </a:lnTo>
                  <a:lnTo>
                    <a:pt x="56" y="1161"/>
                  </a:lnTo>
                  <a:lnTo>
                    <a:pt x="55" y="1158"/>
                  </a:lnTo>
                  <a:lnTo>
                    <a:pt x="53" y="1160"/>
                  </a:lnTo>
                  <a:lnTo>
                    <a:pt x="53" y="1157"/>
                  </a:lnTo>
                  <a:lnTo>
                    <a:pt x="56" y="1153"/>
                  </a:lnTo>
                  <a:lnTo>
                    <a:pt x="59" y="1152"/>
                  </a:lnTo>
                  <a:lnTo>
                    <a:pt x="61" y="1150"/>
                  </a:lnTo>
                  <a:lnTo>
                    <a:pt x="63" y="1146"/>
                  </a:lnTo>
                  <a:lnTo>
                    <a:pt x="73" y="1141"/>
                  </a:lnTo>
                  <a:lnTo>
                    <a:pt x="79" y="1140"/>
                  </a:lnTo>
                  <a:lnTo>
                    <a:pt x="69" y="1140"/>
                  </a:lnTo>
                  <a:lnTo>
                    <a:pt x="66" y="1142"/>
                  </a:lnTo>
                  <a:lnTo>
                    <a:pt x="66" y="1140"/>
                  </a:lnTo>
                  <a:lnTo>
                    <a:pt x="67" y="1137"/>
                  </a:lnTo>
                  <a:lnTo>
                    <a:pt x="67" y="1133"/>
                  </a:lnTo>
                  <a:lnTo>
                    <a:pt x="65" y="1136"/>
                  </a:lnTo>
                  <a:lnTo>
                    <a:pt x="65" y="1139"/>
                  </a:lnTo>
                  <a:lnTo>
                    <a:pt x="63" y="1142"/>
                  </a:lnTo>
                  <a:lnTo>
                    <a:pt x="61" y="1148"/>
                  </a:lnTo>
                  <a:lnTo>
                    <a:pt x="57" y="1151"/>
                  </a:lnTo>
                  <a:lnTo>
                    <a:pt x="54" y="1153"/>
                  </a:lnTo>
                  <a:lnTo>
                    <a:pt x="53" y="1151"/>
                  </a:lnTo>
                  <a:lnTo>
                    <a:pt x="51" y="1153"/>
                  </a:lnTo>
                  <a:lnTo>
                    <a:pt x="50" y="1157"/>
                  </a:lnTo>
                  <a:lnTo>
                    <a:pt x="47" y="1152"/>
                  </a:lnTo>
                  <a:lnTo>
                    <a:pt x="47" y="1149"/>
                  </a:lnTo>
                  <a:lnTo>
                    <a:pt x="60" y="1147"/>
                  </a:lnTo>
                  <a:lnTo>
                    <a:pt x="58" y="1145"/>
                  </a:lnTo>
                  <a:lnTo>
                    <a:pt x="54" y="1147"/>
                  </a:lnTo>
                  <a:lnTo>
                    <a:pt x="48" y="1146"/>
                  </a:lnTo>
                  <a:lnTo>
                    <a:pt x="45" y="1141"/>
                  </a:lnTo>
                  <a:lnTo>
                    <a:pt x="43" y="1141"/>
                  </a:lnTo>
                  <a:lnTo>
                    <a:pt x="44" y="1144"/>
                  </a:lnTo>
                  <a:lnTo>
                    <a:pt x="43" y="1147"/>
                  </a:lnTo>
                  <a:lnTo>
                    <a:pt x="41" y="1149"/>
                  </a:lnTo>
                  <a:lnTo>
                    <a:pt x="39" y="1146"/>
                  </a:lnTo>
                  <a:lnTo>
                    <a:pt x="38" y="1150"/>
                  </a:lnTo>
                  <a:lnTo>
                    <a:pt x="36" y="1152"/>
                  </a:lnTo>
                  <a:lnTo>
                    <a:pt x="40" y="1150"/>
                  </a:lnTo>
                  <a:lnTo>
                    <a:pt x="43" y="1150"/>
                  </a:lnTo>
                  <a:lnTo>
                    <a:pt x="46" y="1154"/>
                  </a:lnTo>
                  <a:lnTo>
                    <a:pt x="46" y="1158"/>
                  </a:lnTo>
                  <a:lnTo>
                    <a:pt x="42" y="1158"/>
                  </a:lnTo>
                  <a:lnTo>
                    <a:pt x="40" y="1159"/>
                  </a:lnTo>
                  <a:lnTo>
                    <a:pt x="37" y="1161"/>
                  </a:lnTo>
                  <a:lnTo>
                    <a:pt x="34" y="1162"/>
                  </a:lnTo>
                  <a:lnTo>
                    <a:pt x="35" y="1159"/>
                  </a:lnTo>
                  <a:lnTo>
                    <a:pt x="35" y="1157"/>
                  </a:lnTo>
                  <a:lnTo>
                    <a:pt x="34" y="1153"/>
                  </a:lnTo>
                  <a:lnTo>
                    <a:pt x="32" y="1158"/>
                  </a:lnTo>
                  <a:lnTo>
                    <a:pt x="31" y="1161"/>
                  </a:lnTo>
                  <a:lnTo>
                    <a:pt x="29" y="1163"/>
                  </a:lnTo>
                  <a:lnTo>
                    <a:pt x="25" y="1162"/>
                  </a:lnTo>
                  <a:lnTo>
                    <a:pt x="24" y="1158"/>
                  </a:lnTo>
                  <a:lnTo>
                    <a:pt x="25" y="1155"/>
                  </a:lnTo>
                  <a:lnTo>
                    <a:pt x="25" y="1151"/>
                  </a:lnTo>
                  <a:lnTo>
                    <a:pt x="23" y="1156"/>
                  </a:lnTo>
                  <a:lnTo>
                    <a:pt x="23" y="1159"/>
                  </a:lnTo>
                  <a:lnTo>
                    <a:pt x="21" y="1156"/>
                  </a:lnTo>
                  <a:lnTo>
                    <a:pt x="21" y="1153"/>
                  </a:lnTo>
                  <a:lnTo>
                    <a:pt x="21" y="1150"/>
                  </a:lnTo>
                  <a:lnTo>
                    <a:pt x="20" y="1155"/>
                  </a:lnTo>
                  <a:lnTo>
                    <a:pt x="16" y="1149"/>
                  </a:lnTo>
                  <a:lnTo>
                    <a:pt x="14" y="1145"/>
                  </a:lnTo>
                  <a:lnTo>
                    <a:pt x="14" y="1142"/>
                  </a:lnTo>
                  <a:lnTo>
                    <a:pt x="15" y="1140"/>
                  </a:lnTo>
                  <a:lnTo>
                    <a:pt x="17" y="1137"/>
                  </a:lnTo>
                  <a:lnTo>
                    <a:pt x="19" y="1133"/>
                  </a:lnTo>
                  <a:lnTo>
                    <a:pt x="21" y="1130"/>
                  </a:lnTo>
                  <a:lnTo>
                    <a:pt x="23" y="1129"/>
                  </a:lnTo>
                  <a:lnTo>
                    <a:pt x="25" y="1133"/>
                  </a:lnTo>
                  <a:lnTo>
                    <a:pt x="26" y="1130"/>
                  </a:lnTo>
                  <a:lnTo>
                    <a:pt x="25" y="1127"/>
                  </a:lnTo>
                  <a:lnTo>
                    <a:pt x="27" y="1123"/>
                  </a:lnTo>
                  <a:lnTo>
                    <a:pt x="31" y="1120"/>
                  </a:lnTo>
                  <a:lnTo>
                    <a:pt x="31" y="1124"/>
                  </a:lnTo>
                  <a:lnTo>
                    <a:pt x="30" y="1129"/>
                  </a:lnTo>
                  <a:lnTo>
                    <a:pt x="29" y="1132"/>
                  </a:lnTo>
                  <a:lnTo>
                    <a:pt x="30" y="1135"/>
                  </a:lnTo>
                  <a:lnTo>
                    <a:pt x="27" y="1138"/>
                  </a:lnTo>
                  <a:lnTo>
                    <a:pt x="24" y="1142"/>
                  </a:lnTo>
                  <a:lnTo>
                    <a:pt x="30" y="1140"/>
                  </a:lnTo>
                  <a:lnTo>
                    <a:pt x="32" y="1136"/>
                  </a:lnTo>
                  <a:lnTo>
                    <a:pt x="32" y="1133"/>
                  </a:lnTo>
                  <a:lnTo>
                    <a:pt x="32" y="1130"/>
                  </a:lnTo>
                  <a:lnTo>
                    <a:pt x="34" y="1127"/>
                  </a:lnTo>
                  <a:lnTo>
                    <a:pt x="40" y="1128"/>
                  </a:lnTo>
                  <a:lnTo>
                    <a:pt x="40" y="1134"/>
                  </a:lnTo>
                  <a:lnTo>
                    <a:pt x="43" y="1131"/>
                  </a:lnTo>
                  <a:lnTo>
                    <a:pt x="45" y="1129"/>
                  </a:lnTo>
                  <a:lnTo>
                    <a:pt x="44" y="1129"/>
                  </a:lnTo>
                  <a:lnTo>
                    <a:pt x="45" y="1123"/>
                  </a:lnTo>
                  <a:lnTo>
                    <a:pt x="48" y="1121"/>
                  </a:lnTo>
                  <a:lnTo>
                    <a:pt x="50" y="1119"/>
                  </a:lnTo>
                  <a:lnTo>
                    <a:pt x="54" y="1122"/>
                  </a:lnTo>
                  <a:lnTo>
                    <a:pt x="56" y="1121"/>
                  </a:lnTo>
                  <a:lnTo>
                    <a:pt x="62" y="1116"/>
                  </a:lnTo>
                  <a:lnTo>
                    <a:pt x="68" y="1113"/>
                  </a:lnTo>
                  <a:lnTo>
                    <a:pt x="66" y="1112"/>
                  </a:lnTo>
                  <a:lnTo>
                    <a:pt x="60" y="1116"/>
                  </a:lnTo>
                  <a:lnTo>
                    <a:pt x="56" y="1119"/>
                  </a:lnTo>
                  <a:lnTo>
                    <a:pt x="53" y="1119"/>
                  </a:lnTo>
                  <a:lnTo>
                    <a:pt x="52" y="1116"/>
                  </a:lnTo>
                  <a:lnTo>
                    <a:pt x="53" y="1112"/>
                  </a:lnTo>
                  <a:lnTo>
                    <a:pt x="51" y="1115"/>
                  </a:lnTo>
                  <a:lnTo>
                    <a:pt x="47" y="1118"/>
                  </a:lnTo>
                  <a:lnTo>
                    <a:pt x="43" y="1112"/>
                  </a:lnTo>
                  <a:lnTo>
                    <a:pt x="42" y="1109"/>
                  </a:lnTo>
                  <a:lnTo>
                    <a:pt x="45" y="1103"/>
                  </a:lnTo>
                  <a:lnTo>
                    <a:pt x="47" y="1102"/>
                  </a:lnTo>
                  <a:lnTo>
                    <a:pt x="54" y="1101"/>
                  </a:lnTo>
                  <a:lnTo>
                    <a:pt x="55" y="1099"/>
                  </a:lnTo>
                  <a:lnTo>
                    <a:pt x="57" y="1092"/>
                  </a:lnTo>
                  <a:lnTo>
                    <a:pt x="61" y="1089"/>
                  </a:lnTo>
                  <a:lnTo>
                    <a:pt x="70" y="1087"/>
                  </a:lnTo>
                  <a:lnTo>
                    <a:pt x="69" y="108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60" y="1079"/>
                  </a:lnTo>
                  <a:lnTo>
                    <a:pt x="63" y="1078"/>
                  </a:lnTo>
                  <a:lnTo>
                    <a:pt x="66" y="1074"/>
                  </a:lnTo>
                  <a:lnTo>
                    <a:pt x="67" y="1070"/>
                  </a:lnTo>
                  <a:lnTo>
                    <a:pt x="69" y="1070"/>
                  </a:lnTo>
                  <a:lnTo>
                    <a:pt x="72" y="1067"/>
                  </a:lnTo>
                  <a:lnTo>
                    <a:pt x="74" y="1065"/>
                  </a:lnTo>
                  <a:lnTo>
                    <a:pt x="78" y="1063"/>
                  </a:lnTo>
                  <a:lnTo>
                    <a:pt x="80" y="1060"/>
                  </a:lnTo>
                  <a:lnTo>
                    <a:pt x="83" y="1059"/>
                  </a:lnTo>
                  <a:lnTo>
                    <a:pt x="87" y="1061"/>
                  </a:lnTo>
                  <a:lnTo>
                    <a:pt x="85" y="1065"/>
                  </a:lnTo>
                  <a:lnTo>
                    <a:pt x="84" y="1068"/>
                  </a:lnTo>
                  <a:lnTo>
                    <a:pt x="83" y="1072"/>
                  </a:lnTo>
                  <a:lnTo>
                    <a:pt x="82" y="1075"/>
                  </a:lnTo>
                  <a:lnTo>
                    <a:pt x="81" y="1082"/>
                  </a:lnTo>
                  <a:lnTo>
                    <a:pt x="80" y="1085"/>
                  </a:lnTo>
                  <a:lnTo>
                    <a:pt x="80" y="1089"/>
                  </a:lnTo>
                  <a:lnTo>
                    <a:pt x="80" y="1091"/>
                  </a:lnTo>
                  <a:lnTo>
                    <a:pt x="81" y="1086"/>
                  </a:lnTo>
                  <a:lnTo>
                    <a:pt x="81" y="1084"/>
                  </a:lnTo>
                  <a:lnTo>
                    <a:pt x="84" y="1078"/>
                  </a:lnTo>
                  <a:lnTo>
                    <a:pt x="83" y="1074"/>
                  </a:lnTo>
                  <a:lnTo>
                    <a:pt x="87" y="1066"/>
                  </a:lnTo>
                  <a:lnTo>
                    <a:pt x="89" y="1063"/>
                  </a:lnTo>
                  <a:lnTo>
                    <a:pt x="92" y="1058"/>
                  </a:lnTo>
                  <a:lnTo>
                    <a:pt x="95" y="1055"/>
                  </a:lnTo>
                  <a:lnTo>
                    <a:pt x="102" y="1053"/>
                  </a:lnTo>
                  <a:lnTo>
                    <a:pt x="106" y="1055"/>
                  </a:lnTo>
                  <a:lnTo>
                    <a:pt x="101" y="1052"/>
                  </a:lnTo>
                  <a:lnTo>
                    <a:pt x="103" y="1049"/>
                  </a:lnTo>
                  <a:lnTo>
                    <a:pt x="106" y="1045"/>
                  </a:lnTo>
                  <a:lnTo>
                    <a:pt x="103" y="1046"/>
                  </a:lnTo>
                  <a:lnTo>
                    <a:pt x="98" y="1052"/>
                  </a:lnTo>
                  <a:lnTo>
                    <a:pt x="94" y="1054"/>
                  </a:lnTo>
                  <a:lnTo>
                    <a:pt x="89" y="1059"/>
                  </a:lnTo>
                  <a:lnTo>
                    <a:pt x="85" y="1058"/>
                  </a:lnTo>
                  <a:lnTo>
                    <a:pt x="89" y="1052"/>
                  </a:lnTo>
                  <a:lnTo>
                    <a:pt x="84" y="1055"/>
                  </a:lnTo>
                  <a:lnTo>
                    <a:pt x="82" y="1056"/>
                  </a:lnTo>
                  <a:lnTo>
                    <a:pt x="78" y="1059"/>
                  </a:lnTo>
                  <a:lnTo>
                    <a:pt x="75" y="1059"/>
                  </a:lnTo>
                  <a:lnTo>
                    <a:pt x="73" y="1062"/>
                  </a:lnTo>
                  <a:lnTo>
                    <a:pt x="70" y="1062"/>
                  </a:lnTo>
                  <a:lnTo>
                    <a:pt x="68" y="1060"/>
                  </a:lnTo>
                  <a:lnTo>
                    <a:pt x="67" y="1054"/>
                  </a:lnTo>
                  <a:lnTo>
                    <a:pt x="67" y="1058"/>
                  </a:lnTo>
                  <a:lnTo>
                    <a:pt x="69" y="1062"/>
                  </a:lnTo>
                  <a:lnTo>
                    <a:pt x="64" y="1064"/>
                  </a:lnTo>
                  <a:lnTo>
                    <a:pt x="66" y="1065"/>
                  </a:lnTo>
                  <a:lnTo>
                    <a:pt x="64" y="1068"/>
                  </a:lnTo>
                  <a:lnTo>
                    <a:pt x="64" y="1071"/>
                  </a:lnTo>
                  <a:lnTo>
                    <a:pt x="64" y="1074"/>
                  </a:lnTo>
                  <a:lnTo>
                    <a:pt x="61" y="1075"/>
                  </a:lnTo>
                  <a:lnTo>
                    <a:pt x="57" y="1073"/>
                  </a:lnTo>
                  <a:lnTo>
                    <a:pt x="56" y="1076"/>
                  </a:lnTo>
                  <a:lnTo>
                    <a:pt x="54" y="1080"/>
                  </a:lnTo>
                  <a:lnTo>
                    <a:pt x="52" y="1082"/>
                  </a:lnTo>
                  <a:lnTo>
                    <a:pt x="50" y="1089"/>
                  </a:lnTo>
                  <a:lnTo>
                    <a:pt x="50" y="1092"/>
                  </a:lnTo>
                  <a:lnTo>
                    <a:pt x="48" y="1096"/>
                  </a:lnTo>
                  <a:lnTo>
                    <a:pt x="44" y="1097"/>
                  </a:lnTo>
                  <a:lnTo>
                    <a:pt x="42" y="1091"/>
                  </a:lnTo>
                  <a:lnTo>
                    <a:pt x="44" y="1091"/>
                  </a:lnTo>
                  <a:lnTo>
                    <a:pt x="47" y="1088"/>
                  </a:lnTo>
                  <a:lnTo>
                    <a:pt x="43" y="1088"/>
                  </a:lnTo>
                  <a:lnTo>
                    <a:pt x="44" y="1085"/>
                  </a:lnTo>
                  <a:lnTo>
                    <a:pt x="43" y="1080"/>
                  </a:lnTo>
                  <a:lnTo>
                    <a:pt x="47" y="1078"/>
                  </a:lnTo>
                  <a:lnTo>
                    <a:pt x="44" y="1078"/>
                  </a:lnTo>
                  <a:lnTo>
                    <a:pt x="41" y="1082"/>
                  </a:lnTo>
                  <a:lnTo>
                    <a:pt x="38" y="1084"/>
                  </a:lnTo>
                  <a:lnTo>
                    <a:pt x="37" y="1079"/>
                  </a:lnTo>
                  <a:lnTo>
                    <a:pt x="42" y="1076"/>
                  </a:lnTo>
                  <a:lnTo>
                    <a:pt x="40" y="1071"/>
                  </a:lnTo>
                  <a:lnTo>
                    <a:pt x="38" y="1074"/>
                  </a:lnTo>
                  <a:lnTo>
                    <a:pt x="39" y="1071"/>
                  </a:lnTo>
                  <a:lnTo>
                    <a:pt x="41" y="1068"/>
                  </a:lnTo>
                  <a:lnTo>
                    <a:pt x="42" y="1065"/>
                  </a:lnTo>
                  <a:lnTo>
                    <a:pt x="45" y="1063"/>
                  </a:lnTo>
                  <a:lnTo>
                    <a:pt x="41" y="1063"/>
                  </a:lnTo>
                  <a:lnTo>
                    <a:pt x="39" y="1066"/>
                  </a:lnTo>
                  <a:lnTo>
                    <a:pt x="38" y="1070"/>
                  </a:lnTo>
                  <a:lnTo>
                    <a:pt x="35" y="1075"/>
                  </a:lnTo>
                  <a:lnTo>
                    <a:pt x="33" y="1079"/>
                  </a:lnTo>
                  <a:lnTo>
                    <a:pt x="30" y="1083"/>
                  </a:lnTo>
                  <a:lnTo>
                    <a:pt x="26" y="1081"/>
                  </a:lnTo>
                  <a:lnTo>
                    <a:pt x="24" y="1078"/>
                  </a:lnTo>
                  <a:lnTo>
                    <a:pt x="26" y="1076"/>
                  </a:lnTo>
                  <a:lnTo>
                    <a:pt x="22" y="1076"/>
                  </a:lnTo>
                  <a:lnTo>
                    <a:pt x="24" y="1073"/>
                  </a:lnTo>
                  <a:lnTo>
                    <a:pt x="18" y="1069"/>
                  </a:lnTo>
                  <a:lnTo>
                    <a:pt x="18" y="1067"/>
                  </a:lnTo>
                  <a:lnTo>
                    <a:pt x="21" y="1066"/>
                  </a:lnTo>
                  <a:lnTo>
                    <a:pt x="18" y="1064"/>
                  </a:lnTo>
                  <a:lnTo>
                    <a:pt x="19" y="1059"/>
                  </a:lnTo>
                  <a:lnTo>
                    <a:pt x="23" y="1060"/>
                  </a:lnTo>
                  <a:lnTo>
                    <a:pt x="23" y="1055"/>
                  </a:lnTo>
                  <a:lnTo>
                    <a:pt x="23" y="1051"/>
                  </a:lnTo>
                  <a:lnTo>
                    <a:pt x="25" y="1046"/>
                  </a:lnTo>
                  <a:lnTo>
                    <a:pt x="27" y="1047"/>
                  </a:lnTo>
                  <a:lnTo>
                    <a:pt x="30" y="1050"/>
                  </a:lnTo>
                  <a:lnTo>
                    <a:pt x="33" y="1054"/>
                  </a:lnTo>
                  <a:lnTo>
                    <a:pt x="37" y="1058"/>
                  </a:lnTo>
                  <a:lnTo>
                    <a:pt x="41" y="1058"/>
                  </a:lnTo>
                  <a:lnTo>
                    <a:pt x="44" y="1053"/>
                  </a:lnTo>
                  <a:lnTo>
                    <a:pt x="46" y="1050"/>
                  </a:lnTo>
                  <a:lnTo>
                    <a:pt x="45" y="1047"/>
                  </a:lnTo>
                  <a:lnTo>
                    <a:pt x="46" y="1044"/>
                  </a:lnTo>
                  <a:lnTo>
                    <a:pt x="46" y="1040"/>
                  </a:lnTo>
                  <a:lnTo>
                    <a:pt x="47" y="1037"/>
                  </a:lnTo>
                  <a:lnTo>
                    <a:pt x="47" y="1034"/>
                  </a:lnTo>
                  <a:lnTo>
                    <a:pt x="48" y="1031"/>
                  </a:lnTo>
                  <a:lnTo>
                    <a:pt x="44" y="1031"/>
                  </a:lnTo>
                  <a:lnTo>
                    <a:pt x="46" y="1027"/>
                  </a:lnTo>
                  <a:lnTo>
                    <a:pt x="42" y="1031"/>
                  </a:lnTo>
                  <a:lnTo>
                    <a:pt x="39" y="1031"/>
                  </a:lnTo>
                  <a:lnTo>
                    <a:pt x="38" y="1037"/>
                  </a:lnTo>
                  <a:lnTo>
                    <a:pt x="34" y="1039"/>
                  </a:lnTo>
                  <a:lnTo>
                    <a:pt x="30" y="1041"/>
                  </a:lnTo>
                  <a:lnTo>
                    <a:pt x="26" y="1043"/>
                  </a:lnTo>
                  <a:lnTo>
                    <a:pt x="24" y="1043"/>
                  </a:lnTo>
                  <a:lnTo>
                    <a:pt x="21" y="1040"/>
                  </a:lnTo>
                  <a:lnTo>
                    <a:pt x="17" y="1034"/>
                  </a:lnTo>
                  <a:lnTo>
                    <a:pt x="20" y="1035"/>
                  </a:lnTo>
                  <a:lnTo>
                    <a:pt x="23" y="1038"/>
                  </a:lnTo>
                  <a:lnTo>
                    <a:pt x="21" y="1033"/>
                  </a:lnTo>
                  <a:lnTo>
                    <a:pt x="17" y="1029"/>
                  </a:lnTo>
                  <a:lnTo>
                    <a:pt x="20" y="1029"/>
                  </a:lnTo>
                  <a:lnTo>
                    <a:pt x="18" y="1027"/>
                  </a:lnTo>
                  <a:lnTo>
                    <a:pt x="15" y="1026"/>
                  </a:lnTo>
                  <a:lnTo>
                    <a:pt x="13" y="1022"/>
                  </a:lnTo>
                  <a:lnTo>
                    <a:pt x="11" y="1020"/>
                  </a:lnTo>
                  <a:lnTo>
                    <a:pt x="13" y="1019"/>
                  </a:lnTo>
                  <a:lnTo>
                    <a:pt x="16" y="1022"/>
                  </a:lnTo>
                  <a:lnTo>
                    <a:pt x="19" y="1023"/>
                  </a:lnTo>
                  <a:lnTo>
                    <a:pt x="20" y="1025"/>
                  </a:lnTo>
                  <a:lnTo>
                    <a:pt x="26" y="1028"/>
                  </a:lnTo>
                  <a:lnTo>
                    <a:pt x="27" y="1032"/>
                  </a:lnTo>
                  <a:lnTo>
                    <a:pt x="30" y="1036"/>
                  </a:lnTo>
                  <a:lnTo>
                    <a:pt x="33" y="1037"/>
                  </a:lnTo>
                  <a:lnTo>
                    <a:pt x="31" y="1033"/>
                  </a:lnTo>
                  <a:lnTo>
                    <a:pt x="33" y="1034"/>
                  </a:lnTo>
                  <a:lnTo>
                    <a:pt x="33" y="1030"/>
                  </a:lnTo>
                  <a:lnTo>
                    <a:pt x="29" y="1026"/>
                  </a:lnTo>
                  <a:lnTo>
                    <a:pt x="25" y="1025"/>
                  </a:lnTo>
                  <a:lnTo>
                    <a:pt x="26" y="1022"/>
                  </a:lnTo>
                  <a:lnTo>
                    <a:pt x="30" y="1021"/>
                  </a:lnTo>
                  <a:lnTo>
                    <a:pt x="31" y="1018"/>
                  </a:lnTo>
                  <a:lnTo>
                    <a:pt x="35" y="1015"/>
                  </a:lnTo>
                  <a:lnTo>
                    <a:pt x="37" y="1016"/>
                  </a:lnTo>
                  <a:lnTo>
                    <a:pt x="40" y="1015"/>
                  </a:lnTo>
                  <a:lnTo>
                    <a:pt x="37" y="1014"/>
                  </a:lnTo>
                  <a:lnTo>
                    <a:pt x="34" y="1014"/>
                  </a:lnTo>
                  <a:lnTo>
                    <a:pt x="31" y="1014"/>
                  </a:lnTo>
                  <a:lnTo>
                    <a:pt x="30" y="1017"/>
                  </a:lnTo>
                  <a:lnTo>
                    <a:pt x="25" y="1019"/>
                  </a:lnTo>
                  <a:lnTo>
                    <a:pt x="23" y="1018"/>
                  </a:lnTo>
                  <a:lnTo>
                    <a:pt x="19" y="1017"/>
                  </a:lnTo>
                  <a:lnTo>
                    <a:pt x="16" y="1012"/>
                  </a:lnTo>
                  <a:lnTo>
                    <a:pt x="15" y="1010"/>
                  </a:lnTo>
                  <a:lnTo>
                    <a:pt x="14" y="1006"/>
                  </a:lnTo>
                  <a:lnTo>
                    <a:pt x="17" y="1005"/>
                  </a:lnTo>
                  <a:lnTo>
                    <a:pt x="18" y="1011"/>
                  </a:lnTo>
                  <a:lnTo>
                    <a:pt x="19" y="1013"/>
                  </a:lnTo>
                  <a:lnTo>
                    <a:pt x="19" y="1008"/>
                  </a:lnTo>
                  <a:lnTo>
                    <a:pt x="22" y="1005"/>
                  </a:lnTo>
                  <a:lnTo>
                    <a:pt x="19" y="1005"/>
                  </a:lnTo>
                  <a:lnTo>
                    <a:pt x="16" y="1004"/>
                  </a:lnTo>
                  <a:lnTo>
                    <a:pt x="16" y="1000"/>
                  </a:lnTo>
                  <a:lnTo>
                    <a:pt x="17" y="998"/>
                  </a:lnTo>
                  <a:lnTo>
                    <a:pt x="19" y="995"/>
                  </a:lnTo>
                  <a:lnTo>
                    <a:pt x="22" y="995"/>
                  </a:lnTo>
                  <a:lnTo>
                    <a:pt x="25" y="997"/>
                  </a:lnTo>
                  <a:lnTo>
                    <a:pt x="29" y="999"/>
                  </a:lnTo>
                  <a:lnTo>
                    <a:pt x="33" y="1001"/>
                  </a:lnTo>
                  <a:lnTo>
                    <a:pt x="37" y="1004"/>
                  </a:lnTo>
                  <a:lnTo>
                    <a:pt x="37" y="1001"/>
                  </a:lnTo>
                  <a:lnTo>
                    <a:pt x="38" y="998"/>
                  </a:lnTo>
                  <a:lnTo>
                    <a:pt x="41" y="997"/>
                  </a:lnTo>
                  <a:lnTo>
                    <a:pt x="44" y="998"/>
                  </a:lnTo>
                  <a:lnTo>
                    <a:pt x="46" y="995"/>
                  </a:lnTo>
                  <a:lnTo>
                    <a:pt x="48" y="995"/>
                  </a:lnTo>
                  <a:lnTo>
                    <a:pt x="52" y="994"/>
                  </a:lnTo>
                  <a:lnTo>
                    <a:pt x="52" y="997"/>
                  </a:lnTo>
                  <a:lnTo>
                    <a:pt x="56" y="994"/>
                  </a:lnTo>
                  <a:lnTo>
                    <a:pt x="61" y="994"/>
                  </a:lnTo>
                  <a:lnTo>
                    <a:pt x="63" y="994"/>
                  </a:lnTo>
                  <a:lnTo>
                    <a:pt x="66" y="994"/>
                  </a:lnTo>
                  <a:lnTo>
                    <a:pt x="71" y="996"/>
                  </a:lnTo>
                  <a:lnTo>
                    <a:pt x="73" y="997"/>
                  </a:lnTo>
                  <a:lnTo>
                    <a:pt x="74" y="1000"/>
                  </a:lnTo>
                  <a:lnTo>
                    <a:pt x="78" y="999"/>
                  </a:lnTo>
                  <a:lnTo>
                    <a:pt x="77" y="1003"/>
                  </a:lnTo>
                  <a:lnTo>
                    <a:pt x="80" y="999"/>
                  </a:lnTo>
                  <a:lnTo>
                    <a:pt x="83" y="998"/>
                  </a:lnTo>
                  <a:lnTo>
                    <a:pt x="85" y="997"/>
                  </a:lnTo>
                  <a:lnTo>
                    <a:pt x="89" y="991"/>
                  </a:lnTo>
                  <a:lnTo>
                    <a:pt x="97" y="993"/>
                  </a:lnTo>
                  <a:lnTo>
                    <a:pt x="99" y="994"/>
                  </a:lnTo>
                  <a:lnTo>
                    <a:pt x="101" y="997"/>
                  </a:lnTo>
                  <a:lnTo>
                    <a:pt x="105" y="998"/>
                  </a:lnTo>
                  <a:lnTo>
                    <a:pt x="107" y="1003"/>
                  </a:lnTo>
                  <a:lnTo>
                    <a:pt x="108" y="1006"/>
                  </a:lnTo>
                  <a:lnTo>
                    <a:pt x="106" y="1009"/>
                  </a:lnTo>
                  <a:lnTo>
                    <a:pt x="101" y="1012"/>
                  </a:lnTo>
                  <a:lnTo>
                    <a:pt x="105" y="1010"/>
                  </a:lnTo>
                  <a:lnTo>
                    <a:pt x="109" y="1010"/>
                  </a:lnTo>
                  <a:lnTo>
                    <a:pt x="112" y="1013"/>
                  </a:lnTo>
                  <a:lnTo>
                    <a:pt x="111" y="1020"/>
                  </a:lnTo>
                  <a:lnTo>
                    <a:pt x="114" y="1017"/>
                  </a:lnTo>
                  <a:lnTo>
                    <a:pt x="114" y="1012"/>
                  </a:lnTo>
                  <a:lnTo>
                    <a:pt x="111" y="1011"/>
                  </a:lnTo>
                  <a:lnTo>
                    <a:pt x="109" y="1005"/>
                  </a:lnTo>
                  <a:lnTo>
                    <a:pt x="108" y="1000"/>
                  </a:lnTo>
                  <a:lnTo>
                    <a:pt x="110" y="997"/>
                  </a:lnTo>
                  <a:lnTo>
                    <a:pt x="115" y="997"/>
                  </a:lnTo>
                  <a:lnTo>
                    <a:pt x="117" y="995"/>
                  </a:lnTo>
                  <a:lnTo>
                    <a:pt x="121" y="996"/>
                  </a:lnTo>
                  <a:lnTo>
                    <a:pt x="124" y="998"/>
                  </a:lnTo>
                  <a:lnTo>
                    <a:pt x="127" y="998"/>
                  </a:lnTo>
                  <a:lnTo>
                    <a:pt x="124" y="995"/>
                  </a:lnTo>
                  <a:lnTo>
                    <a:pt x="126" y="992"/>
                  </a:lnTo>
                  <a:lnTo>
                    <a:pt x="128" y="990"/>
                  </a:lnTo>
                  <a:lnTo>
                    <a:pt x="135" y="990"/>
                  </a:lnTo>
                  <a:lnTo>
                    <a:pt x="137" y="988"/>
                  </a:lnTo>
                  <a:lnTo>
                    <a:pt x="139" y="986"/>
                  </a:lnTo>
                  <a:lnTo>
                    <a:pt x="136" y="986"/>
                  </a:lnTo>
                  <a:lnTo>
                    <a:pt x="128" y="990"/>
                  </a:lnTo>
                  <a:lnTo>
                    <a:pt x="125" y="988"/>
                  </a:lnTo>
                  <a:lnTo>
                    <a:pt x="123" y="986"/>
                  </a:lnTo>
                  <a:lnTo>
                    <a:pt x="123" y="983"/>
                  </a:lnTo>
                  <a:lnTo>
                    <a:pt x="122" y="981"/>
                  </a:lnTo>
                  <a:lnTo>
                    <a:pt x="124" y="977"/>
                  </a:lnTo>
                  <a:lnTo>
                    <a:pt x="125" y="973"/>
                  </a:lnTo>
                  <a:lnTo>
                    <a:pt x="127" y="970"/>
                  </a:lnTo>
                  <a:lnTo>
                    <a:pt x="129" y="968"/>
                  </a:lnTo>
                  <a:lnTo>
                    <a:pt x="132" y="966"/>
                  </a:lnTo>
                  <a:lnTo>
                    <a:pt x="124" y="971"/>
                  </a:lnTo>
                  <a:lnTo>
                    <a:pt x="121" y="970"/>
                  </a:lnTo>
                  <a:lnTo>
                    <a:pt x="122" y="973"/>
                  </a:lnTo>
                  <a:lnTo>
                    <a:pt x="119" y="978"/>
                  </a:lnTo>
                  <a:lnTo>
                    <a:pt x="121" y="981"/>
                  </a:lnTo>
                  <a:lnTo>
                    <a:pt x="122" y="987"/>
                  </a:lnTo>
                  <a:lnTo>
                    <a:pt x="124" y="990"/>
                  </a:lnTo>
                  <a:lnTo>
                    <a:pt x="120" y="992"/>
                  </a:lnTo>
                  <a:lnTo>
                    <a:pt x="116" y="991"/>
                  </a:lnTo>
                  <a:lnTo>
                    <a:pt x="114" y="994"/>
                  </a:lnTo>
                  <a:lnTo>
                    <a:pt x="108" y="995"/>
                  </a:lnTo>
                  <a:lnTo>
                    <a:pt x="105" y="996"/>
                  </a:lnTo>
                  <a:lnTo>
                    <a:pt x="105" y="993"/>
                  </a:lnTo>
                  <a:lnTo>
                    <a:pt x="98" y="990"/>
                  </a:lnTo>
                  <a:lnTo>
                    <a:pt x="92" y="987"/>
                  </a:lnTo>
                  <a:lnTo>
                    <a:pt x="87" y="984"/>
                  </a:lnTo>
                  <a:lnTo>
                    <a:pt x="90" y="982"/>
                  </a:lnTo>
                  <a:lnTo>
                    <a:pt x="92" y="976"/>
                  </a:lnTo>
                  <a:lnTo>
                    <a:pt x="94" y="973"/>
                  </a:lnTo>
                  <a:lnTo>
                    <a:pt x="95" y="970"/>
                  </a:lnTo>
                  <a:lnTo>
                    <a:pt x="91" y="977"/>
                  </a:lnTo>
                  <a:lnTo>
                    <a:pt x="90" y="980"/>
                  </a:lnTo>
                  <a:lnTo>
                    <a:pt x="86" y="979"/>
                  </a:lnTo>
                  <a:lnTo>
                    <a:pt x="85" y="982"/>
                  </a:lnTo>
                  <a:lnTo>
                    <a:pt x="86" y="985"/>
                  </a:lnTo>
                  <a:lnTo>
                    <a:pt x="83" y="985"/>
                  </a:lnTo>
                  <a:lnTo>
                    <a:pt x="85" y="988"/>
                  </a:lnTo>
                  <a:lnTo>
                    <a:pt x="85" y="992"/>
                  </a:lnTo>
                  <a:lnTo>
                    <a:pt x="81" y="995"/>
                  </a:lnTo>
                  <a:lnTo>
                    <a:pt x="79" y="995"/>
                  </a:lnTo>
                  <a:lnTo>
                    <a:pt x="75" y="994"/>
                  </a:lnTo>
                  <a:lnTo>
                    <a:pt x="71" y="992"/>
                  </a:lnTo>
                  <a:lnTo>
                    <a:pt x="70" y="987"/>
                  </a:lnTo>
                  <a:lnTo>
                    <a:pt x="65" y="991"/>
                  </a:lnTo>
                  <a:lnTo>
                    <a:pt x="63" y="991"/>
                  </a:lnTo>
                  <a:lnTo>
                    <a:pt x="60" y="990"/>
                  </a:lnTo>
                  <a:lnTo>
                    <a:pt x="57" y="990"/>
                  </a:lnTo>
                  <a:lnTo>
                    <a:pt x="53" y="990"/>
                  </a:lnTo>
                  <a:lnTo>
                    <a:pt x="53" y="985"/>
                  </a:lnTo>
                  <a:lnTo>
                    <a:pt x="51" y="988"/>
                  </a:lnTo>
                  <a:lnTo>
                    <a:pt x="48" y="991"/>
                  </a:lnTo>
                  <a:lnTo>
                    <a:pt x="42" y="991"/>
                  </a:lnTo>
                  <a:lnTo>
                    <a:pt x="38" y="995"/>
                  </a:lnTo>
                  <a:lnTo>
                    <a:pt x="36" y="996"/>
                  </a:lnTo>
                  <a:lnTo>
                    <a:pt x="32" y="994"/>
                  </a:lnTo>
                  <a:lnTo>
                    <a:pt x="31" y="991"/>
                  </a:lnTo>
                  <a:lnTo>
                    <a:pt x="25" y="993"/>
                  </a:lnTo>
                  <a:lnTo>
                    <a:pt x="26" y="990"/>
                  </a:lnTo>
                  <a:lnTo>
                    <a:pt x="22" y="988"/>
                  </a:lnTo>
                  <a:lnTo>
                    <a:pt x="19" y="987"/>
                  </a:lnTo>
                  <a:lnTo>
                    <a:pt x="19" y="984"/>
                  </a:lnTo>
                  <a:lnTo>
                    <a:pt x="22" y="984"/>
                  </a:lnTo>
                  <a:lnTo>
                    <a:pt x="27" y="987"/>
                  </a:lnTo>
                  <a:lnTo>
                    <a:pt x="26" y="982"/>
                  </a:lnTo>
                  <a:lnTo>
                    <a:pt x="23" y="981"/>
                  </a:lnTo>
                  <a:lnTo>
                    <a:pt x="18" y="981"/>
                  </a:lnTo>
                  <a:lnTo>
                    <a:pt x="20" y="979"/>
                  </a:lnTo>
                  <a:lnTo>
                    <a:pt x="18" y="979"/>
                  </a:lnTo>
                  <a:lnTo>
                    <a:pt x="18" y="975"/>
                  </a:lnTo>
                  <a:lnTo>
                    <a:pt x="20" y="974"/>
                  </a:lnTo>
                  <a:lnTo>
                    <a:pt x="24" y="973"/>
                  </a:lnTo>
                  <a:lnTo>
                    <a:pt x="26" y="970"/>
                  </a:lnTo>
                  <a:lnTo>
                    <a:pt x="29" y="970"/>
                  </a:lnTo>
                  <a:lnTo>
                    <a:pt x="32" y="977"/>
                  </a:lnTo>
                  <a:lnTo>
                    <a:pt x="33" y="974"/>
                  </a:lnTo>
                  <a:lnTo>
                    <a:pt x="31" y="971"/>
                  </a:lnTo>
                  <a:lnTo>
                    <a:pt x="39" y="969"/>
                  </a:lnTo>
                  <a:lnTo>
                    <a:pt x="47" y="970"/>
                  </a:lnTo>
                  <a:lnTo>
                    <a:pt x="44" y="968"/>
                  </a:lnTo>
                  <a:lnTo>
                    <a:pt x="25" y="969"/>
                  </a:lnTo>
                  <a:lnTo>
                    <a:pt x="20" y="971"/>
                  </a:lnTo>
                  <a:lnTo>
                    <a:pt x="18" y="969"/>
                  </a:lnTo>
                  <a:lnTo>
                    <a:pt x="18" y="966"/>
                  </a:lnTo>
                  <a:lnTo>
                    <a:pt x="20" y="964"/>
                  </a:lnTo>
                  <a:lnTo>
                    <a:pt x="21" y="967"/>
                  </a:lnTo>
                  <a:lnTo>
                    <a:pt x="22" y="964"/>
                  </a:lnTo>
                  <a:lnTo>
                    <a:pt x="18" y="963"/>
                  </a:lnTo>
                  <a:lnTo>
                    <a:pt x="21" y="960"/>
                  </a:lnTo>
                  <a:lnTo>
                    <a:pt x="26" y="960"/>
                  </a:lnTo>
                  <a:lnTo>
                    <a:pt x="29" y="959"/>
                  </a:lnTo>
                  <a:lnTo>
                    <a:pt x="33" y="961"/>
                  </a:lnTo>
                  <a:lnTo>
                    <a:pt x="41" y="963"/>
                  </a:lnTo>
                  <a:lnTo>
                    <a:pt x="44" y="962"/>
                  </a:lnTo>
                  <a:lnTo>
                    <a:pt x="46" y="961"/>
                  </a:lnTo>
                  <a:lnTo>
                    <a:pt x="51" y="958"/>
                  </a:lnTo>
                  <a:lnTo>
                    <a:pt x="55" y="962"/>
                  </a:lnTo>
                  <a:lnTo>
                    <a:pt x="53" y="958"/>
                  </a:lnTo>
                  <a:lnTo>
                    <a:pt x="49" y="957"/>
                  </a:lnTo>
                  <a:lnTo>
                    <a:pt x="47" y="958"/>
                  </a:lnTo>
                  <a:lnTo>
                    <a:pt x="43" y="960"/>
                  </a:lnTo>
                  <a:lnTo>
                    <a:pt x="40" y="961"/>
                  </a:lnTo>
                  <a:lnTo>
                    <a:pt x="37" y="957"/>
                  </a:lnTo>
                  <a:lnTo>
                    <a:pt x="33" y="958"/>
                  </a:lnTo>
                  <a:lnTo>
                    <a:pt x="27" y="955"/>
                  </a:lnTo>
                  <a:lnTo>
                    <a:pt x="25" y="951"/>
                  </a:lnTo>
                  <a:lnTo>
                    <a:pt x="29" y="951"/>
                  </a:lnTo>
                  <a:lnTo>
                    <a:pt x="36" y="951"/>
                  </a:lnTo>
                  <a:lnTo>
                    <a:pt x="27" y="948"/>
                  </a:lnTo>
                  <a:lnTo>
                    <a:pt x="35" y="947"/>
                  </a:lnTo>
                  <a:lnTo>
                    <a:pt x="38" y="949"/>
                  </a:lnTo>
                  <a:lnTo>
                    <a:pt x="36" y="946"/>
                  </a:lnTo>
                  <a:lnTo>
                    <a:pt x="33" y="945"/>
                  </a:lnTo>
                  <a:lnTo>
                    <a:pt x="35" y="944"/>
                  </a:lnTo>
                  <a:lnTo>
                    <a:pt x="31" y="944"/>
                  </a:lnTo>
                  <a:lnTo>
                    <a:pt x="19" y="943"/>
                  </a:lnTo>
                  <a:lnTo>
                    <a:pt x="18" y="940"/>
                  </a:lnTo>
                  <a:lnTo>
                    <a:pt x="19" y="937"/>
                  </a:lnTo>
                  <a:lnTo>
                    <a:pt x="20" y="934"/>
                  </a:lnTo>
                  <a:lnTo>
                    <a:pt x="22" y="932"/>
                  </a:lnTo>
                  <a:lnTo>
                    <a:pt x="26" y="935"/>
                  </a:lnTo>
                  <a:lnTo>
                    <a:pt x="26" y="932"/>
                  </a:lnTo>
                  <a:lnTo>
                    <a:pt x="30" y="931"/>
                  </a:lnTo>
                  <a:lnTo>
                    <a:pt x="24" y="931"/>
                  </a:lnTo>
                  <a:lnTo>
                    <a:pt x="25" y="929"/>
                  </a:lnTo>
                  <a:lnTo>
                    <a:pt x="33" y="927"/>
                  </a:lnTo>
                  <a:lnTo>
                    <a:pt x="35" y="925"/>
                  </a:lnTo>
                  <a:lnTo>
                    <a:pt x="39" y="918"/>
                  </a:lnTo>
                  <a:lnTo>
                    <a:pt x="44" y="918"/>
                  </a:lnTo>
                  <a:lnTo>
                    <a:pt x="46" y="919"/>
                  </a:lnTo>
                  <a:lnTo>
                    <a:pt x="50" y="921"/>
                  </a:lnTo>
                  <a:lnTo>
                    <a:pt x="54" y="924"/>
                  </a:lnTo>
                  <a:lnTo>
                    <a:pt x="49" y="928"/>
                  </a:lnTo>
                  <a:lnTo>
                    <a:pt x="54" y="926"/>
                  </a:lnTo>
                  <a:lnTo>
                    <a:pt x="63" y="926"/>
                  </a:lnTo>
                  <a:lnTo>
                    <a:pt x="63" y="929"/>
                  </a:lnTo>
                  <a:lnTo>
                    <a:pt x="62" y="932"/>
                  </a:lnTo>
                  <a:lnTo>
                    <a:pt x="61" y="935"/>
                  </a:lnTo>
                  <a:lnTo>
                    <a:pt x="64" y="928"/>
                  </a:lnTo>
                  <a:lnTo>
                    <a:pt x="68" y="930"/>
                  </a:lnTo>
                  <a:lnTo>
                    <a:pt x="70" y="933"/>
                  </a:lnTo>
                  <a:lnTo>
                    <a:pt x="73" y="934"/>
                  </a:lnTo>
                  <a:lnTo>
                    <a:pt x="72" y="932"/>
                  </a:lnTo>
                  <a:lnTo>
                    <a:pt x="70" y="929"/>
                  </a:lnTo>
                  <a:lnTo>
                    <a:pt x="79" y="928"/>
                  </a:lnTo>
                  <a:lnTo>
                    <a:pt x="81" y="930"/>
                  </a:lnTo>
                  <a:lnTo>
                    <a:pt x="86" y="931"/>
                  </a:lnTo>
                  <a:lnTo>
                    <a:pt x="90" y="927"/>
                  </a:lnTo>
                  <a:lnTo>
                    <a:pt x="94" y="925"/>
                  </a:lnTo>
                  <a:lnTo>
                    <a:pt x="98" y="927"/>
                  </a:lnTo>
                  <a:lnTo>
                    <a:pt x="102" y="926"/>
                  </a:lnTo>
                  <a:lnTo>
                    <a:pt x="96" y="924"/>
                  </a:lnTo>
                  <a:lnTo>
                    <a:pt x="90" y="924"/>
                  </a:lnTo>
                  <a:lnTo>
                    <a:pt x="88" y="928"/>
                  </a:lnTo>
                  <a:lnTo>
                    <a:pt x="77" y="926"/>
                  </a:lnTo>
                  <a:lnTo>
                    <a:pt x="70" y="926"/>
                  </a:lnTo>
                  <a:lnTo>
                    <a:pt x="68" y="924"/>
                  </a:lnTo>
                  <a:lnTo>
                    <a:pt x="64" y="924"/>
                  </a:lnTo>
                  <a:lnTo>
                    <a:pt x="62" y="923"/>
                  </a:lnTo>
                  <a:lnTo>
                    <a:pt x="59" y="923"/>
                  </a:lnTo>
                  <a:lnTo>
                    <a:pt x="54" y="921"/>
                  </a:lnTo>
                  <a:lnTo>
                    <a:pt x="63" y="921"/>
                  </a:lnTo>
                  <a:lnTo>
                    <a:pt x="51" y="917"/>
                  </a:lnTo>
                  <a:lnTo>
                    <a:pt x="45" y="915"/>
                  </a:lnTo>
                  <a:lnTo>
                    <a:pt x="42" y="916"/>
                  </a:lnTo>
                  <a:lnTo>
                    <a:pt x="38" y="916"/>
                  </a:lnTo>
                  <a:lnTo>
                    <a:pt x="32" y="917"/>
                  </a:lnTo>
                  <a:lnTo>
                    <a:pt x="30" y="918"/>
                  </a:lnTo>
                  <a:lnTo>
                    <a:pt x="26" y="916"/>
                  </a:lnTo>
                  <a:lnTo>
                    <a:pt x="29" y="912"/>
                  </a:lnTo>
                  <a:lnTo>
                    <a:pt x="33" y="913"/>
                  </a:lnTo>
                  <a:lnTo>
                    <a:pt x="36" y="910"/>
                  </a:lnTo>
                  <a:lnTo>
                    <a:pt x="37" y="907"/>
                  </a:lnTo>
                  <a:lnTo>
                    <a:pt x="40" y="908"/>
                  </a:lnTo>
                  <a:lnTo>
                    <a:pt x="37" y="903"/>
                  </a:lnTo>
                  <a:lnTo>
                    <a:pt x="33" y="900"/>
                  </a:lnTo>
                  <a:lnTo>
                    <a:pt x="29" y="899"/>
                  </a:lnTo>
                  <a:lnTo>
                    <a:pt x="29" y="896"/>
                  </a:lnTo>
                  <a:lnTo>
                    <a:pt x="27" y="893"/>
                  </a:lnTo>
                  <a:lnTo>
                    <a:pt x="29" y="891"/>
                  </a:lnTo>
                  <a:lnTo>
                    <a:pt x="33" y="889"/>
                  </a:lnTo>
                  <a:lnTo>
                    <a:pt x="35" y="892"/>
                  </a:lnTo>
                  <a:lnTo>
                    <a:pt x="36" y="894"/>
                  </a:lnTo>
                  <a:lnTo>
                    <a:pt x="38" y="899"/>
                  </a:lnTo>
                  <a:lnTo>
                    <a:pt x="41" y="901"/>
                  </a:lnTo>
                  <a:lnTo>
                    <a:pt x="43" y="904"/>
                  </a:lnTo>
                  <a:lnTo>
                    <a:pt x="43" y="909"/>
                  </a:lnTo>
                  <a:lnTo>
                    <a:pt x="47" y="903"/>
                  </a:lnTo>
                  <a:lnTo>
                    <a:pt x="49" y="903"/>
                  </a:lnTo>
                  <a:lnTo>
                    <a:pt x="42" y="899"/>
                  </a:lnTo>
                  <a:lnTo>
                    <a:pt x="42" y="895"/>
                  </a:lnTo>
                  <a:lnTo>
                    <a:pt x="44" y="892"/>
                  </a:lnTo>
                  <a:lnTo>
                    <a:pt x="47" y="894"/>
                  </a:lnTo>
                  <a:lnTo>
                    <a:pt x="51" y="895"/>
                  </a:lnTo>
                  <a:lnTo>
                    <a:pt x="53" y="898"/>
                  </a:lnTo>
                  <a:lnTo>
                    <a:pt x="56" y="902"/>
                  </a:lnTo>
                  <a:lnTo>
                    <a:pt x="54" y="899"/>
                  </a:lnTo>
                  <a:lnTo>
                    <a:pt x="53" y="895"/>
                  </a:lnTo>
                  <a:lnTo>
                    <a:pt x="58" y="894"/>
                  </a:lnTo>
                  <a:lnTo>
                    <a:pt x="61" y="892"/>
                  </a:lnTo>
                  <a:lnTo>
                    <a:pt x="64" y="895"/>
                  </a:lnTo>
                  <a:lnTo>
                    <a:pt x="64" y="897"/>
                  </a:lnTo>
                  <a:lnTo>
                    <a:pt x="64" y="900"/>
                  </a:lnTo>
                  <a:lnTo>
                    <a:pt x="61" y="906"/>
                  </a:lnTo>
                  <a:lnTo>
                    <a:pt x="60" y="909"/>
                  </a:lnTo>
                  <a:lnTo>
                    <a:pt x="63" y="905"/>
                  </a:lnTo>
                  <a:lnTo>
                    <a:pt x="66" y="898"/>
                  </a:lnTo>
                  <a:lnTo>
                    <a:pt x="69" y="902"/>
                  </a:lnTo>
                  <a:lnTo>
                    <a:pt x="69" y="905"/>
                  </a:lnTo>
                  <a:lnTo>
                    <a:pt x="73" y="904"/>
                  </a:lnTo>
                  <a:lnTo>
                    <a:pt x="76" y="904"/>
                  </a:lnTo>
                  <a:lnTo>
                    <a:pt x="83" y="906"/>
                  </a:lnTo>
                  <a:lnTo>
                    <a:pt x="71" y="901"/>
                  </a:lnTo>
                  <a:lnTo>
                    <a:pt x="70" y="899"/>
                  </a:lnTo>
                  <a:lnTo>
                    <a:pt x="67" y="894"/>
                  </a:lnTo>
                  <a:lnTo>
                    <a:pt x="65" y="893"/>
                  </a:lnTo>
                  <a:lnTo>
                    <a:pt x="65" y="890"/>
                  </a:lnTo>
                  <a:lnTo>
                    <a:pt x="68" y="892"/>
                  </a:lnTo>
                  <a:lnTo>
                    <a:pt x="71" y="892"/>
                  </a:lnTo>
                  <a:lnTo>
                    <a:pt x="68" y="891"/>
                  </a:lnTo>
                  <a:lnTo>
                    <a:pt x="66" y="888"/>
                  </a:lnTo>
                  <a:lnTo>
                    <a:pt x="67" y="885"/>
                  </a:lnTo>
                  <a:lnTo>
                    <a:pt x="70" y="883"/>
                  </a:lnTo>
                  <a:lnTo>
                    <a:pt x="72" y="882"/>
                  </a:lnTo>
                  <a:lnTo>
                    <a:pt x="74" y="881"/>
                  </a:lnTo>
                  <a:lnTo>
                    <a:pt x="79" y="879"/>
                  </a:lnTo>
                  <a:lnTo>
                    <a:pt x="82" y="878"/>
                  </a:lnTo>
                  <a:lnTo>
                    <a:pt x="85" y="883"/>
                  </a:lnTo>
                  <a:lnTo>
                    <a:pt x="85" y="886"/>
                  </a:lnTo>
                  <a:lnTo>
                    <a:pt x="88" y="889"/>
                  </a:lnTo>
                  <a:lnTo>
                    <a:pt x="92" y="897"/>
                  </a:lnTo>
                  <a:lnTo>
                    <a:pt x="92" y="900"/>
                  </a:lnTo>
                  <a:lnTo>
                    <a:pt x="90" y="902"/>
                  </a:lnTo>
                  <a:lnTo>
                    <a:pt x="93" y="900"/>
                  </a:lnTo>
                  <a:lnTo>
                    <a:pt x="90" y="889"/>
                  </a:lnTo>
                  <a:lnTo>
                    <a:pt x="87" y="883"/>
                  </a:lnTo>
                  <a:lnTo>
                    <a:pt x="86" y="879"/>
                  </a:lnTo>
                  <a:lnTo>
                    <a:pt x="88" y="876"/>
                  </a:lnTo>
                  <a:lnTo>
                    <a:pt x="91" y="876"/>
                  </a:lnTo>
                  <a:lnTo>
                    <a:pt x="93" y="880"/>
                  </a:lnTo>
                  <a:lnTo>
                    <a:pt x="93" y="877"/>
                  </a:lnTo>
                  <a:lnTo>
                    <a:pt x="93" y="874"/>
                  </a:lnTo>
                  <a:lnTo>
                    <a:pt x="97" y="873"/>
                  </a:lnTo>
                  <a:lnTo>
                    <a:pt x="102" y="873"/>
                  </a:lnTo>
                  <a:lnTo>
                    <a:pt x="108" y="875"/>
                  </a:lnTo>
                  <a:lnTo>
                    <a:pt x="107" y="871"/>
                  </a:lnTo>
                  <a:lnTo>
                    <a:pt x="104" y="871"/>
                  </a:lnTo>
                  <a:lnTo>
                    <a:pt x="99" y="869"/>
                  </a:lnTo>
                  <a:lnTo>
                    <a:pt x="90" y="873"/>
                  </a:lnTo>
                  <a:lnTo>
                    <a:pt x="86" y="873"/>
                  </a:lnTo>
                  <a:lnTo>
                    <a:pt x="83" y="870"/>
                  </a:lnTo>
                  <a:lnTo>
                    <a:pt x="81" y="870"/>
                  </a:lnTo>
                  <a:lnTo>
                    <a:pt x="84" y="869"/>
                  </a:lnTo>
                  <a:lnTo>
                    <a:pt x="87" y="867"/>
                  </a:lnTo>
                  <a:lnTo>
                    <a:pt x="92" y="866"/>
                  </a:lnTo>
                  <a:lnTo>
                    <a:pt x="98" y="867"/>
                  </a:lnTo>
                  <a:lnTo>
                    <a:pt x="96" y="865"/>
                  </a:lnTo>
                  <a:lnTo>
                    <a:pt x="90" y="865"/>
                  </a:lnTo>
                  <a:lnTo>
                    <a:pt x="93" y="864"/>
                  </a:lnTo>
                  <a:lnTo>
                    <a:pt x="81" y="863"/>
                  </a:lnTo>
                  <a:lnTo>
                    <a:pt x="81" y="860"/>
                  </a:lnTo>
                  <a:lnTo>
                    <a:pt x="81" y="857"/>
                  </a:lnTo>
                  <a:lnTo>
                    <a:pt x="84" y="856"/>
                  </a:lnTo>
                  <a:lnTo>
                    <a:pt x="93" y="856"/>
                  </a:lnTo>
                  <a:lnTo>
                    <a:pt x="96" y="861"/>
                  </a:lnTo>
                  <a:lnTo>
                    <a:pt x="97" y="857"/>
                  </a:lnTo>
                  <a:lnTo>
                    <a:pt x="101" y="854"/>
                  </a:lnTo>
                  <a:lnTo>
                    <a:pt x="105" y="853"/>
                  </a:lnTo>
                  <a:lnTo>
                    <a:pt x="109" y="858"/>
                  </a:lnTo>
                  <a:lnTo>
                    <a:pt x="110" y="860"/>
                  </a:lnTo>
                  <a:lnTo>
                    <a:pt x="110" y="857"/>
                  </a:lnTo>
                  <a:lnTo>
                    <a:pt x="109" y="854"/>
                  </a:lnTo>
                  <a:lnTo>
                    <a:pt x="118" y="854"/>
                  </a:lnTo>
                  <a:lnTo>
                    <a:pt x="116" y="856"/>
                  </a:lnTo>
                  <a:lnTo>
                    <a:pt x="118" y="860"/>
                  </a:lnTo>
                  <a:lnTo>
                    <a:pt x="119" y="863"/>
                  </a:lnTo>
                  <a:lnTo>
                    <a:pt x="120" y="860"/>
                  </a:lnTo>
                  <a:lnTo>
                    <a:pt x="121" y="856"/>
                  </a:lnTo>
                  <a:lnTo>
                    <a:pt x="127" y="858"/>
                  </a:lnTo>
                  <a:lnTo>
                    <a:pt x="132" y="864"/>
                  </a:lnTo>
                  <a:lnTo>
                    <a:pt x="134" y="864"/>
                  </a:lnTo>
                  <a:lnTo>
                    <a:pt x="138" y="866"/>
                  </a:lnTo>
                  <a:lnTo>
                    <a:pt x="147" y="862"/>
                  </a:lnTo>
                  <a:lnTo>
                    <a:pt x="135" y="862"/>
                  </a:lnTo>
                  <a:lnTo>
                    <a:pt x="132" y="859"/>
                  </a:lnTo>
                  <a:lnTo>
                    <a:pt x="132" y="856"/>
                  </a:lnTo>
                  <a:lnTo>
                    <a:pt x="134" y="855"/>
                  </a:lnTo>
                  <a:lnTo>
                    <a:pt x="135" y="860"/>
                  </a:lnTo>
                  <a:lnTo>
                    <a:pt x="137" y="858"/>
                  </a:lnTo>
                  <a:lnTo>
                    <a:pt x="136" y="854"/>
                  </a:lnTo>
                  <a:lnTo>
                    <a:pt x="138" y="851"/>
                  </a:lnTo>
                  <a:lnTo>
                    <a:pt x="150" y="846"/>
                  </a:lnTo>
                  <a:lnTo>
                    <a:pt x="155" y="847"/>
                  </a:lnTo>
                  <a:lnTo>
                    <a:pt x="159" y="847"/>
                  </a:lnTo>
                  <a:lnTo>
                    <a:pt x="162" y="850"/>
                  </a:lnTo>
                  <a:lnTo>
                    <a:pt x="160" y="846"/>
                  </a:lnTo>
                  <a:lnTo>
                    <a:pt x="160" y="843"/>
                  </a:lnTo>
                  <a:lnTo>
                    <a:pt x="157" y="843"/>
                  </a:lnTo>
                  <a:lnTo>
                    <a:pt x="153" y="844"/>
                  </a:lnTo>
                  <a:lnTo>
                    <a:pt x="142" y="846"/>
                  </a:lnTo>
                  <a:lnTo>
                    <a:pt x="137" y="850"/>
                  </a:lnTo>
                  <a:lnTo>
                    <a:pt x="131" y="850"/>
                  </a:lnTo>
                  <a:lnTo>
                    <a:pt x="131" y="847"/>
                  </a:lnTo>
                  <a:lnTo>
                    <a:pt x="135" y="843"/>
                  </a:lnTo>
                  <a:lnTo>
                    <a:pt x="144" y="840"/>
                  </a:lnTo>
                  <a:lnTo>
                    <a:pt x="140" y="840"/>
                  </a:lnTo>
                  <a:lnTo>
                    <a:pt x="134" y="842"/>
                  </a:lnTo>
                  <a:lnTo>
                    <a:pt x="131" y="843"/>
                  </a:lnTo>
                  <a:lnTo>
                    <a:pt x="128" y="845"/>
                  </a:lnTo>
                  <a:lnTo>
                    <a:pt x="113" y="846"/>
                  </a:lnTo>
                  <a:lnTo>
                    <a:pt x="114" y="843"/>
                  </a:lnTo>
                  <a:lnTo>
                    <a:pt x="114" y="839"/>
                  </a:lnTo>
                  <a:lnTo>
                    <a:pt x="117" y="837"/>
                  </a:lnTo>
                  <a:lnTo>
                    <a:pt x="124" y="838"/>
                  </a:lnTo>
                  <a:lnTo>
                    <a:pt x="121" y="835"/>
                  </a:lnTo>
                  <a:lnTo>
                    <a:pt x="116" y="835"/>
                  </a:lnTo>
                  <a:lnTo>
                    <a:pt x="113" y="831"/>
                  </a:lnTo>
                  <a:lnTo>
                    <a:pt x="110" y="828"/>
                  </a:lnTo>
                  <a:lnTo>
                    <a:pt x="115" y="825"/>
                  </a:lnTo>
                  <a:lnTo>
                    <a:pt x="119" y="822"/>
                  </a:lnTo>
                  <a:lnTo>
                    <a:pt x="123" y="821"/>
                  </a:lnTo>
                  <a:lnTo>
                    <a:pt x="126" y="820"/>
                  </a:lnTo>
                  <a:lnTo>
                    <a:pt x="128" y="821"/>
                  </a:lnTo>
                  <a:lnTo>
                    <a:pt x="130" y="823"/>
                  </a:lnTo>
                  <a:lnTo>
                    <a:pt x="133" y="826"/>
                  </a:lnTo>
                  <a:lnTo>
                    <a:pt x="134" y="829"/>
                  </a:lnTo>
                  <a:lnTo>
                    <a:pt x="136" y="830"/>
                  </a:lnTo>
                  <a:lnTo>
                    <a:pt x="139" y="828"/>
                  </a:lnTo>
                  <a:lnTo>
                    <a:pt x="141" y="825"/>
                  </a:lnTo>
                  <a:lnTo>
                    <a:pt x="144" y="823"/>
                  </a:lnTo>
                  <a:lnTo>
                    <a:pt x="148" y="824"/>
                  </a:lnTo>
                  <a:lnTo>
                    <a:pt x="147" y="827"/>
                  </a:lnTo>
                  <a:lnTo>
                    <a:pt x="143" y="829"/>
                  </a:lnTo>
                  <a:lnTo>
                    <a:pt x="150" y="826"/>
                  </a:lnTo>
                  <a:lnTo>
                    <a:pt x="155" y="824"/>
                  </a:lnTo>
                  <a:lnTo>
                    <a:pt x="161" y="827"/>
                  </a:lnTo>
                  <a:lnTo>
                    <a:pt x="162" y="829"/>
                  </a:lnTo>
                  <a:lnTo>
                    <a:pt x="162" y="834"/>
                  </a:lnTo>
                  <a:lnTo>
                    <a:pt x="163" y="837"/>
                  </a:lnTo>
                  <a:lnTo>
                    <a:pt x="165" y="841"/>
                  </a:lnTo>
                  <a:lnTo>
                    <a:pt x="169" y="842"/>
                  </a:lnTo>
                  <a:lnTo>
                    <a:pt x="175" y="848"/>
                  </a:lnTo>
                  <a:lnTo>
                    <a:pt x="178" y="848"/>
                  </a:lnTo>
                  <a:lnTo>
                    <a:pt x="181" y="851"/>
                  </a:lnTo>
                  <a:lnTo>
                    <a:pt x="181" y="855"/>
                  </a:lnTo>
                  <a:lnTo>
                    <a:pt x="182" y="850"/>
                  </a:lnTo>
                  <a:lnTo>
                    <a:pt x="177" y="845"/>
                  </a:lnTo>
                  <a:lnTo>
                    <a:pt x="174" y="843"/>
                  </a:lnTo>
                  <a:lnTo>
                    <a:pt x="171" y="841"/>
                  </a:lnTo>
                  <a:lnTo>
                    <a:pt x="168" y="839"/>
                  </a:lnTo>
                  <a:lnTo>
                    <a:pt x="165" y="836"/>
                  </a:lnTo>
                  <a:lnTo>
                    <a:pt x="164" y="833"/>
                  </a:lnTo>
                  <a:lnTo>
                    <a:pt x="165" y="831"/>
                  </a:lnTo>
                  <a:lnTo>
                    <a:pt x="164" y="827"/>
                  </a:lnTo>
                  <a:lnTo>
                    <a:pt x="161" y="825"/>
                  </a:lnTo>
                  <a:lnTo>
                    <a:pt x="158" y="821"/>
                  </a:lnTo>
                  <a:lnTo>
                    <a:pt x="154" y="822"/>
                  </a:lnTo>
                  <a:lnTo>
                    <a:pt x="155" y="818"/>
                  </a:lnTo>
                  <a:lnTo>
                    <a:pt x="157" y="815"/>
                  </a:lnTo>
                  <a:lnTo>
                    <a:pt x="160" y="812"/>
                  </a:lnTo>
                  <a:lnTo>
                    <a:pt x="163" y="815"/>
                  </a:lnTo>
                  <a:lnTo>
                    <a:pt x="163" y="818"/>
                  </a:lnTo>
                  <a:lnTo>
                    <a:pt x="165" y="820"/>
                  </a:lnTo>
                  <a:lnTo>
                    <a:pt x="168" y="822"/>
                  </a:lnTo>
                  <a:lnTo>
                    <a:pt x="170" y="824"/>
                  </a:lnTo>
                  <a:lnTo>
                    <a:pt x="171" y="827"/>
                  </a:lnTo>
                  <a:lnTo>
                    <a:pt x="172" y="830"/>
                  </a:lnTo>
                  <a:lnTo>
                    <a:pt x="171" y="833"/>
                  </a:lnTo>
                  <a:lnTo>
                    <a:pt x="179" y="836"/>
                  </a:lnTo>
                  <a:lnTo>
                    <a:pt x="177" y="833"/>
                  </a:lnTo>
                  <a:lnTo>
                    <a:pt x="183" y="834"/>
                  </a:lnTo>
                  <a:lnTo>
                    <a:pt x="185" y="837"/>
                  </a:lnTo>
                  <a:lnTo>
                    <a:pt x="187" y="838"/>
                  </a:lnTo>
                  <a:lnTo>
                    <a:pt x="184" y="834"/>
                  </a:lnTo>
                  <a:lnTo>
                    <a:pt x="180" y="832"/>
                  </a:lnTo>
                  <a:lnTo>
                    <a:pt x="176" y="827"/>
                  </a:lnTo>
                  <a:lnTo>
                    <a:pt x="186" y="826"/>
                  </a:lnTo>
                  <a:lnTo>
                    <a:pt x="183" y="824"/>
                  </a:lnTo>
                  <a:lnTo>
                    <a:pt x="181" y="824"/>
                  </a:lnTo>
                  <a:lnTo>
                    <a:pt x="183" y="821"/>
                  </a:lnTo>
                  <a:lnTo>
                    <a:pt x="179" y="823"/>
                  </a:lnTo>
                  <a:lnTo>
                    <a:pt x="175" y="825"/>
                  </a:lnTo>
                  <a:lnTo>
                    <a:pt x="177" y="822"/>
                  </a:lnTo>
                  <a:lnTo>
                    <a:pt x="171" y="820"/>
                  </a:lnTo>
                  <a:lnTo>
                    <a:pt x="167" y="819"/>
                  </a:lnTo>
                  <a:lnTo>
                    <a:pt x="167" y="816"/>
                  </a:lnTo>
                  <a:lnTo>
                    <a:pt x="166" y="814"/>
                  </a:lnTo>
                  <a:lnTo>
                    <a:pt x="167" y="810"/>
                  </a:lnTo>
                  <a:lnTo>
                    <a:pt x="169" y="812"/>
                  </a:lnTo>
                  <a:lnTo>
                    <a:pt x="170" y="815"/>
                  </a:lnTo>
                  <a:lnTo>
                    <a:pt x="171" y="811"/>
                  </a:lnTo>
                  <a:lnTo>
                    <a:pt x="168" y="809"/>
                  </a:lnTo>
                  <a:lnTo>
                    <a:pt x="182" y="810"/>
                  </a:lnTo>
                  <a:lnTo>
                    <a:pt x="186" y="813"/>
                  </a:lnTo>
                  <a:lnTo>
                    <a:pt x="183" y="809"/>
                  </a:lnTo>
                  <a:lnTo>
                    <a:pt x="183" y="807"/>
                  </a:lnTo>
                  <a:lnTo>
                    <a:pt x="199" y="803"/>
                  </a:lnTo>
                  <a:lnTo>
                    <a:pt x="186" y="804"/>
                  </a:lnTo>
                  <a:lnTo>
                    <a:pt x="184" y="801"/>
                  </a:lnTo>
                  <a:lnTo>
                    <a:pt x="181" y="797"/>
                  </a:lnTo>
                  <a:lnTo>
                    <a:pt x="181" y="794"/>
                  </a:lnTo>
                  <a:lnTo>
                    <a:pt x="189" y="793"/>
                  </a:lnTo>
                  <a:lnTo>
                    <a:pt x="191" y="791"/>
                  </a:lnTo>
                  <a:lnTo>
                    <a:pt x="188" y="789"/>
                  </a:lnTo>
                  <a:lnTo>
                    <a:pt x="186" y="787"/>
                  </a:lnTo>
                  <a:lnTo>
                    <a:pt x="188" y="783"/>
                  </a:lnTo>
                  <a:lnTo>
                    <a:pt x="192" y="783"/>
                  </a:lnTo>
                  <a:lnTo>
                    <a:pt x="194" y="782"/>
                  </a:lnTo>
                  <a:lnTo>
                    <a:pt x="196" y="786"/>
                  </a:lnTo>
                  <a:lnTo>
                    <a:pt x="198" y="783"/>
                  </a:lnTo>
                  <a:lnTo>
                    <a:pt x="201" y="779"/>
                  </a:lnTo>
                  <a:lnTo>
                    <a:pt x="206" y="785"/>
                  </a:lnTo>
                  <a:lnTo>
                    <a:pt x="207" y="788"/>
                  </a:lnTo>
                  <a:lnTo>
                    <a:pt x="205" y="791"/>
                  </a:lnTo>
                  <a:lnTo>
                    <a:pt x="205" y="796"/>
                  </a:lnTo>
                  <a:lnTo>
                    <a:pt x="207" y="793"/>
                  </a:lnTo>
                  <a:lnTo>
                    <a:pt x="212" y="790"/>
                  </a:lnTo>
                  <a:lnTo>
                    <a:pt x="219" y="788"/>
                  </a:lnTo>
                  <a:lnTo>
                    <a:pt x="212" y="788"/>
                  </a:lnTo>
                  <a:lnTo>
                    <a:pt x="208" y="786"/>
                  </a:lnTo>
                  <a:lnTo>
                    <a:pt x="209" y="782"/>
                  </a:lnTo>
                  <a:lnTo>
                    <a:pt x="221" y="779"/>
                  </a:lnTo>
                  <a:lnTo>
                    <a:pt x="216" y="779"/>
                  </a:lnTo>
                  <a:lnTo>
                    <a:pt x="214" y="778"/>
                  </a:lnTo>
                  <a:lnTo>
                    <a:pt x="210" y="780"/>
                  </a:lnTo>
                  <a:lnTo>
                    <a:pt x="208" y="775"/>
                  </a:lnTo>
                  <a:lnTo>
                    <a:pt x="212" y="775"/>
                  </a:lnTo>
                  <a:lnTo>
                    <a:pt x="215" y="772"/>
                  </a:lnTo>
                  <a:lnTo>
                    <a:pt x="217" y="773"/>
                  </a:lnTo>
                  <a:lnTo>
                    <a:pt x="221" y="771"/>
                  </a:lnTo>
                  <a:lnTo>
                    <a:pt x="223" y="769"/>
                  </a:lnTo>
                  <a:lnTo>
                    <a:pt x="225" y="772"/>
                  </a:lnTo>
                  <a:lnTo>
                    <a:pt x="224" y="769"/>
                  </a:lnTo>
                  <a:lnTo>
                    <a:pt x="222" y="768"/>
                  </a:lnTo>
                  <a:lnTo>
                    <a:pt x="224" y="766"/>
                  </a:lnTo>
                  <a:lnTo>
                    <a:pt x="227" y="766"/>
                  </a:lnTo>
                  <a:lnTo>
                    <a:pt x="229" y="764"/>
                  </a:lnTo>
                  <a:lnTo>
                    <a:pt x="231" y="764"/>
                  </a:lnTo>
                  <a:lnTo>
                    <a:pt x="232" y="767"/>
                  </a:lnTo>
                  <a:lnTo>
                    <a:pt x="234" y="769"/>
                  </a:lnTo>
                  <a:lnTo>
                    <a:pt x="235" y="773"/>
                  </a:lnTo>
                  <a:lnTo>
                    <a:pt x="239" y="778"/>
                  </a:lnTo>
                  <a:lnTo>
                    <a:pt x="241" y="781"/>
                  </a:lnTo>
                  <a:lnTo>
                    <a:pt x="240" y="787"/>
                  </a:lnTo>
                  <a:lnTo>
                    <a:pt x="236" y="793"/>
                  </a:lnTo>
                  <a:lnTo>
                    <a:pt x="238" y="793"/>
                  </a:lnTo>
                  <a:lnTo>
                    <a:pt x="242" y="790"/>
                  </a:lnTo>
                  <a:lnTo>
                    <a:pt x="246" y="791"/>
                  </a:lnTo>
                  <a:lnTo>
                    <a:pt x="248" y="793"/>
                  </a:lnTo>
                  <a:lnTo>
                    <a:pt x="253" y="793"/>
                  </a:lnTo>
                  <a:lnTo>
                    <a:pt x="255" y="799"/>
                  </a:lnTo>
                  <a:lnTo>
                    <a:pt x="255" y="795"/>
                  </a:lnTo>
                  <a:lnTo>
                    <a:pt x="254" y="792"/>
                  </a:lnTo>
                  <a:lnTo>
                    <a:pt x="247" y="790"/>
                  </a:lnTo>
                  <a:lnTo>
                    <a:pt x="246" y="787"/>
                  </a:lnTo>
                  <a:lnTo>
                    <a:pt x="247" y="783"/>
                  </a:lnTo>
                  <a:lnTo>
                    <a:pt x="250" y="781"/>
                  </a:lnTo>
                  <a:lnTo>
                    <a:pt x="256" y="779"/>
                  </a:lnTo>
                  <a:lnTo>
                    <a:pt x="259" y="781"/>
                  </a:lnTo>
                  <a:lnTo>
                    <a:pt x="261" y="781"/>
                  </a:lnTo>
                  <a:lnTo>
                    <a:pt x="264" y="780"/>
                  </a:lnTo>
                  <a:lnTo>
                    <a:pt x="267" y="782"/>
                  </a:lnTo>
                  <a:lnTo>
                    <a:pt x="273" y="781"/>
                  </a:lnTo>
                  <a:lnTo>
                    <a:pt x="275" y="782"/>
                  </a:lnTo>
                  <a:lnTo>
                    <a:pt x="279" y="781"/>
                  </a:lnTo>
                  <a:lnTo>
                    <a:pt x="281" y="781"/>
                  </a:lnTo>
                  <a:lnTo>
                    <a:pt x="278" y="778"/>
                  </a:lnTo>
                  <a:lnTo>
                    <a:pt x="275" y="775"/>
                  </a:lnTo>
                  <a:lnTo>
                    <a:pt x="278" y="772"/>
                  </a:lnTo>
                  <a:lnTo>
                    <a:pt x="282" y="771"/>
                  </a:lnTo>
                  <a:lnTo>
                    <a:pt x="282" y="767"/>
                  </a:lnTo>
                  <a:lnTo>
                    <a:pt x="279" y="767"/>
                  </a:lnTo>
                  <a:lnTo>
                    <a:pt x="276" y="769"/>
                  </a:lnTo>
                  <a:lnTo>
                    <a:pt x="274" y="770"/>
                  </a:lnTo>
                  <a:lnTo>
                    <a:pt x="274" y="766"/>
                  </a:lnTo>
                  <a:lnTo>
                    <a:pt x="276" y="764"/>
                  </a:lnTo>
                  <a:lnTo>
                    <a:pt x="279" y="763"/>
                  </a:lnTo>
                  <a:lnTo>
                    <a:pt x="281" y="759"/>
                  </a:lnTo>
                  <a:lnTo>
                    <a:pt x="286" y="756"/>
                  </a:lnTo>
                  <a:lnTo>
                    <a:pt x="290" y="757"/>
                  </a:lnTo>
                  <a:lnTo>
                    <a:pt x="293" y="754"/>
                  </a:lnTo>
                  <a:lnTo>
                    <a:pt x="295" y="752"/>
                  </a:lnTo>
                  <a:lnTo>
                    <a:pt x="299" y="750"/>
                  </a:lnTo>
                  <a:lnTo>
                    <a:pt x="303" y="750"/>
                  </a:lnTo>
                  <a:lnTo>
                    <a:pt x="303" y="746"/>
                  </a:lnTo>
                  <a:lnTo>
                    <a:pt x="302" y="744"/>
                  </a:lnTo>
                  <a:lnTo>
                    <a:pt x="299" y="744"/>
                  </a:lnTo>
                  <a:lnTo>
                    <a:pt x="297" y="743"/>
                  </a:lnTo>
                  <a:lnTo>
                    <a:pt x="289" y="744"/>
                  </a:lnTo>
                  <a:lnTo>
                    <a:pt x="289" y="740"/>
                  </a:lnTo>
                  <a:lnTo>
                    <a:pt x="292" y="738"/>
                  </a:lnTo>
                  <a:lnTo>
                    <a:pt x="294" y="735"/>
                  </a:lnTo>
                  <a:lnTo>
                    <a:pt x="297" y="733"/>
                  </a:lnTo>
                  <a:lnTo>
                    <a:pt x="302" y="731"/>
                  </a:lnTo>
                  <a:lnTo>
                    <a:pt x="304" y="729"/>
                  </a:lnTo>
                  <a:lnTo>
                    <a:pt x="299" y="727"/>
                  </a:lnTo>
                  <a:lnTo>
                    <a:pt x="295" y="727"/>
                  </a:lnTo>
                  <a:lnTo>
                    <a:pt x="295" y="724"/>
                  </a:lnTo>
                  <a:lnTo>
                    <a:pt x="298" y="720"/>
                  </a:lnTo>
                  <a:lnTo>
                    <a:pt x="294" y="723"/>
                  </a:lnTo>
                  <a:lnTo>
                    <a:pt x="293" y="728"/>
                  </a:lnTo>
                  <a:lnTo>
                    <a:pt x="283" y="735"/>
                  </a:lnTo>
                  <a:lnTo>
                    <a:pt x="281" y="737"/>
                  </a:lnTo>
                  <a:lnTo>
                    <a:pt x="279" y="740"/>
                  </a:lnTo>
                  <a:lnTo>
                    <a:pt x="273" y="742"/>
                  </a:lnTo>
                  <a:lnTo>
                    <a:pt x="270" y="746"/>
                  </a:lnTo>
                  <a:lnTo>
                    <a:pt x="275" y="744"/>
                  </a:lnTo>
                  <a:lnTo>
                    <a:pt x="281" y="740"/>
                  </a:lnTo>
                  <a:lnTo>
                    <a:pt x="285" y="741"/>
                  </a:lnTo>
                  <a:lnTo>
                    <a:pt x="287" y="743"/>
                  </a:lnTo>
                  <a:lnTo>
                    <a:pt x="287" y="746"/>
                  </a:lnTo>
                  <a:lnTo>
                    <a:pt x="284" y="751"/>
                  </a:lnTo>
                  <a:lnTo>
                    <a:pt x="281" y="755"/>
                  </a:lnTo>
                  <a:lnTo>
                    <a:pt x="277" y="756"/>
                  </a:lnTo>
                  <a:lnTo>
                    <a:pt x="274" y="759"/>
                  </a:lnTo>
                  <a:lnTo>
                    <a:pt x="272" y="759"/>
                  </a:lnTo>
                  <a:lnTo>
                    <a:pt x="269" y="763"/>
                  </a:lnTo>
                  <a:lnTo>
                    <a:pt x="266" y="765"/>
                  </a:lnTo>
                  <a:lnTo>
                    <a:pt x="261" y="769"/>
                  </a:lnTo>
                  <a:lnTo>
                    <a:pt x="257" y="771"/>
                  </a:lnTo>
                  <a:lnTo>
                    <a:pt x="254" y="771"/>
                  </a:lnTo>
                  <a:lnTo>
                    <a:pt x="251" y="773"/>
                  </a:lnTo>
                  <a:lnTo>
                    <a:pt x="247" y="776"/>
                  </a:lnTo>
                  <a:lnTo>
                    <a:pt x="243" y="776"/>
                  </a:lnTo>
                  <a:lnTo>
                    <a:pt x="239" y="775"/>
                  </a:lnTo>
                  <a:lnTo>
                    <a:pt x="239" y="771"/>
                  </a:lnTo>
                  <a:lnTo>
                    <a:pt x="239" y="768"/>
                  </a:lnTo>
                  <a:lnTo>
                    <a:pt x="235" y="765"/>
                  </a:lnTo>
                  <a:lnTo>
                    <a:pt x="235" y="762"/>
                  </a:lnTo>
                  <a:lnTo>
                    <a:pt x="235" y="759"/>
                  </a:lnTo>
                  <a:lnTo>
                    <a:pt x="240" y="757"/>
                  </a:lnTo>
                  <a:lnTo>
                    <a:pt x="243" y="756"/>
                  </a:lnTo>
                  <a:lnTo>
                    <a:pt x="248" y="752"/>
                  </a:lnTo>
                  <a:lnTo>
                    <a:pt x="244" y="754"/>
                  </a:lnTo>
                  <a:lnTo>
                    <a:pt x="244" y="750"/>
                  </a:lnTo>
                  <a:lnTo>
                    <a:pt x="241" y="752"/>
                  </a:lnTo>
                  <a:lnTo>
                    <a:pt x="237" y="755"/>
                  </a:lnTo>
                  <a:lnTo>
                    <a:pt x="234" y="756"/>
                  </a:lnTo>
                  <a:lnTo>
                    <a:pt x="228" y="758"/>
                  </a:lnTo>
                  <a:lnTo>
                    <a:pt x="226" y="761"/>
                  </a:lnTo>
                  <a:lnTo>
                    <a:pt x="225" y="757"/>
                  </a:lnTo>
                  <a:lnTo>
                    <a:pt x="231" y="752"/>
                  </a:lnTo>
                  <a:lnTo>
                    <a:pt x="234" y="752"/>
                  </a:lnTo>
                  <a:lnTo>
                    <a:pt x="226" y="753"/>
                  </a:lnTo>
                  <a:lnTo>
                    <a:pt x="229" y="747"/>
                  </a:lnTo>
                  <a:lnTo>
                    <a:pt x="236" y="743"/>
                  </a:lnTo>
                  <a:lnTo>
                    <a:pt x="238" y="739"/>
                  </a:lnTo>
                  <a:lnTo>
                    <a:pt x="247" y="738"/>
                  </a:lnTo>
                  <a:lnTo>
                    <a:pt x="251" y="737"/>
                  </a:lnTo>
                  <a:lnTo>
                    <a:pt x="250" y="734"/>
                  </a:lnTo>
                  <a:lnTo>
                    <a:pt x="248" y="735"/>
                  </a:lnTo>
                  <a:lnTo>
                    <a:pt x="244" y="737"/>
                  </a:lnTo>
                  <a:lnTo>
                    <a:pt x="241" y="738"/>
                  </a:lnTo>
                  <a:lnTo>
                    <a:pt x="247" y="734"/>
                  </a:lnTo>
                  <a:lnTo>
                    <a:pt x="243" y="734"/>
                  </a:lnTo>
                  <a:lnTo>
                    <a:pt x="240" y="734"/>
                  </a:lnTo>
                  <a:lnTo>
                    <a:pt x="242" y="732"/>
                  </a:lnTo>
                  <a:lnTo>
                    <a:pt x="243" y="728"/>
                  </a:lnTo>
                  <a:lnTo>
                    <a:pt x="244" y="725"/>
                  </a:lnTo>
                  <a:lnTo>
                    <a:pt x="243" y="722"/>
                  </a:lnTo>
                  <a:lnTo>
                    <a:pt x="247" y="721"/>
                  </a:lnTo>
                  <a:lnTo>
                    <a:pt x="252" y="721"/>
                  </a:lnTo>
                  <a:lnTo>
                    <a:pt x="248" y="720"/>
                  </a:lnTo>
                  <a:lnTo>
                    <a:pt x="250" y="718"/>
                  </a:lnTo>
                  <a:lnTo>
                    <a:pt x="251" y="712"/>
                  </a:lnTo>
                  <a:lnTo>
                    <a:pt x="256" y="710"/>
                  </a:lnTo>
                  <a:lnTo>
                    <a:pt x="259" y="712"/>
                  </a:lnTo>
                  <a:lnTo>
                    <a:pt x="257" y="709"/>
                  </a:lnTo>
                  <a:lnTo>
                    <a:pt x="254" y="708"/>
                  </a:lnTo>
                  <a:lnTo>
                    <a:pt x="257" y="706"/>
                  </a:lnTo>
                  <a:lnTo>
                    <a:pt x="260" y="705"/>
                  </a:lnTo>
                  <a:lnTo>
                    <a:pt x="263" y="702"/>
                  </a:lnTo>
                  <a:lnTo>
                    <a:pt x="262" y="699"/>
                  </a:lnTo>
                  <a:lnTo>
                    <a:pt x="264" y="697"/>
                  </a:lnTo>
                  <a:lnTo>
                    <a:pt x="266" y="699"/>
                  </a:lnTo>
                  <a:lnTo>
                    <a:pt x="264" y="696"/>
                  </a:lnTo>
                  <a:lnTo>
                    <a:pt x="268" y="698"/>
                  </a:lnTo>
                  <a:lnTo>
                    <a:pt x="267" y="694"/>
                  </a:lnTo>
                  <a:lnTo>
                    <a:pt x="262" y="692"/>
                  </a:lnTo>
                  <a:lnTo>
                    <a:pt x="264" y="690"/>
                  </a:lnTo>
                  <a:lnTo>
                    <a:pt x="268" y="693"/>
                  </a:lnTo>
                  <a:lnTo>
                    <a:pt x="267" y="690"/>
                  </a:lnTo>
                  <a:lnTo>
                    <a:pt x="273" y="691"/>
                  </a:lnTo>
                  <a:lnTo>
                    <a:pt x="277" y="695"/>
                  </a:lnTo>
                  <a:lnTo>
                    <a:pt x="276" y="693"/>
                  </a:lnTo>
                  <a:lnTo>
                    <a:pt x="276" y="690"/>
                  </a:lnTo>
                  <a:lnTo>
                    <a:pt x="271" y="689"/>
                  </a:lnTo>
                  <a:lnTo>
                    <a:pt x="272" y="686"/>
                  </a:lnTo>
                  <a:lnTo>
                    <a:pt x="276" y="685"/>
                  </a:lnTo>
                  <a:lnTo>
                    <a:pt x="279" y="684"/>
                  </a:lnTo>
                  <a:lnTo>
                    <a:pt x="282" y="685"/>
                  </a:lnTo>
                  <a:lnTo>
                    <a:pt x="281" y="682"/>
                  </a:lnTo>
                  <a:lnTo>
                    <a:pt x="282" y="680"/>
                  </a:lnTo>
                  <a:lnTo>
                    <a:pt x="281" y="677"/>
                  </a:lnTo>
                  <a:lnTo>
                    <a:pt x="282" y="674"/>
                  </a:lnTo>
                  <a:lnTo>
                    <a:pt x="286" y="676"/>
                  </a:lnTo>
                  <a:lnTo>
                    <a:pt x="286" y="679"/>
                  </a:lnTo>
                  <a:lnTo>
                    <a:pt x="288" y="681"/>
                  </a:lnTo>
                  <a:lnTo>
                    <a:pt x="291" y="684"/>
                  </a:lnTo>
                  <a:lnTo>
                    <a:pt x="290" y="688"/>
                  </a:lnTo>
                  <a:lnTo>
                    <a:pt x="294" y="688"/>
                  </a:lnTo>
                  <a:lnTo>
                    <a:pt x="298" y="689"/>
                  </a:lnTo>
                  <a:lnTo>
                    <a:pt x="297" y="692"/>
                  </a:lnTo>
                  <a:lnTo>
                    <a:pt x="295" y="695"/>
                  </a:lnTo>
                  <a:lnTo>
                    <a:pt x="293" y="700"/>
                  </a:lnTo>
                  <a:lnTo>
                    <a:pt x="296" y="695"/>
                  </a:lnTo>
                  <a:lnTo>
                    <a:pt x="299" y="693"/>
                  </a:lnTo>
                  <a:lnTo>
                    <a:pt x="300" y="688"/>
                  </a:lnTo>
                  <a:lnTo>
                    <a:pt x="303" y="687"/>
                  </a:lnTo>
                  <a:lnTo>
                    <a:pt x="308" y="686"/>
                  </a:lnTo>
                  <a:lnTo>
                    <a:pt x="301" y="686"/>
                  </a:lnTo>
                  <a:lnTo>
                    <a:pt x="302" y="683"/>
                  </a:lnTo>
                  <a:lnTo>
                    <a:pt x="305" y="681"/>
                  </a:lnTo>
                  <a:lnTo>
                    <a:pt x="304" y="679"/>
                  </a:lnTo>
                  <a:lnTo>
                    <a:pt x="307" y="678"/>
                  </a:lnTo>
                  <a:lnTo>
                    <a:pt x="310" y="677"/>
                  </a:lnTo>
                  <a:lnTo>
                    <a:pt x="314" y="675"/>
                  </a:lnTo>
                  <a:lnTo>
                    <a:pt x="310" y="674"/>
                  </a:lnTo>
                  <a:lnTo>
                    <a:pt x="309" y="672"/>
                  </a:lnTo>
                  <a:lnTo>
                    <a:pt x="306" y="674"/>
                  </a:lnTo>
                  <a:lnTo>
                    <a:pt x="306" y="677"/>
                  </a:lnTo>
                  <a:lnTo>
                    <a:pt x="303" y="675"/>
                  </a:lnTo>
                  <a:lnTo>
                    <a:pt x="302" y="672"/>
                  </a:lnTo>
                  <a:lnTo>
                    <a:pt x="301" y="669"/>
                  </a:lnTo>
                  <a:lnTo>
                    <a:pt x="299" y="666"/>
                  </a:lnTo>
                  <a:lnTo>
                    <a:pt x="300" y="664"/>
                  </a:lnTo>
                  <a:lnTo>
                    <a:pt x="303" y="663"/>
                  </a:lnTo>
                  <a:lnTo>
                    <a:pt x="305" y="661"/>
                  </a:lnTo>
                  <a:lnTo>
                    <a:pt x="307" y="661"/>
                  </a:lnTo>
                  <a:lnTo>
                    <a:pt x="305" y="658"/>
                  </a:lnTo>
                  <a:lnTo>
                    <a:pt x="315" y="657"/>
                  </a:lnTo>
                  <a:lnTo>
                    <a:pt x="310" y="654"/>
                  </a:lnTo>
                  <a:lnTo>
                    <a:pt x="315" y="652"/>
                  </a:lnTo>
                  <a:lnTo>
                    <a:pt x="312" y="652"/>
                  </a:lnTo>
                  <a:lnTo>
                    <a:pt x="309" y="651"/>
                  </a:lnTo>
                  <a:lnTo>
                    <a:pt x="311" y="650"/>
                  </a:lnTo>
                  <a:lnTo>
                    <a:pt x="313" y="648"/>
                  </a:lnTo>
                  <a:lnTo>
                    <a:pt x="315" y="646"/>
                  </a:lnTo>
                  <a:lnTo>
                    <a:pt x="320" y="643"/>
                  </a:lnTo>
                  <a:lnTo>
                    <a:pt x="323" y="642"/>
                  </a:lnTo>
                  <a:lnTo>
                    <a:pt x="326" y="640"/>
                  </a:lnTo>
                  <a:lnTo>
                    <a:pt x="332" y="641"/>
                  </a:lnTo>
                  <a:lnTo>
                    <a:pt x="329" y="638"/>
                  </a:lnTo>
                  <a:lnTo>
                    <a:pt x="326" y="638"/>
                  </a:lnTo>
                  <a:lnTo>
                    <a:pt x="320" y="640"/>
                  </a:lnTo>
                  <a:lnTo>
                    <a:pt x="312" y="646"/>
                  </a:lnTo>
                  <a:lnTo>
                    <a:pt x="308" y="649"/>
                  </a:lnTo>
                  <a:lnTo>
                    <a:pt x="305" y="654"/>
                  </a:lnTo>
                  <a:lnTo>
                    <a:pt x="301" y="657"/>
                  </a:lnTo>
                  <a:lnTo>
                    <a:pt x="299" y="659"/>
                  </a:lnTo>
                  <a:lnTo>
                    <a:pt x="294" y="662"/>
                  </a:lnTo>
                  <a:lnTo>
                    <a:pt x="297" y="659"/>
                  </a:lnTo>
                  <a:lnTo>
                    <a:pt x="300" y="655"/>
                  </a:lnTo>
                  <a:lnTo>
                    <a:pt x="297" y="655"/>
                  </a:lnTo>
                  <a:lnTo>
                    <a:pt x="294" y="654"/>
                  </a:lnTo>
                  <a:lnTo>
                    <a:pt x="304" y="650"/>
                  </a:lnTo>
                  <a:lnTo>
                    <a:pt x="310" y="646"/>
                  </a:lnTo>
                  <a:lnTo>
                    <a:pt x="307" y="646"/>
                  </a:lnTo>
                  <a:lnTo>
                    <a:pt x="293" y="650"/>
                  </a:lnTo>
                  <a:lnTo>
                    <a:pt x="299" y="643"/>
                  </a:lnTo>
                  <a:lnTo>
                    <a:pt x="304" y="646"/>
                  </a:lnTo>
                  <a:lnTo>
                    <a:pt x="307" y="644"/>
                  </a:lnTo>
                  <a:lnTo>
                    <a:pt x="302" y="642"/>
                  </a:lnTo>
                  <a:lnTo>
                    <a:pt x="305" y="640"/>
                  </a:lnTo>
                  <a:lnTo>
                    <a:pt x="308" y="641"/>
                  </a:lnTo>
                  <a:lnTo>
                    <a:pt x="311" y="640"/>
                  </a:lnTo>
                  <a:lnTo>
                    <a:pt x="313" y="639"/>
                  </a:lnTo>
                  <a:lnTo>
                    <a:pt x="315" y="634"/>
                  </a:lnTo>
                  <a:lnTo>
                    <a:pt x="317" y="632"/>
                  </a:lnTo>
                  <a:lnTo>
                    <a:pt x="321" y="630"/>
                  </a:lnTo>
                  <a:lnTo>
                    <a:pt x="324" y="631"/>
                  </a:lnTo>
                  <a:lnTo>
                    <a:pt x="327" y="631"/>
                  </a:lnTo>
                  <a:lnTo>
                    <a:pt x="330" y="635"/>
                  </a:lnTo>
                  <a:lnTo>
                    <a:pt x="331" y="631"/>
                  </a:lnTo>
                  <a:lnTo>
                    <a:pt x="334" y="630"/>
                  </a:lnTo>
                  <a:lnTo>
                    <a:pt x="337" y="628"/>
                  </a:lnTo>
                  <a:lnTo>
                    <a:pt x="340" y="627"/>
                  </a:lnTo>
                  <a:lnTo>
                    <a:pt x="342" y="625"/>
                  </a:lnTo>
                  <a:lnTo>
                    <a:pt x="347" y="623"/>
                  </a:lnTo>
                  <a:lnTo>
                    <a:pt x="349" y="621"/>
                  </a:lnTo>
                  <a:lnTo>
                    <a:pt x="351" y="618"/>
                  </a:lnTo>
                  <a:lnTo>
                    <a:pt x="353" y="615"/>
                  </a:lnTo>
                  <a:lnTo>
                    <a:pt x="354" y="613"/>
                  </a:lnTo>
                  <a:lnTo>
                    <a:pt x="359" y="606"/>
                  </a:lnTo>
                  <a:lnTo>
                    <a:pt x="356" y="608"/>
                  </a:lnTo>
                  <a:lnTo>
                    <a:pt x="349" y="617"/>
                  </a:lnTo>
                  <a:lnTo>
                    <a:pt x="345" y="620"/>
                  </a:lnTo>
                  <a:lnTo>
                    <a:pt x="340" y="622"/>
                  </a:lnTo>
                  <a:lnTo>
                    <a:pt x="338" y="619"/>
                  </a:lnTo>
                  <a:lnTo>
                    <a:pt x="341" y="618"/>
                  </a:lnTo>
                  <a:lnTo>
                    <a:pt x="340" y="616"/>
                  </a:lnTo>
                  <a:lnTo>
                    <a:pt x="338" y="615"/>
                  </a:lnTo>
                  <a:lnTo>
                    <a:pt x="340" y="613"/>
                  </a:lnTo>
                  <a:lnTo>
                    <a:pt x="343" y="612"/>
                  </a:lnTo>
                  <a:lnTo>
                    <a:pt x="349" y="612"/>
                  </a:lnTo>
                  <a:lnTo>
                    <a:pt x="346" y="611"/>
                  </a:lnTo>
                  <a:lnTo>
                    <a:pt x="343" y="611"/>
                  </a:lnTo>
                  <a:lnTo>
                    <a:pt x="340" y="610"/>
                  </a:lnTo>
                  <a:lnTo>
                    <a:pt x="336" y="611"/>
                  </a:lnTo>
                  <a:lnTo>
                    <a:pt x="334" y="613"/>
                  </a:lnTo>
                  <a:lnTo>
                    <a:pt x="336" y="608"/>
                  </a:lnTo>
                  <a:lnTo>
                    <a:pt x="339" y="607"/>
                  </a:lnTo>
                  <a:lnTo>
                    <a:pt x="341" y="604"/>
                  </a:lnTo>
                  <a:lnTo>
                    <a:pt x="338" y="606"/>
                  </a:lnTo>
                  <a:lnTo>
                    <a:pt x="341" y="601"/>
                  </a:lnTo>
                  <a:lnTo>
                    <a:pt x="346" y="603"/>
                  </a:lnTo>
                  <a:lnTo>
                    <a:pt x="349" y="605"/>
                  </a:lnTo>
                  <a:lnTo>
                    <a:pt x="347" y="602"/>
                  </a:lnTo>
                  <a:lnTo>
                    <a:pt x="344" y="602"/>
                  </a:lnTo>
                  <a:lnTo>
                    <a:pt x="343" y="598"/>
                  </a:lnTo>
                  <a:lnTo>
                    <a:pt x="341" y="596"/>
                  </a:lnTo>
                  <a:lnTo>
                    <a:pt x="344" y="595"/>
                  </a:lnTo>
                  <a:lnTo>
                    <a:pt x="347" y="596"/>
                  </a:lnTo>
                  <a:lnTo>
                    <a:pt x="349" y="600"/>
                  </a:lnTo>
                  <a:lnTo>
                    <a:pt x="347" y="597"/>
                  </a:lnTo>
                  <a:lnTo>
                    <a:pt x="347" y="594"/>
                  </a:lnTo>
                  <a:lnTo>
                    <a:pt x="352" y="593"/>
                  </a:lnTo>
                  <a:lnTo>
                    <a:pt x="346" y="593"/>
                  </a:lnTo>
                  <a:lnTo>
                    <a:pt x="345" y="590"/>
                  </a:lnTo>
                  <a:lnTo>
                    <a:pt x="344" y="587"/>
                  </a:lnTo>
                  <a:lnTo>
                    <a:pt x="344" y="585"/>
                  </a:lnTo>
                  <a:lnTo>
                    <a:pt x="344" y="581"/>
                  </a:lnTo>
                  <a:lnTo>
                    <a:pt x="343" y="586"/>
                  </a:lnTo>
                  <a:lnTo>
                    <a:pt x="340" y="587"/>
                  </a:lnTo>
                  <a:lnTo>
                    <a:pt x="341" y="585"/>
                  </a:lnTo>
                  <a:lnTo>
                    <a:pt x="342" y="582"/>
                  </a:lnTo>
                  <a:lnTo>
                    <a:pt x="340" y="586"/>
                  </a:lnTo>
                  <a:lnTo>
                    <a:pt x="338" y="586"/>
                  </a:lnTo>
                  <a:lnTo>
                    <a:pt x="337" y="583"/>
                  </a:lnTo>
                  <a:lnTo>
                    <a:pt x="335" y="577"/>
                  </a:lnTo>
                  <a:lnTo>
                    <a:pt x="337" y="573"/>
                  </a:lnTo>
                  <a:lnTo>
                    <a:pt x="338" y="570"/>
                  </a:lnTo>
                  <a:lnTo>
                    <a:pt x="341" y="567"/>
                  </a:lnTo>
                  <a:lnTo>
                    <a:pt x="344" y="571"/>
                  </a:lnTo>
                  <a:lnTo>
                    <a:pt x="345" y="574"/>
                  </a:lnTo>
                  <a:lnTo>
                    <a:pt x="348" y="575"/>
                  </a:lnTo>
                  <a:lnTo>
                    <a:pt x="352" y="575"/>
                  </a:lnTo>
                  <a:lnTo>
                    <a:pt x="348" y="574"/>
                  </a:lnTo>
                  <a:lnTo>
                    <a:pt x="347" y="571"/>
                  </a:lnTo>
                  <a:lnTo>
                    <a:pt x="344" y="567"/>
                  </a:lnTo>
                  <a:lnTo>
                    <a:pt x="343" y="564"/>
                  </a:lnTo>
                  <a:lnTo>
                    <a:pt x="346" y="560"/>
                  </a:lnTo>
                  <a:lnTo>
                    <a:pt x="346" y="558"/>
                  </a:lnTo>
                  <a:lnTo>
                    <a:pt x="345" y="555"/>
                  </a:lnTo>
                  <a:lnTo>
                    <a:pt x="345" y="552"/>
                  </a:lnTo>
                  <a:lnTo>
                    <a:pt x="347" y="549"/>
                  </a:lnTo>
                  <a:lnTo>
                    <a:pt x="351" y="545"/>
                  </a:lnTo>
                  <a:lnTo>
                    <a:pt x="353" y="545"/>
                  </a:lnTo>
                  <a:lnTo>
                    <a:pt x="356" y="546"/>
                  </a:lnTo>
                  <a:lnTo>
                    <a:pt x="357" y="549"/>
                  </a:lnTo>
                  <a:lnTo>
                    <a:pt x="361" y="550"/>
                  </a:lnTo>
                  <a:lnTo>
                    <a:pt x="365" y="555"/>
                  </a:lnTo>
                  <a:lnTo>
                    <a:pt x="365" y="551"/>
                  </a:lnTo>
                  <a:lnTo>
                    <a:pt x="364" y="549"/>
                  </a:lnTo>
                  <a:lnTo>
                    <a:pt x="360" y="547"/>
                  </a:lnTo>
                  <a:lnTo>
                    <a:pt x="358" y="546"/>
                  </a:lnTo>
                  <a:lnTo>
                    <a:pt x="357" y="541"/>
                  </a:lnTo>
                  <a:lnTo>
                    <a:pt x="357" y="537"/>
                  </a:lnTo>
                  <a:lnTo>
                    <a:pt x="347" y="538"/>
                  </a:lnTo>
                  <a:lnTo>
                    <a:pt x="349" y="533"/>
                  </a:lnTo>
                  <a:lnTo>
                    <a:pt x="353" y="530"/>
                  </a:lnTo>
                  <a:lnTo>
                    <a:pt x="360" y="528"/>
                  </a:lnTo>
                  <a:lnTo>
                    <a:pt x="364" y="526"/>
                  </a:lnTo>
                  <a:lnTo>
                    <a:pt x="366" y="525"/>
                  </a:lnTo>
                  <a:lnTo>
                    <a:pt x="369" y="521"/>
                  </a:lnTo>
                  <a:lnTo>
                    <a:pt x="377" y="519"/>
                  </a:lnTo>
                  <a:lnTo>
                    <a:pt x="377" y="523"/>
                  </a:lnTo>
                  <a:lnTo>
                    <a:pt x="379" y="524"/>
                  </a:lnTo>
                  <a:lnTo>
                    <a:pt x="378" y="527"/>
                  </a:lnTo>
                  <a:lnTo>
                    <a:pt x="378" y="530"/>
                  </a:lnTo>
                  <a:lnTo>
                    <a:pt x="381" y="527"/>
                  </a:lnTo>
                  <a:lnTo>
                    <a:pt x="385" y="526"/>
                  </a:lnTo>
                  <a:lnTo>
                    <a:pt x="389" y="527"/>
                  </a:lnTo>
                  <a:lnTo>
                    <a:pt x="387" y="524"/>
                  </a:lnTo>
                  <a:lnTo>
                    <a:pt x="384" y="525"/>
                  </a:lnTo>
                  <a:lnTo>
                    <a:pt x="381" y="524"/>
                  </a:lnTo>
                  <a:lnTo>
                    <a:pt x="382" y="521"/>
                  </a:lnTo>
                  <a:lnTo>
                    <a:pt x="386" y="518"/>
                  </a:lnTo>
                  <a:lnTo>
                    <a:pt x="386" y="522"/>
                  </a:lnTo>
                  <a:lnTo>
                    <a:pt x="389" y="520"/>
                  </a:lnTo>
                  <a:lnTo>
                    <a:pt x="395" y="518"/>
                  </a:lnTo>
                  <a:lnTo>
                    <a:pt x="396" y="515"/>
                  </a:lnTo>
                  <a:lnTo>
                    <a:pt x="400" y="512"/>
                  </a:lnTo>
                  <a:lnTo>
                    <a:pt x="401" y="508"/>
                  </a:lnTo>
                  <a:lnTo>
                    <a:pt x="397" y="511"/>
                  </a:lnTo>
                  <a:lnTo>
                    <a:pt x="394" y="512"/>
                  </a:lnTo>
                  <a:lnTo>
                    <a:pt x="393" y="515"/>
                  </a:lnTo>
                  <a:lnTo>
                    <a:pt x="387" y="515"/>
                  </a:lnTo>
                  <a:lnTo>
                    <a:pt x="384" y="516"/>
                  </a:lnTo>
                  <a:lnTo>
                    <a:pt x="381" y="519"/>
                  </a:lnTo>
                  <a:lnTo>
                    <a:pt x="381" y="516"/>
                  </a:lnTo>
                  <a:lnTo>
                    <a:pt x="376" y="517"/>
                  </a:lnTo>
                  <a:lnTo>
                    <a:pt x="373" y="519"/>
                  </a:lnTo>
                  <a:lnTo>
                    <a:pt x="370" y="519"/>
                  </a:lnTo>
                  <a:lnTo>
                    <a:pt x="365" y="523"/>
                  </a:lnTo>
                  <a:lnTo>
                    <a:pt x="360" y="526"/>
                  </a:lnTo>
                  <a:lnTo>
                    <a:pt x="361" y="522"/>
                  </a:lnTo>
                  <a:lnTo>
                    <a:pt x="362" y="519"/>
                  </a:lnTo>
                  <a:lnTo>
                    <a:pt x="369" y="514"/>
                  </a:lnTo>
                  <a:lnTo>
                    <a:pt x="376" y="514"/>
                  </a:lnTo>
                  <a:lnTo>
                    <a:pt x="372" y="512"/>
                  </a:lnTo>
                  <a:lnTo>
                    <a:pt x="372" y="509"/>
                  </a:lnTo>
                  <a:lnTo>
                    <a:pt x="370" y="508"/>
                  </a:lnTo>
                  <a:lnTo>
                    <a:pt x="370" y="511"/>
                  </a:lnTo>
                  <a:lnTo>
                    <a:pt x="366" y="514"/>
                  </a:lnTo>
                  <a:lnTo>
                    <a:pt x="363" y="514"/>
                  </a:lnTo>
                  <a:lnTo>
                    <a:pt x="361" y="513"/>
                  </a:lnTo>
                  <a:lnTo>
                    <a:pt x="358" y="513"/>
                  </a:lnTo>
                  <a:lnTo>
                    <a:pt x="357" y="508"/>
                  </a:lnTo>
                  <a:lnTo>
                    <a:pt x="362" y="505"/>
                  </a:lnTo>
                  <a:lnTo>
                    <a:pt x="363" y="503"/>
                  </a:lnTo>
                  <a:lnTo>
                    <a:pt x="360" y="499"/>
                  </a:lnTo>
                  <a:lnTo>
                    <a:pt x="363" y="499"/>
                  </a:lnTo>
                  <a:lnTo>
                    <a:pt x="359" y="495"/>
                  </a:lnTo>
                  <a:lnTo>
                    <a:pt x="355" y="493"/>
                  </a:lnTo>
                  <a:lnTo>
                    <a:pt x="360" y="491"/>
                  </a:lnTo>
                  <a:lnTo>
                    <a:pt x="363" y="493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70" y="499"/>
                  </a:lnTo>
                  <a:lnTo>
                    <a:pt x="367" y="498"/>
                  </a:lnTo>
                  <a:lnTo>
                    <a:pt x="367" y="495"/>
                  </a:lnTo>
                  <a:lnTo>
                    <a:pt x="368" y="491"/>
                  </a:lnTo>
                  <a:lnTo>
                    <a:pt x="372" y="491"/>
                  </a:lnTo>
                  <a:lnTo>
                    <a:pt x="377" y="492"/>
                  </a:lnTo>
                  <a:lnTo>
                    <a:pt x="381" y="493"/>
                  </a:lnTo>
                  <a:lnTo>
                    <a:pt x="374" y="489"/>
                  </a:lnTo>
                  <a:lnTo>
                    <a:pt x="375" y="487"/>
                  </a:lnTo>
                  <a:lnTo>
                    <a:pt x="378" y="484"/>
                  </a:lnTo>
                  <a:lnTo>
                    <a:pt x="374" y="485"/>
                  </a:lnTo>
                  <a:lnTo>
                    <a:pt x="372" y="489"/>
                  </a:lnTo>
                  <a:lnTo>
                    <a:pt x="368" y="489"/>
                  </a:lnTo>
                  <a:lnTo>
                    <a:pt x="366" y="490"/>
                  </a:lnTo>
                  <a:lnTo>
                    <a:pt x="364" y="490"/>
                  </a:lnTo>
                  <a:lnTo>
                    <a:pt x="365" y="486"/>
                  </a:lnTo>
                  <a:lnTo>
                    <a:pt x="368" y="483"/>
                  </a:lnTo>
                  <a:lnTo>
                    <a:pt x="365" y="483"/>
                  </a:lnTo>
                  <a:lnTo>
                    <a:pt x="362" y="481"/>
                  </a:lnTo>
                  <a:lnTo>
                    <a:pt x="365" y="481"/>
                  </a:lnTo>
                  <a:lnTo>
                    <a:pt x="368" y="481"/>
                  </a:lnTo>
                  <a:lnTo>
                    <a:pt x="371" y="480"/>
                  </a:lnTo>
                  <a:lnTo>
                    <a:pt x="375" y="481"/>
                  </a:lnTo>
                  <a:lnTo>
                    <a:pt x="373" y="478"/>
                  </a:lnTo>
                  <a:lnTo>
                    <a:pt x="365" y="476"/>
                  </a:lnTo>
                  <a:lnTo>
                    <a:pt x="373" y="475"/>
                  </a:lnTo>
                  <a:lnTo>
                    <a:pt x="381" y="476"/>
                  </a:lnTo>
                  <a:lnTo>
                    <a:pt x="385" y="474"/>
                  </a:lnTo>
                  <a:lnTo>
                    <a:pt x="388" y="472"/>
                  </a:lnTo>
                  <a:lnTo>
                    <a:pt x="381" y="472"/>
                  </a:lnTo>
                  <a:lnTo>
                    <a:pt x="378" y="475"/>
                  </a:lnTo>
                  <a:lnTo>
                    <a:pt x="375" y="474"/>
                  </a:lnTo>
                  <a:lnTo>
                    <a:pt x="376" y="471"/>
                  </a:lnTo>
                  <a:lnTo>
                    <a:pt x="382" y="471"/>
                  </a:lnTo>
                  <a:lnTo>
                    <a:pt x="376" y="469"/>
                  </a:lnTo>
                  <a:lnTo>
                    <a:pt x="377" y="466"/>
                  </a:lnTo>
                  <a:lnTo>
                    <a:pt x="380" y="466"/>
                  </a:lnTo>
                  <a:lnTo>
                    <a:pt x="383" y="467"/>
                  </a:lnTo>
                  <a:lnTo>
                    <a:pt x="392" y="467"/>
                  </a:lnTo>
                  <a:lnTo>
                    <a:pt x="384" y="465"/>
                  </a:lnTo>
                  <a:lnTo>
                    <a:pt x="381" y="464"/>
                  </a:lnTo>
                  <a:lnTo>
                    <a:pt x="380" y="461"/>
                  </a:lnTo>
                  <a:lnTo>
                    <a:pt x="378" y="458"/>
                  </a:lnTo>
                  <a:lnTo>
                    <a:pt x="375" y="458"/>
                  </a:lnTo>
                  <a:lnTo>
                    <a:pt x="375" y="455"/>
                  </a:lnTo>
                  <a:lnTo>
                    <a:pt x="382" y="454"/>
                  </a:lnTo>
                  <a:lnTo>
                    <a:pt x="385" y="451"/>
                  </a:lnTo>
                  <a:lnTo>
                    <a:pt x="388" y="448"/>
                  </a:lnTo>
                  <a:lnTo>
                    <a:pt x="388" y="451"/>
                  </a:lnTo>
                  <a:lnTo>
                    <a:pt x="389" y="455"/>
                  </a:lnTo>
                  <a:lnTo>
                    <a:pt x="391" y="452"/>
                  </a:lnTo>
                  <a:lnTo>
                    <a:pt x="393" y="448"/>
                  </a:lnTo>
                  <a:lnTo>
                    <a:pt x="392" y="445"/>
                  </a:lnTo>
                  <a:lnTo>
                    <a:pt x="393" y="441"/>
                  </a:lnTo>
                  <a:lnTo>
                    <a:pt x="394" y="445"/>
                  </a:lnTo>
                  <a:lnTo>
                    <a:pt x="395" y="448"/>
                  </a:lnTo>
                  <a:lnTo>
                    <a:pt x="399" y="449"/>
                  </a:lnTo>
                  <a:lnTo>
                    <a:pt x="401" y="445"/>
                  </a:lnTo>
                  <a:lnTo>
                    <a:pt x="401" y="441"/>
                  </a:lnTo>
                  <a:lnTo>
                    <a:pt x="406" y="440"/>
                  </a:lnTo>
                  <a:lnTo>
                    <a:pt x="410" y="441"/>
                  </a:lnTo>
                  <a:lnTo>
                    <a:pt x="411" y="445"/>
                  </a:lnTo>
                  <a:lnTo>
                    <a:pt x="413" y="441"/>
                  </a:lnTo>
                  <a:lnTo>
                    <a:pt x="409" y="440"/>
                  </a:lnTo>
                  <a:lnTo>
                    <a:pt x="405" y="439"/>
                  </a:lnTo>
                  <a:lnTo>
                    <a:pt x="402" y="439"/>
                  </a:lnTo>
                  <a:lnTo>
                    <a:pt x="402" y="436"/>
                  </a:lnTo>
                  <a:lnTo>
                    <a:pt x="402" y="433"/>
                  </a:lnTo>
                  <a:lnTo>
                    <a:pt x="407" y="431"/>
                  </a:lnTo>
                  <a:lnTo>
                    <a:pt x="406" y="434"/>
                  </a:lnTo>
                  <a:lnTo>
                    <a:pt x="415" y="431"/>
                  </a:lnTo>
                  <a:lnTo>
                    <a:pt x="417" y="434"/>
                  </a:lnTo>
                  <a:lnTo>
                    <a:pt x="417" y="431"/>
                  </a:lnTo>
                  <a:lnTo>
                    <a:pt x="414" y="429"/>
                  </a:lnTo>
                  <a:lnTo>
                    <a:pt x="409" y="429"/>
                  </a:lnTo>
                  <a:lnTo>
                    <a:pt x="413" y="427"/>
                  </a:lnTo>
                  <a:lnTo>
                    <a:pt x="417" y="426"/>
                  </a:lnTo>
                  <a:lnTo>
                    <a:pt x="422" y="426"/>
                  </a:lnTo>
                  <a:lnTo>
                    <a:pt x="425" y="425"/>
                  </a:lnTo>
                  <a:lnTo>
                    <a:pt x="424" y="429"/>
                  </a:lnTo>
                  <a:lnTo>
                    <a:pt x="423" y="432"/>
                  </a:lnTo>
                  <a:lnTo>
                    <a:pt x="427" y="435"/>
                  </a:lnTo>
                  <a:lnTo>
                    <a:pt x="426" y="433"/>
                  </a:lnTo>
                  <a:lnTo>
                    <a:pt x="427" y="426"/>
                  </a:lnTo>
                  <a:lnTo>
                    <a:pt x="429" y="425"/>
                  </a:lnTo>
                  <a:lnTo>
                    <a:pt x="434" y="426"/>
                  </a:lnTo>
                  <a:lnTo>
                    <a:pt x="437" y="428"/>
                  </a:lnTo>
                  <a:lnTo>
                    <a:pt x="439" y="428"/>
                  </a:lnTo>
                  <a:lnTo>
                    <a:pt x="441" y="434"/>
                  </a:lnTo>
                  <a:lnTo>
                    <a:pt x="443" y="436"/>
                  </a:lnTo>
                  <a:lnTo>
                    <a:pt x="445" y="437"/>
                  </a:lnTo>
                  <a:lnTo>
                    <a:pt x="443" y="432"/>
                  </a:lnTo>
                  <a:lnTo>
                    <a:pt x="444" y="429"/>
                  </a:lnTo>
                  <a:lnTo>
                    <a:pt x="441" y="426"/>
                  </a:lnTo>
                  <a:lnTo>
                    <a:pt x="443" y="424"/>
                  </a:lnTo>
                  <a:lnTo>
                    <a:pt x="452" y="427"/>
                  </a:lnTo>
                  <a:lnTo>
                    <a:pt x="451" y="424"/>
                  </a:lnTo>
                  <a:lnTo>
                    <a:pt x="448" y="424"/>
                  </a:lnTo>
                  <a:lnTo>
                    <a:pt x="441" y="422"/>
                  </a:lnTo>
                  <a:lnTo>
                    <a:pt x="437" y="424"/>
                  </a:lnTo>
                  <a:lnTo>
                    <a:pt x="436" y="421"/>
                  </a:lnTo>
                  <a:lnTo>
                    <a:pt x="428" y="422"/>
                  </a:lnTo>
                  <a:lnTo>
                    <a:pt x="431" y="416"/>
                  </a:lnTo>
                  <a:lnTo>
                    <a:pt x="428" y="417"/>
                  </a:lnTo>
                  <a:lnTo>
                    <a:pt x="423" y="420"/>
                  </a:lnTo>
                  <a:lnTo>
                    <a:pt x="418" y="420"/>
                  </a:lnTo>
                  <a:lnTo>
                    <a:pt x="414" y="425"/>
                  </a:lnTo>
                  <a:lnTo>
                    <a:pt x="415" y="421"/>
                  </a:lnTo>
                  <a:lnTo>
                    <a:pt x="412" y="421"/>
                  </a:lnTo>
                  <a:lnTo>
                    <a:pt x="405" y="423"/>
                  </a:lnTo>
                  <a:lnTo>
                    <a:pt x="402" y="424"/>
                  </a:lnTo>
                  <a:lnTo>
                    <a:pt x="404" y="422"/>
                  </a:lnTo>
                  <a:lnTo>
                    <a:pt x="406" y="419"/>
                  </a:lnTo>
                  <a:lnTo>
                    <a:pt x="407" y="416"/>
                  </a:lnTo>
                  <a:lnTo>
                    <a:pt x="411" y="411"/>
                  </a:lnTo>
                  <a:lnTo>
                    <a:pt x="411" y="408"/>
                  </a:lnTo>
                  <a:lnTo>
                    <a:pt x="416" y="407"/>
                  </a:lnTo>
                  <a:lnTo>
                    <a:pt x="418" y="410"/>
                  </a:lnTo>
                  <a:lnTo>
                    <a:pt x="422" y="407"/>
                  </a:lnTo>
                  <a:lnTo>
                    <a:pt x="424" y="406"/>
                  </a:lnTo>
                  <a:lnTo>
                    <a:pt x="426" y="403"/>
                  </a:lnTo>
                  <a:lnTo>
                    <a:pt x="422" y="404"/>
                  </a:lnTo>
                  <a:lnTo>
                    <a:pt x="418" y="404"/>
                  </a:lnTo>
                  <a:lnTo>
                    <a:pt x="415" y="400"/>
                  </a:lnTo>
                  <a:lnTo>
                    <a:pt x="417" y="397"/>
                  </a:lnTo>
                  <a:lnTo>
                    <a:pt x="423" y="392"/>
                  </a:lnTo>
                  <a:lnTo>
                    <a:pt x="426" y="392"/>
                  </a:lnTo>
                  <a:lnTo>
                    <a:pt x="430" y="395"/>
                  </a:lnTo>
                  <a:lnTo>
                    <a:pt x="426" y="394"/>
                  </a:lnTo>
                  <a:lnTo>
                    <a:pt x="425" y="397"/>
                  </a:lnTo>
                  <a:lnTo>
                    <a:pt x="425" y="400"/>
                  </a:lnTo>
                  <a:lnTo>
                    <a:pt x="420" y="400"/>
                  </a:lnTo>
                  <a:lnTo>
                    <a:pt x="424" y="402"/>
                  </a:lnTo>
                  <a:lnTo>
                    <a:pt x="427" y="399"/>
                  </a:lnTo>
                  <a:lnTo>
                    <a:pt x="430" y="396"/>
                  </a:lnTo>
                  <a:lnTo>
                    <a:pt x="432" y="399"/>
                  </a:lnTo>
                  <a:lnTo>
                    <a:pt x="430" y="403"/>
                  </a:lnTo>
                  <a:lnTo>
                    <a:pt x="432" y="401"/>
                  </a:lnTo>
                  <a:lnTo>
                    <a:pt x="437" y="399"/>
                  </a:lnTo>
                  <a:lnTo>
                    <a:pt x="441" y="401"/>
                  </a:lnTo>
                  <a:lnTo>
                    <a:pt x="442" y="404"/>
                  </a:lnTo>
                  <a:lnTo>
                    <a:pt x="444" y="408"/>
                  </a:lnTo>
                  <a:lnTo>
                    <a:pt x="445" y="411"/>
                  </a:lnTo>
                  <a:lnTo>
                    <a:pt x="447" y="414"/>
                  </a:lnTo>
                  <a:lnTo>
                    <a:pt x="447" y="417"/>
                  </a:lnTo>
                  <a:lnTo>
                    <a:pt x="451" y="415"/>
                  </a:lnTo>
                  <a:lnTo>
                    <a:pt x="448" y="413"/>
                  </a:lnTo>
                  <a:lnTo>
                    <a:pt x="447" y="410"/>
                  </a:lnTo>
                  <a:lnTo>
                    <a:pt x="446" y="407"/>
                  </a:lnTo>
                  <a:lnTo>
                    <a:pt x="443" y="404"/>
                  </a:lnTo>
                  <a:lnTo>
                    <a:pt x="445" y="402"/>
                  </a:lnTo>
                  <a:lnTo>
                    <a:pt x="445" y="396"/>
                  </a:lnTo>
                  <a:lnTo>
                    <a:pt x="452" y="392"/>
                  </a:lnTo>
                  <a:lnTo>
                    <a:pt x="456" y="391"/>
                  </a:lnTo>
                  <a:lnTo>
                    <a:pt x="447" y="392"/>
                  </a:lnTo>
                  <a:lnTo>
                    <a:pt x="444" y="396"/>
                  </a:lnTo>
                  <a:lnTo>
                    <a:pt x="433" y="396"/>
                  </a:lnTo>
                  <a:lnTo>
                    <a:pt x="433" y="391"/>
                  </a:lnTo>
                  <a:lnTo>
                    <a:pt x="437" y="390"/>
                  </a:lnTo>
                  <a:lnTo>
                    <a:pt x="440" y="390"/>
                  </a:lnTo>
                  <a:lnTo>
                    <a:pt x="438" y="388"/>
                  </a:lnTo>
                  <a:lnTo>
                    <a:pt x="435" y="388"/>
                  </a:lnTo>
                  <a:lnTo>
                    <a:pt x="431" y="388"/>
                  </a:lnTo>
                  <a:lnTo>
                    <a:pt x="435" y="381"/>
                  </a:lnTo>
                  <a:lnTo>
                    <a:pt x="433" y="378"/>
                  </a:lnTo>
                  <a:lnTo>
                    <a:pt x="436" y="379"/>
                  </a:lnTo>
                  <a:lnTo>
                    <a:pt x="442" y="381"/>
                  </a:lnTo>
                  <a:lnTo>
                    <a:pt x="446" y="381"/>
                  </a:lnTo>
                  <a:lnTo>
                    <a:pt x="443" y="379"/>
                  </a:lnTo>
                  <a:lnTo>
                    <a:pt x="440" y="379"/>
                  </a:lnTo>
                  <a:lnTo>
                    <a:pt x="437" y="376"/>
                  </a:lnTo>
                  <a:lnTo>
                    <a:pt x="443" y="373"/>
                  </a:lnTo>
                  <a:lnTo>
                    <a:pt x="446" y="376"/>
                  </a:lnTo>
                  <a:lnTo>
                    <a:pt x="451" y="380"/>
                  </a:lnTo>
                  <a:lnTo>
                    <a:pt x="446" y="372"/>
                  </a:lnTo>
                  <a:lnTo>
                    <a:pt x="446" y="370"/>
                  </a:lnTo>
                  <a:lnTo>
                    <a:pt x="444" y="371"/>
                  </a:lnTo>
                  <a:lnTo>
                    <a:pt x="436" y="370"/>
                  </a:lnTo>
                  <a:lnTo>
                    <a:pt x="437" y="366"/>
                  </a:lnTo>
                  <a:lnTo>
                    <a:pt x="437" y="364"/>
                  </a:lnTo>
                  <a:lnTo>
                    <a:pt x="436" y="367"/>
                  </a:lnTo>
                  <a:lnTo>
                    <a:pt x="435" y="364"/>
                  </a:lnTo>
                  <a:lnTo>
                    <a:pt x="435" y="368"/>
                  </a:lnTo>
                  <a:lnTo>
                    <a:pt x="433" y="372"/>
                  </a:lnTo>
                  <a:lnTo>
                    <a:pt x="432" y="375"/>
                  </a:lnTo>
                  <a:lnTo>
                    <a:pt x="429" y="379"/>
                  </a:lnTo>
                  <a:lnTo>
                    <a:pt x="424" y="382"/>
                  </a:lnTo>
                  <a:lnTo>
                    <a:pt x="421" y="384"/>
                  </a:lnTo>
                  <a:lnTo>
                    <a:pt x="417" y="386"/>
                  </a:lnTo>
                  <a:lnTo>
                    <a:pt x="414" y="386"/>
                  </a:lnTo>
                  <a:lnTo>
                    <a:pt x="418" y="381"/>
                  </a:lnTo>
                  <a:lnTo>
                    <a:pt x="415" y="380"/>
                  </a:lnTo>
                  <a:lnTo>
                    <a:pt x="418" y="378"/>
                  </a:lnTo>
                  <a:lnTo>
                    <a:pt x="427" y="376"/>
                  </a:lnTo>
                  <a:lnTo>
                    <a:pt x="424" y="376"/>
                  </a:lnTo>
                  <a:lnTo>
                    <a:pt x="422" y="373"/>
                  </a:lnTo>
                  <a:lnTo>
                    <a:pt x="418" y="373"/>
                  </a:lnTo>
                  <a:lnTo>
                    <a:pt x="415" y="373"/>
                  </a:lnTo>
                  <a:lnTo>
                    <a:pt x="414" y="370"/>
                  </a:lnTo>
                  <a:lnTo>
                    <a:pt x="417" y="369"/>
                  </a:lnTo>
                  <a:lnTo>
                    <a:pt x="420" y="367"/>
                  </a:lnTo>
                  <a:lnTo>
                    <a:pt x="424" y="367"/>
                  </a:lnTo>
                  <a:lnTo>
                    <a:pt x="416" y="367"/>
                  </a:lnTo>
                  <a:lnTo>
                    <a:pt x="418" y="364"/>
                  </a:lnTo>
                  <a:lnTo>
                    <a:pt x="421" y="362"/>
                  </a:lnTo>
                  <a:lnTo>
                    <a:pt x="424" y="362"/>
                  </a:lnTo>
                  <a:lnTo>
                    <a:pt x="428" y="362"/>
                  </a:lnTo>
                  <a:lnTo>
                    <a:pt x="428" y="366"/>
                  </a:lnTo>
                  <a:lnTo>
                    <a:pt x="432" y="361"/>
                  </a:lnTo>
                  <a:lnTo>
                    <a:pt x="438" y="358"/>
                  </a:lnTo>
                  <a:lnTo>
                    <a:pt x="439" y="361"/>
                  </a:lnTo>
                  <a:lnTo>
                    <a:pt x="440" y="364"/>
                  </a:lnTo>
                  <a:lnTo>
                    <a:pt x="440" y="361"/>
                  </a:lnTo>
                  <a:lnTo>
                    <a:pt x="447" y="355"/>
                  </a:lnTo>
                  <a:lnTo>
                    <a:pt x="450" y="357"/>
                  </a:lnTo>
                  <a:lnTo>
                    <a:pt x="451" y="359"/>
                  </a:lnTo>
                  <a:lnTo>
                    <a:pt x="451" y="356"/>
                  </a:lnTo>
                  <a:lnTo>
                    <a:pt x="453" y="353"/>
                  </a:lnTo>
                  <a:lnTo>
                    <a:pt x="454" y="350"/>
                  </a:lnTo>
                  <a:lnTo>
                    <a:pt x="457" y="348"/>
                  </a:lnTo>
                  <a:lnTo>
                    <a:pt x="452" y="348"/>
                  </a:lnTo>
                  <a:lnTo>
                    <a:pt x="451" y="344"/>
                  </a:lnTo>
                  <a:lnTo>
                    <a:pt x="449" y="345"/>
                  </a:lnTo>
                  <a:lnTo>
                    <a:pt x="441" y="347"/>
                  </a:lnTo>
                  <a:lnTo>
                    <a:pt x="439" y="344"/>
                  </a:lnTo>
                  <a:lnTo>
                    <a:pt x="434" y="349"/>
                  </a:lnTo>
                  <a:lnTo>
                    <a:pt x="433" y="352"/>
                  </a:lnTo>
                  <a:lnTo>
                    <a:pt x="430" y="347"/>
                  </a:lnTo>
                  <a:lnTo>
                    <a:pt x="434" y="342"/>
                  </a:lnTo>
                  <a:lnTo>
                    <a:pt x="437" y="339"/>
                  </a:lnTo>
                  <a:lnTo>
                    <a:pt x="438" y="342"/>
                  </a:lnTo>
                  <a:lnTo>
                    <a:pt x="440" y="340"/>
                  </a:lnTo>
                  <a:lnTo>
                    <a:pt x="441" y="338"/>
                  </a:lnTo>
                  <a:lnTo>
                    <a:pt x="441" y="335"/>
                  </a:lnTo>
                  <a:lnTo>
                    <a:pt x="444" y="337"/>
                  </a:lnTo>
                  <a:lnTo>
                    <a:pt x="445" y="340"/>
                  </a:lnTo>
                  <a:lnTo>
                    <a:pt x="445" y="343"/>
                  </a:lnTo>
                  <a:lnTo>
                    <a:pt x="442" y="342"/>
                  </a:lnTo>
                  <a:lnTo>
                    <a:pt x="442" y="344"/>
                  </a:lnTo>
                  <a:lnTo>
                    <a:pt x="445" y="344"/>
                  </a:lnTo>
                  <a:lnTo>
                    <a:pt x="448" y="342"/>
                  </a:lnTo>
                  <a:lnTo>
                    <a:pt x="451" y="338"/>
                  </a:lnTo>
                  <a:lnTo>
                    <a:pt x="449" y="334"/>
                  </a:lnTo>
                  <a:lnTo>
                    <a:pt x="452" y="331"/>
                  </a:lnTo>
                  <a:lnTo>
                    <a:pt x="451" y="328"/>
                  </a:lnTo>
                  <a:lnTo>
                    <a:pt x="454" y="327"/>
                  </a:lnTo>
                  <a:lnTo>
                    <a:pt x="455" y="330"/>
                  </a:lnTo>
                  <a:lnTo>
                    <a:pt x="455" y="333"/>
                  </a:lnTo>
                  <a:lnTo>
                    <a:pt x="458" y="336"/>
                  </a:lnTo>
                  <a:lnTo>
                    <a:pt x="457" y="339"/>
                  </a:lnTo>
                  <a:lnTo>
                    <a:pt x="458" y="342"/>
                  </a:lnTo>
                  <a:lnTo>
                    <a:pt x="457" y="346"/>
                  </a:lnTo>
                  <a:lnTo>
                    <a:pt x="461" y="349"/>
                  </a:lnTo>
                  <a:lnTo>
                    <a:pt x="464" y="353"/>
                  </a:lnTo>
                  <a:lnTo>
                    <a:pt x="465" y="357"/>
                  </a:lnTo>
                  <a:lnTo>
                    <a:pt x="467" y="360"/>
                  </a:lnTo>
                  <a:lnTo>
                    <a:pt x="473" y="366"/>
                  </a:lnTo>
                  <a:lnTo>
                    <a:pt x="473" y="363"/>
                  </a:lnTo>
                  <a:lnTo>
                    <a:pt x="468" y="360"/>
                  </a:lnTo>
                  <a:lnTo>
                    <a:pt x="467" y="355"/>
                  </a:lnTo>
                  <a:lnTo>
                    <a:pt x="466" y="352"/>
                  </a:lnTo>
                  <a:lnTo>
                    <a:pt x="465" y="349"/>
                  </a:lnTo>
                  <a:lnTo>
                    <a:pt x="471" y="355"/>
                  </a:lnTo>
                  <a:lnTo>
                    <a:pt x="471" y="352"/>
                  </a:lnTo>
                  <a:lnTo>
                    <a:pt x="468" y="349"/>
                  </a:lnTo>
                  <a:lnTo>
                    <a:pt x="471" y="350"/>
                  </a:lnTo>
                  <a:lnTo>
                    <a:pt x="476" y="351"/>
                  </a:lnTo>
                  <a:lnTo>
                    <a:pt x="473" y="351"/>
                  </a:lnTo>
                  <a:lnTo>
                    <a:pt x="473" y="348"/>
                  </a:lnTo>
                  <a:lnTo>
                    <a:pt x="469" y="346"/>
                  </a:lnTo>
                  <a:lnTo>
                    <a:pt x="469" y="343"/>
                  </a:lnTo>
                  <a:lnTo>
                    <a:pt x="472" y="339"/>
                  </a:lnTo>
                  <a:lnTo>
                    <a:pt x="475" y="342"/>
                  </a:lnTo>
                  <a:lnTo>
                    <a:pt x="479" y="343"/>
                  </a:lnTo>
                  <a:lnTo>
                    <a:pt x="476" y="340"/>
                  </a:lnTo>
                  <a:lnTo>
                    <a:pt x="473" y="338"/>
                  </a:lnTo>
                  <a:lnTo>
                    <a:pt x="471" y="338"/>
                  </a:lnTo>
                  <a:lnTo>
                    <a:pt x="468" y="341"/>
                  </a:lnTo>
                  <a:lnTo>
                    <a:pt x="464" y="338"/>
                  </a:lnTo>
                  <a:lnTo>
                    <a:pt x="468" y="335"/>
                  </a:lnTo>
                  <a:lnTo>
                    <a:pt x="471" y="334"/>
                  </a:lnTo>
                  <a:lnTo>
                    <a:pt x="469" y="332"/>
                  </a:lnTo>
                  <a:lnTo>
                    <a:pt x="474" y="333"/>
                  </a:lnTo>
                  <a:lnTo>
                    <a:pt x="471" y="330"/>
                  </a:lnTo>
                  <a:lnTo>
                    <a:pt x="470" y="327"/>
                  </a:lnTo>
                  <a:lnTo>
                    <a:pt x="459" y="330"/>
                  </a:lnTo>
                  <a:lnTo>
                    <a:pt x="461" y="328"/>
                  </a:lnTo>
                  <a:lnTo>
                    <a:pt x="466" y="328"/>
                  </a:lnTo>
                  <a:lnTo>
                    <a:pt x="460" y="325"/>
                  </a:lnTo>
                  <a:lnTo>
                    <a:pt x="457" y="324"/>
                  </a:lnTo>
                  <a:lnTo>
                    <a:pt x="458" y="320"/>
                  </a:lnTo>
                  <a:lnTo>
                    <a:pt x="461" y="321"/>
                  </a:lnTo>
                  <a:lnTo>
                    <a:pt x="466" y="323"/>
                  </a:lnTo>
                  <a:lnTo>
                    <a:pt x="472" y="325"/>
                  </a:lnTo>
                  <a:lnTo>
                    <a:pt x="474" y="330"/>
                  </a:lnTo>
                  <a:lnTo>
                    <a:pt x="481" y="334"/>
                  </a:lnTo>
                  <a:lnTo>
                    <a:pt x="483" y="335"/>
                  </a:lnTo>
                  <a:lnTo>
                    <a:pt x="481" y="333"/>
                  </a:lnTo>
                  <a:lnTo>
                    <a:pt x="477" y="329"/>
                  </a:lnTo>
                  <a:lnTo>
                    <a:pt x="475" y="326"/>
                  </a:lnTo>
                  <a:lnTo>
                    <a:pt x="473" y="323"/>
                  </a:lnTo>
                  <a:lnTo>
                    <a:pt x="468" y="321"/>
                  </a:lnTo>
                  <a:lnTo>
                    <a:pt x="464" y="318"/>
                  </a:lnTo>
                  <a:lnTo>
                    <a:pt x="460" y="317"/>
                  </a:lnTo>
                  <a:lnTo>
                    <a:pt x="465" y="315"/>
                  </a:lnTo>
                  <a:lnTo>
                    <a:pt x="477" y="310"/>
                  </a:lnTo>
                  <a:lnTo>
                    <a:pt x="480" y="312"/>
                  </a:lnTo>
                  <a:lnTo>
                    <a:pt x="483" y="315"/>
                  </a:lnTo>
                  <a:lnTo>
                    <a:pt x="482" y="317"/>
                  </a:lnTo>
                  <a:lnTo>
                    <a:pt x="487" y="315"/>
                  </a:lnTo>
                  <a:lnTo>
                    <a:pt x="492" y="312"/>
                  </a:lnTo>
                  <a:lnTo>
                    <a:pt x="494" y="314"/>
                  </a:lnTo>
                  <a:lnTo>
                    <a:pt x="495" y="317"/>
                  </a:lnTo>
                  <a:lnTo>
                    <a:pt x="500" y="322"/>
                  </a:lnTo>
                  <a:lnTo>
                    <a:pt x="500" y="325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3" y="323"/>
                  </a:lnTo>
                  <a:lnTo>
                    <a:pt x="502" y="321"/>
                  </a:lnTo>
                  <a:lnTo>
                    <a:pt x="497" y="317"/>
                  </a:lnTo>
                  <a:lnTo>
                    <a:pt x="495" y="315"/>
                  </a:lnTo>
                  <a:lnTo>
                    <a:pt x="494" y="312"/>
                  </a:lnTo>
                  <a:lnTo>
                    <a:pt x="498" y="308"/>
                  </a:lnTo>
                  <a:lnTo>
                    <a:pt x="504" y="311"/>
                  </a:lnTo>
                  <a:lnTo>
                    <a:pt x="507" y="311"/>
                  </a:lnTo>
                  <a:lnTo>
                    <a:pt x="499" y="307"/>
                  </a:lnTo>
                  <a:lnTo>
                    <a:pt x="505" y="304"/>
                  </a:lnTo>
                  <a:lnTo>
                    <a:pt x="511" y="306"/>
                  </a:lnTo>
                  <a:lnTo>
                    <a:pt x="515" y="308"/>
                  </a:lnTo>
                  <a:lnTo>
                    <a:pt x="507" y="302"/>
                  </a:lnTo>
                  <a:lnTo>
                    <a:pt x="502" y="303"/>
                  </a:lnTo>
                  <a:lnTo>
                    <a:pt x="504" y="296"/>
                  </a:lnTo>
                  <a:lnTo>
                    <a:pt x="502" y="296"/>
                  </a:lnTo>
                  <a:lnTo>
                    <a:pt x="498" y="298"/>
                  </a:lnTo>
                  <a:lnTo>
                    <a:pt x="495" y="303"/>
                  </a:lnTo>
                  <a:lnTo>
                    <a:pt x="488" y="307"/>
                  </a:lnTo>
                  <a:lnTo>
                    <a:pt x="489" y="303"/>
                  </a:lnTo>
                  <a:lnTo>
                    <a:pt x="489" y="300"/>
                  </a:lnTo>
                  <a:lnTo>
                    <a:pt x="485" y="299"/>
                  </a:lnTo>
                  <a:lnTo>
                    <a:pt x="483" y="302"/>
                  </a:lnTo>
                  <a:lnTo>
                    <a:pt x="481" y="306"/>
                  </a:lnTo>
                  <a:lnTo>
                    <a:pt x="478" y="306"/>
                  </a:lnTo>
                  <a:lnTo>
                    <a:pt x="475" y="307"/>
                  </a:lnTo>
                  <a:lnTo>
                    <a:pt x="471" y="308"/>
                  </a:lnTo>
                  <a:lnTo>
                    <a:pt x="469" y="304"/>
                  </a:lnTo>
                  <a:lnTo>
                    <a:pt x="468" y="301"/>
                  </a:lnTo>
                  <a:lnTo>
                    <a:pt x="470" y="297"/>
                  </a:lnTo>
                  <a:lnTo>
                    <a:pt x="472" y="298"/>
                  </a:lnTo>
                  <a:lnTo>
                    <a:pt x="472" y="296"/>
                  </a:lnTo>
                  <a:lnTo>
                    <a:pt x="470" y="293"/>
                  </a:lnTo>
                  <a:lnTo>
                    <a:pt x="471" y="289"/>
                  </a:lnTo>
                  <a:lnTo>
                    <a:pt x="474" y="287"/>
                  </a:lnTo>
                  <a:lnTo>
                    <a:pt x="478" y="284"/>
                  </a:lnTo>
                  <a:lnTo>
                    <a:pt x="481" y="282"/>
                  </a:lnTo>
                  <a:lnTo>
                    <a:pt x="485" y="282"/>
                  </a:lnTo>
                  <a:lnTo>
                    <a:pt x="487" y="285"/>
                  </a:lnTo>
                  <a:lnTo>
                    <a:pt x="489" y="287"/>
                  </a:lnTo>
                  <a:lnTo>
                    <a:pt x="488" y="284"/>
                  </a:lnTo>
                  <a:lnTo>
                    <a:pt x="488" y="281"/>
                  </a:lnTo>
                  <a:lnTo>
                    <a:pt x="491" y="280"/>
                  </a:lnTo>
                  <a:lnTo>
                    <a:pt x="494" y="280"/>
                  </a:lnTo>
                  <a:lnTo>
                    <a:pt x="498" y="282"/>
                  </a:lnTo>
                  <a:lnTo>
                    <a:pt x="501" y="283"/>
                  </a:lnTo>
                  <a:lnTo>
                    <a:pt x="504" y="282"/>
                  </a:lnTo>
                  <a:lnTo>
                    <a:pt x="501" y="281"/>
                  </a:lnTo>
                  <a:lnTo>
                    <a:pt x="497" y="276"/>
                  </a:lnTo>
                  <a:lnTo>
                    <a:pt x="493" y="277"/>
                  </a:lnTo>
                  <a:lnTo>
                    <a:pt x="494" y="273"/>
                  </a:lnTo>
                  <a:lnTo>
                    <a:pt x="498" y="269"/>
                  </a:lnTo>
                  <a:lnTo>
                    <a:pt x="502" y="272"/>
                  </a:lnTo>
                  <a:lnTo>
                    <a:pt x="507" y="272"/>
                  </a:lnTo>
                  <a:lnTo>
                    <a:pt x="510" y="274"/>
                  </a:lnTo>
                  <a:lnTo>
                    <a:pt x="509" y="272"/>
                  </a:lnTo>
                  <a:lnTo>
                    <a:pt x="505" y="270"/>
                  </a:lnTo>
                  <a:lnTo>
                    <a:pt x="498" y="268"/>
                  </a:lnTo>
                  <a:lnTo>
                    <a:pt x="501" y="266"/>
                  </a:lnTo>
                  <a:lnTo>
                    <a:pt x="503" y="264"/>
                  </a:lnTo>
                  <a:lnTo>
                    <a:pt x="506" y="262"/>
                  </a:lnTo>
                  <a:lnTo>
                    <a:pt x="508" y="263"/>
                  </a:lnTo>
                  <a:lnTo>
                    <a:pt x="505" y="260"/>
                  </a:lnTo>
                  <a:lnTo>
                    <a:pt x="499" y="260"/>
                  </a:lnTo>
                  <a:lnTo>
                    <a:pt x="497" y="257"/>
                  </a:lnTo>
                  <a:lnTo>
                    <a:pt x="499" y="254"/>
                  </a:lnTo>
                  <a:lnTo>
                    <a:pt x="499" y="250"/>
                  </a:lnTo>
                  <a:lnTo>
                    <a:pt x="500" y="247"/>
                  </a:lnTo>
                  <a:lnTo>
                    <a:pt x="501" y="241"/>
                  </a:lnTo>
                  <a:lnTo>
                    <a:pt x="508" y="240"/>
                  </a:lnTo>
                  <a:lnTo>
                    <a:pt x="511" y="236"/>
                  </a:lnTo>
                  <a:lnTo>
                    <a:pt x="517" y="235"/>
                  </a:lnTo>
                  <a:lnTo>
                    <a:pt x="515" y="234"/>
                  </a:lnTo>
                  <a:lnTo>
                    <a:pt x="514" y="232"/>
                  </a:lnTo>
                  <a:lnTo>
                    <a:pt x="515" y="229"/>
                  </a:lnTo>
                  <a:lnTo>
                    <a:pt x="512" y="229"/>
                  </a:lnTo>
                  <a:lnTo>
                    <a:pt x="511" y="224"/>
                  </a:lnTo>
                  <a:lnTo>
                    <a:pt x="512" y="221"/>
                  </a:lnTo>
                  <a:lnTo>
                    <a:pt x="514" y="216"/>
                  </a:lnTo>
                  <a:lnTo>
                    <a:pt x="515" y="212"/>
                  </a:lnTo>
                  <a:lnTo>
                    <a:pt x="514" y="209"/>
                  </a:lnTo>
                  <a:lnTo>
                    <a:pt x="515" y="206"/>
                  </a:lnTo>
                  <a:lnTo>
                    <a:pt x="518" y="204"/>
                  </a:lnTo>
                  <a:lnTo>
                    <a:pt x="521" y="209"/>
                  </a:lnTo>
                  <a:lnTo>
                    <a:pt x="521" y="213"/>
                  </a:lnTo>
                  <a:lnTo>
                    <a:pt x="524" y="212"/>
                  </a:lnTo>
                  <a:lnTo>
                    <a:pt x="527" y="217"/>
                  </a:lnTo>
                  <a:lnTo>
                    <a:pt x="527" y="220"/>
                  </a:lnTo>
                  <a:lnTo>
                    <a:pt x="528" y="223"/>
                  </a:lnTo>
                  <a:lnTo>
                    <a:pt x="528" y="226"/>
                  </a:lnTo>
                  <a:lnTo>
                    <a:pt x="528" y="222"/>
                  </a:lnTo>
                  <a:lnTo>
                    <a:pt x="528" y="218"/>
                  </a:lnTo>
                  <a:lnTo>
                    <a:pt x="528" y="215"/>
                  </a:lnTo>
                  <a:lnTo>
                    <a:pt x="530" y="219"/>
                  </a:lnTo>
                  <a:lnTo>
                    <a:pt x="532" y="221"/>
                  </a:lnTo>
                  <a:lnTo>
                    <a:pt x="534" y="217"/>
                  </a:lnTo>
                  <a:lnTo>
                    <a:pt x="538" y="217"/>
                  </a:lnTo>
                  <a:lnTo>
                    <a:pt x="542" y="219"/>
                  </a:lnTo>
                  <a:lnTo>
                    <a:pt x="545" y="220"/>
                  </a:lnTo>
                  <a:lnTo>
                    <a:pt x="542" y="216"/>
                  </a:lnTo>
                  <a:lnTo>
                    <a:pt x="531" y="214"/>
                  </a:lnTo>
                  <a:lnTo>
                    <a:pt x="528" y="209"/>
                  </a:lnTo>
                  <a:lnTo>
                    <a:pt x="526" y="208"/>
                  </a:lnTo>
                  <a:lnTo>
                    <a:pt x="524" y="205"/>
                  </a:lnTo>
                  <a:lnTo>
                    <a:pt x="523" y="202"/>
                  </a:lnTo>
                  <a:lnTo>
                    <a:pt x="526" y="200"/>
                  </a:lnTo>
                  <a:lnTo>
                    <a:pt x="535" y="196"/>
                  </a:lnTo>
                  <a:lnTo>
                    <a:pt x="537" y="199"/>
                  </a:lnTo>
                  <a:lnTo>
                    <a:pt x="539" y="202"/>
                  </a:lnTo>
                  <a:lnTo>
                    <a:pt x="539" y="205"/>
                  </a:lnTo>
                  <a:lnTo>
                    <a:pt x="543" y="207"/>
                  </a:lnTo>
                  <a:lnTo>
                    <a:pt x="543" y="210"/>
                  </a:lnTo>
                  <a:lnTo>
                    <a:pt x="547" y="213"/>
                  </a:lnTo>
                  <a:lnTo>
                    <a:pt x="555" y="213"/>
                  </a:lnTo>
                  <a:lnTo>
                    <a:pt x="556" y="217"/>
                  </a:lnTo>
                  <a:lnTo>
                    <a:pt x="554" y="219"/>
                  </a:lnTo>
                  <a:lnTo>
                    <a:pt x="551" y="220"/>
                  </a:lnTo>
                  <a:lnTo>
                    <a:pt x="554" y="220"/>
                  </a:lnTo>
                  <a:lnTo>
                    <a:pt x="554" y="223"/>
                  </a:lnTo>
                  <a:lnTo>
                    <a:pt x="556" y="224"/>
                  </a:lnTo>
                  <a:lnTo>
                    <a:pt x="561" y="224"/>
                  </a:lnTo>
                  <a:lnTo>
                    <a:pt x="560" y="221"/>
                  </a:lnTo>
                  <a:lnTo>
                    <a:pt x="559" y="218"/>
                  </a:lnTo>
                  <a:lnTo>
                    <a:pt x="559" y="215"/>
                  </a:lnTo>
                  <a:lnTo>
                    <a:pt x="555" y="210"/>
                  </a:lnTo>
                  <a:lnTo>
                    <a:pt x="548" y="211"/>
                  </a:lnTo>
                  <a:lnTo>
                    <a:pt x="545" y="207"/>
                  </a:lnTo>
                  <a:lnTo>
                    <a:pt x="542" y="204"/>
                  </a:lnTo>
                  <a:lnTo>
                    <a:pt x="542" y="200"/>
                  </a:lnTo>
                  <a:lnTo>
                    <a:pt x="543" y="197"/>
                  </a:lnTo>
                  <a:lnTo>
                    <a:pt x="547" y="195"/>
                  </a:lnTo>
                  <a:lnTo>
                    <a:pt x="550" y="197"/>
                  </a:lnTo>
                  <a:lnTo>
                    <a:pt x="548" y="195"/>
                  </a:lnTo>
                  <a:lnTo>
                    <a:pt x="546" y="194"/>
                  </a:lnTo>
                  <a:lnTo>
                    <a:pt x="543" y="195"/>
                  </a:lnTo>
                  <a:lnTo>
                    <a:pt x="540" y="196"/>
                  </a:lnTo>
                  <a:lnTo>
                    <a:pt x="538" y="190"/>
                  </a:lnTo>
                  <a:lnTo>
                    <a:pt x="542" y="183"/>
                  </a:lnTo>
                  <a:lnTo>
                    <a:pt x="542" y="179"/>
                  </a:lnTo>
                  <a:lnTo>
                    <a:pt x="544" y="177"/>
                  </a:lnTo>
                  <a:lnTo>
                    <a:pt x="547" y="174"/>
                  </a:lnTo>
                  <a:lnTo>
                    <a:pt x="552" y="173"/>
                  </a:lnTo>
                  <a:lnTo>
                    <a:pt x="555" y="171"/>
                  </a:lnTo>
                  <a:lnTo>
                    <a:pt x="561" y="168"/>
                  </a:lnTo>
                  <a:lnTo>
                    <a:pt x="562" y="174"/>
                  </a:lnTo>
                  <a:lnTo>
                    <a:pt x="562" y="177"/>
                  </a:lnTo>
                  <a:lnTo>
                    <a:pt x="561" y="180"/>
                  </a:lnTo>
                  <a:lnTo>
                    <a:pt x="563" y="183"/>
                  </a:lnTo>
                  <a:lnTo>
                    <a:pt x="563" y="187"/>
                  </a:lnTo>
                  <a:lnTo>
                    <a:pt x="562" y="194"/>
                  </a:lnTo>
                  <a:lnTo>
                    <a:pt x="562" y="197"/>
                  </a:lnTo>
                  <a:lnTo>
                    <a:pt x="563" y="200"/>
                  </a:lnTo>
                  <a:lnTo>
                    <a:pt x="561" y="203"/>
                  </a:lnTo>
                  <a:lnTo>
                    <a:pt x="560" y="207"/>
                  </a:lnTo>
                  <a:lnTo>
                    <a:pt x="565" y="202"/>
                  </a:lnTo>
                  <a:lnTo>
                    <a:pt x="565" y="198"/>
                  </a:lnTo>
                  <a:lnTo>
                    <a:pt x="564" y="195"/>
                  </a:lnTo>
                  <a:lnTo>
                    <a:pt x="565" y="188"/>
                  </a:lnTo>
                  <a:lnTo>
                    <a:pt x="570" y="187"/>
                  </a:lnTo>
                  <a:lnTo>
                    <a:pt x="572" y="188"/>
                  </a:lnTo>
                  <a:lnTo>
                    <a:pt x="575" y="188"/>
                  </a:lnTo>
                  <a:lnTo>
                    <a:pt x="572" y="187"/>
                  </a:lnTo>
                  <a:lnTo>
                    <a:pt x="570" y="186"/>
                  </a:lnTo>
                  <a:lnTo>
                    <a:pt x="567" y="183"/>
                  </a:lnTo>
                  <a:lnTo>
                    <a:pt x="566" y="180"/>
                  </a:lnTo>
                  <a:lnTo>
                    <a:pt x="565" y="178"/>
                  </a:lnTo>
                  <a:lnTo>
                    <a:pt x="566" y="173"/>
                  </a:lnTo>
                  <a:lnTo>
                    <a:pt x="568" y="165"/>
                  </a:lnTo>
                  <a:lnTo>
                    <a:pt x="569" y="168"/>
                  </a:lnTo>
                  <a:lnTo>
                    <a:pt x="569" y="172"/>
                  </a:lnTo>
                  <a:lnTo>
                    <a:pt x="571" y="163"/>
                  </a:lnTo>
                  <a:lnTo>
                    <a:pt x="572" y="160"/>
                  </a:lnTo>
                  <a:lnTo>
                    <a:pt x="572" y="156"/>
                  </a:lnTo>
                  <a:lnTo>
                    <a:pt x="574" y="160"/>
                  </a:lnTo>
                  <a:lnTo>
                    <a:pt x="574" y="156"/>
                  </a:lnTo>
                  <a:lnTo>
                    <a:pt x="576" y="151"/>
                  </a:lnTo>
                  <a:lnTo>
                    <a:pt x="581" y="158"/>
                  </a:lnTo>
                  <a:lnTo>
                    <a:pt x="582" y="161"/>
                  </a:lnTo>
                  <a:lnTo>
                    <a:pt x="582" y="165"/>
                  </a:lnTo>
                  <a:lnTo>
                    <a:pt x="581" y="168"/>
                  </a:lnTo>
                  <a:lnTo>
                    <a:pt x="582" y="172"/>
                  </a:lnTo>
                  <a:lnTo>
                    <a:pt x="582" y="178"/>
                  </a:lnTo>
                  <a:lnTo>
                    <a:pt x="584" y="181"/>
                  </a:lnTo>
                  <a:lnTo>
                    <a:pt x="585" y="184"/>
                  </a:lnTo>
                  <a:lnTo>
                    <a:pt x="583" y="187"/>
                  </a:lnTo>
                  <a:lnTo>
                    <a:pt x="583" y="190"/>
                  </a:lnTo>
                  <a:lnTo>
                    <a:pt x="582" y="194"/>
                  </a:lnTo>
                  <a:lnTo>
                    <a:pt x="583" y="197"/>
                  </a:lnTo>
                  <a:lnTo>
                    <a:pt x="582" y="200"/>
                  </a:lnTo>
                  <a:lnTo>
                    <a:pt x="581" y="205"/>
                  </a:lnTo>
                  <a:lnTo>
                    <a:pt x="578" y="208"/>
                  </a:lnTo>
                  <a:lnTo>
                    <a:pt x="575" y="215"/>
                  </a:lnTo>
                  <a:lnTo>
                    <a:pt x="578" y="212"/>
                  </a:lnTo>
                  <a:lnTo>
                    <a:pt x="583" y="205"/>
                  </a:lnTo>
                  <a:lnTo>
                    <a:pt x="586" y="197"/>
                  </a:lnTo>
                  <a:lnTo>
                    <a:pt x="588" y="193"/>
                  </a:lnTo>
                  <a:lnTo>
                    <a:pt x="588" y="189"/>
                  </a:lnTo>
                  <a:lnTo>
                    <a:pt x="588" y="187"/>
                  </a:lnTo>
                  <a:lnTo>
                    <a:pt x="592" y="189"/>
                  </a:lnTo>
                  <a:lnTo>
                    <a:pt x="595" y="191"/>
                  </a:lnTo>
                  <a:lnTo>
                    <a:pt x="599" y="191"/>
                  </a:lnTo>
                  <a:lnTo>
                    <a:pt x="597" y="190"/>
                  </a:lnTo>
                  <a:lnTo>
                    <a:pt x="594" y="186"/>
                  </a:lnTo>
                  <a:lnTo>
                    <a:pt x="590" y="183"/>
                  </a:lnTo>
                  <a:lnTo>
                    <a:pt x="588" y="177"/>
                  </a:lnTo>
                  <a:lnTo>
                    <a:pt x="588" y="173"/>
                  </a:lnTo>
                  <a:lnTo>
                    <a:pt x="590" y="167"/>
                  </a:lnTo>
                  <a:lnTo>
                    <a:pt x="595" y="164"/>
                  </a:lnTo>
                  <a:lnTo>
                    <a:pt x="595" y="161"/>
                  </a:lnTo>
                  <a:lnTo>
                    <a:pt x="594" y="158"/>
                  </a:lnTo>
                  <a:lnTo>
                    <a:pt x="601" y="150"/>
                  </a:lnTo>
                  <a:lnTo>
                    <a:pt x="599" y="154"/>
                  </a:lnTo>
                  <a:lnTo>
                    <a:pt x="598" y="157"/>
                  </a:lnTo>
                  <a:lnTo>
                    <a:pt x="601" y="164"/>
                  </a:lnTo>
                  <a:lnTo>
                    <a:pt x="602" y="160"/>
                  </a:lnTo>
                  <a:lnTo>
                    <a:pt x="603" y="157"/>
                  </a:lnTo>
                  <a:lnTo>
                    <a:pt x="606" y="155"/>
                  </a:lnTo>
                  <a:lnTo>
                    <a:pt x="605" y="160"/>
                  </a:lnTo>
                  <a:lnTo>
                    <a:pt x="609" y="158"/>
                  </a:lnTo>
                  <a:lnTo>
                    <a:pt x="606" y="152"/>
                  </a:lnTo>
                  <a:lnTo>
                    <a:pt x="611" y="152"/>
                  </a:lnTo>
                  <a:lnTo>
                    <a:pt x="606" y="150"/>
                  </a:lnTo>
                  <a:lnTo>
                    <a:pt x="606" y="146"/>
                  </a:lnTo>
                  <a:lnTo>
                    <a:pt x="606" y="143"/>
                  </a:lnTo>
                  <a:lnTo>
                    <a:pt x="609" y="141"/>
                  </a:lnTo>
                  <a:lnTo>
                    <a:pt x="617" y="143"/>
                  </a:lnTo>
                  <a:lnTo>
                    <a:pt x="619" y="146"/>
                  </a:lnTo>
                  <a:lnTo>
                    <a:pt x="620" y="150"/>
                  </a:lnTo>
                  <a:lnTo>
                    <a:pt x="623" y="151"/>
                  </a:lnTo>
                  <a:lnTo>
                    <a:pt x="625" y="151"/>
                  </a:lnTo>
                  <a:lnTo>
                    <a:pt x="631" y="156"/>
                  </a:lnTo>
                  <a:lnTo>
                    <a:pt x="633" y="159"/>
                  </a:lnTo>
                  <a:lnTo>
                    <a:pt x="637" y="162"/>
                  </a:lnTo>
                  <a:lnTo>
                    <a:pt x="634" y="162"/>
                  </a:lnTo>
                  <a:lnTo>
                    <a:pt x="638" y="163"/>
                  </a:lnTo>
                  <a:lnTo>
                    <a:pt x="637" y="160"/>
                  </a:lnTo>
                  <a:lnTo>
                    <a:pt x="634" y="156"/>
                  </a:lnTo>
                  <a:lnTo>
                    <a:pt x="631" y="155"/>
                  </a:lnTo>
                  <a:lnTo>
                    <a:pt x="634" y="154"/>
                  </a:lnTo>
                  <a:lnTo>
                    <a:pt x="633" y="152"/>
                  </a:lnTo>
                  <a:lnTo>
                    <a:pt x="630" y="148"/>
                  </a:lnTo>
                  <a:lnTo>
                    <a:pt x="629" y="145"/>
                  </a:lnTo>
                  <a:lnTo>
                    <a:pt x="629" y="142"/>
                  </a:lnTo>
                  <a:lnTo>
                    <a:pt x="632" y="141"/>
                  </a:lnTo>
                  <a:lnTo>
                    <a:pt x="632" y="144"/>
                  </a:lnTo>
                  <a:lnTo>
                    <a:pt x="633" y="140"/>
                  </a:lnTo>
                  <a:lnTo>
                    <a:pt x="632" y="138"/>
                  </a:lnTo>
                  <a:lnTo>
                    <a:pt x="629" y="139"/>
                  </a:lnTo>
                  <a:lnTo>
                    <a:pt x="626" y="139"/>
                  </a:lnTo>
                  <a:lnTo>
                    <a:pt x="624" y="137"/>
                  </a:lnTo>
                  <a:lnTo>
                    <a:pt x="629" y="135"/>
                  </a:lnTo>
                  <a:lnTo>
                    <a:pt x="631" y="131"/>
                  </a:lnTo>
                  <a:lnTo>
                    <a:pt x="628" y="132"/>
                  </a:lnTo>
                  <a:lnTo>
                    <a:pt x="624" y="132"/>
                  </a:lnTo>
                  <a:lnTo>
                    <a:pt x="621" y="136"/>
                  </a:lnTo>
                  <a:lnTo>
                    <a:pt x="617" y="133"/>
                  </a:lnTo>
                  <a:lnTo>
                    <a:pt x="614" y="134"/>
                  </a:lnTo>
                  <a:lnTo>
                    <a:pt x="611" y="130"/>
                  </a:lnTo>
                  <a:lnTo>
                    <a:pt x="611" y="127"/>
                  </a:lnTo>
                  <a:lnTo>
                    <a:pt x="607" y="128"/>
                  </a:lnTo>
                  <a:lnTo>
                    <a:pt x="604" y="127"/>
                  </a:lnTo>
                  <a:lnTo>
                    <a:pt x="601" y="125"/>
                  </a:lnTo>
                  <a:lnTo>
                    <a:pt x="603" y="122"/>
                  </a:lnTo>
                  <a:lnTo>
                    <a:pt x="606" y="119"/>
                  </a:lnTo>
                  <a:lnTo>
                    <a:pt x="609" y="121"/>
                  </a:lnTo>
                  <a:lnTo>
                    <a:pt x="611" y="124"/>
                  </a:lnTo>
                  <a:lnTo>
                    <a:pt x="611" y="121"/>
                  </a:lnTo>
                  <a:lnTo>
                    <a:pt x="611" y="118"/>
                  </a:lnTo>
                  <a:lnTo>
                    <a:pt x="610" y="115"/>
                  </a:lnTo>
                  <a:lnTo>
                    <a:pt x="613" y="116"/>
                  </a:lnTo>
                  <a:lnTo>
                    <a:pt x="616" y="118"/>
                  </a:lnTo>
                  <a:lnTo>
                    <a:pt x="621" y="122"/>
                  </a:lnTo>
                  <a:lnTo>
                    <a:pt x="622" y="125"/>
                  </a:lnTo>
                  <a:lnTo>
                    <a:pt x="624" y="127"/>
                  </a:lnTo>
                  <a:lnTo>
                    <a:pt x="623" y="124"/>
                  </a:lnTo>
                  <a:lnTo>
                    <a:pt x="623" y="122"/>
                  </a:lnTo>
                  <a:lnTo>
                    <a:pt x="620" y="118"/>
                  </a:lnTo>
                  <a:lnTo>
                    <a:pt x="624" y="111"/>
                  </a:lnTo>
                  <a:lnTo>
                    <a:pt x="625" y="113"/>
                  </a:lnTo>
                  <a:lnTo>
                    <a:pt x="627" y="112"/>
                  </a:lnTo>
                  <a:lnTo>
                    <a:pt x="630" y="117"/>
                  </a:lnTo>
                  <a:lnTo>
                    <a:pt x="630" y="113"/>
                  </a:lnTo>
                  <a:lnTo>
                    <a:pt x="634" y="112"/>
                  </a:lnTo>
                  <a:lnTo>
                    <a:pt x="635" y="115"/>
                  </a:lnTo>
                  <a:lnTo>
                    <a:pt x="635" y="118"/>
                  </a:lnTo>
                  <a:lnTo>
                    <a:pt x="636" y="121"/>
                  </a:lnTo>
                  <a:lnTo>
                    <a:pt x="636" y="125"/>
                  </a:lnTo>
                  <a:lnTo>
                    <a:pt x="641" y="124"/>
                  </a:lnTo>
                  <a:lnTo>
                    <a:pt x="645" y="126"/>
                  </a:lnTo>
                  <a:lnTo>
                    <a:pt x="638" y="123"/>
                  </a:lnTo>
                  <a:lnTo>
                    <a:pt x="638" y="118"/>
                  </a:lnTo>
                  <a:lnTo>
                    <a:pt x="638" y="115"/>
                  </a:lnTo>
                  <a:lnTo>
                    <a:pt x="642" y="114"/>
                  </a:lnTo>
                  <a:lnTo>
                    <a:pt x="645" y="115"/>
                  </a:lnTo>
                  <a:lnTo>
                    <a:pt x="648" y="116"/>
                  </a:lnTo>
                  <a:lnTo>
                    <a:pt x="657" y="115"/>
                  </a:lnTo>
                  <a:lnTo>
                    <a:pt x="655" y="123"/>
                  </a:lnTo>
                  <a:lnTo>
                    <a:pt x="652" y="126"/>
                  </a:lnTo>
                  <a:lnTo>
                    <a:pt x="646" y="129"/>
                  </a:lnTo>
                  <a:lnTo>
                    <a:pt x="644" y="129"/>
                  </a:lnTo>
                  <a:lnTo>
                    <a:pt x="642" y="131"/>
                  </a:lnTo>
                  <a:lnTo>
                    <a:pt x="639" y="134"/>
                  </a:lnTo>
                  <a:lnTo>
                    <a:pt x="642" y="132"/>
                  </a:lnTo>
                  <a:lnTo>
                    <a:pt x="650" y="129"/>
                  </a:lnTo>
                  <a:lnTo>
                    <a:pt x="656" y="125"/>
                  </a:lnTo>
                  <a:lnTo>
                    <a:pt x="659" y="121"/>
                  </a:lnTo>
                  <a:lnTo>
                    <a:pt x="660" y="124"/>
                  </a:lnTo>
                  <a:lnTo>
                    <a:pt x="660" y="127"/>
                  </a:lnTo>
                  <a:lnTo>
                    <a:pt x="661" y="129"/>
                  </a:lnTo>
                  <a:lnTo>
                    <a:pt x="665" y="129"/>
                  </a:lnTo>
                  <a:lnTo>
                    <a:pt x="666" y="132"/>
                  </a:lnTo>
                  <a:lnTo>
                    <a:pt x="667" y="135"/>
                  </a:lnTo>
                  <a:lnTo>
                    <a:pt x="671" y="133"/>
                  </a:lnTo>
                  <a:lnTo>
                    <a:pt x="673" y="136"/>
                  </a:lnTo>
                  <a:lnTo>
                    <a:pt x="676" y="133"/>
                  </a:lnTo>
                  <a:lnTo>
                    <a:pt x="678" y="129"/>
                  </a:lnTo>
                  <a:lnTo>
                    <a:pt x="671" y="128"/>
                  </a:lnTo>
                  <a:lnTo>
                    <a:pt x="666" y="125"/>
                  </a:lnTo>
                  <a:lnTo>
                    <a:pt x="668" y="122"/>
                  </a:lnTo>
                  <a:lnTo>
                    <a:pt x="671" y="121"/>
                  </a:lnTo>
                  <a:lnTo>
                    <a:pt x="672" y="119"/>
                  </a:lnTo>
                  <a:lnTo>
                    <a:pt x="669" y="118"/>
                  </a:lnTo>
                  <a:lnTo>
                    <a:pt x="671" y="115"/>
                  </a:lnTo>
                  <a:lnTo>
                    <a:pt x="668" y="115"/>
                  </a:lnTo>
                  <a:lnTo>
                    <a:pt x="665" y="113"/>
                  </a:lnTo>
                  <a:lnTo>
                    <a:pt x="670" y="111"/>
                  </a:lnTo>
                  <a:lnTo>
                    <a:pt x="673" y="110"/>
                  </a:lnTo>
                  <a:lnTo>
                    <a:pt x="666" y="110"/>
                  </a:lnTo>
                  <a:lnTo>
                    <a:pt x="669" y="107"/>
                  </a:lnTo>
                  <a:lnTo>
                    <a:pt x="674" y="104"/>
                  </a:lnTo>
                  <a:lnTo>
                    <a:pt x="670" y="103"/>
                  </a:lnTo>
                  <a:lnTo>
                    <a:pt x="671" y="97"/>
                  </a:lnTo>
                  <a:lnTo>
                    <a:pt x="674" y="92"/>
                  </a:lnTo>
                  <a:lnTo>
                    <a:pt x="676" y="88"/>
                  </a:lnTo>
                  <a:lnTo>
                    <a:pt x="678" y="84"/>
                  </a:lnTo>
                  <a:lnTo>
                    <a:pt x="680" y="82"/>
                  </a:lnTo>
                  <a:lnTo>
                    <a:pt x="690" y="81"/>
                  </a:lnTo>
                  <a:lnTo>
                    <a:pt x="694" y="82"/>
                  </a:lnTo>
                  <a:lnTo>
                    <a:pt x="691" y="79"/>
                  </a:lnTo>
                  <a:lnTo>
                    <a:pt x="687" y="78"/>
                  </a:lnTo>
                  <a:lnTo>
                    <a:pt x="689" y="73"/>
                  </a:lnTo>
                  <a:lnTo>
                    <a:pt x="689" y="67"/>
                  </a:lnTo>
                  <a:lnTo>
                    <a:pt x="690" y="63"/>
                  </a:lnTo>
                  <a:lnTo>
                    <a:pt x="692" y="63"/>
                  </a:lnTo>
                  <a:lnTo>
                    <a:pt x="700" y="67"/>
                  </a:lnTo>
                  <a:lnTo>
                    <a:pt x="702" y="67"/>
                  </a:lnTo>
                  <a:lnTo>
                    <a:pt x="703" y="64"/>
                  </a:lnTo>
                  <a:lnTo>
                    <a:pt x="700" y="61"/>
                  </a:lnTo>
                  <a:lnTo>
                    <a:pt x="697" y="59"/>
                  </a:lnTo>
                  <a:lnTo>
                    <a:pt x="693" y="57"/>
                  </a:lnTo>
                  <a:lnTo>
                    <a:pt x="689" y="56"/>
                  </a:lnTo>
                  <a:lnTo>
                    <a:pt x="685" y="55"/>
                  </a:lnTo>
                  <a:lnTo>
                    <a:pt x="685" y="52"/>
                  </a:lnTo>
                  <a:lnTo>
                    <a:pt x="687" y="47"/>
                  </a:lnTo>
                  <a:lnTo>
                    <a:pt x="691" y="49"/>
                  </a:lnTo>
                  <a:lnTo>
                    <a:pt x="695" y="52"/>
                  </a:lnTo>
                  <a:lnTo>
                    <a:pt x="695" y="49"/>
                  </a:lnTo>
                  <a:lnTo>
                    <a:pt x="695" y="46"/>
                  </a:lnTo>
                  <a:lnTo>
                    <a:pt x="698" y="46"/>
                  </a:lnTo>
                  <a:lnTo>
                    <a:pt x="695" y="43"/>
                  </a:lnTo>
                  <a:lnTo>
                    <a:pt x="693" y="38"/>
                  </a:lnTo>
                  <a:lnTo>
                    <a:pt x="694" y="35"/>
                  </a:lnTo>
                  <a:lnTo>
                    <a:pt x="697" y="35"/>
                  </a:lnTo>
                  <a:lnTo>
                    <a:pt x="700" y="37"/>
                  </a:lnTo>
                  <a:lnTo>
                    <a:pt x="700" y="40"/>
                  </a:lnTo>
                  <a:lnTo>
                    <a:pt x="705" y="39"/>
                  </a:lnTo>
                  <a:lnTo>
                    <a:pt x="704" y="36"/>
                  </a:lnTo>
                  <a:lnTo>
                    <a:pt x="705" y="33"/>
                  </a:lnTo>
                  <a:lnTo>
                    <a:pt x="706" y="37"/>
                  </a:lnTo>
                  <a:lnTo>
                    <a:pt x="705" y="41"/>
                  </a:lnTo>
                  <a:lnTo>
                    <a:pt x="708" y="43"/>
                  </a:lnTo>
                  <a:lnTo>
                    <a:pt x="709" y="38"/>
                  </a:lnTo>
                  <a:lnTo>
                    <a:pt x="713" y="41"/>
                  </a:lnTo>
                  <a:lnTo>
                    <a:pt x="715" y="45"/>
                  </a:lnTo>
                  <a:lnTo>
                    <a:pt x="715" y="48"/>
                  </a:lnTo>
                  <a:lnTo>
                    <a:pt x="718" y="45"/>
                  </a:lnTo>
                  <a:lnTo>
                    <a:pt x="717" y="39"/>
                  </a:lnTo>
                  <a:lnTo>
                    <a:pt x="716" y="36"/>
                  </a:lnTo>
                  <a:lnTo>
                    <a:pt x="714" y="33"/>
                  </a:lnTo>
                  <a:lnTo>
                    <a:pt x="721" y="34"/>
                  </a:lnTo>
                  <a:lnTo>
                    <a:pt x="721" y="38"/>
                  </a:lnTo>
                  <a:lnTo>
                    <a:pt x="719" y="40"/>
                  </a:lnTo>
                  <a:lnTo>
                    <a:pt x="723" y="40"/>
                  </a:lnTo>
                  <a:lnTo>
                    <a:pt x="724" y="37"/>
                  </a:lnTo>
                  <a:lnTo>
                    <a:pt x="726" y="36"/>
                  </a:lnTo>
                  <a:lnTo>
                    <a:pt x="728" y="38"/>
                  </a:lnTo>
                  <a:lnTo>
                    <a:pt x="730" y="36"/>
                  </a:lnTo>
                  <a:lnTo>
                    <a:pt x="733" y="36"/>
                  </a:lnTo>
                  <a:lnTo>
                    <a:pt x="733" y="40"/>
                  </a:lnTo>
                  <a:lnTo>
                    <a:pt x="731" y="45"/>
                  </a:lnTo>
                  <a:lnTo>
                    <a:pt x="727" y="48"/>
                  </a:lnTo>
                  <a:lnTo>
                    <a:pt x="729" y="51"/>
                  </a:lnTo>
                  <a:lnTo>
                    <a:pt x="727" y="54"/>
                  </a:lnTo>
                  <a:lnTo>
                    <a:pt x="726" y="57"/>
                  </a:lnTo>
                  <a:lnTo>
                    <a:pt x="723" y="64"/>
                  </a:lnTo>
                  <a:lnTo>
                    <a:pt x="720" y="67"/>
                  </a:lnTo>
                  <a:lnTo>
                    <a:pt x="717" y="73"/>
                  </a:lnTo>
                  <a:lnTo>
                    <a:pt x="721" y="71"/>
                  </a:lnTo>
                  <a:lnTo>
                    <a:pt x="722" y="75"/>
                  </a:lnTo>
                  <a:lnTo>
                    <a:pt x="716" y="76"/>
                  </a:lnTo>
                  <a:lnTo>
                    <a:pt x="722" y="76"/>
                  </a:lnTo>
                  <a:lnTo>
                    <a:pt x="723" y="80"/>
                  </a:lnTo>
                  <a:lnTo>
                    <a:pt x="724" y="82"/>
                  </a:lnTo>
                  <a:lnTo>
                    <a:pt x="721" y="84"/>
                  </a:lnTo>
                  <a:lnTo>
                    <a:pt x="720" y="87"/>
                  </a:lnTo>
                  <a:lnTo>
                    <a:pt x="722" y="91"/>
                  </a:lnTo>
                  <a:lnTo>
                    <a:pt x="724" y="89"/>
                  </a:lnTo>
                  <a:lnTo>
                    <a:pt x="722" y="97"/>
                  </a:lnTo>
                  <a:lnTo>
                    <a:pt x="720" y="101"/>
                  </a:lnTo>
                  <a:lnTo>
                    <a:pt x="720" y="104"/>
                  </a:lnTo>
                  <a:lnTo>
                    <a:pt x="720" y="107"/>
                  </a:lnTo>
                  <a:lnTo>
                    <a:pt x="721" y="112"/>
                  </a:lnTo>
                  <a:lnTo>
                    <a:pt x="724" y="115"/>
                  </a:lnTo>
                  <a:lnTo>
                    <a:pt x="724" y="112"/>
                  </a:lnTo>
                  <a:lnTo>
                    <a:pt x="723" y="109"/>
                  </a:lnTo>
                  <a:lnTo>
                    <a:pt x="725" y="107"/>
                  </a:lnTo>
                  <a:lnTo>
                    <a:pt x="726" y="110"/>
                  </a:lnTo>
                  <a:lnTo>
                    <a:pt x="727" y="113"/>
                  </a:lnTo>
                  <a:lnTo>
                    <a:pt x="730" y="111"/>
                  </a:lnTo>
                  <a:lnTo>
                    <a:pt x="731" y="104"/>
                  </a:lnTo>
                  <a:lnTo>
                    <a:pt x="732" y="101"/>
                  </a:lnTo>
                  <a:lnTo>
                    <a:pt x="734" y="95"/>
                  </a:lnTo>
                  <a:lnTo>
                    <a:pt x="735" y="92"/>
                  </a:lnTo>
                  <a:lnTo>
                    <a:pt x="734" y="89"/>
                  </a:lnTo>
                  <a:lnTo>
                    <a:pt x="731" y="88"/>
                  </a:lnTo>
                  <a:lnTo>
                    <a:pt x="736" y="76"/>
                  </a:lnTo>
                  <a:lnTo>
                    <a:pt x="739" y="64"/>
                  </a:lnTo>
                  <a:lnTo>
                    <a:pt x="742" y="59"/>
                  </a:lnTo>
                  <a:lnTo>
                    <a:pt x="742" y="51"/>
                  </a:lnTo>
                  <a:lnTo>
                    <a:pt x="743" y="48"/>
                  </a:lnTo>
                  <a:lnTo>
                    <a:pt x="743" y="45"/>
                  </a:lnTo>
                  <a:lnTo>
                    <a:pt x="745" y="40"/>
                  </a:lnTo>
                  <a:lnTo>
                    <a:pt x="746" y="37"/>
                  </a:lnTo>
                  <a:lnTo>
                    <a:pt x="747" y="33"/>
                  </a:lnTo>
                  <a:lnTo>
                    <a:pt x="752" y="23"/>
                  </a:lnTo>
                  <a:lnTo>
                    <a:pt x="757" y="25"/>
                  </a:lnTo>
                  <a:lnTo>
                    <a:pt x="758" y="28"/>
                  </a:lnTo>
                  <a:lnTo>
                    <a:pt x="757" y="30"/>
                  </a:lnTo>
                  <a:lnTo>
                    <a:pt x="758" y="34"/>
                  </a:lnTo>
                  <a:lnTo>
                    <a:pt x="760" y="39"/>
                  </a:lnTo>
                  <a:lnTo>
                    <a:pt x="761" y="43"/>
                  </a:lnTo>
                  <a:lnTo>
                    <a:pt x="760" y="46"/>
                  </a:lnTo>
                  <a:lnTo>
                    <a:pt x="751" y="53"/>
                  </a:lnTo>
                  <a:lnTo>
                    <a:pt x="757" y="51"/>
                  </a:lnTo>
                  <a:lnTo>
                    <a:pt x="761" y="50"/>
                  </a:lnTo>
                  <a:lnTo>
                    <a:pt x="762" y="59"/>
                  </a:lnTo>
                  <a:lnTo>
                    <a:pt x="762" y="62"/>
                  </a:lnTo>
                  <a:lnTo>
                    <a:pt x="763" y="65"/>
                  </a:lnTo>
                  <a:lnTo>
                    <a:pt x="763" y="68"/>
                  </a:lnTo>
                  <a:lnTo>
                    <a:pt x="763" y="71"/>
                  </a:lnTo>
                  <a:lnTo>
                    <a:pt x="764" y="73"/>
                  </a:lnTo>
                  <a:lnTo>
                    <a:pt x="764" y="76"/>
                  </a:lnTo>
                  <a:lnTo>
                    <a:pt x="767" y="75"/>
                  </a:lnTo>
                  <a:lnTo>
                    <a:pt x="767" y="72"/>
                  </a:lnTo>
                  <a:lnTo>
                    <a:pt x="770" y="69"/>
                  </a:lnTo>
                  <a:lnTo>
                    <a:pt x="771" y="67"/>
                  </a:lnTo>
                  <a:lnTo>
                    <a:pt x="775" y="63"/>
                  </a:lnTo>
                  <a:lnTo>
                    <a:pt x="778" y="63"/>
                  </a:lnTo>
                  <a:lnTo>
                    <a:pt x="774" y="59"/>
                  </a:lnTo>
                  <a:lnTo>
                    <a:pt x="775" y="56"/>
                  </a:lnTo>
                  <a:lnTo>
                    <a:pt x="774" y="52"/>
                  </a:lnTo>
                  <a:lnTo>
                    <a:pt x="777" y="51"/>
                  </a:lnTo>
                  <a:lnTo>
                    <a:pt x="781" y="52"/>
                  </a:lnTo>
                  <a:lnTo>
                    <a:pt x="777" y="49"/>
                  </a:lnTo>
                  <a:lnTo>
                    <a:pt x="775" y="46"/>
                  </a:lnTo>
                  <a:lnTo>
                    <a:pt x="776" y="44"/>
                  </a:lnTo>
                  <a:lnTo>
                    <a:pt x="773" y="40"/>
                  </a:lnTo>
                  <a:lnTo>
                    <a:pt x="778" y="37"/>
                  </a:lnTo>
                  <a:lnTo>
                    <a:pt x="777" y="33"/>
                  </a:lnTo>
                  <a:lnTo>
                    <a:pt x="777" y="29"/>
                  </a:lnTo>
                  <a:lnTo>
                    <a:pt x="787" y="28"/>
                  </a:lnTo>
                  <a:lnTo>
                    <a:pt x="782" y="28"/>
                  </a:lnTo>
                  <a:lnTo>
                    <a:pt x="780" y="24"/>
                  </a:lnTo>
                  <a:lnTo>
                    <a:pt x="777" y="21"/>
                  </a:lnTo>
                  <a:lnTo>
                    <a:pt x="771" y="24"/>
                  </a:lnTo>
                  <a:lnTo>
                    <a:pt x="768" y="19"/>
                  </a:lnTo>
                  <a:lnTo>
                    <a:pt x="775" y="18"/>
                  </a:lnTo>
                  <a:lnTo>
                    <a:pt x="773" y="16"/>
                  </a:lnTo>
                  <a:lnTo>
                    <a:pt x="771" y="15"/>
                  </a:lnTo>
                  <a:lnTo>
                    <a:pt x="769" y="13"/>
                  </a:lnTo>
                  <a:lnTo>
                    <a:pt x="777" y="12"/>
                  </a:lnTo>
                  <a:lnTo>
                    <a:pt x="779" y="15"/>
                  </a:lnTo>
                  <a:lnTo>
                    <a:pt x="780" y="12"/>
                  </a:lnTo>
                  <a:lnTo>
                    <a:pt x="779" y="10"/>
                  </a:lnTo>
                  <a:lnTo>
                    <a:pt x="777" y="7"/>
                  </a:lnTo>
                  <a:lnTo>
                    <a:pt x="777" y="4"/>
                  </a:lnTo>
                  <a:lnTo>
                    <a:pt x="779" y="0"/>
                  </a:lnTo>
                  <a:lnTo>
                    <a:pt x="781" y="1"/>
                  </a:lnTo>
                  <a:lnTo>
                    <a:pt x="782" y="5"/>
                  </a:lnTo>
                  <a:lnTo>
                    <a:pt x="785" y="5"/>
                  </a:lnTo>
                  <a:lnTo>
                    <a:pt x="787" y="6"/>
                  </a:lnTo>
                  <a:lnTo>
                    <a:pt x="790" y="4"/>
                  </a:lnTo>
                  <a:lnTo>
                    <a:pt x="791" y="2"/>
                  </a:lnTo>
                  <a:lnTo>
                    <a:pt x="795" y="1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81" name="PL"/>
            <p:cNvSpPr>
              <a:spLocks/>
            </p:cNvSpPr>
            <p:nvPr/>
          </p:nvSpPr>
          <p:spPr bwMode="auto">
            <a:xfrm>
              <a:off x="5836166" y="3654812"/>
              <a:ext cx="1144862" cy="917165"/>
            </a:xfrm>
            <a:custGeom>
              <a:avLst/>
              <a:gdLst>
                <a:gd name="T0" fmla="*/ 242 w 602"/>
                <a:gd name="T1" fmla="*/ 14 h 513"/>
                <a:gd name="T2" fmla="*/ 225 w 602"/>
                <a:gd name="T3" fmla="*/ 10 h 513"/>
                <a:gd name="T4" fmla="*/ 235 w 602"/>
                <a:gd name="T5" fmla="*/ 34 h 513"/>
                <a:gd name="T6" fmla="*/ 284 w 602"/>
                <a:gd name="T7" fmla="*/ 32 h 513"/>
                <a:gd name="T8" fmla="*/ 436 w 602"/>
                <a:gd name="T9" fmla="*/ 14 h 513"/>
                <a:gd name="T10" fmla="*/ 474 w 602"/>
                <a:gd name="T11" fmla="*/ 7 h 513"/>
                <a:gd name="T12" fmla="*/ 499 w 602"/>
                <a:gd name="T13" fmla="*/ 19 h 513"/>
                <a:gd name="T14" fmla="*/ 510 w 602"/>
                <a:gd name="T15" fmla="*/ 46 h 513"/>
                <a:gd name="T16" fmla="*/ 532 w 602"/>
                <a:gd name="T17" fmla="*/ 90 h 513"/>
                <a:gd name="T18" fmla="*/ 546 w 602"/>
                <a:gd name="T19" fmla="*/ 120 h 513"/>
                <a:gd name="T20" fmla="*/ 545 w 602"/>
                <a:gd name="T21" fmla="*/ 159 h 513"/>
                <a:gd name="T22" fmla="*/ 528 w 602"/>
                <a:gd name="T23" fmla="*/ 201 h 513"/>
                <a:gd name="T24" fmla="*/ 551 w 602"/>
                <a:gd name="T25" fmla="*/ 216 h 513"/>
                <a:gd name="T26" fmla="*/ 550 w 602"/>
                <a:gd name="T27" fmla="*/ 244 h 513"/>
                <a:gd name="T28" fmla="*/ 560 w 602"/>
                <a:gd name="T29" fmla="*/ 268 h 513"/>
                <a:gd name="T30" fmla="*/ 578 w 602"/>
                <a:gd name="T31" fmla="*/ 295 h 513"/>
                <a:gd name="T32" fmla="*/ 597 w 602"/>
                <a:gd name="T33" fmla="*/ 320 h 513"/>
                <a:gd name="T34" fmla="*/ 599 w 602"/>
                <a:gd name="T35" fmla="*/ 335 h 513"/>
                <a:gd name="T36" fmla="*/ 583 w 602"/>
                <a:gd name="T37" fmla="*/ 365 h 513"/>
                <a:gd name="T38" fmla="*/ 553 w 602"/>
                <a:gd name="T39" fmla="*/ 411 h 513"/>
                <a:gd name="T40" fmla="*/ 535 w 602"/>
                <a:gd name="T41" fmla="*/ 459 h 513"/>
                <a:gd name="T42" fmla="*/ 548 w 602"/>
                <a:gd name="T43" fmla="*/ 492 h 513"/>
                <a:gd name="T44" fmla="*/ 539 w 602"/>
                <a:gd name="T45" fmla="*/ 499 h 513"/>
                <a:gd name="T46" fmla="*/ 512 w 602"/>
                <a:gd name="T47" fmla="*/ 493 h 513"/>
                <a:gd name="T48" fmla="*/ 487 w 602"/>
                <a:gd name="T49" fmla="*/ 478 h 513"/>
                <a:gd name="T50" fmla="*/ 456 w 602"/>
                <a:gd name="T51" fmla="*/ 478 h 513"/>
                <a:gd name="T52" fmla="*/ 436 w 602"/>
                <a:gd name="T53" fmla="*/ 492 h 513"/>
                <a:gd name="T54" fmla="*/ 402 w 602"/>
                <a:gd name="T55" fmla="*/ 490 h 513"/>
                <a:gd name="T56" fmla="*/ 380 w 602"/>
                <a:gd name="T57" fmla="*/ 512 h 513"/>
                <a:gd name="T58" fmla="*/ 364 w 602"/>
                <a:gd name="T59" fmla="*/ 498 h 513"/>
                <a:gd name="T60" fmla="*/ 345 w 602"/>
                <a:gd name="T61" fmla="*/ 483 h 513"/>
                <a:gd name="T62" fmla="*/ 322 w 602"/>
                <a:gd name="T63" fmla="*/ 499 h 513"/>
                <a:gd name="T64" fmla="*/ 303 w 602"/>
                <a:gd name="T65" fmla="*/ 484 h 513"/>
                <a:gd name="T66" fmla="*/ 287 w 602"/>
                <a:gd name="T67" fmla="*/ 461 h 513"/>
                <a:gd name="T68" fmla="*/ 262 w 602"/>
                <a:gd name="T69" fmla="*/ 453 h 513"/>
                <a:gd name="T70" fmla="*/ 240 w 602"/>
                <a:gd name="T71" fmla="*/ 454 h 513"/>
                <a:gd name="T72" fmla="*/ 231 w 602"/>
                <a:gd name="T73" fmla="*/ 431 h 513"/>
                <a:gd name="T74" fmla="*/ 209 w 602"/>
                <a:gd name="T75" fmla="*/ 432 h 513"/>
                <a:gd name="T76" fmla="*/ 185 w 602"/>
                <a:gd name="T77" fmla="*/ 419 h 513"/>
                <a:gd name="T78" fmla="*/ 187 w 602"/>
                <a:gd name="T79" fmla="*/ 437 h 513"/>
                <a:gd name="T80" fmla="*/ 169 w 602"/>
                <a:gd name="T81" fmla="*/ 450 h 513"/>
                <a:gd name="T82" fmla="*/ 148 w 602"/>
                <a:gd name="T83" fmla="*/ 428 h 513"/>
                <a:gd name="T84" fmla="*/ 149 w 602"/>
                <a:gd name="T85" fmla="*/ 412 h 513"/>
                <a:gd name="T86" fmla="*/ 126 w 602"/>
                <a:gd name="T87" fmla="*/ 406 h 513"/>
                <a:gd name="T88" fmla="*/ 91 w 602"/>
                <a:gd name="T89" fmla="*/ 391 h 513"/>
                <a:gd name="T90" fmla="*/ 77 w 602"/>
                <a:gd name="T91" fmla="*/ 375 h 513"/>
                <a:gd name="T92" fmla="*/ 64 w 602"/>
                <a:gd name="T93" fmla="*/ 383 h 513"/>
                <a:gd name="T94" fmla="*/ 61 w 602"/>
                <a:gd name="T95" fmla="*/ 356 h 513"/>
                <a:gd name="T96" fmla="*/ 51 w 602"/>
                <a:gd name="T97" fmla="*/ 330 h 513"/>
                <a:gd name="T98" fmla="*/ 37 w 602"/>
                <a:gd name="T99" fmla="*/ 303 h 513"/>
                <a:gd name="T100" fmla="*/ 38 w 602"/>
                <a:gd name="T101" fmla="*/ 271 h 513"/>
                <a:gd name="T102" fmla="*/ 29 w 602"/>
                <a:gd name="T103" fmla="*/ 246 h 513"/>
                <a:gd name="T104" fmla="*/ 21 w 602"/>
                <a:gd name="T105" fmla="*/ 219 h 513"/>
                <a:gd name="T106" fmla="*/ 3 w 602"/>
                <a:gd name="T107" fmla="*/ 195 h 513"/>
                <a:gd name="T108" fmla="*/ 17 w 602"/>
                <a:gd name="T109" fmla="*/ 169 h 513"/>
                <a:gd name="T110" fmla="*/ 7 w 602"/>
                <a:gd name="T111" fmla="*/ 131 h 513"/>
                <a:gd name="T112" fmla="*/ 24 w 602"/>
                <a:gd name="T113" fmla="*/ 133 h 513"/>
                <a:gd name="T114" fmla="*/ 22 w 602"/>
                <a:gd name="T115" fmla="*/ 109 h 513"/>
                <a:gd name="T116" fmla="*/ 0 w 602"/>
                <a:gd name="T117" fmla="*/ 106 h 513"/>
                <a:gd name="T118" fmla="*/ 59 w 602"/>
                <a:gd name="T119" fmla="*/ 80 h 513"/>
                <a:gd name="T120" fmla="*/ 108 w 602"/>
                <a:gd name="T121" fmla="*/ 60 h 513"/>
                <a:gd name="T122" fmla="*/ 125 w 602"/>
                <a:gd name="T123" fmla="*/ 35 h 513"/>
                <a:gd name="T124" fmla="*/ 208 w 602"/>
                <a:gd name="T125" fmla="*/ 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2" h="513">
                  <a:moveTo>
                    <a:pt x="217" y="0"/>
                  </a:moveTo>
                  <a:lnTo>
                    <a:pt x="221" y="2"/>
                  </a:lnTo>
                  <a:lnTo>
                    <a:pt x="222" y="2"/>
                  </a:lnTo>
                  <a:lnTo>
                    <a:pt x="242" y="11"/>
                  </a:lnTo>
                  <a:lnTo>
                    <a:pt x="246" y="15"/>
                  </a:lnTo>
                  <a:lnTo>
                    <a:pt x="247" y="18"/>
                  </a:lnTo>
                  <a:lnTo>
                    <a:pt x="244" y="17"/>
                  </a:lnTo>
                  <a:lnTo>
                    <a:pt x="242" y="14"/>
                  </a:lnTo>
                  <a:lnTo>
                    <a:pt x="240" y="11"/>
                  </a:lnTo>
                  <a:lnTo>
                    <a:pt x="237" y="10"/>
                  </a:lnTo>
                  <a:lnTo>
                    <a:pt x="234" y="8"/>
                  </a:lnTo>
                  <a:lnTo>
                    <a:pt x="231" y="7"/>
                  </a:lnTo>
                  <a:lnTo>
                    <a:pt x="228" y="6"/>
                  </a:lnTo>
                  <a:lnTo>
                    <a:pt x="225" y="5"/>
                  </a:lnTo>
                  <a:lnTo>
                    <a:pt x="223" y="7"/>
                  </a:lnTo>
                  <a:lnTo>
                    <a:pt x="225" y="10"/>
                  </a:lnTo>
                  <a:lnTo>
                    <a:pt x="227" y="13"/>
                  </a:lnTo>
                  <a:lnTo>
                    <a:pt x="228" y="17"/>
                  </a:lnTo>
                  <a:lnTo>
                    <a:pt x="230" y="16"/>
                  </a:lnTo>
                  <a:lnTo>
                    <a:pt x="231" y="19"/>
                  </a:lnTo>
                  <a:lnTo>
                    <a:pt x="233" y="24"/>
                  </a:lnTo>
                  <a:lnTo>
                    <a:pt x="234" y="27"/>
                  </a:lnTo>
                  <a:lnTo>
                    <a:pt x="234" y="30"/>
                  </a:lnTo>
                  <a:lnTo>
                    <a:pt x="235" y="34"/>
                  </a:lnTo>
                  <a:lnTo>
                    <a:pt x="239" y="37"/>
                  </a:lnTo>
                  <a:lnTo>
                    <a:pt x="241" y="37"/>
                  </a:lnTo>
                  <a:lnTo>
                    <a:pt x="243" y="39"/>
                  </a:lnTo>
                  <a:lnTo>
                    <a:pt x="253" y="41"/>
                  </a:lnTo>
                  <a:lnTo>
                    <a:pt x="257" y="40"/>
                  </a:lnTo>
                  <a:lnTo>
                    <a:pt x="259" y="41"/>
                  </a:lnTo>
                  <a:lnTo>
                    <a:pt x="280" y="35"/>
                  </a:lnTo>
                  <a:lnTo>
                    <a:pt x="284" y="32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311" y="27"/>
                  </a:lnTo>
                  <a:lnTo>
                    <a:pt x="331" y="25"/>
                  </a:lnTo>
                  <a:lnTo>
                    <a:pt x="363" y="22"/>
                  </a:lnTo>
                  <a:lnTo>
                    <a:pt x="382" y="20"/>
                  </a:lnTo>
                  <a:lnTo>
                    <a:pt x="405" y="17"/>
                  </a:lnTo>
                  <a:lnTo>
                    <a:pt x="436" y="14"/>
                  </a:lnTo>
                  <a:lnTo>
                    <a:pt x="449" y="12"/>
                  </a:lnTo>
                  <a:lnTo>
                    <a:pt x="459" y="11"/>
                  </a:lnTo>
                  <a:lnTo>
                    <a:pt x="462" y="9"/>
                  </a:lnTo>
                  <a:lnTo>
                    <a:pt x="464" y="5"/>
                  </a:lnTo>
                  <a:lnTo>
                    <a:pt x="466" y="4"/>
                  </a:lnTo>
                  <a:lnTo>
                    <a:pt x="469" y="6"/>
                  </a:lnTo>
                  <a:lnTo>
                    <a:pt x="472" y="5"/>
                  </a:lnTo>
                  <a:lnTo>
                    <a:pt x="474" y="7"/>
                  </a:lnTo>
                  <a:lnTo>
                    <a:pt x="476" y="8"/>
                  </a:lnTo>
                  <a:lnTo>
                    <a:pt x="478" y="12"/>
                  </a:lnTo>
                  <a:lnTo>
                    <a:pt x="482" y="11"/>
                  </a:lnTo>
                  <a:lnTo>
                    <a:pt x="486" y="13"/>
                  </a:lnTo>
                  <a:lnTo>
                    <a:pt x="488" y="14"/>
                  </a:lnTo>
                  <a:lnTo>
                    <a:pt x="493" y="15"/>
                  </a:lnTo>
                  <a:lnTo>
                    <a:pt x="496" y="17"/>
                  </a:lnTo>
                  <a:lnTo>
                    <a:pt x="499" y="19"/>
                  </a:lnTo>
                  <a:lnTo>
                    <a:pt x="501" y="20"/>
                  </a:lnTo>
                  <a:lnTo>
                    <a:pt x="503" y="23"/>
                  </a:lnTo>
                  <a:lnTo>
                    <a:pt x="505" y="26"/>
                  </a:lnTo>
                  <a:lnTo>
                    <a:pt x="507" y="30"/>
                  </a:lnTo>
                  <a:lnTo>
                    <a:pt x="507" y="34"/>
                  </a:lnTo>
                  <a:lnTo>
                    <a:pt x="506" y="37"/>
                  </a:lnTo>
                  <a:lnTo>
                    <a:pt x="508" y="40"/>
                  </a:lnTo>
                  <a:lnTo>
                    <a:pt x="510" y="46"/>
                  </a:lnTo>
                  <a:lnTo>
                    <a:pt x="511" y="48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7" y="64"/>
                  </a:lnTo>
                  <a:lnTo>
                    <a:pt x="519" y="70"/>
                  </a:lnTo>
                  <a:lnTo>
                    <a:pt x="527" y="83"/>
                  </a:lnTo>
                  <a:lnTo>
                    <a:pt x="530" y="88"/>
                  </a:lnTo>
                  <a:lnTo>
                    <a:pt x="532" y="90"/>
                  </a:lnTo>
                  <a:lnTo>
                    <a:pt x="536" y="99"/>
                  </a:lnTo>
                  <a:lnTo>
                    <a:pt x="537" y="101"/>
                  </a:lnTo>
                  <a:lnTo>
                    <a:pt x="539" y="103"/>
                  </a:lnTo>
                  <a:lnTo>
                    <a:pt x="541" y="106"/>
                  </a:lnTo>
                  <a:lnTo>
                    <a:pt x="544" y="108"/>
                  </a:lnTo>
                  <a:lnTo>
                    <a:pt x="544" y="111"/>
                  </a:lnTo>
                  <a:lnTo>
                    <a:pt x="543" y="117"/>
                  </a:lnTo>
                  <a:lnTo>
                    <a:pt x="546" y="120"/>
                  </a:lnTo>
                  <a:lnTo>
                    <a:pt x="547" y="123"/>
                  </a:lnTo>
                  <a:lnTo>
                    <a:pt x="548" y="126"/>
                  </a:lnTo>
                  <a:lnTo>
                    <a:pt x="548" y="130"/>
                  </a:lnTo>
                  <a:lnTo>
                    <a:pt x="549" y="132"/>
                  </a:lnTo>
                  <a:lnTo>
                    <a:pt x="553" y="146"/>
                  </a:lnTo>
                  <a:lnTo>
                    <a:pt x="553" y="150"/>
                  </a:lnTo>
                  <a:lnTo>
                    <a:pt x="551" y="153"/>
                  </a:lnTo>
                  <a:lnTo>
                    <a:pt x="545" y="159"/>
                  </a:lnTo>
                  <a:lnTo>
                    <a:pt x="536" y="164"/>
                  </a:lnTo>
                  <a:lnTo>
                    <a:pt x="532" y="168"/>
                  </a:lnTo>
                  <a:lnTo>
                    <a:pt x="527" y="173"/>
                  </a:lnTo>
                  <a:lnTo>
                    <a:pt x="523" y="185"/>
                  </a:lnTo>
                  <a:lnTo>
                    <a:pt x="521" y="188"/>
                  </a:lnTo>
                  <a:lnTo>
                    <a:pt x="519" y="196"/>
                  </a:lnTo>
                  <a:lnTo>
                    <a:pt x="521" y="198"/>
                  </a:lnTo>
                  <a:lnTo>
                    <a:pt x="528" y="201"/>
                  </a:lnTo>
                  <a:lnTo>
                    <a:pt x="533" y="203"/>
                  </a:lnTo>
                  <a:lnTo>
                    <a:pt x="536" y="203"/>
                  </a:lnTo>
                  <a:lnTo>
                    <a:pt x="539" y="204"/>
                  </a:lnTo>
                  <a:lnTo>
                    <a:pt x="541" y="207"/>
                  </a:lnTo>
                  <a:lnTo>
                    <a:pt x="544" y="207"/>
                  </a:lnTo>
                  <a:lnTo>
                    <a:pt x="548" y="210"/>
                  </a:lnTo>
                  <a:lnTo>
                    <a:pt x="550" y="213"/>
                  </a:lnTo>
                  <a:lnTo>
                    <a:pt x="551" y="216"/>
                  </a:lnTo>
                  <a:lnTo>
                    <a:pt x="551" y="220"/>
                  </a:lnTo>
                  <a:lnTo>
                    <a:pt x="550" y="224"/>
                  </a:lnTo>
                  <a:lnTo>
                    <a:pt x="551" y="227"/>
                  </a:lnTo>
                  <a:lnTo>
                    <a:pt x="551" y="231"/>
                  </a:lnTo>
                  <a:lnTo>
                    <a:pt x="553" y="235"/>
                  </a:lnTo>
                  <a:lnTo>
                    <a:pt x="550" y="239"/>
                  </a:lnTo>
                  <a:lnTo>
                    <a:pt x="549" y="242"/>
                  </a:lnTo>
                  <a:lnTo>
                    <a:pt x="550" y="244"/>
                  </a:lnTo>
                  <a:lnTo>
                    <a:pt x="550" y="247"/>
                  </a:lnTo>
                  <a:lnTo>
                    <a:pt x="551" y="252"/>
                  </a:lnTo>
                  <a:lnTo>
                    <a:pt x="551" y="255"/>
                  </a:lnTo>
                  <a:lnTo>
                    <a:pt x="552" y="257"/>
                  </a:lnTo>
                  <a:lnTo>
                    <a:pt x="554" y="261"/>
                  </a:lnTo>
                  <a:lnTo>
                    <a:pt x="556" y="263"/>
                  </a:lnTo>
                  <a:lnTo>
                    <a:pt x="559" y="265"/>
                  </a:lnTo>
                  <a:lnTo>
                    <a:pt x="560" y="268"/>
                  </a:lnTo>
                  <a:lnTo>
                    <a:pt x="563" y="271"/>
                  </a:lnTo>
                  <a:lnTo>
                    <a:pt x="563" y="275"/>
                  </a:lnTo>
                  <a:lnTo>
                    <a:pt x="561" y="278"/>
                  </a:lnTo>
                  <a:lnTo>
                    <a:pt x="562" y="281"/>
                  </a:lnTo>
                  <a:lnTo>
                    <a:pt x="565" y="282"/>
                  </a:lnTo>
                  <a:lnTo>
                    <a:pt x="572" y="289"/>
                  </a:lnTo>
                  <a:lnTo>
                    <a:pt x="575" y="291"/>
                  </a:lnTo>
                  <a:lnTo>
                    <a:pt x="578" y="295"/>
                  </a:lnTo>
                  <a:lnTo>
                    <a:pt x="579" y="297"/>
                  </a:lnTo>
                  <a:lnTo>
                    <a:pt x="582" y="300"/>
                  </a:lnTo>
                  <a:lnTo>
                    <a:pt x="585" y="306"/>
                  </a:lnTo>
                  <a:lnTo>
                    <a:pt x="587" y="308"/>
                  </a:lnTo>
                  <a:lnTo>
                    <a:pt x="588" y="311"/>
                  </a:lnTo>
                  <a:lnTo>
                    <a:pt x="593" y="314"/>
                  </a:lnTo>
                  <a:lnTo>
                    <a:pt x="598" y="315"/>
                  </a:lnTo>
                  <a:lnTo>
                    <a:pt x="597" y="320"/>
                  </a:lnTo>
                  <a:lnTo>
                    <a:pt x="594" y="321"/>
                  </a:lnTo>
                  <a:lnTo>
                    <a:pt x="591" y="321"/>
                  </a:lnTo>
                  <a:lnTo>
                    <a:pt x="589" y="324"/>
                  </a:lnTo>
                  <a:lnTo>
                    <a:pt x="590" y="326"/>
                  </a:lnTo>
                  <a:lnTo>
                    <a:pt x="594" y="327"/>
                  </a:lnTo>
                  <a:lnTo>
                    <a:pt x="595" y="330"/>
                  </a:lnTo>
                  <a:lnTo>
                    <a:pt x="598" y="331"/>
                  </a:lnTo>
                  <a:lnTo>
                    <a:pt x="599" y="335"/>
                  </a:lnTo>
                  <a:lnTo>
                    <a:pt x="601" y="338"/>
                  </a:lnTo>
                  <a:lnTo>
                    <a:pt x="602" y="345"/>
                  </a:lnTo>
                  <a:lnTo>
                    <a:pt x="602" y="348"/>
                  </a:lnTo>
                  <a:lnTo>
                    <a:pt x="598" y="352"/>
                  </a:lnTo>
                  <a:lnTo>
                    <a:pt x="598" y="357"/>
                  </a:lnTo>
                  <a:lnTo>
                    <a:pt x="598" y="360"/>
                  </a:lnTo>
                  <a:lnTo>
                    <a:pt x="595" y="362"/>
                  </a:lnTo>
                  <a:lnTo>
                    <a:pt x="583" y="365"/>
                  </a:lnTo>
                  <a:lnTo>
                    <a:pt x="581" y="368"/>
                  </a:lnTo>
                  <a:lnTo>
                    <a:pt x="580" y="372"/>
                  </a:lnTo>
                  <a:lnTo>
                    <a:pt x="575" y="380"/>
                  </a:lnTo>
                  <a:lnTo>
                    <a:pt x="572" y="383"/>
                  </a:lnTo>
                  <a:lnTo>
                    <a:pt x="570" y="385"/>
                  </a:lnTo>
                  <a:lnTo>
                    <a:pt x="558" y="403"/>
                  </a:lnTo>
                  <a:lnTo>
                    <a:pt x="555" y="408"/>
                  </a:lnTo>
                  <a:lnTo>
                    <a:pt x="553" y="411"/>
                  </a:lnTo>
                  <a:lnTo>
                    <a:pt x="549" y="422"/>
                  </a:lnTo>
                  <a:lnTo>
                    <a:pt x="547" y="425"/>
                  </a:lnTo>
                  <a:lnTo>
                    <a:pt x="544" y="431"/>
                  </a:lnTo>
                  <a:lnTo>
                    <a:pt x="538" y="442"/>
                  </a:lnTo>
                  <a:lnTo>
                    <a:pt x="537" y="444"/>
                  </a:lnTo>
                  <a:lnTo>
                    <a:pt x="534" y="451"/>
                  </a:lnTo>
                  <a:lnTo>
                    <a:pt x="533" y="456"/>
                  </a:lnTo>
                  <a:lnTo>
                    <a:pt x="535" y="459"/>
                  </a:lnTo>
                  <a:lnTo>
                    <a:pt x="536" y="464"/>
                  </a:lnTo>
                  <a:lnTo>
                    <a:pt x="538" y="467"/>
                  </a:lnTo>
                  <a:lnTo>
                    <a:pt x="540" y="470"/>
                  </a:lnTo>
                  <a:lnTo>
                    <a:pt x="543" y="479"/>
                  </a:lnTo>
                  <a:lnTo>
                    <a:pt x="542" y="482"/>
                  </a:lnTo>
                  <a:lnTo>
                    <a:pt x="542" y="488"/>
                  </a:lnTo>
                  <a:lnTo>
                    <a:pt x="544" y="488"/>
                  </a:lnTo>
                  <a:lnTo>
                    <a:pt x="548" y="492"/>
                  </a:lnTo>
                  <a:lnTo>
                    <a:pt x="552" y="493"/>
                  </a:lnTo>
                  <a:lnTo>
                    <a:pt x="552" y="497"/>
                  </a:lnTo>
                  <a:lnTo>
                    <a:pt x="554" y="500"/>
                  </a:lnTo>
                  <a:lnTo>
                    <a:pt x="551" y="501"/>
                  </a:lnTo>
                  <a:lnTo>
                    <a:pt x="548" y="499"/>
                  </a:lnTo>
                  <a:lnTo>
                    <a:pt x="545" y="499"/>
                  </a:lnTo>
                  <a:lnTo>
                    <a:pt x="543" y="500"/>
                  </a:lnTo>
                  <a:lnTo>
                    <a:pt x="539" y="499"/>
                  </a:lnTo>
                  <a:lnTo>
                    <a:pt x="536" y="497"/>
                  </a:lnTo>
                  <a:lnTo>
                    <a:pt x="534" y="498"/>
                  </a:lnTo>
                  <a:lnTo>
                    <a:pt x="527" y="498"/>
                  </a:lnTo>
                  <a:lnTo>
                    <a:pt x="525" y="498"/>
                  </a:lnTo>
                  <a:lnTo>
                    <a:pt x="521" y="496"/>
                  </a:lnTo>
                  <a:lnTo>
                    <a:pt x="517" y="496"/>
                  </a:lnTo>
                  <a:lnTo>
                    <a:pt x="514" y="496"/>
                  </a:lnTo>
                  <a:lnTo>
                    <a:pt x="512" y="493"/>
                  </a:lnTo>
                  <a:lnTo>
                    <a:pt x="510" y="493"/>
                  </a:lnTo>
                  <a:lnTo>
                    <a:pt x="507" y="492"/>
                  </a:lnTo>
                  <a:lnTo>
                    <a:pt x="501" y="491"/>
                  </a:lnTo>
                  <a:lnTo>
                    <a:pt x="500" y="488"/>
                  </a:lnTo>
                  <a:lnTo>
                    <a:pt x="499" y="485"/>
                  </a:lnTo>
                  <a:lnTo>
                    <a:pt x="495" y="483"/>
                  </a:lnTo>
                  <a:lnTo>
                    <a:pt x="493" y="481"/>
                  </a:lnTo>
                  <a:lnTo>
                    <a:pt x="487" y="478"/>
                  </a:lnTo>
                  <a:lnTo>
                    <a:pt x="485" y="478"/>
                  </a:lnTo>
                  <a:lnTo>
                    <a:pt x="483" y="481"/>
                  </a:lnTo>
                  <a:lnTo>
                    <a:pt x="478" y="477"/>
                  </a:lnTo>
                  <a:lnTo>
                    <a:pt x="475" y="477"/>
                  </a:lnTo>
                  <a:lnTo>
                    <a:pt x="472" y="475"/>
                  </a:lnTo>
                  <a:lnTo>
                    <a:pt x="468" y="477"/>
                  </a:lnTo>
                  <a:lnTo>
                    <a:pt x="462" y="479"/>
                  </a:lnTo>
                  <a:lnTo>
                    <a:pt x="456" y="478"/>
                  </a:lnTo>
                  <a:lnTo>
                    <a:pt x="453" y="477"/>
                  </a:lnTo>
                  <a:lnTo>
                    <a:pt x="446" y="482"/>
                  </a:lnTo>
                  <a:lnTo>
                    <a:pt x="443" y="480"/>
                  </a:lnTo>
                  <a:lnTo>
                    <a:pt x="441" y="481"/>
                  </a:lnTo>
                  <a:lnTo>
                    <a:pt x="440" y="484"/>
                  </a:lnTo>
                  <a:lnTo>
                    <a:pt x="442" y="487"/>
                  </a:lnTo>
                  <a:lnTo>
                    <a:pt x="438" y="489"/>
                  </a:lnTo>
                  <a:lnTo>
                    <a:pt x="436" y="492"/>
                  </a:lnTo>
                  <a:lnTo>
                    <a:pt x="434" y="494"/>
                  </a:lnTo>
                  <a:lnTo>
                    <a:pt x="430" y="493"/>
                  </a:lnTo>
                  <a:lnTo>
                    <a:pt x="427" y="492"/>
                  </a:lnTo>
                  <a:lnTo>
                    <a:pt x="425" y="492"/>
                  </a:lnTo>
                  <a:lnTo>
                    <a:pt x="417" y="486"/>
                  </a:lnTo>
                  <a:lnTo>
                    <a:pt x="413" y="487"/>
                  </a:lnTo>
                  <a:lnTo>
                    <a:pt x="409" y="490"/>
                  </a:lnTo>
                  <a:lnTo>
                    <a:pt x="402" y="490"/>
                  </a:lnTo>
                  <a:lnTo>
                    <a:pt x="399" y="491"/>
                  </a:lnTo>
                  <a:lnTo>
                    <a:pt x="395" y="492"/>
                  </a:lnTo>
                  <a:lnTo>
                    <a:pt x="394" y="495"/>
                  </a:lnTo>
                  <a:lnTo>
                    <a:pt x="389" y="497"/>
                  </a:lnTo>
                  <a:lnTo>
                    <a:pt x="386" y="499"/>
                  </a:lnTo>
                  <a:lnTo>
                    <a:pt x="384" y="506"/>
                  </a:lnTo>
                  <a:lnTo>
                    <a:pt x="383" y="511"/>
                  </a:lnTo>
                  <a:lnTo>
                    <a:pt x="380" y="512"/>
                  </a:lnTo>
                  <a:lnTo>
                    <a:pt x="375" y="508"/>
                  </a:lnTo>
                  <a:lnTo>
                    <a:pt x="372" y="510"/>
                  </a:lnTo>
                  <a:lnTo>
                    <a:pt x="369" y="513"/>
                  </a:lnTo>
                  <a:lnTo>
                    <a:pt x="366" y="513"/>
                  </a:lnTo>
                  <a:lnTo>
                    <a:pt x="364" y="512"/>
                  </a:lnTo>
                  <a:lnTo>
                    <a:pt x="366" y="506"/>
                  </a:lnTo>
                  <a:lnTo>
                    <a:pt x="365" y="504"/>
                  </a:lnTo>
                  <a:lnTo>
                    <a:pt x="364" y="498"/>
                  </a:lnTo>
                  <a:lnTo>
                    <a:pt x="363" y="494"/>
                  </a:lnTo>
                  <a:lnTo>
                    <a:pt x="360" y="495"/>
                  </a:lnTo>
                  <a:lnTo>
                    <a:pt x="358" y="495"/>
                  </a:lnTo>
                  <a:lnTo>
                    <a:pt x="354" y="495"/>
                  </a:lnTo>
                  <a:lnTo>
                    <a:pt x="354" y="492"/>
                  </a:lnTo>
                  <a:lnTo>
                    <a:pt x="348" y="490"/>
                  </a:lnTo>
                  <a:lnTo>
                    <a:pt x="347" y="487"/>
                  </a:lnTo>
                  <a:lnTo>
                    <a:pt x="345" y="483"/>
                  </a:lnTo>
                  <a:lnTo>
                    <a:pt x="342" y="480"/>
                  </a:lnTo>
                  <a:lnTo>
                    <a:pt x="340" y="478"/>
                  </a:lnTo>
                  <a:lnTo>
                    <a:pt x="333" y="486"/>
                  </a:lnTo>
                  <a:lnTo>
                    <a:pt x="330" y="487"/>
                  </a:lnTo>
                  <a:lnTo>
                    <a:pt x="329" y="488"/>
                  </a:lnTo>
                  <a:lnTo>
                    <a:pt x="327" y="496"/>
                  </a:lnTo>
                  <a:lnTo>
                    <a:pt x="325" y="499"/>
                  </a:lnTo>
                  <a:lnTo>
                    <a:pt x="322" y="499"/>
                  </a:lnTo>
                  <a:lnTo>
                    <a:pt x="319" y="499"/>
                  </a:lnTo>
                  <a:lnTo>
                    <a:pt x="314" y="501"/>
                  </a:lnTo>
                  <a:lnTo>
                    <a:pt x="313" y="497"/>
                  </a:lnTo>
                  <a:lnTo>
                    <a:pt x="313" y="494"/>
                  </a:lnTo>
                  <a:lnTo>
                    <a:pt x="311" y="491"/>
                  </a:lnTo>
                  <a:lnTo>
                    <a:pt x="305" y="491"/>
                  </a:lnTo>
                  <a:lnTo>
                    <a:pt x="305" y="487"/>
                  </a:lnTo>
                  <a:lnTo>
                    <a:pt x="303" y="484"/>
                  </a:lnTo>
                  <a:lnTo>
                    <a:pt x="302" y="480"/>
                  </a:lnTo>
                  <a:lnTo>
                    <a:pt x="301" y="477"/>
                  </a:lnTo>
                  <a:lnTo>
                    <a:pt x="297" y="475"/>
                  </a:lnTo>
                  <a:lnTo>
                    <a:pt x="293" y="475"/>
                  </a:lnTo>
                  <a:lnTo>
                    <a:pt x="290" y="474"/>
                  </a:lnTo>
                  <a:lnTo>
                    <a:pt x="289" y="471"/>
                  </a:lnTo>
                  <a:lnTo>
                    <a:pt x="286" y="466"/>
                  </a:lnTo>
                  <a:lnTo>
                    <a:pt x="287" y="461"/>
                  </a:lnTo>
                  <a:lnTo>
                    <a:pt x="285" y="458"/>
                  </a:lnTo>
                  <a:lnTo>
                    <a:pt x="283" y="456"/>
                  </a:lnTo>
                  <a:lnTo>
                    <a:pt x="274" y="456"/>
                  </a:lnTo>
                  <a:lnTo>
                    <a:pt x="272" y="456"/>
                  </a:lnTo>
                  <a:lnTo>
                    <a:pt x="270" y="456"/>
                  </a:lnTo>
                  <a:lnTo>
                    <a:pt x="268" y="458"/>
                  </a:lnTo>
                  <a:lnTo>
                    <a:pt x="265" y="454"/>
                  </a:lnTo>
                  <a:lnTo>
                    <a:pt x="262" y="453"/>
                  </a:lnTo>
                  <a:lnTo>
                    <a:pt x="259" y="451"/>
                  </a:lnTo>
                  <a:lnTo>
                    <a:pt x="255" y="451"/>
                  </a:lnTo>
                  <a:lnTo>
                    <a:pt x="255" y="449"/>
                  </a:lnTo>
                  <a:lnTo>
                    <a:pt x="251" y="447"/>
                  </a:lnTo>
                  <a:lnTo>
                    <a:pt x="250" y="451"/>
                  </a:lnTo>
                  <a:lnTo>
                    <a:pt x="247" y="451"/>
                  </a:lnTo>
                  <a:lnTo>
                    <a:pt x="242" y="454"/>
                  </a:lnTo>
                  <a:lnTo>
                    <a:pt x="240" y="454"/>
                  </a:lnTo>
                  <a:lnTo>
                    <a:pt x="236" y="451"/>
                  </a:lnTo>
                  <a:lnTo>
                    <a:pt x="232" y="444"/>
                  </a:lnTo>
                  <a:lnTo>
                    <a:pt x="229" y="443"/>
                  </a:lnTo>
                  <a:lnTo>
                    <a:pt x="227" y="443"/>
                  </a:lnTo>
                  <a:lnTo>
                    <a:pt x="224" y="438"/>
                  </a:lnTo>
                  <a:lnTo>
                    <a:pt x="229" y="437"/>
                  </a:lnTo>
                  <a:lnTo>
                    <a:pt x="231" y="435"/>
                  </a:lnTo>
                  <a:lnTo>
                    <a:pt x="231" y="431"/>
                  </a:lnTo>
                  <a:lnTo>
                    <a:pt x="231" y="426"/>
                  </a:lnTo>
                  <a:lnTo>
                    <a:pt x="228" y="425"/>
                  </a:lnTo>
                  <a:lnTo>
                    <a:pt x="226" y="428"/>
                  </a:lnTo>
                  <a:lnTo>
                    <a:pt x="224" y="430"/>
                  </a:lnTo>
                  <a:lnTo>
                    <a:pt x="219" y="429"/>
                  </a:lnTo>
                  <a:lnTo>
                    <a:pt x="216" y="430"/>
                  </a:lnTo>
                  <a:lnTo>
                    <a:pt x="212" y="430"/>
                  </a:lnTo>
                  <a:lnTo>
                    <a:pt x="209" y="432"/>
                  </a:lnTo>
                  <a:lnTo>
                    <a:pt x="208" y="429"/>
                  </a:lnTo>
                  <a:lnTo>
                    <a:pt x="205" y="426"/>
                  </a:lnTo>
                  <a:lnTo>
                    <a:pt x="203" y="426"/>
                  </a:lnTo>
                  <a:lnTo>
                    <a:pt x="199" y="425"/>
                  </a:lnTo>
                  <a:lnTo>
                    <a:pt x="197" y="422"/>
                  </a:lnTo>
                  <a:lnTo>
                    <a:pt x="195" y="421"/>
                  </a:lnTo>
                  <a:lnTo>
                    <a:pt x="192" y="420"/>
                  </a:lnTo>
                  <a:lnTo>
                    <a:pt x="185" y="419"/>
                  </a:lnTo>
                  <a:lnTo>
                    <a:pt x="181" y="418"/>
                  </a:lnTo>
                  <a:lnTo>
                    <a:pt x="178" y="419"/>
                  </a:lnTo>
                  <a:lnTo>
                    <a:pt x="180" y="423"/>
                  </a:lnTo>
                  <a:lnTo>
                    <a:pt x="182" y="426"/>
                  </a:lnTo>
                  <a:lnTo>
                    <a:pt x="184" y="429"/>
                  </a:lnTo>
                  <a:lnTo>
                    <a:pt x="186" y="431"/>
                  </a:lnTo>
                  <a:lnTo>
                    <a:pt x="187" y="435"/>
                  </a:lnTo>
                  <a:lnTo>
                    <a:pt x="187" y="437"/>
                  </a:lnTo>
                  <a:lnTo>
                    <a:pt x="185" y="437"/>
                  </a:lnTo>
                  <a:lnTo>
                    <a:pt x="183" y="437"/>
                  </a:lnTo>
                  <a:lnTo>
                    <a:pt x="181" y="440"/>
                  </a:lnTo>
                  <a:lnTo>
                    <a:pt x="178" y="440"/>
                  </a:lnTo>
                  <a:lnTo>
                    <a:pt x="176" y="442"/>
                  </a:lnTo>
                  <a:lnTo>
                    <a:pt x="175" y="445"/>
                  </a:lnTo>
                  <a:lnTo>
                    <a:pt x="171" y="450"/>
                  </a:lnTo>
                  <a:lnTo>
                    <a:pt x="169" y="450"/>
                  </a:lnTo>
                  <a:lnTo>
                    <a:pt x="166" y="449"/>
                  </a:lnTo>
                  <a:lnTo>
                    <a:pt x="162" y="445"/>
                  </a:lnTo>
                  <a:lnTo>
                    <a:pt x="160" y="440"/>
                  </a:lnTo>
                  <a:lnTo>
                    <a:pt x="157" y="436"/>
                  </a:lnTo>
                  <a:lnTo>
                    <a:pt x="155" y="434"/>
                  </a:lnTo>
                  <a:lnTo>
                    <a:pt x="153" y="432"/>
                  </a:lnTo>
                  <a:lnTo>
                    <a:pt x="150" y="431"/>
                  </a:lnTo>
                  <a:lnTo>
                    <a:pt x="148" y="428"/>
                  </a:lnTo>
                  <a:lnTo>
                    <a:pt x="145" y="426"/>
                  </a:lnTo>
                  <a:lnTo>
                    <a:pt x="142" y="427"/>
                  </a:lnTo>
                  <a:lnTo>
                    <a:pt x="141" y="424"/>
                  </a:lnTo>
                  <a:lnTo>
                    <a:pt x="138" y="422"/>
                  </a:lnTo>
                  <a:lnTo>
                    <a:pt x="140" y="419"/>
                  </a:lnTo>
                  <a:lnTo>
                    <a:pt x="145" y="415"/>
                  </a:lnTo>
                  <a:lnTo>
                    <a:pt x="147" y="415"/>
                  </a:lnTo>
                  <a:lnTo>
                    <a:pt x="149" y="412"/>
                  </a:lnTo>
                  <a:lnTo>
                    <a:pt x="150" y="409"/>
                  </a:lnTo>
                  <a:lnTo>
                    <a:pt x="150" y="406"/>
                  </a:lnTo>
                  <a:lnTo>
                    <a:pt x="145" y="401"/>
                  </a:lnTo>
                  <a:lnTo>
                    <a:pt x="141" y="400"/>
                  </a:lnTo>
                  <a:lnTo>
                    <a:pt x="137" y="404"/>
                  </a:lnTo>
                  <a:lnTo>
                    <a:pt x="132" y="402"/>
                  </a:lnTo>
                  <a:lnTo>
                    <a:pt x="130" y="402"/>
                  </a:lnTo>
                  <a:lnTo>
                    <a:pt x="126" y="406"/>
                  </a:lnTo>
                  <a:lnTo>
                    <a:pt x="124" y="407"/>
                  </a:lnTo>
                  <a:lnTo>
                    <a:pt x="124" y="401"/>
                  </a:lnTo>
                  <a:lnTo>
                    <a:pt x="121" y="399"/>
                  </a:lnTo>
                  <a:lnTo>
                    <a:pt x="116" y="401"/>
                  </a:lnTo>
                  <a:lnTo>
                    <a:pt x="110" y="395"/>
                  </a:lnTo>
                  <a:lnTo>
                    <a:pt x="106" y="396"/>
                  </a:lnTo>
                  <a:lnTo>
                    <a:pt x="103" y="394"/>
                  </a:lnTo>
                  <a:lnTo>
                    <a:pt x="91" y="391"/>
                  </a:lnTo>
                  <a:lnTo>
                    <a:pt x="89" y="392"/>
                  </a:lnTo>
                  <a:lnTo>
                    <a:pt x="86" y="394"/>
                  </a:lnTo>
                  <a:lnTo>
                    <a:pt x="86" y="390"/>
                  </a:lnTo>
                  <a:lnTo>
                    <a:pt x="83" y="388"/>
                  </a:lnTo>
                  <a:lnTo>
                    <a:pt x="80" y="383"/>
                  </a:lnTo>
                  <a:lnTo>
                    <a:pt x="79" y="381"/>
                  </a:lnTo>
                  <a:lnTo>
                    <a:pt x="80" y="377"/>
                  </a:lnTo>
                  <a:lnTo>
                    <a:pt x="77" y="375"/>
                  </a:lnTo>
                  <a:lnTo>
                    <a:pt x="74" y="375"/>
                  </a:lnTo>
                  <a:lnTo>
                    <a:pt x="72" y="372"/>
                  </a:lnTo>
                  <a:lnTo>
                    <a:pt x="71" y="375"/>
                  </a:lnTo>
                  <a:lnTo>
                    <a:pt x="68" y="373"/>
                  </a:lnTo>
                  <a:lnTo>
                    <a:pt x="64" y="373"/>
                  </a:lnTo>
                  <a:lnTo>
                    <a:pt x="61" y="374"/>
                  </a:lnTo>
                  <a:lnTo>
                    <a:pt x="64" y="377"/>
                  </a:lnTo>
                  <a:lnTo>
                    <a:pt x="64" y="383"/>
                  </a:lnTo>
                  <a:lnTo>
                    <a:pt x="64" y="388"/>
                  </a:lnTo>
                  <a:lnTo>
                    <a:pt x="53" y="388"/>
                  </a:lnTo>
                  <a:lnTo>
                    <a:pt x="54" y="384"/>
                  </a:lnTo>
                  <a:lnTo>
                    <a:pt x="58" y="375"/>
                  </a:lnTo>
                  <a:lnTo>
                    <a:pt x="60" y="367"/>
                  </a:lnTo>
                  <a:lnTo>
                    <a:pt x="60" y="364"/>
                  </a:lnTo>
                  <a:lnTo>
                    <a:pt x="61" y="361"/>
                  </a:lnTo>
                  <a:lnTo>
                    <a:pt x="61" y="356"/>
                  </a:lnTo>
                  <a:lnTo>
                    <a:pt x="63" y="351"/>
                  </a:lnTo>
                  <a:lnTo>
                    <a:pt x="63" y="349"/>
                  </a:lnTo>
                  <a:lnTo>
                    <a:pt x="60" y="345"/>
                  </a:lnTo>
                  <a:lnTo>
                    <a:pt x="58" y="341"/>
                  </a:lnTo>
                  <a:lnTo>
                    <a:pt x="57" y="335"/>
                  </a:lnTo>
                  <a:lnTo>
                    <a:pt x="56" y="332"/>
                  </a:lnTo>
                  <a:lnTo>
                    <a:pt x="54" y="330"/>
                  </a:lnTo>
                  <a:lnTo>
                    <a:pt x="51" y="330"/>
                  </a:lnTo>
                  <a:lnTo>
                    <a:pt x="48" y="328"/>
                  </a:lnTo>
                  <a:lnTo>
                    <a:pt x="44" y="327"/>
                  </a:lnTo>
                  <a:lnTo>
                    <a:pt x="43" y="324"/>
                  </a:lnTo>
                  <a:lnTo>
                    <a:pt x="44" y="321"/>
                  </a:lnTo>
                  <a:lnTo>
                    <a:pt x="44" y="316"/>
                  </a:lnTo>
                  <a:lnTo>
                    <a:pt x="43" y="312"/>
                  </a:lnTo>
                  <a:lnTo>
                    <a:pt x="39" y="308"/>
                  </a:lnTo>
                  <a:lnTo>
                    <a:pt x="37" y="303"/>
                  </a:lnTo>
                  <a:lnTo>
                    <a:pt x="34" y="300"/>
                  </a:lnTo>
                  <a:lnTo>
                    <a:pt x="35" y="297"/>
                  </a:lnTo>
                  <a:lnTo>
                    <a:pt x="39" y="292"/>
                  </a:lnTo>
                  <a:lnTo>
                    <a:pt x="40" y="288"/>
                  </a:lnTo>
                  <a:lnTo>
                    <a:pt x="40" y="282"/>
                  </a:lnTo>
                  <a:lnTo>
                    <a:pt x="41" y="278"/>
                  </a:lnTo>
                  <a:lnTo>
                    <a:pt x="43" y="275"/>
                  </a:lnTo>
                  <a:lnTo>
                    <a:pt x="38" y="271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9" y="260"/>
                  </a:lnTo>
                  <a:lnTo>
                    <a:pt x="36" y="258"/>
                  </a:lnTo>
                  <a:lnTo>
                    <a:pt x="33" y="257"/>
                  </a:lnTo>
                  <a:lnTo>
                    <a:pt x="32" y="254"/>
                  </a:lnTo>
                  <a:lnTo>
                    <a:pt x="30" y="251"/>
                  </a:lnTo>
                  <a:lnTo>
                    <a:pt x="29" y="246"/>
                  </a:lnTo>
                  <a:lnTo>
                    <a:pt x="28" y="243"/>
                  </a:lnTo>
                  <a:lnTo>
                    <a:pt x="32" y="238"/>
                  </a:lnTo>
                  <a:lnTo>
                    <a:pt x="33" y="235"/>
                  </a:lnTo>
                  <a:lnTo>
                    <a:pt x="32" y="232"/>
                  </a:lnTo>
                  <a:lnTo>
                    <a:pt x="31" y="227"/>
                  </a:lnTo>
                  <a:lnTo>
                    <a:pt x="28" y="223"/>
                  </a:lnTo>
                  <a:lnTo>
                    <a:pt x="24" y="222"/>
                  </a:lnTo>
                  <a:lnTo>
                    <a:pt x="21" y="219"/>
                  </a:lnTo>
                  <a:lnTo>
                    <a:pt x="19" y="215"/>
                  </a:lnTo>
                  <a:lnTo>
                    <a:pt x="11" y="210"/>
                  </a:lnTo>
                  <a:lnTo>
                    <a:pt x="8" y="207"/>
                  </a:lnTo>
                  <a:lnTo>
                    <a:pt x="6" y="207"/>
                  </a:lnTo>
                  <a:lnTo>
                    <a:pt x="3" y="206"/>
                  </a:lnTo>
                  <a:lnTo>
                    <a:pt x="5" y="202"/>
                  </a:lnTo>
                  <a:lnTo>
                    <a:pt x="4" y="199"/>
                  </a:lnTo>
                  <a:lnTo>
                    <a:pt x="3" y="195"/>
                  </a:lnTo>
                  <a:lnTo>
                    <a:pt x="6" y="193"/>
                  </a:lnTo>
                  <a:lnTo>
                    <a:pt x="9" y="191"/>
                  </a:lnTo>
                  <a:lnTo>
                    <a:pt x="12" y="188"/>
                  </a:lnTo>
                  <a:lnTo>
                    <a:pt x="14" y="183"/>
                  </a:lnTo>
                  <a:lnTo>
                    <a:pt x="16" y="177"/>
                  </a:lnTo>
                  <a:lnTo>
                    <a:pt x="15" y="174"/>
                  </a:lnTo>
                  <a:lnTo>
                    <a:pt x="15" y="172"/>
                  </a:lnTo>
                  <a:lnTo>
                    <a:pt x="17" y="169"/>
                  </a:lnTo>
                  <a:lnTo>
                    <a:pt x="18" y="166"/>
                  </a:lnTo>
                  <a:lnTo>
                    <a:pt x="16" y="164"/>
                  </a:lnTo>
                  <a:lnTo>
                    <a:pt x="15" y="160"/>
                  </a:lnTo>
                  <a:lnTo>
                    <a:pt x="13" y="153"/>
                  </a:lnTo>
                  <a:lnTo>
                    <a:pt x="11" y="145"/>
                  </a:lnTo>
                  <a:lnTo>
                    <a:pt x="9" y="141"/>
                  </a:lnTo>
                  <a:lnTo>
                    <a:pt x="8" y="135"/>
                  </a:lnTo>
                  <a:lnTo>
                    <a:pt x="7" y="131"/>
                  </a:lnTo>
                  <a:lnTo>
                    <a:pt x="6" y="128"/>
                  </a:lnTo>
                  <a:lnTo>
                    <a:pt x="6" y="125"/>
                  </a:lnTo>
                  <a:lnTo>
                    <a:pt x="8" y="122"/>
                  </a:lnTo>
                  <a:lnTo>
                    <a:pt x="10" y="124"/>
                  </a:lnTo>
                  <a:lnTo>
                    <a:pt x="12" y="125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4" y="133"/>
                  </a:lnTo>
                  <a:lnTo>
                    <a:pt x="26" y="130"/>
                  </a:lnTo>
                  <a:lnTo>
                    <a:pt x="21" y="124"/>
                  </a:lnTo>
                  <a:lnTo>
                    <a:pt x="22" y="118"/>
                  </a:lnTo>
                  <a:lnTo>
                    <a:pt x="25" y="118"/>
                  </a:lnTo>
                  <a:lnTo>
                    <a:pt x="25" y="114"/>
                  </a:lnTo>
                  <a:lnTo>
                    <a:pt x="25" y="109"/>
                  </a:lnTo>
                  <a:lnTo>
                    <a:pt x="23" y="112"/>
                  </a:lnTo>
                  <a:lnTo>
                    <a:pt x="22" y="109"/>
                  </a:lnTo>
                  <a:lnTo>
                    <a:pt x="15" y="108"/>
                  </a:lnTo>
                  <a:lnTo>
                    <a:pt x="14" y="105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0" y="111"/>
                  </a:lnTo>
                  <a:lnTo>
                    <a:pt x="6" y="112"/>
                  </a:lnTo>
                  <a:lnTo>
                    <a:pt x="3" y="109"/>
                  </a:lnTo>
                  <a:lnTo>
                    <a:pt x="0" y="106"/>
                  </a:lnTo>
                  <a:lnTo>
                    <a:pt x="2" y="103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2" y="92"/>
                  </a:lnTo>
                  <a:lnTo>
                    <a:pt x="44" y="88"/>
                  </a:lnTo>
                  <a:lnTo>
                    <a:pt x="59" y="80"/>
                  </a:lnTo>
                  <a:lnTo>
                    <a:pt x="69" y="77"/>
                  </a:lnTo>
                  <a:lnTo>
                    <a:pt x="80" y="73"/>
                  </a:lnTo>
                  <a:lnTo>
                    <a:pt x="90" y="68"/>
                  </a:lnTo>
                  <a:lnTo>
                    <a:pt x="98" y="66"/>
                  </a:lnTo>
                  <a:lnTo>
                    <a:pt x="101" y="66"/>
                  </a:lnTo>
                  <a:lnTo>
                    <a:pt x="107" y="65"/>
                  </a:lnTo>
                  <a:lnTo>
                    <a:pt x="104" y="63"/>
                  </a:lnTo>
                  <a:lnTo>
                    <a:pt x="108" y="60"/>
                  </a:lnTo>
                  <a:lnTo>
                    <a:pt x="109" y="59"/>
                  </a:lnTo>
                  <a:lnTo>
                    <a:pt x="112" y="58"/>
                  </a:lnTo>
                  <a:lnTo>
                    <a:pt x="114" y="56"/>
                  </a:lnTo>
                  <a:lnTo>
                    <a:pt x="112" y="55"/>
                  </a:lnTo>
                  <a:lnTo>
                    <a:pt x="113" y="52"/>
                  </a:lnTo>
                  <a:lnTo>
                    <a:pt x="119" y="42"/>
                  </a:lnTo>
                  <a:lnTo>
                    <a:pt x="122" y="38"/>
                  </a:lnTo>
                  <a:lnTo>
                    <a:pt x="125" y="35"/>
                  </a:lnTo>
                  <a:lnTo>
                    <a:pt x="137" y="33"/>
                  </a:lnTo>
                  <a:lnTo>
                    <a:pt x="141" y="30"/>
                  </a:lnTo>
                  <a:lnTo>
                    <a:pt x="144" y="30"/>
                  </a:lnTo>
                  <a:lnTo>
                    <a:pt x="150" y="23"/>
                  </a:lnTo>
                  <a:lnTo>
                    <a:pt x="165" y="14"/>
                  </a:lnTo>
                  <a:lnTo>
                    <a:pt x="185" y="8"/>
                  </a:lnTo>
                  <a:lnTo>
                    <a:pt x="194" y="4"/>
                  </a:lnTo>
                  <a:lnTo>
                    <a:pt x="208" y="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82" name="PT"/>
            <p:cNvSpPr>
              <a:spLocks/>
            </p:cNvSpPr>
            <p:nvPr/>
          </p:nvSpPr>
          <p:spPr bwMode="auto">
            <a:xfrm>
              <a:off x="2713814" y="5532091"/>
              <a:ext cx="535261" cy="846507"/>
            </a:xfrm>
            <a:custGeom>
              <a:avLst/>
              <a:gdLst>
                <a:gd name="T0" fmla="*/ 164 w 283"/>
                <a:gd name="T1" fmla="*/ 9 h 474"/>
                <a:gd name="T2" fmla="*/ 155 w 283"/>
                <a:gd name="T3" fmla="*/ 32 h 474"/>
                <a:gd name="T4" fmla="*/ 174 w 283"/>
                <a:gd name="T5" fmla="*/ 32 h 474"/>
                <a:gd name="T6" fmla="*/ 195 w 283"/>
                <a:gd name="T7" fmla="*/ 35 h 474"/>
                <a:gd name="T8" fmla="*/ 208 w 283"/>
                <a:gd name="T9" fmla="*/ 42 h 474"/>
                <a:gd name="T10" fmla="*/ 230 w 283"/>
                <a:gd name="T11" fmla="*/ 34 h 474"/>
                <a:gd name="T12" fmla="*/ 253 w 283"/>
                <a:gd name="T13" fmla="*/ 43 h 474"/>
                <a:gd name="T14" fmla="*/ 264 w 283"/>
                <a:gd name="T15" fmla="*/ 61 h 474"/>
                <a:gd name="T16" fmla="*/ 275 w 283"/>
                <a:gd name="T17" fmla="*/ 73 h 474"/>
                <a:gd name="T18" fmla="*/ 274 w 283"/>
                <a:gd name="T19" fmla="*/ 97 h 474"/>
                <a:gd name="T20" fmla="*/ 249 w 283"/>
                <a:gd name="T21" fmla="*/ 106 h 474"/>
                <a:gd name="T22" fmla="*/ 227 w 283"/>
                <a:gd name="T23" fmla="*/ 121 h 474"/>
                <a:gd name="T24" fmla="*/ 227 w 283"/>
                <a:gd name="T25" fmla="*/ 143 h 474"/>
                <a:gd name="T26" fmla="*/ 222 w 283"/>
                <a:gd name="T27" fmla="*/ 164 h 474"/>
                <a:gd name="T28" fmla="*/ 219 w 283"/>
                <a:gd name="T29" fmla="*/ 184 h 474"/>
                <a:gd name="T30" fmla="*/ 205 w 283"/>
                <a:gd name="T31" fmla="*/ 194 h 474"/>
                <a:gd name="T32" fmla="*/ 207 w 283"/>
                <a:gd name="T33" fmla="*/ 220 h 474"/>
                <a:gd name="T34" fmla="*/ 197 w 283"/>
                <a:gd name="T35" fmla="*/ 236 h 474"/>
                <a:gd name="T36" fmla="*/ 170 w 283"/>
                <a:gd name="T37" fmla="*/ 240 h 474"/>
                <a:gd name="T38" fmla="*/ 164 w 283"/>
                <a:gd name="T39" fmla="*/ 257 h 474"/>
                <a:gd name="T40" fmla="*/ 168 w 283"/>
                <a:gd name="T41" fmla="*/ 277 h 474"/>
                <a:gd name="T42" fmla="*/ 174 w 283"/>
                <a:gd name="T43" fmla="*/ 296 h 474"/>
                <a:gd name="T44" fmla="*/ 178 w 283"/>
                <a:gd name="T45" fmla="*/ 312 h 474"/>
                <a:gd name="T46" fmla="*/ 157 w 283"/>
                <a:gd name="T47" fmla="*/ 326 h 474"/>
                <a:gd name="T48" fmla="*/ 148 w 283"/>
                <a:gd name="T49" fmla="*/ 349 h 474"/>
                <a:gd name="T50" fmla="*/ 163 w 283"/>
                <a:gd name="T51" fmla="*/ 380 h 474"/>
                <a:gd name="T52" fmla="*/ 163 w 283"/>
                <a:gd name="T53" fmla="*/ 392 h 474"/>
                <a:gd name="T54" fmla="*/ 143 w 283"/>
                <a:gd name="T55" fmla="*/ 395 h 474"/>
                <a:gd name="T56" fmla="*/ 125 w 283"/>
                <a:gd name="T57" fmla="*/ 417 h 474"/>
                <a:gd name="T58" fmla="*/ 120 w 283"/>
                <a:gd name="T59" fmla="*/ 438 h 474"/>
                <a:gd name="T60" fmla="*/ 118 w 283"/>
                <a:gd name="T61" fmla="*/ 464 h 474"/>
                <a:gd name="T62" fmla="*/ 83 w 283"/>
                <a:gd name="T63" fmla="*/ 474 h 474"/>
                <a:gd name="T64" fmla="*/ 62 w 283"/>
                <a:gd name="T65" fmla="*/ 462 h 474"/>
                <a:gd name="T66" fmla="*/ 28 w 283"/>
                <a:gd name="T67" fmla="*/ 449 h 474"/>
                <a:gd name="T68" fmla="*/ 4 w 283"/>
                <a:gd name="T69" fmla="*/ 454 h 474"/>
                <a:gd name="T70" fmla="*/ 11 w 283"/>
                <a:gd name="T71" fmla="*/ 435 h 474"/>
                <a:gd name="T72" fmla="*/ 23 w 283"/>
                <a:gd name="T73" fmla="*/ 403 h 474"/>
                <a:gd name="T74" fmla="*/ 30 w 283"/>
                <a:gd name="T75" fmla="*/ 376 h 474"/>
                <a:gd name="T76" fmla="*/ 38 w 283"/>
                <a:gd name="T77" fmla="*/ 351 h 474"/>
                <a:gd name="T78" fmla="*/ 41 w 283"/>
                <a:gd name="T79" fmla="*/ 325 h 474"/>
                <a:gd name="T80" fmla="*/ 47 w 283"/>
                <a:gd name="T81" fmla="*/ 323 h 474"/>
                <a:gd name="T82" fmla="*/ 36 w 283"/>
                <a:gd name="T83" fmla="*/ 318 h 474"/>
                <a:gd name="T84" fmla="*/ 16 w 283"/>
                <a:gd name="T85" fmla="*/ 309 h 474"/>
                <a:gd name="T86" fmla="*/ 28 w 283"/>
                <a:gd name="T87" fmla="*/ 299 h 474"/>
                <a:gd name="T88" fmla="*/ 38 w 283"/>
                <a:gd name="T89" fmla="*/ 282 h 474"/>
                <a:gd name="T90" fmla="*/ 53 w 283"/>
                <a:gd name="T91" fmla="*/ 270 h 474"/>
                <a:gd name="T92" fmla="*/ 27 w 283"/>
                <a:gd name="T93" fmla="*/ 289 h 474"/>
                <a:gd name="T94" fmla="*/ 5 w 283"/>
                <a:gd name="T95" fmla="*/ 292 h 474"/>
                <a:gd name="T96" fmla="*/ 8 w 283"/>
                <a:gd name="T97" fmla="*/ 269 h 474"/>
                <a:gd name="T98" fmla="*/ 20 w 283"/>
                <a:gd name="T99" fmla="*/ 244 h 474"/>
                <a:gd name="T100" fmla="*/ 31 w 283"/>
                <a:gd name="T101" fmla="*/ 229 h 474"/>
                <a:gd name="T102" fmla="*/ 45 w 283"/>
                <a:gd name="T103" fmla="*/ 214 h 474"/>
                <a:gd name="T104" fmla="*/ 75 w 283"/>
                <a:gd name="T105" fmla="*/ 171 h 474"/>
                <a:gd name="T106" fmla="*/ 88 w 283"/>
                <a:gd name="T107" fmla="*/ 131 h 474"/>
                <a:gd name="T108" fmla="*/ 106 w 283"/>
                <a:gd name="T109" fmla="*/ 121 h 474"/>
                <a:gd name="T110" fmla="*/ 96 w 283"/>
                <a:gd name="T111" fmla="*/ 119 h 474"/>
                <a:gd name="T112" fmla="*/ 107 w 283"/>
                <a:gd name="T113" fmla="*/ 85 h 474"/>
                <a:gd name="T114" fmla="*/ 105 w 283"/>
                <a:gd name="T115" fmla="*/ 62 h 474"/>
                <a:gd name="T116" fmla="*/ 106 w 283"/>
                <a:gd name="T117" fmla="*/ 35 h 474"/>
                <a:gd name="T118" fmla="*/ 105 w 283"/>
                <a:gd name="T119" fmla="*/ 26 h 474"/>
                <a:gd name="T120" fmla="*/ 124 w 283"/>
                <a:gd name="T121" fmla="*/ 6 h 474"/>
                <a:gd name="T122" fmla="*/ 153 w 283"/>
                <a:gd name="T12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" h="474">
                  <a:moveTo>
                    <a:pt x="156" y="0"/>
                  </a:moveTo>
                  <a:lnTo>
                    <a:pt x="159" y="0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61" y="8"/>
                  </a:lnTo>
                  <a:lnTo>
                    <a:pt x="164" y="9"/>
                  </a:lnTo>
                  <a:lnTo>
                    <a:pt x="164" y="13"/>
                  </a:lnTo>
                  <a:lnTo>
                    <a:pt x="160" y="16"/>
                  </a:lnTo>
                  <a:lnTo>
                    <a:pt x="154" y="21"/>
                  </a:lnTo>
                  <a:lnTo>
                    <a:pt x="153" y="24"/>
                  </a:lnTo>
                  <a:lnTo>
                    <a:pt x="155" y="27"/>
                  </a:lnTo>
                  <a:lnTo>
                    <a:pt x="155" y="32"/>
                  </a:lnTo>
                  <a:lnTo>
                    <a:pt x="160" y="33"/>
                  </a:lnTo>
                  <a:lnTo>
                    <a:pt x="163" y="33"/>
                  </a:lnTo>
                  <a:lnTo>
                    <a:pt x="167" y="31"/>
                  </a:lnTo>
                  <a:lnTo>
                    <a:pt x="170" y="30"/>
                  </a:lnTo>
                  <a:lnTo>
                    <a:pt x="173" y="28"/>
                  </a:lnTo>
                  <a:lnTo>
                    <a:pt x="174" y="32"/>
                  </a:lnTo>
                  <a:lnTo>
                    <a:pt x="177" y="32"/>
                  </a:lnTo>
                  <a:lnTo>
                    <a:pt x="181" y="32"/>
                  </a:lnTo>
                  <a:lnTo>
                    <a:pt x="186" y="32"/>
                  </a:lnTo>
                  <a:lnTo>
                    <a:pt x="189" y="32"/>
                  </a:lnTo>
                  <a:lnTo>
                    <a:pt x="192" y="34"/>
                  </a:lnTo>
                  <a:lnTo>
                    <a:pt x="195" y="35"/>
                  </a:lnTo>
                  <a:lnTo>
                    <a:pt x="193" y="38"/>
                  </a:lnTo>
                  <a:lnTo>
                    <a:pt x="197" y="40"/>
                  </a:lnTo>
                  <a:lnTo>
                    <a:pt x="200" y="39"/>
                  </a:lnTo>
                  <a:lnTo>
                    <a:pt x="203" y="39"/>
                  </a:lnTo>
                  <a:lnTo>
                    <a:pt x="205" y="43"/>
                  </a:lnTo>
                  <a:lnTo>
                    <a:pt x="208" y="42"/>
                  </a:lnTo>
                  <a:lnTo>
                    <a:pt x="212" y="42"/>
                  </a:lnTo>
                  <a:lnTo>
                    <a:pt x="219" y="42"/>
                  </a:lnTo>
                  <a:lnTo>
                    <a:pt x="223" y="39"/>
                  </a:lnTo>
                  <a:lnTo>
                    <a:pt x="224" y="35"/>
                  </a:lnTo>
                  <a:lnTo>
                    <a:pt x="226" y="33"/>
                  </a:lnTo>
                  <a:lnTo>
                    <a:pt x="230" y="34"/>
                  </a:lnTo>
                  <a:lnTo>
                    <a:pt x="234" y="38"/>
                  </a:lnTo>
                  <a:lnTo>
                    <a:pt x="238" y="37"/>
                  </a:lnTo>
                  <a:lnTo>
                    <a:pt x="241" y="39"/>
                  </a:lnTo>
                  <a:lnTo>
                    <a:pt x="247" y="41"/>
                  </a:lnTo>
                  <a:lnTo>
                    <a:pt x="250" y="38"/>
                  </a:lnTo>
                  <a:lnTo>
                    <a:pt x="253" y="43"/>
                  </a:lnTo>
                  <a:lnTo>
                    <a:pt x="261" y="45"/>
                  </a:lnTo>
                  <a:lnTo>
                    <a:pt x="265" y="43"/>
                  </a:lnTo>
                  <a:lnTo>
                    <a:pt x="267" y="45"/>
                  </a:lnTo>
                  <a:lnTo>
                    <a:pt x="265" y="50"/>
                  </a:lnTo>
                  <a:lnTo>
                    <a:pt x="269" y="53"/>
                  </a:lnTo>
                  <a:lnTo>
                    <a:pt x="264" y="61"/>
                  </a:lnTo>
                  <a:lnTo>
                    <a:pt x="263" y="64"/>
                  </a:lnTo>
                  <a:lnTo>
                    <a:pt x="263" y="68"/>
                  </a:lnTo>
                  <a:lnTo>
                    <a:pt x="264" y="71"/>
                  </a:lnTo>
                  <a:lnTo>
                    <a:pt x="266" y="72"/>
                  </a:lnTo>
                  <a:lnTo>
                    <a:pt x="269" y="71"/>
                  </a:lnTo>
                  <a:lnTo>
                    <a:pt x="275" y="73"/>
                  </a:lnTo>
                  <a:lnTo>
                    <a:pt x="278" y="75"/>
                  </a:lnTo>
                  <a:lnTo>
                    <a:pt x="281" y="78"/>
                  </a:lnTo>
                  <a:lnTo>
                    <a:pt x="283" y="83"/>
                  </a:lnTo>
                  <a:lnTo>
                    <a:pt x="280" y="89"/>
                  </a:lnTo>
                  <a:lnTo>
                    <a:pt x="278" y="91"/>
                  </a:lnTo>
                  <a:lnTo>
                    <a:pt x="274" y="97"/>
                  </a:lnTo>
                  <a:lnTo>
                    <a:pt x="271" y="98"/>
                  </a:lnTo>
                  <a:lnTo>
                    <a:pt x="269" y="100"/>
                  </a:lnTo>
                  <a:lnTo>
                    <a:pt x="265" y="103"/>
                  </a:lnTo>
                  <a:lnTo>
                    <a:pt x="260" y="106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4" y="110"/>
                  </a:lnTo>
                  <a:lnTo>
                    <a:pt x="240" y="113"/>
                  </a:lnTo>
                  <a:lnTo>
                    <a:pt x="238" y="117"/>
                  </a:lnTo>
                  <a:lnTo>
                    <a:pt x="234" y="122"/>
                  </a:lnTo>
                  <a:lnTo>
                    <a:pt x="231" y="122"/>
                  </a:lnTo>
                  <a:lnTo>
                    <a:pt x="227" y="121"/>
                  </a:lnTo>
                  <a:lnTo>
                    <a:pt x="223" y="124"/>
                  </a:lnTo>
                  <a:lnTo>
                    <a:pt x="225" y="129"/>
                  </a:lnTo>
                  <a:lnTo>
                    <a:pt x="227" y="135"/>
                  </a:lnTo>
                  <a:lnTo>
                    <a:pt x="227" y="138"/>
                  </a:lnTo>
                  <a:lnTo>
                    <a:pt x="228" y="141"/>
                  </a:lnTo>
                  <a:lnTo>
                    <a:pt x="227" y="143"/>
                  </a:lnTo>
                  <a:lnTo>
                    <a:pt x="226" y="146"/>
                  </a:lnTo>
                  <a:lnTo>
                    <a:pt x="226" y="149"/>
                  </a:lnTo>
                  <a:lnTo>
                    <a:pt x="226" y="154"/>
                  </a:lnTo>
                  <a:lnTo>
                    <a:pt x="226" y="157"/>
                  </a:lnTo>
                  <a:lnTo>
                    <a:pt x="225" y="160"/>
                  </a:lnTo>
                  <a:lnTo>
                    <a:pt x="222" y="164"/>
                  </a:lnTo>
                  <a:lnTo>
                    <a:pt x="221" y="167"/>
                  </a:lnTo>
                  <a:lnTo>
                    <a:pt x="223" y="170"/>
                  </a:lnTo>
                  <a:lnTo>
                    <a:pt x="222" y="173"/>
                  </a:lnTo>
                  <a:lnTo>
                    <a:pt x="218" y="178"/>
                  </a:lnTo>
                  <a:lnTo>
                    <a:pt x="218" y="181"/>
                  </a:lnTo>
                  <a:lnTo>
                    <a:pt x="219" y="184"/>
                  </a:lnTo>
                  <a:lnTo>
                    <a:pt x="220" y="188"/>
                  </a:lnTo>
                  <a:lnTo>
                    <a:pt x="215" y="190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8" y="193"/>
                  </a:lnTo>
                  <a:lnTo>
                    <a:pt x="205" y="194"/>
                  </a:lnTo>
                  <a:lnTo>
                    <a:pt x="202" y="197"/>
                  </a:lnTo>
                  <a:lnTo>
                    <a:pt x="201" y="203"/>
                  </a:lnTo>
                  <a:lnTo>
                    <a:pt x="204" y="205"/>
                  </a:lnTo>
                  <a:lnTo>
                    <a:pt x="207" y="211"/>
                  </a:lnTo>
                  <a:lnTo>
                    <a:pt x="209" y="216"/>
                  </a:lnTo>
                  <a:lnTo>
                    <a:pt x="207" y="220"/>
                  </a:lnTo>
                  <a:lnTo>
                    <a:pt x="205" y="224"/>
                  </a:lnTo>
                  <a:lnTo>
                    <a:pt x="204" y="226"/>
                  </a:lnTo>
                  <a:lnTo>
                    <a:pt x="203" y="229"/>
                  </a:lnTo>
                  <a:lnTo>
                    <a:pt x="201" y="232"/>
                  </a:lnTo>
                  <a:lnTo>
                    <a:pt x="197" y="233"/>
                  </a:lnTo>
                  <a:lnTo>
                    <a:pt x="197" y="236"/>
                  </a:lnTo>
                  <a:lnTo>
                    <a:pt x="195" y="239"/>
                  </a:lnTo>
                  <a:lnTo>
                    <a:pt x="194" y="241"/>
                  </a:lnTo>
                  <a:lnTo>
                    <a:pt x="181" y="242"/>
                  </a:lnTo>
                  <a:lnTo>
                    <a:pt x="177" y="240"/>
                  </a:lnTo>
                  <a:lnTo>
                    <a:pt x="173" y="240"/>
                  </a:lnTo>
                  <a:lnTo>
                    <a:pt x="170" y="240"/>
                  </a:lnTo>
                  <a:lnTo>
                    <a:pt x="155" y="236"/>
                  </a:lnTo>
                  <a:lnTo>
                    <a:pt x="156" y="244"/>
                  </a:lnTo>
                  <a:lnTo>
                    <a:pt x="159" y="249"/>
                  </a:lnTo>
                  <a:lnTo>
                    <a:pt x="162" y="252"/>
                  </a:lnTo>
                  <a:lnTo>
                    <a:pt x="162" y="255"/>
                  </a:lnTo>
                  <a:lnTo>
                    <a:pt x="164" y="257"/>
                  </a:lnTo>
                  <a:lnTo>
                    <a:pt x="167" y="259"/>
                  </a:lnTo>
                  <a:lnTo>
                    <a:pt x="167" y="262"/>
                  </a:lnTo>
                  <a:lnTo>
                    <a:pt x="166" y="265"/>
                  </a:lnTo>
                  <a:lnTo>
                    <a:pt x="165" y="268"/>
                  </a:lnTo>
                  <a:lnTo>
                    <a:pt x="165" y="271"/>
                  </a:lnTo>
                  <a:lnTo>
                    <a:pt x="168" y="277"/>
                  </a:lnTo>
                  <a:lnTo>
                    <a:pt x="167" y="281"/>
                  </a:lnTo>
                  <a:lnTo>
                    <a:pt x="167" y="284"/>
                  </a:lnTo>
                  <a:lnTo>
                    <a:pt x="171" y="288"/>
                  </a:lnTo>
                  <a:lnTo>
                    <a:pt x="173" y="291"/>
                  </a:lnTo>
                  <a:lnTo>
                    <a:pt x="171" y="293"/>
                  </a:lnTo>
                  <a:lnTo>
                    <a:pt x="174" y="296"/>
                  </a:lnTo>
                  <a:lnTo>
                    <a:pt x="177" y="295"/>
                  </a:lnTo>
                  <a:lnTo>
                    <a:pt x="180" y="296"/>
                  </a:lnTo>
                  <a:lnTo>
                    <a:pt x="184" y="299"/>
                  </a:lnTo>
                  <a:lnTo>
                    <a:pt x="184" y="303"/>
                  </a:lnTo>
                  <a:lnTo>
                    <a:pt x="184" y="306"/>
                  </a:lnTo>
                  <a:lnTo>
                    <a:pt x="178" y="312"/>
                  </a:lnTo>
                  <a:lnTo>
                    <a:pt x="175" y="314"/>
                  </a:lnTo>
                  <a:lnTo>
                    <a:pt x="175" y="318"/>
                  </a:lnTo>
                  <a:lnTo>
                    <a:pt x="172" y="320"/>
                  </a:lnTo>
                  <a:lnTo>
                    <a:pt x="167" y="321"/>
                  </a:lnTo>
                  <a:lnTo>
                    <a:pt x="164" y="323"/>
                  </a:lnTo>
                  <a:lnTo>
                    <a:pt x="157" y="326"/>
                  </a:lnTo>
                  <a:lnTo>
                    <a:pt x="155" y="331"/>
                  </a:lnTo>
                  <a:lnTo>
                    <a:pt x="154" y="334"/>
                  </a:lnTo>
                  <a:lnTo>
                    <a:pt x="155" y="337"/>
                  </a:lnTo>
                  <a:lnTo>
                    <a:pt x="150" y="341"/>
                  </a:lnTo>
                  <a:lnTo>
                    <a:pt x="148" y="346"/>
                  </a:lnTo>
                  <a:lnTo>
                    <a:pt x="148" y="349"/>
                  </a:lnTo>
                  <a:lnTo>
                    <a:pt x="146" y="351"/>
                  </a:lnTo>
                  <a:lnTo>
                    <a:pt x="153" y="366"/>
                  </a:lnTo>
                  <a:lnTo>
                    <a:pt x="154" y="369"/>
                  </a:lnTo>
                  <a:lnTo>
                    <a:pt x="157" y="378"/>
                  </a:lnTo>
                  <a:lnTo>
                    <a:pt x="160" y="380"/>
                  </a:lnTo>
                  <a:lnTo>
                    <a:pt x="163" y="380"/>
                  </a:lnTo>
                  <a:lnTo>
                    <a:pt x="167" y="379"/>
                  </a:lnTo>
                  <a:lnTo>
                    <a:pt x="170" y="381"/>
                  </a:lnTo>
                  <a:lnTo>
                    <a:pt x="169" y="383"/>
                  </a:lnTo>
                  <a:lnTo>
                    <a:pt x="166" y="387"/>
                  </a:lnTo>
                  <a:lnTo>
                    <a:pt x="164" y="389"/>
                  </a:lnTo>
                  <a:lnTo>
                    <a:pt x="163" y="392"/>
                  </a:lnTo>
                  <a:lnTo>
                    <a:pt x="161" y="395"/>
                  </a:lnTo>
                  <a:lnTo>
                    <a:pt x="156" y="392"/>
                  </a:lnTo>
                  <a:lnTo>
                    <a:pt x="153" y="394"/>
                  </a:lnTo>
                  <a:lnTo>
                    <a:pt x="149" y="395"/>
                  </a:lnTo>
                  <a:lnTo>
                    <a:pt x="147" y="394"/>
                  </a:lnTo>
                  <a:lnTo>
                    <a:pt x="143" y="395"/>
                  </a:lnTo>
                  <a:lnTo>
                    <a:pt x="143" y="398"/>
                  </a:lnTo>
                  <a:lnTo>
                    <a:pt x="139" y="403"/>
                  </a:lnTo>
                  <a:lnTo>
                    <a:pt x="138" y="406"/>
                  </a:lnTo>
                  <a:lnTo>
                    <a:pt x="135" y="409"/>
                  </a:lnTo>
                  <a:lnTo>
                    <a:pt x="128" y="413"/>
                  </a:lnTo>
                  <a:lnTo>
                    <a:pt x="125" y="417"/>
                  </a:lnTo>
                  <a:lnTo>
                    <a:pt x="123" y="421"/>
                  </a:lnTo>
                  <a:lnTo>
                    <a:pt x="119" y="425"/>
                  </a:lnTo>
                  <a:lnTo>
                    <a:pt x="117" y="428"/>
                  </a:lnTo>
                  <a:lnTo>
                    <a:pt x="117" y="431"/>
                  </a:lnTo>
                  <a:lnTo>
                    <a:pt x="118" y="434"/>
                  </a:lnTo>
                  <a:lnTo>
                    <a:pt x="120" y="438"/>
                  </a:lnTo>
                  <a:lnTo>
                    <a:pt x="119" y="442"/>
                  </a:lnTo>
                  <a:lnTo>
                    <a:pt x="120" y="446"/>
                  </a:lnTo>
                  <a:lnTo>
                    <a:pt x="119" y="453"/>
                  </a:lnTo>
                  <a:lnTo>
                    <a:pt x="119" y="456"/>
                  </a:lnTo>
                  <a:lnTo>
                    <a:pt x="118" y="460"/>
                  </a:lnTo>
                  <a:lnTo>
                    <a:pt x="118" y="464"/>
                  </a:lnTo>
                  <a:lnTo>
                    <a:pt x="114" y="464"/>
                  </a:lnTo>
                  <a:lnTo>
                    <a:pt x="111" y="464"/>
                  </a:lnTo>
                  <a:lnTo>
                    <a:pt x="107" y="465"/>
                  </a:lnTo>
                  <a:lnTo>
                    <a:pt x="101" y="467"/>
                  </a:lnTo>
                  <a:lnTo>
                    <a:pt x="87" y="473"/>
                  </a:lnTo>
                  <a:lnTo>
                    <a:pt x="83" y="474"/>
                  </a:lnTo>
                  <a:lnTo>
                    <a:pt x="81" y="473"/>
                  </a:lnTo>
                  <a:lnTo>
                    <a:pt x="77" y="472"/>
                  </a:lnTo>
                  <a:lnTo>
                    <a:pt x="74" y="471"/>
                  </a:lnTo>
                  <a:lnTo>
                    <a:pt x="70" y="467"/>
                  </a:lnTo>
                  <a:lnTo>
                    <a:pt x="65" y="463"/>
                  </a:lnTo>
                  <a:lnTo>
                    <a:pt x="62" y="462"/>
                  </a:lnTo>
                  <a:lnTo>
                    <a:pt x="52" y="459"/>
                  </a:lnTo>
                  <a:lnTo>
                    <a:pt x="49" y="457"/>
                  </a:lnTo>
                  <a:lnTo>
                    <a:pt x="40" y="455"/>
                  </a:lnTo>
                  <a:lnTo>
                    <a:pt x="34" y="451"/>
                  </a:lnTo>
                  <a:lnTo>
                    <a:pt x="31" y="450"/>
                  </a:lnTo>
                  <a:lnTo>
                    <a:pt x="28" y="449"/>
                  </a:lnTo>
                  <a:lnTo>
                    <a:pt x="23" y="452"/>
                  </a:lnTo>
                  <a:lnTo>
                    <a:pt x="18" y="451"/>
                  </a:lnTo>
                  <a:lnTo>
                    <a:pt x="15" y="451"/>
                  </a:lnTo>
                  <a:lnTo>
                    <a:pt x="11" y="450"/>
                  </a:lnTo>
                  <a:lnTo>
                    <a:pt x="7" y="452"/>
                  </a:lnTo>
                  <a:lnTo>
                    <a:pt x="4" y="454"/>
                  </a:lnTo>
                  <a:lnTo>
                    <a:pt x="1" y="452"/>
                  </a:lnTo>
                  <a:lnTo>
                    <a:pt x="0" y="449"/>
                  </a:lnTo>
                  <a:lnTo>
                    <a:pt x="5" y="443"/>
                  </a:lnTo>
                  <a:lnTo>
                    <a:pt x="8" y="440"/>
                  </a:lnTo>
                  <a:lnTo>
                    <a:pt x="8" y="437"/>
                  </a:lnTo>
                  <a:lnTo>
                    <a:pt x="11" y="435"/>
                  </a:lnTo>
                  <a:lnTo>
                    <a:pt x="14" y="428"/>
                  </a:lnTo>
                  <a:lnTo>
                    <a:pt x="17" y="423"/>
                  </a:lnTo>
                  <a:lnTo>
                    <a:pt x="20" y="418"/>
                  </a:lnTo>
                  <a:lnTo>
                    <a:pt x="22" y="414"/>
                  </a:lnTo>
                  <a:lnTo>
                    <a:pt x="23" y="406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7" y="394"/>
                  </a:lnTo>
                  <a:lnTo>
                    <a:pt x="30" y="394"/>
                  </a:lnTo>
                  <a:lnTo>
                    <a:pt x="27" y="391"/>
                  </a:lnTo>
                  <a:lnTo>
                    <a:pt x="29" y="380"/>
                  </a:lnTo>
                  <a:lnTo>
                    <a:pt x="30" y="376"/>
                  </a:lnTo>
                  <a:lnTo>
                    <a:pt x="28" y="372"/>
                  </a:lnTo>
                  <a:lnTo>
                    <a:pt x="25" y="369"/>
                  </a:lnTo>
                  <a:lnTo>
                    <a:pt x="32" y="360"/>
                  </a:lnTo>
                  <a:lnTo>
                    <a:pt x="33" y="358"/>
                  </a:lnTo>
                  <a:lnTo>
                    <a:pt x="35" y="353"/>
                  </a:lnTo>
                  <a:lnTo>
                    <a:pt x="38" y="351"/>
                  </a:lnTo>
                  <a:lnTo>
                    <a:pt x="39" y="342"/>
                  </a:lnTo>
                  <a:lnTo>
                    <a:pt x="40" y="330"/>
                  </a:lnTo>
                  <a:lnTo>
                    <a:pt x="36" y="324"/>
                  </a:lnTo>
                  <a:lnTo>
                    <a:pt x="34" y="322"/>
                  </a:lnTo>
                  <a:lnTo>
                    <a:pt x="38" y="323"/>
                  </a:lnTo>
                  <a:lnTo>
                    <a:pt x="41" y="325"/>
                  </a:lnTo>
                  <a:lnTo>
                    <a:pt x="46" y="328"/>
                  </a:lnTo>
                  <a:lnTo>
                    <a:pt x="52" y="332"/>
                  </a:lnTo>
                  <a:lnTo>
                    <a:pt x="56" y="332"/>
                  </a:lnTo>
                  <a:lnTo>
                    <a:pt x="52" y="330"/>
                  </a:lnTo>
                  <a:lnTo>
                    <a:pt x="48" y="327"/>
                  </a:lnTo>
                  <a:lnTo>
                    <a:pt x="47" y="323"/>
                  </a:lnTo>
                  <a:lnTo>
                    <a:pt x="49" y="320"/>
                  </a:lnTo>
                  <a:lnTo>
                    <a:pt x="48" y="317"/>
                  </a:lnTo>
                  <a:lnTo>
                    <a:pt x="44" y="318"/>
                  </a:lnTo>
                  <a:lnTo>
                    <a:pt x="45" y="322"/>
                  </a:lnTo>
                  <a:lnTo>
                    <a:pt x="41" y="322"/>
                  </a:lnTo>
                  <a:lnTo>
                    <a:pt x="36" y="318"/>
                  </a:lnTo>
                  <a:lnTo>
                    <a:pt x="33" y="318"/>
                  </a:lnTo>
                  <a:lnTo>
                    <a:pt x="24" y="320"/>
                  </a:lnTo>
                  <a:lnTo>
                    <a:pt x="15" y="320"/>
                  </a:lnTo>
                  <a:lnTo>
                    <a:pt x="12" y="320"/>
                  </a:lnTo>
                  <a:lnTo>
                    <a:pt x="15" y="315"/>
                  </a:lnTo>
                  <a:lnTo>
                    <a:pt x="16" y="309"/>
                  </a:lnTo>
                  <a:lnTo>
                    <a:pt x="15" y="305"/>
                  </a:lnTo>
                  <a:lnTo>
                    <a:pt x="14" y="301"/>
                  </a:lnTo>
                  <a:lnTo>
                    <a:pt x="13" y="297"/>
                  </a:lnTo>
                  <a:lnTo>
                    <a:pt x="19" y="297"/>
                  </a:lnTo>
                  <a:lnTo>
                    <a:pt x="24" y="300"/>
                  </a:lnTo>
                  <a:lnTo>
                    <a:pt x="28" y="299"/>
                  </a:lnTo>
                  <a:lnTo>
                    <a:pt x="30" y="296"/>
                  </a:lnTo>
                  <a:lnTo>
                    <a:pt x="33" y="294"/>
                  </a:lnTo>
                  <a:lnTo>
                    <a:pt x="36" y="294"/>
                  </a:lnTo>
                  <a:lnTo>
                    <a:pt x="39" y="290"/>
                  </a:lnTo>
                  <a:lnTo>
                    <a:pt x="40" y="286"/>
                  </a:lnTo>
                  <a:lnTo>
                    <a:pt x="38" y="282"/>
                  </a:lnTo>
                  <a:lnTo>
                    <a:pt x="42" y="274"/>
                  </a:lnTo>
                  <a:lnTo>
                    <a:pt x="44" y="272"/>
                  </a:lnTo>
                  <a:lnTo>
                    <a:pt x="49" y="270"/>
                  </a:lnTo>
                  <a:lnTo>
                    <a:pt x="52" y="271"/>
                  </a:lnTo>
                  <a:lnTo>
                    <a:pt x="56" y="269"/>
                  </a:lnTo>
                  <a:lnTo>
                    <a:pt x="53" y="270"/>
                  </a:lnTo>
                  <a:lnTo>
                    <a:pt x="47" y="269"/>
                  </a:lnTo>
                  <a:lnTo>
                    <a:pt x="44" y="272"/>
                  </a:lnTo>
                  <a:lnTo>
                    <a:pt x="39" y="276"/>
                  </a:lnTo>
                  <a:lnTo>
                    <a:pt x="32" y="282"/>
                  </a:lnTo>
                  <a:lnTo>
                    <a:pt x="29" y="285"/>
                  </a:lnTo>
                  <a:lnTo>
                    <a:pt x="27" y="289"/>
                  </a:lnTo>
                  <a:lnTo>
                    <a:pt x="26" y="292"/>
                  </a:lnTo>
                  <a:lnTo>
                    <a:pt x="25" y="295"/>
                  </a:lnTo>
                  <a:lnTo>
                    <a:pt x="17" y="296"/>
                  </a:lnTo>
                  <a:lnTo>
                    <a:pt x="12" y="294"/>
                  </a:lnTo>
                  <a:lnTo>
                    <a:pt x="9" y="295"/>
                  </a:lnTo>
                  <a:lnTo>
                    <a:pt x="5" y="292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1" y="279"/>
                  </a:lnTo>
                  <a:lnTo>
                    <a:pt x="3" y="277"/>
                  </a:lnTo>
                  <a:lnTo>
                    <a:pt x="8" y="269"/>
                  </a:lnTo>
                  <a:lnTo>
                    <a:pt x="9" y="265"/>
                  </a:lnTo>
                  <a:lnTo>
                    <a:pt x="9" y="261"/>
                  </a:lnTo>
                  <a:lnTo>
                    <a:pt x="13" y="253"/>
                  </a:lnTo>
                  <a:lnTo>
                    <a:pt x="16" y="250"/>
                  </a:lnTo>
                  <a:lnTo>
                    <a:pt x="18" y="247"/>
                  </a:lnTo>
                  <a:lnTo>
                    <a:pt x="20" y="244"/>
                  </a:lnTo>
                  <a:lnTo>
                    <a:pt x="21" y="241"/>
                  </a:lnTo>
                  <a:lnTo>
                    <a:pt x="21" y="237"/>
                  </a:lnTo>
                  <a:lnTo>
                    <a:pt x="19" y="232"/>
                  </a:lnTo>
                  <a:lnTo>
                    <a:pt x="25" y="232"/>
                  </a:lnTo>
                  <a:lnTo>
                    <a:pt x="29" y="229"/>
                  </a:lnTo>
                  <a:lnTo>
                    <a:pt x="31" y="229"/>
                  </a:lnTo>
                  <a:lnTo>
                    <a:pt x="34" y="231"/>
                  </a:lnTo>
                  <a:lnTo>
                    <a:pt x="32" y="228"/>
                  </a:lnTo>
                  <a:lnTo>
                    <a:pt x="36" y="224"/>
                  </a:lnTo>
                  <a:lnTo>
                    <a:pt x="40" y="223"/>
                  </a:lnTo>
                  <a:lnTo>
                    <a:pt x="44" y="217"/>
                  </a:lnTo>
                  <a:lnTo>
                    <a:pt x="45" y="214"/>
                  </a:lnTo>
                  <a:lnTo>
                    <a:pt x="47" y="211"/>
                  </a:lnTo>
                  <a:lnTo>
                    <a:pt x="58" y="196"/>
                  </a:lnTo>
                  <a:lnTo>
                    <a:pt x="73" y="173"/>
                  </a:lnTo>
                  <a:lnTo>
                    <a:pt x="75" y="174"/>
                  </a:lnTo>
                  <a:lnTo>
                    <a:pt x="78" y="175"/>
                  </a:lnTo>
                  <a:lnTo>
                    <a:pt x="75" y="171"/>
                  </a:lnTo>
                  <a:lnTo>
                    <a:pt x="72" y="170"/>
                  </a:lnTo>
                  <a:lnTo>
                    <a:pt x="71" y="165"/>
                  </a:lnTo>
                  <a:lnTo>
                    <a:pt x="76" y="159"/>
                  </a:lnTo>
                  <a:lnTo>
                    <a:pt x="84" y="142"/>
                  </a:lnTo>
                  <a:lnTo>
                    <a:pt x="87" y="134"/>
                  </a:lnTo>
                  <a:lnTo>
                    <a:pt x="88" y="131"/>
                  </a:lnTo>
                  <a:lnTo>
                    <a:pt x="91" y="128"/>
                  </a:lnTo>
                  <a:lnTo>
                    <a:pt x="94" y="127"/>
                  </a:lnTo>
                  <a:lnTo>
                    <a:pt x="97" y="127"/>
                  </a:lnTo>
                  <a:lnTo>
                    <a:pt x="99" y="124"/>
                  </a:lnTo>
                  <a:lnTo>
                    <a:pt x="102" y="122"/>
                  </a:lnTo>
                  <a:lnTo>
                    <a:pt x="106" y="121"/>
                  </a:lnTo>
                  <a:lnTo>
                    <a:pt x="103" y="121"/>
                  </a:lnTo>
                  <a:lnTo>
                    <a:pt x="99" y="120"/>
                  </a:lnTo>
                  <a:lnTo>
                    <a:pt x="99" y="116"/>
                  </a:lnTo>
                  <a:lnTo>
                    <a:pt x="102" y="113"/>
                  </a:lnTo>
                  <a:lnTo>
                    <a:pt x="99" y="114"/>
                  </a:lnTo>
                  <a:lnTo>
                    <a:pt x="96" y="119"/>
                  </a:lnTo>
                  <a:lnTo>
                    <a:pt x="95" y="122"/>
                  </a:lnTo>
                  <a:lnTo>
                    <a:pt x="93" y="126"/>
                  </a:lnTo>
                  <a:lnTo>
                    <a:pt x="105" y="98"/>
                  </a:lnTo>
                  <a:lnTo>
                    <a:pt x="106" y="95"/>
                  </a:lnTo>
                  <a:lnTo>
                    <a:pt x="106" y="88"/>
                  </a:lnTo>
                  <a:lnTo>
                    <a:pt x="107" y="85"/>
                  </a:lnTo>
                  <a:lnTo>
                    <a:pt x="106" y="79"/>
                  </a:lnTo>
                  <a:lnTo>
                    <a:pt x="105" y="75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6" y="65"/>
                  </a:lnTo>
                  <a:lnTo>
                    <a:pt x="105" y="62"/>
                  </a:lnTo>
                  <a:lnTo>
                    <a:pt x="105" y="59"/>
                  </a:lnTo>
                  <a:lnTo>
                    <a:pt x="106" y="51"/>
                  </a:lnTo>
                  <a:lnTo>
                    <a:pt x="106" y="47"/>
                  </a:lnTo>
                  <a:lnTo>
                    <a:pt x="107" y="42"/>
                  </a:lnTo>
                  <a:lnTo>
                    <a:pt x="107" y="39"/>
                  </a:lnTo>
                  <a:lnTo>
                    <a:pt x="106" y="35"/>
                  </a:lnTo>
                  <a:lnTo>
                    <a:pt x="108" y="32"/>
                  </a:lnTo>
                  <a:lnTo>
                    <a:pt x="115" y="32"/>
                  </a:lnTo>
                  <a:lnTo>
                    <a:pt x="118" y="31"/>
                  </a:lnTo>
                  <a:lnTo>
                    <a:pt x="109" y="31"/>
                  </a:lnTo>
                  <a:lnTo>
                    <a:pt x="107" y="31"/>
                  </a:lnTo>
                  <a:lnTo>
                    <a:pt x="105" y="26"/>
                  </a:lnTo>
                  <a:lnTo>
                    <a:pt x="105" y="23"/>
                  </a:lnTo>
                  <a:lnTo>
                    <a:pt x="108" y="17"/>
                  </a:lnTo>
                  <a:lnTo>
                    <a:pt x="115" y="12"/>
                  </a:lnTo>
                  <a:lnTo>
                    <a:pt x="118" y="10"/>
                  </a:lnTo>
                  <a:lnTo>
                    <a:pt x="120" y="7"/>
                  </a:lnTo>
                  <a:lnTo>
                    <a:pt x="124" y="6"/>
                  </a:lnTo>
                  <a:lnTo>
                    <a:pt x="128" y="3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7" y="1"/>
                  </a:lnTo>
                  <a:lnTo>
                    <a:pt x="149" y="2"/>
                  </a:lnTo>
                  <a:lnTo>
                    <a:pt x="153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7D31">
                <a:lumMod val="50000"/>
              </a:srgb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83" name="RO"/>
            <p:cNvSpPr>
              <a:spLocks/>
            </p:cNvSpPr>
            <p:nvPr/>
          </p:nvSpPr>
          <p:spPr bwMode="auto">
            <a:xfrm>
              <a:off x="6658385" y="4587217"/>
              <a:ext cx="1189468" cy="810485"/>
            </a:xfrm>
            <a:custGeom>
              <a:avLst/>
              <a:gdLst>
                <a:gd name="T0" fmla="*/ 392 w 623"/>
                <a:gd name="T1" fmla="*/ 14 h 456"/>
                <a:gd name="T2" fmla="*/ 409 w 623"/>
                <a:gd name="T3" fmla="*/ 33 h 456"/>
                <a:gd name="T4" fmla="*/ 430 w 623"/>
                <a:gd name="T5" fmla="*/ 59 h 456"/>
                <a:gd name="T6" fmla="*/ 450 w 623"/>
                <a:gd name="T7" fmla="*/ 76 h 456"/>
                <a:gd name="T8" fmla="*/ 474 w 623"/>
                <a:gd name="T9" fmla="*/ 94 h 456"/>
                <a:gd name="T10" fmla="*/ 496 w 623"/>
                <a:gd name="T11" fmla="*/ 127 h 456"/>
                <a:gd name="T12" fmla="*/ 500 w 623"/>
                <a:gd name="T13" fmla="*/ 156 h 456"/>
                <a:gd name="T14" fmla="*/ 503 w 623"/>
                <a:gd name="T15" fmla="*/ 191 h 456"/>
                <a:gd name="T16" fmla="*/ 514 w 623"/>
                <a:gd name="T17" fmla="*/ 219 h 456"/>
                <a:gd name="T18" fmla="*/ 526 w 623"/>
                <a:gd name="T19" fmla="*/ 236 h 456"/>
                <a:gd name="T20" fmla="*/ 561 w 623"/>
                <a:gd name="T21" fmla="*/ 245 h 456"/>
                <a:gd name="T22" fmla="*/ 577 w 623"/>
                <a:gd name="T23" fmla="*/ 229 h 456"/>
                <a:gd name="T24" fmla="*/ 607 w 623"/>
                <a:gd name="T25" fmla="*/ 218 h 456"/>
                <a:gd name="T26" fmla="*/ 620 w 623"/>
                <a:gd name="T27" fmla="*/ 241 h 456"/>
                <a:gd name="T28" fmla="*/ 605 w 623"/>
                <a:gd name="T29" fmla="*/ 276 h 456"/>
                <a:gd name="T30" fmla="*/ 593 w 623"/>
                <a:gd name="T31" fmla="*/ 276 h 456"/>
                <a:gd name="T32" fmla="*/ 581 w 623"/>
                <a:gd name="T33" fmla="*/ 262 h 456"/>
                <a:gd name="T34" fmla="*/ 581 w 623"/>
                <a:gd name="T35" fmla="*/ 283 h 456"/>
                <a:gd name="T36" fmla="*/ 580 w 623"/>
                <a:gd name="T37" fmla="*/ 291 h 456"/>
                <a:gd name="T38" fmla="*/ 576 w 623"/>
                <a:gd name="T39" fmla="*/ 302 h 456"/>
                <a:gd name="T40" fmla="*/ 584 w 623"/>
                <a:gd name="T41" fmla="*/ 302 h 456"/>
                <a:gd name="T42" fmla="*/ 575 w 623"/>
                <a:gd name="T43" fmla="*/ 338 h 456"/>
                <a:gd name="T44" fmla="*/ 580 w 623"/>
                <a:gd name="T45" fmla="*/ 371 h 456"/>
                <a:gd name="T46" fmla="*/ 532 w 623"/>
                <a:gd name="T47" fmla="*/ 372 h 456"/>
                <a:gd name="T48" fmla="*/ 494 w 623"/>
                <a:gd name="T49" fmla="*/ 376 h 456"/>
                <a:gd name="T50" fmla="*/ 454 w 623"/>
                <a:gd name="T51" fmla="*/ 380 h 456"/>
                <a:gd name="T52" fmla="*/ 411 w 623"/>
                <a:gd name="T53" fmla="*/ 405 h 456"/>
                <a:gd name="T54" fmla="*/ 384 w 623"/>
                <a:gd name="T55" fmla="*/ 436 h 456"/>
                <a:gd name="T56" fmla="*/ 350 w 623"/>
                <a:gd name="T57" fmla="*/ 439 h 456"/>
                <a:gd name="T58" fmla="*/ 264 w 623"/>
                <a:gd name="T59" fmla="*/ 447 h 456"/>
                <a:gd name="T60" fmla="*/ 220 w 623"/>
                <a:gd name="T61" fmla="*/ 452 h 456"/>
                <a:gd name="T62" fmla="*/ 210 w 623"/>
                <a:gd name="T63" fmla="*/ 434 h 456"/>
                <a:gd name="T64" fmla="*/ 176 w 623"/>
                <a:gd name="T65" fmla="*/ 415 h 456"/>
                <a:gd name="T66" fmla="*/ 173 w 623"/>
                <a:gd name="T67" fmla="*/ 392 h 456"/>
                <a:gd name="T68" fmla="*/ 164 w 623"/>
                <a:gd name="T69" fmla="*/ 379 h 456"/>
                <a:gd name="T70" fmla="*/ 137 w 623"/>
                <a:gd name="T71" fmla="*/ 397 h 456"/>
                <a:gd name="T72" fmla="*/ 107 w 623"/>
                <a:gd name="T73" fmla="*/ 389 h 456"/>
                <a:gd name="T74" fmla="*/ 94 w 623"/>
                <a:gd name="T75" fmla="*/ 376 h 456"/>
                <a:gd name="T76" fmla="*/ 90 w 623"/>
                <a:gd name="T77" fmla="*/ 360 h 456"/>
                <a:gd name="T78" fmla="*/ 73 w 623"/>
                <a:gd name="T79" fmla="*/ 345 h 456"/>
                <a:gd name="T80" fmla="*/ 42 w 623"/>
                <a:gd name="T81" fmla="*/ 327 h 456"/>
                <a:gd name="T82" fmla="*/ 36 w 623"/>
                <a:gd name="T83" fmla="*/ 302 h 456"/>
                <a:gd name="T84" fmla="*/ 5 w 623"/>
                <a:gd name="T85" fmla="*/ 280 h 456"/>
                <a:gd name="T86" fmla="*/ 28 w 623"/>
                <a:gd name="T87" fmla="*/ 264 h 456"/>
                <a:gd name="T88" fmla="*/ 46 w 623"/>
                <a:gd name="T89" fmla="*/ 253 h 456"/>
                <a:gd name="T90" fmla="*/ 61 w 623"/>
                <a:gd name="T91" fmla="*/ 234 h 456"/>
                <a:gd name="T92" fmla="*/ 68 w 623"/>
                <a:gd name="T93" fmla="*/ 211 h 456"/>
                <a:gd name="T94" fmla="*/ 75 w 623"/>
                <a:gd name="T95" fmla="*/ 187 h 456"/>
                <a:gd name="T96" fmla="*/ 85 w 623"/>
                <a:gd name="T97" fmla="*/ 158 h 456"/>
                <a:gd name="T98" fmla="*/ 91 w 623"/>
                <a:gd name="T99" fmla="*/ 129 h 456"/>
                <a:gd name="T100" fmla="*/ 107 w 623"/>
                <a:gd name="T101" fmla="*/ 103 h 456"/>
                <a:gd name="T102" fmla="*/ 133 w 623"/>
                <a:gd name="T103" fmla="*/ 87 h 456"/>
                <a:gd name="T104" fmla="*/ 153 w 623"/>
                <a:gd name="T105" fmla="*/ 61 h 456"/>
                <a:gd name="T106" fmla="*/ 188 w 623"/>
                <a:gd name="T107" fmla="*/ 64 h 456"/>
                <a:gd name="T108" fmla="*/ 227 w 623"/>
                <a:gd name="T109" fmla="*/ 63 h 456"/>
                <a:gd name="T110" fmla="*/ 250 w 623"/>
                <a:gd name="T111" fmla="*/ 64 h 456"/>
                <a:gd name="T112" fmla="*/ 285 w 623"/>
                <a:gd name="T113" fmla="*/ 56 h 456"/>
                <a:gd name="T114" fmla="*/ 338 w 623"/>
                <a:gd name="T115" fmla="*/ 35 h 456"/>
                <a:gd name="T116" fmla="*/ 346 w 623"/>
                <a:gd name="T117" fmla="*/ 1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3" h="456">
                  <a:moveTo>
                    <a:pt x="374" y="0"/>
                  </a:moveTo>
                  <a:lnTo>
                    <a:pt x="377" y="1"/>
                  </a:lnTo>
                  <a:lnTo>
                    <a:pt x="380" y="4"/>
                  </a:lnTo>
                  <a:lnTo>
                    <a:pt x="383" y="4"/>
                  </a:lnTo>
                  <a:lnTo>
                    <a:pt x="385" y="6"/>
                  </a:lnTo>
                  <a:lnTo>
                    <a:pt x="386" y="9"/>
                  </a:lnTo>
                  <a:lnTo>
                    <a:pt x="389" y="9"/>
                  </a:lnTo>
                  <a:lnTo>
                    <a:pt x="392" y="14"/>
                  </a:lnTo>
                  <a:lnTo>
                    <a:pt x="395" y="16"/>
                  </a:lnTo>
                  <a:lnTo>
                    <a:pt x="396" y="19"/>
                  </a:lnTo>
                  <a:lnTo>
                    <a:pt x="399" y="19"/>
                  </a:lnTo>
                  <a:lnTo>
                    <a:pt x="401" y="22"/>
                  </a:lnTo>
                  <a:lnTo>
                    <a:pt x="402" y="26"/>
                  </a:lnTo>
                  <a:lnTo>
                    <a:pt x="406" y="28"/>
                  </a:lnTo>
                  <a:lnTo>
                    <a:pt x="407" y="31"/>
                  </a:lnTo>
                  <a:lnTo>
                    <a:pt x="409" y="33"/>
                  </a:lnTo>
                  <a:lnTo>
                    <a:pt x="410" y="36"/>
                  </a:lnTo>
                  <a:lnTo>
                    <a:pt x="413" y="39"/>
                  </a:lnTo>
                  <a:lnTo>
                    <a:pt x="414" y="42"/>
                  </a:lnTo>
                  <a:lnTo>
                    <a:pt x="414" y="45"/>
                  </a:lnTo>
                  <a:lnTo>
                    <a:pt x="421" y="51"/>
                  </a:lnTo>
                  <a:lnTo>
                    <a:pt x="425" y="53"/>
                  </a:lnTo>
                  <a:lnTo>
                    <a:pt x="427" y="55"/>
                  </a:lnTo>
                  <a:lnTo>
                    <a:pt x="430" y="59"/>
                  </a:lnTo>
                  <a:lnTo>
                    <a:pt x="433" y="61"/>
                  </a:lnTo>
                  <a:lnTo>
                    <a:pt x="436" y="60"/>
                  </a:lnTo>
                  <a:lnTo>
                    <a:pt x="438" y="63"/>
                  </a:lnTo>
                  <a:lnTo>
                    <a:pt x="439" y="66"/>
                  </a:lnTo>
                  <a:lnTo>
                    <a:pt x="439" y="69"/>
                  </a:lnTo>
                  <a:lnTo>
                    <a:pt x="443" y="74"/>
                  </a:lnTo>
                  <a:lnTo>
                    <a:pt x="447" y="75"/>
                  </a:lnTo>
                  <a:lnTo>
                    <a:pt x="450" y="76"/>
                  </a:lnTo>
                  <a:lnTo>
                    <a:pt x="453" y="78"/>
                  </a:lnTo>
                  <a:lnTo>
                    <a:pt x="456" y="82"/>
                  </a:lnTo>
                  <a:lnTo>
                    <a:pt x="458" y="85"/>
                  </a:lnTo>
                  <a:lnTo>
                    <a:pt x="461" y="88"/>
                  </a:lnTo>
                  <a:lnTo>
                    <a:pt x="465" y="91"/>
                  </a:lnTo>
                  <a:lnTo>
                    <a:pt x="468" y="93"/>
                  </a:lnTo>
                  <a:lnTo>
                    <a:pt x="472" y="94"/>
                  </a:lnTo>
                  <a:lnTo>
                    <a:pt x="474" y="94"/>
                  </a:lnTo>
                  <a:lnTo>
                    <a:pt x="478" y="97"/>
                  </a:lnTo>
                  <a:lnTo>
                    <a:pt x="481" y="102"/>
                  </a:lnTo>
                  <a:lnTo>
                    <a:pt x="481" y="104"/>
                  </a:lnTo>
                  <a:lnTo>
                    <a:pt x="483" y="107"/>
                  </a:lnTo>
                  <a:lnTo>
                    <a:pt x="484" y="110"/>
                  </a:lnTo>
                  <a:lnTo>
                    <a:pt x="489" y="116"/>
                  </a:lnTo>
                  <a:lnTo>
                    <a:pt x="495" y="124"/>
                  </a:lnTo>
                  <a:lnTo>
                    <a:pt x="496" y="127"/>
                  </a:lnTo>
                  <a:lnTo>
                    <a:pt x="496" y="131"/>
                  </a:lnTo>
                  <a:lnTo>
                    <a:pt x="497" y="134"/>
                  </a:lnTo>
                  <a:lnTo>
                    <a:pt x="497" y="138"/>
                  </a:lnTo>
                  <a:lnTo>
                    <a:pt x="500" y="142"/>
                  </a:lnTo>
                  <a:lnTo>
                    <a:pt x="501" y="145"/>
                  </a:lnTo>
                  <a:lnTo>
                    <a:pt x="501" y="148"/>
                  </a:lnTo>
                  <a:lnTo>
                    <a:pt x="501" y="153"/>
                  </a:lnTo>
                  <a:lnTo>
                    <a:pt x="500" y="156"/>
                  </a:lnTo>
                  <a:lnTo>
                    <a:pt x="500" y="159"/>
                  </a:lnTo>
                  <a:lnTo>
                    <a:pt x="497" y="162"/>
                  </a:lnTo>
                  <a:lnTo>
                    <a:pt x="497" y="164"/>
                  </a:lnTo>
                  <a:lnTo>
                    <a:pt x="498" y="168"/>
                  </a:lnTo>
                  <a:lnTo>
                    <a:pt x="500" y="172"/>
                  </a:lnTo>
                  <a:lnTo>
                    <a:pt x="500" y="179"/>
                  </a:lnTo>
                  <a:lnTo>
                    <a:pt x="500" y="184"/>
                  </a:lnTo>
                  <a:lnTo>
                    <a:pt x="503" y="191"/>
                  </a:lnTo>
                  <a:lnTo>
                    <a:pt x="505" y="193"/>
                  </a:lnTo>
                  <a:lnTo>
                    <a:pt x="505" y="196"/>
                  </a:lnTo>
                  <a:lnTo>
                    <a:pt x="506" y="199"/>
                  </a:lnTo>
                  <a:lnTo>
                    <a:pt x="506" y="202"/>
                  </a:lnTo>
                  <a:lnTo>
                    <a:pt x="508" y="204"/>
                  </a:lnTo>
                  <a:lnTo>
                    <a:pt x="510" y="208"/>
                  </a:lnTo>
                  <a:lnTo>
                    <a:pt x="513" y="217"/>
                  </a:lnTo>
                  <a:lnTo>
                    <a:pt x="514" y="219"/>
                  </a:lnTo>
                  <a:lnTo>
                    <a:pt x="511" y="220"/>
                  </a:lnTo>
                  <a:lnTo>
                    <a:pt x="508" y="223"/>
                  </a:lnTo>
                  <a:lnTo>
                    <a:pt x="512" y="225"/>
                  </a:lnTo>
                  <a:lnTo>
                    <a:pt x="515" y="228"/>
                  </a:lnTo>
                  <a:lnTo>
                    <a:pt x="516" y="232"/>
                  </a:lnTo>
                  <a:lnTo>
                    <a:pt x="519" y="234"/>
                  </a:lnTo>
                  <a:lnTo>
                    <a:pt x="522" y="234"/>
                  </a:lnTo>
                  <a:lnTo>
                    <a:pt x="526" y="236"/>
                  </a:lnTo>
                  <a:lnTo>
                    <a:pt x="529" y="243"/>
                  </a:lnTo>
                  <a:lnTo>
                    <a:pt x="532" y="245"/>
                  </a:lnTo>
                  <a:lnTo>
                    <a:pt x="536" y="246"/>
                  </a:lnTo>
                  <a:lnTo>
                    <a:pt x="542" y="246"/>
                  </a:lnTo>
                  <a:lnTo>
                    <a:pt x="548" y="247"/>
                  </a:lnTo>
                  <a:lnTo>
                    <a:pt x="556" y="247"/>
                  </a:lnTo>
                  <a:lnTo>
                    <a:pt x="559" y="246"/>
                  </a:lnTo>
                  <a:lnTo>
                    <a:pt x="561" y="245"/>
                  </a:lnTo>
                  <a:lnTo>
                    <a:pt x="559" y="243"/>
                  </a:lnTo>
                  <a:lnTo>
                    <a:pt x="560" y="239"/>
                  </a:lnTo>
                  <a:lnTo>
                    <a:pt x="562" y="236"/>
                  </a:lnTo>
                  <a:lnTo>
                    <a:pt x="565" y="237"/>
                  </a:lnTo>
                  <a:lnTo>
                    <a:pt x="569" y="239"/>
                  </a:lnTo>
                  <a:lnTo>
                    <a:pt x="570" y="235"/>
                  </a:lnTo>
                  <a:lnTo>
                    <a:pt x="574" y="233"/>
                  </a:lnTo>
                  <a:lnTo>
                    <a:pt x="577" y="229"/>
                  </a:lnTo>
                  <a:lnTo>
                    <a:pt x="579" y="228"/>
                  </a:lnTo>
                  <a:lnTo>
                    <a:pt x="581" y="225"/>
                  </a:lnTo>
                  <a:lnTo>
                    <a:pt x="584" y="223"/>
                  </a:lnTo>
                  <a:lnTo>
                    <a:pt x="585" y="221"/>
                  </a:lnTo>
                  <a:lnTo>
                    <a:pt x="589" y="220"/>
                  </a:lnTo>
                  <a:lnTo>
                    <a:pt x="591" y="218"/>
                  </a:lnTo>
                  <a:lnTo>
                    <a:pt x="598" y="217"/>
                  </a:lnTo>
                  <a:lnTo>
                    <a:pt x="607" y="218"/>
                  </a:lnTo>
                  <a:lnTo>
                    <a:pt x="611" y="220"/>
                  </a:lnTo>
                  <a:lnTo>
                    <a:pt x="615" y="224"/>
                  </a:lnTo>
                  <a:lnTo>
                    <a:pt x="617" y="227"/>
                  </a:lnTo>
                  <a:lnTo>
                    <a:pt x="616" y="230"/>
                  </a:lnTo>
                  <a:lnTo>
                    <a:pt x="617" y="232"/>
                  </a:lnTo>
                  <a:lnTo>
                    <a:pt x="617" y="236"/>
                  </a:lnTo>
                  <a:lnTo>
                    <a:pt x="621" y="236"/>
                  </a:lnTo>
                  <a:lnTo>
                    <a:pt x="620" y="241"/>
                  </a:lnTo>
                  <a:lnTo>
                    <a:pt x="621" y="249"/>
                  </a:lnTo>
                  <a:lnTo>
                    <a:pt x="621" y="253"/>
                  </a:lnTo>
                  <a:lnTo>
                    <a:pt x="621" y="256"/>
                  </a:lnTo>
                  <a:lnTo>
                    <a:pt x="622" y="260"/>
                  </a:lnTo>
                  <a:lnTo>
                    <a:pt x="623" y="265"/>
                  </a:lnTo>
                  <a:lnTo>
                    <a:pt x="620" y="269"/>
                  </a:lnTo>
                  <a:lnTo>
                    <a:pt x="618" y="269"/>
                  </a:lnTo>
                  <a:lnTo>
                    <a:pt x="605" y="276"/>
                  </a:lnTo>
                  <a:lnTo>
                    <a:pt x="597" y="279"/>
                  </a:lnTo>
                  <a:lnTo>
                    <a:pt x="590" y="286"/>
                  </a:lnTo>
                  <a:lnTo>
                    <a:pt x="587" y="291"/>
                  </a:lnTo>
                  <a:lnTo>
                    <a:pt x="585" y="288"/>
                  </a:lnTo>
                  <a:lnTo>
                    <a:pt x="587" y="285"/>
                  </a:lnTo>
                  <a:lnTo>
                    <a:pt x="592" y="282"/>
                  </a:lnTo>
                  <a:lnTo>
                    <a:pt x="594" y="279"/>
                  </a:lnTo>
                  <a:lnTo>
                    <a:pt x="593" y="276"/>
                  </a:lnTo>
                  <a:lnTo>
                    <a:pt x="589" y="272"/>
                  </a:lnTo>
                  <a:lnTo>
                    <a:pt x="591" y="276"/>
                  </a:lnTo>
                  <a:lnTo>
                    <a:pt x="588" y="278"/>
                  </a:lnTo>
                  <a:lnTo>
                    <a:pt x="586" y="274"/>
                  </a:lnTo>
                  <a:lnTo>
                    <a:pt x="585" y="269"/>
                  </a:lnTo>
                  <a:lnTo>
                    <a:pt x="588" y="265"/>
                  </a:lnTo>
                  <a:lnTo>
                    <a:pt x="584" y="262"/>
                  </a:lnTo>
                  <a:lnTo>
                    <a:pt x="581" y="262"/>
                  </a:lnTo>
                  <a:lnTo>
                    <a:pt x="579" y="262"/>
                  </a:lnTo>
                  <a:lnTo>
                    <a:pt x="576" y="265"/>
                  </a:lnTo>
                  <a:lnTo>
                    <a:pt x="574" y="269"/>
                  </a:lnTo>
                  <a:lnTo>
                    <a:pt x="574" y="272"/>
                  </a:lnTo>
                  <a:lnTo>
                    <a:pt x="574" y="276"/>
                  </a:lnTo>
                  <a:lnTo>
                    <a:pt x="578" y="277"/>
                  </a:lnTo>
                  <a:lnTo>
                    <a:pt x="581" y="280"/>
                  </a:lnTo>
                  <a:lnTo>
                    <a:pt x="581" y="283"/>
                  </a:lnTo>
                  <a:lnTo>
                    <a:pt x="582" y="286"/>
                  </a:lnTo>
                  <a:lnTo>
                    <a:pt x="578" y="287"/>
                  </a:lnTo>
                  <a:lnTo>
                    <a:pt x="574" y="291"/>
                  </a:lnTo>
                  <a:lnTo>
                    <a:pt x="574" y="295"/>
                  </a:lnTo>
                  <a:lnTo>
                    <a:pt x="575" y="299"/>
                  </a:lnTo>
                  <a:lnTo>
                    <a:pt x="578" y="297"/>
                  </a:lnTo>
                  <a:lnTo>
                    <a:pt x="581" y="294"/>
                  </a:lnTo>
                  <a:lnTo>
                    <a:pt x="580" y="291"/>
                  </a:lnTo>
                  <a:lnTo>
                    <a:pt x="585" y="291"/>
                  </a:lnTo>
                  <a:lnTo>
                    <a:pt x="587" y="295"/>
                  </a:lnTo>
                  <a:lnTo>
                    <a:pt x="585" y="297"/>
                  </a:lnTo>
                  <a:lnTo>
                    <a:pt x="586" y="294"/>
                  </a:lnTo>
                  <a:lnTo>
                    <a:pt x="583" y="293"/>
                  </a:lnTo>
                  <a:lnTo>
                    <a:pt x="581" y="296"/>
                  </a:lnTo>
                  <a:lnTo>
                    <a:pt x="578" y="300"/>
                  </a:lnTo>
                  <a:lnTo>
                    <a:pt x="576" y="302"/>
                  </a:lnTo>
                  <a:lnTo>
                    <a:pt x="574" y="306"/>
                  </a:lnTo>
                  <a:lnTo>
                    <a:pt x="576" y="309"/>
                  </a:lnTo>
                  <a:lnTo>
                    <a:pt x="576" y="314"/>
                  </a:lnTo>
                  <a:lnTo>
                    <a:pt x="578" y="310"/>
                  </a:lnTo>
                  <a:lnTo>
                    <a:pt x="580" y="306"/>
                  </a:lnTo>
                  <a:lnTo>
                    <a:pt x="583" y="303"/>
                  </a:lnTo>
                  <a:lnTo>
                    <a:pt x="584" y="299"/>
                  </a:lnTo>
                  <a:lnTo>
                    <a:pt x="584" y="302"/>
                  </a:lnTo>
                  <a:lnTo>
                    <a:pt x="582" y="311"/>
                  </a:lnTo>
                  <a:lnTo>
                    <a:pt x="579" y="315"/>
                  </a:lnTo>
                  <a:lnTo>
                    <a:pt x="576" y="324"/>
                  </a:lnTo>
                  <a:lnTo>
                    <a:pt x="575" y="327"/>
                  </a:lnTo>
                  <a:lnTo>
                    <a:pt x="573" y="328"/>
                  </a:lnTo>
                  <a:lnTo>
                    <a:pt x="572" y="332"/>
                  </a:lnTo>
                  <a:lnTo>
                    <a:pt x="573" y="336"/>
                  </a:lnTo>
                  <a:lnTo>
                    <a:pt x="575" y="338"/>
                  </a:lnTo>
                  <a:lnTo>
                    <a:pt x="577" y="341"/>
                  </a:lnTo>
                  <a:lnTo>
                    <a:pt x="578" y="343"/>
                  </a:lnTo>
                  <a:lnTo>
                    <a:pt x="576" y="346"/>
                  </a:lnTo>
                  <a:lnTo>
                    <a:pt x="579" y="355"/>
                  </a:lnTo>
                  <a:lnTo>
                    <a:pt x="581" y="359"/>
                  </a:lnTo>
                  <a:lnTo>
                    <a:pt x="581" y="363"/>
                  </a:lnTo>
                  <a:lnTo>
                    <a:pt x="581" y="366"/>
                  </a:lnTo>
                  <a:lnTo>
                    <a:pt x="580" y="371"/>
                  </a:lnTo>
                  <a:lnTo>
                    <a:pt x="580" y="377"/>
                  </a:lnTo>
                  <a:lnTo>
                    <a:pt x="581" y="380"/>
                  </a:lnTo>
                  <a:lnTo>
                    <a:pt x="581" y="382"/>
                  </a:lnTo>
                  <a:lnTo>
                    <a:pt x="572" y="387"/>
                  </a:lnTo>
                  <a:lnTo>
                    <a:pt x="557" y="388"/>
                  </a:lnTo>
                  <a:lnTo>
                    <a:pt x="542" y="385"/>
                  </a:lnTo>
                  <a:lnTo>
                    <a:pt x="534" y="375"/>
                  </a:lnTo>
                  <a:lnTo>
                    <a:pt x="532" y="372"/>
                  </a:lnTo>
                  <a:lnTo>
                    <a:pt x="528" y="374"/>
                  </a:lnTo>
                  <a:lnTo>
                    <a:pt x="524" y="377"/>
                  </a:lnTo>
                  <a:lnTo>
                    <a:pt x="520" y="379"/>
                  </a:lnTo>
                  <a:lnTo>
                    <a:pt x="517" y="376"/>
                  </a:lnTo>
                  <a:lnTo>
                    <a:pt x="515" y="374"/>
                  </a:lnTo>
                  <a:lnTo>
                    <a:pt x="510" y="376"/>
                  </a:lnTo>
                  <a:lnTo>
                    <a:pt x="496" y="379"/>
                  </a:lnTo>
                  <a:lnTo>
                    <a:pt x="494" y="376"/>
                  </a:lnTo>
                  <a:lnTo>
                    <a:pt x="489" y="375"/>
                  </a:lnTo>
                  <a:lnTo>
                    <a:pt x="487" y="372"/>
                  </a:lnTo>
                  <a:lnTo>
                    <a:pt x="484" y="372"/>
                  </a:lnTo>
                  <a:lnTo>
                    <a:pt x="475" y="371"/>
                  </a:lnTo>
                  <a:lnTo>
                    <a:pt x="470" y="369"/>
                  </a:lnTo>
                  <a:lnTo>
                    <a:pt x="461" y="373"/>
                  </a:lnTo>
                  <a:lnTo>
                    <a:pt x="456" y="378"/>
                  </a:lnTo>
                  <a:lnTo>
                    <a:pt x="454" y="380"/>
                  </a:lnTo>
                  <a:lnTo>
                    <a:pt x="451" y="380"/>
                  </a:lnTo>
                  <a:lnTo>
                    <a:pt x="449" y="382"/>
                  </a:lnTo>
                  <a:lnTo>
                    <a:pt x="445" y="384"/>
                  </a:lnTo>
                  <a:lnTo>
                    <a:pt x="425" y="391"/>
                  </a:lnTo>
                  <a:lnTo>
                    <a:pt x="421" y="395"/>
                  </a:lnTo>
                  <a:lnTo>
                    <a:pt x="416" y="397"/>
                  </a:lnTo>
                  <a:lnTo>
                    <a:pt x="412" y="402"/>
                  </a:lnTo>
                  <a:lnTo>
                    <a:pt x="411" y="405"/>
                  </a:lnTo>
                  <a:lnTo>
                    <a:pt x="404" y="414"/>
                  </a:lnTo>
                  <a:lnTo>
                    <a:pt x="401" y="421"/>
                  </a:lnTo>
                  <a:lnTo>
                    <a:pt x="398" y="425"/>
                  </a:lnTo>
                  <a:lnTo>
                    <a:pt x="397" y="429"/>
                  </a:lnTo>
                  <a:lnTo>
                    <a:pt x="394" y="430"/>
                  </a:lnTo>
                  <a:lnTo>
                    <a:pt x="390" y="431"/>
                  </a:lnTo>
                  <a:lnTo>
                    <a:pt x="387" y="435"/>
                  </a:lnTo>
                  <a:lnTo>
                    <a:pt x="384" y="436"/>
                  </a:lnTo>
                  <a:lnTo>
                    <a:pt x="382" y="438"/>
                  </a:lnTo>
                  <a:lnTo>
                    <a:pt x="379" y="438"/>
                  </a:lnTo>
                  <a:lnTo>
                    <a:pt x="375" y="440"/>
                  </a:lnTo>
                  <a:lnTo>
                    <a:pt x="371" y="441"/>
                  </a:lnTo>
                  <a:lnTo>
                    <a:pt x="368" y="441"/>
                  </a:lnTo>
                  <a:lnTo>
                    <a:pt x="363" y="438"/>
                  </a:lnTo>
                  <a:lnTo>
                    <a:pt x="360" y="438"/>
                  </a:lnTo>
                  <a:lnTo>
                    <a:pt x="350" y="439"/>
                  </a:lnTo>
                  <a:lnTo>
                    <a:pt x="342" y="438"/>
                  </a:lnTo>
                  <a:lnTo>
                    <a:pt x="329" y="442"/>
                  </a:lnTo>
                  <a:lnTo>
                    <a:pt x="325" y="442"/>
                  </a:lnTo>
                  <a:lnTo>
                    <a:pt x="311" y="440"/>
                  </a:lnTo>
                  <a:lnTo>
                    <a:pt x="307" y="441"/>
                  </a:lnTo>
                  <a:lnTo>
                    <a:pt x="304" y="444"/>
                  </a:lnTo>
                  <a:lnTo>
                    <a:pt x="290" y="448"/>
                  </a:lnTo>
                  <a:lnTo>
                    <a:pt x="264" y="447"/>
                  </a:lnTo>
                  <a:lnTo>
                    <a:pt x="260" y="445"/>
                  </a:lnTo>
                  <a:lnTo>
                    <a:pt x="253" y="447"/>
                  </a:lnTo>
                  <a:lnTo>
                    <a:pt x="250" y="448"/>
                  </a:lnTo>
                  <a:lnTo>
                    <a:pt x="242" y="445"/>
                  </a:lnTo>
                  <a:lnTo>
                    <a:pt x="232" y="446"/>
                  </a:lnTo>
                  <a:lnTo>
                    <a:pt x="226" y="448"/>
                  </a:lnTo>
                  <a:lnTo>
                    <a:pt x="224" y="450"/>
                  </a:lnTo>
                  <a:lnTo>
                    <a:pt x="220" y="452"/>
                  </a:lnTo>
                  <a:lnTo>
                    <a:pt x="205" y="456"/>
                  </a:lnTo>
                  <a:lnTo>
                    <a:pt x="201" y="454"/>
                  </a:lnTo>
                  <a:lnTo>
                    <a:pt x="200" y="451"/>
                  </a:lnTo>
                  <a:lnTo>
                    <a:pt x="200" y="444"/>
                  </a:lnTo>
                  <a:lnTo>
                    <a:pt x="202" y="441"/>
                  </a:lnTo>
                  <a:lnTo>
                    <a:pt x="205" y="439"/>
                  </a:lnTo>
                  <a:lnTo>
                    <a:pt x="210" y="437"/>
                  </a:lnTo>
                  <a:lnTo>
                    <a:pt x="210" y="434"/>
                  </a:lnTo>
                  <a:lnTo>
                    <a:pt x="208" y="431"/>
                  </a:lnTo>
                  <a:lnTo>
                    <a:pt x="205" y="430"/>
                  </a:lnTo>
                  <a:lnTo>
                    <a:pt x="202" y="430"/>
                  </a:lnTo>
                  <a:lnTo>
                    <a:pt x="200" y="430"/>
                  </a:lnTo>
                  <a:lnTo>
                    <a:pt x="184" y="423"/>
                  </a:lnTo>
                  <a:lnTo>
                    <a:pt x="183" y="417"/>
                  </a:lnTo>
                  <a:lnTo>
                    <a:pt x="178" y="415"/>
                  </a:lnTo>
                  <a:lnTo>
                    <a:pt x="176" y="415"/>
                  </a:lnTo>
                  <a:lnTo>
                    <a:pt x="171" y="410"/>
                  </a:lnTo>
                  <a:lnTo>
                    <a:pt x="170" y="408"/>
                  </a:lnTo>
                  <a:lnTo>
                    <a:pt x="169" y="405"/>
                  </a:lnTo>
                  <a:lnTo>
                    <a:pt x="167" y="403"/>
                  </a:lnTo>
                  <a:lnTo>
                    <a:pt x="167" y="399"/>
                  </a:lnTo>
                  <a:lnTo>
                    <a:pt x="170" y="398"/>
                  </a:lnTo>
                  <a:lnTo>
                    <a:pt x="171" y="395"/>
                  </a:lnTo>
                  <a:lnTo>
                    <a:pt x="173" y="392"/>
                  </a:lnTo>
                  <a:lnTo>
                    <a:pt x="176" y="392"/>
                  </a:lnTo>
                  <a:lnTo>
                    <a:pt x="179" y="393"/>
                  </a:lnTo>
                  <a:lnTo>
                    <a:pt x="181" y="393"/>
                  </a:lnTo>
                  <a:lnTo>
                    <a:pt x="184" y="390"/>
                  </a:lnTo>
                  <a:lnTo>
                    <a:pt x="180" y="386"/>
                  </a:lnTo>
                  <a:lnTo>
                    <a:pt x="174" y="385"/>
                  </a:lnTo>
                  <a:lnTo>
                    <a:pt x="169" y="383"/>
                  </a:lnTo>
                  <a:lnTo>
                    <a:pt x="164" y="379"/>
                  </a:lnTo>
                  <a:lnTo>
                    <a:pt x="160" y="379"/>
                  </a:lnTo>
                  <a:lnTo>
                    <a:pt x="157" y="382"/>
                  </a:lnTo>
                  <a:lnTo>
                    <a:pt x="154" y="384"/>
                  </a:lnTo>
                  <a:lnTo>
                    <a:pt x="147" y="401"/>
                  </a:lnTo>
                  <a:lnTo>
                    <a:pt x="145" y="403"/>
                  </a:lnTo>
                  <a:lnTo>
                    <a:pt x="142" y="402"/>
                  </a:lnTo>
                  <a:lnTo>
                    <a:pt x="140" y="399"/>
                  </a:lnTo>
                  <a:lnTo>
                    <a:pt x="137" y="397"/>
                  </a:lnTo>
                  <a:lnTo>
                    <a:pt x="133" y="391"/>
                  </a:lnTo>
                  <a:lnTo>
                    <a:pt x="130" y="390"/>
                  </a:lnTo>
                  <a:lnTo>
                    <a:pt x="123" y="388"/>
                  </a:lnTo>
                  <a:lnTo>
                    <a:pt x="119" y="390"/>
                  </a:lnTo>
                  <a:lnTo>
                    <a:pt x="116" y="391"/>
                  </a:lnTo>
                  <a:lnTo>
                    <a:pt x="113" y="391"/>
                  </a:lnTo>
                  <a:lnTo>
                    <a:pt x="110" y="391"/>
                  </a:lnTo>
                  <a:lnTo>
                    <a:pt x="107" y="389"/>
                  </a:lnTo>
                  <a:lnTo>
                    <a:pt x="105" y="386"/>
                  </a:lnTo>
                  <a:lnTo>
                    <a:pt x="102" y="383"/>
                  </a:lnTo>
                  <a:lnTo>
                    <a:pt x="98" y="384"/>
                  </a:lnTo>
                  <a:lnTo>
                    <a:pt x="92" y="385"/>
                  </a:lnTo>
                  <a:lnTo>
                    <a:pt x="90" y="382"/>
                  </a:lnTo>
                  <a:lnTo>
                    <a:pt x="87" y="381"/>
                  </a:lnTo>
                  <a:lnTo>
                    <a:pt x="89" y="378"/>
                  </a:lnTo>
                  <a:lnTo>
                    <a:pt x="94" y="376"/>
                  </a:lnTo>
                  <a:lnTo>
                    <a:pt x="98" y="375"/>
                  </a:lnTo>
                  <a:lnTo>
                    <a:pt x="98" y="371"/>
                  </a:lnTo>
                  <a:lnTo>
                    <a:pt x="95" y="369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6" y="364"/>
                  </a:lnTo>
                  <a:lnTo>
                    <a:pt x="89" y="363"/>
                  </a:lnTo>
                  <a:lnTo>
                    <a:pt x="90" y="360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3" y="351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3" y="345"/>
                  </a:lnTo>
                  <a:lnTo>
                    <a:pt x="70" y="342"/>
                  </a:lnTo>
                  <a:lnTo>
                    <a:pt x="66" y="341"/>
                  </a:lnTo>
                  <a:lnTo>
                    <a:pt x="63" y="340"/>
                  </a:lnTo>
                  <a:lnTo>
                    <a:pt x="56" y="338"/>
                  </a:lnTo>
                  <a:lnTo>
                    <a:pt x="52" y="334"/>
                  </a:lnTo>
                  <a:lnTo>
                    <a:pt x="48" y="331"/>
                  </a:lnTo>
                  <a:lnTo>
                    <a:pt x="45" y="328"/>
                  </a:lnTo>
                  <a:lnTo>
                    <a:pt x="42" y="327"/>
                  </a:lnTo>
                  <a:lnTo>
                    <a:pt x="42" y="324"/>
                  </a:lnTo>
                  <a:lnTo>
                    <a:pt x="41" y="320"/>
                  </a:lnTo>
                  <a:lnTo>
                    <a:pt x="39" y="317"/>
                  </a:lnTo>
                  <a:lnTo>
                    <a:pt x="39" y="313"/>
                  </a:lnTo>
                  <a:lnTo>
                    <a:pt x="39" y="309"/>
                  </a:lnTo>
                  <a:lnTo>
                    <a:pt x="39" y="304"/>
                  </a:lnTo>
                  <a:lnTo>
                    <a:pt x="39" y="302"/>
                  </a:lnTo>
                  <a:lnTo>
                    <a:pt x="36" y="302"/>
                  </a:lnTo>
                  <a:lnTo>
                    <a:pt x="33" y="304"/>
                  </a:lnTo>
                  <a:lnTo>
                    <a:pt x="30" y="301"/>
                  </a:lnTo>
                  <a:lnTo>
                    <a:pt x="28" y="297"/>
                  </a:lnTo>
                  <a:lnTo>
                    <a:pt x="23" y="291"/>
                  </a:lnTo>
                  <a:lnTo>
                    <a:pt x="18" y="290"/>
                  </a:lnTo>
                  <a:lnTo>
                    <a:pt x="13" y="287"/>
                  </a:lnTo>
                  <a:lnTo>
                    <a:pt x="9" y="286"/>
                  </a:lnTo>
                  <a:lnTo>
                    <a:pt x="5" y="280"/>
                  </a:lnTo>
                  <a:lnTo>
                    <a:pt x="0" y="273"/>
                  </a:lnTo>
                  <a:lnTo>
                    <a:pt x="2" y="270"/>
                  </a:lnTo>
                  <a:lnTo>
                    <a:pt x="13" y="265"/>
                  </a:lnTo>
                  <a:lnTo>
                    <a:pt x="16" y="265"/>
                  </a:lnTo>
                  <a:lnTo>
                    <a:pt x="18" y="266"/>
                  </a:lnTo>
                  <a:lnTo>
                    <a:pt x="21" y="268"/>
                  </a:lnTo>
                  <a:lnTo>
                    <a:pt x="26" y="267"/>
                  </a:lnTo>
                  <a:lnTo>
                    <a:pt x="28" y="264"/>
                  </a:lnTo>
                  <a:lnTo>
                    <a:pt x="30" y="261"/>
                  </a:lnTo>
                  <a:lnTo>
                    <a:pt x="29" y="258"/>
                  </a:lnTo>
                  <a:lnTo>
                    <a:pt x="32" y="254"/>
                  </a:lnTo>
                  <a:lnTo>
                    <a:pt x="34" y="253"/>
                  </a:lnTo>
                  <a:lnTo>
                    <a:pt x="37" y="254"/>
                  </a:lnTo>
                  <a:lnTo>
                    <a:pt x="40" y="253"/>
                  </a:lnTo>
                  <a:lnTo>
                    <a:pt x="43" y="254"/>
                  </a:lnTo>
                  <a:lnTo>
                    <a:pt x="46" y="253"/>
                  </a:lnTo>
                  <a:lnTo>
                    <a:pt x="49" y="254"/>
                  </a:lnTo>
                  <a:lnTo>
                    <a:pt x="52" y="250"/>
                  </a:lnTo>
                  <a:lnTo>
                    <a:pt x="54" y="249"/>
                  </a:lnTo>
                  <a:lnTo>
                    <a:pt x="55" y="246"/>
                  </a:lnTo>
                  <a:lnTo>
                    <a:pt x="55" y="241"/>
                  </a:lnTo>
                  <a:lnTo>
                    <a:pt x="56" y="238"/>
                  </a:lnTo>
                  <a:lnTo>
                    <a:pt x="60" y="237"/>
                  </a:lnTo>
                  <a:lnTo>
                    <a:pt x="61" y="234"/>
                  </a:lnTo>
                  <a:lnTo>
                    <a:pt x="58" y="230"/>
                  </a:lnTo>
                  <a:lnTo>
                    <a:pt x="59" y="227"/>
                  </a:lnTo>
                  <a:lnTo>
                    <a:pt x="60" y="224"/>
                  </a:lnTo>
                  <a:lnTo>
                    <a:pt x="60" y="220"/>
                  </a:lnTo>
                  <a:lnTo>
                    <a:pt x="61" y="217"/>
                  </a:lnTo>
                  <a:lnTo>
                    <a:pt x="65" y="216"/>
                  </a:lnTo>
                  <a:lnTo>
                    <a:pt x="68" y="213"/>
                  </a:lnTo>
                  <a:lnTo>
                    <a:pt x="68" y="211"/>
                  </a:lnTo>
                  <a:lnTo>
                    <a:pt x="71" y="209"/>
                  </a:lnTo>
                  <a:lnTo>
                    <a:pt x="72" y="204"/>
                  </a:lnTo>
                  <a:lnTo>
                    <a:pt x="70" y="202"/>
                  </a:lnTo>
                  <a:lnTo>
                    <a:pt x="71" y="197"/>
                  </a:lnTo>
                  <a:lnTo>
                    <a:pt x="73" y="194"/>
                  </a:lnTo>
                  <a:lnTo>
                    <a:pt x="75" y="193"/>
                  </a:lnTo>
                  <a:lnTo>
                    <a:pt x="75" y="190"/>
                  </a:lnTo>
                  <a:lnTo>
                    <a:pt x="75" y="187"/>
                  </a:lnTo>
                  <a:lnTo>
                    <a:pt x="78" y="184"/>
                  </a:lnTo>
                  <a:lnTo>
                    <a:pt x="79" y="178"/>
                  </a:lnTo>
                  <a:lnTo>
                    <a:pt x="76" y="176"/>
                  </a:lnTo>
                  <a:lnTo>
                    <a:pt x="78" y="173"/>
                  </a:lnTo>
                  <a:lnTo>
                    <a:pt x="82" y="169"/>
                  </a:lnTo>
                  <a:lnTo>
                    <a:pt x="83" y="165"/>
                  </a:lnTo>
                  <a:lnTo>
                    <a:pt x="85" y="161"/>
                  </a:lnTo>
                  <a:lnTo>
                    <a:pt x="85" y="158"/>
                  </a:lnTo>
                  <a:lnTo>
                    <a:pt x="85" y="155"/>
                  </a:lnTo>
                  <a:lnTo>
                    <a:pt x="86" y="150"/>
                  </a:lnTo>
                  <a:lnTo>
                    <a:pt x="88" y="145"/>
                  </a:lnTo>
                  <a:lnTo>
                    <a:pt x="90" y="142"/>
                  </a:lnTo>
                  <a:lnTo>
                    <a:pt x="93" y="141"/>
                  </a:lnTo>
                  <a:lnTo>
                    <a:pt x="93" y="134"/>
                  </a:lnTo>
                  <a:lnTo>
                    <a:pt x="92" y="131"/>
                  </a:lnTo>
                  <a:lnTo>
                    <a:pt x="91" y="129"/>
                  </a:lnTo>
                  <a:lnTo>
                    <a:pt x="94" y="124"/>
                  </a:lnTo>
                  <a:lnTo>
                    <a:pt x="97" y="120"/>
                  </a:lnTo>
                  <a:lnTo>
                    <a:pt x="100" y="119"/>
                  </a:lnTo>
                  <a:lnTo>
                    <a:pt x="101" y="116"/>
                  </a:lnTo>
                  <a:lnTo>
                    <a:pt x="102" y="113"/>
                  </a:lnTo>
                  <a:lnTo>
                    <a:pt x="102" y="110"/>
                  </a:lnTo>
                  <a:lnTo>
                    <a:pt x="105" y="106"/>
                  </a:lnTo>
                  <a:lnTo>
                    <a:pt x="107" y="103"/>
                  </a:lnTo>
                  <a:lnTo>
                    <a:pt x="111" y="103"/>
                  </a:lnTo>
                  <a:lnTo>
                    <a:pt x="113" y="102"/>
                  </a:lnTo>
                  <a:lnTo>
                    <a:pt x="114" y="98"/>
                  </a:lnTo>
                  <a:lnTo>
                    <a:pt x="120" y="99"/>
                  </a:lnTo>
                  <a:lnTo>
                    <a:pt x="125" y="98"/>
                  </a:lnTo>
                  <a:lnTo>
                    <a:pt x="130" y="92"/>
                  </a:lnTo>
                  <a:lnTo>
                    <a:pt x="133" y="91"/>
                  </a:lnTo>
                  <a:lnTo>
                    <a:pt x="133" y="87"/>
                  </a:lnTo>
                  <a:lnTo>
                    <a:pt x="137" y="84"/>
                  </a:lnTo>
                  <a:lnTo>
                    <a:pt x="139" y="79"/>
                  </a:lnTo>
                  <a:lnTo>
                    <a:pt x="141" y="74"/>
                  </a:lnTo>
                  <a:lnTo>
                    <a:pt x="144" y="72"/>
                  </a:lnTo>
                  <a:lnTo>
                    <a:pt x="147" y="73"/>
                  </a:lnTo>
                  <a:lnTo>
                    <a:pt x="150" y="71"/>
                  </a:lnTo>
                  <a:lnTo>
                    <a:pt x="151" y="63"/>
                  </a:lnTo>
                  <a:lnTo>
                    <a:pt x="153" y="61"/>
                  </a:lnTo>
                  <a:lnTo>
                    <a:pt x="159" y="61"/>
                  </a:lnTo>
                  <a:lnTo>
                    <a:pt x="163" y="64"/>
                  </a:lnTo>
                  <a:lnTo>
                    <a:pt x="167" y="66"/>
                  </a:lnTo>
                  <a:lnTo>
                    <a:pt x="169" y="68"/>
                  </a:lnTo>
                  <a:lnTo>
                    <a:pt x="175" y="68"/>
                  </a:lnTo>
                  <a:lnTo>
                    <a:pt x="180" y="64"/>
                  </a:lnTo>
                  <a:lnTo>
                    <a:pt x="186" y="64"/>
                  </a:lnTo>
                  <a:lnTo>
                    <a:pt x="188" y="64"/>
                  </a:lnTo>
                  <a:lnTo>
                    <a:pt x="194" y="63"/>
                  </a:lnTo>
                  <a:lnTo>
                    <a:pt x="199" y="66"/>
                  </a:lnTo>
                  <a:lnTo>
                    <a:pt x="206" y="63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7" y="66"/>
                  </a:lnTo>
                  <a:lnTo>
                    <a:pt x="222" y="67"/>
                  </a:lnTo>
                  <a:lnTo>
                    <a:pt x="227" y="63"/>
                  </a:lnTo>
                  <a:lnTo>
                    <a:pt x="230" y="63"/>
                  </a:lnTo>
                  <a:lnTo>
                    <a:pt x="232" y="60"/>
                  </a:lnTo>
                  <a:lnTo>
                    <a:pt x="235" y="59"/>
                  </a:lnTo>
                  <a:lnTo>
                    <a:pt x="238" y="59"/>
                  </a:lnTo>
                  <a:lnTo>
                    <a:pt x="242" y="58"/>
                  </a:lnTo>
                  <a:lnTo>
                    <a:pt x="246" y="60"/>
                  </a:lnTo>
                  <a:lnTo>
                    <a:pt x="249" y="61"/>
                  </a:lnTo>
                  <a:lnTo>
                    <a:pt x="250" y="64"/>
                  </a:lnTo>
                  <a:lnTo>
                    <a:pt x="254" y="67"/>
                  </a:lnTo>
                  <a:lnTo>
                    <a:pt x="259" y="68"/>
                  </a:lnTo>
                  <a:lnTo>
                    <a:pt x="264" y="74"/>
                  </a:lnTo>
                  <a:lnTo>
                    <a:pt x="267" y="76"/>
                  </a:lnTo>
                  <a:lnTo>
                    <a:pt x="274" y="73"/>
                  </a:lnTo>
                  <a:lnTo>
                    <a:pt x="278" y="71"/>
                  </a:lnTo>
                  <a:lnTo>
                    <a:pt x="280" y="67"/>
                  </a:lnTo>
                  <a:lnTo>
                    <a:pt x="285" y="56"/>
                  </a:lnTo>
                  <a:lnTo>
                    <a:pt x="287" y="54"/>
                  </a:lnTo>
                  <a:lnTo>
                    <a:pt x="316" y="44"/>
                  </a:lnTo>
                  <a:lnTo>
                    <a:pt x="320" y="41"/>
                  </a:lnTo>
                  <a:lnTo>
                    <a:pt x="323" y="40"/>
                  </a:lnTo>
                  <a:lnTo>
                    <a:pt x="325" y="39"/>
                  </a:lnTo>
                  <a:lnTo>
                    <a:pt x="328" y="38"/>
                  </a:lnTo>
                  <a:lnTo>
                    <a:pt x="332" y="36"/>
                  </a:lnTo>
                  <a:lnTo>
                    <a:pt x="338" y="35"/>
                  </a:lnTo>
                  <a:lnTo>
                    <a:pt x="340" y="33"/>
                  </a:lnTo>
                  <a:lnTo>
                    <a:pt x="341" y="29"/>
                  </a:lnTo>
                  <a:lnTo>
                    <a:pt x="343" y="26"/>
                  </a:lnTo>
                  <a:lnTo>
                    <a:pt x="344" y="23"/>
                  </a:lnTo>
                  <a:lnTo>
                    <a:pt x="344" y="20"/>
                  </a:lnTo>
                  <a:lnTo>
                    <a:pt x="344" y="17"/>
                  </a:lnTo>
                  <a:lnTo>
                    <a:pt x="344" y="12"/>
                  </a:lnTo>
                  <a:lnTo>
                    <a:pt x="346" y="11"/>
                  </a:lnTo>
                  <a:lnTo>
                    <a:pt x="349" y="9"/>
                  </a:lnTo>
                  <a:lnTo>
                    <a:pt x="352" y="8"/>
                  </a:lnTo>
                  <a:lnTo>
                    <a:pt x="361" y="4"/>
                  </a:lnTo>
                  <a:lnTo>
                    <a:pt x="365" y="0"/>
                  </a:lnTo>
                  <a:lnTo>
                    <a:pt x="368" y="1"/>
                  </a:lnTo>
                  <a:lnTo>
                    <a:pt x="371" y="1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9999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84" name="RS"/>
            <p:cNvSpPr>
              <a:spLocks/>
            </p:cNvSpPr>
            <p:nvPr/>
          </p:nvSpPr>
          <p:spPr bwMode="auto">
            <a:xfrm>
              <a:off x="6490373" y="5062425"/>
              <a:ext cx="587300" cy="698265"/>
            </a:xfrm>
            <a:custGeom>
              <a:avLst/>
              <a:gdLst>
                <a:gd name="T0" fmla="*/ 95 w 308"/>
                <a:gd name="T1" fmla="*/ 14 h 393"/>
                <a:gd name="T2" fmla="*/ 120 w 308"/>
                <a:gd name="T3" fmla="*/ 32 h 393"/>
                <a:gd name="T4" fmla="*/ 127 w 308"/>
                <a:gd name="T5" fmla="*/ 47 h 393"/>
                <a:gd name="T6" fmla="*/ 140 w 308"/>
                <a:gd name="T7" fmla="*/ 64 h 393"/>
                <a:gd name="T8" fmla="*/ 167 w 308"/>
                <a:gd name="T9" fmla="*/ 76 h 393"/>
                <a:gd name="T10" fmla="*/ 178 w 308"/>
                <a:gd name="T11" fmla="*/ 89 h 393"/>
                <a:gd name="T12" fmla="*/ 185 w 308"/>
                <a:gd name="T13" fmla="*/ 100 h 393"/>
                <a:gd name="T14" fmla="*/ 179 w 308"/>
                <a:gd name="T15" fmla="*/ 114 h 393"/>
                <a:gd name="T16" fmla="*/ 201 w 308"/>
                <a:gd name="T17" fmla="*/ 121 h 393"/>
                <a:gd name="T18" fmla="*/ 223 w 308"/>
                <a:gd name="T19" fmla="*/ 125 h 393"/>
                <a:gd name="T20" fmla="*/ 244 w 308"/>
                <a:gd name="T21" fmla="*/ 113 h 393"/>
                <a:gd name="T22" fmla="*/ 272 w 308"/>
                <a:gd name="T23" fmla="*/ 119 h 393"/>
                <a:gd name="T24" fmla="*/ 258 w 308"/>
                <a:gd name="T25" fmla="*/ 128 h 393"/>
                <a:gd name="T26" fmla="*/ 264 w 308"/>
                <a:gd name="T27" fmla="*/ 145 h 393"/>
                <a:gd name="T28" fmla="*/ 268 w 308"/>
                <a:gd name="T29" fmla="*/ 163 h 393"/>
                <a:gd name="T30" fmla="*/ 257 w 308"/>
                <a:gd name="T31" fmla="*/ 181 h 393"/>
                <a:gd name="T32" fmla="*/ 260 w 308"/>
                <a:gd name="T33" fmla="*/ 202 h 393"/>
                <a:gd name="T34" fmla="*/ 271 w 308"/>
                <a:gd name="T35" fmla="*/ 222 h 393"/>
                <a:gd name="T36" fmla="*/ 293 w 308"/>
                <a:gd name="T37" fmla="*/ 234 h 393"/>
                <a:gd name="T38" fmla="*/ 308 w 308"/>
                <a:gd name="T39" fmla="*/ 249 h 393"/>
                <a:gd name="T40" fmla="*/ 295 w 308"/>
                <a:gd name="T41" fmla="*/ 272 h 393"/>
                <a:gd name="T42" fmla="*/ 275 w 308"/>
                <a:gd name="T43" fmla="*/ 286 h 393"/>
                <a:gd name="T44" fmla="*/ 283 w 308"/>
                <a:gd name="T45" fmla="*/ 310 h 393"/>
                <a:gd name="T46" fmla="*/ 278 w 308"/>
                <a:gd name="T47" fmla="*/ 331 h 393"/>
                <a:gd name="T48" fmla="*/ 249 w 308"/>
                <a:gd name="T49" fmla="*/ 335 h 393"/>
                <a:gd name="T50" fmla="*/ 222 w 308"/>
                <a:gd name="T51" fmla="*/ 348 h 393"/>
                <a:gd name="T52" fmla="*/ 207 w 308"/>
                <a:gd name="T53" fmla="*/ 359 h 393"/>
                <a:gd name="T54" fmla="*/ 187 w 308"/>
                <a:gd name="T55" fmla="*/ 363 h 393"/>
                <a:gd name="T56" fmla="*/ 168 w 308"/>
                <a:gd name="T57" fmla="*/ 393 h 393"/>
                <a:gd name="T58" fmla="*/ 148 w 308"/>
                <a:gd name="T59" fmla="*/ 358 h 393"/>
                <a:gd name="T60" fmla="*/ 119 w 308"/>
                <a:gd name="T61" fmla="*/ 326 h 393"/>
                <a:gd name="T62" fmla="*/ 125 w 308"/>
                <a:gd name="T63" fmla="*/ 312 h 393"/>
                <a:gd name="T64" fmla="*/ 128 w 308"/>
                <a:gd name="T65" fmla="*/ 297 h 393"/>
                <a:gd name="T66" fmla="*/ 100 w 308"/>
                <a:gd name="T67" fmla="*/ 286 h 393"/>
                <a:gd name="T68" fmla="*/ 81 w 308"/>
                <a:gd name="T69" fmla="*/ 281 h 393"/>
                <a:gd name="T70" fmla="*/ 61 w 308"/>
                <a:gd name="T71" fmla="*/ 263 h 393"/>
                <a:gd name="T72" fmla="*/ 53 w 308"/>
                <a:gd name="T73" fmla="*/ 245 h 393"/>
                <a:gd name="T74" fmla="*/ 66 w 308"/>
                <a:gd name="T75" fmla="*/ 242 h 393"/>
                <a:gd name="T76" fmla="*/ 49 w 308"/>
                <a:gd name="T77" fmla="*/ 214 h 393"/>
                <a:gd name="T78" fmla="*/ 60 w 308"/>
                <a:gd name="T79" fmla="*/ 207 h 393"/>
                <a:gd name="T80" fmla="*/ 63 w 308"/>
                <a:gd name="T81" fmla="*/ 197 h 393"/>
                <a:gd name="T82" fmla="*/ 49 w 308"/>
                <a:gd name="T83" fmla="*/ 182 h 393"/>
                <a:gd name="T84" fmla="*/ 33 w 308"/>
                <a:gd name="T85" fmla="*/ 173 h 393"/>
                <a:gd name="T86" fmla="*/ 40 w 308"/>
                <a:gd name="T87" fmla="*/ 148 h 393"/>
                <a:gd name="T88" fmla="*/ 42 w 308"/>
                <a:gd name="T89" fmla="*/ 123 h 393"/>
                <a:gd name="T90" fmla="*/ 20 w 308"/>
                <a:gd name="T91" fmla="*/ 126 h 393"/>
                <a:gd name="T92" fmla="*/ 25 w 308"/>
                <a:gd name="T93" fmla="*/ 115 h 393"/>
                <a:gd name="T94" fmla="*/ 29 w 308"/>
                <a:gd name="T95" fmla="*/ 99 h 393"/>
                <a:gd name="T96" fmla="*/ 40 w 308"/>
                <a:gd name="T97" fmla="*/ 91 h 393"/>
                <a:gd name="T98" fmla="*/ 14 w 308"/>
                <a:gd name="T99" fmla="*/ 81 h 393"/>
                <a:gd name="T100" fmla="*/ 17 w 308"/>
                <a:gd name="T101" fmla="*/ 66 h 393"/>
                <a:gd name="T102" fmla="*/ 10 w 308"/>
                <a:gd name="T103" fmla="*/ 56 h 393"/>
                <a:gd name="T104" fmla="*/ 0 w 308"/>
                <a:gd name="T105" fmla="*/ 38 h 393"/>
                <a:gd name="T106" fmla="*/ 24 w 308"/>
                <a:gd name="T107" fmla="*/ 24 h 393"/>
                <a:gd name="T108" fmla="*/ 39 w 308"/>
                <a:gd name="T109" fmla="*/ 10 h 393"/>
                <a:gd name="T110" fmla="*/ 57 w 308"/>
                <a:gd name="T111" fmla="*/ 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8" h="393">
                  <a:moveTo>
                    <a:pt x="76" y="0"/>
                  </a:moveTo>
                  <a:lnTo>
                    <a:pt x="80" y="1"/>
                  </a:lnTo>
                  <a:lnTo>
                    <a:pt x="83" y="0"/>
                  </a:lnTo>
                  <a:lnTo>
                    <a:pt x="88" y="3"/>
                  </a:lnTo>
                  <a:lnTo>
                    <a:pt x="92" y="9"/>
                  </a:lnTo>
                  <a:lnTo>
                    <a:pt x="95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109" y="20"/>
                  </a:lnTo>
                  <a:lnTo>
                    <a:pt x="114" y="25"/>
                  </a:lnTo>
                  <a:lnTo>
                    <a:pt x="117" y="29"/>
                  </a:lnTo>
                  <a:lnTo>
                    <a:pt x="120" y="32"/>
                  </a:lnTo>
                  <a:lnTo>
                    <a:pt x="123" y="34"/>
                  </a:lnTo>
                  <a:lnTo>
                    <a:pt x="125" y="30"/>
                  </a:lnTo>
                  <a:lnTo>
                    <a:pt x="127" y="33"/>
                  </a:lnTo>
                  <a:lnTo>
                    <a:pt x="127" y="39"/>
                  </a:lnTo>
                  <a:lnTo>
                    <a:pt x="127" y="43"/>
                  </a:lnTo>
                  <a:lnTo>
                    <a:pt x="127" y="47"/>
                  </a:lnTo>
                  <a:lnTo>
                    <a:pt x="129" y="50"/>
                  </a:lnTo>
                  <a:lnTo>
                    <a:pt x="130" y="53"/>
                  </a:lnTo>
                  <a:lnTo>
                    <a:pt x="128" y="55"/>
                  </a:lnTo>
                  <a:lnTo>
                    <a:pt x="131" y="57"/>
                  </a:lnTo>
                  <a:lnTo>
                    <a:pt x="136" y="61"/>
                  </a:lnTo>
                  <a:lnTo>
                    <a:pt x="140" y="64"/>
                  </a:lnTo>
                  <a:lnTo>
                    <a:pt x="143" y="67"/>
                  </a:lnTo>
                  <a:lnTo>
                    <a:pt x="150" y="70"/>
                  </a:lnTo>
                  <a:lnTo>
                    <a:pt x="154" y="71"/>
                  </a:lnTo>
                  <a:lnTo>
                    <a:pt x="160" y="73"/>
                  </a:lnTo>
                  <a:lnTo>
                    <a:pt x="163" y="76"/>
                  </a:lnTo>
                  <a:lnTo>
                    <a:pt x="167" y="76"/>
                  </a:lnTo>
                  <a:lnTo>
                    <a:pt x="174" y="77"/>
                  </a:lnTo>
                  <a:lnTo>
                    <a:pt x="178" y="79"/>
                  </a:lnTo>
                  <a:lnTo>
                    <a:pt x="181" y="81"/>
                  </a:lnTo>
                  <a:lnTo>
                    <a:pt x="180" y="84"/>
                  </a:lnTo>
                  <a:lnTo>
                    <a:pt x="178" y="86"/>
                  </a:lnTo>
                  <a:lnTo>
                    <a:pt x="178" y="89"/>
                  </a:lnTo>
                  <a:lnTo>
                    <a:pt x="178" y="92"/>
                  </a:lnTo>
                  <a:lnTo>
                    <a:pt x="175" y="94"/>
                  </a:lnTo>
                  <a:lnTo>
                    <a:pt x="174" y="97"/>
                  </a:lnTo>
                  <a:lnTo>
                    <a:pt x="178" y="99"/>
                  </a:lnTo>
                  <a:lnTo>
                    <a:pt x="181" y="99"/>
                  </a:lnTo>
                  <a:lnTo>
                    <a:pt x="185" y="100"/>
                  </a:lnTo>
                  <a:lnTo>
                    <a:pt x="187" y="104"/>
                  </a:lnTo>
                  <a:lnTo>
                    <a:pt x="184" y="106"/>
                  </a:lnTo>
                  <a:lnTo>
                    <a:pt x="178" y="107"/>
                  </a:lnTo>
                  <a:lnTo>
                    <a:pt x="176" y="109"/>
                  </a:lnTo>
                  <a:lnTo>
                    <a:pt x="176" y="111"/>
                  </a:lnTo>
                  <a:lnTo>
                    <a:pt x="179" y="114"/>
                  </a:lnTo>
                  <a:lnTo>
                    <a:pt x="186" y="114"/>
                  </a:lnTo>
                  <a:lnTo>
                    <a:pt x="190" y="113"/>
                  </a:lnTo>
                  <a:lnTo>
                    <a:pt x="193" y="114"/>
                  </a:lnTo>
                  <a:lnTo>
                    <a:pt x="194" y="117"/>
                  </a:lnTo>
                  <a:lnTo>
                    <a:pt x="197" y="121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7" y="120"/>
                  </a:lnTo>
                  <a:lnTo>
                    <a:pt x="209" y="118"/>
                  </a:lnTo>
                  <a:lnTo>
                    <a:pt x="218" y="120"/>
                  </a:lnTo>
                  <a:lnTo>
                    <a:pt x="221" y="121"/>
                  </a:lnTo>
                  <a:lnTo>
                    <a:pt x="223" y="125"/>
                  </a:lnTo>
                  <a:lnTo>
                    <a:pt x="225" y="128"/>
                  </a:lnTo>
                  <a:lnTo>
                    <a:pt x="229" y="132"/>
                  </a:lnTo>
                  <a:lnTo>
                    <a:pt x="232" y="133"/>
                  </a:lnTo>
                  <a:lnTo>
                    <a:pt x="234" y="132"/>
                  </a:lnTo>
                  <a:lnTo>
                    <a:pt x="241" y="117"/>
                  </a:lnTo>
                  <a:lnTo>
                    <a:pt x="244" y="113"/>
                  </a:lnTo>
                  <a:lnTo>
                    <a:pt x="247" y="109"/>
                  </a:lnTo>
                  <a:lnTo>
                    <a:pt x="251" y="109"/>
                  </a:lnTo>
                  <a:lnTo>
                    <a:pt x="257" y="113"/>
                  </a:lnTo>
                  <a:lnTo>
                    <a:pt x="262" y="115"/>
                  </a:lnTo>
                  <a:lnTo>
                    <a:pt x="267" y="115"/>
                  </a:lnTo>
                  <a:lnTo>
                    <a:pt x="272" y="119"/>
                  </a:lnTo>
                  <a:lnTo>
                    <a:pt x="271" y="122"/>
                  </a:lnTo>
                  <a:lnTo>
                    <a:pt x="268" y="123"/>
                  </a:lnTo>
                  <a:lnTo>
                    <a:pt x="264" y="122"/>
                  </a:lnTo>
                  <a:lnTo>
                    <a:pt x="261" y="122"/>
                  </a:lnTo>
                  <a:lnTo>
                    <a:pt x="259" y="125"/>
                  </a:lnTo>
                  <a:lnTo>
                    <a:pt x="258" y="128"/>
                  </a:lnTo>
                  <a:lnTo>
                    <a:pt x="255" y="129"/>
                  </a:lnTo>
                  <a:lnTo>
                    <a:pt x="255" y="133"/>
                  </a:lnTo>
                  <a:lnTo>
                    <a:pt x="257" y="135"/>
                  </a:lnTo>
                  <a:lnTo>
                    <a:pt x="258" y="138"/>
                  </a:lnTo>
                  <a:lnTo>
                    <a:pt x="259" y="140"/>
                  </a:lnTo>
                  <a:lnTo>
                    <a:pt x="264" y="145"/>
                  </a:lnTo>
                  <a:lnTo>
                    <a:pt x="266" y="145"/>
                  </a:lnTo>
                  <a:lnTo>
                    <a:pt x="269" y="145"/>
                  </a:lnTo>
                  <a:lnTo>
                    <a:pt x="272" y="151"/>
                  </a:lnTo>
                  <a:lnTo>
                    <a:pt x="270" y="154"/>
                  </a:lnTo>
                  <a:lnTo>
                    <a:pt x="268" y="158"/>
                  </a:lnTo>
                  <a:lnTo>
                    <a:pt x="268" y="163"/>
                  </a:lnTo>
                  <a:lnTo>
                    <a:pt x="269" y="166"/>
                  </a:lnTo>
                  <a:lnTo>
                    <a:pt x="266" y="169"/>
                  </a:lnTo>
                  <a:lnTo>
                    <a:pt x="264" y="173"/>
                  </a:lnTo>
                  <a:lnTo>
                    <a:pt x="259" y="175"/>
                  </a:lnTo>
                  <a:lnTo>
                    <a:pt x="257" y="178"/>
                  </a:lnTo>
                  <a:lnTo>
                    <a:pt x="257" y="181"/>
                  </a:lnTo>
                  <a:lnTo>
                    <a:pt x="257" y="184"/>
                  </a:lnTo>
                  <a:lnTo>
                    <a:pt x="257" y="187"/>
                  </a:lnTo>
                  <a:lnTo>
                    <a:pt x="257" y="190"/>
                  </a:lnTo>
                  <a:lnTo>
                    <a:pt x="256" y="195"/>
                  </a:lnTo>
                  <a:lnTo>
                    <a:pt x="259" y="199"/>
                  </a:lnTo>
                  <a:lnTo>
                    <a:pt x="260" y="202"/>
                  </a:lnTo>
                  <a:lnTo>
                    <a:pt x="261" y="205"/>
                  </a:lnTo>
                  <a:lnTo>
                    <a:pt x="265" y="207"/>
                  </a:lnTo>
                  <a:lnTo>
                    <a:pt x="267" y="212"/>
                  </a:lnTo>
                  <a:lnTo>
                    <a:pt x="268" y="214"/>
                  </a:lnTo>
                  <a:lnTo>
                    <a:pt x="269" y="218"/>
                  </a:lnTo>
                  <a:lnTo>
                    <a:pt x="271" y="222"/>
                  </a:lnTo>
                  <a:lnTo>
                    <a:pt x="273" y="225"/>
                  </a:lnTo>
                  <a:lnTo>
                    <a:pt x="276" y="226"/>
                  </a:lnTo>
                  <a:lnTo>
                    <a:pt x="280" y="227"/>
                  </a:lnTo>
                  <a:lnTo>
                    <a:pt x="283" y="229"/>
                  </a:lnTo>
                  <a:lnTo>
                    <a:pt x="285" y="229"/>
                  </a:lnTo>
                  <a:lnTo>
                    <a:pt x="293" y="234"/>
                  </a:lnTo>
                  <a:lnTo>
                    <a:pt x="295" y="237"/>
                  </a:lnTo>
                  <a:lnTo>
                    <a:pt x="298" y="240"/>
                  </a:lnTo>
                  <a:lnTo>
                    <a:pt x="302" y="243"/>
                  </a:lnTo>
                  <a:lnTo>
                    <a:pt x="306" y="243"/>
                  </a:lnTo>
                  <a:lnTo>
                    <a:pt x="308" y="246"/>
                  </a:lnTo>
                  <a:lnTo>
                    <a:pt x="308" y="249"/>
                  </a:lnTo>
                  <a:lnTo>
                    <a:pt x="307" y="252"/>
                  </a:lnTo>
                  <a:lnTo>
                    <a:pt x="305" y="256"/>
                  </a:lnTo>
                  <a:lnTo>
                    <a:pt x="304" y="259"/>
                  </a:lnTo>
                  <a:lnTo>
                    <a:pt x="301" y="263"/>
                  </a:lnTo>
                  <a:lnTo>
                    <a:pt x="298" y="265"/>
                  </a:lnTo>
                  <a:lnTo>
                    <a:pt x="295" y="272"/>
                  </a:lnTo>
                  <a:lnTo>
                    <a:pt x="292" y="276"/>
                  </a:lnTo>
                  <a:lnTo>
                    <a:pt x="285" y="276"/>
                  </a:lnTo>
                  <a:lnTo>
                    <a:pt x="283" y="278"/>
                  </a:lnTo>
                  <a:lnTo>
                    <a:pt x="280" y="280"/>
                  </a:lnTo>
                  <a:lnTo>
                    <a:pt x="278" y="283"/>
                  </a:lnTo>
                  <a:lnTo>
                    <a:pt x="275" y="286"/>
                  </a:lnTo>
                  <a:lnTo>
                    <a:pt x="278" y="290"/>
                  </a:lnTo>
                  <a:lnTo>
                    <a:pt x="280" y="292"/>
                  </a:lnTo>
                  <a:lnTo>
                    <a:pt x="278" y="298"/>
                  </a:lnTo>
                  <a:lnTo>
                    <a:pt x="279" y="301"/>
                  </a:lnTo>
                  <a:lnTo>
                    <a:pt x="278" y="306"/>
                  </a:lnTo>
                  <a:lnTo>
                    <a:pt x="283" y="310"/>
                  </a:lnTo>
                  <a:lnTo>
                    <a:pt x="286" y="312"/>
                  </a:lnTo>
                  <a:lnTo>
                    <a:pt x="287" y="315"/>
                  </a:lnTo>
                  <a:lnTo>
                    <a:pt x="287" y="320"/>
                  </a:lnTo>
                  <a:lnTo>
                    <a:pt x="284" y="324"/>
                  </a:lnTo>
                  <a:lnTo>
                    <a:pt x="283" y="329"/>
                  </a:lnTo>
                  <a:lnTo>
                    <a:pt x="278" y="331"/>
                  </a:lnTo>
                  <a:lnTo>
                    <a:pt x="275" y="332"/>
                  </a:lnTo>
                  <a:lnTo>
                    <a:pt x="272" y="330"/>
                  </a:lnTo>
                  <a:lnTo>
                    <a:pt x="271" y="328"/>
                  </a:lnTo>
                  <a:lnTo>
                    <a:pt x="260" y="336"/>
                  </a:lnTo>
                  <a:lnTo>
                    <a:pt x="255" y="336"/>
                  </a:lnTo>
                  <a:lnTo>
                    <a:pt x="249" y="335"/>
                  </a:lnTo>
                  <a:lnTo>
                    <a:pt x="246" y="337"/>
                  </a:lnTo>
                  <a:lnTo>
                    <a:pt x="243" y="338"/>
                  </a:lnTo>
                  <a:lnTo>
                    <a:pt x="234" y="344"/>
                  </a:lnTo>
                  <a:lnTo>
                    <a:pt x="232" y="348"/>
                  </a:lnTo>
                  <a:lnTo>
                    <a:pt x="226" y="348"/>
                  </a:lnTo>
                  <a:lnTo>
                    <a:pt x="222" y="348"/>
                  </a:lnTo>
                  <a:lnTo>
                    <a:pt x="221" y="349"/>
                  </a:lnTo>
                  <a:lnTo>
                    <a:pt x="218" y="348"/>
                  </a:lnTo>
                  <a:lnTo>
                    <a:pt x="215" y="349"/>
                  </a:lnTo>
                  <a:lnTo>
                    <a:pt x="215" y="352"/>
                  </a:lnTo>
                  <a:lnTo>
                    <a:pt x="210" y="353"/>
                  </a:lnTo>
                  <a:lnTo>
                    <a:pt x="207" y="359"/>
                  </a:lnTo>
                  <a:lnTo>
                    <a:pt x="207" y="365"/>
                  </a:lnTo>
                  <a:lnTo>
                    <a:pt x="202" y="363"/>
                  </a:lnTo>
                  <a:lnTo>
                    <a:pt x="198" y="359"/>
                  </a:lnTo>
                  <a:lnTo>
                    <a:pt x="195" y="358"/>
                  </a:lnTo>
                  <a:lnTo>
                    <a:pt x="192" y="358"/>
                  </a:lnTo>
                  <a:lnTo>
                    <a:pt x="187" y="363"/>
                  </a:lnTo>
                  <a:lnTo>
                    <a:pt x="173" y="370"/>
                  </a:lnTo>
                  <a:lnTo>
                    <a:pt x="172" y="374"/>
                  </a:lnTo>
                  <a:lnTo>
                    <a:pt x="172" y="381"/>
                  </a:lnTo>
                  <a:lnTo>
                    <a:pt x="173" y="387"/>
                  </a:lnTo>
                  <a:lnTo>
                    <a:pt x="172" y="391"/>
                  </a:lnTo>
                  <a:lnTo>
                    <a:pt x="168" y="393"/>
                  </a:lnTo>
                  <a:lnTo>
                    <a:pt x="163" y="393"/>
                  </a:lnTo>
                  <a:lnTo>
                    <a:pt x="159" y="393"/>
                  </a:lnTo>
                  <a:lnTo>
                    <a:pt x="157" y="373"/>
                  </a:lnTo>
                  <a:lnTo>
                    <a:pt x="156" y="367"/>
                  </a:lnTo>
                  <a:lnTo>
                    <a:pt x="151" y="361"/>
                  </a:lnTo>
                  <a:lnTo>
                    <a:pt x="148" y="358"/>
                  </a:lnTo>
                  <a:lnTo>
                    <a:pt x="138" y="353"/>
                  </a:lnTo>
                  <a:lnTo>
                    <a:pt x="131" y="352"/>
                  </a:lnTo>
                  <a:lnTo>
                    <a:pt x="129" y="345"/>
                  </a:lnTo>
                  <a:lnTo>
                    <a:pt x="123" y="337"/>
                  </a:lnTo>
                  <a:lnTo>
                    <a:pt x="118" y="334"/>
                  </a:lnTo>
                  <a:lnTo>
                    <a:pt x="119" y="326"/>
                  </a:lnTo>
                  <a:lnTo>
                    <a:pt x="119" y="323"/>
                  </a:lnTo>
                  <a:lnTo>
                    <a:pt x="114" y="320"/>
                  </a:lnTo>
                  <a:lnTo>
                    <a:pt x="114" y="316"/>
                  </a:lnTo>
                  <a:lnTo>
                    <a:pt x="116" y="313"/>
                  </a:lnTo>
                  <a:lnTo>
                    <a:pt x="124" y="315"/>
                  </a:lnTo>
                  <a:lnTo>
                    <a:pt x="125" y="312"/>
                  </a:lnTo>
                  <a:lnTo>
                    <a:pt x="126" y="309"/>
                  </a:lnTo>
                  <a:lnTo>
                    <a:pt x="128" y="308"/>
                  </a:lnTo>
                  <a:lnTo>
                    <a:pt x="134" y="306"/>
                  </a:lnTo>
                  <a:lnTo>
                    <a:pt x="134" y="302"/>
                  </a:lnTo>
                  <a:lnTo>
                    <a:pt x="132" y="299"/>
                  </a:lnTo>
                  <a:lnTo>
                    <a:pt x="128" y="297"/>
                  </a:lnTo>
                  <a:lnTo>
                    <a:pt x="124" y="295"/>
                  </a:lnTo>
                  <a:lnTo>
                    <a:pt x="118" y="295"/>
                  </a:lnTo>
                  <a:lnTo>
                    <a:pt x="109" y="289"/>
                  </a:lnTo>
                  <a:lnTo>
                    <a:pt x="105" y="287"/>
                  </a:lnTo>
                  <a:lnTo>
                    <a:pt x="102" y="284"/>
                  </a:lnTo>
                  <a:lnTo>
                    <a:pt x="100" y="286"/>
                  </a:lnTo>
                  <a:lnTo>
                    <a:pt x="97" y="287"/>
                  </a:lnTo>
                  <a:lnTo>
                    <a:pt x="93" y="287"/>
                  </a:lnTo>
                  <a:lnTo>
                    <a:pt x="90" y="284"/>
                  </a:lnTo>
                  <a:lnTo>
                    <a:pt x="87" y="281"/>
                  </a:lnTo>
                  <a:lnTo>
                    <a:pt x="84" y="282"/>
                  </a:lnTo>
                  <a:lnTo>
                    <a:pt x="81" y="281"/>
                  </a:lnTo>
                  <a:lnTo>
                    <a:pt x="77" y="280"/>
                  </a:lnTo>
                  <a:lnTo>
                    <a:pt x="75" y="276"/>
                  </a:lnTo>
                  <a:lnTo>
                    <a:pt x="72" y="275"/>
                  </a:lnTo>
                  <a:lnTo>
                    <a:pt x="70" y="271"/>
                  </a:lnTo>
                  <a:lnTo>
                    <a:pt x="64" y="267"/>
                  </a:lnTo>
                  <a:lnTo>
                    <a:pt x="61" y="263"/>
                  </a:lnTo>
                  <a:lnTo>
                    <a:pt x="50" y="259"/>
                  </a:lnTo>
                  <a:lnTo>
                    <a:pt x="47" y="256"/>
                  </a:lnTo>
                  <a:lnTo>
                    <a:pt x="47" y="253"/>
                  </a:lnTo>
                  <a:lnTo>
                    <a:pt x="49" y="251"/>
                  </a:lnTo>
                  <a:lnTo>
                    <a:pt x="50" y="247"/>
                  </a:lnTo>
                  <a:lnTo>
                    <a:pt x="53" y="245"/>
                  </a:lnTo>
                  <a:lnTo>
                    <a:pt x="56" y="243"/>
                  </a:lnTo>
                  <a:lnTo>
                    <a:pt x="60" y="244"/>
                  </a:lnTo>
                  <a:lnTo>
                    <a:pt x="61" y="247"/>
                  </a:lnTo>
                  <a:lnTo>
                    <a:pt x="64" y="245"/>
                  </a:lnTo>
                  <a:lnTo>
                    <a:pt x="66" y="243"/>
                  </a:lnTo>
                  <a:lnTo>
                    <a:pt x="66" y="242"/>
                  </a:lnTo>
                  <a:lnTo>
                    <a:pt x="67" y="238"/>
                  </a:lnTo>
                  <a:lnTo>
                    <a:pt x="65" y="230"/>
                  </a:lnTo>
                  <a:lnTo>
                    <a:pt x="63" y="228"/>
                  </a:lnTo>
                  <a:lnTo>
                    <a:pt x="55" y="221"/>
                  </a:lnTo>
                  <a:lnTo>
                    <a:pt x="51" y="216"/>
                  </a:lnTo>
                  <a:lnTo>
                    <a:pt x="49" y="214"/>
                  </a:lnTo>
                  <a:lnTo>
                    <a:pt x="46" y="212"/>
                  </a:lnTo>
                  <a:lnTo>
                    <a:pt x="46" y="207"/>
                  </a:lnTo>
                  <a:lnTo>
                    <a:pt x="49" y="205"/>
                  </a:lnTo>
                  <a:lnTo>
                    <a:pt x="52" y="206"/>
                  </a:lnTo>
                  <a:lnTo>
                    <a:pt x="54" y="208"/>
                  </a:lnTo>
                  <a:lnTo>
                    <a:pt x="60" y="207"/>
                  </a:lnTo>
                  <a:lnTo>
                    <a:pt x="63" y="207"/>
                  </a:lnTo>
                  <a:lnTo>
                    <a:pt x="67" y="206"/>
                  </a:lnTo>
                  <a:lnTo>
                    <a:pt x="69" y="203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3" y="197"/>
                  </a:lnTo>
                  <a:lnTo>
                    <a:pt x="61" y="194"/>
                  </a:lnTo>
                  <a:lnTo>
                    <a:pt x="59" y="191"/>
                  </a:lnTo>
                  <a:lnTo>
                    <a:pt x="56" y="191"/>
                  </a:lnTo>
                  <a:lnTo>
                    <a:pt x="53" y="189"/>
                  </a:lnTo>
                  <a:lnTo>
                    <a:pt x="51" y="185"/>
                  </a:lnTo>
                  <a:lnTo>
                    <a:pt x="49" y="182"/>
                  </a:lnTo>
                  <a:lnTo>
                    <a:pt x="44" y="182"/>
                  </a:lnTo>
                  <a:lnTo>
                    <a:pt x="42" y="181"/>
                  </a:lnTo>
                  <a:lnTo>
                    <a:pt x="39" y="181"/>
                  </a:lnTo>
                  <a:lnTo>
                    <a:pt x="36" y="179"/>
                  </a:lnTo>
                  <a:lnTo>
                    <a:pt x="34" y="176"/>
                  </a:lnTo>
                  <a:lnTo>
                    <a:pt x="33" y="173"/>
                  </a:lnTo>
                  <a:lnTo>
                    <a:pt x="34" y="170"/>
                  </a:lnTo>
                  <a:lnTo>
                    <a:pt x="35" y="166"/>
                  </a:lnTo>
                  <a:lnTo>
                    <a:pt x="33" y="162"/>
                  </a:lnTo>
                  <a:lnTo>
                    <a:pt x="35" y="159"/>
                  </a:lnTo>
                  <a:lnTo>
                    <a:pt x="36" y="155"/>
                  </a:lnTo>
                  <a:lnTo>
                    <a:pt x="40" y="148"/>
                  </a:lnTo>
                  <a:lnTo>
                    <a:pt x="41" y="145"/>
                  </a:lnTo>
                  <a:lnTo>
                    <a:pt x="43" y="141"/>
                  </a:lnTo>
                  <a:lnTo>
                    <a:pt x="44" y="138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2" y="123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4" y="123"/>
                  </a:lnTo>
                  <a:lnTo>
                    <a:pt x="26" y="127"/>
                  </a:lnTo>
                  <a:lnTo>
                    <a:pt x="24" y="128"/>
                  </a:lnTo>
                  <a:lnTo>
                    <a:pt x="20" y="126"/>
                  </a:lnTo>
                  <a:lnTo>
                    <a:pt x="22" y="123"/>
                  </a:lnTo>
                  <a:lnTo>
                    <a:pt x="25" y="125"/>
                  </a:lnTo>
                  <a:lnTo>
                    <a:pt x="27" y="121"/>
                  </a:lnTo>
                  <a:lnTo>
                    <a:pt x="26" y="118"/>
                  </a:lnTo>
                  <a:lnTo>
                    <a:pt x="25" y="118"/>
                  </a:lnTo>
                  <a:lnTo>
                    <a:pt x="25" y="115"/>
                  </a:lnTo>
                  <a:lnTo>
                    <a:pt x="24" y="110"/>
                  </a:lnTo>
                  <a:lnTo>
                    <a:pt x="24" y="107"/>
                  </a:lnTo>
                  <a:lnTo>
                    <a:pt x="21" y="104"/>
                  </a:lnTo>
                  <a:lnTo>
                    <a:pt x="22" y="103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32" y="100"/>
                  </a:lnTo>
                  <a:lnTo>
                    <a:pt x="35" y="99"/>
                  </a:lnTo>
                  <a:lnTo>
                    <a:pt x="37" y="99"/>
                  </a:lnTo>
                  <a:lnTo>
                    <a:pt x="43" y="98"/>
                  </a:lnTo>
                  <a:lnTo>
                    <a:pt x="44" y="95"/>
                  </a:lnTo>
                  <a:lnTo>
                    <a:pt x="40" y="91"/>
                  </a:lnTo>
                  <a:lnTo>
                    <a:pt x="27" y="89"/>
                  </a:lnTo>
                  <a:lnTo>
                    <a:pt x="24" y="88"/>
                  </a:lnTo>
                  <a:lnTo>
                    <a:pt x="22" y="86"/>
                  </a:lnTo>
                  <a:lnTo>
                    <a:pt x="18" y="84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7" y="79"/>
                  </a:lnTo>
                  <a:lnTo>
                    <a:pt x="15" y="75"/>
                  </a:lnTo>
                  <a:lnTo>
                    <a:pt x="15" y="70"/>
                  </a:lnTo>
                  <a:lnTo>
                    <a:pt x="19" y="70"/>
                  </a:lnTo>
                  <a:lnTo>
                    <a:pt x="20" y="67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9" y="66"/>
                  </a:lnTo>
                  <a:lnTo>
                    <a:pt x="6" y="63"/>
                  </a:lnTo>
                  <a:lnTo>
                    <a:pt x="6" y="60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5" y="51"/>
                  </a:lnTo>
                  <a:lnTo>
                    <a:pt x="5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6" y="31"/>
                  </a:lnTo>
                  <a:lnTo>
                    <a:pt x="12" y="27"/>
                  </a:lnTo>
                  <a:lnTo>
                    <a:pt x="24" y="24"/>
                  </a:lnTo>
                  <a:lnTo>
                    <a:pt x="27" y="23"/>
                  </a:lnTo>
                  <a:lnTo>
                    <a:pt x="28" y="19"/>
                  </a:lnTo>
                  <a:lnTo>
                    <a:pt x="32" y="19"/>
                  </a:lnTo>
                  <a:lnTo>
                    <a:pt x="34" y="16"/>
                  </a:lnTo>
                  <a:lnTo>
                    <a:pt x="37" y="14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7" y="6"/>
                  </a:lnTo>
                  <a:lnTo>
                    <a:pt x="64" y="2"/>
                  </a:lnTo>
                  <a:lnTo>
                    <a:pt x="66" y="1"/>
                  </a:lnTo>
                  <a:lnTo>
                    <a:pt x="70" y="1"/>
                  </a:lnTo>
                  <a:lnTo>
                    <a:pt x="73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85" name="SK"/>
            <p:cNvSpPr>
              <a:spLocks/>
            </p:cNvSpPr>
            <p:nvPr/>
          </p:nvSpPr>
          <p:spPr bwMode="auto">
            <a:xfrm>
              <a:off x="6200440" y="4501320"/>
              <a:ext cx="648260" cy="333891"/>
            </a:xfrm>
            <a:custGeom>
              <a:avLst/>
              <a:gdLst>
                <a:gd name="T0" fmla="*/ 289 w 340"/>
                <a:gd name="T1" fmla="*/ 6 h 187"/>
                <a:gd name="T2" fmla="*/ 301 w 340"/>
                <a:gd name="T3" fmla="*/ 8 h 187"/>
                <a:gd name="T4" fmla="*/ 313 w 340"/>
                <a:gd name="T5" fmla="*/ 17 h 187"/>
                <a:gd name="T6" fmla="*/ 323 w 340"/>
                <a:gd name="T7" fmla="*/ 21 h 187"/>
                <a:gd name="T8" fmla="*/ 340 w 340"/>
                <a:gd name="T9" fmla="*/ 23 h 187"/>
                <a:gd name="T10" fmla="*/ 336 w 340"/>
                <a:gd name="T11" fmla="*/ 38 h 187"/>
                <a:gd name="T12" fmla="*/ 332 w 340"/>
                <a:gd name="T13" fmla="*/ 57 h 187"/>
                <a:gd name="T14" fmla="*/ 328 w 340"/>
                <a:gd name="T15" fmla="*/ 69 h 187"/>
                <a:gd name="T16" fmla="*/ 325 w 340"/>
                <a:gd name="T17" fmla="*/ 83 h 187"/>
                <a:gd name="T18" fmla="*/ 314 w 340"/>
                <a:gd name="T19" fmla="*/ 94 h 187"/>
                <a:gd name="T20" fmla="*/ 301 w 340"/>
                <a:gd name="T21" fmla="*/ 99 h 187"/>
                <a:gd name="T22" fmla="*/ 286 w 340"/>
                <a:gd name="T23" fmla="*/ 86 h 187"/>
                <a:gd name="T24" fmla="*/ 272 w 340"/>
                <a:gd name="T25" fmla="*/ 88 h 187"/>
                <a:gd name="T26" fmla="*/ 259 w 340"/>
                <a:gd name="T27" fmla="*/ 90 h 187"/>
                <a:gd name="T28" fmla="*/ 245 w 340"/>
                <a:gd name="T29" fmla="*/ 89 h 187"/>
                <a:gd name="T30" fmla="*/ 223 w 340"/>
                <a:gd name="T31" fmla="*/ 97 h 187"/>
                <a:gd name="T32" fmla="*/ 217 w 340"/>
                <a:gd name="T33" fmla="*/ 115 h 187"/>
                <a:gd name="T34" fmla="*/ 205 w 340"/>
                <a:gd name="T35" fmla="*/ 123 h 187"/>
                <a:gd name="T36" fmla="*/ 194 w 340"/>
                <a:gd name="T37" fmla="*/ 135 h 187"/>
                <a:gd name="T38" fmla="*/ 184 w 340"/>
                <a:gd name="T39" fmla="*/ 132 h 187"/>
                <a:gd name="T40" fmla="*/ 169 w 340"/>
                <a:gd name="T41" fmla="*/ 131 h 187"/>
                <a:gd name="T42" fmla="*/ 154 w 340"/>
                <a:gd name="T43" fmla="*/ 144 h 187"/>
                <a:gd name="T44" fmla="*/ 136 w 340"/>
                <a:gd name="T45" fmla="*/ 149 h 187"/>
                <a:gd name="T46" fmla="*/ 123 w 340"/>
                <a:gd name="T47" fmla="*/ 161 h 187"/>
                <a:gd name="T48" fmla="*/ 124 w 340"/>
                <a:gd name="T49" fmla="*/ 174 h 187"/>
                <a:gd name="T50" fmla="*/ 112 w 340"/>
                <a:gd name="T51" fmla="*/ 177 h 187"/>
                <a:gd name="T52" fmla="*/ 84 w 340"/>
                <a:gd name="T53" fmla="*/ 183 h 187"/>
                <a:gd name="T54" fmla="*/ 55 w 340"/>
                <a:gd name="T55" fmla="*/ 181 h 187"/>
                <a:gd name="T56" fmla="*/ 44 w 340"/>
                <a:gd name="T57" fmla="*/ 175 h 187"/>
                <a:gd name="T58" fmla="*/ 23 w 340"/>
                <a:gd name="T59" fmla="*/ 167 h 187"/>
                <a:gd name="T60" fmla="*/ 15 w 340"/>
                <a:gd name="T61" fmla="*/ 156 h 187"/>
                <a:gd name="T62" fmla="*/ 8 w 340"/>
                <a:gd name="T63" fmla="*/ 145 h 187"/>
                <a:gd name="T64" fmla="*/ 1 w 340"/>
                <a:gd name="T65" fmla="*/ 136 h 187"/>
                <a:gd name="T66" fmla="*/ 4 w 340"/>
                <a:gd name="T67" fmla="*/ 120 h 187"/>
                <a:gd name="T68" fmla="*/ 8 w 340"/>
                <a:gd name="T69" fmla="*/ 98 h 187"/>
                <a:gd name="T70" fmla="*/ 19 w 340"/>
                <a:gd name="T71" fmla="*/ 86 h 187"/>
                <a:gd name="T72" fmla="*/ 35 w 340"/>
                <a:gd name="T73" fmla="*/ 87 h 187"/>
                <a:gd name="T74" fmla="*/ 58 w 340"/>
                <a:gd name="T75" fmla="*/ 77 h 187"/>
                <a:gd name="T76" fmla="*/ 66 w 340"/>
                <a:gd name="T77" fmla="*/ 67 h 187"/>
                <a:gd name="T78" fmla="*/ 70 w 340"/>
                <a:gd name="T79" fmla="*/ 50 h 187"/>
                <a:gd name="T80" fmla="*/ 86 w 340"/>
                <a:gd name="T81" fmla="*/ 34 h 187"/>
                <a:gd name="T82" fmla="*/ 93 w 340"/>
                <a:gd name="T83" fmla="*/ 24 h 187"/>
                <a:gd name="T84" fmla="*/ 105 w 340"/>
                <a:gd name="T85" fmla="*/ 19 h 187"/>
                <a:gd name="T86" fmla="*/ 119 w 340"/>
                <a:gd name="T87" fmla="*/ 19 h 187"/>
                <a:gd name="T88" fmla="*/ 128 w 340"/>
                <a:gd name="T89" fmla="*/ 24 h 187"/>
                <a:gd name="T90" fmla="*/ 136 w 340"/>
                <a:gd name="T91" fmla="*/ 12 h 187"/>
                <a:gd name="T92" fmla="*/ 151 w 340"/>
                <a:gd name="T93" fmla="*/ 8 h 187"/>
                <a:gd name="T94" fmla="*/ 160 w 340"/>
                <a:gd name="T95" fmla="*/ 20 h 187"/>
                <a:gd name="T96" fmla="*/ 170 w 340"/>
                <a:gd name="T97" fmla="*/ 23 h 187"/>
                <a:gd name="T98" fmla="*/ 172 w 340"/>
                <a:gd name="T99" fmla="*/ 38 h 187"/>
                <a:gd name="T100" fmla="*/ 186 w 340"/>
                <a:gd name="T101" fmla="*/ 37 h 187"/>
                <a:gd name="T102" fmla="*/ 192 w 340"/>
                <a:gd name="T103" fmla="*/ 24 h 187"/>
                <a:gd name="T104" fmla="*/ 205 w 340"/>
                <a:gd name="T105" fmla="*/ 16 h 187"/>
                <a:gd name="T106" fmla="*/ 223 w 340"/>
                <a:gd name="T107" fmla="*/ 11 h 187"/>
                <a:gd name="T108" fmla="*/ 240 w 340"/>
                <a:gd name="T109" fmla="*/ 19 h 187"/>
                <a:gd name="T110" fmla="*/ 246 w 340"/>
                <a:gd name="T111" fmla="*/ 9 h 187"/>
                <a:gd name="T112" fmla="*/ 259 w 340"/>
                <a:gd name="T113" fmla="*/ 2 h 187"/>
                <a:gd name="T114" fmla="*/ 278 w 340"/>
                <a:gd name="T1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187">
                  <a:moveTo>
                    <a:pt x="278" y="0"/>
                  </a:moveTo>
                  <a:lnTo>
                    <a:pt x="281" y="2"/>
                  </a:lnTo>
                  <a:lnTo>
                    <a:pt x="284" y="2"/>
                  </a:lnTo>
                  <a:lnTo>
                    <a:pt x="289" y="6"/>
                  </a:lnTo>
                  <a:lnTo>
                    <a:pt x="291" y="3"/>
                  </a:lnTo>
                  <a:lnTo>
                    <a:pt x="293" y="3"/>
                  </a:lnTo>
                  <a:lnTo>
                    <a:pt x="299" y="6"/>
                  </a:lnTo>
                  <a:lnTo>
                    <a:pt x="301" y="8"/>
                  </a:lnTo>
                  <a:lnTo>
                    <a:pt x="305" y="10"/>
                  </a:lnTo>
                  <a:lnTo>
                    <a:pt x="306" y="13"/>
                  </a:lnTo>
                  <a:lnTo>
                    <a:pt x="307" y="16"/>
                  </a:lnTo>
                  <a:lnTo>
                    <a:pt x="313" y="17"/>
                  </a:lnTo>
                  <a:lnTo>
                    <a:pt x="316" y="18"/>
                  </a:lnTo>
                  <a:lnTo>
                    <a:pt x="318" y="18"/>
                  </a:lnTo>
                  <a:lnTo>
                    <a:pt x="320" y="21"/>
                  </a:lnTo>
                  <a:lnTo>
                    <a:pt x="323" y="21"/>
                  </a:lnTo>
                  <a:lnTo>
                    <a:pt x="327" y="21"/>
                  </a:lnTo>
                  <a:lnTo>
                    <a:pt x="331" y="23"/>
                  </a:lnTo>
                  <a:lnTo>
                    <a:pt x="333" y="23"/>
                  </a:lnTo>
                  <a:lnTo>
                    <a:pt x="340" y="23"/>
                  </a:lnTo>
                  <a:lnTo>
                    <a:pt x="340" y="27"/>
                  </a:lnTo>
                  <a:lnTo>
                    <a:pt x="339" y="32"/>
                  </a:lnTo>
                  <a:lnTo>
                    <a:pt x="336" y="34"/>
                  </a:lnTo>
                  <a:lnTo>
                    <a:pt x="336" y="38"/>
                  </a:lnTo>
                  <a:lnTo>
                    <a:pt x="335" y="42"/>
                  </a:lnTo>
                  <a:lnTo>
                    <a:pt x="333" y="45"/>
                  </a:lnTo>
                  <a:lnTo>
                    <a:pt x="334" y="53"/>
                  </a:lnTo>
                  <a:lnTo>
                    <a:pt x="332" y="57"/>
                  </a:lnTo>
                  <a:lnTo>
                    <a:pt x="333" y="60"/>
                  </a:lnTo>
                  <a:lnTo>
                    <a:pt x="331" y="64"/>
                  </a:lnTo>
                  <a:lnTo>
                    <a:pt x="329" y="66"/>
                  </a:lnTo>
                  <a:lnTo>
                    <a:pt x="328" y="69"/>
                  </a:lnTo>
                  <a:lnTo>
                    <a:pt x="324" y="73"/>
                  </a:lnTo>
                  <a:lnTo>
                    <a:pt x="324" y="76"/>
                  </a:lnTo>
                  <a:lnTo>
                    <a:pt x="325" y="80"/>
                  </a:lnTo>
                  <a:lnTo>
                    <a:pt x="325" y="83"/>
                  </a:lnTo>
                  <a:lnTo>
                    <a:pt x="328" y="88"/>
                  </a:lnTo>
                  <a:lnTo>
                    <a:pt x="324" y="92"/>
                  </a:lnTo>
                  <a:lnTo>
                    <a:pt x="319" y="93"/>
                  </a:lnTo>
                  <a:lnTo>
                    <a:pt x="314" y="94"/>
                  </a:lnTo>
                  <a:lnTo>
                    <a:pt x="311" y="96"/>
                  </a:lnTo>
                  <a:lnTo>
                    <a:pt x="309" y="97"/>
                  </a:lnTo>
                  <a:lnTo>
                    <a:pt x="306" y="99"/>
                  </a:lnTo>
                  <a:lnTo>
                    <a:pt x="301" y="99"/>
                  </a:lnTo>
                  <a:lnTo>
                    <a:pt x="298" y="97"/>
                  </a:lnTo>
                  <a:lnTo>
                    <a:pt x="294" y="92"/>
                  </a:lnTo>
                  <a:lnTo>
                    <a:pt x="292" y="87"/>
                  </a:lnTo>
                  <a:lnTo>
                    <a:pt x="286" y="86"/>
                  </a:lnTo>
                  <a:lnTo>
                    <a:pt x="283" y="83"/>
                  </a:lnTo>
                  <a:lnTo>
                    <a:pt x="280" y="82"/>
                  </a:lnTo>
                  <a:lnTo>
                    <a:pt x="273" y="85"/>
                  </a:lnTo>
                  <a:lnTo>
                    <a:pt x="272" y="88"/>
                  </a:lnTo>
                  <a:lnTo>
                    <a:pt x="269" y="88"/>
                  </a:lnTo>
                  <a:lnTo>
                    <a:pt x="266" y="88"/>
                  </a:lnTo>
                  <a:lnTo>
                    <a:pt x="260" y="91"/>
                  </a:lnTo>
                  <a:lnTo>
                    <a:pt x="259" y="90"/>
                  </a:lnTo>
                  <a:lnTo>
                    <a:pt x="255" y="90"/>
                  </a:lnTo>
                  <a:lnTo>
                    <a:pt x="252" y="90"/>
                  </a:lnTo>
                  <a:lnTo>
                    <a:pt x="248" y="89"/>
                  </a:lnTo>
                  <a:lnTo>
                    <a:pt x="245" y="89"/>
                  </a:lnTo>
                  <a:lnTo>
                    <a:pt x="242" y="87"/>
                  </a:lnTo>
                  <a:lnTo>
                    <a:pt x="228" y="92"/>
                  </a:lnTo>
                  <a:lnTo>
                    <a:pt x="224" y="93"/>
                  </a:lnTo>
                  <a:lnTo>
                    <a:pt x="223" y="97"/>
                  </a:lnTo>
                  <a:lnTo>
                    <a:pt x="221" y="102"/>
                  </a:lnTo>
                  <a:lnTo>
                    <a:pt x="219" y="105"/>
                  </a:lnTo>
                  <a:lnTo>
                    <a:pt x="218" y="112"/>
                  </a:lnTo>
                  <a:lnTo>
                    <a:pt x="217" y="115"/>
                  </a:lnTo>
                  <a:lnTo>
                    <a:pt x="214" y="120"/>
                  </a:lnTo>
                  <a:lnTo>
                    <a:pt x="212" y="121"/>
                  </a:lnTo>
                  <a:lnTo>
                    <a:pt x="208" y="122"/>
                  </a:lnTo>
                  <a:lnTo>
                    <a:pt x="205" y="123"/>
                  </a:lnTo>
                  <a:lnTo>
                    <a:pt x="204" y="126"/>
                  </a:lnTo>
                  <a:lnTo>
                    <a:pt x="200" y="130"/>
                  </a:lnTo>
                  <a:lnTo>
                    <a:pt x="196" y="132"/>
                  </a:lnTo>
                  <a:lnTo>
                    <a:pt x="194" y="135"/>
                  </a:lnTo>
                  <a:lnTo>
                    <a:pt x="191" y="136"/>
                  </a:lnTo>
                  <a:lnTo>
                    <a:pt x="187" y="134"/>
                  </a:lnTo>
                  <a:lnTo>
                    <a:pt x="185" y="135"/>
                  </a:lnTo>
                  <a:lnTo>
                    <a:pt x="184" y="132"/>
                  </a:lnTo>
                  <a:lnTo>
                    <a:pt x="181" y="130"/>
                  </a:lnTo>
                  <a:lnTo>
                    <a:pt x="178" y="131"/>
                  </a:lnTo>
                  <a:lnTo>
                    <a:pt x="174" y="129"/>
                  </a:lnTo>
                  <a:lnTo>
                    <a:pt x="169" y="131"/>
                  </a:lnTo>
                  <a:lnTo>
                    <a:pt x="167" y="137"/>
                  </a:lnTo>
                  <a:lnTo>
                    <a:pt x="167" y="141"/>
                  </a:lnTo>
                  <a:lnTo>
                    <a:pt x="164" y="144"/>
                  </a:lnTo>
                  <a:lnTo>
                    <a:pt x="154" y="144"/>
                  </a:lnTo>
                  <a:lnTo>
                    <a:pt x="151" y="147"/>
                  </a:lnTo>
                  <a:lnTo>
                    <a:pt x="143" y="147"/>
                  </a:lnTo>
                  <a:lnTo>
                    <a:pt x="139" y="148"/>
                  </a:lnTo>
                  <a:lnTo>
                    <a:pt x="136" y="149"/>
                  </a:lnTo>
                  <a:lnTo>
                    <a:pt x="126" y="153"/>
                  </a:lnTo>
                  <a:lnTo>
                    <a:pt x="125" y="157"/>
                  </a:lnTo>
                  <a:lnTo>
                    <a:pt x="123" y="158"/>
                  </a:lnTo>
                  <a:lnTo>
                    <a:pt x="123" y="161"/>
                  </a:lnTo>
                  <a:lnTo>
                    <a:pt x="123" y="165"/>
                  </a:lnTo>
                  <a:lnTo>
                    <a:pt x="123" y="168"/>
                  </a:lnTo>
                  <a:lnTo>
                    <a:pt x="126" y="172"/>
                  </a:lnTo>
                  <a:lnTo>
                    <a:pt x="124" y="174"/>
                  </a:lnTo>
                  <a:lnTo>
                    <a:pt x="121" y="177"/>
                  </a:lnTo>
                  <a:lnTo>
                    <a:pt x="117" y="177"/>
                  </a:lnTo>
                  <a:lnTo>
                    <a:pt x="115" y="177"/>
                  </a:lnTo>
                  <a:lnTo>
                    <a:pt x="112" y="177"/>
                  </a:lnTo>
                  <a:lnTo>
                    <a:pt x="100" y="180"/>
                  </a:lnTo>
                  <a:lnTo>
                    <a:pt x="95" y="182"/>
                  </a:lnTo>
                  <a:lnTo>
                    <a:pt x="93" y="183"/>
                  </a:lnTo>
                  <a:lnTo>
                    <a:pt x="84" y="183"/>
                  </a:lnTo>
                  <a:lnTo>
                    <a:pt x="67" y="187"/>
                  </a:lnTo>
                  <a:lnTo>
                    <a:pt x="61" y="186"/>
                  </a:lnTo>
                  <a:lnTo>
                    <a:pt x="57" y="183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7" y="176"/>
                  </a:lnTo>
                  <a:lnTo>
                    <a:pt x="44" y="175"/>
                  </a:lnTo>
                  <a:lnTo>
                    <a:pt x="34" y="166"/>
                  </a:lnTo>
                  <a:lnTo>
                    <a:pt x="30" y="166"/>
                  </a:lnTo>
                  <a:lnTo>
                    <a:pt x="27" y="165"/>
                  </a:lnTo>
                  <a:lnTo>
                    <a:pt x="23" y="167"/>
                  </a:lnTo>
                  <a:lnTo>
                    <a:pt x="19" y="165"/>
                  </a:lnTo>
                  <a:lnTo>
                    <a:pt x="17" y="162"/>
                  </a:lnTo>
                  <a:lnTo>
                    <a:pt x="18" y="159"/>
                  </a:lnTo>
                  <a:lnTo>
                    <a:pt x="15" y="156"/>
                  </a:lnTo>
                  <a:lnTo>
                    <a:pt x="12" y="155"/>
                  </a:lnTo>
                  <a:lnTo>
                    <a:pt x="10" y="152"/>
                  </a:lnTo>
                  <a:lnTo>
                    <a:pt x="9" y="148"/>
                  </a:lnTo>
                  <a:lnTo>
                    <a:pt x="8" y="145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3" y="137"/>
                  </a:lnTo>
                  <a:lnTo>
                    <a:pt x="1" y="136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2" y="123"/>
                  </a:lnTo>
                  <a:lnTo>
                    <a:pt x="4" y="120"/>
                  </a:lnTo>
                  <a:lnTo>
                    <a:pt x="5" y="117"/>
                  </a:lnTo>
                  <a:lnTo>
                    <a:pt x="4" y="112"/>
                  </a:lnTo>
                  <a:lnTo>
                    <a:pt x="6" y="108"/>
                  </a:lnTo>
                  <a:lnTo>
                    <a:pt x="8" y="98"/>
                  </a:lnTo>
                  <a:lnTo>
                    <a:pt x="12" y="93"/>
                  </a:lnTo>
                  <a:lnTo>
                    <a:pt x="12" y="90"/>
                  </a:lnTo>
                  <a:lnTo>
                    <a:pt x="16" y="87"/>
                  </a:lnTo>
                  <a:lnTo>
                    <a:pt x="19" y="86"/>
                  </a:lnTo>
                  <a:lnTo>
                    <a:pt x="22" y="87"/>
                  </a:lnTo>
                  <a:lnTo>
                    <a:pt x="29" y="90"/>
                  </a:lnTo>
                  <a:lnTo>
                    <a:pt x="32" y="88"/>
                  </a:lnTo>
                  <a:lnTo>
                    <a:pt x="35" y="87"/>
                  </a:lnTo>
                  <a:lnTo>
                    <a:pt x="39" y="89"/>
                  </a:lnTo>
                  <a:lnTo>
                    <a:pt x="50" y="84"/>
                  </a:lnTo>
                  <a:lnTo>
                    <a:pt x="53" y="79"/>
                  </a:lnTo>
                  <a:lnTo>
                    <a:pt x="58" y="77"/>
                  </a:lnTo>
                  <a:lnTo>
                    <a:pt x="59" y="72"/>
                  </a:lnTo>
                  <a:lnTo>
                    <a:pt x="60" y="69"/>
                  </a:lnTo>
                  <a:lnTo>
                    <a:pt x="63" y="68"/>
                  </a:lnTo>
                  <a:lnTo>
                    <a:pt x="66" y="67"/>
                  </a:lnTo>
                  <a:lnTo>
                    <a:pt x="69" y="64"/>
                  </a:lnTo>
                  <a:lnTo>
                    <a:pt x="71" y="60"/>
                  </a:lnTo>
                  <a:lnTo>
                    <a:pt x="70" y="53"/>
                  </a:lnTo>
                  <a:lnTo>
                    <a:pt x="70" y="50"/>
                  </a:lnTo>
                  <a:lnTo>
                    <a:pt x="71" y="46"/>
                  </a:lnTo>
                  <a:lnTo>
                    <a:pt x="74" y="42"/>
                  </a:lnTo>
                  <a:lnTo>
                    <a:pt x="82" y="38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89" y="29"/>
                  </a:lnTo>
                  <a:lnTo>
                    <a:pt x="91" y="26"/>
                  </a:lnTo>
                  <a:lnTo>
                    <a:pt x="93" y="24"/>
                  </a:lnTo>
                  <a:lnTo>
                    <a:pt x="93" y="21"/>
                  </a:lnTo>
                  <a:lnTo>
                    <a:pt x="99" y="18"/>
                  </a:lnTo>
                  <a:lnTo>
                    <a:pt x="102" y="19"/>
                  </a:lnTo>
                  <a:lnTo>
                    <a:pt x="105" y="19"/>
                  </a:lnTo>
                  <a:lnTo>
                    <a:pt x="108" y="16"/>
                  </a:lnTo>
                  <a:lnTo>
                    <a:pt x="111" y="16"/>
                  </a:lnTo>
                  <a:lnTo>
                    <a:pt x="117" y="16"/>
                  </a:lnTo>
                  <a:lnTo>
                    <a:pt x="119" y="19"/>
                  </a:lnTo>
                  <a:lnTo>
                    <a:pt x="119" y="22"/>
                  </a:lnTo>
                  <a:lnTo>
                    <a:pt x="120" y="26"/>
                  </a:lnTo>
                  <a:lnTo>
                    <a:pt x="125" y="24"/>
                  </a:lnTo>
                  <a:lnTo>
                    <a:pt x="128" y="24"/>
                  </a:lnTo>
                  <a:lnTo>
                    <a:pt x="131" y="24"/>
                  </a:lnTo>
                  <a:lnTo>
                    <a:pt x="133" y="21"/>
                  </a:lnTo>
                  <a:lnTo>
                    <a:pt x="135" y="13"/>
                  </a:lnTo>
                  <a:lnTo>
                    <a:pt x="136" y="12"/>
                  </a:lnTo>
                  <a:lnTo>
                    <a:pt x="139" y="11"/>
                  </a:lnTo>
                  <a:lnTo>
                    <a:pt x="146" y="3"/>
                  </a:lnTo>
                  <a:lnTo>
                    <a:pt x="148" y="5"/>
                  </a:lnTo>
                  <a:lnTo>
                    <a:pt x="151" y="8"/>
                  </a:lnTo>
                  <a:lnTo>
                    <a:pt x="153" y="12"/>
                  </a:lnTo>
                  <a:lnTo>
                    <a:pt x="154" y="15"/>
                  </a:lnTo>
                  <a:lnTo>
                    <a:pt x="160" y="17"/>
                  </a:lnTo>
                  <a:lnTo>
                    <a:pt x="160" y="20"/>
                  </a:lnTo>
                  <a:lnTo>
                    <a:pt x="164" y="20"/>
                  </a:lnTo>
                  <a:lnTo>
                    <a:pt x="166" y="20"/>
                  </a:lnTo>
                  <a:lnTo>
                    <a:pt x="169" y="19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72" y="31"/>
                  </a:lnTo>
                  <a:lnTo>
                    <a:pt x="170" y="37"/>
                  </a:lnTo>
                  <a:lnTo>
                    <a:pt x="172" y="38"/>
                  </a:lnTo>
                  <a:lnTo>
                    <a:pt x="175" y="38"/>
                  </a:lnTo>
                  <a:lnTo>
                    <a:pt x="178" y="35"/>
                  </a:lnTo>
                  <a:lnTo>
                    <a:pt x="181" y="33"/>
                  </a:lnTo>
                  <a:lnTo>
                    <a:pt x="186" y="37"/>
                  </a:lnTo>
                  <a:lnTo>
                    <a:pt x="189" y="36"/>
                  </a:lnTo>
                  <a:lnTo>
                    <a:pt x="190" y="31"/>
                  </a:lnTo>
                  <a:lnTo>
                    <a:pt x="191" y="27"/>
                  </a:lnTo>
                  <a:lnTo>
                    <a:pt x="192" y="24"/>
                  </a:lnTo>
                  <a:lnTo>
                    <a:pt x="195" y="22"/>
                  </a:lnTo>
                  <a:lnTo>
                    <a:pt x="200" y="20"/>
                  </a:lnTo>
                  <a:lnTo>
                    <a:pt x="201" y="17"/>
                  </a:lnTo>
                  <a:lnTo>
                    <a:pt x="205" y="16"/>
                  </a:lnTo>
                  <a:lnTo>
                    <a:pt x="208" y="15"/>
                  </a:lnTo>
                  <a:lnTo>
                    <a:pt x="215" y="15"/>
                  </a:lnTo>
                  <a:lnTo>
                    <a:pt x="219" y="12"/>
                  </a:lnTo>
                  <a:lnTo>
                    <a:pt x="223" y="11"/>
                  </a:lnTo>
                  <a:lnTo>
                    <a:pt x="231" y="17"/>
                  </a:lnTo>
                  <a:lnTo>
                    <a:pt x="233" y="17"/>
                  </a:lnTo>
                  <a:lnTo>
                    <a:pt x="236" y="18"/>
                  </a:lnTo>
                  <a:lnTo>
                    <a:pt x="240" y="19"/>
                  </a:lnTo>
                  <a:lnTo>
                    <a:pt x="242" y="17"/>
                  </a:lnTo>
                  <a:lnTo>
                    <a:pt x="244" y="14"/>
                  </a:lnTo>
                  <a:lnTo>
                    <a:pt x="248" y="12"/>
                  </a:lnTo>
                  <a:lnTo>
                    <a:pt x="246" y="9"/>
                  </a:lnTo>
                  <a:lnTo>
                    <a:pt x="247" y="6"/>
                  </a:lnTo>
                  <a:lnTo>
                    <a:pt x="249" y="5"/>
                  </a:lnTo>
                  <a:lnTo>
                    <a:pt x="252" y="7"/>
                  </a:lnTo>
                  <a:lnTo>
                    <a:pt x="259" y="2"/>
                  </a:lnTo>
                  <a:lnTo>
                    <a:pt x="262" y="3"/>
                  </a:lnTo>
                  <a:lnTo>
                    <a:pt x="268" y="4"/>
                  </a:lnTo>
                  <a:lnTo>
                    <a:pt x="274" y="2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66CC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86" name="SI"/>
            <p:cNvSpPr>
              <a:spLocks/>
            </p:cNvSpPr>
            <p:nvPr/>
          </p:nvSpPr>
          <p:spPr bwMode="auto">
            <a:xfrm>
              <a:off x="5813864" y="4991768"/>
              <a:ext cx="380630" cy="256308"/>
            </a:xfrm>
            <a:custGeom>
              <a:avLst/>
              <a:gdLst>
                <a:gd name="T0" fmla="*/ 187 w 202"/>
                <a:gd name="T1" fmla="*/ 2 h 144"/>
                <a:gd name="T2" fmla="*/ 187 w 202"/>
                <a:gd name="T3" fmla="*/ 11 h 144"/>
                <a:gd name="T4" fmla="*/ 193 w 202"/>
                <a:gd name="T5" fmla="*/ 18 h 144"/>
                <a:gd name="T6" fmla="*/ 198 w 202"/>
                <a:gd name="T7" fmla="*/ 26 h 144"/>
                <a:gd name="T8" fmla="*/ 196 w 202"/>
                <a:gd name="T9" fmla="*/ 30 h 144"/>
                <a:gd name="T10" fmla="*/ 188 w 202"/>
                <a:gd name="T11" fmla="*/ 30 h 144"/>
                <a:gd name="T12" fmla="*/ 185 w 202"/>
                <a:gd name="T13" fmla="*/ 39 h 144"/>
                <a:gd name="T14" fmla="*/ 184 w 202"/>
                <a:gd name="T15" fmla="*/ 47 h 144"/>
                <a:gd name="T16" fmla="*/ 176 w 202"/>
                <a:gd name="T17" fmla="*/ 47 h 144"/>
                <a:gd name="T18" fmla="*/ 173 w 202"/>
                <a:gd name="T19" fmla="*/ 53 h 144"/>
                <a:gd name="T20" fmla="*/ 163 w 202"/>
                <a:gd name="T21" fmla="*/ 58 h 144"/>
                <a:gd name="T22" fmla="*/ 155 w 202"/>
                <a:gd name="T23" fmla="*/ 64 h 144"/>
                <a:gd name="T24" fmla="*/ 144 w 202"/>
                <a:gd name="T25" fmla="*/ 71 h 144"/>
                <a:gd name="T26" fmla="*/ 152 w 202"/>
                <a:gd name="T27" fmla="*/ 79 h 144"/>
                <a:gd name="T28" fmla="*/ 152 w 202"/>
                <a:gd name="T29" fmla="*/ 91 h 144"/>
                <a:gd name="T30" fmla="*/ 150 w 202"/>
                <a:gd name="T31" fmla="*/ 100 h 144"/>
                <a:gd name="T32" fmla="*/ 140 w 202"/>
                <a:gd name="T33" fmla="*/ 102 h 144"/>
                <a:gd name="T34" fmla="*/ 129 w 202"/>
                <a:gd name="T35" fmla="*/ 108 h 144"/>
                <a:gd name="T36" fmla="*/ 129 w 202"/>
                <a:gd name="T37" fmla="*/ 116 h 144"/>
                <a:gd name="T38" fmla="*/ 129 w 202"/>
                <a:gd name="T39" fmla="*/ 120 h 144"/>
                <a:gd name="T40" fmla="*/ 131 w 202"/>
                <a:gd name="T41" fmla="*/ 131 h 144"/>
                <a:gd name="T42" fmla="*/ 129 w 202"/>
                <a:gd name="T43" fmla="*/ 136 h 144"/>
                <a:gd name="T44" fmla="*/ 114 w 202"/>
                <a:gd name="T45" fmla="*/ 135 h 144"/>
                <a:gd name="T46" fmla="*/ 105 w 202"/>
                <a:gd name="T47" fmla="*/ 132 h 144"/>
                <a:gd name="T48" fmla="*/ 98 w 202"/>
                <a:gd name="T49" fmla="*/ 137 h 144"/>
                <a:gd name="T50" fmla="*/ 89 w 202"/>
                <a:gd name="T51" fmla="*/ 129 h 144"/>
                <a:gd name="T52" fmla="*/ 83 w 202"/>
                <a:gd name="T53" fmla="*/ 120 h 144"/>
                <a:gd name="T54" fmla="*/ 78 w 202"/>
                <a:gd name="T55" fmla="*/ 126 h 144"/>
                <a:gd name="T56" fmla="*/ 73 w 202"/>
                <a:gd name="T57" fmla="*/ 135 h 144"/>
                <a:gd name="T58" fmla="*/ 63 w 202"/>
                <a:gd name="T59" fmla="*/ 138 h 144"/>
                <a:gd name="T60" fmla="*/ 54 w 202"/>
                <a:gd name="T61" fmla="*/ 139 h 144"/>
                <a:gd name="T62" fmla="*/ 43 w 202"/>
                <a:gd name="T63" fmla="*/ 136 h 144"/>
                <a:gd name="T64" fmla="*/ 35 w 202"/>
                <a:gd name="T65" fmla="*/ 144 h 144"/>
                <a:gd name="T66" fmla="*/ 18 w 202"/>
                <a:gd name="T67" fmla="*/ 139 h 144"/>
                <a:gd name="T68" fmla="*/ 27 w 202"/>
                <a:gd name="T69" fmla="*/ 131 h 144"/>
                <a:gd name="T70" fmla="*/ 37 w 202"/>
                <a:gd name="T71" fmla="*/ 127 h 144"/>
                <a:gd name="T72" fmla="*/ 25 w 202"/>
                <a:gd name="T73" fmla="*/ 114 h 144"/>
                <a:gd name="T74" fmla="*/ 15 w 202"/>
                <a:gd name="T75" fmla="*/ 107 h 144"/>
                <a:gd name="T76" fmla="*/ 18 w 202"/>
                <a:gd name="T77" fmla="*/ 95 h 144"/>
                <a:gd name="T78" fmla="*/ 9 w 202"/>
                <a:gd name="T79" fmla="*/ 92 h 144"/>
                <a:gd name="T80" fmla="*/ 17 w 202"/>
                <a:gd name="T81" fmla="*/ 80 h 144"/>
                <a:gd name="T82" fmla="*/ 11 w 202"/>
                <a:gd name="T83" fmla="*/ 73 h 144"/>
                <a:gd name="T84" fmla="*/ 3 w 202"/>
                <a:gd name="T85" fmla="*/ 72 h 144"/>
                <a:gd name="T86" fmla="*/ 4 w 202"/>
                <a:gd name="T87" fmla="*/ 60 h 144"/>
                <a:gd name="T88" fmla="*/ 13 w 202"/>
                <a:gd name="T89" fmla="*/ 52 h 144"/>
                <a:gd name="T90" fmla="*/ 19 w 202"/>
                <a:gd name="T91" fmla="*/ 44 h 144"/>
                <a:gd name="T92" fmla="*/ 39 w 202"/>
                <a:gd name="T93" fmla="*/ 46 h 144"/>
                <a:gd name="T94" fmla="*/ 49 w 202"/>
                <a:gd name="T95" fmla="*/ 49 h 144"/>
                <a:gd name="T96" fmla="*/ 69 w 202"/>
                <a:gd name="T97" fmla="*/ 51 h 144"/>
                <a:gd name="T98" fmla="*/ 78 w 202"/>
                <a:gd name="T99" fmla="*/ 51 h 144"/>
                <a:gd name="T100" fmla="*/ 84 w 202"/>
                <a:gd name="T101" fmla="*/ 46 h 144"/>
                <a:gd name="T102" fmla="*/ 92 w 202"/>
                <a:gd name="T103" fmla="*/ 37 h 144"/>
                <a:gd name="T104" fmla="*/ 97 w 202"/>
                <a:gd name="T105" fmla="*/ 30 h 144"/>
                <a:gd name="T106" fmla="*/ 108 w 202"/>
                <a:gd name="T107" fmla="*/ 26 h 144"/>
                <a:gd name="T108" fmla="*/ 132 w 202"/>
                <a:gd name="T109" fmla="*/ 26 h 144"/>
                <a:gd name="T110" fmla="*/ 139 w 202"/>
                <a:gd name="T111" fmla="*/ 21 h 144"/>
                <a:gd name="T112" fmla="*/ 150 w 202"/>
                <a:gd name="T113" fmla="*/ 18 h 144"/>
                <a:gd name="T114" fmla="*/ 164 w 202"/>
                <a:gd name="T115" fmla="*/ 17 h 144"/>
                <a:gd name="T116" fmla="*/ 165 w 202"/>
                <a:gd name="T117" fmla="*/ 10 h 144"/>
                <a:gd name="T118" fmla="*/ 172 w 202"/>
                <a:gd name="T11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" h="144">
                  <a:moveTo>
                    <a:pt x="183" y="0"/>
                  </a:moveTo>
                  <a:lnTo>
                    <a:pt x="184" y="0"/>
                  </a:lnTo>
                  <a:lnTo>
                    <a:pt x="187" y="2"/>
                  </a:lnTo>
                  <a:lnTo>
                    <a:pt x="187" y="6"/>
                  </a:lnTo>
                  <a:lnTo>
                    <a:pt x="186" y="8"/>
                  </a:lnTo>
                  <a:lnTo>
                    <a:pt x="187" y="11"/>
                  </a:lnTo>
                  <a:lnTo>
                    <a:pt x="189" y="13"/>
                  </a:lnTo>
                  <a:lnTo>
                    <a:pt x="192" y="15"/>
                  </a:lnTo>
                  <a:lnTo>
                    <a:pt x="193" y="18"/>
                  </a:lnTo>
                  <a:lnTo>
                    <a:pt x="192" y="21"/>
                  </a:lnTo>
                  <a:lnTo>
                    <a:pt x="195" y="23"/>
                  </a:lnTo>
                  <a:lnTo>
                    <a:pt x="198" y="26"/>
                  </a:lnTo>
                  <a:lnTo>
                    <a:pt x="202" y="32"/>
                  </a:lnTo>
                  <a:lnTo>
                    <a:pt x="199" y="30"/>
                  </a:lnTo>
                  <a:lnTo>
                    <a:pt x="196" y="30"/>
                  </a:lnTo>
                  <a:lnTo>
                    <a:pt x="194" y="29"/>
                  </a:lnTo>
                  <a:lnTo>
                    <a:pt x="191" y="29"/>
                  </a:lnTo>
                  <a:lnTo>
                    <a:pt x="188" y="30"/>
                  </a:lnTo>
                  <a:lnTo>
                    <a:pt x="186" y="32"/>
                  </a:lnTo>
                  <a:lnTo>
                    <a:pt x="184" y="36"/>
                  </a:lnTo>
                  <a:lnTo>
                    <a:pt x="185" y="39"/>
                  </a:lnTo>
                  <a:lnTo>
                    <a:pt x="186" y="42"/>
                  </a:lnTo>
                  <a:lnTo>
                    <a:pt x="188" y="46"/>
                  </a:lnTo>
                  <a:lnTo>
                    <a:pt x="184" y="47"/>
                  </a:lnTo>
                  <a:lnTo>
                    <a:pt x="181" y="46"/>
                  </a:lnTo>
                  <a:lnTo>
                    <a:pt x="178" y="45"/>
                  </a:lnTo>
                  <a:lnTo>
                    <a:pt x="176" y="47"/>
                  </a:lnTo>
                  <a:lnTo>
                    <a:pt x="174" y="47"/>
                  </a:lnTo>
                  <a:lnTo>
                    <a:pt x="174" y="50"/>
                  </a:lnTo>
                  <a:lnTo>
                    <a:pt x="173" y="53"/>
                  </a:lnTo>
                  <a:lnTo>
                    <a:pt x="170" y="55"/>
                  </a:lnTo>
                  <a:lnTo>
                    <a:pt x="167" y="56"/>
                  </a:lnTo>
                  <a:lnTo>
                    <a:pt x="163" y="58"/>
                  </a:lnTo>
                  <a:lnTo>
                    <a:pt x="160" y="59"/>
                  </a:lnTo>
                  <a:lnTo>
                    <a:pt x="157" y="60"/>
                  </a:lnTo>
                  <a:lnTo>
                    <a:pt x="155" y="64"/>
                  </a:lnTo>
                  <a:lnTo>
                    <a:pt x="149" y="64"/>
                  </a:lnTo>
                  <a:lnTo>
                    <a:pt x="146" y="66"/>
                  </a:lnTo>
                  <a:lnTo>
                    <a:pt x="144" y="71"/>
                  </a:lnTo>
                  <a:lnTo>
                    <a:pt x="146" y="75"/>
                  </a:lnTo>
                  <a:lnTo>
                    <a:pt x="149" y="77"/>
                  </a:lnTo>
                  <a:lnTo>
                    <a:pt x="152" y="79"/>
                  </a:lnTo>
                  <a:lnTo>
                    <a:pt x="152" y="82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2" y="95"/>
                  </a:lnTo>
                  <a:lnTo>
                    <a:pt x="153" y="98"/>
                  </a:lnTo>
                  <a:lnTo>
                    <a:pt x="150" y="100"/>
                  </a:lnTo>
                  <a:lnTo>
                    <a:pt x="146" y="100"/>
                  </a:lnTo>
                  <a:lnTo>
                    <a:pt x="142" y="100"/>
                  </a:lnTo>
                  <a:lnTo>
                    <a:pt x="140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29" y="108"/>
                  </a:lnTo>
                  <a:lnTo>
                    <a:pt x="126" y="110"/>
                  </a:lnTo>
                  <a:lnTo>
                    <a:pt x="127" y="114"/>
                  </a:lnTo>
                  <a:lnTo>
                    <a:pt x="129" y="116"/>
                  </a:lnTo>
                  <a:lnTo>
                    <a:pt x="132" y="116"/>
                  </a:lnTo>
                  <a:lnTo>
                    <a:pt x="132" y="119"/>
                  </a:lnTo>
                  <a:lnTo>
                    <a:pt x="129" y="120"/>
                  </a:lnTo>
                  <a:lnTo>
                    <a:pt x="127" y="123"/>
                  </a:lnTo>
                  <a:lnTo>
                    <a:pt x="129" y="128"/>
                  </a:lnTo>
                  <a:lnTo>
                    <a:pt x="131" y="131"/>
                  </a:lnTo>
                  <a:lnTo>
                    <a:pt x="134" y="133"/>
                  </a:lnTo>
                  <a:lnTo>
                    <a:pt x="132" y="136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20" y="139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8" y="134"/>
                  </a:lnTo>
                  <a:lnTo>
                    <a:pt x="105" y="132"/>
                  </a:lnTo>
                  <a:lnTo>
                    <a:pt x="103" y="136"/>
                  </a:lnTo>
                  <a:lnTo>
                    <a:pt x="100" y="138"/>
                  </a:lnTo>
                  <a:lnTo>
                    <a:pt x="98" y="137"/>
                  </a:lnTo>
                  <a:lnTo>
                    <a:pt x="96" y="135"/>
                  </a:lnTo>
                  <a:lnTo>
                    <a:pt x="90" y="132"/>
                  </a:lnTo>
                  <a:lnTo>
                    <a:pt x="89" y="129"/>
                  </a:lnTo>
                  <a:lnTo>
                    <a:pt x="85" y="126"/>
                  </a:lnTo>
                  <a:lnTo>
                    <a:pt x="83" y="123"/>
                  </a:lnTo>
                  <a:lnTo>
                    <a:pt x="83" y="120"/>
                  </a:lnTo>
                  <a:lnTo>
                    <a:pt x="81" y="121"/>
                  </a:lnTo>
                  <a:lnTo>
                    <a:pt x="80" y="124"/>
                  </a:lnTo>
                  <a:lnTo>
                    <a:pt x="78" y="126"/>
                  </a:lnTo>
                  <a:lnTo>
                    <a:pt x="77" y="130"/>
                  </a:lnTo>
                  <a:lnTo>
                    <a:pt x="76" y="133"/>
                  </a:lnTo>
                  <a:lnTo>
                    <a:pt x="73" y="135"/>
                  </a:lnTo>
                  <a:lnTo>
                    <a:pt x="69" y="138"/>
                  </a:lnTo>
                  <a:lnTo>
                    <a:pt x="66" y="138"/>
                  </a:lnTo>
                  <a:lnTo>
                    <a:pt x="63" y="138"/>
                  </a:lnTo>
                  <a:lnTo>
                    <a:pt x="60" y="137"/>
                  </a:lnTo>
                  <a:lnTo>
                    <a:pt x="57" y="137"/>
                  </a:lnTo>
                  <a:lnTo>
                    <a:pt x="54" y="139"/>
                  </a:lnTo>
                  <a:lnTo>
                    <a:pt x="51" y="139"/>
                  </a:lnTo>
                  <a:lnTo>
                    <a:pt x="48" y="138"/>
                  </a:lnTo>
                  <a:lnTo>
                    <a:pt x="43" y="136"/>
                  </a:lnTo>
                  <a:lnTo>
                    <a:pt x="44" y="139"/>
                  </a:lnTo>
                  <a:lnTo>
                    <a:pt x="40" y="142"/>
                  </a:lnTo>
                  <a:lnTo>
                    <a:pt x="35" y="144"/>
                  </a:lnTo>
                  <a:lnTo>
                    <a:pt x="29" y="141"/>
                  </a:lnTo>
                  <a:lnTo>
                    <a:pt x="21" y="142"/>
                  </a:lnTo>
                  <a:lnTo>
                    <a:pt x="18" y="139"/>
                  </a:lnTo>
                  <a:lnTo>
                    <a:pt x="19" y="137"/>
                  </a:lnTo>
                  <a:lnTo>
                    <a:pt x="29" y="133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37" y="127"/>
                  </a:lnTo>
                  <a:lnTo>
                    <a:pt x="35" y="124"/>
                  </a:lnTo>
                  <a:lnTo>
                    <a:pt x="29" y="116"/>
                  </a:lnTo>
                  <a:lnTo>
                    <a:pt x="25" y="114"/>
                  </a:lnTo>
                  <a:lnTo>
                    <a:pt x="22" y="110"/>
                  </a:lnTo>
                  <a:lnTo>
                    <a:pt x="18" y="110"/>
                  </a:lnTo>
                  <a:lnTo>
                    <a:pt x="15" y="107"/>
                  </a:lnTo>
                  <a:lnTo>
                    <a:pt x="15" y="104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15" y="93"/>
                  </a:lnTo>
                  <a:lnTo>
                    <a:pt x="11" y="95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0" y="86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5" y="75"/>
                  </a:lnTo>
                  <a:lnTo>
                    <a:pt x="11" y="73"/>
                  </a:lnTo>
                  <a:lnTo>
                    <a:pt x="8" y="72"/>
                  </a:lnTo>
                  <a:lnTo>
                    <a:pt x="6" y="71"/>
                  </a:lnTo>
                  <a:lnTo>
                    <a:pt x="3" y="72"/>
                  </a:lnTo>
                  <a:lnTo>
                    <a:pt x="0" y="68"/>
                  </a:lnTo>
                  <a:lnTo>
                    <a:pt x="1" y="65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11" y="56"/>
                  </a:lnTo>
                  <a:lnTo>
                    <a:pt x="13" y="52"/>
                  </a:lnTo>
                  <a:lnTo>
                    <a:pt x="17" y="51"/>
                  </a:lnTo>
                  <a:lnTo>
                    <a:pt x="20" y="50"/>
                  </a:lnTo>
                  <a:lnTo>
                    <a:pt x="19" y="44"/>
                  </a:lnTo>
                  <a:lnTo>
                    <a:pt x="26" y="44"/>
                  </a:lnTo>
                  <a:lnTo>
                    <a:pt x="31" y="42"/>
                  </a:lnTo>
                  <a:lnTo>
                    <a:pt x="39" y="46"/>
                  </a:lnTo>
                  <a:lnTo>
                    <a:pt x="42" y="46"/>
                  </a:lnTo>
                  <a:lnTo>
                    <a:pt x="45" y="46"/>
                  </a:lnTo>
                  <a:lnTo>
                    <a:pt x="49" y="49"/>
                  </a:lnTo>
                  <a:lnTo>
                    <a:pt x="63" y="49"/>
                  </a:lnTo>
                  <a:lnTo>
                    <a:pt x="66" y="48"/>
                  </a:lnTo>
                  <a:lnTo>
                    <a:pt x="69" y="51"/>
                  </a:lnTo>
                  <a:lnTo>
                    <a:pt x="72" y="50"/>
                  </a:lnTo>
                  <a:lnTo>
                    <a:pt x="74" y="53"/>
                  </a:lnTo>
                  <a:lnTo>
                    <a:pt x="78" y="51"/>
                  </a:lnTo>
                  <a:lnTo>
                    <a:pt x="79" y="48"/>
                  </a:lnTo>
                  <a:lnTo>
                    <a:pt x="82" y="48"/>
                  </a:lnTo>
                  <a:lnTo>
                    <a:pt x="84" y="46"/>
                  </a:lnTo>
                  <a:lnTo>
                    <a:pt x="86" y="42"/>
                  </a:lnTo>
                  <a:lnTo>
                    <a:pt x="89" y="41"/>
                  </a:lnTo>
                  <a:lnTo>
                    <a:pt x="92" y="37"/>
                  </a:lnTo>
                  <a:lnTo>
                    <a:pt x="93" y="34"/>
                  </a:lnTo>
                  <a:lnTo>
                    <a:pt x="94" y="31"/>
                  </a:lnTo>
                  <a:lnTo>
                    <a:pt x="97" y="30"/>
                  </a:lnTo>
                  <a:lnTo>
                    <a:pt x="100" y="29"/>
                  </a:lnTo>
                  <a:lnTo>
                    <a:pt x="104" y="27"/>
                  </a:lnTo>
                  <a:lnTo>
                    <a:pt x="108" y="26"/>
                  </a:lnTo>
                  <a:lnTo>
                    <a:pt x="117" y="26"/>
                  </a:lnTo>
                  <a:lnTo>
                    <a:pt x="128" y="24"/>
                  </a:lnTo>
                  <a:lnTo>
                    <a:pt x="132" y="26"/>
                  </a:lnTo>
                  <a:lnTo>
                    <a:pt x="135" y="26"/>
                  </a:lnTo>
                  <a:lnTo>
                    <a:pt x="137" y="23"/>
                  </a:lnTo>
                  <a:lnTo>
                    <a:pt x="139" y="21"/>
                  </a:lnTo>
                  <a:lnTo>
                    <a:pt x="142" y="21"/>
                  </a:lnTo>
                  <a:lnTo>
                    <a:pt x="143" y="18"/>
                  </a:lnTo>
                  <a:lnTo>
                    <a:pt x="150" y="18"/>
                  </a:lnTo>
                  <a:lnTo>
                    <a:pt x="156" y="15"/>
                  </a:lnTo>
                  <a:lnTo>
                    <a:pt x="160" y="15"/>
                  </a:lnTo>
                  <a:lnTo>
                    <a:pt x="164" y="17"/>
                  </a:lnTo>
                  <a:lnTo>
                    <a:pt x="167" y="17"/>
                  </a:lnTo>
                  <a:lnTo>
                    <a:pt x="165" y="13"/>
                  </a:lnTo>
                  <a:lnTo>
                    <a:pt x="165" y="10"/>
                  </a:lnTo>
                  <a:lnTo>
                    <a:pt x="165" y="7"/>
                  </a:lnTo>
                  <a:lnTo>
                    <a:pt x="169" y="4"/>
                  </a:lnTo>
                  <a:lnTo>
                    <a:pt x="172" y="1"/>
                  </a:lnTo>
                  <a:lnTo>
                    <a:pt x="175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87" name="ES"/>
            <p:cNvSpPr>
              <a:spLocks noEditPoints="1"/>
            </p:cNvSpPr>
            <p:nvPr/>
          </p:nvSpPr>
          <p:spPr bwMode="auto">
            <a:xfrm>
              <a:off x="2911563" y="5284097"/>
              <a:ext cx="1709859" cy="1314787"/>
            </a:xfrm>
            <a:custGeom>
              <a:avLst/>
              <a:gdLst>
                <a:gd name="T0" fmla="*/ 687 w 902"/>
                <a:gd name="T1" fmla="*/ 560 h 743"/>
                <a:gd name="T2" fmla="*/ 691 w 902"/>
                <a:gd name="T3" fmla="*/ 542 h 743"/>
                <a:gd name="T4" fmla="*/ 836 w 902"/>
                <a:gd name="T5" fmla="*/ 497 h 743"/>
                <a:gd name="T6" fmla="*/ 797 w 902"/>
                <a:gd name="T7" fmla="*/ 530 h 743"/>
                <a:gd name="T8" fmla="*/ 756 w 902"/>
                <a:gd name="T9" fmla="*/ 505 h 743"/>
                <a:gd name="T10" fmla="*/ 819 w 902"/>
                <a:gd name="T11" fmla="*/ 475 h 743"/>
                <a:gd name="T12" fmla="*/ 868 w 902"/>
                <a:gd name="T13" fmla="*/ 483 h 743"/>
                <a:gd name="T14" fmla="*/ 121 w 902"/>
                <a:gd name="T15" fmla="*/ 4 h 743"/>
                <a:gd name="T16" fmla="*/ 163 w 902"/>
                <a:gd name="T17" fmla="*/ 32 h 743"/>
                <a:gd name="T18" fmla="*/ 210 w 902"/>
                <a:gd name="T19" fmla="*/ 42 h 743"/>
                <a:gd name="T20" fmla="*/ 273 w 902"/>
                <a:gd name="T21" fmla="*/ 59 h 743"/>
                <a:gd name="T22" fmla="*/ 355 w 902"/>
                <a:gd name="T23" fmla="*/ 84 h 743"/>
                <a:gd name="T24" fmla="*/ 394 w 902"/>
                <a:gd name="T25" fmla="*/ 85 h 743"/>
                <a:gd name="T26" fmla="*/ 431 w 902"/>
                <a:gd name="T27" fmla="*/ 101 h 743"/>
                <a:gd name="T28" fmla="*/ 478 w 902"/>
                <a:gd name="T29" fmla="*/ 119 h 743"/>
                <a:gd name="T30" fmla="*/ 521 w 902"/>
                <a:gd name="T31" fmla="*/ 132 h 743"/>
                <a:gd name="T32" fmla="*/ 538 w 902"/>
                <a:gd name="T33" fmla="*/ 152 h 743"/>
                <a:gd name="T34" fmla="*/ 587 w 902"/>
                <a:gd name="T35" fmla="*/ 186 h 743"/>
                <a:gd name="T36" fmla="*/ 639 w 902"/>
                <a:gd name="T37" fmla="*/ 203 h 743"/>
                <a:gd name="T38" fmla="*/ 682 w 902"/>
                <a:gd name="T39" fmla="*/ 196 h 743"/>
                <a:gd name="T40" fmla="*/ 729 w 902"/>
                <a:gd name="T41" fmla="*/ 228 h 743"/>
                <a:gd name="T42" fmla="*/ 782 w 902"/>
                <a:gd name="T43" fmla="*/ 247 h 743"/>
                <a:gd name="T44" fmla="*/ 823 w 902"/>
                <a:gd name="T45" fmla="*/ 244 h 743"/>
                <a:gd name="T46" fmla="*/ 834 w 902"/>
                <a:gd name="T47" fmla="*/ 274 h 743"/>
                <a:gd name="T48" fmla="*/ 794 w 902"/>
                <a:gd name="T49" fmla="*/ 321 h 743"/>
                <a:gd name="T50" fmla="*/ 690 w 902"/>
                <a:gd name="T51" fmla="*/ 356 h 743"/>
                <a:gd name="T52" fmla="*/ 654 w 902"/>
                <a:gd name="T53" fmla="*/ 393 h 743"/>
                <a:gd name="T54" fmla="*/ 609 w 902"/>
                <a:gd name="T55" fmla="*/ 433 h 743"/>
                <a:gd name="T56" fmla="*/ 561 w 902"/>
                <a:gd name="T57" fmla="*/ 501 h 743"/>
                <a:gd name="T58" fmla="*/ 592 w 902"/>
                <a:gd name="T59" fmla="*/ 559 h 743"/>
                <a:gd name="T60" fmla="*/ 550 w 902"/>
                <a:gd name="T61" fmla="*/ 586 h 743"/>
                <a:gd name="T62" fmla="*/ 512 w 902"/>
                <a:gd name="T63" fmla="*/ 637 h 743"/>
                <a:gd name="T64" fmla="*/ 478 w 902"/>
                <a:gd name="T65" fmla="*/ 661 h 743"/>
                <a:gd name="T66" fmla="*/ 424 w 902"/>
                <a:gd name="T67" fmla="*/ 688 h 743"/>
                <a:gd name="T68" fmla="*/ 384 w 902"/>
                <a:gd name="T69" fmla="*/ 714 h 743"/>
                <a:gd name="T70" fmla="*/ 315 w 902"/>
                <a:gd name="T71" fmla="*/ 709 h 743"/>
                <a:gd name="T72" fmla="*/ 219 w 902"/>
                <a:gd name="T73" fmla="*/ 704 h 743"/>
                <a:gd name="T74" fmla="*/ 154 w 902"/>
                <a:gd name="T75" fmla="*/ 724 h 743"/>
                <a:gd name="T76" fmla="*/ 110 w 902"/>
                <a:gd name="T77" fmla="*/ 730 h 743"/>
                <a:gd name="T78" fmla="*/ 92 w 902"/>
                <a:gd name="T79" fmla="*/ 688 h 743"/>
                <a:gd name="T80" fmla="*/ 95 w 902"/>
                <a:gd name="T81" fmla="*/ 652 h 743"/>
                <a:gd name="T82" fmla="*/ 52 w 902"/>
                <a:gd name="T83" fmla="*/ 610 h 743"/>
                <a:gd name="T84" fmla="*/ 15 w 902"/>
                <a:gd name="T85" fmla="*/ 579 h 743"/>
                <a:gd name="T86" fmla="*/ 50 w 902"/>
                <a:gd name="T87" fmla="*/ 535 h 743"/>
                <a:gd name="T88" fmla="*/ 44 w 902"/>
                <a:gd name="T89" fmla="*/ 491 h 743"/>
                <a:gd name="T90" fmla="*/ 79 w 902"/>
                <a:gd name="T91" fmla="*/ 441 h 743"/>
                <a:gd name="T92" fmla="*/ 58 w 902"/>
                <a:gd name="T93" fmla="*/ 398 h 743"/>
                <a:gd name="T94" fmla="*/ 100 w 902"/>
                <a:gd name="T95" fmla="*/ 370 h 743"/>
                <a:gd name="T96" fmla="*/ 114 w 902"/>
                <a:gd name="T97" fmla="*/ 324 h 743"/>
                <a:gd name="T98" fmla="*/ 122 w 902"/>
                <a:gd name="T99" fmla="*/ 274 h 743"/>
                <a:gd name="T100" fmla="*/ 174 w 902"/>
                <a:gd name="T101" fmla="*/ 234 h 743"/>
                <a:gd name="T102" fmla="*/ 159 w 902"/>
                <a:gd name="T103" fmla="*/ 188 h 743"/>
                <a:gd name="T104" fmla="*/ 100 w 902"/>
                <a:gd name="T105" fmla="*/ 182 h 743"/>
                <a:gd name="T106" fmla="*/ 56 w 902"/>
                <a:gd name="T107" fmla="*/ 176 h 743"/>
                <a:gd name="T108" fmla="*/ 31 w 902"/>
                <a:gd name="T109" fmla="*/ 145 h 743"/>
                <a:gd name="T110" fmla="*/ 31 w 902"/>
                <a:gd name="T111" fmla="*/ 123 h 743"/>
                <a:gd name="T112" fmla="*/ 17 w 902"/>
                <a:gd name="T113" fmla="*/ 105 h 743"/>
                <a:gd name="T114" fmla="*/ 14 w 902"/>
                <a:gd name="T115" fmla="*/ 92 h 743"/>
                <a:gd name="T116" fmla="*/ 9 w 902"/>
                <a:gd name="T117" fmla="*/ 68 h 743"/>
                <a:gd name="T118" fmla="*/ 16 w 902"/>
                <a:gd name="T119" fmla="*/ 37 h 743"/>
                <a:gd name="T120" fmla="*/ 55 w 902"/>
                <a:gd name="T121" fmla="*/ 29 h 743"/>
                <a:gd name="T122" fmla="*/ 81 w 902"/>
                <a:gd name="T123" fmla="*/ 2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2" h="743">
                  <a:moveTo>
                    <a:pt x="511" y="645"/>
                  </a:moveTo>
                  <a:lnTo>
                    <a:pt x="511" y="650"/>
                  </a:lnTo>
                  <a:lnTo>
                    <a:pt x="511" y="652"/>
                  </a:lnTo>
                  <a:lnTo>
                    <a:pt x="512" y="656"/>
                  </a:lnTo>
                  <a:lnTo>
                    <a:pt x="510" y="651"/>
                  </a:lnTo>
                  <a:lnTo>
                    <a:pt x="511" y="648"/>
                  </a:lnTo>
                  <a:lnTo>
                    <a:pt x="511" y="645"/>
                  </a:lnTo>
                  <a:close/>
                  <a:moveTo>
                    <a:pt x="694" y="541"/>
                  </a:moveTo>
                  <a:lnTo>
                    <a:pt x="696" y="543"/>
                  </a:lnTo>
                  <a:lnTo>
                    <a:pt x="698" y="547"/>
                  </a:lnTo>
                  <a:lnTo>
                    <a:pt x="699" y="550"/>
                  </a:lnTo>
                  <a:lnTo>
                    <a:pt x="696" y="552"/>
                  </a:lnTo>
                  <a:lnTo>
                    <a:pt x="692" y="555"/>
                  </a:lnTo>
                  <a:lnTo>
                    <a:pt x="690" y="558"/>
                  </a:lnTo>
                  <a:lnTo>
                    <a:pt x="687" y="560"/>
                  </a:lnTo>
                  <a:lnTo>
                    <a:pt x="684" y="561"/>
                  </a:lnTo>
                  <a:lnTo>
                    <a:pt x="682" y="564"/>
                  </a:lnTo>
                  <a:lnTo>
                    <a:pt x="678" y="564"/>
                  </a:lnTo>
                  <a:lnTo>
                    <a:pt x="676" y="563"/>
                  </a:lnTo>
                  <a:lnTo>
                    <a:pt x="673" y="561"/>
                  </a:lnTo>
                  <a:lnTo>
                    <a:pt x="669" y="561"/>
                  </a:lnTo>
                  <a:lnTo>
                    <a:pt x="668" y="558"/>
                  </a:lnTo>
                  <a:lnTo>
                    <a:pt x="670" y="555"/>
                  </a:lnTo>
                  <a:lnTo>
                    <a:pt x="673" y="553"/>
                  </a:lnTo>
                  <a:lnTo>
                    <a:pt x="675" y="549"/>
                  </a:lnTo>
                  <a:lnTo>
                    <a:pt x="676" y="546"/>
                  </a:lnTo>
                  <a:lnTo>
                    <a:pt x="680" y="544"/>
                  </a:lnTo>
                  <a:lnTo>
                    <a:pt x="684" y="544"/>
                  </a:lnTo>
                  <a:lnTo>
                    <a:pt x="687" y="542"/>
                  </a:lnTo>
                  <a:lnTo>
                    <a:pt x="691" y="542"/>
                  </a:lnTo>
                  <a:lnTo>
                    <a:pt x="694" y="541"/>
                  </a:lnTo>
                  <a:close/>
                  <a:moveTo>
                    <a:pt x="819" y="475"/>
                  </a:moveTo>
                  <a:lnTo>
                    <a:pt x="818" y="478"/>
                  </a:lnTo>
                  <a:lnTo>
                    <a:pt x="815" y="480"/>
                  </a:lnTo>
                  <a:lnTo>
                    <a:pt x="812" y="483"/>
                  </a:lnTo>
                  <a:lnTo>
                    <a:pt x="820" y="482"/>
                  </a:lnTo>
                  <a:lnTo>
                    <a:pt x="819" y="485"/>
                  </a:lnTo>
                  <a:lnTo>
                    <a:pt x="815" y="487"/>
                  </a:lnTo>
                  <a:lnTo>
                    <a:pt x="814" y="489"/>
                  </a:lnTo>
                  <a:lnTo>
                    <a:pt x="816" y="493"/>
                  </a:lnTo>
                  <a:lnTo>
                    <a:pt x="820" y="496"/>
                  </a:lnTo>
                  <a:lnTo>
                    <a:pt x="825" y="496"/>
                  </a:lnTo>
                  <a:lnTo>
                    <a:pt x="829" y="494"/>
                  </a:lnTo>
                  <a:lnTo>
                    <a:pt x="832" y="494"/>
                  </a:lnTo>
                  <a:lnTo>
                    <a:pt x="836" y="497"/>
                  </a:lnTo>
                  <a:lnTo>
                    <a:pt x="838" y="500"/>
                  </a:lnTo>
                  <a:lnTo>
                    <a:pt x="837" y="504"/>
                  </a:lnTo>
                  <a:lnTo>
                    <a:pt x="835" y="507"/>
                  </a:lnTo>
                  <a:lnTo>
                    <a:pt x="832" y="509"/>
                  </a:lnTo>
                  <a:lnTo>
                    <a:pt x="832" y="512"/>
                  </a:lnTo>
                  <a:lnTo>
                    <a:pt x="829" y="514"/>
                  </a:lnTo>
                  <a:lnTo>
                    <a:pt x="826" y="518"/>
                  </a:lnTo>
                  <a:lnTo>
                    <a:pt x="823" y="522"/>
                  </a:lnTo>
                  <a:lnTo>
                    <a:pt x="822" y="527"/>
                  </a:lnTo>
                  <a:lnTo>
                    <a:pt x="820" y="530"/>
                  </a:lnTo>
                  <a:lnTo>
                    <a:pt x="810" y="535"/>
                  </a:lnTo>
                  <a:lnTo>
                    <a:pt x="807" y="538"/>
                  </a:lnTo>
                  <a:lnTo>
                    <a:pt x="802" y="536"/>
                  </a:lnTo>
                  <a:lnTo>
                    <a:pt x="800" y="533"/>
                  </a:lnTo>
                  <a:lnTo>
                    <a:pt x="797" y="530"/>
                  </a:lnTo>
                  <a:lnTo>
                    <a:pt x="794" y="530"/>
                  </a:lnTo>
                  <a:lnTo>
                    <a:pt x="788" y="529"/>
                  </a:lnTo>
                  <a:lnTo>
                    <a:pt x="785" y="528"/>
                  </a:lnTo>
                  <a:lnTo>
                    <a:pt x="783" y="520"/>
                  </a:lnTo>
                  <a:lnTo>
                    <a:pt x="784" y="516"/>
                  </a:lnTo>
                  <a:lnTo>
                    <a:pt x="782" y="512"/>
                  </a:lnTo>
                  <a:lnTo>
                    <a:pt x="778" y="510"/>
                  </a:lnTo>
                  <a:lnTo>
                    <a:pt x="771" y="512"/>
                  </a:lnTo>
                  <a:lnTo>
                    <a:pt x="769" y="515"/>
                  </a:lnTo>
                  <a:lnTo>
                    <a:pt x="765" y="517"/>
                  </a:lnTo>
                  <a:lnTo>
                    <a:pt x="764" y="514"/>
                  </a:lnTo>
                  <a:lnTo>
                    <a:pt x="763" y="511"/>
                  </a:lnTo>
                  <a:lnTo>
                    <a:pt x="759" y="511"/>
                  </a:lnTo>
                  <a:lnTo>
                    <a:pt x="756" y="508"/>
                  </a:lnTo>
                  <a:lnTo>
                    <a:pt x="756" y="505"/>
                  </a:lnTo>
                  <a:lnTo>
                    <a:pt x="762" y="501"/>
                  </a:lnTo>
                  <a:lnTo>
                    <a:pt x="765" y="500"/>
                  </a:lnTo>
                  <a:lnTo>
                    <a:pt x="769" y="495"/>
                  </a:lnTo>
                  <a:lnTo>
                    <a:pt x="773" y="495"/>
                  </a:lnTo>
                  <a:lnTo>
                    <a:pt x="776" y="492"/>
                  </a:lnTo>
                  <a:lnTo>
                    <a:pt x="781" y="488"/>
                  </a:lnTo>
                  <a:lnTo>
                    <a:pt x="783" y="486"/>
                  </a:lnTo>
                  <a:lnTo>
                    <a:pt x="786" y="485"/>
                  </a:lnTo>
                  <a:lnTo>
                    <a:pt x="789" y="483"/>
                  </a:lnTo>
                  <a:lnTo>
                    <a:pt x="793" y="482"/>
                  </a:lnTo>
                  <a:lnTo>
                    <a:pt x="796" y="481"/>
                  </a:lnTo>
                  <a:lnTo>
                    <a:pt x="800" y="479"/>
                  </a:lnTo>
                  <a:lnTo>
                    <a:pt x="807" y="478"/>
                  </a:lnTo>
                  <a:lnTo>
                    <a:pt x="811" y="478"/>
                  </a:lnTo>
                  <a:lnTo>
                    <a:pt x="819" y="475"/>
                  </a:lnTo>
                  <a:close/>
                  <a:moveTo>
                    <a:pt x="886" y="471"/>
                  </a:moveTo>
                  <a:lnTo>
                    <a:pt x="888" y="472"/>
                  </a:lnTo>
                  <a:lnTo>
                    <a:pt x="889" y="475"/>
                  </a:lnTo>
                  <a:lnTo>
                    <a:pt x="891" y="472"/>
                  </a:lnTo>
                  <a:lnTo>
                    <a:pt x="894" y="476"/>
                  </a:lnTo>
                  <a:lnTo>
                    <a:pt x="897" y="478"/>
                  </a:lnTo>
                  <a:lnTo>
                    <a:pt x="898" y="481"/>
                  </a:lnTo>
                  <a:lnTo>
                    <a:pt x="900" y="485"/>
                  </a:lnTo>
                  <a:lnTo>
                    <a:pt x="902" y="489"/>
                  </a:lnTo>
                  <a:lnTo>
                    <a:pt x="899" y="495"/>
                  </a:lnTo>
                  <a:lnTo>
                    <a:pt x="896" y="495"/>
                  </a:lnTo>
                  <a:lnTo>
                    <a:pt x="891" y="492"/>
                  </a:lnTo>
                  <a:lnTo>
                    <a:pt x="880" y="484"/>
                  </a:lnTo>
                  <a:lnTo>
                    <a:pt x="874" y="482"/>
                  </a:lnTo>
                  <a:lnTo>
                    <a:pt x="868" y="483"/>
                  </a:lnTo>
                  <a:lnTo>
                    <a:pt x="866" y="482"/>
                  </a:lnTo>
                  <a:lnTo>
                    <a:pt x="867" y="478"/>
                  </a:lnTo>
                  <a:lnTo>
                    <a:pt x="864" y="475"/>
                  </a:lnTo>
                  <a:lnTo>
                    <a:pt x="866" y="472"/>
                  </a:lnTo>
                  <a:lnTo>
                    <a:pt x="871" y="471"/>
                  </a:lnTo>
                  <a:lnTo>
                    <a:pt x="880" y="472"/>
                  </a:lnTo>
                  <a:lnTo>
                    <a:pt x="883" y="472"/>
                  </a:lnTo>
                  <a:lnTo>
                    <a:pt x="886" y="471"/>
                  </a:lnTo>
                  <a:close/>
                  <a:moveTo>
                    <a:pt x="110" y="0"/>
                  </a:moveTo>
                  <a:lnTo>
                    <a:pt x="112" y="2"/>
                  </a:lnTo>
                  <a:lnTo>
                    <a:pt x="113" y="5"/>
                  </a:lnTo>
                  <a:lnTo>
                    <a:pt x="110" y="8"/>
                  </a:lnTo>
                  <a:lnTo>
                    <a:pt x="114" y="7"/>
                  </a:lnTo>
                  <a:lnTo>
                    <a:pt x="116" y="4"/>
                  </a:lnTo>
                  <a:lnTo>
                    <a:pt x="121" y="4"/>
                  </a:lnTo>
                  <a:lnTo>
                    <a:pt x="124" y="2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6" y="5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3" y="17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52" y="29"/>
                  </a:lnTo>
                  <a:lnTo>
                    <a:pt x="155" y="30"/>
                  </a:lnTo>
                  <a:lnTo>
                    <a:pt x="159" y="31"/>
                  </a:lnTo>
                  <a:lnTo>
                    <a:pt x="163" y="32"/>
                  </a:lnTo>
                  <a:lnTo>
                    <a:pt x="162" y="36"/>
                  </a:lnTo>
                  <a:lnTo>
                    <a:pt x="161" y="39"/>
                  </a:lnTo>
                  <a:lnTo>
                    <a:pt x="163" y="37"/>
                  </a:lnTo>
                  <a:lnTo>
                    <a:pt x="165" y="33"/>
                  </a:lnTo>
                  <a:lnTo>
                    <a:pt x="169" y="33"/>
                  </a:lnTo>
                  <a:lnTo>
                    <a:pt x="176" y="34"/>
                  </a:lnTo>
                  <a:lnTo>
                    <a:pt x="181" y="35"/>
                  </a:lnTo>
                  <a:lnTo>
                    <a:pt x="183" y="37"/>
                  </a:lnTo>
                  <a:lnTo>
                    <a:pt x="189" y="36"/>
                  </a:lnTo>
                  <a:lnTo>
                    <a:pt x="192" y="37"/>
                  </a:lnTo>
                  <a:lnTo>
                    <a:pt x="195" y="39"/>
                  </a:lnTo>
                  <a:lnTo>
                    <a:pt x="201" y="41"/>
                  </a:lnTo>
                  <a:lnTo>
                    <a:pt x="204" y="41"/>
                  </a:lnTo>
                  <a:lnTo>
                    <a:pt x="207" y="41"/>
                  </a:lnTo>
                  <a:lnTo>
                    <a:pt x="210" y="42"/>
                  </a:lnTo>
                  <a:lnTo>
                    <a:pt x="213" y="42"/>
                  </a:lnTo>
                  <a:lnTo>
                    <a:pt x="216" y="41"/>
                  </a:lnTo>
                  <a:lnTo>
                    <a:pt x="219" y="43"/>
                  </a:lnTo>
                  <a:lnTo>
                    <a:pt x="225" y="45"/>
                  </a:lnTo>
                  <a:lnTo>
                    <a:pt x="229" y="45"/>
                  </a:lnTo>
                  <a:lnTo>
                    <a:pt x="238" y="46"/>
                  </a:lnTo>
                  <a:lnTo>
                    <a:pt x="239" y="43"/>
                  </a:lnTo>
                  <a:lnTo>
                    <a:pt x="242" y="42"/>
                  </a:lnTo>
                  <a:lnTo>
                    <a:pt x="246" y="42"/>
                  </a:lnTo>
                  <a:lnTo>
                    <a:pt x="250" y="49"/>
                  </a:lnTo>
                  <a:lnTo>
                    <a:pt x="252" y="50"/>
                  </a:lnTo>
                  <a:lnTo>
                    <a:pt x="256" y="53"/>
                  </a:lnTo>
                  <a:lnTo>
                    <a:pt x="269" y="55"/>
                  </a:lnTo>
                  <a:lnTo>
                    <a:pt x="270" y="59"/>
                  </a:lnTo>
                  <a:lnTo>
                    <a:pt x="273" y="59"/>
                  </a:lnTo>
                  <a:lnTo>
                    <a:pt x="277" y="59"/>
                  </a:lnTo>
                  <a:lnTo>
                    <a:pt x="282" y="64"/>
                  </a:lnTo>
                  <a:lnTo>
                    <a:pt x="290" y="67"/>
                  </a:lnTo>
                  <a:lnTo>
                    <a:pt x="293" y="68"/>
                  </a:lnTo>
                  <a:lnTo>
                    <a:pt x="298" y="71"/>
                  </a:lnTo>
                  <a:lnTo>
                    <a:pt x="301" y="70"/>
                  </a:lnTo>
                  <a:lnTo>
                    <a:pt x="307" y="73"/>
                  </a:lnTo>
                  <a:lnTo>
                    <a:pt x="312" y="77"/>
                  </a:lnTo>
                  <a:lnTo>
                    <a:pt x="328" y="82"/>
                  </a:lnTo>
                  <a:lnTo>
                    <a:pt x="331" y="83"/>
                  </a:lnTo>
                  <a:lnTo>
                    <a:pt x="335" y="84"/>
                  </a:lnTo>
                  <a:lnTo>
                    <a:pt x="337" y="84"/>
                  </a:lnTo>
                  <a:lnTo>
                    <a:pt x="341" y="85"/>
                  </a:lnTo>
                  <a:lnTo>
                    <a:pt x="349" y="86"/>
                  </a:lnTo>
                  <a:lnTo>
                    <a:pt x="355" y="84"/>
                  </a:lnTo>
                  <a:lnTo>
                    <a:pt x="360" y="85"/>
                  </a:lnTo>
                  <a:lnTo>
                    <a:pt x="363" y="85"/>
                  </a:lnTo>
                  <a:lnTo>
                    <a:pt x="366" y="82"/>
                  </a:lnTo>
                  <a:lnTo>
                    <a:pt x="371" y="82"/>
                  </a:lnTo>
                  <a:lnTo>
                    <a:pt x="373" y="82"/>
                  </a:lnTo>
                  <a:lnTo>
                    <a:pt x="377" y="83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0" y="89"/>
                  </a:lnTo>
                  <a:lnTo>
                    <a:pt x="379" y="85"/>
                  </a:lnTo>
                  <a:lnTo>
                    <a:pt x="382" y="85"/>
                  </a:lnTo>
                  <a:lnTo>
                    <a:pt x="385" y="84"/>
                  </a:lnTo>
                  <a:lnTo>
                    <a:pt x="392" y="83"/>
                  </a:lnTo>
                  <a:lnTo>
                    <a:pt x="394" y="85"/>
                  </a:lnTo>
                  <a:lnTo>
                    <a:pt x="400" y="90"/>
                  </a:lnTo>
                  <a:lnTo>
                    <a:pt x="398" y="92"/>
                  </a:lnTo>
                  <a:lnTo>
                    <a:pt x="397" y="94"/>
                  </a:lnTo>
                  <a:lnTo>
                    <a:pt x="401" y="95"/>
                  </a:lnTo>
                  <a:lnTo>
                    <a:pt x="404" y="95"/>
                  </a:lnTo>
                  <a:lnTo>
                    <a:pt x="407" y="97"/>
                  </a:lnTo>
                  <a:lnTo>
                    <a:pt x="411" y="98"/>
                  </a:lnTo>
                  <a:lnTo>
                    <a:pt x="413" y="100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2" y="104"/>
                  </a:lnTo>
                  <a:lnTo>
                    <a:pt x="426" y="109"/>
                  </a:lnTo>
                  <a:lnTo>
                    <a:pt x="426" y="106"/>
                  </a:lnTo>
                  <a:lnTo>
                    <a:pt x="426" y="103"/>
                  </a:lnTo>
                  <a:lnTo>
                    <a:pt x="431" y="101"/>
                  </a:lnTo>
                  <a:lnTo>
                    <a:pt x="435" y="99"/>
                  </a:lnTo>
                  <a:lnTo>
                    <a:pt x="438" y="100"/>
                  </a:lnTo>
                  <a:lnTo>
                    <a:pt x="443" y="100"/>
                  </a:lnTo>
                  <a:lnTo>
                    <a:pt x="445" y="99"/>
                  </a:lnTo>
                  <a:lnTo>
                    <a:pt x="448" y="103"/>
                  </a:lnTo>
                  <a:lnTo>
                    <a:pt x="449" y="106"/>
                  </a:lnTo>
                  <a:lnTo>
                    <a:pt x="453" y="105"/>
                  </a:lnTo>
                  <a:lnTo>
                    <a:pt x="455" y="106"/>
                  </a:lnTo>
                  <a:lnTo>
                    <a:pt x="459" y="108"/>
                  </a:lnTo>
                  <a:lnTo>
                    <a:pt x="462" y="109"/>
                  </a:lnTo>
                  <a:lnTo>
                    <a:pt x="464" y="112"/>
                  </a:lnTo>
                  <a:lnTo>
                    <a:pt x="470" y="116"/>
                  </a:lnTo>
                  <a:lnTo>
                    <a:pt x="472" y="118"/>
                  </a:lnTo>
                  <a:lnTo>
                    <a:pt x="475" y="118"/>
                  </a:lnTo>
                  <a:lnTo>
                    <a:pt x="478" y="119"/>
                  </a:lnTo>
                  <a:lnTo>
                    <a:pt x="481" y="118"/>
                  </a:lnTo>
                  <a:lnTo>
                    <a:pt x="483" y="120"/>
                  </a:lnTo>
                  <a:lnTo>
                    <a:pt x="487" y="120"/>
                  </a:lnTo>
                  <a:lnTo>
                    <a:pt x="495" y="119"/>
                  </a:lnTo>
                  <a:lnTo>
                    <a:pt x="498" y="118"/>
                  </a:lnTo>
                  <a:lnTo>
                    <a:pt x="501" y="120"/>
                  </a:lnTo>
                  <a:lnTo>
                    <a:pt x="505" y="116"/>
                  </a:lnTo>
                  <a:lnTo>
                    <a:pt x="508" y="115"/>
                  </a:lnTo>
                  <a:lnTo>
                    <a:pt x="508" y="119"/>
                  </a:lnTo>
                  <a:lnTo>
                    <a:pt x="508" y="122"/>
                  </a:lnTo>
                  <a:lnTo>
                    <a:pt x="510" y="124"/>
                  </a:lnTo>
                  <a:lnTo>
                    <a:pt x="513" y="127"/>
                  </a:lnTo>
                  <a:lnTo>
                    <a:pt x="518" y="127"/>
                  </a:lnTo>
                  <a:lnTo>
                    <a:pt x="518" y="131"/>
                  </a:lnTo>
                  <a:lnTo>
                    <a:pt x="521" y="132"/>
                  </a:lnTo>
                  <a:lnTo>
                    <a:pt x="523" y="130"/>
                  </a:lnTo>
                  <a:lnTo>
                    <a:pt x="527" y="131"/>
                  </a:lnTo>
                  <a:lnTo>
                    <a:pt x="530" y="133"/>
                  </a:lnTo>
                  <a:lnTo>
                    <a:pt x="534" y="135"/>
                  </a:lnTo>
                  <a:lnTo>
                    <a:pt x="533" y="138"/>
                  </a:lnTo>
                  <a:lnTo>
                    <a:pt x="532" y="142"/>
                  </a:lnTo>
                  <a:lnTo>
                    <a:pt x="531" y="144"/>
                  </a:lnTo>
                  <a:lnTo>
                    <a:pt x="526" y="148"/>
                  </a:lnTo>
                  <a:lnTo>
                    <a:pt x="526" y="151"/>
                  </a:lnTo>
                  <a:lnTo>
                    <a:pt x="529" y="153"/>
                  </a:lnTo>
                  <a:lnTo>
                    <a:pt x="532" y="154"/>
                  </a:lnTo>
                  <a:lnTo>
                    <a:pt x="535" y="151"/>
                  </a:lnTo>
                  <a:lnTo>
                    <a:pt x="537" y="148"/>
                  </a:lnTo>
                  <a:lnTo>
                    <a:pt x="540" y="148"/>
                  </a:lnTo>
                  <a:lnTo>
                    <a:pt x="538" y="152"/>
                  </a:lnTo>
                  <a:lnTo>
                    <a:pt x="540" y="154"/>
                  </a:lnTo>
                  <a:lnTo>
                    <a:pt x="543" y="155"/>
                  </a:lnTo>
                  <a:lnTo>
                    <a:pt x="547" y="160"/>
                  </a:lnTo>
                  <a:lnTo>
                    <a:pt x="550" y="160"/>
                  </a:lnTo>
                  <a:lnTo>
                    <a:pt x="554" y="162"/>
                  </a:lnTo>
                  <a:lnTo>
                    <a:pt x="558" y="166"/>
                  </a:lnTo>
                  <a:lnTo>
                    <a:pt x="561" y="167"/>
                  </a:lnTo>
                  <a:lnTo>
                    <a:pt x="566" y="168"/>
                  </a:lnTo>
                  <a:lnTo>
                    <a:pt x="571" y="168"/>
                  </a:lnTo>
                  <a:lnTo>
                    <a:pt x="574" y="173"/>
                  </a:lnTo>
                  <a:lnTo>
                    <a:pt x="574" y="176"/>
                  </a:lnTo>
                  <a:lnTo>
                    <a:pt x="578" y="178"/>
                  </a:lnTo>
                  <a:lnTo>
                    <a:pt x="581" y="183"/>
                  </a:lnTo>
                  <a:lnTo>
                    <a:pt x="583" y="186"/>
                  </a:lnTo>
                  <a:lnTo>
                    <a:pt x="587" y="186"/>
                  </a:lnTo>
                  <a:lnTo>
                    <a:pt x="592" y="186"/>
                  </a:lnTo>
                  <a:lnTo>
                    <a:pt x="596" y="186"/>
                  </a:lnTo>
                  <a:lnTo>
                    <a:pt x="600" y="184"/>
                  </a:lnTo>
                  <a:lnTo>
                    <a:pt x="603" y="184"/>
                  </a:lnTo>
                  <a:lnTo>
                    <a:pt x="606" y="187"/>
                  </a:lnTo>
                  <a:lnTo>
                    <a:pt x="609" y="189"/>
                  </a:lnTo>
                  <a:lnTo>
                    <a:pt x="612" y="189"/>
                  </a:lnTo>
                  <a:lnTo>
                    <a:pt x="612" y="192"/>
                  </a:lnTo>
                  <a:lnTo>
                    <a:pt x="614" y="195"/>
                  </a:lnTo>
                  <a:lnTo>
                    <a:pt x="616" y="198"/>
                  </a:lnTo>
                  <a:lnTo>
                    <a:pt x="619" y="200"/>
                  </a:lnTo>
                  <a:lnTo>
                    <a:pt x="627" y="199"/>
                  </a:lnTo>
                  <a:lnTo>
                    <a:pt x="631" y="198"/>
                  </a:lnTo>
                  <a:lnTo>
                    <a:pt x="637" y="199"/>
                  </a:lnTo>
                  <a:lnTo>
                    <a:pt x="639" y="203"/>
                  </a:lnTo>
                  <a:lnTo>
                    <a:pt x="643" y="202"/>
                  </a:lnTo>
                  <a:lnTo>
                    <a:pt x="646" y="200"/>
                  </a:lnTo>
                  <a:lnTo>
                    <a:pt x="648" y="203"/>
                  </a:lnTo>
                  <a:lnTo>
                    <a:pt x="651" y="204"/>
                  </a:lnTo>
                  <a:lnTo>
                    <a:pt x="653" y="204"/>
                  </a:lnTo>
                  <a:lnTo>
                    <a:pt x="664" y="205"/>
                  </a:lnTo>
                  <a:lnTo>
                    <a:pt x="667" y="205"/>
                  </a:lnTo>
                  <a:lnTo>
                    <a:pt x="668" y="202"/>
                  </a:lnTo>
                  <a:lnTo>
                    <a:pt x="667" y="199"/>
                  </a:lnTo>
                  <a:lnTo>
                    <a:pt x="668" y="195"/>
                  </a:lnTo>
                  <a:lnTo>
                    <a:pt x="669" y="192"/>
                  </a:lnTo>
                  <a:lnTo>
                    <a:pt x="672" y="191"/>
                  </a:lnTo>
                  <a:lnTo>
                    <a:pt x="675" y="193"/>
                  </a:lnTo>
                  <a:lnTo>
                    <a:pt x="678" y="193"/>
                  </a:lnTo>
                  <a:lnTo>
                    <a:pt x="682" y="196"/>
                  </a:lnTo>
                  <a:lnTo>
                    <a:pt x="684" y="197"/>
                  </a:lnTo>
                  <a:lnTo>
                    <a:pt x="687" y="199"/>
                  </a:lnTo>
                  <a:lnTo>
                    <a:pt x="689" y="199"/>
                  </a:lnTo>
                  <a:lnTo>
                    <a:pt x="696" y="201"/>
                  </a:lnTo>
                  <a:lnTo>
                    <a:pt x="698" y="203"/>
                  </a:lnTo>
                  <a:lnTo>
                    <a:pt x="699" y="205"/>
                  </a:lnTo>
                  <a:lnTo>
                    <a:pt x="701" y="208"/>
                  </a:lnTo>
                  <a:lnTo>
                    <a:pt x="712" y="209"/>
                  </a:lnTo>
                  <a:lnTo>
                    <a:pt x="715" y="211"/>
                  </a:lnTo>
                  <a:lnTo>
                    <a:pt x="717" y="216"/>
                  </a:lnTo>
                  <a:lnTo>
                    <a:pt x="717" y="219"/>
                  </a:lnTo>
                  <a:lnTo>
                    <a:pt x="717" y="222"/>
                  </a:lnTo>
                  <a:lnTo>
                    <a:pt x="719" y="227"/>
                  </a:lnTo>
                  <a:lnTo>
                    <a:pt x="721" y="227"/>
                  </a:lnTo>
                  <a:lnTo>
                    <a:pt x="729" y="228"/>
                  </a:lnTo>
                  <a:lnTo>
                    <a:pt x="733" y="232"/>
                  </a:lnTo>
                  <a:lnTo>
                    <a:pt x="736" y="233"/>
                  </a:lnTo>
                  <a:lnTo>
                    <a:pt x="739" y="233"/>
                  </a:lnTo>
                  <a:lnTo>
                    <a:pt x="743" y="234"/>
                  </a:lnTo>
                  <a:lnTo>
                    <a:pt x="748" y="238"/>
                  </a:lnTo>
                  <a:lnTo>
                    <a:pt x="750" y="239"/>
                  </a:lnTo>
                  <a:lnTo>
                    <a:pt x="753" y="244"/>
                  </a:lnTo>
                  <a:lnTo>
                    <a:pt x="755" y="247"/>
                  </a:lnTo>
                  <a:lnTo>
                    <a:pt x="758" y="248"/>
                  </a:lnTo>
                  <a:lnTo>
                    <a:pt x="761" y="246"/>
                  </a:lnTo>
                  <a:lnTo>
                    <a:pt x="764" y="244"/>
                  </a:lnTo>
                  <a:lnTo>
                    <a:pt x="769" y="243"/>
                  </a:lnTo>
                  <a:lnTo>
                    <a:pt x="773" y="243"/>
                  </a:lnTo>
                  <a:lnTo>
                    <a:pt x="777" y="244"/>
                  </a:lnTo>
                  <a:lnTo>
                    <a:pt x="782" y="247"/>
                  </a:lnTo>
                  <a:lnTo>
                    <a:pt x="785" y="248"/>
                  </a:lnTo>
                  <a:lnTo>
                    <a:pt x="786" y="251"/>
                  </a:lnTo>
                  <a:lnTo>
                    <a:pt x="788" y="252"/>
                  </a:lnTo>
                  <a:lnTo>
                    <a:pt x="791" y="254"/>
                  </a:lnTo>
                  <a:lnTo>
                    <a:pt x="794" y="252"/>
                  </a:lnTo>
                  <a:lnTo>
                    <a:pt x="797" y="253"/>
                  </a:lnTo>
                  <a:lnTo>
                    <a:pt x="801" y="253"/>
                  </a:lnTo>
                  <a:lnTo>
                    <a:pt x="799" y="250"/>
                  </a:lnTo>
                  <a:lnTo>
                    <a:pt x="803" y="247"/>
                  </a:lnTo>
                  <a:lnTo>
                    <a:pt x="807" y="247"/>
                  </a:lnTo>
                  <a:lnTo>
                    <a:pt x="809" y="248"/>
                  </a:lnTo>
                  <a:lnTo>
                    <a:pt x="812" y="247"/>
                  </a:lnTo>
                  <a:lnTo>
                    <a:pt x="815" y="245"/>
                  </a:lnTo>
                  <a:lnTo>
                    <a:pt x="819" y="245"/>
                  </a:lnTo>
                  <a:lnTo>
                    <a:pt x="823" y="244"/>
                  </a:lnTo>
                  <a:lnTo>
                    <a:pt x="827" y="244"/>
                  </a:lnTo>
                  <a:lnTo>
                    <a:pt x="829" y="247"/>
                  </a:lnTo>
                  <a:lnTo>
                    <a:pt x="833" y="248"/>
                  </a:lnTo>
                  <a:lnTo>
                    <a:pt x="839" y="248"/>
                  </a:lnTo>
                  <a:lnTo>
                    <a:pt x="839" y="251"/>
                  </a:lnTo>
                  <a:lnTo>
                    <a:pt x="840" y="255"/>
                  </a:lnTo>
                  <a:lnTo>
                    <a:pt x="842" y="256"/>
                  </a:lnTo>
                  <a:lnTo>
                    <a:pt x="845" y="257"/>
                  </a:lnTo>
                  <a:lnTo>
                    <a:pt x="848" y="258"/>
                  </a:lnTo>
                  <a:lnTo>
                    <a:pt x="847" y="261"/>
                  </a:lnTo>
                  <a:lnTo>
                    <a:pt x="845" y="264"/>
                  </a:lnTo>
                  <a:lnTo>
                    <a:pt x="836" y="264"/>
                  </a:lnTo>
                  <a:lnTo>
                    <a:pt x="835" y="267"/>
                  </a:lnTo>
                  <a:lnTo>
                    <a:pt x="834" y="270"/>
                  </a:lnTo>
                  <a:lnTo>
                    <a:pt x="834" y="274"/>
                  </a:lnTo>
                  <a:lnTo>
                    <a:pt x="837" y="277"/>
                  </a:lnTo>
                  <a:lnTo>
                    <a:pt x="839" y="280"/>
                  </a:lnTo>
                  <a:lnTo>
                    <a:pt x="838" y="284"/>
                  </a:lnTo>
                  <a:lnTo>
                    <a:pt x="838" y="287"/>
                  </a:lnTo>
                  <a:lnTo>
                    <a:pt x="840" y="290"/>
                  </a:lnTo>
                  <a:lnTo>
                    <a:pt x="838" y="296"/>
                  </a:lnTo>
                  <a:lnTo>
                    <a:pt x="836" y="299"/>
                  </a:lnTo>
                  <a:lnTo>
                    <a:pt x="830" y="302"/>
                  </a:lnTo>
                  <a:lnTo>
                    <a:pt x="826" y="306"/>
                  </a:lnTo>
                  <a:lnTo>
                    <a:pt x="816" y="311"/>
                  </a:lnTo>
                  <a:lnTo>
                    <a:pt x="814" y="312"/>
                  </a:lnTo>
                  <a:lnTo>
                    <a:pt x="811" y="313"/>
                  </a:lnTo>
                  <a:lnTo>
                    <a:pt x="808" y="315"/>
                  </a:lnTo>
                  <a:lnTo>
                    <a:pt x="805" y="316"/>
                  </a:lnTo>
                  <a:lnTo>
                    <a:pt x="794" y="321"/>
                  </a:lnTo>
                  <a:lnTo>
                    <a:pt x="779" y="326"/>
                  </a:lnTo>
                  <a:lnTo>
                    <a:pt x="774" y="330"/>
                  </a:lnTo>
                  <a:lnTo>
                    <a:pt x="768" y="332"/>
                  </a:lnTo>
                  <a:lnTo>
                    <a:pt x="764" y="335"/>
                  </a:lnTo>
                  <a:lnTo>
                    <a:pt x="760" y="341"/>
                  </a:lnTo>
                  <a:lnTo>
                    <a:pt x="758" y="343"/>
                  </a:lnTo>
                  <a:lnTo>
                    <a:pt x="750" y="347"/>
                  </a:lnTo>
                  <a:lnTo>
                    <a:pt x="747" y="348"/>
                  </a:lnTo>
                  <a:lnTo>
                    <a:pt x="743" y="348"/>
                  </a:lnTo>
                  <a:lnTo>
                    <a:pt x="738" y="348"/>
                  </a:lnTo>
                  <a:lnTo>
                    <a:pt x="733" y="349"/>
                  </a:lnTo>
                  <a:lnTo>
                    <a:pt x="719" y="351"/>
                  </a:lnTo>
                  <a:lnTo>
                    <a:pt x="713" y="351"/>
                  </a:lnTo>
                  <a:lnTo>
                    <a:pt x="695" y="355"/>
                  </a:lnTo>
                  <a:lnTo>
                    <a:pt x="690" y="356"/>
                  </a:lnTo>
                  <a:lnTo>
                    <a:pt x="688" y="358"/>
                  </a:lnTo>
                  <a:lnTo>
                    <a:pt x="685" y="358"/>
                  </a:lnTo>
                  <a:lnTo>
                    <a:pt x="681" y="358"/>
                  </a:lnTo>
                  <a:lnTo>
                    <a:pt x="678" y="358"/>
                  </a:lnTo>
                  <a:lnTo>
                    <a:pt x="675" y="359"/>
                  </a:lnTo>
                  <a:lnTo>
                    <a:pt x="664" y="368"/>
                  </a:lnTo>
                  <a:lnTo>
                    <a:pt x="660" y="373"/>
                  </a:lnTo>
                  <a:lnTo>
                    <a:pt x="652" y="378"/>
                  </a:lnTo>
                  <a:lnTo>
                    <a:pt x="650" y="380"/>
                  </a:lnTo>
                  <a:lnTo>
                    <a:pt x="654" y="383"/>
                  </a:lnTo>
                  <a:lnTo>
                    <a:pt x="657" y="383"/>
                  </a:lnTo>
                  <a:lnTo>
                    <a:pt x="661" y="387"/>
                  </a:lnTo>
                  <a:lnTo>
                    <a:pt x="663" y="389"/>
                  </a:lnTo>
                  <a:lnTo>
                    <a:pt x="661" y="392"/>
                  </a:lnTo>
                  <a:lnTo>
                    <a:pt x="654" y="393"/>
                  </a:lnTo>
                  <a:lnTo>
                    <a:pt x="648" y="398"/>
                  </a:lnTo>
                  <a:lnTo>
                    <a:pt x="645" y="401"/>
                  </a:lnTo>
                  <a:lnTo>
                    <a:pt x="642" y="398"/>
                  </a:lnTo>
                  <a:lnTo>
                    <a:pt x="644" y="399"/>
                  </a:lnTo>
                  <a:lnTo>
                    <a:pt x="650" y="396"/>
                  </a:lnTo>
                  <a:lnTo>
                    <a:pt x="647" y="395"/>
                  </a:lnTo>
                  <a:lnTo>
                    <a:pt x="641" y="396"/>
                  </a:lnTo>
                  <a:lnTo>
                    <a:pt x="638" y="398"/>
                  </a:lnTo>
                  <a:lnTo>
                    <a:pt x="633" y="407"/>
                  </a:lnTo>
                  <a:lnTo>
                    <a:pt x="630" y="409"/>
                  </a:lnTo>
                  <a:lnTo>
                    <a:pt x="628" y="413"/>
                  </a:lnTo>
                  <a:lnTo>
                    <a:pt x="620" y="423"/>
                  </a:lnTo>
                  <a:lnTo>
                    <a:pt x="617" y="426"/>
                  </a:lnTo>
                  <a:lnTo>
                    <a:pt x="613" y="429"/>
                  </a:lnTo>
                  <a:lnTo>
                    <a:pt x="609" y="433"/>
                  </a:lnTo>
                  <a:lnTo>
                    <a:pt x="603" y="441"/>
                  </a:lnTo>
                  <a:lnTo>
                    <a:pt x="596" y="445"/>
                  </a:lnTo>
                  <a:lnTo>
                    <a:pt x="594" y="448"/>
                  </a:lnTo>
                  <a:lnTo>
                    <a:pt x="590" y="454"/>
                  </a:lnTo>
                  <a:lnTo>
                    <a:pt x="588" y="456"/>
                  </a:lnTo>
                  <a:lnTo>
                    <a:pt x="582" y="460"/>
                  </a:lnTo>
                  <a:lnTo>
                    <a:pt x="574" y="471"/>
                  </a:lnTo>
                  <a:lnTo>
                    <a:pt x="573" y="475"/>
                  </a:lnTo>
                  <a:lnTo>
                    <a:pt x="571" y="477"/>
                  </a:lnTo>
                  <a:lnTo>
                    <a:pt x="568" y="480"/>
                  </a:lnTo>
                  <a:lnTo>
                    <a:pt x="566" y="483"/>
                  </a:lnTo>
                  <a:lnTo>
                    <a:pt x="563" y="487"/>
                  </a:lnTo>
                  <a:lnTo>
                    <a:pt x="561" y="492"/>
                  </a:lnTo>
                  <a:lnTo>
                    <a:pt x="561" y="496"/>
                  </a:lnTo>
                  <a:lnTo>
                    <a:pt x="561" y="501"/>
                  </a:lnTo>
                  <a:lnTo>
                    <a:pt x="562" y="508"/>
                  </a:lnTo>
                  <a:lnTo>
                    <a:pt x="564" y="518"/>
                  </a:lnTo>
                  <a:lnTo>
                    <a:pt x="565" y="522"/>
                  </a:lnTo>
                  <a:lnTo>
                    <a:pt x="564" y="525"/>
                  </a:lnTo>
                  <a:lnTo>
                    <a:pt x="565" y="529"/>
                  </a:lnTo>
                  <a:lnTo>
                    <a:pt x="566" y="534"/>
                  </a:lnTo>
                  <a:lnTo>
                    <a:pt x="569" y="538"/>
                  </a:lnTo>
                  <a:lnTo>
                    <a:pt x="571" y="543"/>
                  </a:lnTo>
                  <a:lnTo>
                    <a:pt x="574" y="547"/>
                  </a:lnTo>
                  <a:lnTo>
                    <a:pt x="576" y="550"/>
                  </a:lnTo>
                  <a:lnTo>
                    <a:pt x="580" y="552"/>
                  </a:lnTo>
                  <a:lnTo>
                    <a:pt x="583" y="553"/>
                  </a:lnTo>
                  <a:lnTo>
                    <a:pt x="587" y="554"/>
                  </a:lnTo>
                  <a:lnTo>
                    <a:pt x="590" y="557"/>
                  </a:lnTo>
                  <a:lnTo>
                    <a:pt x="592" y="559"/>
                  </a:lnTo>
                  <a:lnTo>
                    <a:pt x="593" y="563"/>
                  </a:lnTo>
                  <a:lnTo>
                    <a:pt x="593" y="566"/>
                  </a:lnTo>
                  <a:lnTo>
                    <a:pt x="590" y="566"/>
                  </a:lnTo>
                  <a:lnTo>
                    <a:pt x="587" y="570"/>
                  </a:lnTo>
                  <a:lnTo>
                    <a:pt x="583" y="571"/>
                  </a:lnTo>
                  <a:lnTo>
                    <a:pt x="581" y="575"/>
                  </a:lnTo>
                  <a:lnTo>
                    <a:pt x="577" y="575"/>
                  </a:lnTo>
                  <a:lnTo>
                    <a:pt x="574" y="575"/>
                  </a:lnTo>
                  <a:lnTo>
                    <a:pt x="571" y="577"/>
                  </a:lnTo>
                  <a:lnTo>
                    <a:pt x="570" y="579"/>
                  </a:lnTo>
                  <a:lnTo>
                    <a:pt x="567" y="582"/>
                  </a:lnTo>
                  <a:lnTo>
                    <a:pt x="564" y="582"/>
                  </a:lnTo>
                  <a:lnTo>
                    <a:pt x="561" y="582"/>
                  </a:lnTo>
                  <a:lnTo>
                    <a:pt x="557" y="584"/>
                  </a:lnTo>
                  <a:lnTo>
                    <a:pt x="550" y="586"/>
                  </a:lnTo>
                  <a:lnTo>
                    <a:pt x="544" y="590"/>
                  </a:lnTo>
                  <a:lnTo>
                    <a:pt x="543" y="593"/>
                  </a:lnTo>
                  <a:lnTo>
                    <a:pt x="540" y="594"/>
                  </a:lnTo>
                  <a:lnTo>
                    <a:pt x="535" y="596"/>
                  </a:lnTo>
                  <a:lnTo>
                    <a:pt x="534" y="599"/>
                  </a:lnTo>
                  <a:lnTo>
                    <a:pt x="533" y="607"/>
                  </a:lnTo>
                  <a:lnTo>
                    <a:pt x="528" y="608"/>
                  </a:lnTo>
                  <a:lnTo>
                    <a:pt x="525" y="609"/>
                  </a:lnTo>
                  <a:lnTo>
                    <a:pt x="523" y="611"/>
                  </a:lnTo>
                  <a:lnTo>
                    <a:pt x="522" y="614"/>
                  </a:lnTo>
                  <a:lnTo>
                    <a:pt x="521" y="618"/>
                  </a:lnTo>
                  <a:lnTo>
                    <a:pt x="521" y="624"/>
                  </a:lnTo>
                  <a:lnTo>
                    <a:pt x="519" y="627"/>
                  </a:lnTo>
                  <a:lnTo>
                    <a:pt x="516" y="630"/>
                  </a:lnTo>
                  <a:lnTo>
                    <a:pt x="512" y="637"/>
                  </a:lnTo>
                  <a:lnTo>
                    <a:pt x="511" y="643"/>
                  </a:lnTo>
                  <a:lnTo>
                    <a:pt x="507" y="645"/>
                  </a:lnTo>
                  <a:lnTo>
                    <a:pt x="503" y="647"/>
                  </a:lnTo>
                  <a:lnTo>
                    <a:pt x="505" y="654"/>
                  </a:lnTo>
                  <a:lnTo>
                    <a:pt x="508" y="656"/>
                  </a:lnTo>
                  <a:lnTo>
                    <a:pt x="511" y="658"/>
                  </a:lnTo>
                  <a:lnTo>
                    <a:pt x="511" y="661"/>
                  </a:lnTo>
                  <a:lnTo>
                    <a:pt x="508" y="661"/>
                  </a:lnTo>
                  <a:lnTo>
                    <a:pt x="505" y="662"/>
                  </a:lnTo>
                  <a:lnTo>
                    <a:pt x="500" y="662"/>
                  </a:lnTo>
                  <a:lnTo>
                    <a:pt x="496" y="663"/>
                  </a:lnTo>
                  <a:lnTo>
                    <a:pt x="493" y="661"/>
                  </a:lnTo>
                  <a:lnTo>
                    <a:pt x="486" y="659"/>
                  </a:lnTo>
                  <a:lnTo>
                    <a:pt x="482" y="660"/>
                  </a:lnTo>
                  <a:lnTo>
                    <a:pt x="478" y="661"/>
                  </a:lnTo>
                  <a:lnTo>
                    <a:pt x="474" y="658"/>
                  </a:lnTo>
                  <a:lnTo>
                    <a:pt x="469" y="659"/>
                  </a:lnTo>
                  <a:lnTo>
                    <a:pt x="466" y="658"/>
                  </a:lnTo>
                  <a:lnTo>
                    <a:pt x="459" y="662"/>
                  </a:lnTo>
                  <a:lnTo>
                    <a:pt x="457" y="663"/>
                  </a:lnTo>
                  <a:lnTo>
                    <a:pt x="453" y="667"/>
                  </a:lnTo>
                  <a:lnTo>
                    <a:pt x="450" y="668"/>
                  </a:lnTo>
                  <a:lnTo>
                    <a:pt x="447" y="669"/>
                  </a:lnTo>
                  <a:lnTo>
                    <a:pt x="443" y="670"/>
                  </a:lnTo>
                  <a:lnTo>
                    <a:pt x="438" y="672"/>
                  </a:lnTo>
                  <a:lnTo>
                    <a:pt x="435" y="676"/>
                  </a:lnTo>
                  <a:lnTo>
                    <a:pt x="433" y="679"/>
                  </a:lnTo>
                  <a:lnTo>
                    <a:pt x="428" y="682"/>
                  </a:lnTo>
                  <a:lnTo>
                    <a:pt x="426" y="685"/>
                  </a:lnTo>
                  <a:lnTo>
                    <a:pt x="424" y="688"/>
                  </a:lnTo>
                  <a:lnTo>
                    <a:pt x="423" y="691"/>
                  </a:lnTo>
                  <a:lnTo>
                    <a:pt x="421" y="696"/>
                  </a:lnTo>
                  <a:lnTo>
                    <a:pt x="418" y="701"/>
                  </a:lnTo>
                  <a:lnTo>
                    <a:pt x="416" y="706"/>
                  </a:lnTo>
                  <a:lnTo>
                    <a:pt x="416" y="709"/>
                  </a:lnTo>
                  <a:lnTo>
                    <a:pt x="413" y="709"/>
                  </a:lnTo>
                  <a:lnTo>
                    <a:pt x="409" y="711"/>
                  </a:lnTo>
                  <a:lnTo>
                    <a:pt x="406" y="716"/>
                  </a:lnTo>
                  <a:lnTo>
                    <a:pt x="403" y="719"/>
                  </a:lnTo>
                  <a:lnTo>
                    <a:pt x="401" y="722"/>
                  </a:lnTo>
                  <a:lnTo>
                    <a:pt x="398" y="724"/>
                  </a:lnTo>
                  <a:lnTo>
                    <a:pt x="395" y="725"/>
                  </a:lnTo>
                  <a:lnTo>
                    <a:pt x="391" y="724"/>
                  </a:lnTo>
                  <a:lnTo>
                    <a:pt x="388" y="718"/>
                  </a:lnTo>
                  <a:lnTo>
                    <a:pt x="384" y="714"/>
                  </a:lnTo>
                  <a:lnTo>
                    <a:pt x="381" y="713"/>
                  </a:lnTo>
                  <a:lnTo>
                    <a:pt x="377" y="714"/>
                  </a:lnTo>
                  <a:lnTo>
                    <a:pt x="373" y="712"/>
                  </a:lnTo>
                  <a:lnTo>
                    <a:pt x="364" y="712"/>
                  </a:lnTo>
                  <a:lnTo>
                    <a:pt x="361" y="715"/>
                  </a:lnTo>
                  <a:lnTo>
                    <a:pt x="359" y="719"/>
                  </a:lnTo>
                  <a:lnTo>
                    <a:pt x="355" y="721"/>
                  </a:lnTo>
                  <a:lnTo>
                    <a:pt x="351" y="722"/>
                  </a:lnTo>
                  <a:lnTo>
                    <a:pt x="348" y="721"/>
                  </a:lnTo>
                  <a:lnTo>
                    <a:pt x="346" y="719"/>
                  </a:lnTo>
                  <a:lnTo>
                    <a:pt x="343" y="719"/>
                  </a:lnTo>
                  <a:lnTo>
                    <a:pt x="340" y="716"/>
                  </a:lnTo>
                  <a:lnTo>
                    <a:pt x="337" y="714"/>
                  </a:lnTo>
                  <a:lnTo>
                    <a:pt x="334" y="714"/>
                  </a:lnTo>
                  <a:lnTo>
                    <a:pt x="315" y="709"/>
                  </a:lnTo>
                  <a:lnTo>
                    <a:pt x="308" y="709"/>
                  </a:lnTo>
                  <a:lnTo>
                    <a:pt x="304" y="711"/>
                  </a:lnTo>
                  <a:lnTo>
                    <a:pt x="300" y="712"/>
                  </a:lnTo>
                  <a:lnTo>
                    <a:pt x="298" y="711"/>
                  </a:lnTo>
                  <a:lnTo>
                    <a:pt x="286" y="706"/>
                  </a:lnTo>
                  <a:lnTo>
                    <a:pt x="280" y="705"/>
                  </a:lnTo>
                  <a:lnTo>
                    <a:pt x="277" y="705"/>
                  </a:lnTo>
                  <a:lnTo>
                    <a:pt x="271" y="701"/>
                  </a:lnTo>
                  <a:lnTo>
                    <a:pt x="268" y="700"/>
                  </a:lnTo>
                  <a:lnTo>
                    <a:pt x="261" y="701"/>
                  </a:lnTo>
                  <a:lnTo>
                    <a:pt x="254" y="699"/>
                  </a:lnTo>
                  <a:lnTo>
                    <a:pt x="243" y="700"/>
                  </a:lnTo>
                  <a:lnTo>
                    <a:pt x="228" y="696"/>
                  </a:lnTo>
                  <a:lnTo>
                    <a:pt x="222" y="700"/>
                  </a:lnTo>
                  <a:lnTo>
                    <a:pt x="219" y="704"/>
                  </a:lnTo>
                  <a:lnTo>
                    <a:pt x="208" y="710"/>
                  </a:lnTo>
                  <a:lnTo>
                    <a:pt x="206" y="712"/>
                  </a:lnTo>
                  <a:lnTo>
                    <a:pt x="203" y="713"/>
                  </a:lnTo>
                  <a:lnTo>
                    <a:pt x="200" y="713"/>
                  </a:lnTo>
                  <a:lnTo>
                    <a:pt x="197" y="713"/>
                  </a:lnTo>
                  <a:lnTo>
                    <a:pt x="188" y="709"/>
                  </a:lnTo>
                  <a:lnTo>
                    <a:pt x="185" y="709"/>
                  </a:lnTo>
                  <a:lnTo>
                    <a:pt x="179" y="711"/>
                  </a:lnTo>
                  <a:lnTo>
                    <a:pt x="174" y="711"/>
                  </a:lnTo>
                  <a:lnTo>
                    <a:pt x="170" y="713"/>
                  </a:lnTo>
                  <a:lnTo>
                    <a:pt x="166" y="713"/>
                  </a:lnTo>
                  <a:lnTo>
                    <a:pt x="163" y="714"/>
                  </a:lnTo>
                  <a:lnTo>
                    <a:pt x="160" y="717"/>
                  </a:lnTo>
                  <a:lnTo>
                    <a:pt x="157" y="722"/>
                  </a:lnTo>
                  <a:lnTo>
                    <a:pt x="154" y="724"/>
                  </a:lnTo>
                  <a:lnTo>
                    <a:pt x="153" y="726"/>
                  </a:lnTo>
                  <a:lnTo>
                    <a:pt x="148" y="731"/>
                  </a:lnTo>
                  <a:lnTo>
                    <a:pt x="146" y="736"/>
                  </a:lnTo>
                  <a:lnTo>
                    <a:pt x="143" y="733"/>
                  </a:lnTo>
                  <a:lnTo>
                    <a:pt x="140" y="731"/>
                  </a:lnTo>
                  <a:lnTo>
                    <a:pt x="139" y="734"/>
                  </a:lnTo>
                  <a:lnTo>
                    <a:pt x="138" y="737"/>
                  </a:lnTo>
                  <a:lnTo>
                    <a:pt x="138" y="741"/>
                  </a:lnTo>
                  <a:lnTo>
                    <a:pt x="128" y="743"/>
                  </a:lnTo>
                  <a:lnTo>
                    <a:pt x="123" y="740"/>
                  </a:lnTo>
                  <a:lnTo>
                    <a:pt x="120" y="738"/>
                  </a:lnTo>
                  <a:lnTo>
                    <a:pt x="117" y="737"/>
                  </a:lnTo>
                  <a:lnTo>
                    <a:pt x="115" y="735"/>
                  </a:lnTo>
                  <a:lnTo>
                    <a:pt x="112" y="734"/>
                  </a:lnTo>
                  <a:lnTo>
                    <a:pt x="110" y="730"/>
                  </a:lnTo>
                  <a:lnTo>
                    <a:pt x="106" y="724"/>
                  </a:lnTo>
                  <a:lnTo>
                    <a:pt x="103" y="723"/>
                  </a:lnTo>
                  <a:lnTo>
                    <a:pt x="100" y="722"/>
                  </a:lnTo>
                  <a:lnTo>
                    <a:pt x="97" y="721"/>
                  </a:lnTo>
                  <a:lnTo>
                    <a:pt x="94" y="714"/>
                  </a:lnTo>
                  <a:lnTo>
                    <a:pt x="93" y="711"/>
                  </a:lnTo>
                  <a:lnTo>
                    <a:pt x="90" y="708"/>
                  </a:lnTo>
                  <a:lnTo>
                    <a:pt x="90" y="705"/>
                  </a:lnTo>
                  <a:lnTo>
                    <a:pt x="90" y="701"/>
                  </a:lnTo>
                  <a:lnTo>
                    <a:pt x="88" y="698"/>
                  </a:lnTo>
                  <a:lnTo>
                    <a:pt x="87" y="693"/>
                  </a:lnTo>
                  <a:lnTo>
                    <a:pt x="86" y="690"/>
                  </a:lnTo>
                  <a:lnTo>
                    <a:pt x="85" y="687"/>
                  </a:lnTo>
                  <a:lnTo>
                    <a:pt x="88" y="691"/>
                  </a:lnTo>
                  <a:lnTo>
                    <a:pt x="92" y="688"/>
                  </a:lnTo>
                  <a:lnTo>
                    <a:pt x="89" y="688"/>
                  </a:lnTo>
                  <a:lnTo>
                    <a:pt x="90" y="683"/>
                  </a:lnTo>
                  <a:lnTo>
                    <a:pt x="87" y="678"/>
                  </a:lnTo>
                  <a:lnTo>
                    <a:pt x="81" y="676"/>
                  </a:lnTo>
                  <a:lnTo>
                    <a:pt x="79" y="671"/>
                  </a:lnTo>
                  <a:lnTo>
                    <a:pt x="77" y="667"/>
                  </a:lnTo>
                  <a:lnTo>
                    <a:pt x="77" y="663"/>
                  </a:lnTo>
                  <a:lnTo>
                    <a:pt x="81" y="662"/>
                  </a:lnTo>
                  <a:lnTo>
                    <a:pt x="84" y="662"/>
                  </a:lnTo>
                  <a:lnTo>
                    <a:pt x="87" y="659"/>
                  </a:lnTo>
                  <a:lnTo>
                    <a:pt x="87" y="655"/>
                  </a:lnTo>
                  <a:lnTo>
                    <a:pt x="90" y="651"/>
                  </a:lnTo>
                  <a:lnTo>
                    <a:pt x="96" y="653"/>
                  </a:lnTo>
                  <a:lnTo>
                    <a:pt x="99" y="651"/>
                  </a:lnTo>
                  <a:lnTo>
                    <a:pt x="95" y="652"/>
                  </a:lnTo>
                  <a:lnTo>
                    <a:pt x="92" y="650"/>
                  </a:lnTo>
                  <a:lnTo>
                    <a:pt x="89" y="651"/>
                  </a:lnTo>
                  <a:lnTo>
                    <a:pt x="86" y="653"/>
                  </a:lnTo>
                  <a:lnTo>
                    <a:pt x="86" y="659"/>
                  </a:lnTo>
                  <a:lnTo>
                    <a:pt x="83" y="659"/>
                  </a:lnTo>
                  <a:lnTo>
                    <a:pt x="81" y="656"/>
                  </a:lnTo>
                  <a:lnTo>
                    <a:pt x="80" y="649"/>
                  </a:lnTo>
                  <a:lnTo>
                    <a:pt x="79" y="646"/>
                  </a:lnTo>
                  <a:lnTo>
                    <a:pt x="61" y="626"/>
                  </a:lnTo>
                  <a:lnTo>
                    <a:pt x="58" y="624"/>
                  </a:lnTo>
                  <a:lnTo>
                    <a:pt x="54" y="620"/>
                  </a:lnTo>
                  <a:lnTo>
                    <a:pt x="51" y="618"/>
                  </a:lnTo>
                  <a:lnTo>
                    <a:pt x="50" y="613"/>
                  </a:lnTo>
                  <a:lnTo>
                    <a:pt x="55" y="608"/>
                  </a:lnTo>
                  <a:lnTo>
                    <a:pt x="52" y="610"/>
                  </a:lnTo>
                  <a:lnTo>
                    <a:pt x="48" y="611"/>
                  </a:lnTo>
                  <a:lnTo>
                    <a:pt x="49" y="614"/>
                  </a:lnTo>
                  <a:lnTo>
                    <a:pt x="49" y="617"/>
                  </a:lnTo>
                  <a:lnTo>
                    <a:pt x="42" y="612"/>
                  </a:lnTo>
                  <a:lnTo>
                    <a:pt x="34" y="609"/>
                  </a:lnTo>
                  <a:lnTo>
                    <a:pt x="37" y="610"/>
                  </a:lnTo>
                  <a:lnTo>
                    <a:pt x="21" y="608"/>
                  </a:lnTo>
                  <a:lnTo>
                    <a:pt x="16" y="609"/>
                  </a:lnTo>
                  <a:lnTo>
                    <a:pt x="14" y="603"/>
                  </a:lnTo>
                  <a:lnTo>
                    <a:pt x="15" y="599"/>
                  </a:lnTo>
                  <a:lnTo>
                    <a:pt x="15" y="596"/>
                  </a:lnTo>
                  <a:lnTo>
                    <a:pt x="16" y="589"/>
                  </a:lnTo>
                  <a:lnTo>
                    <a:pt x="15" y="586"/>
                  </a:lnTo>
                  <a:lnTo>
                    <a:pt x="16" y="583"/>
                  </a:lnTo>
                  <a:lnTo>
                    <a:pt x="15" y="579"/>
                  </a:lnTo>
                  <a:lnTo>
                    <a:pt x="13" y="575"/>
                  </a:lnTo>
                  <a:lnTo>
                    <a:pt x="13" y="571"/>
                  </a:lnTo>
                  <a:lnTo>
                    <a:pt x="15" y="569"/>
                  </a:lnTo>
                  <a:lnTo>
                    <a:pt x="18" y="566"/>
                  </a:lnTo>
                  <a:lnTo>
                    <a:pt x="21" y="560"/>
                  </a:lnTo>
                  <a:lnTo>
                    <a:pt x="22" y="557"/>
                  </a:lnTo>
                  <a:lnTo>
                    <a:pt x="31" y="552"/>
                  </a:lnTo>
                  <a:lnTo>
                    <a:pt x="34" y="549"/>
                  </a:lnTo>
                  <a:lnTo>
                    <a:pt x="35" y="546"/>
                  </a:lnTo>
                  <a:lnTo>
                    <a:pt x="38" y="542"/>
                  </a:lnTo>
                  <a:lnTo>
                    <a:pt x="39" y="539"/>
                  </a:lnTo>
                  <a:lnTo>
                    <a:pt x="42" y="538"/>
                  </a:lnTo>
                  <a:lnTo>
                    <a:pt x="44" y="538"/>
                  </a:lnTo>
                  <a:lnTo>
                    <a:pt x="47" y="538"/>
                  </a:lnTo>
                  <a:lnTo>
                    <a:pt x="50" y="535"/>
                  </a:lnTo>
                  <a:lnTo>
                    <a:pt x="56" y="538"/>
                  </a:lnTo>
                  <a:lnTo>
                    <a:pt x="59" y="535"/>
                  </a:lnTo>
                  <a:lnTo>
                    <a:pt x="60" y="532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6" y="524"/>
                  </a:lnTo>
                  <a:lnTo>
                    <a:pt x="63" y="522"/>
                  </a:lnTo>
                  <a:lnTo>
                    <a:pt x="59" y="523"/>
                  </a:lnTo>
                  <a:lnTo>
                    <a:pt x="56" y="523"/>
                  </a:lnTo>
                  <a:lnTo>
                    <a:pt x="53" y="521"/>
                  </a:lnTo>
                  <a:lnTo>
                    <a:pt x="52" y="513"/>
                  </a:lnTo>
                  <a:lnTo>
                    <a:pt x="50" y="509"/>
                  </a:lnTo>
                  <a:lnTo>
                    <a:pt x="44" y="496"/>
                  </a:lnTo>
                  <a:lnTo>
                    <a:pt x="41" y="494"/>
                  </a:lnTo>
                  <a:lnTo>
                    <a:pt x="44" y="491"/>
                  </a:lnTo>
                  <a:lnTo>
                    <a:pt x="46" y="484"/>
                  </a:lnTo>
                  <a:lnTo>
                    <a:pt x="50" y="481"/>
                  </a:lnTo>
                  <a:lnTo>
                    <a:pt x="50" y="478"/>
                  </a:lnTo>
                  <a:lnTo>
                    <a:pt x="51" y="474"/>
                  </a:lnTo>
                  <a:lnTo>
                    <a:pt x="52" y="471"/>
                  </a:lnTo>
                  <a:lnTo>
                    <a:pt x="58" y="466"/>
                  </a:lnTo>
                  <a:lnTo>
                    <a:pt x="62" y="465"/>
                  </a:lnTo>
                  <a:lnTo>
                    <a:pt x="66" y="464"/>
                  </a:lnTo>
                  <a:lnTo>
                    <a:pt x="70" y="462"/>
                  </a:lnTo>
                  <a:lnTo>
                    <a:pt x="71" y="459"/>
                  </a:lnTo>
                  <a:lnTo>
                    <a:pt x="72" y="456"/>
                  </a:lnTo>
                  <a:lnTo>
                    <a:pt x="79" y="451"/>
                  </a:lnTo>
                  <a:lnTo>
                    <a:pt x="80" y="448"/>
                  </a:lnTo>
                  <a:lnTo>
                    <a:pt x="80" y="444"/>
                  </a:lnTo>
                  <a:lnTo>
                    <a:pt x="79" y="441"/>
                  </a:lnTo>
                  <a:lnTo>
                    <a:pt x="74" y="438"/>
                  </a:lnTo>
                  <a:lnTo>
                    <a:pt x="71" y="439"/>
                  </a:lnTo>
                  <a:lnTo>
                    <a:pt x="68" y="438"/>
                  </a:lnTo>
                  <a:lnTo>
                    <a:pt x="68" y="435"/>
                  </a:lnTo>
                  <a:lnTo>
                    <a:pt x="68" y="432"/>
                  </a:lnTo>
                  <a:lnTo>
                    <a:pt x="65" y="429"/>
                  </a:lnTo>
                  <a:lnTo>
                    <a:pt x="63" y="426"/>
                  </a:lnTo>
                  <a:lnTo>
                    <a:pt x="63" y="422"/>
                  </a:lnTo>
                  <a:lnTo>
                    <a:pt x="62" y="415"/>
                  </a:lnTo>
                  <a:lnTo>
                    <a:pt x="61" y="411"/>
                  </a:lnTo>
                  <a:lnTo>
                    <a:pt x="62" y="408"/>
                  </a:lnTo>
                  <a:lnTo>
                    <a:pt x="63" y="405"/>
                  </a:lnTo>
                  <a:lnTo>
                    <a:pt x="63" y="402"/>
                  </a:lnTo>
                  <a:lnTo>
                    <a:pt x="60" y="400"/>
                  </a:lnTo>
                  <a:lnTo>
                    <a:pt x="58" y="398"/>
                  </a:lnTo>
                  <a:lnTo>
                    <a:pt x="58" y="395"/>
                  </a:lnTo>
                  <a:lnTo>
                    <a:pt x="55" y="392"/>
                  </a:lnTo>
                  <a:lnTo>
                    <a:pt x="53" y="389"/>
                  </a:lnTo>
                  <a:lnTo>
                    <a:pt x="51" y="380"/>
                  </a:lnTo>
                  <a:lnTo>
                    <a:pt x="66" y="383"/>
                  </a:lnTo>
                  <a:lnTo>
                    <a:pt x="69" y="383"/>
                  </a:lnTo>
                  <a:lnTo>
                    <a:pt x="72" y="384"/>
                  </a:lnTo>
                  <a:lnTo>
                    <a:pt x="75" y="385"/>
                  </a:lnTo>
                  <a:lnTo>
                    <a:pt x="88" y="386"/>
                  </a:lnTo>
                  <a:lnTo>
                    <a:pt x="91" y="384"/>
                  </a:lnTo>
                  <a:lnTo>
                    <a:pt x="92" y="380"/>
                  </a:lnTo>
                  <a:lnTo>
                    <a:pt x="93" y="377"/>
                  </a:lnTo>
                  <a:lnTo>
                    <a:pt x="96" y="375"/>
                  </a:lnTo>
                  <a:lnTo>
                    <a:pt x="99" y="373"/>
                  </a:lnTo>
                  <a:lnTo>
                    <a:pt x="100" y="370"/>
                  </a:lnTo>
                  <a:lnTo>
                    <a:pt x="101" y="367"/>
                  </a:lnTo>
                  <a:lnTo>
                    <a:pt x="102" y="364"/>
                  </a:lnTo>
                  <a:lnTo>
                    <a:pt x="103" y="361"/>
                  </a:lnTo>
                  <a:lnTo>
                    <a:pt x="103" y="354"/>
                  </a:lnTo>
                  <a:lnTo>
                    <a:pt x="101" y="350"/>
                  </a:lnTo>
                  <a:lnTo>
                    <a:pt x="98" y="348"/>
                  </a:lnTo>
                  <a:lnTo>
                    <a:pt x="97" y="343"/>
                  </a:lnTo>
                  <a:lnTo>
                    <a:pt x="99" y="338"/>
                  </a:lnTo>
                  <a:lnTo>
                    <a:pt x="104" y="336"/>
                  </a:lnTo>
                  <a:lnTo>
                    <a:pt x="107" y="337"/>
                  </a:lnTo>
                  <a:lnTo>
                    <a:pt x="110" y="336"/>
                  </a:lnTo>
                  <a:lnTo>
                    <a:pt x="111" y="334"/>
                  </a:lnTo>
                  <a:lnTo>
                    <a:pt x="115" y="332"/>
                  </a:lnTo>
                  <a:lnTo>
                    <a:pt x="117" y="329"/>
                  </a:lnTo>
                  <a:lnTo>
                    <a:pt x="114" y="324"/>
                  </a:lnTo>
                  <a:lnTo>
                    <a:pt x="114" y="321"/>
                  </a:lnTo>
                  <a:lnTo>
                    <a:pt x="116" y="318"/>
                  </a:lnTo>
                  <a:lnTo>
                    <a:pt x="119" y="315"/>
                  </a:lnTo>
                  <a:lnTo>
                    <a:pt x="118" y="312"/>
                  </a:lnTo>
                  <a:lnTo>
                    <a:pt x="118" y="308"/>
                  </a:lnTo>
                  <a:lnTo>
                    <a:pt x="120" y="304"/>
                  </a:lnTo>
                  <a:lnTo>
                    <a:pt x="121" y="302"/>
                  </a:lnTo>
                  <a:lnTo>
                    <a:pt x="122" y="297"/>
                  </a:lnTo>
                  <a:lnTo>
                    <a:pt x="121" y="294"/>
                  </a:lnTo>
                  <a:lnTo>
                    <a:pt x="122" y="290"/>
                  </a:lnTo>
                  <a:lnTo>
                    <a:pt x="123" y="287"/>
                  </a:lnTo>
                  <a:lnTo>
                    <a:pt x="123" y="284"/>
                  </a:lnTo>
                  <a:lnTo>
                    <a:pt x="125" y="282"/>
                  </a:lnTo>
                  <a:lnTo>
                    <a:pt x="123" y="278"/>
                  </a:lnTo>
                  <a:lnTo>
                    <a:pt x="122" y="274"/>
                  </a:lnTo>
                  <a:lnTo>
                    <a:pt x="120" y="269"/>
                  </a:lnTo>
                  <a:lnTo>
                    <a:pt x="120" y="266"/>
                  </a:lnTo>
                  <a:lnTo>
                    <a:pt x="127" y="265"/>
                  </a:lnTo>
                  <a:lnTo>
                    <a:pt x="130" y="265"/>
                  </a:lnTo>
                  <a:lnTo>
                    <a:pt x="133" y="261"/>
                  </a:lnTo>
                  <a:lnTo>
                    <a:pt x="134" y="257"/>
                  </a:lnTo>
                  <a:lnTo>
                    <a:pt x="139" y="254"/>
                  </a:lnTo>
                  <a:lnTo>
                    <a:pt x="143" y="249"/>
                  </a:lnTo>
                  <a:lnTo>
                    <a:pt x="150" y="250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3"/>
                  </a:lnTo>
                  <a:lnTo>
                    <a:pt x="168" y="240"/>
                  </a:lnTo>
                  <a:lnTo>
                    <a:pt x="173" y="236"/>
                  </a:lnTo>
                  <a:lnTo>
                    <a:pt x="174" y="234"/>
                  </a:lnTo>
                  <a:lnTo>
                    <a:pt x="181" y="228"/>
                  </a:lnTo>
                  <a:lnTo>
                    <a:pt x="177" y="221"/>
                  </a:lnTo>
                  <a:lnTo>
                    <a:pt x="174" y="218"/>
                  </a:lnTo>
                  <a:lnTo>
                    <a:pt x="171" y="216"/>
                  </a:lnTo>
                  <a:lnTo>
                    <a:pt x="166" y="214"/>
                  </a:lnTo>
                  <a:lnTo>
                    <a:pt x="163" y="215"/>
                  </a:lnTo>
                  <a:lnTo>
                    <a:pt x="160" y="214"/>
                  </a:lnTo>
                  <a:lnTo>
                    <a:pt x="159" y="211"/>
                  </a:lnTo>
                  <a:lnTo>
                    <a:pt x="159" y="207"/>
                  </a:lnTo>
                  <a:lnTo>
                    <a:pt x="160" y="204"/>
                  </a:lnTo>
                  <a:lnTo>
                    <a:pt x="163" y="197"/>
                  </a:lnTo>
                  <a:lnTo>
                    <a:pt x="161" y="193"/>
                  </a:lnTo>
                  <a:lnTo>
                    <a:pt x="163" y="190"/>
                  </a:lnTo>
                  <a:lnTo>
                    <a:pt x="162" y="187"/>
                  </a:lnTo>
                  <a:lnTo>
                    <a:pt x="159" y="188"/>
                  </a:lnTo>
                  <a:lnTo>
                    <a:pt x="152" y="187"/>
                  </a:lnTo>
                  <a:lnTo>
                    <a:pt x="148" y="181"/>
                  </a:lnTo>
                  <a:lnTo>
                    <a:pt x="145" y="183"/>
                  </a:lnTo>
                  <a:lnTo>
                    <a:pt x="139" y="183"/>
                  </a:lnTo>
                  <a:lnTo>
                    <a:pt x="135" y="181"/>
                  </a:lnTo>
                  <a:lnTo>
                    <a:pt x="132" y="180"/>
                  </a:lnTo>
                  <a:lnTo>
                    <a:pt x="128" y="179"/>
                  </a:lnTo>
                  <a:lnTo>
                    <a:pt x="124" y="175"/>
                  </a:lnTo>
                  <a:lnTo>
                    <a:pt x="121" y="176"/>
                  </a:lnTo>
                  <a:lnTo>
                    <a:pt x="120" y="181"/>
                  </a:lnTo>
                  <a:lnTo>
                    <a:pt x="117" y="184"/>
                  </a:lnTo>
                  <a:lnTo>
                    <a:pt x="110" y="185"/>
                  </a:lnTo>
                  <a:lnTo>
                    <a:pt x="106" y="185"/>
                  </a:lnTo>
                  <a:lnTo>
                    <a:pt x="102" y="186"/>
                  </a:lnTo>
                  <a:lnTo>
                    <a:pt x="100" y="182"/>
                  </a:lnTo>
                  <a:lnTo>
                    <a:pt x="98" y="181"/>
                  </a:lnTo>
                  <a:lnTo>
                    <a:pt x="94" y="183"/>
                  </a:lnTo>
                  <a:lnTo>
                    <a:pt x="91" y="183"/>
                  </a:lnTo>
                  <a:lnTo>
                    <a:pt x="91" y="178"/>
                  </a:lnTo>
                  <a:lnTo>
                    <a:pt x="88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77" y="175"/>
                  </a:lnTo>
                  <a:lnTo>
                    <a:pt x="74" y="174"/>
                  </a:lnTo>
                  <a:lnTo>
                    <a:pt x="70" y="175"/>
                  </a:lnTo>
                  <a:lnTo>
                    <a:pt x="71" y="172"/>
                  </a:lnTo>
                  <a:lnTo>
                    <a:pt x="67" y="173"/>
                  </a:lnTo>
                  <a:lnTo>
                    <a:pt x="64" y="173"/>
                  </a:lnTo>
                  <a:lnTo>
                    <a:pt x="59" y="176"/>
                  </a:lnTo>
                  <a:lnTo>
                    <a:pt x="56" y="176"/>
                  </a:lnTo>
                  <a:lnTo>
                    <a:pt x="51" y="175"/>
                  </a:lnTo>
                  <a:lnTo>
                    <a:pt x="52" y="171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54" y="161"/>
                  </a:lnTo>
                  <a:lnTo>
                    <a:pt x="58" y="159"/>
                  </a:lnTo>
                  <a:lnTo>
                    <a:pt x="61" y="154"/>
                  </a:lnTo>
                  <a:lnTo>
                    <a:pt x="59" y="151"/>
                  </a:lnTo>
                  <a:lnTo>
                    <a:pt x="56" y="151"/>
                  </a:lnTo>
                  <a:lnTo>
                    <a:pt x="55" y="145"/>
                  </a:lnTo>
                  <a:lnTo>
                    <a:pt x="52" y="143"/>
                  </a:lnTo>
                  <a:lnTo>
                    <a:pt x="49" y="143"/>
                  </a:lnTo>
                  <a:lnTo>
                    <a:pt x="45" y="145"/>
                  </a:lnTo>
                  <a:lnTo>
                    <a:pt x="35" y="144"/>
                  </a:lnTo>
                  <a:lnTo>
                    <a:pt x="31" y="145"/>
                  </a:lnTo>
                  <a:lnTo>
                    <a:pt x="27" y="145"/>
                  </a:lnTo>
                  <a:lnTo>
                    <a:pt x="24" y="146"/>
                  </a:lnTo>
                  <a:lnTo>
                    <a:pt x="22" y="149"/>
                  </a:lnTo>
                  <a:lnTo>
                    <a:pt x="18" y="149"/>
                  </a:lnTo>
                  <a:lnTo>
                    <a:pt x="15" y="151"/>
                  </a:lnTo>
                  <a:lnTo>
                    <a:pt x="11" y="153"/>
                  </a:lnTo>
                  <a:lnTo>
                    <a:pt x="7" y="155"/>
                  </a:lnTo>
                  <a:lnTo>
                    <a:pt x="9" y="136"/>
                  </a:lnTo>
                  <a:lnTo>
                    <a:pt x="13" y="134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7"/>
                  </a:lnTo>
                  <a:lnTo>
                    <a:pt x="24" y="125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2" y="119"/>
                  </a:lnTo>
                  <a:lnTo>
                    <a:pt x="29" y="120"/>
                  </a:lnTo>
                  <a:lnTo>
                    <a:pt x="26" y="122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6" y="119"/>
                  </a:lnTo>
                  <a:lnTo>
                    <a:pt x="18" y="116"/>
                  </a:lnTo>
                  <a:lnTo>
                    <a:pt x="22" y="116"/>
                  </a:lnTo>
                  <a:lnTo>
                    <a:pt x="26" y="113"/>
                  </a:lnTo>
                  <a:lnTo>
                    <a:pt x="30" y="111"/>
                  </a:lnTo>
                  <a:lnTo>
                    <a:pt x="28" y="109"/>
                  </a:lnTo>
                  <a:lnTo>
                    <a:pt x="25" y="111"/>
                  </a:lnTo>
                  <a:lnTo>
                    <a:pt x="21" y="110"/>
                  </a:lnTo>
                  <a:lnTo>
                    <a:pt x="18" y="108"/>
                  </a:lnTo>
                  <a:lnTo>
                    <a:pt x="17" y="105"/>
                  </a:lnTo>
                  <a:lnTo>
                    <a:pt x="14" y="102"/>
                  </a:lnTo>
                  <a:lnTo>
                    <a:pt x="17" y="101"/>
                  </a:lnTo>
                  <a:lnTo>
                    <a:pt x="19" y="104"/>
                  </a:lnTo>
                  <a:lnTo>
                    <a:pt x="21" y="105"/>
                  </a:lnTo>
                  <a:lnTo>
                    <a:pt x="22" y="102"/>
                  </a:lnTo>
                  <a:lnTo>
                    <a:pt x="23" y="98"/>
                  </a:lnTo>
                  <a:lnTo>
                    <a:pt x="24" y="95"/>
                  </a:lnTo>
                  <a:lnTo>
                    <a:pt x="28" y="93"/>
                  </a:lnTo>
                  <a:lnTo>
                    <a:pt x="31" y="87"/>
                  </a:lnTo>
                  <a:lnTo>
                    <a:pt x="28" y="89"/>
                  </a:lnTo>
                  <a:lnTo>
                    <a:pt x="26" y="85"/>
                  </a:lnTo>
                  <a:lnTo>
                    <a:pt x="24" y="87"/>
                  </a:lnTo>
                  <a:lnTo>
                    <a:pt x="21" y="90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94"/>
                  </a:lnTo>
                  <a:lnTo>
                    <a:pt x="10" y="91"/>
                  </a:lnTo>
                  <a:lnTo>
                    <a:pt x="8" y="87"/>
                  </a:lnTo>
                  <a:lnTo>
                    <a:pt x="10" y="83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9" y="75"/>
                  </a:lnTo>
                  <a:lnTo>
                    <a:pt x="22" y="72"/>
                  </a:lnTo>
                  <a:lnTo>
                    <a:pt x="25" y="70"/>
                  </a:lnTo>
                  <a:lnTo>
                    <a:pt x="22" y="71"/>
                  </a:lnTo>
                  <a:lnTo>
                    <a:pt x="19" y="71"/>
                  </a:lnTo>
                  <a:lnTo>
                    <a:pt x="15" y="70"/>
                  </a:lnTo>
                  <a:lnTo>
                    <a:pt x="12" y="72"/>
                  </a:lnTo>
                  <a:lnTo>
                    <a:pt x="9" y="71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0" y="63"/>
                  </a:lnTo>
                  <a:lnTo>
                    <a:pt x="9" y="60"/>
                  </a:lnTo>
                  <a:lnTo>
                    <a:pt x="11" y="57"/>
                  </a:lnTo>
                  <a:lnTo>
                    <a:pt x="8" y="54"/>
                  </a:lnTo>
                  <a:lnTo>
                    <a:pt x="5" y="53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3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8" y="40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1" y="36"/>
                  </a:lnTo>
                  <a:lnTo>
                    <a:pt x="15" y="32"/>
                  </a:lnTo>
                  <a:lnTo>
                    <a:pt x="19" y="33"/>
                  </a:lnTo>
                  <a:lnTo>
                    <a:pt x="22" y="34"/>
                  </a:lnTo>
                  <a:lnTo>
                    <a:pt x="25" y="31"/>
                  </a:lnTo>
                  <a:lnTo>
                    <a:pt x="29" y="32"/>
                  </a:lnTo>
                  <a:lnTo>
                    <a:pt x="33" y="31"/>
                  </a:lnTo>
                  <a:lnTo>
                    <a:pt x="30" y="28"/>
                  </a:lnTo>
                  <a:lnTo>
                    <a:pt x="36" y="25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5" y="29"/>
                  </a:lnTo>
                  <a:lnTo>
                    <a:pt x="61" y="30"/>
                  </a:lnTo>
                  <a:lnTo>
                    <a:pt x="64" y="28"/>
                  </a:lnTo>
                  <a:lnTo>
                    <a:pt x="70" y="27"/>
                  </a:lnTo>
                  <a:lnTo>
                    <a:pt x="71" y="31"/>
                  </a:lnTo>
                  <a:lnTo>
                    <a:pt x="73" y="27"/>
                  </a:lnTo>
                  <a:lnTo>
                    <a:pt x="77" y="28"/>
                  </a:lnTo>
                  <a:lnTo>
                    <a:pt x="79" y="32"/>
                  </a:lnTo>
                  <a:lnTo>
                    <a:pt x="81" y="36"/>
                  </a:lnTo>
                  <a:lnTo>
                    <a:pt x="82" y="34"/>
                  </a:lnTo>
                  <a:lnTo>
                    <a:pt x="82" y="31"/>
                  </a:lnTo>
                  <a:lnTo>
                    <a:pt x="84" y="28"/>
                  </a:lnTo>
                  <a:lnTo>
                    <a:pt x="81" y="26"/>
                  </a:lnTo>
                  <a:lnTo>
                    <a:pt x="77" y="23"/>
                  </a:lnTo>
                  <a:lnTo>
                    <a:pt x="86" y="23"/>
                  </a:lnTo>
                  <a:lnTo>
                    <a:pt x="81" y="21"/>
                  </a:lnTo>
                  <a:lnTo>
                    <a:pt x="75" y="19"/>
                  </a:lnTo>
                  <a:lnTo>
                    <a:pt x="77" y="16"/>
                  </a:lnTo>
                  <a:lnTo>
                    <a:pt x="80" y="14"/>
                  </a:lnTo>
                  <a:lnTo>
                    <a:pt x="79" y="11"/>
                  </a:lnTo>
                  <a:lnTo>
                    <a:pt x="83" y="12"/>
                  </a:lnTo>
                  <a:lnTo>
                    <a:pt x="96" y="7"/>
                  </a:lnTo>
                  <a:lnTo>
                    <a:pt x="98" y="4"/>
                  </a:lnTo>
                  <a:lnTo>
                    <a:pt x="102" y="3"/>
                  </a:lnTo>
                  <a:lnTo>
                    <a:pt x="106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D7D31">
                <a:lumMod val="60000"/>
                <a:lumOff val="40000"/>
              </a:srgb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88" name="SE"/>
            <p:cNvSpPr>
              <a:spLocks noEditPoints="1"/>
            </p:cNvSpPr>
            <p:nvPr/>
          </p:nvSpPr>
          <p:spPr bwMode="auto">
            <a:xfrm>
              <a:off x="5509062" y="1249678"/>
              <a:ext cx="923324" cy="2362185"/>
            </a:xfrm>
            <a:custGeom>
              <a:avLst/>
              <a:gdLst>
                <a:gd name="T0" fmla="*/ 293 w 489"/>
                <a:gd name="T1" fmla="*/ 1155 h 1298"/>
                <a:gd name="T2" fmla="*/ 291 w 489"/>
                <a:gd name="T3" fmla="*/ 1137 h 1298"/>
                <a:gd name="T4" fmla="*/ 399 w 489"/>
                <a:gd name="T5" fmla="*/ 1042 h 1298"/>
                <a:gd name="T6" fmla="*/ 373 w 489"/>
                <a:gd name="T7" fmla="*/ 1108 h 1298"/>
                <a:gd name="T8" fmla="*/ 354 w 489"/>
                <a:gd name="T9" fmla="*/ 1077 h 1298"/>
                <a:gd name="T10" fmla="*/ 29 w 489"/>
                <a:gd name="T11" fmla="*/ 1044 h 1298"/>
                <a:gd name="T12" fmla="*/ 397 w 489"/>
                <a:gd name="T13" fmla="*/ 1029 h 1298"/>
                <a:gd name="T14" fmla="*/ 343 w 489"/>
                <a:gd name="T15" fmla="*/ 944 h 1298"/>
                <a:gd name="T16" fmla="*/ 348 w 489"/>
                <a:gd name="T17" fmla="*/ 932 h 1298"/>
                <a:gd name="T18" fmla="*/ 338 w 489"/>
                <a:gd name="T19" fmla="*/ 905 h 1298"/>
                <a:gd name="T20" fmla="*/ 353 w 489"/>
                <a:gd name="T21" fmla="*/ 887 h 1298"/>
                <a:gd name="T22" fmla="*/ 343 w 489"/>
                <a:gd name="T23" fmla="*/ 813 h 1298"/>
                <a:gd name="T24" fmla="*/ 396 w 489"/>
                <a:gd name="T25" fmla="*/ 479 h 1298"/>
                <a:gd name="T26" fmla="*/ 435 w 489"/>
                <a:gd name="T27" fmla="*/ 306 h 1298"/>
                <a:gd name="T28" fmla="*/ 316 w 489"/>
                <a:gd name="T29" fmla="*/ 9 h 1298"/>
                <a:gd name="T30" fmla="*/ 402 w 489"/>
                <a:gd name="T31" fmla="*/ 56 h 1298"/>
                <a:gd name="T32" fmla="*/ 434 w 489"/>
                <a:gd name="T33" fmla="*/ 126 h 1298"/>
                <a:gd name="T34" fmla="*/ 462 w 489"/>
                <a:gd name="T35" fmla="*/ 208 h 1298"/>
                <a:gd name="T36" fmla="*/ 471 w 489"/>
                <a:gd name="T37" fmla="*/ 276 h 1298"/>
                <a:gd name="T38" fmla="*/ 420 w 489"/>
                <a:gd name="T39" fmla="*/ 283 h 1298"/>
                <a:gd name="T40" fmla="*/ 405 w 489"/>
                <a:gd name="T41" fmla="*/ 301 h 1298"/>
                <a:gd name="T42" fmla="*/ 405 w 489"/>
                <a:gd name="T43" fmla="*/ 337 h 1298"/>
                <a:gd name="T44" fmla="*/ 390 w 489"/>
                <a:gd name="T45" fmla="*/ 387 h 1298"/>
                <a:gd name="T46" fmla="*/ 411 w 489"/>
                <a:gd name="T47" fmla="*/ 423 h 1298"/>
                <a:gd name="T48" fmla="*/ 372 w 489"/>
                <a:gd name="T49" fmla="*/ 497 h 1298"/>
                <a:gd name="T50" fmla="*/ 336 w 489"/>
                <a:gd name="T51" fmla="*/ 519 h 1298"/>
                <a:gd name="T52" fmla="*/ 305 w 489"/>
                <a:gd name="T53" fmla="*/ 563 h 1298"/>
                <a:gd name="T54" fmla="*/ 293 w 489"/>
                <a:gd name="T55" fmla="*/ 583 h 1298"/>
                <a:gd name="T56" fmla="*/ 287 w 489"/>
                <a:gd name="T57" fmla="*/ 611 h 1298"/>
                <a:gd name="T58" fmla="*/ 275 w 489"/>
                <a:gd name="T59" fmla="*/ 656 h 1298"/>
                <a:gd name="T60" fmla="*/ 264 w 489"/>
                <a:gd name="T61" fmla="*/ 699 h 1298"/>
                <a:gd name="T62" fmla="*/ 273 w 489"/>
                <a:gd name="T63" fmla="*/ 748 h 1298"/>
                <a:gd name="T64" fmla="*/ 303 w 489"/>
                <a:gd name="T65" fmla="*/ 796 h 1298"/>
                <a:gd name="T66" fmla="*/ 345 w 489"/>
                <a:gd name="T67" fmla="*/ 832 h 1298"/>
                <a:gd name="T68" fmla="*/ 369 w 489"/>
                <a:gd name="T69" fmla="*/ 857 h 1298"/>
                <a:gd name="T70" fmla="*/ 333 w 489"/>
                <a:gd name="T71" fmla="*/ 897 h 1298"/>
                <a:gd name="T72" fmla="*/ 305 w 489"/>
                <a:gd name="T73" fmla="*/ 867 h 1298"/>
                <a:gd name="T74" fmla="*/ 299 w 489"/>
                <a:gd name="T75" fmla="*/ 889 h 1298"/>
                <a:gd name="T76" fmla="*/ 254 w 489"/>
                <a:gd name="T77" fmla="*/ 901 h 1298"/>
                <a:gd name="T78" fmla="*/ 294 w 489"/>
                <a:gd name="T79" fmla="*/ 910 h 1298"/>
                <a:gd name="T80" fmla="*/ 349 w 489"/>
                <a:gd name="T81" fmla="*/ 904 h 1298"/>
                <a:gd name="T82" fmla="*/ 341 w 489"/>
                <a:gd name="T83" fmla="*/ 928 h 1298"/>
                <a:gd name="T84" fmla="*/ 313 w 489"/>
                <a:gd name="T85" fmla="*/ 933 h 1298"/>
                <a:gd name="T86" fmla="*/ 253 w 489"/>
                <a:gd name="T87" fmla="*/ 984 h 1298"/>
                <a:gd name="T88" fmla="*/ 275 w 489"/>
                <a:gd name="T89" fmla="*/ 1008 h 1298"/>
                <a:gd name="T90" fmla="*/ 277 w 489"/>
                <a:gd name="T91" fmla="*/ 1049 h 1298"/>
                <a:gd name="T92" fmla="*/ 273 w 489"/>
                <a:gd name="T93" fmla="*/ 1080 h 1298"/>
                <a:gd name="T94" fmla="*/ 277 w 489"/>
                <a:gd name="T95" fmla="*/ 1152 h 1298"/>
                <a:gd name="T96" fmla="*/ 234 w 489"/>
                <a:gd name="T97" fmla="*/ 1212 h 1298"/>
                <a:gd name="T98" fmla="*/ 183 w 489"/>
                <a:gd name="T99" fmla="*/ 1229 h 1298"/>
                <a:gd name="T100" fmla="*/ 140 w 489"/>
                <a:gd name="T101" fmla="*/ 1290 h 1298"/>
                <a:gd name="T102" fmla="*/ 94 w 489"/>
                <a:gd name="T103" fmla="*/ 1245 h 1298"/>
                <a:gd name="T104" fmla="*/ 96 w 489"/>
                <a:gd name="T105" fmla="*/ 1179 h 1298"/>
                <a:gd name="T106" fmla="*/ 53 w 489"/>
                <a:gd name="T107" fmla="*/ 1123 h 1298"/>
                <a:gd name="T108" fmla="*/ 32 w 489"/>
                <a:gd name="T109" fmla="*/ 1070 h 1298"/>
                <a:gd name="T110" fmla="*/ 23 w 489"/>
                <a:gd name="T111" fmla="*/ 1011 h 1298"/>
                <a:gd name="T112" fmla="*/ 9 w 489"/>
                <a:gd name="T113" fmla="*/ 1000 h 1298"/>
                <a:gd name="T114" fmla="*/ 29 w 489"/>
                <a:gd name="T115" fmla="*/ 958 h 1298"/>
                <a:gd name="T116" fmla="*/ 62 w 489"/>
                <a:gd name="T117" fmla="*/ 838 h 1298"/>
                <a:gd name="T118" fmla="*/ 57 w 489"/>
                <a:gd name="T119" fmla="*/ 720 h 1298"/>
                <a:gd name="T120" fmla="*/ 117 w 489"/>
                <a:gd name="T121" fmla="*/ 474 h 1298"/>
                <a:gd name="T122" fmla="*/ 151 w 489"/>
                <a:gd name="T123" fmla="*/ 258 h 1298"/>
                <a:gd name="T124" fmla="*/ 246 w 489"/>
                <a:gd name="T125" fmla="*/ 5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9" h="1298">
                  <a:moveTo>
                    <a:pt x="243" y="1218"/>
                  </a:moveTo>
                  <a:lnTo>
                    <a:pt x="245" y="1218"/>
                  </a:lnTo>
                  <a:lnTo>
                    <a:pt x="245" y="1221"/>
                  </a:lnTo>
                  <a:lnTo>
                    <a:pt x="242" y="1221"/>
                  </a:lnTo>
                  <a:lnTo>
                    <a:pt x="242" y="1218"/>
                  </a:lnTo>
                  <a:lnTo>
                    <a:pt x="243" y="1218"/>
                  </a:lnTo>
                  <a:close/>
                  <a:moveTo>
                    <a:pt x="301" y="1098"/>
                  </a:moveTo>
                  <a:lnTo>
                    <a:pt x="303" y="1099"/>
                  </a:lnTo>
                  <a:lnTo>
                    <a:pt x="305" y="1099"/>
                  </a:lnTo>
                  <a:lnTo>
                    <a:pt x="304" y="1102"/>
                  </a:lnTo>
                  <a:lnTo>
                    <a:pt x="302" y="1105"/>
                  </a:lnTo>
                  <a:lnTo>
                    <a:pt x="304" y="1108"/>
                  </a:lnTo>
                  <a:lnTo>
                    <a:pt x="303" y="1112"/>
                  </a:lnTo>
                  <a:lnTo>
                    <a:pt x="302" y="1114"/>
                  </a:lnTo>
                  <a:lnTo>
                    <a:pt x="300" y="1121"/>
                  </a:lnTo>
                  <a:lnTo>
                    <a:pt x="300" y="1125"/>
                  </a:lnTo>
                  <a:lnTo>
                    <a:pt x="299" y="1129"/>
                  </a:lnTo>
                  <a:lnTo>
                    <a:pt x="296" y="1134"/>
                  </a:lnTo>
                  <a:lnTo>
                    <a:pt x="297" y="1137"/>
                  </a:lnTo>
                  <a:lnTo>
                    <a:pt x="296" y="1140"/>
                  </a:lnTo>
                  <a:lnTo>
                    <a:pt x="296" y="1145"/>
                  </a:lnTo>
                  <a:lnTo>
                    <a:pt x="293" y="1149"/>
                  </a:lnTo>
                  <a:lnTo>
                    <a:pt x="293" y="1152"/>
                  </a:lnTo>
                  <a:lnTo>
                    <a:pt x="293" y="1155"/>
                  </a:lnTo>
                  <a:lnTo>
                    <a:pt x="291" y="1165"/>
                  </a:lnTo>
                  <a:lnTo>
                    <a:pt x="290" y="1169"/>
                  </a:lnTo>
                  <a:lnTo>
                    <a:pt x="289" y="1172"/>
                  </a:lnTo>
                  <a:lnTo>
                    <a:pt x="288" y="1175"/>
                  </a:lnTo>
                  <a:lnTo>
                    <a:pt x="288" y="1178"/>
                  </a:lnTo>
                  <a:lnTo>
                    <a:pt x="288" y="1181"/>
                  </a:lnTo>
                  <a:lnTo>
                    <a:pt x="287" y="1186"/>
                  </a:lnTo>
                  <a:lnTo>
                    <a:pt x="286" y="1190"/>
                  </a:lnTo>
                  <a:lnTo>
                    <a:pt x="287" y="1192"/>
                  </a:lnTo>
                  <a:lnTo>
                    <a:pt x="286" y="1196"/>
                  </a:lnTo>
                  <a:lnTo>
                    <a:pt x="284" y="1203"/>
                  </a:lnTo>
                  <a:lnTo>
                    <a:pt x="280" y="1205"/>
                  </a:lnTo>
                  <a:lnTo>
                    <a:pt x="280" y="1202"/>
                  </a:lnTo>
                  <a:lnTo>
                    <a:pt x="278" y="1198"/>
                  </a:lnTo>
                  <a:lnTo>
                    <a:pt x="279" y="1194"/>
                  </a:lnTo>
                  <a:lnTo>
                    <a:pt x="278" y="1190"/>
                  </a:lnTo>
                  <a:lnTo>
                    <a:pt x="278" y="1187"/>
                  </a:lnTo>
                  <a:lnTo>
                    <a:pt x="277" y="1184"/>
                  </a:lnTo>
                  <a:lnTo>
                    <a:pt x="276" y="1176"/>
                  </a:lnTo>
                  <a:lnTo>
                    <a:pt x="277" y="1172"/>
                  </a:lnTo>
                  <a:lnTo>
                    <a:pt x="278" y="1169"/>
                  </a:lnTo>
                  <a:lnTo>
                    <a:pt x="285" y="1144"/>
                  </a:lnTo>
                  <a:lnTo>
                    <a:pt x="289" y="1142"/>
                  </a:lnTo>
                  <a:lnTo>
                    <a:pt x="291" y="1137"/>
                  </a:lnTo>
                  <a:lnTo>
                    <a:pt x="292" y="1131"/>
                  </a:lnTo>
                  <a:lnTo>
                    <a:pt x="294" y="1126"/>
                  </a:lnTo>
                  <a:lnTo>
                    <a:pt x="296" y="1120"/>
                  </a:lnTo>
                  <a:lnTo>
                    <a:pt x="296" y="1113"/>
                  </a:lnTo>
                  <a:lnTo>
                    <a:pt x="298" y="1110"/>
                  </a:lnTo>
                  <a:lnTo>
                    <a:pt x="298" y="1104"/>
                  </a:lnTo>
                  <a:lnTo>
                    <a:pt x="299" y="1101"/>
                  </a:lnTo>
                  <a:lnTo>
                    <a:pt x="301" y="1098"/>
                  </a:lnTo>
                  <a:close/>
                  <a:moveTo>
                    <a:pt x="33" y="1048"/>
                  </a:moveTo>
                  <a:lnTo>
                    <a:pt x="33" y="1053"/>
                  </a:lnTo>
                  <a:lnTo>
                    <a:pt x="29" y="1057"/>
                  </a:lnTo>
                  <a:lnTo>
                    <a:pt x="25" y="1060"/>
                  </a:lnTo>
                  <a:lnTo>
                    <a:pt x="23" y="1058"/>
                  </a:lnTo>
                  <a:lnTo>
                    <a:pt x="22" y="1055"/>
                  </a:lnTo>
                  <a:lnTo>
                    <a:pt x="22" y="1053"/>
                  </a:lnTo>
                  <a:lnTo>
                    <a:pt x="22" y="1050"/>
                  </a:lnTo>
                  <a:lnTo>
                    <a:pt x="25" y="1049"/>
                  </a:lnTo>
                  <a:lnTo>
                    <a:pt x="29" y="1049"/>
                  </a:lnTo>
                  <a:lnTo>
                    <a:pt x="33" y="1048"/>
                  </a:lnTo>
                  <a:close/>
                  <a:moveTo>
                    <a:pt x="389" y="1034"/>
                  </a:moveTo>
                  <a:lnTo>
                    <a:pt x="390" y="1038"/>
                  </a:lnTo>
                  <a:lnTo>
                    <a:pt x="393" y="1035"/>
                  </a:lnTo>
                  <a:lnTo>
                    <a:pt x="395" y="1038"/>
                  </a:lnTo>
                  <a:lnTo>
                    <a:pt x="399" y="1042"/>
                  </a:lnTo>
                  <a:lnTo>
                    <a:pt x="395" y="1043"/>
                  </a:lnTo>
                  <a:lnTo>
                    <a:pt x="394" y="1048"/>
                  </a:lnTo>
                  <a:lnTo>
                    <a:pt x="393" y="1052"/>
                  </a:lnTo>
                  <a:lnTo>
                    <a:pt x="389" y="1053"/>
                  </a:lnTo>
                  <a:lnTo>
                    <a:pt x="387" y="1052"/>
                  </a:lnTo>
                  <a:lnTo>
                    <a:pt x="387" y="1058"/>
                  </a:lnTo>
                  <a:lnTo>
                    <a:pt x="386" y="1061"/>
                  </a:lnTo>
                  <a:lnTo>
                    <a:pt x="388" y="1064"/>
                  </a:lnTo>
                  <a:lnTo>
                    <a:pt x="388" y="1067"/>
                  </a:lnTo>
                  <a:lnTo>
                    <a:pt x="388" y="1069"/>
                  </a:lnTo>
                  <a:lnTo>
                    <a:pt x="387" y="1073"/>
                  </a:lnTo>
                  <a:lnTo>
                    <a:pt x="388" y="1076"/>
                  </a:lnTo>
                  <a:lnTo>
                    <a:pt x="391" y="1079"/>
                  </a:lnTo>
                  <a:lnTo>
                    <a:pt x="395" y="1079"/>
                  </a:lnTo>
                  <a:lnTo>
                    <a:pt x="396" y="1082"/>
                  </a:lnTo>
                  <a:lnTo>
                    <a:pt x="394" y="1083"/>
                  </a:lnTo>
                  <a:lnTo>
                    <a:pt x="390" y="1085"/>
                  </a:lnTo>
                  <a:lnTo>
                    <a:pt x="388" y="1088"/>
                  </a:lnTo>
                  <a:lnTo>
                    <a:pt x="385" y="1092"/>
                  </a:lnTo>
                  <a:lnTo>
                    <a:pt x="385" y="1096"/>
                  </a:lnTo>
                  <a:lnTo>
                    <a:pt x="388" y="1099"/>
                  </a:lnTo>
                  <a:lnTo>
                    <a:pt x="381" y="1102"/>
                  </a:lnTo>
                  <a:lnTo>
                    <a:pt x="379" y="1104"/>
                  </a:lnTo>
                  <a:lnTo>
                    <a:pt x="373" y="1108"/>
                  </a:lnTo>
                  <a:lnTo>
                    <a:pt x="372" y="1111"/>
                  </a:lnTo>
                  <a:lnTo>
                    <a:pt x="375" y="1111"/>
                  </a:lnTo>
                  <a:lnTo>
                    <a:pt x="371" y="1114"/>
                  </a:lnTo>
                  <a:lnTo>
                    <a:pt x="370" y="1120"/>
                  </a:lnTo>
                  <a:lnTo>
                    <a:pt x="374" y="1122"/>
                  </a:lnTo>
                  <a:lnTo>
                    <a:pt x="371" y="1123"/>
                  </a:lnTo>
                  <a:lnTo>
                    <a:pt x="370" y="1126"/>
                  </a:lnTo>
                  <a:lnTo>
                    <a:pt x="365" y="1132"/>
                  </a:lnTo>
                  <a:lnTo>
                    <a:pt x="361" y="1131"/>
                  </a:lnTo>
                  <a:lnTo>
                    <a:pt x="364" y="1125"/>
                  </a:lnTo>
                  <a:lnTo>
                    <a:pt x="364" y="1122"/>
                  </a:lnTo>
                  <a:lnTo>
                    <a:pt x="366" y="1121"/>
                  </a:lnTo>
                  <a:lnTo>
                    <a:pt x="367" y="1116"/>
                  </a:lnTo>
                  <a:lnTo>
                    <a:pt x="363" y="1118"/>
                  </a:lnTo>
                  <a:lnTo>
                    <a:pt x="364" y="1115"/>
                  </a:lnTo>
                  <a:lnTo>
                    <a:pt x="363" y="1112"/>
                  </a:lnTo>
                  <a:lnTo>
                    <a:pt x="359" y="1103"/>
                  </a:lnTo>
                  <a:lnTo>
                    <a:pt x="356" y="1101"/>
                  </a:lnTo>
                  <a:lnTo>
                    <a:pt x="356" y="1097"/>
                  </a:lnTo>
                  <a:lnTo>
                    <a:pt x="358" y="1091"/>
                  </a:lnTo>
                  <a:lnTo>
                    <a:pt x="358" y="1088"/>
                  </a:lnTo>
                  <a:lnTo>
                    <a:pt x="356" y="1084"/>
                  </a:lnTo>
                  <a:lnTo>
                    <a:pt x="355" y="1081"/>
                  </a:lnTo>
                  <a:lnTo>
                    <a:pt x="354" y="1077"/>
                  </a:lnTo>
                  <a:lnTo>
                    <a:pt x="354" y="1073"/>
                  </a:lnTo>
                  <a:lnTo>
                    <a:pt x="355" y="1070"/>
                  </a:lnTo>
                  <a:lnTo>
                    <a:pt x="362" y="1061"/>
                  </a:lnTo>
                  <a:lnTo>
                    <a:pt x="368" y="1048"/>
                  </a:lnTo>
                  <a:lnTo>
                    <a:pt x="369" y="1046"/>
                  </a:lnTo>
                  <a:lnTo>
                    <a:pt x="372" y="1044"/>
                  </a:lnTo>
                  <a:lnTo>
                    <a:pt x="374" y="1045"/>
                  </a:lnTo>
                  <a:lnTo>
                    <a:pt x="375" y="1041"/>
                  </a:lnTo>
                  <a:lnTo>
                    <a:pt x="376" y="1038"/>
                  </a:lnTo>
                  <a:lnTo>
                    <a:pt x="380" y="1036"/>
                  </a:lnTo>
                  <a:lnTo>
                    <a:pt x="382" y="1038"/>
                  </a:lnTo>
                  <a:lnTo>
                    <a:pt x="382" y="1041"/>
                  </a:lnTo>
                  <a:lnTo>
                    <a:pt x="383" y="1043"/>
                  </a:lnTo>
                  <a:lnTo>
                    <a:pt x="386" y="1040"/>
                  </a:lnTo>
                  <a:lnTo>
                    <a:pt x="386" y="1037"/>
                  </a:lnTo>
                  <a:lnTo>
                    <a:pt x="389" y="1034"/>
                  </a:lnTo>
                  <a:close/>
                  <a:moveTo>
                    <a:pt x="31" y="1026"/>
                  </a:moveTo>
                  <a:lnTo>
                    <a:pt x="33" y="1029"/>
                  </a:lnTo>
                  <a:lnTo>
                    <a:pt x="35" y="1031"/>
                  </a:lnTo>
                  <a:lnTo>
                    <a:pt x="36" y="1034"/>
                  </a:lnTo>
                  <a:lnTo>
                    <a:pt x="36" y="1040"/>
                  </a:lnTo>
                  <a:lnTo>
                    <a:pt x="34" y="1043"/>
                  </a:lnTo>
                  <a:lnTo>
                    <a:pt x="31" y="1044"/>
                  </a:lnTo>
                  <a:lnTo>
                    <a:pt x="29" y="1044"/>
                  </a:lnTo>
                  <a:lnTo>
                    <a:pt x="24" y="1043"/>
                  </a:lnTo>
                  <a:lnTo>
                    <a:pt x="22" y="1045"/>
                  </a:lnTo>
                  <a:lnTo>
                    <a:pt x="18" y="1044"/>
                  </a:lnTo>
                  <a:lnTo>
                    <a:pt x="18" y="1047"/>
                  </a:lnTo>
                  <a:lnTo>
                    <a:pt x="18" y="1044"/>
                  </a:lnTo>
                  <a:lnTo>
                    <a:pt x="16" y="1042"/>
                  </a:lnTo>
                  <a:lnTo>
                    <a:pt x="17" y="1039"/>
                  </a:lnTo>
                  <a:lnTo>
                    <a:pt x="22" y="1034"/>
                  </a:lnTo>
                  <a:lnTo>
                    <a:pt x="25" y="1032"/>
                  </a:lnTo>
                  <a:lnTo>
                    <a:pt x="28" y="1032"/>
                  </a:lnTo>
                  <a:lnTo>
                    <a:pt x="29" y="1029"/>
                  </a:lnTo>
                  <a:lnTo>
                    <a:pt x="31" y="1026"/>
                  </a:lnTo>
                  <a:close/>
                  <a:moveTo>
                    <a:pt x="404" y="1025"/>
                  </a:moveTo>
                  <a:lnTo>
                    <a:pt x="406" y="1026"/>
                  </a:lnTo>
                  <a:lnTo>
                    <a:pt x="409" y="1026"/>
                  </a:lnTo>
                  <a:lnTo>
                    <a:pt x="408" y="1030"/>
                  </a:lnTo>
                  <a:lnTo>
                    <a:pt x="405" y="1030"/>
                  </a:lnTo>
                  <a:lnTo>
                    <a:pt x="401" y="1033"/>
                  </a:lnTo>
                  <a:lnTo>
                    <a:pt x="402" y="1035"/>
                  </a:lnTo>
                  <a:lnTo>
                    <a:pt x="401" y="1039"/>
                  </a:lnTo>
                  <a:lnTo>
                    <a:pt x="398" y="1039"/>
                  </a:lnTo>
                  <a:lnTo>
                    <a:pt x="396" y="1035"/>
                  </a:lnTo>
                  <a:lnTo>
                    <a:pt x="397" y="1032"/>
                  </a:lnTo>
                  <a:lnTo>
                    <a:pt x="397" y="1029"/>
                  </a:lnTo>
                  <a:lnTo>
                    <a:pt x="400" y="1028"/>
                  </a:lnTo>
                  <a:lnTo>
                    <a:pt x="404" y="1025"/>
                  </a:lnTo>
                  <a:close/>
                  <a:moveTo>
                    <a:pt x="282" y="1010"/>
                  </a:moveTo>
                  <a:lnTo>
                    <a:pt x="285" y="1010"/>
                  </a:lnTo>
                  <a:lnTo>
                    <a:pt x="284" y="1012"/>
                  </a:lnTo>
                  <a:lnTo>
                    <a:pt x="282" y="1010"/>
                  </a:lnTo>
                  <a:close/>
                  <a:moveTo>
                    <a:pt x="283" y="1001"/>
                  </a:moveTo>
                  <a:lnTo>
                    <a:pt x="282" y="1003"/>
                  </a:lnTo>
                  <a:lnTo>
                    <a:pt x="284" y="1007"/>
                  </a:lnTo>
                  <a:lnTo>
                    <a:pt x="280" y="1005"/>
                  </a:lnTo>
                  <a:lnTo>
                    <a:pt x="280" y="1002"/>
                  </a:lnTo>
                  <a:lnTo>
                    <a:pt x="283" y="1001"/>
                  </a:lnTo>
                  <a:close/>
                  <a:moveTo>
                    <a:pt x="397" y="989"/>
                  </a:moveTo>
                  <a:lnTo>
                    <a:pt x="400" y="989"/>
                  </a:lnTo>
                  <a:lnTo>
                    <a:pt x="403" y="989"/>
                  </a:lnTo>
                  <a:lnTo>
                    <a:pt x="402" y="992"/>
                  </a:lnTo>
                  <a:lnTo>
                    <a:pt x="401" y="993"/>
                  </a:lnTo>
                  <a:lnTo>
                    <a:pt x="397" y="989"/>
                  </a:lnTo>
                  <a:close/>
                  <a:moveTo>
                    <a:pt x="349" y="939"/>
                  </a:moveTo>
                  <a:lnTo>
                    <a:pt x="349" y="940"/>
                  </a:lnTo>
                  <a:lnTo>
                    <a:pt x="348" y="942"/>
                  </a:lnTo>
                  <a:lnTo>
                    <a:pt x="346" y="945"/>
                  </a:lnTo>
                  <a:lnTo>
                    <a:pt x="343" y="947"/>
                  </a:lnTo>
                  <a:lnTo>
                    <a:pt x="343" y="944"/>
                  </a:lnTo>
                  <a:lnTo>
                    <a:pt x="345" y="941"/>
                  </a:lnTo>
                  <a:lnTo>
                    <a:pt x="349" y="939"/>
                  </a:lnTo>
                  <a:close/>
                  <a:moveTo>
                    <a:pt x="342" y="936"/>
                  </a:moveTo>
                  <a:lnTo>
                    <a:pt x="341" y="937"/>
                  </a:lnTo>
                  <a:lnTo>
                    <a:pt x="340" y="940"/>
                  </a:lnTo>
                  <a:lnTo>
                    <a:pt x="337" y="941"/>
                  </a:lnTo>
                  <a:lnTo>
                    <a:pt x="337" y="937"/>
                  </a:lnTo>
                  <a:lnTo>
                    <a:pt x="342" y="936"/>
                  </a:lnTo>
                  <a:close/>
                  <a:moveTo>
                    <a:pt x="315" y="935"/>
                  </a:moveTo>
                  <a:lnTo>
                    <a:pt x="318" y="940"/>
                  </a:lnTo>
                  <a:lnTo>
                    <a:pt x="318" y="943"/>
                  </a:lnTo>
                  <a:lnTo>
                    <a:pt x="319" y="946"/>
                  </a:lnTo>
                  <a:lnTo>
                    <a:pt x="318" y="948"/>
                  </a:lnTo>
                  <a:lnTo>
                    <a:pt x="316" y="948"/>
                  </a:lnTo>
                  <a:lnTo>
                    <a:pt x="316" y="946"/>
                  </a:lnTo>
                  <a:lnTo>
                    <a:pt x="315" y="943"/>
                  </a:lnTo>
                  <a:lnTo>
                    <a:pt x="315" y="939"/>
                  </a:lnTo>
                  <a:lnTo>
                    <a:pt x="315" y="935"/>
                  </a:lnTo>
                  <a:close/>
                  <a:moveTo>
                    <a:pt x="353" y="926"/>
                  </a:moveTo>
                  <a:lnTo>
                    <a:pt x="354" y="929"/>
                  </a:lnTo>
                  <a:lnTo>
                    <a:pt x="353" y="931"/>
                  </a:lnTo>
                  <a:lnTo>
                    <a:pt x="352" y="934"/>
                  </a:lnTo>
                  <a:lnTo>
                    <a:pt x="348" y="935"/>
                  </a:lnTo>
                  <a:lnTo>
                    <a:pt x="348" y="932"/>
                  </a:lnTo>
                  <a:lnTo>
                    <a:pt x="351" y="928"/>
                  </a:lnTo>
                  <a:lnTo>
                    <a:pt x="353" y="926"/>
                  </a:lnTo>
                  <a:close/>
                  <a:moveTo>
                    <a:pt x="365" y="916"/>
                  </a:moveTo>
                  <a:lnTo>
                    <a:pt x="365" y="917"/>
                  </a:lnTo>
                  <a:lnTo>
                    <a:pt x="362" y="920"/>
                  </a:lnTo>
                  <a:lnTo>
                    <a:pt x="362" y="916"/>
                  </a:lnTo>
                  <a:lnTo>
                    <a:pt x="365" y="916"/>
                  </a:lnTo>
                  <a:close/>
                  <a:moveTo>
                    <a:pt x="351" y="909"/>
                  </a:moveTo>
                  <a:lnTo>
                    <a:pt x="354" y="910"/>
                  </a:lnTo>
                  <a:lnTo>
                    <a:pt x="358" y="912"/>
                  </a:lnTo>
                  <a:lnTo>
                    <a:pt x="356" y="913"/>
                  </a:lnTo>
                  <a:lnTo>
                    <a:pt x="354" y="912"/>
                  </a:lnTo>
                  <a:lnTo>
                    <a:pt x="355" y="914"/>
                  </a:lnTo>
                  <a:lnTo>
                    <a:pt x="351" y="914"/>
                  </a:lnTo>
                  <a:lnTo>
                    <a:pt x="345" y="910"/>
                  </a:lnTo>
                  <a:lnTo>
                    <a:pt x="351" y="909"/>
                  </a:lnTo>
                  <a:close/>
                  <a:moveTo>
                    <a:pt x="365" y="908"/>
                  </a:moveTo>
                  <a:lnTo>
                    <a:pt x="366" y="911"/>
                  </a:lnTo>
                  <a:lnTo>
                    <a:pt x="364" y="911"/>
                  </a:lnTo>
                  <a:lnTo>
                    <a:pt x="365" y="908"/>
                  </a:lnTo>
                  <a:close/>
                  <a:moveTo>
                    <a:pt x="333" y="903"/>
                  </a:moveTo>
                  <a:lnTo>
                    <a:pt x="339" y="904"/>
                  </a:lnTo>
                  <a:lnTo>
                    <a:pt x="340" y="904"/>
                  </a:lnTo>
                  <a:lnTo>
                    <a:pt x="338" y="905"/>
                  </a:lnTo>
                  <a:lnTo>
                    <a:pt x="336" y="907"/>
                  </a:lnTo>
                  <a:lnTo>
                    <a:pt x="334" y="906"/>
                  </a:lnTo>
                  <a:lnTo>
                    <a:pt x="333" y="903"/>
                  </a:lnTo>
                  <a:close/>
                  <a:moveTo>
                    <a:pt x="361" y="901"/>
                  </a:moveTo>
                  <a:lnTo>
                    <a:pt x="363" y="903"/>
                  </a:lnTo>
                  <a:lnTo>
                    <a:pt x="363" y="906"/>
                  </a:lnTo>
                  <a:lnTo>
                    <a:pt x="361" y="908"/>
                  </a:lnTo>
                  <a:lnTo>
                    <a:pt x="361" y="905"/>
                  </a:lnTo>
                  <a:lnTo>
                    <a:pt x="359" y="903"/>
                  </a:lnTo>
                  <a:lnTo>
                    <a:pt x="361" y="901"/>
                  </a:lnTo>
                  <a:close/>
                  <a:moveTo>
                    <a:pt x="368" y="894"/>
                  </a:moveTo>
                  <a:lnTo>
                    <a:pt x="370" y="896"/>
                  </a:lnTo>
                  <a:lnTo>
                    <a:pt x="369" y="897"/>
                  </a:lnTo>
                  <a:lnTo>
                    <a:pt x="368" y="894"/>
                  </a:lnTo>
                  <a:close/>
                  <a:moveTo>
                    <a:pt x="356" y="884"/>
                  </a:moveTo>
                  <a:lnTo>
                    <a:pt x="358" y="885"/>
                  </a:lnTo>
                  <a:lnTo>
                    <a:pt x="361" y="885"/>
                  </a:lnTo>
                  <a:lnTo>
                    <a:pt x="358" y="887"/>
                  </a:lnTo>
                  <a:lnTo>
                    <a:pt x="357" y="889"/>
                  </a:lnTo>
                  <a:lnTo>
                    <a:pt x="355" y="894"/>
                  </a:lnTo>
                  <a:lnTo>
                    <a:pt x="354" y="897"/>
                  </a:lnTo>
                  <a:lnTo>
                    <a:pt x="351" y="894"/>
                  </a:lnTo>
                  <a:lnTo>
                    <a:pt x="351" y="891"/>
                  </a:lnTo>
                  <a:lnTo>
                    <a:pt x="353" y="887"/>
                  </a:lnTo>
                  <a:lnTo>
                    <a:pt x="356" y="884"/>
                  </a:lnTo>
                  <a:close/>
                  <a:moveTo>
                    <a:pt x="369" y="874"/>
                  </a:moveTo>
                  <a:lnTo>
                    <a:pt x="371" y="876"/>
                  </a:lnTo>
                  <a:lnTo>
                    <a:pt x="369" y="876"/>
                  </a:lnTo>
                  <a:lnTo>
                    <a:pt x="368" y="880"/>
                  </a:lnTo>
                  <a:lnTo>
                    <a:pt x="369" y="874"/>
                  </a:lnTo>
                  <a:close/>
                  <a:moveTo>
                    <a:pt x="368" y="873"/>
                  </a:moveTo>
                  <a:lnTo>
                    <a:pt x="366" y="878"/>
                  </a:lnTo>
                  <a:lnTo>
                    <a:pt x="362" y="881"/>
                  </a:lnTo>
                  <a:lnTo>
                    <a:pt x="364" y="878"/>
                  </a:lnTo>
                  <a:lnTo>
                    <a:pt x="365" y="876"/>
                  </a:lnTo>
                  <a:lnTo>
                    <a:pt x="368" y="873"/>
                  </a:lnTo>
                  <a:close/>
                  <a:moveTo>
                    <a:pt x="352" y="824"/>
                  </a:moveTo>
                  <a:lnTo>
                    <a:pt x="355" y="826"/>
                  </a:lnTo>
                  <a:lnTo>
                    <a:pt x="355" y="826"/>
                  </a:lnTo>
                  <a:lnTo>
                    <a:pt x="353" y="829"/>
                  </a:lnTo>
                  <a:lnTo>
                    <a:pt x="352" y="826"/>
                  </a:lnTo>
                  <a:lnTo>
                    <a:pt x="352" y="824"/>
                  </a:lnTo>
                  <a:close/>
                  <a:moveTo>
                    <a:pt x="333" y="798"/>
                  </a:moveTo>
                  <a:lnTo>
                    <a:pt x="335" y="801"/>
                  </a:lnTo>
                  <a:lnTo>
                    <a:pt x="336" y="802"/>
                  </a:lnTo>
                  <a:lnTo>
                    <a:pt x="339" y="808"/>
                  </a:lnTo>
                  <a:lnTo>
                    <a:pt x="341" y="809"/>
                  </a:lnTo>
                  <a:lnTo>
                    <a:pt x="343" y="813"/>
                  </a:lnTo>
                  <a:lnTo>
                    <a:pt x="338" y="811"/>
                  </a:lnTo>
                  <a:lnTo>
                    <a:pt x="336" y="810"/>
                  </a:lnTo>
                  <a:lnTo>
                    <a:pt x="334" y="806"/>
                  </a:lnTo>
                  <a:lnTo>
                    <a:pt x="334" y="801"/>
                  </a:lnTo>
                  <a:lnTo>
                    <a:pt x="333" y="798"/>
                  </a:lnTo>
                  <a:close/>
                  <a:moveTo>
                    <a:pt x="270" y="730"/>
                  </a:moveTo>
                  <a:lnTo>
                    <a:pt x="273" y="731"/>
                  </a:lnTo>
                  <a:lnTo>
                    <a:pt x="270" y="730"/>
                  </a:lnTo>
                  <a:lnTo>
                    <a:pt x="270" y="730"/>
                  </a:lnTo>
                  <a:close/>
                  <a:moveTo>
                    <a:pt x="296" y="591"/>
                  </a:moveTo>
                  <a:lnTo>
                    <a:pt x="297" y="594"/>
                  </a:lnTo>
                  <a:lnTo>
                    <a:pt x="294" y="598"/>
                  </a:lnTo>
                  <a:lnTo>
                    <a:pt x="292" y="598"/>
                  </a:lnTo>
                  <a:lnTo>
                    <a:pt x="291" y="594"/>
                  </a:lnTo>
                  <a:lnTo>
                    <a:pt x="292" y="591"/>
                  </a:lnTo>
                  <a:lnTo>
                    <a:pt x="294" y="592"/>
                  </a:lnTo>
                  <a:lnTo>
                    <a:pt x="296" y="591"/>
                  </a:lnTo>
                  <a:close/>
                  <a:moveTo>
                    <a:pt x="399" y="482"/>
                  </a:moveTo>
                  <a:lnTo>
                    <a:pt x="400" y="485"/>
                  </a:lnTo>
                  <a:lnTo>
                    <a:pt x="400" y="489"/>
                  </a:lnTo>
                  <a:lnTo>
                    <a:pt x="398" y="490"/>
                  </a:lnTo>
                  <a:lnTo>
                    <a:pt x="398" y="484"/>
                  </a:lnTo>
                  <a:lnTo>
                    <a:pt x="399" y="482"/>
                  </a:lnTo>
                  <a:close/>
                  <a:moveTo>
                    <a:pt x="396" y="479"/>
                  </a:moveTo>
                  <a:lnTo>
                    <a:pt x="399" y="481"/>
                  </a:lnTo>
                  <a:lnTo>
                    <a:pt x="397" y="483"/>
                  </a:lnTo>
                  <a:lnTo>
                    <a:pt x="396" y="479"/>
                  </a:lnTo>
                  <a:close/>
                  <a:moveTo>
                    <a:pt x="422" y="317"/>
                  </a:moveTo>
                  <a:lnTo>
                    <a:pt x="423" y="319"/>
                  </a:lnTo>
                  <a:lnTo>
                    <a:pt x="423" y="321"/>
                  </a:lnTo>
                  <a:lnTo>
                    <a:pt x="420" y="321"/>
                  </a:lnTo>
                  <a:lnTo>
                    <a:pt x="419" y="317"/>
                  </a:lnTo>
                  <a:lnTo>
                    <a:pt x="422" y="317"/>
                  </a:lnTo>
                  <a:close/>
                  <a:moveTo>
                    <a:pt x="428" y="316"/>
                  </a:moveTo>
                  <a:lnTo>
                    <a:pt x="430" y="317"/>
                  </a:lnTo>
                  <a:lnTo>
                    <a:pt x="429" y="319"/>
                  </a:lnTo>
                  <a:lnTo>
                    <a:pt x="426" y="320"/>
                  </a:lnTo>
                  <a:lnTo>
                    <a:pt x="428" y="316"/>
                  </a:lnTo>
                  <a:close/>
                  <a:moveTo>
                    <a:pt x="420" y="311"/>
                  </a:moveTo>
                  <a:lnTo>
                    <a:pt x="424" y="311"/>
                  </a:lnTo>
                  <a:lnTo>
                    <a:pt x="427" y="313"/>
                  </a:lnTo>
                  <a:lnTo>
                    <a:pt x="424" y="312"/>
                  </a:lnTo>
                  <a:lnTo>
                    <a:pt x="424" y="315"/>
                  </a:lnTo>
                  <a:lnTo>
                    <a:pt x="421" y="313"/>
                  </a:lnTo>
                  <a:lnTo>
                    <a:pt x="420" y="311"/>
                  </a:lnTo>
                  <a:close/>
                  <a:moveTo>
                    <a:pt x="435" y="303"/>
                  </a:moveTo>
                  <a:lnTo>
                    <a:pt x="436" y="303"/>
                  </a:lnTo>
                  <a:lnTo>
                    <a:pt x="435" y="306"/>
                  </a:lnTo>
                  <a:lnTo>
                    <a:pt x="432" y="306"/>
                  </a:lnTo>
                  <a:lnTo>
                    <a:pt x="435" y="303"/>
                  </a:lnTo>
                  <a:close/>
                  <a:moveTo>
                    <a:pt x="444" y="287"/>
                  </a:moveTo>
                  <a:lnTo>
                    <a:pt x="446" y="290"/>
                  </a:lnTo>
                  <a:lnTo>
                    <a:pt x="447" y="291"/>
                  </a:lnTo>
                  <a:lnTo>
                    <a:pt x="447" y="294"/>
                  </a:lnTo>
                  <a:lnTo>
                    <a:pt x="443" y="289"/>
                  </a:lnTo>
                  <a:lnTo>
                    <a:pt x="444" y="287"/>
                  </a:lnTo>
                  <a:close/>
                  <a:moveTo>
                    <a:pt x="437" y="286"/>
                  </a:moveTo>
                  <a:lnTo>
                    <a:pt x="440" y="290"/>
                  </a:lnTo>
                  <a:lnTo>
                    <a:pt x="438" y="291"/>
                  </a:lnTo>
                  <a:lnTo>
                    <a:pt x="437" y="289"/>
                  </a:lnTo>
                  <a:lnTo>
                    <a:pt x="437" y="286"/>
                  </a:lnTo>
                  <a:close/>
                  <a:moveTo>
                    <a:pt x="478" y="281"/>
                  </a:moveTo>
                  <a:lnTo>
                    <a:pt x="477" y="284"/>
                  </a:lnTo>
                  <a:lnTo>
                    <a:pt x="474" y="285"/>
                  </a:lnTo>
                  <a:lnTo>
                    <a:pt x="473" y="282"/>
                  </a:lnTo>
                  <a:lnTo>
                    <a:pt x="476" y="281"/>
                  </a:lnTo>
                  <a:lnTo>
                    <a:pt x="478" y="281"/>
                  </a:lnTo>
                  <a:close/>
                  <a:moveTo>
                    <a:pt x="304" y="0"/>
                  </a:moveTo>
                  <a:lnTo>
                    <a:pt x="310" y="1"/>
                  </a:lnTo>
                  <a:lnTo>
                    <a:pt x="314" y="4"/>
                  </a:lnTo>
                  <a:lnTo>
                    <a:pt x="317" y="7"/>
                  </a:lnTo>
                  <a:lnTo>
                    <a:pt x="316" y="9"/>
                  </a:lnTo>
                  <a:lnTo>
                    <a:pt x="317" y="12"/>
                  </a:lnTo>
                  <a:lnTo>
                    <a:pt x="323" y="13"/>
                  </a:lnTo>
                  <a:lnTo>
                    <a:pt x="326" y="15"/>
                  </a:lnTo>
                  <a:lnTo>
                    <a:pt x="329" y="17"/>
                  </a:lnTo>
                  <a:lnTo>
                    <a:pt x="331" y="21"/>
                  </a:lnTo>
                  <a:lnTo>
                    <a:pt x="335" y="22"/>
                  </a:lnTo>
                  <a:lnTo>
                    <a:pt x="338" y="27"/>
                  </a:lnTo>
                  <a:lnTo>
                    <a:pt x="343" y="29"/>
                  </a:lnTo>
                  <a:lnTo>
                    <a:pt x="346" y="31"/>
                  </a:lnTo>
                  <a:lnTo>
                    <a:pt x="350" y="35"/>
                  </a:lnTo>
                  <a:lnTo>
                    <a:pt x="356" y="36"/>
                  </a:lnTo>
                  <a:lnTo>
                    <a:pt x="360" y="40"/>
                  </a:lnTo>
                  <a:lnTo>
                    <a:pt x="362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6" y="43"/>
                  </a:lnTo>
                  <a:lnTo>
                    <a:pt x="379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6" y="44"/>
                  </a:lnTo>
                  <a:lnTo>
                    <a:pt x="388" y="47"/>
                  </a:lnTo>
                  <a:lnTo>
                    <a:pt x="393" y="49"/>
                  </a:lnTo>
                  <a:lnTo>
                    <a:pt x="400" y="53"/>
                  </a:lnTo>
                  <a:lnTo>
                    <a:pt x="402" y="56"/>
                  </a:lnTo>
                  <a:lnTo>
                    <a:pt x="404" y="58"/>
                  </a:lnTo>
                  <a:lnTo>
                    <a:pt x="406" y="62"/>
                  </a:lnTo>
                  <a:lnTo>
                    <a:pt x="406" y="65"/>
                  </a:lnTo>
                  <a:lnTo>
                    <a:pt x="407" y="68"/>
                  </a:lnTo>
                  <a:lnTo>
                    <a:pt x="411" y="65"/>
                  </a:lnTo>
                  <a:lnTo>
                    <a:pt x="416" y="72"/>
                  </a:lnTo>
                  <a:lnTo>
                    <a:pt x="419" y="76"/>
                  </a:lnTo>
                  <a:lnTo>
                    <a:pt x="424" y="79"/>
                  </a:lnTo>
                  <a:lnTo>
                    <a:pt x="427" y="80"/>
                  </a:lnTo>
                  <a:lnTo>
                    <a:pt x="428" y="82"/>
                  </a:lnTo>
                  <a:lnTo>
                    <a:pt x="427" y="86"/>
                  </a:lnTo>
                  <a:lnTo>
                    <a:pt x="424" y="87"/>
                  </a:lnTo>
                  <a:lnTo>
                    <a:pt x="423" y="90"/>
                  </a:lnTo>
                  <a:lnTo>
                    <a:pt x="424" y="94"/>
                  </a:lnTo>
                  <a:lnTo>
                    <a:pt x="426" y="101"/>
                  </a:lnTo>
                  <a:lnTo>
                    <a:pt x="427" y="104"/>
                  </a:lnTo>
                  <a:lnTo>
                    <a:pt x="428" y="107"/>
                  </a:lnTo>
                  <a:lnTo>
                    <a:pt x="430" y="111"/>
                  </a:lnTo>
                  <a:lnTo>
                    <a:pt x="431" y="114"/>
                  </a:lnTo>
                  <a:lnTo>
                    <a:pt x="430" y="116"/>
                  </a:lnTo>
                  <a:lnTo>
                    <a:pt x="429" y="121"/>
                  </a:lnTo>
                  <a:lnTo>
                    <a:pt x="429" y="124"/>
                  </a:lnTo>
                  <a:lnTo>
                    <a:pt x="431" y="128"/>
                  </a:lnTo>
                  <a:lnTo>
                    <a:pt x="434" y="126"/>
                  </a:lnTo>
                  <a:lnTo>
                    <a:pt x="438" y="127"/>
                  </a:lnTo>
                  <a:lnTo>
                    <a:pt x="440" y="127"/>
                  </a:lnTo>
                  <a:lnTo>
                    <a:pt x="442" y="130"/>
                  </a:lnTo>
                  <a:lnTo>
                    <a:pt x="443" y="134"/>
                  </a:lnTo>
                  <a:lnTo>
                    <a:pt x="444" y="138"/>
                  </a:lnTo>
                  <a:lnTo>
                    <a:pt x="440" y="143"/>
                  </a:lnTo>
                  <a:lnTo>
                    <a:pt x="440" y="147"/>
                  </a:lnTo>
                  <a:lnTo>
                    <a:pt x="441" y="150"/>
                  </a:lnTo>
                  <a:lnTo>
                    <a:pt x="441" y="154"/>
                  </a:lnTo>
                  <a:lnTo>
                    <a:pt x="444" y="158"/>
                  </a:lnTo>
                  <a:lnTo>
                    <a:pt x="445" y="160"/>
                  </a:lnTo>
                  <a:lnTo>
                    <a:pt x="448" y="165"/>
                  </a:lnTo>
                  <a:lnTo>
                    <a:pt x="453" y="168"/>
                  </a:lnTo>
                  <a:lnTo>
                    <a:pt x="457" y="172"/>
                  </a:lnTo>
                  <a:lnTo>
                    <a:pt x="461" y="177"/>
                  </a:lnTo>
                  <a:lnTo>
                    <a:pt x="463" y="181"/>
                  </a:lnTo>
                  <a:lnTo>
                    <a:pt x="462" y="185"/>
                  </a:lnTo>
                  <a:lnTo>
                    <a:pt x="461" y="188"/>
                  </a:lnTo>
                  <a:lnTo>
                    <a:pt x="462" y="192"/>
                  </a:lnTo>
                  <a:lnTo>
                    <a:pt x="463" y="195"/>
                  </a:lnTo>
                  <a:lnTo>
                    <a:pt x="463" y="198"/>
                  </a:lnTo>
                  <a:lnTo>
                    <a:pt x="464" y="202"/>
                  </a:lnTo>
                  <a:lnTo>
                    <a:pt x="464" y="205"/>
                  </a:lnTo>
                  <a:lnTo>
                    <a:pt x="462" y="208"/>
                  </a:lnTo>
                  <a:lnTo>
                    <a:pt x="461" y="211"/>
                  </a:lnTo>
                  <a:lnTo>
                    <a:pt x="459" y="214"/>
                  </a:lnTo>
                  <a:lnTo>
                    <a:pt x="458" y="217"/>
                  </a:lnTo>
                  <a:lnTo>
                    <a:pt x="458" y="220"/>
                  </a:lnTo>
                  <a:lnTo>
                    <a:pt x="460" y="222"/>
                  </a:lnTo>
                  <a:lnTo>
                    <a:pt x="461" y="225"/>
                  </a:lnTo>
                  <a:lnTo>
                    <a:pt x="461" y="228"/>
                  </a:lnTo>
                  <a:lnTo>
                    <a:pt x="462" y="232"/>
                  </a:lnTo>
                  <a:lnTo>
                    <a:pt x="465" y="239"/>
                  </a:lnTo>
                  <a:lnTo>
                    <a:pt x="468" y="241"/>
                  </a:lnTo>
                  <a:lnTo>
                    <a:pt x="472" y="242"/>
                  </a:lnTo>
                  <a:lnTo>
                    <a:pt x="477" y="248"/>
                  </a:lnTo>
                  <a:lnTo>
                    <a:pt x="482" y="256"/>
                  </a:lnTo>
                  <a:lnTo>
                    <a:pt x="483" y="259"/>
                  </a:lnTo>
                  <a:lnTo>
                    <a:pt x="485" y="263"/>
                  </a:lnTo>
                  <a:lnTo>
                    <a:pt x="487" y="266"/>
                  </a:lnTo>
                  <a:lnTo>
                    <a:pt x="489" y="268"/>
                  </a:lnTo>
                  <a:lnTo>
                    <a:pt x="489" y="272"/>
                  </a:lnTo>
                  <a:lnTo>
                    <a:pt x="485" y="272"/>
                  </a:lnTo>
                  <a:lnTo>
                    <a:pt x="482" y="278"/>
                  </a:lnTo>
                  <a:lnTo>
                    <a:pt x="479" y="276"/>
                  </a:lnTo>
                  <a:lnTo>
                    <a:pt x="474" y="273"/>
                  </a:lnTo>
                  <a:lnTo>
                    <a:pt x="472" y="273"/>
                  </a:lnTo>
                  <a:lnTo>
                    <a:pt x="471" y="276"/>
                  </a:lnTo>
                  <a:lnTo>
                    <a:pt x="466" y="277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0" y="278"/>
                  </a:lnTo>
                  <a:lnTo>
                    <a:pt x="457" y="280"/>
                  </a:lnTo>
                  <a:lnTo>
                    <a:pt x="454" y="278"/>
                  </a:lnTo>
                  <a:lnTo>
                    <a:pt x="453" y="281"/>
                  </a:lnTo>
                  <a:lnTo>
                    <a:pt x="455" y="283"/>
                  </a:lnTo>
                  <a:lnTo>
                    <a:pt x="452" y="285"/>
                  </a:lnTo>
                  <a:lnTo>
                    <a:pt x="452" y="288"/>
                  </a:lnTo>
                  <a:lnTo>
                    <a:pt x="449" y="285"/>
                  </a:lnTo>
                  <a:lnTo>
                    <a:pt x="446" y="285"/>
                  </a:lnTo>
                  <a:lnTo>
                    <a:pt x="442" y="282"/>
                  </a:lnTo>
                  <a:lnTo>
                    <a:pt x="437" y="278"/>
                  </a:lnTo>
                  <a:lnTo>
                    <a:pt x="431" y="273"/>
                  </a:lnTo>
                  <a:lnTo>
                    <a:pt x="432" y="276"/>
                  </a:lnTo>
                  <a:lnTo>
                    <a:pt x="433" y="280"/>
                  </a:lnTo>
                  <a:lnTo>
                    <a:pt x="434" y="283"/>
                  </a:lnTo>
                  <a:lnTo>
                    <a:pt x="434" y="286"/>
                  </a:lnTo>
                  <a:lnTo>
                    <a:pt x="432" y="285"/>
                  </a:lnTo>
                  <a:lnTo>
                    <a:pt x="429" y="285"/>
                  </a:lnTo>
                  <a:lnTo>
                    <a:pt x="425" y="281"/>
                  </a:lnTo>
                  <a:lnTo>
                    <a:pt x="422" y="280"/>
                  </a:lnTo>
                  <a:lnTo>
                    <a:pt x="420" y="283"/>
                  </a:lnTo>
                  <a:lnTo>
                    <a:pt x="422" y="285"/>
                  </a:lnTo>
                  <a:lnTo>
                    <a:pt x="422" y="289"/>
                  </a:lnTo>
                  <a:lnTo>
                    <a:pt x="421" y="292"/>
                  </a:lnTo>
                  <a:lnTo>
                    <a:pt x="418" y="290"/>
                  </a:lnTo>
                  <a:lnTo>
                    <a:pt x="420" y="293"/>
                  </a:lnTo>
                  <a:lnTo>
                    <a:pt x="422" y="293"/>
                  </a:lnTo>
                  <a:lnTo>
                    <a:pt x="424" y="298"/>
                  </a:lnTo>
                  <a:lnTo>
                    <a:pt x="421" y="295"/>
                  </a:lnTo>
                  <a:lnTo>
                    <a:pt x="420" y="299"/>
                  </a:lnTo>
                  <a:lnTo>
                    <a:pt x="421" y="302"/>
                  </a:lnTo>
                  <a:lnTo>
                    <a:pt x="418" y="303"/>
                  </a:lnTo>
                  <a:lnTo>
                    <a:pt x="421" y="303"/>
                  </a:lnTo>
                  <a:lnTo>
                    <a:pt x="423" y="300"/>
                  </a:lnTo>
                  <a:lnTo>
                    <a:pt x="421" y="298"/>
                  </a:lnTo>
                  <a:lnTo>
                    <a:pt x="425" y="301"/>
                  </a:lnTo>
                  <a:lnTo>
                    <a:pt x="424" y="303"/>
                  </a:lnTo>
                  <a:lnTo>
                    <a:pt x="427" y="305"/>
                  </a:lnTo>
                  <a:lnTo>
                    <a:pt x="429" y="308"/>
                  </a:lnTo>
                  <a:lnTo>
                    <a:pt x="425" y="307"/>
                  </a:lnTo>
                  <a:lnTo>
                    <a:pt x="421" y="306"/>
                  </a:lnTo>
                  <a:lnTo>
                    <a:pt x="416" y="305"/>
                  </a:lnTo>
                  <a:lnTo>
                    <a:pt x="413" y="304"/>
                  </a:lnTo>
                  <a:lnTo>
                    <a:pt x="409" y="302"/>
                  </a:lnTo>
                  <a:lnTo>
                    <a:pt x="405" y="301"/>
                  </a:lnTo>
                  <a:lnTo>
                    <a:pt x="403" y="298"/>
                  </a:lnTo>
                  <a:lnTo>
                    <a:pt x="405" y="302"/>
                  </a:lnTo>
                  <a:lnTo>
                    <a:pt x="410" y="304"/>
                  </a:lnTo>
                  <a:lnTo>
                    <a:pt x="414" y="306"/>
                  </a:lnTo>
                  <a:lnTo>
                    <a:pt x="416" y="307"/>
                  </a:lnTo>
                  <a:lnTo>
                    <a:pt x="419" y="309"/>
                  </a:lnTo>
                  <a:lnTo>
                    <a:pt x="416" y="312"/>
                  </a:lnTo>
                  <a:lnTo>
                    <a:pt x="413" y="314"/>
                  </a:lnTo>
                  <a:lnTo>
                    <a:pt x="408" y="313"/>
                  </a:lnTo>
                  <a:lnTo>
                    <a:pt x="409" y="316"/>
                  </a:lnTo>
                  <a:lnTo>
                    <a:pt x="414" y="317"/>
                  </a:lnTo>
                  <a:lnTo>
                    <a:pt x="415" y="320"/>
                  </a:lnTo>
                  <a:lnTo>
                    <a:pt x="412" y="320"/>
                  </a:lnTo>
                  <a:lnTo>
                    <a:pt x="412" y="323"/>
                  </a:lnTo>
                  <a:lnTo>
                    <a:pt x="409" y="325"/>
                  </a:lnTo>
                  <a:lnTo>
                    <a:pt x="407" y="326"/>
                  </a:lnTo>
                  <a:lnTo>
                    <a:pt x="403" y="325"/>
                  </a:lnTo>
                  <a:lnTo>
                    <a:pt x="400" y="325"/>
                  </a:lnTo>
                  <a:lnTo>
                    <a:pt x="397" y="326"/>
                  </a:lnTo>
                  <a:lnTo>
                    <a:pt x="395" y="332"/>
                  </a:lnTo>
                  <a:lnTo>
                    <a:pt x="398" y="334"/>
                  </a:lnTo>
                  <a:lnTo>
                    <a:pt x="401" y="333"/>
                  </a:lnTo>
                  <a:lnTo>
                    <a:pt x="403" y="335"/>
                  </a:lnTo>
                  <a:lnTo>
                    <a:pt x="405" y="337"/>
                  </a:lnTo>
                  <a:lnTo>
                    <a:pt x="405" y="340"/>
                  </a:lnTo>
                  <a:lnTo>
                    <a:pt x="401" y="342"/>
                  </a:lnTo>
                  <a:lnTo>
                    <a:pt x="398" y="337"/>
                  </a:lnTo>
                  <a:lnTo>
                    <a:pt x="396" y="335"/>
                  </a:lnTo>
                  <a:lnTo>
                    <a:pt x="390" y="331"/>
                  </a:lnTo>
                  <a:lnTo>
                    <a:pt x="388" y="334"/>
                  </a:lnTo>
                  <a:lnTo>
                    <a:pt x="393" y="335"/>
                  </a:lnTo>
                  <a:lnTo>
                    <a:pt x="398" y="340"/>
                  </a:lnTo>
                  <a:lnTo>
                    <a:pt x="400" y="343"/>
                  </a:lnTo>
                  <a:lnTo>
                    <a:pt x="404" y="349"/>
                  </a:lnTo>
                  <a:lnTo>
                    <a:pt x="404" y="352"/>
                  </a:lnTo>
                  <a:lnTo>
                    <a:pt x="403" y="357"/>
                  </a:lnTo>
                  <a:lnTo>
                    <a:pt x="401" y="359"/>
                  </a:lnTo>
                  <a:lnTo>
                    <a:pt x="402" y="362"/>
                  </a:lnTo>
                  <a:lnTo>
                    <a:pt x="399" y="365"/>
                  </a:lnTo>
                  <a:lnTo>
                    <a:pt x="399" y="368"/>
                  </a:lnTo>
                  <a:lnTo>
                    <a:pt x="394" y="370"/>
                  </a:lnTo>
                  <a:lnTo>
                    <a:pt x="394" y="373"/>
                  </a:lnTo>
                  <a:lnTo>
                    <a:pt x="393" y="376"/>
                  </a:lnTo>
                  <a:lnTo>
                    <a:pt x="393" y="379"/>
                  </a:lnTo>
                  <a:lnTo>
                    <a:pt x="392" y="382"/>
                  </a:lnTo>
                  <a:lnTo>
                    <a:pt x="389" y="380"/>
                  </a:lnTo>
                  <a:lnTo>
                    <a:pt x="388" y="384"/>
                  </a:lnTo>
                  <a:lnTo>
                    <a:pt x="390" y="387"/>
                  </a:lnTo>
                  <a:lnTo>
                    <a:pt x="393" y="387"/>
                  </a:lnTo>
                  <a:lnTo>
                    <a:pt x="395" y="386"/>
                  </a:lnTo>
                  <a:lnTo>
                    <a:pt x="398" y="386"/>
                  </a:lnTo>
                  <a:lnTo>
                    <a:pt x="396" y="389"/>
                  </a:lnTo>
                  <a:lnTo>
                    <a:pt x="398" y="392"/>
                  </a:lnTo>
                  <a:lnTo>
                    <a:pt x="400" y="396"/>
                  </a:lnTo>
                  <a:lnTo>
                    <a:pt x="397" y="394"/>
                  </a:lnTo>
                  <a:lnTo>
                    <a:pt x="393" y="391"/>
                  </a:lnTo>
                  <a:lnTo>
                    <a:pt x="392" y="394"/>
                  </a:lnTo>
                  <a:lnTo>
                    <a:pt x="395" y="397"/>
                  </a:lnTo>
                  <a:lnTo>
                    <a:pt x="397" y="397"/>
                  </a:lnTo>
                  <a:lnTo>
                    <a:pt x="399" y="401"/>
                  </a:lnTo>
                  <a:lnTo>
                    <a:pt x="402" y="403"/>
                  </a:lnTo>
                  <a:lnTo>
                    <a:pt x="406" y="402"/>
                  </a:lnTo>
                  <a:lnTo>
                    <a:pt x="408" y="405"/>
                  </a:lnTo>
                  <a:lnTo>
                    <a:pt x="412" y="406"/>
                  </a:lnTo>
                  <a:lnTo>
                    <a:pt x="409" y="406"/>
                  </a:lnTo>
                  <a:lnTo>
                    <a:pt x="405" y="408"/>
                  </a:lnTo>
                  <a:lnTo>
                    <a:pt x="409" y="409"/>
                  </a:lnTo>
                  <a:lnTo>
                    <a:pt x="410" y="411"/>
                  </a:lnTo>
                  <a:lnTo>
                    <a:pt x="411" y="415"/>
                  </a:lnTo>
                  <a:lnTo>
                    <a:pt x="414" y="413"/>
                  </a:lnTo>
                  <a:lnTo>
                    <a:pt x="414" y="416"/>
                  </a:lnTo>
                  <a:lnTo>
                    <a:pt x="411" y="423"/>
                  </a:lnTo>
                  <a:lnTo>
                    <a:pt x="408" y="427"/>
                  </a:lnTo>
                  <a:lnTo>
                    <a:pt x="405" y="430"/>
                  </a:lnTo>
                  <a:lnTo>
                    <a:pt x="400" y="439"/>
                  </a:lnTo>
                  <a:lnTo>
                    <a:pt x="398" y="442"/>
                  </a:lnTo>
                  <a:lnTo>
                    <a:pt x="395" y="446"/>
                  </a:lnTo>
                  <a:lnTo>
                    <a:pt x="395" y="449"/>
                  </a:lnTo>
                  <a:lnTo>
                    <a:pt x="394" y="455"/>
                  </a:lnTo>
                  <a:lnTo>
                    <a:pt x="395" y="457"/>
                  </a:lnTo>
                  <a:lnTo>
                    <a:pt x="395" y="461"/>
                  </a:lnTo>
                  <a:lnTo>
                    <a:pt x="394" y="463"/>
                  </a:lnTo>
                  <a:lnTo>
                    <a:pt x="392" y="469"/>
                  </a:lnTo>
                  <a:lnTo>
                    <a:pt x="392" y="472"/>
                  </a:lnTo>
                  <a:lnTo>
                    <a:pt x="390" y="475"/>
                  </a:lnTo>
                  <a:lnTo>
                    <a:pt x="389" y="481"/>
                  </a:lnTo>
                  <a:lnTo>
                    <a:pt x="383" y="481"/>
                  </a:lnTo>
                  <a:lnTo>
                    <a:pt x="381" y="479"/>
                  </a:lnTo>
                  <a:lnTo>
                    <a:pt x="379" y="484"/>
                  </a:lnTo>
                  <a:lnTo>
                    <a:pt x="379" y="490"/>
                  </a:lnTo>
                  <a:lnTo>
                    <a:pt x="378" y="492"/>
                  </a:lnTo>
                  <a:lnTo>
                    <a:pt x="375" y="487"/>
                  </a:lnTo>
                  <a:lnTo>
                    <a:pt x="375" y="494"/>
                  </a:lnTo>
                  <a:lnTo>
                    <a:pt x="373" y="490"/>
                  </a:lnTo>
                  <a:lnTo>
                    <a:pt x="372" y="492"/>
                  </a:lnTo>
                  <a:lnTo>
                    <a:pt x="372" y="497"/>
                  </a:lnTo>
                  <a:lnTo>
                    <a:pt x="369" y="497"/>
                  </a:lnTo>
                  <a:lnTo>
                    <a:pt x="364" y="497"/>
                  </a:lnTo>
                  <a:lnTo>
                    <a:pt x="363" y="500"/>
                  </a:lnTo>
                  <a:lnTo>
                    <a:pt x="364" y="502"/>
                  </a:lnTo>
                  <a:lnTo>
                    <a:pt x="361" y="501"/>
                  </a:lnTo>
                  <a:lnTo>
                    <a:pt x="359" y="503"/>
                  </a:lnTo>
                  <a:lnTo>
                    <a:pt x="358" y="506"/>
                  </a:lnTo>
                  <a:lnTo>
                    <a:pt x="355" y="509"/>
                  </a:lnTo>
                  <a:lnTo>
                    <a:pt x="354" y="512"/>
                  </a:lnTo>
                  <a:lnTo>
                    <a:pt x="356" y="516"/>
                  </a:lnTo>
                  <a:lnTo>
                    <a:pt x="353" y="520"/>
                  </a:lnTo>
                  <a:lnTo>
                    <a:pt x="351" y="519"/>
                  </a:lnTo>
                  <a:lnTo>
                    <a:pt x="350" y="516"/>
                  </a:lnTo>
                  <a:lnTo>
                    <a:pt x="347" y="512"/>
                  </a:lnTo>
                  <a:lnTo>
                    <a:pt x="345" y="512"/>
                  </a:lnTo>
                  <a:lnTo>
                    <a:pt x="342" y="509"/>
                  </a:lnTo>
                  <a:lnTo>
                    <a:pt x="342" y="512"/>
                  </a:lnTo>
                  <a:lnTo>
                    <a:pt x="343" y="515"/>
                  </a:lnTo>
                  <a:lnTo>
                    <a:pt x="345" y="516"/>
                  </a:lnTo>
                  <a:lnTo>
                    <a:pt x="345" y="521"/>
                  </a:lnTo>
                  <a:lnTo>
                    <a:pt x="343" y="521"/>
                  </a:lnTo>
                  <a:lnTo>
                    <a:pt x="339" y="517"/>
                  </a:lnTo>
                  <a:lnTo>
                    <a:pt x="340" y="520"/>
                  </a:lnTo>
                  <a:lnTo>
                    <a:pt x="336" y="519"/>
                  </a:lnTo>
                  <a:lnTo>
                    <a:pt x="336" y="524"/>
                  </a:lnTo>
                  <a:lnTo>
                    <a:pt x="336" y="528"/>
                  </a:lnTo>
                  <a:lnTo>
                    <a:pt x="337" y="530"/>
                  </a:lnTo>
                  <a:lnTo>
                    <a:pt x="332" y="533"/>
                  </a:lnTo>
                  <a:lnTo>
                    <a:pt x="332" y="536"/>
                  </a:lnTo>
                  <a:lnTo>
                    <a:pt x="331" y="539"/>
                  </a:lnTo>
                  <a:lnTo>
                    <a:pt x="329" y="539"/>
                  </a:lnTo>
                  <a:lnTo>
                    <a:pt x="329" y="542"/>
                  </a:lnTo>
                  <a:lnTo>
                    <a:pt x="332" y="542"/>
                  </a:lnTo>
                  <a:lnTo>
                    <a:pt x="328" y="545"/>
                  </a:lnTo>
                  <a:lnTo>
                    <a:pt x="324" y="540"/>
                  </a:lnTo>
                  <a:lnTo>
                    <a:pt x="319" y="540"/>
                  </a:lnTo>
                  <a:lnTo>
                    <a:pt x="324" y="544"/>
                  </a:lnTo>
                  <a:lnTo>
                    <a:pt x="319" y="547"/>
                  </a:lnTo>
                  <a:lnTo>
                    <a:pt x="316" y="543"/>
                  </a:lnTo>
                  <a:lnTo>
                    <a:pt x="316" y="546"/>
                  </a:lnTo>
                  <a:lnTo>
                    <a:pt x="317" y="550"/>
                  </a:lnTo>
                  <a:lnTo>
                    <a:pt x="312" y="550"/>
                  </a:lnTo>
                  <a:lnTo>
                    <a:pt x="314" y="553"/>
                  </a:lnTo>
                  <a:lnTo>
                    <a:pt x="309" y="556"/>
                  </a:lnTo>
                  <a:lnTo>
                    <a:pt x="309" y="559"/>
                  </a:lnTo>
                  <a:lnTo>
                    <a:pt x="307" y="562"/>
                  </a:lnTo>
                  <a:lnTo>
                    <a:pt x="307" y="564"/>
                  </a:lnTo>
                  <a:lnTo>
                    <a:pt x="305" y="563"/>
                  </a:lnTo>
                  <a:lnTo>
                    <a:pt x="305" y="566"/>
                  </a:lnTo>
                  <a:lnTo>
                    <a:pt x="302" y="565"/>
                  </a:lnTo>
                  <a:lnTo>
                    <a:pt x="297" y="568"/>
                  </a:lnTo>
                  <a:lnTo>
                    <a:pt x="309" y="567"/>
                  </a:lnTo>
                  <a:lnTo>
                    <a:pt x="312" y="569"/>
                  </a:lnTo>
                  <a:lnTo>
                    <a:pt x="308" y="571"/>
                  </a:lnTo>
                  <a:lnTo>
                    <a:pt x="305" y="570"/>
                  </a:lnTo>
                  <a:lnTo>
                    <a:pt x="306" y="573"/>
                  </a:lnTo>
                  <a:lnTo>
                    <a:pt x="308" y="576"/>
                  </a:lnTo>
                  <a:lnTo>
                    <a:pt x="305" y="575"/>
                  </a:lnTo>
                  <a:lnTo>
                    <a:pt x="308" y="577"/>
                  </a:lnTo>
                  <a:lnTo>
                    <a:pt x="308" y="580"/>
                  </a:lnTo>
                  <a:lnTo>
                    <a:pt x="304" y="582"/>
                  </a:lnTo>
                  <a:lnTo>
                    <a:pt x="300" y="579"/>
                  </a:lnTo>
                  <a:lnTo>
                    <a:pt x="297" y="580"/>
                  </a:lnTo>
                  <a:lnTo>
                    <a:pt x="298" y="583"/>
                  </a:lnTo>
                  <a:lnTo>
                    <a:pt x="300" y="582"/>
                  </a:lnTo>
                  <a:lnTo>
                    <a:pt x="300" y="585"/>
                  </a:lnTo>
                  <a:lnTo>
                    <a:pt x="297" y="586"/>
                  </a:lnTo>
                  <a:lnTo>
                    <a:pt x="296" y="589"/>
                  </a:lnTo>
                  <a:lnTo>
                    <a:pt x="293" y="589"/>
                  </a:lnTo>
                  <a:lnTo>
                    <a:pt x="290" y="588"/>
                  </a:lnTo>
                  <a:lnTo>
                    <a:pt x="294" y="586"/>
                  </a:lnTo>
                  <a:lnTo>
                    <a:pt x="293" y="583"/>
                  </a:lnTo>
                  <a:lnTo>
                    <a:pt x="290" y="583"/>
                  </a:lnTo>
                  <a:lnTo>
                    <a:pt x="288" y="586"/>
                  </a:lnTo>
                  <a:lnTo>
                    <a:pt x="286" y="582"/>
                  </a:lnTo>
                  <a:lnTo>
                    <a:pt x="285" y="579"/>
                  </a:lnTo>
                  <a:lnTo>
                    <a:pt x="282" y="574"/>
                  </a:lnTo>
                  <a:lnTo>
                    <a:pt x="277" y="572"/>
                  </a:lnTo>
                  <a:lnTo>
                    <a:pt x="275" y="571"/>
                  </a:lnTo>
                  <a:lnTo>
                    <a:pt x="280" y="575"/>
                  </a:lnTo>
                  <a:lnTo>
                    <a:pt x="283" y="579"/>
                  </a:lnTo>
                  <a:lnTo>
                    <a:pt x="284" y="581"/>
                  </a:lnTo>
                  <a:lnTo>
                    <a:pt x="285" y="584"/>
                  </a:lnTo>
                  <a:lnTo>
                    <a:pt x="286" y="588"/>
                  </a:lnTo>
                  <a:lnTo>
                    <a:pt x="288" y="591"/>
                  </a:lnTo>
                  <a:lnTo>
                    <a:pt x="290" y="594"/>
                  </a:lnTo>
                  <a:lnTo>
                    <a:pt x="291" y="597"/>
                  </a:lnTo>
                  <a:lnTo>
                    <a:pt x="291" y="600"/>
                  </a:lnTo>
                  <a:lnTo>
                    <a:pt x="289" y="600"/>
                  </a:lnTo>
                  <a:lnTo>
                    <a:pt x="285" y="600"/>
                  </a:lnTo>
                  <a:lnTo>
                    <a:pt x="293" y="603"/>
                  </a:lnTo>
                  <a:lnTo>
                    <a:pt x="294" y="606"/>
                  </a:lnTo>
                  <a:lnTo>
                    <a:pt x="291" y="609"/>
                  </a:lnTo>
                  <a:lnTo>
                    <a:pt x="290" y="605"/>
                  </a:lnTo>
                  <a:lnTo>
                    <a:pt x="288" y="608"/>
                  </a:lnTo>
                  <a:lnTo>
                    <a:pt x="287" y="611"/>
                  </a:lnTo>
                  <a:lnTo>
                    <a:pt x="287" y="615"/>
                  </a:lnTo>
                  <a:lnTo>
                    <a:pt x="284" y="615"/>
                  </a:lnTo>
                  <a:lnTo>
                    <a:pt x="281" y="615"/>
                  </a:lnTo>
                  <a:lnTo>
                    <a:pt x="279" y="621"/>
                  </a:lnTo>
                  <a:lnTo>
                    <a:pt x="275" y="623"/>
                  </a:lnTo>
                  <a:lnTo>
                    <a:pt x="271" y="618"/>
                  </a:lnTo>
                  <a:lnTo>
                    <a:pt x="268" y="614"/>
                  </a:lnTo>
                  <a:lnTo>
                    <a:pt x="267" y="616"/>
                  </a:lnTo>
                  <a:lnTo>
                    <a:pt x="265" y="621"/>
                  </a:lnTo>
                  <a:lnTo>
                    <a:pt x="267" y="624"/>
                  </a:lnTo>
                  <a:lnTo>
                    <a:pt x="267" y="627"/>
                  </a:lnTo>
                  <a:lnTo>
                    <a:pt x="267" y="631"/>
                  </a:lnTo>
                  <a:lnTo>
                    <a:pt x="268" y="634"/>
                  </a:lnTo>
                  <a:lnTo>
                    <a:pt x="272" y="635"/>
                  </a:lnTo>
                  <a:lnTo>
                    <a:pt x="273" y="638"/>
                  </a:lnTo>
                  <a:lnTo>
                    <a:pt x="276" y="641"/>
                  </a:lnTo>
                  <a:lnTo>
                    <a:pt x="278" y="640"/>
                  </a:lnTo>
                  <a:lnTo>
                    <a:pt x="281" y="642"/>
                  </a:lnTo>
                  <a:lnTo>
                    <a:pt x="278" y="645"/>
                  </a:lnTo>
                  <a:lnTo>
                    <a:pt x="276" y="642"/>
                  </a:lnTo>
                  <a:lnTo>
                    <a:pt x="275" y="646"/>
                  </a:lnTo>
                  <a:lnTo>
                    <a:pt x="275" y="650"/>
                  </a:lnTo>
                  <a:lnTo>
                    <a:pt x="274" y="653"/>
                  </a:lnTo>
                  <a:lnTo>
                    <a:pt x="275" y="656"/>
                  </a:lnTo>
                  <a:lnTo>
                    <a:pt x="274" y="659"/>
                  </a:lnTo>
                  <a:lnTo>
                    <a:pt x="275" y="663"/>
                  </a:lnTo>
                  <a:lnTo>
                    <a:pt x="272" y="668"/>
                  </a:lnTo>
                  <a:lnTo>
                    <a:pt x="271" y="672"/>
                  </a:lnTo>
                  <a:lnTo>
                    <a:pt x="272" y="675"/>
                  </a:lnTo>
                  <a:lnTo>
                    <a:pt x="272" y="678"/>
                  </a:lnTo>
                  <a:lnTo>
                    <a:pt x="272" y="681"/>
                  </a:lnTo>
                  <a:lnTo>
                    <a:pt x="274" y="680"/>
                  </a:lnTo>
                  <a:lnTo>
                    <a:pt x="274" y="683"/>
                  </a:lnTo>
                  <a:lnTo>
                    <a:pt x="274" y="688"/>
                  </a:lnTo>
                  <a:lnTo>
                    <a:pt x="277" y="690"/>
                  </a:lnTo>
                  <a:lnTo>
                    <a:pt x="280" y="690"/>
                  </a:lnTo>
                  <a:lnTo>
                    <a:pt x="281" y="693"/>
                  </a:lnTo>
                  <a:lnTo>
                    <a:pt x="280" y="697"/>
                  </a:lnTo>
                  <a:lnTo>
                    <a:pt x="277" y="697"/>
                  </a:lnTo>
                  <a:lnTo>
                    <a:pt x="275" y="693"/>
                  </a:lnTo>
                  <a:lnTo>
                    <a:pt x="272" y="691"/>
                  </a:lnTo>
                  <a:lnTo>
                    <a:pt x="274" y="695"/>
                  </a:lnTo>
                  <a:lnTo>
                    <a:pt x="269" y="691"/>
                  </a:lnTo>
                  <a:lnTo>
                    <a:pt x="264" y="691"/>
                  </a:lnTo>
                  <a:lnTo>
                    <a:pt x="267" y="692"/>
                  </a:lnTo>
                  <a:lnTo>
                    <a:pt x="270" y="694"/>
                  </a:lnTo>
                  <a:lnTo>
                    <a:pt x="268" y="697"/>
                  </a:lnTo>
                  <a:lnTo>
                    <a:pt x="264" y="699"/>
                  </a:lnTo>
                  <a:lnTo>
                    <a:pt x="269" y="700"/>
                  </a:lnTo>
                  <a:lnTo>
                    <a:pt x="266" y="701"/>
                  </a:lnTo>
                  <a:lnTo>
                    <a:pt x="262" y="702"/>
                  </a:lnTo>
                  <a:lnTo>
                    <a:pt x="265" y="702"/>
                  </a:lnTo>
                  <a:lnTo>
                    <a:pt x="262" y="705"/>
                  </a:lnTo>
                  <a:lnTo>
                    <a:pt x="268" y="706"/>
                  </a:lnTo>
                  <a:lnTo>
                    <a:pt x="263" y="707"/>
                  </a:lnTo>
                  <a:lnTo>
                    <a:pt x="267" y="709"/>
                  </a:lnTo>
                  <a:lnTo>
                    <a:pt x="267" y="714"/>
                  </a:lnTo>
                  <a:lnTo>
                    <a:pt x="268" y="717"/>
                  </a:lnTo>
                  <a:lnTo>
                    <a:pt x="265" y="721"/>
                  </a:lnTo>
                  <a:lnTo>
                    <a:pt x="267" y="724"/>
                  </a:lnTo>
                  <a:lnTo>
                    <a:pt x="270" y="726"/>
                  </a:lnTo>
                  <a:lnTo>
                    <a:pt x="274" y="728"/>
                  </a:lnTo>
                  <a:lnTo>
                    <a:pt x="271" y="729"/>
                  </a:lnTo>
                  <a:lnTo>
                    <a:pt x="268" y="728"/>
                  </a:lnTo>
                  <a:lnTo>
                    <a:pt x="270" y="730"/>
                  </a:lnTo>
                  <a:lnTo>
                    <a:pt x="268" y="729"/>
                  </a:lnTo>
                  <a:lnTo>
                    <a:pt x="271" y="734"/>
                  </a:lnTo>
                  <a:lnTo>
                    <a:pt x="271" y="737"/>
                  </a:lnTo>
                  <a:lnTo>
                    <a:pt x="270" y="739"/>
                  </a:lnTo>
                  <a:lnTo>
                    <a:pt x="271" y="742"/>
                  </a:lnTo>
                  <a:lnTo>
                    <a:pt x="271" y="745"/>
                  </a:lnTo>
                  <a:lnTo>
                    <a:pt x="273" y="748"/>
                  </a:lnTo>
                  <a:lnTo>
                    <a:pt x="272" y="751"/>
                  </a:lnTo>
                  <a:lnTo>
                    <a:pt x="272" y="755"/>
                  </a:lnTo>
                  <a:lnTo>
                    <a:pt x="276" y="757"/>
                  </a:lnTo>
                  <a:lnTo>
                    <a:pt x="273" y="758"/>
                  </a:lnTo>
                  <a:lnTo>
                    <a:pt x="272" y="762"/>
                  </a:lnTo>
                  <a:lnTo>
                    <a:pt x="274" y="764"/>
                  </a:lnTo>
                  <a:lnTo>
                    <a:pt x="275" y="767"/>
                  </a:lnTo>
                  <a:lnTo>
                    <a:pt x="279" y="772"/>
                  </a:lnTo>
                  <a:lnTo>
                    <a:pt x="279" y="776"/>
                  </a:lnTo>
                  <a:lnTo>
                    <a:pt x="281" y="779"/>
                  </a:lnTo>
                  <a:lnTo>
                    <a:pt x="280" y="782"/>
                  </a:lnTo>
                  <a:lnTo>
                    <a:pt x="277" y="785"/>
                  </a:lnTo>
                  <a:lnTo>
                    <a:pt x="282" y="788"/>
                  </a:lnTo>
                  <a:lnTo>
                    <a:pt x="285" y="790"/>
                  </a:lnTo>
                  <a:lnTo>
                    <a:pt x="285" y="792"/>
                  </a:lnTo>
                  <a:lnTo>
                    <a:pt x="293" y="789"/>
                  </a:lnTo>
                  <a:lnTo>
                    <a:pt x="295" y="789"/>
                  </a:lnTo>
                  <a:lnTo>
                    <a:pt x="298" y="791"/>
                  </a:lnTo>
                  <a:lnTo>
                    <a:pt x="296" y="794"/>
                  </a:lnTo>
                  <a:lnTo>
                    <a:pt x="297" y="798"/>
                  </a:lnTo>
                  <a:lnTo>
                    <a:pt x="298" y="801"/>
                  </a:lnTo>
                  <a:lnTo>
                    <a:pt x="303" y="802"/>
                  </a:lnTo>
                  <a:lnTo>
                    <a:pt x="302" y="798"/>
                  </a:lnTo>
                  <a:lnTo>
                    <a:pt x="303" y="796"/>
                  </a:lnTo>
                  <a:lnTo>
                    <a:pt x="306" y="793"/>
                  </a:lnTo>
                  <a:lnTo>
                    <a:pt x="310" y="791"/>
                  </a:lnTo>
                  <a:lnTo>
                    <a:pt x="314" y="792"/>
                  </a:lnTo>
                  <a:lnTo>
                    <a:pt x="315" y="795"/>
                  </a:lnTo>
                  <a:lnTo>
                    <a:pt x="315" y="798"/>
                  </a:lnTo>
                  <a:lnTo>
                    <a:pt x="319" y="802"/>
                  </a:lnTo>
                  <a:lnTo>
                    <a:pt x="323" y="807"/>
                  </a:lnTo>
                  <a:lnTo>
                    <a:pt x="329" y="810"/>
                  </a:lnTo>
                  <a:lnTo>
                    <a:pt x="328" y="814"/>
                  </a:lnTo>
                  <a:lnTo>
                    <a:pt x="332" y="812"/>
                  </a:lnTo>
                  <a:lnTo>
                    <a:pt x="334" y="812"/>
                  </a:lnTo>
                  <a:lnTo>
                    <a:pt x="337" y="812"/>
                  </a:lnTo>
                  <a:lnTo>
                    <a:pt x="338" y="815"/>
                  </a:lnTo>
                  <a:lnTo>
                    <a:pt x="344" y="819"/>
                  </a:lnTo>
                  <a:lnTo>
                    <a:pt x="345" y="823"/>
                  </a:lnTo>
                  <a:lnTo>
                    <a:pt x="337" y="820"/>
                  </a:lnTo>
                  <a:lnTo>
                    <a:pt x="332" y="815"/>
                  </a:lnTo>
                  <a:lnTo>
                    <a:pt x="333" y="818"/>
                  </a:lnTo>
                  <a:lnTo>
                    <a:pt x="335" y="820"/>
                  </a:lnTo>
                  <a:lnTo>
                    <a:pt x="338" y="823"/>
                  </a:lnTo>
                  <a:lnTo>
                    <a:pt x="338" y="827"/>
                  </a:lnTo>
                  <a:lnTo>
                    <a:pt x="341" y="828"/>
                  </a:lnTo>
                  <a:lnTo>
                    <a:pt x="344" y="829"/>
                  </a:lnTo>
                  <a:lnTo>
                    <a:pt x="345" y="832"/>
                  </a:lnTo>
                  <a:lnTo>
                    <a:pt x="347" y="836"/>
                  </a:lnTo>
                  <a:lnTo>
                    <a:pt x="347" y="832"/>
                  </a:lnTo>
                  <a:lnTo>
                    <a:pt x="348" y="830"/>
                  </a:lnTo>
                  <a:lnTo>
                    <a:pt x="351" y="831"/>
                  </a:lnTo>
                  <a:lnTo>
                    <a:pt x="354" y="832"/>
                  </a:lnTo>
                  <a:lnTo>
                    <a:pt x="354" y="837"/>
                  </a:lnTo>
                  <a:lnTo>
                    <a:pt x="357" y="841"/>
                  </a:lnTo>
                  <a:lnTo>
                    <a:pt x="356" y="838"/>
                  </a:lnTo>
                  <a:lnTo>
                    <a:pt x="355" y="832"/>
                  </a:lnTo>
                  <a:lnTo>
                    <a:pt x="358" y="835"/>
                  </a:lnTo>
                  <a:lnTo>
                    <a:pt x="361" y="843"/>
                  </a:lnTo>
                  <a:lnTo>
                    <a:pt x="363" y="847"/>
                  </a:lnTo>
                  <a:lnTo>
                    <a:pt x="367" y="848"/>
                  </a:lnTo>
                  <a:lnTo>
                    <a:pt x="370" y="852"/>
                  </a:lnTo>
                  <a:lnTo>
                    <a:pt x="372" y="855"/>
                  </a:lnTo>
                  <a:lnTo>
                    <a:pt x="366" y="851"/>
                  </a:lnTo>
                  <a:lnTo>
                    <a:pt x="363" y="848"/>
                  </a:lnTo>
                  <a:lnTo>
                    <a:pt x="365" y="852"/>
                  </a:lnTo>
                  <a:lnTo>
                    <a:pt x="366" y="855"/>
                  </a:lnTo>
                  <a:lnTo>
                    <a:pt x="363" y="860"/>
                  </a:lnTo>
                  <a:lnTo>
                    <a:pt x="359" y="861"/>
                  </a:lnTo>
                  <a:lnTo>
                    <a:pt x="368" y="861"/>
                  </a:lnTo>
                  <a:lnTo>
                    <a:pt x="366" y="855"/>
                  </a:lnTo>
                  <a:lnTo>
                    <a:pt x="369" y="857"/>
                  </a:lnTo>
                  <a:lnTo>
                    <a:pt x="369" y="858"/>
                  </a:lnTo>
                  <a:lnTo>
                    <a:pt x="368" y="861"/>
                  </a:lnTo>
                  <a:lnTo>
                    <a:pt x="372" y="861"/>
                  </a:lnTo>
                  <a:lnTo>
                    <a:pt x="374" y="862"/>
                  </a:lnTo>
                  <a:lnTo>
                    <a:pt x="373" y="865"/>
                  </a:lnTo>
                  <a:lnTo>
                    <a:pt x="370" y="867"/>
                  </a:lnTo>
                  <a:lnTo>
                    <a:pt x="367" y="866"/>
                  </a:lnTo>
                  <a:lnTo>
                    <a:pt x="365" y="867"/>
                  </a:lnTo>
                  <a:lnTo>
                    <a:pt x="361" y="870"/>
                  </a:lnTo>
                  <a:lnTo>
                    <a:pt x="358" y="872"/>
                  </a:lnTo>
                  <a:lnTo>
                    <a:pt x="359" y="876"/>
                  </a:lnTo>
                  <a:lnTo>
                    <a:pt x="356" y="881"/>
                  </a:lnTo>
                  <a:lnTo>
                    <a:pt x="351" y="885"/>
                  </a:lnTo>
                  <a:lnTo>
                    <a:pt x="349" y="887"/>
                  </a:lnTo>
                  <a:lnTo>
                    <a:pt x="346" y="892"/>
                  </a:lnTo>
                  <a:lnTo>
                    <a:pt x="343" y="894"/>
                  </a:lnTo>
                  <a:lnTo>
                    <a:pt x="340" y="894"/>
                  </a:lnTo>
                  <a:lnTo>
                    <a:pt x="340" y="897"/>
                  </a:lnTo>
                  <a:lnTo>
                    <a:pt x="341" y="900"/>
                  </a:lnTo>
                  <a:lnTo>
                    <a:pt x="344" y="900"/>
                  </a:lnTo>
                  <a:lnTo>
                    <a:pt x="339" y="901"/>
                  </a:lnTo>
                  <a:lnTo>
                    <a:pt x="337" y="901"/>
                  </a:lnTo>
                  <a:lnTo>
                    <a:pt x="337" y="897"/>
                  </a:lnTo>
                  <a:lnTo>
                    <a:pt x="333" y="897"/>
                  </a:lnTo>
                  <a:lnTo>
                    <a:pt x="332" y="900"/>
                  </a:lnTo>
                  <a:lnTo>
                    <a:pt x="331" y="903"/>
                  </a:lnTo>
                  <a:lnTo>
                    <a:pt x="329" y="902"/>
                  </a:lnTo>
                  <a:lnTo>
                    <a:pt x="335" y="907"/>
                  </a:lnTo>
                  <a:lnTo>
                    <a:pt x="328" y="907"/>
                  </a:lnTo>
                  <a:lnTo>
                    <a:pt x="325" y="908"/>
                  </a:lnTo>
                  <a:lnTo>
                    <a:pt x="321" y="907"/>
                  </a:lnTo>
                  <a:lnTo>
                    <a:pt x="318" y="905"/>
                  </a:lnTo>
                  <a:lnTo>
                    <a:pt x="316" y="902"/>
                  </a:lnTo>
                  <a:lnTo>
                    <a:pt x="317" y="898"/>
                  </a:lnTo>
                  <a:lnTo>
                    <a:pt x="317" y="894"/>
                  </a:lnTo>
                  <a:lnTo>
                    <a:pt x="319" y="891"/>
                  </a:lnTo>
                  <a:lnTo>
                    <a:pt x="318" y="888"/>
                  </a:lnTo>
                  <a:lnTo>
                    <a:pt x="317" y="885"/>
                  </a:lnTo>
                  <a:lnTo>
                    <a:pt x="313" y="880"/>
                  </a:lnTo>
                  <a:lnTo>
                    <a:pt x="312" y="877"/>
                  </a:lnTo>
                  <a:lnTo>
                    <a:pt x="312" y="879"/>
                  </a:lnTo>
                  <a:lnTo>
                    <a:pt x="312" y="882"/>
                  </a:lnTo>
                  <a:lnTo>
                    <a:pt x="309" y="882"/>
                  </a:lnTo>
                  <a:lnTo>
                    <a:pt x="305" y="880"/>
                  </a:lnTo>
                  <a:lnTo>
                    <a:pt x="308" y="875"/>
                  </a:lnTo>
                  <a:lnTo>
                    <a:pt x="308" y="872"/>
                  </a:lnTo>
                  <a:lnTo>
                    <a:pt x="306" y="870"/>
                  </a:lnTo>
                  <a:lnTo>
                    <a:pt x="305" y="867"/>
                  </a:lnTo>
                  <a:lnTo>
                    <a:pt x="303" y="870"/>
                  </a:lnTo>
                  <a:lnTo>
                    <a:pt x="294" y="873"/>
                  </a:lnTo>
                  <a:lnTo>
                    <a:pt x="300" y="873"/>
                  </a:lnTo>
                  <a:lnTo>
                    <a:pt x="299" y="877"/>
                  </a:lnTo>
                  <a:lnTo>
                    <a:pt x="299" y="880"/>
                  </a:lnTo>
                  <a:lnTo>
                    <a:pt x="300" y="882"/>
                  </a:lnTo>
                  <a:lnTo>
                    <a:pt x="302" y="887"/>
                  </a:lnTo>
                  <a:lnTo>
                    <a:pt x="302" y="882"/>
                  </a:lnTo>
                  <a:lnTo>
                    <a:pt x="301" y="879"/>
                  </a:lnTo>
                  <a:lnTo>
                    <a:pt x="301" y="876"/>
                  </a:lnTo>
                  <a:lnTo>
                    <a:pt x="303" y="874"/>
                  </a:lnTo>
                  <a:lnTo>
                    <a:pt x="305" y="876"/>
                  </a:lnTo>
                  <a:lnTo>
                    <a:pt x="304" y="879"/>
                  </a:lnTo>
                  <a:lnTo>
                    <a:pt x="306" y="882"/>
                  </a:lnTo>
                  <a:lnTo>
                    <a:pt x="312" y="885"/>
                  </a:lnTo>
                  <a:lnTo>
                    <a:pt x="314" y="886"/>
                  </a:lnTo>
                  <a:lnTo>
                    <a:pt x="317" y="891"/>
                  </a:lnTo>
                  <a:lnTo>
                    <a:pt x="315" y="896"/>
                  </a:lnTo>
                  <a:lnTo>
                    <a:pt x="315" y="900"/>
                  </a:lnTo>
                  <a:lnTo>
                    <a:pt x="312" y="897"/>
                  </a:lnTo>
                  <a:lnTo>
                    <a:pt x="307" y="895"/>
                  </a:lnTo>
                  <a:lnTo>
                    <a:pt x="304" y="894"/>
                  </a:lnTo>
                  <a:lnTo>
                    <a:pt x="303" y="889"/>
                  </a:lnTo>
                  <a:lnTo>
                    <a:pt x="299" y="889"/>
                  </a:lnTo>
                  <a:lnTo>
                    <a:pt x="296" y="886"/>
                  </a:lnTo>
                  <a:lnTo>
                    <a:pt x="295" y="883"/>
                  </a:lnTo>
                  <a:lnTo>
                    <a:pt x="295" y="887"/>
                  </a:lnTo>
                  <a:lnTo>
                    <a:pt x="297" y="891"/>
                  </a:lnTo>
                  <a:lnTo>
                    <a:pt x="297" y="894"/>
                  </a:lnTo>
                  <a:lnTo>
                    <a:pt x="298" y="897"/>
                  </a:lnTo>
                  <a:lnTo>
                    <a:pt x="290" y="895"/>
                  </a:lnTo>
                  <a:lnTo>
                    <a:pt x="286" y="894"/>
                  </a:lnTo>
                  <a:lnTo>
                    <a:pt x="283" y="892"/>
                  </a:lnTo>
                  <a:lnTo>
                    <a:pt x="281" y="888"/>
                  </a:lnTo>
                  <a:lnTo>
                    <a:pt x="281" y="893"/>
                  </a:lnTo>
                  <a:lnTo>
                    <a:pt x="277" y="894"/>
                  </a:lnTo>
                  <a:lnTo>
                    <a:pt x="274" y="892"/>
                  </a:lnTo>
                  <a:lnTo>
                    <a:pt x="269" y="891"/>
                  </a:lnTo>
                  <a:lnTo>
                    <a:pt x="269" y="893"/>
                  </a:lnTo>
                  <a:lnTo>
                    <a:pt x="267" y="896"/>
                  </a:lnTo>
                  <a:lnTo>
                    <a:pt x="265" y="897"/>
                  </a:lnTo>
                  <a:lnTo>
                    <a:pt x="261" y="893"/>
                  </a:lnTo>
                  <a:lnTo>
                    <a:pt x="259" y="891"/>
                  </a:lnTo>
                  <a:lnTo>
                    <a:pt x="255" y="891"/>
                  </a:lnTo>
                  <a:lnTo>
                    <a:pt x="257" y="894"/>
                  </a:lnTo>
                  <a:lnTo>
                    <a:pt x="257" y="897"/>
                  </a:lnTo>
                  <a:lnTo>
                    <a:pt x="254" y="898"/>
                  </a:lnTo>
                  <a:lnTo>
                    <a:pt x="254" y="901"/>
                  </a:lnTo>
                  <a:lnTo>
                    <a:pt x="251" y="900"/>
                  </a:lnTo>
                  <a:lnTo>
                    <a:pt x="249" y="902"/>
                  </a:lnTo>
                  <a:lnTo>
                    <a:pt x="248" y="905"/>
                  </a:lnTo>
                  <a:lnTo>
                    <a:pt x="245" y="901"/>
                  </a:lnTo>
                  <a:lnTo>
                    <a:pt x="242" y="903"/>
                  </a:lnTo>
                  <a:lnTo>
                    <a:pt x="237" y="904"/>
                  </a:lnTo>
                  <a:lnTo>
                    <a:pt x="232" y="903"/>
                  </a:lnTo>
                  <a:lnTo>
                    <a:pt x="236" y="906"/>
                  </a:lnTo>
                  <a:lnTo>
                    <a:pt x="238" y="907"/>
                  </a:lnTo>
                  <a:lnTo>
                    <a:pt x="255" y="905"/>
                  </a:lnTo>
                  <a:lnTo>
                    <a:pt x="260" y="905"/>
                  </a:lnTo>
                  <a:lnTo>
                    <a:pt x="264" y="902"/>
                  </a:lnTo>
                  <a:lnTo>
                    <a:pt x="266" y="904"/>
                  </a:lnTo>
                  <a:lnTo>
                    <a:pt x="270" y="907"/>
                  </a:lnTo>
                  <a:lnTo>
                    <a:pt x="275" y="909"/>
                  </a:lnTo>
                  <a:lnTo>
                    <a:pt x="272" y="907"/>
                  </a:lnTo>
                  <a:lnTo>
                    <a:pt x="267" y="903"/>
                  </a:lnTo>
                  <a:lnTo>
                    <a:pt x="271" y="901"/>
                  </a:lnTo>
                  <a:lnTo>
                    <a:pt x="274" y="902"/>
                  </a:lnTo>
                  <a:lnTo>
                    <a:pt x="278" y="906"/>
                  </a:lnTo>
                  <a:lnTo>
                    <a:pt x="282" y="909"/>
                  </a:lnTo>
                  <a:lnTo>
                    <a:pt x="285" y="909"/>
                  </a:lnTo>
                  <a:lnTo>
                    <a:pt x="291" y="910"/>
                  </a:lnTo>
                  <a:lnTo>
                    <a:pt x="294" y="910"/>
                  </a:lnTo>
                  <a:lnTo>
                    <a:pt x="295" y="913"/>
                  </a:lnTo>
                  <a:lnTo>
                    <a:pt x="292" y="914"/>
                  </a:lnTo>
                  <a:lnTo>
                    <a:pt x="294" y="917"/>
                  </a:lnTo>
                  <a:lnTo>
                    <a:pt x="291" y="919"/>
                  </a:lnTo>
                  <a:lnTo>
                    <a:pt x="300" y="919"/>
                  </a:lnTo>
                  <a:lnTo>
                    <a:pt x="298" y="917"/>
                  </a:lnTo>
                  <a:lnTo>
                    <a:pt x="297" y="913"/>
                  </a:lnTo>
                  <a:lnTo>
                    <a:pt x="301" y="913"/>
                  </a:lnTo>
                  <a:lnTo>
                    <a:pt x="305" y="916"/>
                  </a:lnTo>
                  <a:lnTo>
                    <a:pt x="309" y="920"/>
                  </a:lnTo>
                  <a:lnTo>
                    <a:pt x="309" y="916"/>
                  </a:lnTo>
                  <a:lnTo>
                    <a:pt x="315" y="915"/>
                  </a:lnTo>
                  <a:lnTo>
                    <a:pt x="317" y="917"/>
                  </a:lnTo>
                  <a:lnTo>
                    <a:pt x="321" y="915"/>
                  </a:lnTo>
                  <a:lnTo>
                    <a:pt x="324" y="919"/>
                  </a:lnTo>
                  <a:lnTo>
                    <a:pt x="324" y="916"/>
                  </a:lnTo>
                  <a:lnTo>
                    <a:pt x="324" y="913"/>
                  </a:lnTo>
                  <a:lnTo>
                    <a:pt x="327" y="909"/>
                  </a:lnTo>
                  <a:lnTo>
                    <a:pt x="330" y="909"/>
                  </a:lnTo>
                  <a:lnTo>
                    <a:pt x="337" y="908"/>
                  </a:lnTo>
                  <a:lnTo>
                    <a:pt x="340" y="905"/>
                  </a:lnTo>
                  <a:lnTo>
                    <a:pt x="343" y="903"/>
                  </a:lnTo>
                  <a:lnTo>
                    <a:pt x="346" y="903"/>
                  </a:lnTo>
                  <a:lnTo>
                    <a:pt x="349" y="904"/>
                  </a:lnTo>
                  <a:lnTo>
                    <a:pt x="349" y="901"/>
                  </a:lnTo>
                  <a:lnTo>
                    <a:pt x="351" y="900"/>
                  </a:lnTo>
                  <a:lnTo>
                    <a:pt x="351" y="897"/>
                  </a:lnTo>
                  <a:lnTo>
                    <a:pt x="353" y="900"/>
                  </a:lnTo>
                  <a:lnTo>
                    <a:pt x="357" y="902"/>
                  </a:lnTo>
                  <a:lnTo>
                    <a:pt x="355" y="903"/>
                  </a:lnTo>
                  <a:lnTo>
                    <a:pt x="359" y="905"/>
                  </a:lnTo>
                  <a:lnTo>
                    <a:pt x="356" y="908"/>
                  </a:lnTo>
                  <a:lnTo>
                    <a:pt x="353" y="909"/>
                  </a:lnTo>
                  <a:lnTo>
                    <a:pt x="350" y="908"/>
                  </a:lnTo>
                  <a:lnTo>
                    <a:pt x="346" y="909"/>
                  </a:lnTo>
                  <a:lnTo>
                    <a:pt x="344" y="907"/>
                  </a:lnTo>
                  <a:lnTo>
                    <a:pt x="342" y="909"/>
                  </a:lnTo>
                  <a:lnTo>
                    <a:pt x="344" y="911"/>
                  </a:lnTo>
                  <a:lnTo>
                    <a:pt x="345" y="915"/>
                  </a:lnTo>
                  <a:lnTo>
                    <a:pt x="348" y="916"/>
                  </a:lnTo>
                  <a:lnTo>
                    <a:pt x="350" y="919"/>
                  </a:lnTo>
                  <a:lnTo>
                    <a:pt x="345" y="916"/>
                  </a:lnTo>
                  <a:lnTo>
                    <a:pt x="348" y="919"/>
                  </a:lnTo>
                  <a:lnTo>
                    <a:pt x="349" y="922"/>
                  </a:lnTo>
                  <a:lnTo>
                    <a:pt x="347" y="924"/>
                  </a:lnTo>
                  <a:lnTo>
                    <a:pt x="342" y="930"/>
                  </a:lnTo>
                  <a:lnTo>
                    <a:pt x="343" y="927"/>
                  </a:lnTo>
                  <a:lnTo>
                    <a:pt x="341" y="928"/>
                  </a:lnTo>
                  <a:lnTo>
                    <a:pt x="338" y="929"/>
                  </a:lnTo>
                  <a:lnTo>
                    <a:pt x="337" y="933"/>
                  </a:lnTo>
                  <a:lnTo>
                    <a:pt x="334" y="933"/>
                  </a:lnTo>
                  <a:lnTo>
                    <a:pt x="332" y="939"/>
                  </a:lnTo>
                  <a:lnTo>
                    <a:pt x="331" y="943"/>
                  </a:lnTo>
                  <a:lnTo>
                    <a:pt x="331" y="946"/>
                  </a:lnTo>
                  <a:lnTo>
                    <a:pt x="329" y="948"/>
                  </a:lnTo>
                  <a:lnTo>
                    <a:pt x="329" y="952"/>
                  </a:lnTo>
                  <a:lnTo>
                    <a:pt x="327" y="949"/>
                  </a:lnTo>
                  <a:lnTo>
                    <a:pt x="325" y="947"/>
                  </a:lnTo>
                  <a:lnTo>
                    <a:pt x="323" y="945"/>
                  </a:lnTo>
                  <a:lnTo>
                    <a:pt x="324" y="949"/>
                  </a:lnTo>
                  <a:lnTo>
                    <a:pt x="321" y="947"/>
                  </a:lnTo>
                  <a:lnTo>
                    <a:pt x="321" y="944"/>
                  </a:lnTo>
                  <a:lnTo>
                    <a:pt x="321" y="940"/>
                  </a:lnTo>
                  <a:lnTo>
                    <a:pt x="321" y="937"/>
                  </a:lnTo>
                  <a:lnTo>
                    <a:pt x="320" y="934"/>
                  </a:lnTo>
                  <a:lnTo>
                    <a:pt x="320" y="930"/>
                  </a:lnTo>
                  <a:lnTo>
                    <a:pt x="319" y="934"/>
                  </a:lnTo>
                  <a:lnTo>
                    <a:pt x="316" y="934"/>
                  </a:lnTo>
                  <a:lnTo>
                    <a:pt x="316" y="930"/>
                  </a:lnTo>
                  <a:lnTo>
                    <a:pt x="316" y="927"/>
                  </a:lnTo>
                  <a:lnTo>
                    <a:pt x="315" y="930"/>
                  </a:lnTo>
                  <a:lnTo>
                    <a:pt x="313" y="933"/>
                  </a:lnTo>
                  <a:lnTo>
                    <a:pt x="314" y="936"/>
                  </a:lnTo>
                  <a:lnTo>
                    <a:pt x="315" y="939"/>
                  </a:lnTo>
                  <a:lnTo>
                    <a:pt x="314" y="943"/>
                  </a:lnTo>
                  <a:lnTo>
                    <a:pt x="313" y="945"/>
                  </a:lnTo>
                  <a:lnTo>
                    <a:pt x="314" y="948"/>
                  </a:lnTo>
                  <a:lnTo>
                    <a:pt x="314" y="951"/>
                  </a:lnTo>
                  <a:lnTo>
                    <a:pt x="314" y="953"/>
                  </a:lnTo>
                  <a:lnTo>
                    <a:pt x="308" y="952"/>
                  </a:lnTo>
                  <a:lnTo>
                    <a:pt x="307" y="957"/>
                  </a:lnTo>
                  <a:lnTo>
                    <a:pt x="308" y="960"/>
                  </a:lnTo>
                  <a:lnTo>
                    <a:pt x="302" y="961"/>
                  </a:lnTo>
                  <a:lnTo>
                    <a:pt x="304" y="965"/>
                  </a:lnTo>
                  <a:lnTo>
                    <a:pt x="301" y="966"/>
                  </a:lnTo>
                  <a:lnTo>
                    <a:pt x="294" y="969"/>
                  </a:lnTo>
                  <a:lnTo>
                    <a:pt x="290" y="967"/>
                  </a:lnTo>
                  <a:lnTo>
                    <a:pt x="290" y="971"/>
                  </a:lnTo>
                  <a:lnTo>
                    <a:pt x="293" y="972"/>
                  </a:lnTo>
                  <a:lnTo>
                    <a:pt x="292" y="975"/>
                  </a:lnTo>
                  <a:lnTo>
                    <a:pt x="287" y="974"/>
                  </a:lnTo>
                  <a:lnTo>
                    <a:pt x="284" y="980"/>
                  </a:lnTo>
                  <a:lnTo>
                    <a:pt x="250" y="979"/>
                  </a:lnTo>
                  <a:lnTo>
                    <a:pt x="252" y="982"/>
                  </a:lnTo>
                  <a:lnTo>
                    <a:pt x="249" y="982"/>
                  </a:lnTo>
                  <a:lnTo>
                    <a:pt x="253" y="984"/>
                  </a:lnTo>
                  <a:lnTo>
                    <a:pt x="255" y="981"/>
                  </a:lnTo>
                  <a:lnTo>
                    <a:pt x="258" y="985"/>
                  </a:lnTo>
                  <a:lnTo>
                    <a:pt x="260" y="982"/>
                  </a:lnTo>
                  <a:lnTo>
                    <a:pt x="264" y="981"/>
                  </a:lnTo>
                  <a:lnTo>
                    <a:pt x="270" y="981"/>
                  </a:lnTo>
                  <a:lnTo>
                    <a:pt x="275" y="983"/>
                  </a:lnTo>
                  <a:lnTo>
                    <a:pt x="277" y="982"/>
                  </a:lnTo>
                  <a:lnTo>
                    <a:pt x="278" y="985"/>
                  </a:lnTo>
                  <a:lnTo>
                    <a:pt x="280" y="986"/>
                  </a:lnTo>
                  <a:lnTo>
                    <a:pt x="280" y="989"/>
                  </a:lnTo>
                  <a:lnTo>
                    <a:pt x="283" y="990"/>
                  </a:lnTo>
                  <a:lnTo>
                    <a:pt x="286" y="992"/>
                  </a:lnTo>
                  <a:lnTo>
                    <a:pt x="282" y="993"/>
                  </a:lnTo>
                  <a:lnTo>
                    <a:pt x="281" y="996"/>
                  </a:lnTo>
                  <a:lnTo>
                    <a:pt x="278" y="997"/>
                  </a:lnTo>
                  <a:lnTo>
                    <a:pt x="270" y="998"/>
                  </a:lnTo>
                  <a:lnTo>
                    <a:pt x="267" y="996"/>
                  </a:lnTo>
                  <a:lnTo>
                    <a:pt x="262" y="995"/>
                  </a:lnTo>
                  <a:lnTo>
                    <a:pt x="273" y="1000"/>
                  </a:lnTo>
                  <a:lnTo>
                    <a:pt x="275" y="1001"/>
                  </a:lnTo>
                  <a:lnTo>
                    <a:pt x="276" y="1004"/>
                  </a:lnTo>
                  <a:lnTo>
                    <a:pt x="279" y="1007"/>
                  </a:lnTo>
                  <a:lnTo>
                    <a:pt x="272" y="1006"/>
                  </a:lnTo>
                  <a:lnTo>
                    <a:pt x="275" y="1008"/>
                  </a:lnTo>
                  <a:lnTo>
                    <a:pt x="277" y="1011"/>
                  </a:lnTo>
                  <a:lnTo>
                    <a:pt x="280" y="1008"/>
                  </a:lnTo>
                  <a:lnTo>
                    <a:pt x="279" y="1011"/>
                  </a:lnTo>
                  <a:lnTo>
                    <a:pt x="277" y="1013"/>
                  </a:lnTo>
                  <a:lnTo>
                    <a:pt x="281" y="1015"/>
                  </a:lnTo>
                  <a:lnTo>
                    <a:pt x="283" y="1019"/>
                  </a:lnTo>
                  <a:lnTo>
                    <a:pt x="283" y="1021"/>
                  </a:lnTo>
                  <a:lnTo>
                    <a:pt x="281" y="1026"/>
                  </a:lnTo>
                  <a:lnTo>
                    <a:pt x="278" y="1024"/>
                  </a:lnTo>
                  <a:lnTo>
                    <a:pt x="275" y="1021"/>
                  </a:lnTo>
                  <a:lnTo>
                    <a:pt x="273" y="1020"/>
                  </a:lnTo>
                  <a:lnTo>
                    <a:pt x="276" y="1023"/>
                  </a:lnTo>
                  <a:lnTo>
                    <a:pt x="277" y="1026"/>
                  </a:lnTo>
                  <a:lnTo>
                    <a:pt x="280" y="1031"/>
                  </a:lnTo>
                  <a:lnTo>
                    <a:pt x="277" y="1034"/>
                  </a:lnTo>
                  <a:lnTo>
                    <a:pt x="281" y="1037"/>
                  </a:lnTo>
                  <a:lnTo>
                    <a:pt x="278" y="1038"/>
                  </a:lnTo>
                  <a:lnTo>
                    <a:pt x="276" y="1036"/>
                  </a:lnTo>
                  <a:lnTo>
                    <a:pt x="277" y="1040"/>
                  </a:lnTo>
                  <a:lnTo>
                    <a:pt x="281" y="1042"/>
                  </a:lnTo>
                  <a:lnTo>
                    <a:pt x="282" y="1044"/>
                  </a:lnTo>
                  <a:lnTo>
                    <a:pt x="283" y="1048"/>
                  </a:lnTo>
                  <a:lnTo>
                    <a:pt x="279" y="1047"/>
                  </a:lnTo>
                  <a:lnTo>
                    <a:pt x="277" y="1049"/>
                  </a:lnTo>
                  <a:lnTo>
                    <a:pt x="275" y="1046"/>
                  </a:lnTo>
                  <a:lnTo>
                    <a:pt x="270" y="1040"/>
                  </a:lnTo>
                  <a:lnTo>
                    <a:pt x="269" y="1043"/>
                  </a:lnTo>
                  <a:lnTo>
                    <a:pt x="274" y="1046"/>
                  </a:lnTo>
                  <a:lnTo>
                    <a:pt x="274" y="1049"/>
                  </a:lnTo>
                  <a:lnTo>
                    <a:pt x="271" y="1049"/>
                  </a:lnTo>
                  <a:lnTo>
                    <a:pt x="269" y="1048"/>
                  </a:lnTo>
                  <a:lnTo>
                    <a:pt x="280" y="1061"/>
                  </a:lnTo>
                  <a:lnTo>
                    <a:pt x="272" y="1055"/>
                  </a:lnTo>
                  <a:lnTo>
                    <a:pt x="266" y="1050"/>
                  </a:lnTo>
                  <a:lnTo>
                    <a:pt x="267" y="1053"/>
                  </a:lnTo>
                  <a:lnTo>
                    <a:pt x="272" y="1056"/>
                  </a:lnTo>
                  <a:lnTo>
                    <a:pt x="274" y="1058"/>
                  </a:lnTo>
                  <a:lnTo>
                    <a:pt x="277" y="1061"/>
                  </a:lnTo>
                  <a:lnTo>
                    <a:pt x="279" y="1063"/>
                  </a:lnTo>
                  <a:lnTo>
                    <a:pt x="282" y="1068"/>
                  </a:lnTo>
                  <a:lnTo>
                    <a:pt x="278" y="1068"/>
                  </a:lnTo>
                  <a:lnTo>
                    <a:pt x="275" y="1066"/>
                  </a:lnTo>
                  <a:lnTo>
                    <a:pt x="278" y="1070"/>
                  </a:lnTo>
                  <a:lnTo>
                    <a:pt x="278" y="1072"/>
                  </a:lnTo>
                  <a:lnTo>
                    <a:pt x="277" y="1075"/>
                  </a:lnTo>
                  <a:lnTo>
                    <a:pt x="275" y="1074"/>
                  </a:lnTo>
                  <a:lnTo>
                    <a:pt x="274" y="1077"/>
                  </a:lnTo>
                  <a:lnTo>
                    <a:pt x="273" y="1080"/>
                  </a:lnTo>
                  <a:lnTo>
                    <a:pt x="277" y="1079"/>
                  </a:lnTo>
                  <a:lnTo>
                    <a:pt x="281" y="1084"/>
                  </a:lnTo>
                  <a:lnTo>
                    <a:pt x="283" y="1088"/>
                  </a:lnTo>
                  <a:lnTo>
                    <a:pt x="282" y="1093"/>
                  </a:lnTo>
                  <a:lnTo>
                    <a:pt x="281" y="1097"/>
                  </a:lnTo>
                  <a:lnTo>
                    <a:pt x="278" y="1097"/>
                  </a:lnTo>
                  <a:lnTo>
                    <a:pt x="276" y="1100"/>
                  </a:lnTo>
                  <a:lnTo>
                    <a:pt x="277" y="1102"/>
                  </a:lnTo>
                  <a:lnTo>
                    <a:pt x="274" y="1106"/>
                  </a:lnTo>
                  <a:lnTo>
                    <a:pt x="275" y="1110"/>
                  </a:lnTo>
                  <a:lnTo>
                    <a:pt x="274" y="1114"/>
                  </a:lnTo>
                  <a:lnTo>
                    <a:pt x="275" y="1119"/>
                  </a:lnTo>
                  <a:lnTo>
                    <a:pt x="278" y="1122"/>
                  </a:lnTo>
                  <a:lnTo>
                    <a:pt x="280" y="1124"/>
                  </a:lnTo>
                  <a:lnTo>
                    <a:pt x="281" y="1127"/>
                  </a:lnTo>
                  <a:lnTo>
                    <a:pt x="277" y="1129"/>
                  </a:lnTo>
                  <a:lnTo>
                    <a:pt x="275" y="1128"/>
                  </a:lnTo>
                  <a:lnTo>
                    <a:pt x="274" y="1132"/>
                  </a:lnTo>
                  <a:lnTo>
                    <a:pt x="275" y="1135"/>
                  </a:lnTo>
                  <a:lnTo>
                    <a:pt x="276" y="1138"/>
                  </a:lnTo>
                  <a:lnTo>
                    <a:pt x="275" y="1142"/>
                  </a:lnTo>
                  <a:lnTo>
                    <a:pt x="276" y="1145"/>
                  </a:lnTo>
                  <a:lnTo>
                    <a:pt x="275" y="1151"/>
                  </a:lnTo>
                  <a:lnTo>
                    <a:pt x="277" y="1152"/>
                  </a:lnTo>
                  <a:lnTo>
                    <a:pt x="273" y="1155"/>
                  </a:lnTo>
                  <a:lnTo>
                    <a:pt x="274" y="1158"/>
                  </a:lnTo>
                  <a:lnTo>
                    <a:pt x="274" y="1161"/>
                  </a:lnTo>
                  <a:lnTo>
                    <a:pt x="274" y="1165"/>
                  </a:lnTo>
                  <a:lnTo>
                    <a:pt x="272" y="1166"/>
                  </a:lnTo>
                  <a:lnTo>
                    <a:pt x="268" y="1168"/>
                  </a:lnTo>
                  <a:lnTo>
                    <a:pt x="267" y="1170"/>
                  </a:lnTo>
                  <a:lnTo>
                    <a:pt x="267" y="1174"/>
                  </a:lnTo>
                  <a:lnTo>
                    <a:pt x="267" y="1177"/>
                  </a:lnTo>
                  <a:lnTo>
                    <a:pt x="265" y="1180"/>
                  </a:lnTo>
                  <a:lnTo>
                    <a:pt x="263" y="1185"/>
                  </a:lnTo>
                  <a:lnTo>
                    <a:pt x="262" y="1189"/>
                  </a:lnTo>
                  <a:lnTo>
                    <a:pt x="260" y="1204"/>
                  </a:lnTo>
                  <a:lnTo>
                    <a:pt x="259" y="1207"/>
                  </a:lnTo>
                  <a:lnTo>
                    <a:pt x="256" y="1211"/>
                  </a:lnTo>
                  <a:lnTo>
                    <a:pt x="253" y="1219"/>
                  </a:lnTo>
                  <a:lnTo>
                    <a:pt x="249" y="1219"/>
                  </a:lnTo>
                  <a:lnTo>
                    <a:pt x="250" y="1216"/>
                  </a:lnTo>
                  <a:lnTo>
                    <a:pt x="247" y="1214"/>
                  </a:lnTo>
                  <a:lnTo>
                    <a:pt x="244" y="1213"/>
                  </a:lnTo>
                  <a:lnTo>
                    <a:pt x="242" y="1212"/>
                  </a:lnTo>
                  <a:lnTo>
                    <a:pt x="237" y="1215"/>
                  </a:lnTo>
                  <a:lnTo>
                    <a:pt x="237" y="1212"/>
                  </a:lnTo>
                  <a:lnTo>
                    <a:pt x="234" y="1212"/>
                  </a:lnTo>
                  <a:lnTo>
                    <a:pt x="230" y="1215"/>
                  </a:lnTo>
                  <a:lnTo>
                    <a:pt x="228" y="1214"/>
                  </a:lnTo>
                  <a:lnTo>
                    <a:pt x="226" y="1216"/>
                  </a:lnTo>
                  <a:lnTo>
                    <a:pt x="224" y="1218"/>
                  </a:lnTo>
                  <a:lnTo>
                    <a:pt x="222" y="1213"/>
                  </a:lnTo>
                  <a:lnTo>
                    <a:pt x="219" y="1216"/>
                  </a:lnTo>
                  <a:lnTo>
                    <a:pt x="215" y="1215"/>
                  </a:lnTo>
                  <a:lnTo>
                    <a:pt x="212" y="1216"/>
                  </a:lnTo>
                  <a:lnTo>
                    <a:pt x="209" y="1215"/>
                  </a:lnTo>
                  <a:lnTo>
                    <a:pt x="209" y="1217"/>
                  </a:lnTo>
                  <a:lnTo>
                    <a:pt x="206" y="1216"/>
                  </a:lnTo>
                  <a:lnTo>
                    <a:pt x="203" y="1217"/>
                  </a:lnTo>
                  <a:lnTo>
                    <a:pt x="200" y="1217"/>
                  </a:lnTo>
                  <a:lnTo>
                    <a:pt x="198" y="1219"/>
                  </a:lnTo>
                  <a:lnTo>
                    <a:pt x="195" y="1217"/>
                  </a:lnTo>
                  <a:lnTo>
                    <a:pt x="193" y="1217"/>
                  </a:lnTo>
                  <a:lnTo>
                    <a:pt x="191" y="1222"/>
                  </a:lnTo>
                  <a:lnTo>
                    <a:pt x="193" y="1225"/>
                  </a:lnTo>
                  <a:lnTo>
                    <a:pt x="195" y="1228"/>
                  </a:lnTo>
                  <a:lnTo>
                    <a:pt x="194" y="1231"/>
                  </a:lnTo>
                  <a:lnTo>
                    <a:pt x="192" y="1231"/>
                  </a:lnTo>
                  <a:lnTo>
                    <a:pt x="188" y="1233"/>
                  </a:lnTo>
                  <a:lnTo>
                    <a:pt x="187" y="1229"/>
                  </a:lnTo>
                  <a:lnTo>
                    <a:pt x="183" y="1229"/>
                  </a:lnTo>
                  <a:lnTo>
                    <a:pt x="181" y="1230"/>
                  </a:lnTo>
                  <a:lnTo>
                    <a:pt x="179" y="1234"/>
                  </a:lnTo>
                  <a:lnTo>
                    <a:pt x="178" y="1237"/>
                  </a:lnTo>
                  <a:lnTo>
                    <a:pt x="174" y="1243"/>
                  </a:lnTo>
                  <a:lnTo>
                    <a:pt x="171" y="1245"/>
                  </a:lnTo>
                  <a:lnTo>
                    <a:pt x="169" y="1248"/>
                  </a:lnTo>
                  <a:lnTo>
                    <a:pt x="168" y="1252"/>
                  </a:lnTo>
                  <a:lnTo>
                    <a:pt x="168" y="1255"/>
                  </a:lnTo>
                  <a:lnTo>
                    <a:pt x="168" y="1259"/>
                  </a:lnTo>
                  <a:lnTo>
                    <a:pt x="169" y="1262"/>
                  </a:lnTo>
                  <a:lnTo>
                    <a:pt x="172" y="1264"/>
                  </a:lnTo>
                  <a:lnTo>
                    <a:pt x="173" y="1267"/>
                  </a:lnTo>
                  <a:lnTo>
                    <a:pt x="174" y="1270"/>
                  </a:lnTo>
                  <a:lnTo>
                    <a:pt x="177" y="1275"/>
                  </a:lnTo>
                  <a:lnTo>
                    <a:pt x="178" y="1278"/>
                  </a:lnTo>
                  <a:lnTo>
                    <a:pt x="175" y="1283"/>
                  </a:lnTo>
                  <a:lnTo>
                    <a:pt x="171" y="1289"/>
                  </a:lnTo>
                  <a:lnTo>
                    <a:pt x="169" y="1291"/>
                  </a:lnTo>
                  <a:lnTo>
                    <a:pt x="164" y="1292"/>
                  </a:lnTo>
                  <a:lnTo>
                    <a:pt x="160" y="1291"/>
                  </a:lnTo>
                  <a:lnTo>
                    <a:pt x="156" y="1289"/>
                  </a:lnTo>
                  <a:lnTo>
                    <a:pt x="153" y="1288"/>
                  </a:lnTo>
                  <a:lnTo>
                    <a:pt x="147" y="1289"/>
                  </a:lnTo>
                  <a:lnTo>
                    <a:pt x="140" y="1290"/>
                  </a:lnTo>
                  <a:lnTo>
                    <a:pt x="134" y="1293"/>
                  </a:lnTo>
                  <a:lnTo>
                    <a:pt x="128" y="1297"/>
                  </a:lnTo>
                  <a:lnTo>
                    <a:pt x="123" y="1298"/>
                  </a:lnTo>
                  <a:lnTo>
                    <a:pt x="112" y="1295"/>
                  </a:lnTo>
                  <a:lnTo>
                    <a:pt x="110" y="1295"/>
                  </a:lnTo>
                  <a:lnTo>
                    <a:pt x="105" y="1293"/>
                  </a:lnTo>
                  <a:lnTo>
                    <a:pt x="103" y="1295"/>
                  </a:lnTo>
                  <a:lnTo>
                    <a:pt x="100" y="1294"/>
                  </a:lnTo>
                  <a:lnTo>
                    <a:pt x="99" y="1291"/>
                  </a:lnTo>
                  <a:lnTo>
                    <a:pt x="101" y="1292"/>
                  </a:lnTo>
                  <a:lnTo>
                    <a:pt x="104" y="1291"/>
                  </a:lnTo>
                  <a:lnTo>
                    <a:pt x="104" y="1289"/>
                  </a:lnTo>
                  <a:lnTo>
                    <a:pt x="102" y="1283"/>
                  </a:lnTo>
                  <a:lnTo>
                    <a:pt x="102" y="1277"/>
                  </a:lnTo>
                  <a:lnTo>
                    <a:pt x="107" y="1273"/>
                  </a:lnTo>
                  <a:lnTo>
                    <a:pt x="108" y="1269"/>
                  </a:lnTo>
                  <a:lnTo>
                    <a:pt x="108" y="1266"/>
                  </a:lnTo>
                  <a:lnTo>
                    <a:pt x="106" y="1263"/>
                  </a:lnTo>
                  <a:lnTo>
                    <a:pt x="101" y="1261"/>
                  </a:lnTo>
                  <a:lnTo>
                    <a:pt x="101" y="1258"/>
                  </a:lnTo>
                  <a:lnTo>
                    <a:pt x="101" y="1254"/>
                  </a:lnTo>
                  <a:lnTo>
                    <a:pt x="97" y="1251"/>
                  </a:lnTo>
                  <a:lnTo>
                    <a:pt x="94" y="1248"/>
                  </a:lnTo>
                  <a:lnTo>
                    <a:pt x="94" y="1245"/>
                  </a:lnTo>
                  <a:lnTo>
                    <a:pt x="91" y="1242"/>
                  </a:lnTo>
                  <a:lnTo>
                    <a:pt x="90" y="1239"/>
                  </a:lnTo>
                  <a:lnTo>
                    <a:pt x="88" y="1237"/>
                  </a:lnTo>
                  <a:lnTo>
                    <a:pt x="87" y="1234"/>
                  </a:lnTo>
                  <a:lnTo>
                    <a:pt x="82" y="1227"/>
                  </a:lnTo>
                  <a:lnTo>
                    <a:pt x="80" y="1222"/>
                  </a:lnTo>
                  <a:lnTo>
                    <a:pt x="79" y="1219"/>
                  </a:lnTo>
                  <a:lnTo>
                    <a:pt x="77" y="1215"/>
                  </a:lnTo>
                  <a:lnTo>
                    <a:pt x="74" y="1211"/>
                  </a:lnTo>
                  <a:lnTo>
                    <a:pt x="84" y="1214"/>
                  </a:lnTo>
                  <a:lnTo>
                    <a:pt x="86" y="1217"/>
                  </a:lnTo>
                  <a:lnTo>
                    <a:pt x="91" y="1217"/>
                  </a:lnTo>
                  <a:lnTo>
                    <a:pt x="94" y="1213"/>
                  </a:lnTo>
                  <a:lnTo>
                    <a:pt x="91" y="1211"/>
                  </a:lnTo>
                  <a:lnTo>
                    <a:pt x="88" y="1205"/>
                  </a:lnTo>
                  <a:lnTo>
                    <a:pt x="83" y="1202"/>
                  </a:lnTo>
                  <a:lnTo>
                    <a:pt x="84" y="1196"/>
                  </a:lnTo>
                  <a:lnTo>
                    <a:pt x="86" y="1195"/>
                  </a:lnTo>
                  <a:lnTo>
                    <a:pt x="94" y="1197"/>
                  </a:lnTo>
                  <a:lnTo>
                    <a:pt x="96" y="1196"/>
                  </a:lnTo>
                  <a:lnTo>
                    <a:pt x="98" y="1193"/>
                  </a:lnTo>
                  <a:lnTo>
                    <a:pt x="99" y="1189"/>
                  </a:lnTo>
                  <a:lnTo>
                    <a:pt x="97" y="1183"/>
                  </a:lnTo>
                  <a:lnTo>
                    <a:pt x="96" y="1179"/>
                  </a:lnTo>
                  <a:lnTo>
                    <a:pt x="92" y="1177"/>
                  </a:lnTo>
                  <a:lnTo>
                    <a:pt x="89" y="1179"/>
                  </a:lnTo>
                  <a:lnTo>
                    <a:pt x="87" y="1178"/>
                  </a:lnTo>
                  <a:lnTo>
                    <a:pt x="84" y="1175"/>
                  </a:lnTo>
                  <a:lnTo>
                    <a:pt x="83" y="1172"/>
                  </a:lnTo>
                  <a:lnTo>
                    <a:pt x="80" y="1169"/>
                  </a:lnTo>
                  <a:lnTo>
                    <a:pt x="79" y="1166"/>
                  </a:lnTo>
                  <a:lnTo>
                    <a:pt x="79" y="1162"/>
                  </a:lnTo>
                  <a:lnTo>
                    <a:pt x="76" y="1159"/>
                  </a:lnTo>
                  <a:lnTo>
                    <a:pt x="73" y="1156"/>
                  </a:lnTo>
                  <a:lnTo>
                    <a:pt x="71" y="1155"/>
                  </a:lnTo>
                  <a:lnTo>
                    <a:pt x="68" y="1154"/>
                  </a:lnTo>
                  <a:lnTo>
                    <a:pt x="66" y="1151"/>
                  </a:lnTo>
                  <a:lnTo>
                    <a:pt x="66" y="1148"/>
                  </a:lnTo>
                  <a:lnTo>
                    <a:pt x="66" y="1145"/>
                  </a:lnTo>
                  <a:lnTo>
                    <a:pt x="64" y="1143"/>
                  </a:lnTo>
                  <a:lnTo>
                    <a:pt x="61" y="1140"/>
                  </a:lnTo>
                  <a:lnTo>
                    <a:pt x="59" y="1137"/>
                  </a:lnTo>
                  <a:lnTo>
                    <a:pt x="60" y="1135"/>
                  </a:lnTo>
                  <a:lnTo>
                    <a:pt x="58" y="1131"/>
                  </a:lnTo>
                  <a:lnTo>
                    <a:pt x="58" y="1129"/>
                  </a:lnTo>
                  <a:lnTo>
                    <a:pt x="58" y="1126"/>
                  </a:lnTo>
                  <a:lnTo>
                    <a:pt x="55" y="1126"/>
                  </a:lnTo>
                  <a:lnTo>
                    <a:pt x="53" y="1123"/>
                  </a:lnTo>
                  <a:lnTo>
                    <a:pt x="55" y="1120"/>
                  </a:lnTo>
                  <a:lnTo>
                    <a:pt x="55" y="1117"/>
                  </a:lnTo>
                  <a:lnTo>
                    <a:pt x="53" y="1115"/>
                  </a:lnTo>
                  <a:lnTo>
                    <a:pt x="52" y="1111"/>
                  </a:lnTo>
                  <a:lnTo>
                    <a:pt x="52" y="1108"/>
                  </a:lnTo>
                  <a:lnTo>
                    <a:pt x="50" y="1104"/>
                  </a:lnTo>
                  <a:lnTo>
                    <a:pt x="47" y="1112"/>
                  </a:lnTo>
                  <a:lnTo>
                    <a:pt x="43" y="1110"/>
                  </a:lnTo>
                  <a:lnTo>
                    <a:pt x="43" y="1106"/>
                  </a:lnTo>
                  <a:lnTo>
                    <a:pt x="43" y="1103"/>
                  </a:lnTo>
                  <a:lnTo>
                    <a:pt x="45" y="1101"/>
                  </a:lnTo>
                  <a:lnTo>
                    <a:pt x="43" y="1098"/>
                  </a:lnTo>
                  <a:lnTo>
                    <a:pt x="43" y="1090"/>
                  </a:lnTo>
                  <a:lnTo>
                    <a:pt x="42" y="1088"/>
                  </a:lnTo>
                  <a:lnTo>
                    <a:pt x="39" y="1085"/>
                  </a:lnTo>
                  <a:lnTo>
                    <a:pt x="39" y="1083"/>
                  </a:lnTo>
                  <a:lnTo>
                    <a:pt x="42" y="1082"/>
                  </a:lnTo>
                  <a:lnTo>
                    <a:pt x="39" y="1082"/>
                  </a:lnTo>
                  <a:lnTo>
                    <a:pt x="35" y="1080"/>
                  </a:lnTo>
                  <a:lnTo>
                    <a:pt x="33" y="1082"/>
                  </a:lnTo>
                  <a:lnTo>
                    <a:pt x="32" y="1079"/>
                  </a:lnTo>
                  <a:lnTo>
                    <a:pt x="37" y="1074"/>
                  </a:lnTo>
                  <a:lnTo>
                    <a:pt x="34" y="1073"/>
                  </a:lnTo>
                  <a:lnTo>
                    <a:pt x="32" y="1070"/>
                  </a:lnTo>
                  <a:lnTo>
                    <a:pt x="29" y="1068"/>
                  </a:lnTo>
                  <a:lnTo>
                    <a:pt x="32" y="1066"/>
                  </a:lnTo>
                  <a:lnTo>
                    <a:pt x="32" y="1064"/>
                  </a:lnTo>
                  <a:lnTo>
                    <a:pt x="34" y="1062"/>
                  </a:lnTo>
                  <a:lnTo>
                    <a:pt x="33" y="1059"/>
                  </a:lnTo>
                  <a:lnTo>
                    <a:pt x="35" y="1054"/>
                  </a:lnTo>
                  <a:lnTo>
                    <a:pt x="36" y="1050"/>
                  </a:lnTo>
                  <a:lnTo>
                    <a:pt x="35" y="1047"/>
                  </a:lnTo>
                  <a:lnTo>
                    <a:pt x="36" y="1044"/>
                  </a:lnTo>
                  <a:lnTo>
                    <a:pt x="37" y="1036"/>
                  </a:lnTo>
                  <a:lnTo>
                    <a:pt x="38" y="1030"/>
                  </a:lnTo>
                  <a:lnTo>
                    <a:pt x="36" y="1025"/>
                  </a:lnTo>
                  <a:lnTo>
                    <a:pt x="39" y="1022"/>
                  </a:lnTo>
                  <a:lnTo>
                    <a:pt x="36" y="1022"/>
                  </a:lnTo>
                  <a:lnTo>
                    <a:pt x="33" y="1022"/>
                  </a:lnTo>
                  <a:lnTo>
                    <a:pt x="27" y="1028"/>
                  </a:lnTo>
                  <a:lnTo>
                    <a:pt x="25" y="1030"/>
                  </a:lnTo>
                  <a:lnTo>
                    <a:pt x="20" y="1031"/>
                  </a:lnTo>
                  <a:lnTo>
                    <a:pt x="20" y="1028"/>
                  </a:lnTo>
                  <a:lnTo>
                    <a:pt x="23" y="1022"/>
                  </a:lnTo>
                  <a:lnTo>
                    <a:pt x="27" y="1017"/>
                  </a:lnTo>
                  <a:lnTo>
                    <a:pt x="29" y="1014"/>
                  </a:lnTo>
                  <a:lnTo>
                    <a:pt x="25" y="1016"/>
                  </a:lnTo>
                  <a:lnTo>
                    <a:pt x="23" y="1011"/>
                  </a:lnTo>
                  <a:lnTo>
                    <a:pt x="23" y="1016"/>
                  </a:lnTo>
                  <a:lnTo>
                    <a:pt x="23" y="1019"/>
                  </a:lnTo>
                  <a:lnTo>
                    <a:pt x="22" y="1022"/>
                  </a:lnTo>
                  <a:lnTo>
                    <a:pt x="18" y="1026"/>
                  </a:lnTo>
                  <a:lnTo>
                    <a:pt x="15" y="1030"/>
                  </a:lnTo>
                  <a:lnTo>
                    <a:pt x="16" y="1025"/>
                  </a:lnTo>
                  <a:lnTo>
                    <a:pt x="15" y="1022"/>
                  </a:lnTo>
                  <a:lnTo>
                    <a:pt x="17" y="1021"/>
                  </a:lnTo>
                  <a:lnTo>
                    <a:pt x="16" y="1017"/>
                  </a:lnTo>
                  <a:lnTo>
                    <a:pt x="14" y="1020"/>
                  </a:lnTo>
                  <a:lnTo>
                    <a:pt x="14" y="1016"/>
                  </a:lnTo>
                  <a:lnTo>
                    <a:pt x="15" y="1013"/>
                  </a:lnTo>
                  <a:lnTo>
                    <a:pt x="13" y="1016"/>
                  </a:lnTo>
                  <a:lnTo>
                    <a:pt x="12" y="1019"/>
                  </a:lnTo>
                  <a:lnTo>
                    <a:pt x="9" y="1019"/>
                  </a:lnTo>
                  <a:lnTo>
                    <a:pt x="7" y="1022"/>
                  </a:lnTo>
                  <a:lnTo>
                    <a:pt x="6" y="1019"/>
                  </a:lnTo>
                  <a:lnTo>
                    <a:pt x="5" y="1016"/>
                  </a:lnTo>
                  <a:lnTo>
                    <a:pt x="8" y="1014"/>
                  </a:lnTo>
                  <a:lnTo>
                    <a:pt x="8" y="1011"/>
                  </a:lnTo>
                  <a:lnTo>
                    <a:pt x="8" y="1009"/>
                  </a:lnTo>
                  <a:lnTo>
                    <a:pt x="7" y="1006"/>
                  </a:lnTo>
                  <a:lnTo>
                    <a:pt x="7" y="1003"/>
                  </a:lnTo>
                  <a:lnTo>
                    <a:pt x="9" y="1000"/>
                  </a:lnTo>
                  <a:lnTo>
                    <a:pt x="7" y="996"/>
                  </a:lnTo>
                  <a:lnTo>
                    <a:pt x="7" y="993"/>
                  </a:lnTo>
                  <a:lnTo>
                    <a:pt x="5" y="991"/>
                  </a:lnTo>
                  <a:lnTo>
                    <a:pt x="5" y="988"/>
                  </a:lnTo>
                  <a:lnTo>
                    <a:pt x="4" y="984"/>
                  </a:lnTo>
                  <a:lnTo>
                    <a:pt x="5" y="981"/>
                  </a:lnTo>
                  <a:lnTo>
                    <a:pt x="6" y="975"/>
                  </a:lnTo>
                  <a:lnTo>
                    <a:pt x="4" y="971"/>
                  </a:lnTo>
                  <a:lnTo>
                    <a:pt x="4" y="968"/>
                  </a:lnTo>
                  <a:lnTo>
                    <a:pt x="2" y="967"/>
                  </a:lnTo>
                  <a:lnTo>
                    <a:pt x="3" y="962"/>
                  </a:lnTo>
                  <a:lnTo>
                    <a:pt x="0" y="958"/>
                  </a:lnTo>
                  <a:lnTo>
                    <a:pt x="4" y="953"/>
                  </a:lnTo>
                  <a:lnTo>
                    <a:pt x="10" y="951"/>
                  </a:lnTo>
                  <a:lnTo>
                    <a:pt x="12" y="954"/>
                  </a:lnTo>
                  <a:lnTo>
                    <a:pt x="13" y="958"/>
                  </a:lnTo>
                  <a:lnTo>
                    <a:pt x="15" y="962"/>
                  </a:lnTo>
                  <a:lnTo>
                    <a:pt x="16" y="964"/>
                  </a:lnTo>
                  <a:lnTo>
                    <a:pt x="16" y="970"/>
                  </a:lnTo>
                  <a:lnTo>
                    <a:pt x="22" y="971"/>
                  </a:lnTo>
                  <a:lnTo>
                    <a:pt x="25" y="970"/>
                  </a:lnTo>
                  <a:lnTo>
                    <a:pt x="27" y="968"/>
                  </a:lnTo>
                  <a:lnTo>
                    <a:pt x="29" y="963"/>
                  </a:lnTo>
                  <a:lnTo>
                    <a:pt x="29" y="958"/>
                  </a:lnTo>
                  <a:lnTo>
                    <a:pt x="30" y="954"/>
                  </a:lnTo>
                  <a:lnTo>
                    <a:pt x="31" y="947"/>
                  </a:lnTo>
                  <a:lnTo>
                    <a:pt x="32" y="941"/>
                  </a:lnTo>
                  <a:lnTo>
                    <a:pt x="33" y="938"/>
                  </a:lnTo>
                  <a:lnTo>
                    <a:pt x="34" y="935"/>
                  </a:lnTo>
                  <a:lnTo>
                    <a:pt x="32" y="926"/>
                  </a:lnTo>
                  <a:lnTo>
                    <a:pt x="27" y="908"/>
                  </a:lnTo>
                  <a:lnTo>
                    <a:pt x="26" y="904"/>
                  </a:lnTo>
                  <a:lnTo>
                    <a:pt x="33" y="899"/>
                  </a:lnTo>
                  <a:lnTo>
                    <a:pt x="36" y="894"/>
                  </a:lnTo>
                  <a:lnTo>
                    <a:pt x="37" y="888"/>
                  </a:lnTo>
                  <a:lnTo>
                    <a:pt x="36" y="885"/>
                  </a:lnTo>
                  <a:lnTo>
                    <a:pt x="34" y="881"/>
                  </a:lnTo>
                  <a:lnTo>
                    <a:pt x="34" y="878"/>
                  </a:lnTo>
                  <a:lnTo>
                    <a:pt x="38" y="875"/>
                  </a:lnTo>
                  <a:lnTo>
                    <a:pt x="45" y="876"/>
                  </a:lnTo>
                  <a:lnTo>
                    <a:pt x="54" y="870"/>
                  </a:lnTo>
                  <a:lnTo>
                    <a:pt x="61" y="861"/>
                  </a:lnTo>
                  <a:lnTo>
                    <a:pt x="63" y="858"/>
                  </a:lnTo>
                  <a:lnTo>
                    <a:pt x="64" y="855"/>
                  </a:lnTo>
                  <a:lnTo>
                    <a:pt x="64" y="851"/>
                  </a:lnTo>
                  <a:lnTo>
                    <a:pt x="64" y="847"/>
                  </a:lnTo>
                  <a:lnTo>
                    <a:pt x="62" y="842"/>
                  </a:lnTo>
                  <a:lnTo>
                    <a:pt x="62" y="838"/>
                  </a:lnTo>
                  <a:lnTo>
                    <a:pt x="63" y="836"/>
                  </a:lnTo>
                  <a:lnTo>
                    <a:pt x="65" y="832"/>
                  </a:lnTo>
                  <a:lnTo>
                    <a:pt x="66" y="829"/>
                  </a:lnTo>
                  <a:lnTo>
                    <a:pt x="67" y="824"/>
                  </a:lnTo>
                  <a:lnTo>
                    <a:pt x="67" y="820"/>
                  </a:lnTo>
                  <a:lnTo>
                    <a:pt x="66" y="817"/>
                  </a:lnTo>
                  <a:lnTo>
                    <a:pt x="61" y="804"/>
                  </a:lnTo>
                  <a:lnTo>
                    <a:pt x="55" y="796"/>
                  </a:lnTo>
                  <a:lnTo>
                    <a:pt x="54" y="792"/>
                  </a:lnTo>
                  <a:lnTo>
                    <a:pt x="53" y="789"/>
                  </a:lnTo>
                  <a:lnTo>
                    <a:pt x="52" y="782"/>
                  </a:lnTo>
                  <a:lnTo>
                    <a:pt x="51" y="779"/>
                  </a:lnTo>
                  <a:lnTo>
                    <a:pt x="49" y="775"/>
                  </a:lnTo>
                  <a:lnTo>
                    <a:pt x="50" y="772"/>
                  </a:lnTo>
                  <a:lnTo>
                    <a:pt x="60" y="768"/>
                  </a:lnTo>
                  <a:lnTo>
                    <a:pt x="63" y="768"/>
                  </a:lnTo>
                  <a:lnTo>
                    <a:pt x="68" y="769"/>
                  </a:lnTo>
                  <a:lnTo>
                    <a:pt x="70" y="761"/>
                  </a:lnTo>
                  <a:lnTo>
                    <a:pt x="74" y="752"/>
                  </a:lnTo>
                  <a:lnTo>
                    <a:pt x="75" y="748"/>
                  </a:lnTo>
                  <a:lnTo>
                    <a:pt x="76" y="739"/>
                  </a:lnTo>
                  <a:lnTo>
                    <a:pt x="63" y="721"/>
                  </a:lnTo>
                  <a:lnTo>
                    <a:pt x="60" y="720"/>
                  </a:lnTo>
                  <a:lnTo>
                    <a:pt x="57" y="720"/>
                  </a:lnTo>
                  <a:lnTo>
                    <a:pt x="51" y="714"/>
                  </a:lnTo>
                  <a:lnTo>
                    <a:pt x="43" y="707"/>
                  </a:lnTo>
                  <a:lnTo>
                    <a:pt x="48" y="658"/>
                  </a:lnTo>
                  <a:lnTo>
                    <a:pt x="48" y="653"/>
                  </a:lnTo>
                  <a:lnTo>
                    <a:pt x="46" y="649"/>
                  </a:lnTo>
                  <a:lnTo>
                    <a:pt x="37" y="626"/>
                  </a:lnTo>
                  <a:lnTo>
                    <a:pt x="38" y="621"/>
                  </a:lnTo>
                  <a:lnTo>
                    <a:pt x="39" y="616"/>
                  </a:lnTo>
                  <a:lnTo>
                    <a:pt x="39" y="611"/>
                  </a:lnTo>
                  <a:lnTo>
                    <a:pt x="37" y="597"/>
                  </a:lnTo>
                  <a:lnTo>
                    <a:pt x="37" y="594"/>
                  </a:lnTo>
                  <a:lnTo>
                    <a:pt x="41" y="587"/>
                  </a:lnTo>
                  <a:lnTo>
                    <a:pt x="31" y="560"/>
                  </a:lnTo>
                  <a:lnTo>
                    <a:pt x="39" y="544"/>
                  </a:lnTo>
                  <a:lnTo>
                    <a:pt x="40" y="540"/>
                  </a:lnTo>
                  <a:lnTo>
                    <a:pt x="37" y="531"/>
                  </a:lnTo>
                  <a:lnTo>
                    <a:pt x="42" y="525"/>
                  </a:lnTo>
                  <a:lnTo>
                    <a:pt x="50" y="511"/>
                  </a:lnTo>
                  <a:lnTo>
                    <a:pt x="57" y="497"/>
                  </a:lnTo>
                  <a:lnTo>
                    <a:pt x="60" y="494"/>
                  </a:lnTo>
                  <a:lnTo>
                    <a:pt x="69" y="488"/>
                  </a:lnTo>
                  <a:lnTo>
                    <a:pt x="79" y="484"/>
                  </a:lnTo>
                  <a:lnTo>
                    <a:pt x="109" y="490"/>
                  </a:lnTo>
                  <a:lnTo>
                    <a:pt x="117" y="474"/>
                  </a:lnTo>
                  <a:lnTo>
                    <a:pt x="117" y="471"/>
                  </a:lnTo>
                  <a:lnTo>
                    <a:pt x="114" y="449"/>
                  </a:lnTo>
                  <a:lnTo>
                    <a:pt x="111" y="446"/>
                  </a:lnTo>
                  <a:lnTo>
                    <a:pt x="108" y="446"/>
                  </a:lnTo>
                  <a:lnTo>
                    <a:pt x="94" y="437"/>
                  </a:lnTo>
                  <a:lnTo>
                    <a:pt x="113" y="398"/>
                  </a:lnTo>
                  <a:lnTo>
                    <a:pt x="118" y="389"/>
                  </a:lnTo>
                  <a:lnTo>
                    <a:pt x="118" y="385"/>
                  </a:lnTo>
                  <a:lnTo>
                    <a:pt x="119" y="377"/>
                  </a:lnTo>
                  <a:lnTo>
                    <a:pt x="120" y="373"/>
                  </a:lnTo>
                  <a:lnTo>
                    <a:pt x="123" y="370"/>
                  </a:lnTo>
                  <a:lnTo>
                    <a:pt x="124" y="367"/>
                  </a:lnTo>
                  <a:lnTo>
                    <a:pt x="124" y="363"/>
                  </a:lnTo>
                  <a:lnTo>
                    <a:pt x="123" y="358"/>
                  </a:lnTo>
                  <a:lnTo>
                    <a:pt x="123" y="354"/>
                  </a:lnTo>
                  <a:lnTo>
                    <a:pt x="123" y="331"/>
                  </a:lnTo>
                  <a:lnTo>
                    <a:pt x="126" y="323"/>
                  </a:lnTo>
                  <a:lnTo>
                    <a:pt x="126" y="318"/>
                  </a:lnTo>
                  <a:lnTo>
                    <a:pt x="120" y="292"/>
                  </a:lnTo>
                  <a:lnTo>
                    <a:pt x="139" y="288"/>
                  </a:lnTo>
                  <a:lnTo>
                    <a:pt x="154" y="276"/>
                  </a:lnTo>
                  <a:lnTo>
                    <a:pt x="154" y="272"/>
                  </a:lnTo>
                  <a:lnTo>
                    <a:pt x="153" y="269"/>
                  </a:lnTo>
                  <a:lnTo>
                    <a:pt x="151" y="258"/>
                  </a:lnTo>
                  <a:lnTo>
                    <a:pt x="158" y="245"/>
                  </a:lnTo>
                  <a:lnTo>
                    <a:pt x="170" y="218"/>
                  </a:lnTo>
                  <a:lnTo>
                    <a:pt x="173" y="213"/>
                  </a:lnTo>
                  <a:lnTo>
                    <a:pt x="179" y="205"/>
                  </a:lnTo>
                  <a:lnTo>
                    <a:pt x="183" y="200"/>
                  </a:lnTo>
                  <a:lnTo>
                    <a:pt x="182" y="188"/>
                  </a:lnTo>
                  <a:lnTo>
                    <a:pt x="169" y="168"/>
                  </a:lnTo>
                  <a:lnTo>
                    <a:pt x="170" y="161"/>
                  </a:lnTo>
                  <a:lnTo>
                    <a:pt x="177" y="158"/>
                  </a:lnTo>
                  <a:lnTo>
                    <a:pt x="180" y="154"/>
                  </a:lnTo>
                  <a:lnTo>
                    <a:pt x="183" y="148"/>
                  </a:lnTo>
                  <a:lnTo>
                    <a:pt x="187" y="123"/>
                  </a:lnTo>
                  <a:lnTo>
                    <a:pt x="188" y="120"/>
                  </a:lnTo>
                  <a:lnTo>
                    <a:pt x="201" y="107"/>
                  </a:lnTo>
                  <a:lnTo>
                    <a:pt x="203" y="101"/>
                  </a:lnTo>
                  <a:lnTo>
                    <a:pt x="226" y="110"/>
                  </a:lnTo>
                  <a:lnTo>
                    <a:pt x="227" y="108"/>
                  </a:lnTo>
                  <a:lnTo>
                    <a:pt x="233" y="92"/>
                  </a:lnTo>
                  <a:lnTo>
                    <a:pt x="233" y="89"/>
                  </a:lnTo>
                  <a:lnTo>
                    <a:pt x="229" y="71"/>
                  </a:lnTo>
                  <a:lnTo>
                    <a:pt x="228" y="67"/>
                  </a:lnTo>
                  <a:lnTo>
                    <a:pt x="228" y="59"/>
                  </a:lnTo>
                  <a:lnTo>
                    <a:pt x="237" y="53"/>
                  </a:lnTo>
                  <a:lnTo>
                    <a:pt x="246" y="58"/>
                  </a:lnTo>
                  <a:lnTo>
                    <a:pt x="259" y="56"/>
                  </a:lnTo>
                  <a:lnTo>
                    <a:pt x="275" y="61"/>
                  </a:lnTo>
                  <a:lnTo>
                    <a:pt x="292" y="66"/>
                  </a:lnTo>
                  <a:lnTo>
                    <a:pt x="294" y="64"/>
                  </a:lnTo>
                  <a:lnTo>
                    <a:pt x="300" y="53"/>
                  </a:lnTo>
                  <a:lnTo>
                    <a:pt x="290" y="49"/>
                  </a:lnTo>
                  <a:lnTo>
                    <a:pt x="295" y="42"/>
                  </a:lnTo>
                  <a:lnTo>
                    <a:pt x="297" y="37"/>
                  </a:lnTo>
                  <a:lnTo>
                    <a:pt x="299" y="26"/>
                  </a:lnTo>
                  <a:lnTo>
                    <a:pt x="299" y="23"/>
                  </a:lnTo>
                  <a:lnTo>
                    <a:pt x="298" y="15"/>
                  </a:lnTo>
                  <a:lnTo>
                    <a:pt x="287" y="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26316D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89" name="CH"/>
            <p:cNvSpPr>
              <a:spLocks/>
            </p:cNvSpPr>
            <p:nvPr/>
          </p:nvSpPr>
          <p:spPr bwMode="auto">
            <a:xfrm>
              <a:off x="4889052" y="4871234"/>
              <a:ext cx="556077" cy="326965"/>
            </a:xfrm>
            <a:custGeom>
              <a:avLst/>
              <a:gdLst>
                <a:gd name="T0" fmla="*/ 181 w 292"/>
                <a:gd name="T1" fmla="*/ 5 h 185"/>
                <a:gd name="T2" fmla="*/ 194 w 292"/>
                <a:gd name="T3" fmla="*/ 14 h 185"/>
                <a:gd name="T4" fmla="*/ 214 w 292"/>
                <a:gd name="T5" fmla="*/ 14 h 185"/>
                <a:gd name="T6" fmla="*/ 240 w 292"/>
                <a:gd name="T7" fmla="*/ 37 h 185"/>
                <a:gd name="T8" fmla="*/ 230 w 292"/>
                <a:gd name="T9" fmla="*/ 59 h 185"/>
                <a:gd name="T10" fmla="*/ 237 w 292"/>
                <a:gd name="T11" fmla="*/ 70 h 185"/>
                <a:gd name="T12" fmla="*/ 256 w 292"/>
                <a:gd name="T13" fmla="*/ 83 h 185"/>
                <a:gd name="T14" fmla="*/ 276 w 292"/>
                <a:gd name="T15" fmla="*/ 88 h 185"/>
                <a:gd name="T16" fmla="*/ 289 w 292"/>
                <a:gd name="T17" fmla="*/ 79 h 185"/>
                <a:gd name="T18" fmla="*/ 290 w 292"/>
                <a:gd name="T19" fmla="*/ 96 h 185"/>
                <a:gd name="T20" fmla="*/ 291 w 292"/>
                <a:gd name="T21" fmla="*/ 109 h 185"/>
                <a:gd name="T22" fmla="*/ 278 w 292"/>
                <a:gd name="T23" fmla="*/ 115 h 185"/>
                <a:gd name="T24" fmla="*/ 265 w 292"/>
                <a:gd name="T25" fmla="*/ 119 h 185"/>
                <a:gd name="T26" fmla="*/ 271 w 292"/>
                <a:gd name="T27" fmla="*/ 133 h 185"/>
                <a:gd name="T28" fmla="*/ 268 w 292"/>
                <a:gd name="T29" fmla="*/ 148 h 185"/>
                <a:gd name="T30" fmla="*/ 257 w 292"/>
                <a:gd name="T31" fmla="*/ 134 h 185"/>
                <a:gd name="T32" fmla="*/ 234 w 292"/>
                <a:gd name="T33" fmla="*/ 141 h 185"/>
                <a:gd name="T34" fmla="*/ 224 w 292"/>
                <a:gd name="T35" fmla="*/ 124 h 185"/>
                <a:gd name="T36" fmla="*/ 215 w 292"/>
                <a:gd name="T37" fmla="*/ 132 h 185"/>
                <a:gd name="T38" fmla="*/ 209 w 292"/>
                <a:gd name="T39" fmla="*/ 149 h 185"/>
                <a:gd name="T40" fmla="*/ 199 w 292"/>
                <a:gd name="T41" fmla="*/ 163 h 185"/>
                <a:gd name="T42" fmla="*/ 201 w 292"/>
                <a:gd name="T43" fmla="*/ 179 h 185"/>
                <a:gd name="T44" fmla="*/ 191 w 292"/>
                <a:gd name="T45" fmla="*/ 177 h 185"/>
                <a:gd name="T46" fmla="*/ 184 w 292"/>
                <a:gd name="T47" fmla="*/ 159 h 185"/>
                <a:gd name="T48" fmla="*/ 164 w 292"/>
                <a:gd name="T49" fmla="*/ 147 h 185"/>
                <a:gd name="T50" fmla="*/ 162 w 292"/>
                <a:gd name="T51" fmla="*/ 129 h 185"/>
                <a:gd name="T52" fmla="*/ 149 w 292"/>
                <a:gd name="T53" fmla="*/ 134 h 185"/>
                <a:gd name="T54" fmla="*/ 141 w 292"/>
                <a:gd name="T55" fmla="*/ 149 h 185"/>
                <a:gd name="T56" fmla="*/ 134 w 292"/>
                <a:gd name="T57" fmla="*/ 161 h 185"/>
                <a:gd name="T58" fmla="*/ 120 w 292"/>
                <a:gd name="T59" fmla="*/ 174 h 185"/>
                <a:gd name="T60" fmla="*/ 100 w 292"/>
                <a:gd name="T61" fmla="*/ 169 h 185"/>
                <a:gd name="T62" fmla="*/ 79 w 292"/>
                <a:gd name="T63" fmla="*/ 176 h 185"/>
                <a:gd name="T64" fmla="*/ 62 w 292"/>
                <a:gd name="T65" fmla="*/ 160 h 185"/>
                <a:gd name="T66" fmla="*/ 54 w 292"/>
                <a:gd name="T67" fmla="*/ 147 h 185"/>
                <a:gd name="T68" fmla="*/ 55 w 292"/>
                <a:gd name="T69" fmla="*/ 127 h 185"/>
                <a:gd name="T70" fmla="*/ 29 w 292"/>
                <a:gd name="T71" fmla="*/ 125 h 185"/>
                <a:gd name="T72" fmla="*/ 20 w 292"/>
                <a:gd name="T73" fmla="*/ 138 h 185"/>
                <a:gd name="T74" fmla="*/ 5 w 292"/>
                <a:gd name="T75" fmla="*/ 148 h 185"/>
                <a:gd name="T76" fmla="*/ 9 w 292"/>
                <a:gd name="T77" fmla="*/ 139 h 185"/>
                <a:gd name="T78" fmla="*/ 9 w 292"/>
                <a:gd name="T79" fmla="*/ 120 h 185"/>
                <a:gd name="T80" fmla="*/ 22 w 292"/>
                <a:gd name="T81" fmla="*/ 99 h 185"/>
                <a:gd name="T82" fmla="*/ 34 w 292"/>
                <a:gd name="T83" fmla="*/ 85 h 185"/>
                <a:gd name="T84" fmla="*/ 45 w 292"/>
                <a:gd name="T85" fmla="*/ 72 h 185"/>
                <a:gd name="T86" fmla="*/ 61 w 292"/>
                <a:gd name="T87" fmla="*/ 56 h 185"/>
                <a:gd name="T88" fmla="*/ 75 w 292"/>
                <a:gd name="T89" fmla="*/ 39 h 185"/>
                <a:gd name="T90" fmla="*/ 71 w 292"/>
                <a:gd name="T91" fmla="*/ 30 h 185"/>
                <a:gd name="T92" fmla="*/ 81 w 292"/>
                <a:gd name="T93" fmla="*/ 26 h 185"/>
                <a:gd name="T94" fmla="*/ 96 w 292"/>
                <a:gd name="T95" fmla="*/ 32 h 185"/>
                <a:gd name="T96" fmla="*/ 103 w 292"/>
                <a:gd name="T97" fmla="*/ 22 h 185"/>
                <a:gd name="T98" fmla="*/ 115 w 292"/>
                <a:gd name="T99" fmla="*/ 22 h 185"/>
                <a:gd name="T100" fmla="*/ 142 w 292"/>
                <a:gd name="T101" fmla="*/ 21 h 185"/>
                <a:gd name="T102" fmla="*/ 158 w 292"/>
                <a:gd name="T103" fmla="*/ 20 h 185"/>
                <a:gd name="T104" fmla="*/ 173 w 292"/>
                <a:gd name="T105" fmla="*/ 16 h 185"/>
                <a:gd name="T106" fmla="*/ 164 w 292"/>
                <a:gd name="T107" fmla="*/ 14 h 185"/>
                <a:gd name="T108" fmla="*/ 170 w 292"/>
                <a:gd name="T10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185">
                  <a:moveTo>
                    <a:pt x="173" y="0"/>
                  </a:moveTo>
                  <a:lnTo>
                    <a:pt x="174" y="2"/>
                  </a:lnTo>
                  <a:lnTo>
                    <a:pt x="177" y="1"/>
                  </a:lnTo>
                  <a:lnTo>
                    <a:pt x="179" y="4"/>
                  </a:lnTo>
                  <a:lnTo>
                    <a:pt x="181" y="5"/>
                  </a:lnTo>
                  <a:lnTo>
                    <a:pt x="180" y="8"/>
                  </a:lnTo>
                  <a:lnTo>
                    <a:pt x="184" y="7"/>
                  </a:lnTo>
                  <a:lnTo>
                    <a:pt x="188" y="9"/>
                  </a:lnTo>
                  <a:lnTo>
                    <a:pt x="189" y="12"/>
                  </a:lnTo>
                  <a:lnTo>
                    <a:pt x="194" y="14"/>
                  </a:lnTo>
                  <a:lnTo>
                    <a:pt x="196" y="14"/>
                  </a:lnTo>
                  <a:lnTo>
                    <a:pt x="199" y="13"/>
                  </a:lnTo>
                  <a:lnTo>
                    <a:pt x="208" y="12"/>
                  </a:lnTo>
                  <a:lnTo>
                    <a:pt x="211" y="12"/>
                  </a:lnTo>
                  <a:lnTo>
                    <a:pt x="214" y="14"/>
                  </a:lnTo>
                  <a:lnTo>
                    <a:pt x="217" y="14"/>
                  </a:lnTo>
                  <a:lnTo>
                    <a:pt x="234" y="25"/>
                  </a:lnTo>
                  <a:lnTo>
                    <a:pt x="236" y="30"/>
                  </a:lnTo>
                  <a:lnTo>
                    <a:pt x="238" y="31"/>
                  </a:lnTo>
                  <a:lnTo>
                    <a:pt x="240" y="37"/>
                  </a:lnTo>
                  <a:lnTo>
                    <a:pt x="237" y="41"/>
                  </a:lnTo>
                  <a:lnTo>
                    <a:pt x="236" y="44"/>
                  </a:lnTo>
                  <a:lnTo>
                    <a:pt x="232" y="51"/>
                  </a:lnTo>
                  <a:lnTo>
                    <a:pt x="230" y="56"/>
                  </a:lnTo>
                  <a:lnTo>
                    <a:pt x="230" y="59"/>
                  </a:lnTo>
                  <a:lnTo>
                    <a:pt x="231" y="62"/>
                  </a:lnTo>
                  <a:lnTo>
                    <a:pt x="231" y="65"/>
                  </a:lnTo>
                  <a:lnTo>
                    <a:pt x="229" y="68"/>
                  </a:lnTo>
                  <a:lnTo>
                    <a:pt x="234" y="70"/>
                  </a:lnTo>
                  <a:lnTo>
                    <a:pt x="237" y="70"/>
                  </a:lnTo>
                  <a:lnTo>
                    <a:pt x="240" y="70"/>
                  </a:lnTo>
                  <a:lnTo>
                    <a:pt x="253" y="74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6" y="83"/>
                  </a:lnTo>
                  <a:lnTo>
                    <a:pt x="262" y="85"/>
                  </a:lnTo>
                  <a:lnTo>
                    <a:pt x="266" y="88"/>
                  </a:lnTo>
                  <a:lnTo>
                    <a:pt x="270" y="89"/>
                  </a:lnTo>
                  <a:lnTo>
                    <a:pt x="273" y="89"/>
                  </a:lnTo>
                  <a:lnTo>
                    <a:pt x="276" y="88"/>
                  </a:lnTo>
                  <a:lnTo>
                    <a:pt x="277" y="84"/>
                  </a:lnTo>
                  <a:lnTo>
                    <a:pt x="280" y="82"/>
                  </a:lnTo>
                  <a:lnTo>
                    <a:pt x="283" y="79"/>
                  </a:lnTo>
                  <a:lnTo>
                    <a:pt x="286" y="76"/>
                  </a:lnTo>
                  <a:lnTo>
                    <a:pt x="289" y="79"/>
                  </a:lnTo>
                  <a:lnTo>
                    <a:pt x="292" y="81"/>
                  </a:lnTo>
                  <a:lnTo>
                    <a:pt x="291" y="86"/>
                  </a:lnTo>
                  <a:lnTo>
                    <a:pt x="291" y="91"/>
                  </a:lnTo>
                  <a:lnTo>
                    <a:pt x="289" y="94"/>
                  </a:lnTo>
                  <a:lnTo>
                    <a:pt x="290" y="96"/>
                  </a:lnTo>
                  <a:lnTo>
                    <a:pt x="288" y="100"/>
                  </a:lnTo>
                  <a:lnTo>
                    <a:pt x="288" y="103"/>
                  </a:lnTo>
                  <a:lnTo>
                    <a:pt x="286" y="105"/>
                  </a:lnTo>
                  <a:lnTo>
                    <a:pt x="288" y="108"/>
                  </a:lnTo>
                  <a:lnTo>
                    <a:pt x="291" y="109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85" y="118"/>
                  </a:lnTo>
                  <a:lnTo>
                    <a:pt x="282" y="118"/>
                  </a:lnTo>
                  <a:lnTo>
                    <a:pt x="278" y="115"/>
                  </a:lnTo>
                  <a:lnTo>
                    <a:pt x="278" y="111"/>
                  </a:lnTo>
                  <a:lnTo>
                    <a:pt x="275" y="110"/>
                  </a:lnTo>
                  <a:lnTo>
                    <a:pt x="269" y="111"/>
                  </a:lnTo>
                  <a:lnTo>
                    <a:pt x="267" y="116"/>
                  </a:lnTo>
                  <a:lnTo>
                    <a:pt x="265" y="119"/>
                  </a:lnTo>
                  <a:lnTo>
                    <a:pt x="265" y="122"/>
                  </a:lnTo>
                  <a:lnTo>
                    <a:pt x="265" y="125"/>
                  </a:lnTo>
                  <a:lnTo>
                    <a:pt x="266" y="128"/>
                  </a:lnTo>
                  <a:lnTo>
                    <a:pt x="270" y="130"/>
                  </a:lnTo>
                  <a:lnTo>
                    <a:pt x="271" y="133"/>
                  </a:lnTo>
                  <a:lnTo>
                    <a:pt x="269" y="136"/>
                  </a:lnTo>
                  <a:lnTo>
                    <a:pt x="269" y="139"/>
                  </a:lnTo>
                  <a:lnTo>
                    <a:pt x="272" y="142"/>
                  </a:lnTo>
                  <a:lnTo>
                    <a:pt x="272" y="146"/>
                  </a:lnTo>
                  <a:lnTo>
                    <a:pt x="268" y="148"/>
                  </a:lnTo>
                  <a:lnTo>
                    <a:pt x="265" y="144"/>
                  </a:lnTo>
                  <a:lnTo>
                    <a:pt x="261" y="142"/>
                  </a:lnTo>
                  <a:lnTo>
                    <a:pt x="260" y="139"/>
                  </a:lnTo>
                  <a:lnTo>
                    <a:pt x="260" y="135"/>
                  </a:lnTo>
                  <a:lnTo>
                    <a:pt x="257" y="134"/>
                  </a:lnTo>
                  <a:lnTo>
                    <a:pt x="253" y="134"/>
                  </a:lnTo>
                  <a:lnTo>
                    <a:pt x="248" y="137"/>
                  </a:lnTo>
                  <a:lnTo>
                    <a:pt x="245" y="136"/>
                  </a:lnTo>
                  <a:lnTo>
                    <a:pt x="243" y="139"/>
                  </a:lnTo>
                  <a:lnTo>
                    <a:pt x="234" y="141"/>
                  </a:lnTo>
                  <a:lnTo>
                    <a:pt x="231" y="140"/>
                  </a:lnTo>
                  <a:lnTo>
                    <a:pt x="229" y="135"/>
                  </a:lnTo>
                  <a:lnTo>
                    <a:pt x="226" y="134"/>
                  </a:lnTo>
                  <a:lnTo>
                    <a:pt x="226" y="123"/>
                  </a:lnTo>
                  <a:lnTo>
                    <a:pt x="224" y="124"/>
                  </a:lnTo>
                  <a:lnTo>
                    <a:pt x="221" y="123"/>
                  </a:lnTo>
                  <a:lnTo>
                    <a:pt x="216" y="122"/>
                  </a:lnTo>
                  <a:lnTo>
                    <a:pt x="214" y="126"/>
                  </a:lnTo>
                  <a:lnTo>
                    <a:pt x="214" y="129"/>
                  </a:lnTo>
                  <a:lnTo>
                    <a:pt x="215" y="132"/>
                  </a:lnTo>
                  <a:lnTo>
                    <a:pt x="216" y="136"/>
                  </a:lnTo>
                  <a:lnTo>
                    <a:pt x="215" y="140"/>
                  </a:lnTo>
                  <a:lnTo>
                    <a:pt x="213" y="143"/>
                  </a:lnTo>
                  <a:lnTo>
                    <a:pt x="212" y="147"/>
                  </a:lnTo>
                  <a:lnTo>
                    <a:pt x="209" y="149"/>
                  </a:lnTo>
                  <a:lnTo>
                    <a:pt x="208" y="152"/>
                  </a:lnTo>
                  <a:lnTo>
                    <a:pt x="204" y="155"/>
                  </a:lnTo>
                  <a:lnTo>
                    <a:pt x="202" y="158"/>
                  </a:lnTo>
                  <a:lnTo>
                    <a:pt x="202" y="161"/>
                  </a:lnTo>
                  <a:lnTo>
                    <a:pt x="199" y="163"/>
                  </a:lnTo>
                  <a:lnTo>
                    <a:pt x="199" y="168"/>
                  </a:lnTo>
                  <a:lnTo>
                    <a:pt x="196" y="171"/>
                  </a:lnTo>
                  <a:lnTo>
                    <a:pt x="198" y="174"/>
                  </a:lnTo>
                  <a:lnTo>
                    <a:pt x="200" y="175"/>
                  </a:lnTo>
                  <a:lnTo>
                    <a:pt x="201" y="179"/>
                  </a:lnTo>
                  <a:lnTo>
                    <a:pt x="200" y="182"/>
                  </a:lnTo>
                  <a:lnTo>
                    <a:pt x="196" y="185"/>
                  </a:lnTo>
                  <a:lnTo>
                    <a:pt x="190" y="185"/>
                  </a:lnTo>
                  <a:lnTo>
                    <a:pt x="191" y="180"/>
                  </a:lnTo>
                  <a:lnTo>
                    <a:pt x="191" y="177"/>
                  </a:lnTo>
                  <a:lnTo>
                    <a:pt x="189" y="174"/>
                  </a:lnTo>
                  <a:lnTo>
                    <a:pt x="184" y="169"/>
                  </a:lnTo>
                  <a:lnTo>
                    <a:pt x="183" y="166"/>
                  </a:lnTo>
                  <a:lnTo>
                    <a:pt x="186" y="161"/>
                  </a:lnTo>
                  <a:lnTo>
                    <a:pt x="184" y="159"/>
                  </a:lnTo>
                  <a:lnTo>
                    <a:pt x="181" y="159"/>
                  </a:lnTo>
                  <a:lnTo>
                    <a:pt x="178" y="158"/>
                  </a:lnTo>
                  <a:lnTo>
                    <a:pt x="173" y="157"/>
                  </a:lnTo>
                  <a:lnTo>
                    <a:pt x="167" y="150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2"/>
                  </a:lnTo>
                  <a:lnTo>
                    <a:pt x="162" y="135"/>
                  </a:lnTo>
                  <a:lnTo>
                    <a:pt x="162" y="132"/>
                  </a:lnTo>
                  <a:lnTo>
                    <a:pt x="162" y="129"/>
                  </a:lnTo>
                  <a:lnTo>
                    <a:pt x="161" y="126"/>
                  </a:lnTo>
                  <a:lnTo>
                    <a:pt x="155" y="126"/>
                  </a:lnTo>
                  <a:lnTo>
                    <a:pt x="152" y="129"/>
                  </a:lnTo>
                  <a:lnTo>
                    <a:pt x="152" y="131"/>
                  </a:lnTo>
                  <a:lnTo>
                    <a:pt x="149" y="134"/>
                  </a:lnTo>
                  <a:lnTo>
                    <a:pt x="146" y="138"/>
                  </a:lnTo>
                  <a:lnTo>
                    <a:pt x="141" y="140"/>
                  </a:lnTo>
                  <a:lnTo>
                    <a:pt x="139" y="142"/>
                  </a:lnTo>
                  <a:lnTo>
                    <a:pt x="139" y="145"/>
                  </a:lnTo>
                  <a:lnTo>
                    <a:pt x="141" y="149"/>
                  </a:lnTo>
                  <a:lnTo>
                    <a:pt x="141" y="152"/>
                  </a:lnTo>
                  <a:lnTo>
                    <a:pt x="140" y="155"/>
                  </a:lnTo>
                  <a:lnTo>
                    <a:pt x="137" y="157"/>
                  </a:lnTo>
                  <a:lnTo>
                    <a:pt x="134" y="158"/>
                  </a:lnTo>
                  <a:lnTo>
                    <a:pt x="134" y="161"/>
                  </a:lnTo>
                  <a:lnTo>
                    <a:pt x="133" y="164"/>
                  </a:lnTo>
                  <a:lnTo>
                    <a:pt x="132" y="166"/>
                  </a:lnTo>
                  <a:lnTo>
                    <a:pt x="126" y="168"/>
                  </a:lnTo>
                  <a:lnTo>
                    <a:pt x="123" y="172"/>
                  </a:lnTo>
                  <a:lnTo>
                    <a:pt x="120" y="174"/>
                  </a:lnTo>
                  <a:lnTo>
                    <a:pt x="114" y="172"/>
                  </a:lnTo>
                  <a:lnTo>
                    <a:pt x="112" y="172"/>
                  </a:lnTo>
                  <a:lnTo>
                    <a:pt x="109" y="169"/>
                  </a:lnTo>
                  <a:lnTo>
                    <a:pt x="102" y="167"/>
                  </a:lnTo>
                  <a:lnTo>
                    <a:pt x="100" y="169"/>
                  </a:lnTo>
                  <a:lnTo>
                    <a:pt x="96" y="170"/>
                  </a:lnTo>
                  <a:lnTo>
                    <a:pt x="92" y="173"/>
                  </a:lnTo>
                  <a:lnTo>
                    <a:pt x="85" y="173"/>
                  </a:lnTo>
                  <a:lnTo>
                    <a:pt x="83" y="174"/>
                  </a:lnTo>
                  <a:lnTo>
                    <a:pt x="79" y="176"/>
                  </a:lnTo>
                  <a:lnTo>
                    <a:pt x="75" y="176"/>
                  </a:lnTo>
                  <a:lnTo>
                    <a:pt x="68" y="171"/>
                  </a:lnTo>
                  <a:lnTo>
                    <a:pt x="67" y="168"/>
                  </a:lnTo>
                  <a:lnTo>
                    <a:pt x="67" y="165"/>
                  </a:lnTo>
                  <a:lnTo>
                    <a:pt x="62" y="160"/>
                  </a:lnTo>
                  <a:lnTo>
                    <a:pt x="60" y="160"/>
                  </a:lnTo>
                  <a:lnTo>
                    <a:pt x="58" y="156"/>
                  </a:lnTo>
                  <a:lnTo>
                    <a:pt x="58" y="153"/>
                  </a:lnTo>
                  <a:lnTo>
                    <a:pt x="53" y="151"/>
                  </a:lnTo>
                  <a:lnTo>
                    <a:pt x="54" y="147"/>
                  </a:lnTo>
                  <a:lnTo>
                    <a:pt x="55" y="143"/>
                  </a:lnTo>
                  <a:lnTo>
                    <a:pt x="57" y="139"/>
                  </a:lnTo>
                  <a:lnTo>
                    <a:pt x="54" y="134"/>
                  </a:lnTo>
                  <a:lnTo>
                    <a:pt x="53" y="131"/>
                  </a:lnTo>
                  <a:lnTo>
                    <a:pt x="55" y="127"/>
                  </a:lnTo>
                  <a:lnTo>
                    <a:pt x="55" y="125"/>
                  </a:lnTo>
                  <a:lnTo>
                    <a:pt x="43" y="121"/>
                  </a:lnTo>
                  <a:lnTo>
                    <a:pt x="39" y="121"/>
                  </a:lnTo>
                  <a:lnTo>
                    <a:pt x="35" y="122"/>
                  </a:lnTo>
                  <a:lnTo>
                    <a:pt x="29" y="125"/>
                  </a:lnTo>
                  <a:lnTo>
                    <a:pt x="25" y="126"/>
                  </a:lnTo>
                  <a:lnTo>
                    <a:pt x="21" y="128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20" y="138"/>
                  </a:lnTo>
                  <a:lnTo>
                    <a:pt x="20" y="142"/>
                  </a:lnTo>
                  <a:lnTo>
                    <a:pt x="15" y="144"/>
                  </a:lnTo>
                  <a:lnTo>
                    <a:pt x="12" y="148"/>
                  </a:lnTo>
                  <a:lnTo>
                    <a:pt x="8" y="148"/>
                  </a:lnTo>
                  <a:lnTo>
                    <a:pt x="5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3"/>
                  </a:lnTo>
                  <a:lnTo>
                    <a:pt x="6" y="139"/>
                  </a:lnTo>
                  <a:lnTo>
                    <a:pt x="9" y="139"/>
                  </a:lnTo>
                  <a:lnTo>
                    <a:pt x="10" y="134"/>
                  </a:lnTo>
                  <a:lnTo>
                    <a:pt x="13" y="129"/>
                  </a:lnTo>
                  <a:lnTo>
                    <a:pt x="11" y="125"/>
                  </a:lnTo>
                  <a:lnTo>
                    <a:pt x="8" y="123"/>
                  </a:lnTo>
                  <a:lnTo>
                    <a:pt x="9" y="120"/>
                  </a:lnTo>
                  <a:lnTo>
                    <a:pt x="9" y="118"/>
                  </a:lnTo>
                  <a:lnTo>
                    <a:pt x="12" y="113"/>
                  </a:lnTo>
                  <a:lnTo>
                    <a:pt x="14" y="110"/>
                  </a:lnTo>
                  <a:lnTo>
                    <a:pt x="13" y="107"/>
                  </a:lnTo>
                  <a:lnTo>
                    <a:pt x="22" y="99"/>
                  </a:lnTo>
                  <a:lnTo>
                    <a:pt x="27" y="96"/>
                  </a:lnTo>
                  <a:lnTo>
                    <a:pt x="29" y="94"/>
                  </a:lnTo>
                  <a:lnTo>
                    <a:pt x="32" y="93"/>
                  </a:lnTo>
                  <a:lnTo>
                    <a:pt x="33" y="90"/>
                  </a:lnTo>
                  <a:lnTo>
                    <a:pt x="34" y="85"/>
                  </a:lnTo>
                  <a:lnTo>
                    <a:pt x="35" y="82"/>
                  </a:lnTo>
                  <a:lnTo>
                    <a:pt x="34" y="79"/>
                  </a:lnTo>
                  <a:lnTo>
                    <a:pt x="35" y="75"/>
                  </a:lnTo>
                  <a:lnTo>
                    <a:pt x="38" y="73"/>
                  </a:lnTo>
                  <a:lnTo>
                    <a:pt x="45" y="72"/>
                  </a:lnTo>
                  <a:lnTo>
                    <a:pt x="50" y="69"/>
                  </a:lnTo>
                  <a:lnTo>
                    <a:pt x="51" y="65"/>
                  </a:lnTo>
                  <a:lnTo>
                    <a:pt x="54" y="62"/>
                  </a:lnTo>
                  <a:lnTo>
                    <a:pt x="55" y="60"/>
                  </a:lnTo>
                  <a:lnTo>
                    <a:pt x="61" y="56"/>
                  </a:lnTo>
                  <a:lnTo>
                    <a:pt x="65" y="52"/>
                  </a:lnTo>
                  <a:lnTo>
                    <a:pt x="69" y="49"/>
                  </a:lnTo>
                  <a:lnTo>
                    <a:pt x="69" y="44"/>
                  </a:lnTo>
                  <a:lnTo>
                    <a:pt x="72" y="41"/>
                  </a:lnTo>
                  <a:lnTo>
                    <a:pt x="75" y="39"/>
                  </a:lnTo>
                  <a:lnTo>
                    <a:pt x="72" y="37"/>
                  </a:lnTo>
                  <a:lnTo>
                    <a:pt x="64" y="38"/>
                  </a:lnTo>
                  <a:lnTo>
                    <a:pt x="65" y="35"/>
                  </a:lnTo>
                  <a:lnTo>
                    <a:pt x="68" y="33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9" y="25"/>
                  </a:lnTo>
                  <a:lnTo>
                    <a:pt x="81" y="26"/>
                  </a:lnTo>
                  <a:lnTo>
                    <a:pt x="84" y="26"/>
                  </a:lnTo>
                  <a:lnTo>
                    <a:pt x="83" y="29"/>
                  </a:lnTo>
                  <a:lnTo>
                    <a:pt x="86" y="32"/>
                  </a:lnTo>
                  <a:lnTo>
                    <a:pt x="90" y="32"/>
                  </a:lnTo>
                  <a:lnTo>
                    <a:pt x="96" y="32"/>
                  </a:lnTo>
                  <a:lnTo>
                    <a:pt x="99" y="30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2" y="25"/>
                  </a:lnTo>
                  <a:lnTo>
                    <a:pt x="103" y="22"/>
                  </a:lnTo>
                  <a:lnTo>
                    <a:pt x="106" y="20"/>
                  </a:lnTo>
                  <a:lnTo>
                    <a:pt x="109" y="18"/>
                  </a:lnTo>
                  <a:lnTo>
                    <a:pt x="113" y="17"/>
                  </a:lnTo>
                  <a:lnTo>
                    <a:pt x="113" y="20"/>
                  </a:lnTo>
                  <a:lnTo>
                    <a:pt x="115" y="22"/>
                  </a:lnTo>
                  <a:lnTo>
                    <a:pt x="122" y="21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9" y="21"/>
                  </a:lnTo>
                  <a:lnTo>
                    <a:pt x="142" y="21"/>
                  </a:lnTo>
                  <a:lnTo>
                    <a:pt x="145" y="18"/>
                  </a:lnTo>
                  <a:lnTo>
                    <a:pt x="151" y="16"/>
                  </a:lnTo>
                  <a:lnTo>
                    <a:pt x="154" y="16"/>
                  </a:lnTo>
                  <a:lnTo>
                    <a:pt x="156" y="19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65" y="18"/>
                  </a:lnTo>
                  <a:lnTo>
                    <a:pt x="169" y="16"/>
                  </a:lnTo>
                  <a:lnTo>
                    <a:pt x="171" y="19"/>
                  </a:lnTo>
                  <a:lnTo>
                    <a:pt x="173" y="16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6" y="15"/>
                  </a:lnTo>
                  <a:lnTo>
                    <a:pt x="164" y="14"/>
                  </a:lnTo>
                  <a:lnTo>
                    <a:pt x="161" y="12"/>
                  </a:lnTo>
                  <a:lnTo>
                    <a:pt x="161" y="9"/>
                  </a:lnTo>
                  <a:lnTo>
                    <a:pt x="164" y="7"/>
                  </a:lnTo>
                  <a:lnTo>
                    <a:pt x="165" y="3"/>
                  </a:lnTo>
                  <a:lnTo>
                    <a:pt x="17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66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90" name="CY"/>
            <p:cNvSpPr>
              <a:spLocks/>
            </p:cNvSpPr>
            <p:nvPr/>
          </p:nvSpPr>
          <p:spPr bwMode="auto">
            <a:xfrm>
              <a:off x="8629928" y="6335650"/>
              <a:ext cx="285472" cy="249380"/>
            </a:xfrm>
            <a:custGeom>
              <a:avLst/>
              <a:gdLst>
                <a:gd name="T0" fmla="*/ 154 w 154"/>
                <a:gd name="T1" fmla="*/ 4 h 140"/>
                <a:gd name="T2" fmla="*/ 146 w 154"/>
                <a:gd name="T3" fmla="*/ 14 h 140"/>
                <a:gd name="T4" fmla="*/ 128 w 154"/>
                <a:gd name="T5" fmla="*/ 36 h 140"/>
                <a:gd name="T6" fmla="*/ 125 w 154"/>
                <a:gd name="T7" fmla="*/ 45 h 140"/>
                <a:gd name="T8" fmla="*/ 118 w 154"/>
                <a:gd name="T9" fmla="*/ 49 h 140"/>
                <a:gd name="T10" fmla="*/ 115 w 154"/>
                <a:gd name="T11" fmla="*/ 57 h 140"/>
                <a:gd name="T12" fmla="*/ 122 w 154"/>
                <a:gd name="T13" fmla="*/ 67 h 140"/>
                <a:gd name="T14" fmla="*/ 123 w 154"/>
                <a:gd name="T15" fmla="*/ 72 h 140"/>
                <a:gd name="T16" fmla="*/ 117 w 154"/>
                <a:gd name="T17" fmla="*/ 68 h 140"/>
                <a:gd name="T18" fmla="*/ 120 w 154"/>
                <a:gd name="T19" fmla="*/ 70 h 140"/>
                <a:gd name="T20" fmla="*/ 122 w 154"/>
                <a:gd name="T21" fmla="*/ 73 h 140"/>
                <a:gd name="T22" fmla="*/ 128 w 154"/>
                <a:gd name="T23" fmla="*/ 72 h 140"/>
                <a:gd name="T24" fmla="*/ 134 w 154"/>
                <a:gd name="T25" fmla="*/ 76 h 140"/>
                <a:gd name="T26" fmla="*/ 126 w 154"/>
                <a:gd name="T27" fmla="*/ 79 h 140"/>
                <a:gd name="T28" fmla="*/ 120 w 154"/>
                <a:gd name="T29" fmla="*/ 83 h 140"/>
                <a:gd name="T30" fmla="*/ 115 w 154"/>
                <a:gd name="T31" fmla="*/ 78 h 140"/>
                <a:gd name="T32" fmla="*/ 117 w 154"/>
                <a:gd name="T33" fmla="*/ 83 h 140"/>
                <a:gd name="T34" fmla="*/ 118 w 154"/>
                <a:gd name="T35" fmla="*/ 85 h 140"/>
                <a:gd name="T36" fmla="*/ 111 w 154"/>
                <a:gd name="T37" fmla="*/ 84 h 140"/>
                <a:gd name="T38" fmla="*/ 106 w 154"/>
                <a:gd name="T39" fmla="*/ 83 h 140"/>
                <a:gd name="T40" fmla="*/ 104 w 154"/>
                <a:gd name="T41" fmla="*/ 89 h 140"/>
                <a:gd name="T42" fmla="*/ 104 w 154"/>
                <a:gd name="T43" fmla="*/ 95 h 140"/>
                <a:gd name="T44" fmla="*/ 103 w 154"/>
                <a:gd name="T45" fmla="*/ 102 h 140"/>
                <a:gd name="T46" fmla="*/ 98 w 154"/>
                <a:gd name="T47" fmla="*/ 106 h 140"/>
                <a:gd name="T48" fmla="*/ 91 w 154"/>
                <a:gd name="T49" fmla="*/ 112 h 140"/>
                <a:gd name="T50" fmla="*/ 84 w 154"/>
                <a:gd name="T51" fmla="*/ 118 h 140"/>
                <a:gd name="T52" fmla="*/ 75 w 154"/>
                <a:gd name="T53" fmla="*/ 122 h 140"/>
                <a:gd name="T54" fmla="*/ 65 w 154"/>
                <a:gd name="T55" fmla="*/ 130 h 140"/>
                <a:gd name="T56" fmla="*/ 65 w 154"/>
                <a:gd name="T57" fmla="*/ 136 h 140"/>
                <a:gd name="T58" fmla="*/ 61 w 154"/>
                <a:gd name="T59" fmla="*/ 140 h 140"/>
                <a:gd name="T60" fmla="*/ 57 w 154"/>
                <a:gd name="T61" fmla="*/ 132 h 140"/>
                <a:gd name="T62" fmla="*/ 57 w 154"/>
                <a:gd name="T63" fmla="*/ 131 h 140"/>
                <a:gd name="T64" fmla="*/ 53 w 154"/>
                <a:gd name="T65" fmla="*/ 132 h 140"/>
                <a:gd name="T66" fmla="*/ 51 w 154"/>
                <a:gd name="T67" fmla="*/ 133 h 140"/>
                <a:gd name="T68" fmla="*/ 48 w 154"/>
                <a:gd name="T69" fmla="*/ 134 h 140"/>
                <a:gd name="T70" fmla="*/ 47 w 154"/>
                <a:gd name="T71" fmla="*/ 134 h 140"/>
                <a:gd name="T72" fmla="*/ 38 w 154"/>
                <a:gd name="T73" fmla="*/ 138 h 140"/>
                <a:gd name="T74" fmla="*/ 31 w 154"/>
                <a:gd name="T75" fmla="*/ 137 h 140"/>
                <a:gd name="T76" fmla="*/ 24 w 154"/>
                <a:gd name="T77" fmla="*/ 137 h 140"/>
                <a:gd name="T78" fmla="*/ 16 w 154"/>
                <a:gd name="T79" fmla="*/ 133 h 140"/>
                <a:gd name="T80" fmla="*/ 9 w 154"/>
                <a:gd name="T81" fmla="*/ 126 h 140"/>
                <a:gd name="T82" fmla="*/ 5 w 154"/>
                <a:gd name="T83" fmla="*/ 120 h 140"/>
                <a:gd name="T84" fmla="*/ 2 w 154"/>
                <a:gd name="T85" fmla="*/ 113 h 140"/>
                <a:gd name="T86" fmla="*/ 5 w 154"/>
                <a:gd name="T87" fmla="*/ 110 h 140"/>
                <a:gd name="T88" fmla="*/ 11 w 154"/>
                <a:gd name="T89" fmla="*/ 110 h 140"/>
                <a:gd name="T90" fmla="*/ 16 w 154"/>
                <a:gd name="T91" fmla="*/ 101 h 140"/>
                <a:gd name="T92" fmla="*/ 17 w 154"/>
                <a:gd name="T93" fmla="*/ 94 h 140"/>
                <a:gd name="T94" fmla="*/ 23 w 154"/>
                <a:gd name="T95" fmla="*/ 94 h 140"/>
                <a:gd name="T96" fmla="*/ 29 w 154"/>
                <a:gd name="T97" fmla="*/ 92 h 140"/>
                <a:gd name="T98" fmla="*/ 34 w 154"/>
                <a:gd name="T99" fmla="*/ 89 h 140"/>
                <a:gd name="T100" fmla="*/ 41 w 154"/>
                <a:gd name="T101" fmla="*/ 88 h 140"/>
                <a:gd name="T102" fmla="*/ 44 w 154"/>
                <a:gd name="T103" fmla="*/ 80 h 140"/>
                <a:gd name="T104" fmla="*/ 42 w 154"/>
                <a:gd name="T105" fmla="*/ 71 h 140"/>
                <a:gd name="T106" fmla="*/ 39 w 154"/>
                <a:gd name="T107" fmla="*/ 66 h 140"/>
                <a:gd name="T108" fmla="*/ 49 w 154"/>
                <a:gd name="T109" fmla="*/ 66 h 140"/>
                <a:gd name="T110" fmla="*/ 66 w 154"/>
                <a:gd name="T111" fmla="*/ 63 h 140"/>
                <a:gd name="T112" fmla="*/ 94 w 154"/>
                <a:gd name="T113" fmla="*/ 53 h 140"/>
                <a:gd name="T114" fmla="*/ 104 w 154"/>
                <a:gd name="T115" fmla="*/ 45 h 140"/>
                <a:gd name="T116" fmla="*/ 122 w 154"/>
                <a:gd name="T117" fmla="*/ 32 h 140"/>
                <a:gd name="T118" fmla="*/ 128 w 154"/>
                <a:gd name="T119" fmla="*/ 22 h 140"/>
                <a:gd name="T120" fmla="*/ 137 w 154"/>
                <a:gd name="T121" fmla="*/ 16 h 140"/>
                <a:gd name="T122" fmla="*/ 151 w 154"/>
                <a:gd name="T123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" h="140">
                  <a:moveTo>
                    <a:pt x="154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6" y="14"/>
                  </a:lnTo>
                  <a:lnTo>
                    <a:pt x="141" y="21"/>
                  </a:lnTo>
                  <a:lnTo>
                    <a:pt x="128" y="36"/>
                  </a:lnTo>
                  <a:lnTo>
                    <a:pt x="126" y="42"/>
                  </a:lnTo>
                  <a:lnTo>
                    <a:pt x="125" y="45"/>
                  </a:lnTo>
                  <a:lnTo>
                    <a:pt x="122" y="48"/>
                  </a:lnTo>
                  <a:lnTo>
                    <a:pt x="118" y="49"/>
                  </a:lnTo>
                  <a:lnTo>
                    <a:pt x="115" y="54"/>
                  </a:lnTo>
                  <a:lnTo>
                    <a:pt x="115" y="57"/>
                  </a:lnTo>
                  <a:lnTo>
                    <a:pt x="117" y="64"/>
                  </a:lnTo>
                  <a:lnTo>
                    <a:pt x="122" y="67"/>
                  </a:lnTo>
                  <a:lnTo>
                    <a:pt x="125" y="69"/>
                  </a:lnTo>
                  <a:lnTo>
                    <a:pt x="123" y="72"/>
                  </a:lnTo>
                  <a:lnTo>
                    <a:pt x="120" y="70"/>
                  </a:lnTo>
                  <a:lnTo>
                    <a:pt x="117" y="68"/>
                  </a:lnTo>
                  <a:lnTo>
                    <a:pt x="117" y="70"/>
                  </a:lnTo>
                  <a:lnTo>
                    <a:pt x="120" y="70"/>
                  </a:lnTo>
                  <a:lnTo>
                    <a:pt x="120" y="73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4" y="76"/>
                  </a:lnTo>
                  <a:lnTo>
                    <a:pt x="132" y="78"/>
                  </a:lnTo>
                  <a:lnTo>
                    <a:pt x="126" y="79"/>
                  </a:lnTo>
                  <a:lnTo>
                    <a:pt x="123" y="81"/>
                  </a:lnTo>
                  <a:lnTo>
                    <a:pt x="120" y="83"/>
                  </a:lnTo>
                  <a:lnTo>
                    <a:pt x="118" y="80"/>
                  </a:lnTo>
                  <a:lnTo>
                    <a:pt x="115" y="78"/>
                  </a:lnTo>
                  <a:lnTo>
                    <a:pt x="116" y="81"/>
                  </a:lnTo>
                  <a:lnTo>
                    <a:pt x="117" y="83"/>
                  </a:lnTo>
                  <a:lnTo>
                    <a:pt x="122" y="83"/>
                  </a:lnTo>
                  <a:lnTo>
                    <a:pt x="118" y="85"/>
                  </a:lnTo>
                  <a:lnTo>
                    <a:pt x="114" y="83"/>
                  </a:lnTo>
                  <a:lnTo>
                    <a:pt x="111" y="84"/>
                  </a:lnTo>
                  <a:lnTo>
                    <a:pt x="108" y="85"/>
                  </a:lnTo>
                  <a:lnTo>
                    <a:pt x="106" y="83"/>
                  </a:lnTo>
                  <a:lnTo>
                    <a:pt x="105" y="82"/>
                  </a:lnTo>
                  <a:lnTo>
                    <a:pt x="104" y="89"/>
                  </a:lnTo>
                  <a:lnTo>
                    <a:pt x="104" y="92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2"/>
                  </a:lnTo>
                  <a:lnTo>
                    <a:pt x="99" y="103"/>
                  </a:lnTo>
                  <a:lnTo>
                    <a:pt x="98" y="106"/>
                  </a:lnTo>
                  <a:lnTo>
                    <a:pt x="95" y="110"/>
                  </a:lnTo>
                  <a:lnTo>
                    <a:pt x="91" y="112"/>
                  </a:lnTo>
                  <a:lnTo>
                    <a:pt x="89" y="116"/>
                  </a:lnTo>
                  <a:lnTo>
                    <a:pt x="84" y="118"/>
                  </a:lnTo>
                  <a:lnTo>
                    <a:pt x="81" y="121"/>
                  </a:lnTo>
                  <a:lnTo>
                    <a:pt x="75" y="122"/>
                  </a:lnTo>
                  <a:lnTo>
                    <a:pt x="70" y="125"/>
                  </a:lnTo>
                  <a:lnTo>
                    <a:pt x="65" y="130"/>
                  </a:lnTo>
                  <a:lnTo>
                    <a:pt x="63" y="133"/>
                  </a:lnTo>
                  <a:lnTo>
                    <a:pt x="65" y="136"/>
                  </a:lnTo>
                  <a:lnTo>
                    <a:pt x="68" y="138"/>
                  </a:lnTo>
                  <a:lnTo>
                    <a:pt x="61" y="140"/>
                  </a:lnTo>
                  <a:lnTo>
                    <a:pt x="58" y="134"/>
                  </a:lnTo>
                  <a:lnTo>
                    <a:pt x="57" y="132"/>
                  </a:lnTo>
                  <a:lnTo>
                    <a:pt x="60" y="130"/>
                  </a:lnTo>
                  <a:lnTo>
                    <a:pt x="57" y="131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5" y="133"/>
                  </a:lnTo>
                  <a:lnTo>
                    <a:pt x="51" y="133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0" y="131"/>
                  </a:lnTo>
                  <a:lnTo>
                    <a:pt x="47" y="134"/>
                  </a:lnTo>
                  <a:lnTo>
                    <a:pt x="41" y="138"/>
                  </a:lnTo>
                  <a:lnTo>
                    <a:pt x="38" y="138"/>
                  </a:lnTo>
                  <a:lnTo>
                    <a:pt x="35" y="138"/>
                  </a:lnTo>
                  <a:lnTo>
                    <a:pt x="31" y="137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18" y="135"/>
                  </a:lnTo>
                  <a:lnTo>
                    <a:pt x="16" y="133"/>
                  </a:lnTo>
                  <a:lnTo>
                    <a:pt x="13" y="127"/>
                  </a:lnTo>
                  <a:lnTo>
                    <a:pt x="9" y="126"/>
                  </a:lnTo>
                  <a:lnTo>
                    <a:pt x="7" y="123"/>
                  </a:lnTo>
                  <a:lnTo>
                    <a:pt x="5" y="120"/>
                  </a:lnTo>
                  <a:lnTo>
                    <a:pt x="5" y="117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5" y="110"/>
                  </a:lnTo>
                  <a:lnTo>
                    <a:pt x="8" y="111"/>
                  </a:lnTo>
                  <a:lnTo>
                    <a:pt x="11" y="110"/>
                  </a:lnTo>
                  <a:lnTo>
                    <a:pt x="13" y="106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7" y="94"/>
                  </a:lnTo>
                  <a:lnTo>
                    <a:pt x="20" y="93"/>
                  </a:lnTo>
                  <a:lnTo>
                    <a:pt x="23" y="94"/>
                  </a:lnTo>
                  <a:lnTo>
                    <a:pt x="25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34" y="89"/>
                  </a:lnTo>
                  <a:lnTo>
                    <a:pt x="38" y="90"/>
                  </a:lnTo>
                  <a:lnTo>
                    <a:pt x="41" y="88"/>
                  </a:lnTo>
                  <a:lnTo>
                    <a:pt x="43" y="83"/>
                  </a:lnTo>
                  <a:lnTo>
                    <a:pt x="44" y="80"/>
                  </a:lnTo>
                  <a:lnTo>
                    <a:pt x="43" y="77"/>
                  </a:lnTo>
                  <a:lnTo>
                    <a:pt x="42" y="71"/>
                  </a:lnTo>
                  <a:lnTo>
                    <a:pt x="41" y="68"/>
                  </a:lnTo>
                  <a:lnTo>
                    <a:pt x="39" y="66"/>
                  </a:lnTo>
                  <a:lnTo>
                    <a:pt x="44" y="67"/>
                  </a:lnTo>
                  <a:lnTo>
                    <a:pt x="49" y="66"/>
                  </a:lnTo>
                  <a:lnTo>
                    <a:pt x="52" y="66"/>
                  </a:lnTo>
                  <a:lnTo>
                    <a:pt x="66" y="63"/>
                  </a:lnTo>
                  <a:lnTo>
                    <a:pt x="78" y="61"/>
                  </a:lnTo>
                  <a:lnTo>
                    <a:pt x="94" y="53"/>
                  </a:lnTo>
                  <a:lnTo>
                    <a:pt x="100" y="47"/>
                  </a:lnTo>
                  <a:lnTo>
                    <a:pt x="104" y="45"/>
                  </a:lnTo>
                  <a:lnTo>
                    <a:pt x="109" y="43"/>
                  </a:lnTo>
                  <a:lnTo>
                    <a:pt x="122" y="32"/>
                  </a:lnTo>
                  <a:lnTo>
                    <a:pt x="126" y="27"/>
                  </a:lnTo>
                  <a:lnTo>
                    <a:pt x="128" y="22"/>
                  </a:lnTo>
                  <a:lnTo>
                    <a:pt x="132" y="21"/>
                  </a:lnTo>
                  <a:lnTo>
                    <a:pt x="137" y="16"/>
                  </a:lnTo>
                  <a:lnTo>
                    <a:pt x="140" y="13"/>
                  </a:lnTo>
                  <a:lnTo>
                    <a:pt x="151" y="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5B9BD5">
                <a:lumMod val="60000"/>
                <a:lumOff val="40000"/>
              </a:srgb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91" name="UA"/>
            <p:cNvSpPr>
              <a:spLocks noEditPoints="1"/>
            </p:cNvSpPr>
            <p:nvPr/>
          </p:nvSpPr>
          <p:spPr bwMode="auto">
            <a:xfrm>
              <a:off x="6818964" y="3718544"/>
              <a:ext cx="2023581" cy="1302320"/>
            </a:xfrm>
            <a:custGeom>
              <a:avLst/>
              <a:gdLst>
                <a:gd name="T0" fmla="*/ 713 w 1064"/>
                <a:gd name="T1" fmla="*/ 582 h 732"/>
                <a:gd name="T2" fmla="*/ 719 w 1064"/>
                <a:gd name="T3" fmla="*/ 581 h 732"/>
                <a:gd name="T4" fmla="*/ 619 w 1064"/>
                <a:gd name="T5" fmla="*/ 33 h 732"/>
                <a:gd name="T6" fmla="*/ 643 w 1064"/>
                <a:gd name="T7" fmla="*/ 82 h 732"/>
                <a:gd name="T8" fmla="*/ 697 w 1064"/>
                <a:gd name="T9" fmla="*/ 90 h 732"/>
                <a:gd name="T10" fmla="*/ 745 w 1064"/>
                <a:gd name="T11" fmla="*/ 143 h 732"/>
                <a:gd name="T12" fmla="*/ 825 w 1064"/>
                <a:gd name="T13" fmla="*/ 114 h 732"/>
                <a:gd name="T14" fmla="*/ 899 w 1064"/>
                <a:gd name="T15" fmla="*/ 120 h 732"/>
                <a:gd name="T16" fmla="*/ 972 w 1064"/>
                <a:gd name="T17" fmla="*/ 116 h 732"/>
                <a:gd name="T18" fmla="*/ 1027 w 1064"/>
                <a:gd name="T19" fmla="*/ 127 h 732"/>
                <a:gd name="T20" fmla="*/ 1044 w 1064"/>
                <a:gd name="T21" fmla="*/ 175 h 732"/>
                <a:gd name="T22" fmla="*/ 1062 w 1064"/>
                <a:gd name="T23" fmla="*/ 230 h 732"/>
                <a:gd name="T24" fmla="*/ 1013 w 1064"/>
                <a:gd name="T25" fmla="*/ 290 h 732"/>
                <a:gd name="T26" fmla="*/ 998 w 1064"/>
                <a:gd name="T27" fmla="*/ 361 h 732"/>
                <a:gd name="T28" fmla="*/ 945 w 1064"/>
                <a:gd name="T29" fmla="*/ 413 h 732"/>
                <a:gd name="T30" fmla="*/ 902 w 1064"/>
                <a:gd name="T31" fmla="*/ 460 h 732"/>
                <a:gd name="T32" fmla="*/ 851 w 1064"/>
                <a:gd name="T33" fmla="*/ 522 h 732"/>
                <a:gd name="T34" fmla="*/ 830 w 1064"/>
                <a:gd name="T35" fmla="*/ 525 h 732"/>
                <a:gd name="T36" fmla="*/ 920 w 1064"/>
                <a:gd name="T37" fmla="*/ 578 h 732"/>
                <a:gd name="T38" fmla="*/ 953 w 1064"/>
                <a:gd name="T39" fmla="*/ 578 h 732"/>
                <a:gd name="T40" fmla="*/ 897 w 1064"/>
                <a:gd name="T41" fmla="*/ 616 h 732"/>
                <a:gd name="T42" fmla="*/ 852 w 1064"/>
                <a:gd name="T43" fmla="*/ 664 h 732"/>
                <a:gd name="T44" fmla="*/ 784 w 1064"/>
                <a:gd name="T45" fmla="*/ 706 h 732"/>
                <a:gd name="T46" fmla="*/ 757 w 1064"/>
                <a:gd name="T47" fmla="*/ 653 h 732"/>
                <a:gd name="T48" fmla="*/ 727 w 1064"/>
                <a:gd name="T49" fmla="*/ 615 h 732"/>
                <a:gd name="T50" fmla="*/ 752 w 1064"/>
                <a:gd name="T51" fmla="*/ 560 h 732"/>
                <a:gd name="T52" fmla="*/ 691 w 1064"/>
                <a:gd name="T53" fmla="*/ 586 h 732"/>
                <a:gd name="T54" fmla="*/ 645 w 1064"/>
                <a:gd name="T55" fmla="*/ 564 h 732"/>
                <a:gd name="T56" fmla="*/ 678 w 1064"/>
                <a:gd name="T57" fmla="*/ 539 h 732"/>
                <a:gd name="T58" fmla="*/ 631 w 1064"/>
                <a:gd name="T59" fmla="*/ 520 h 732"/>
                <a:gd name="T60" fmla="*/ 634 w 1064"/>
                <a:gd name="T61" fmla="*/ 525 h 732"/>
                <a:gd name="T62" fmla="*/ 610 w 1064"/>
                <a:gd name="T63" fmla="*/ 544 h 732"/>
                <a:gd name="T64" fmla="*/ 574 w 1064"/>
                <a:gd name="T65" fmla="*/ 590 h 732"/>
                <a:gd name="T66" fmla="*/ 536 w 1064"/>
                <a:gd name="T67" fmla="*/ 662 h 732"/>
                <a:gd name="T68" fmla="*/ 519 w 1064"/>
                <a:gd name="T69" fmla="*/ 683 h 732"/>
                <a:gd name="T70" fmla="*/ 530 w 1064"/>
                <a:gd name="T71" fmla="*/ 709 h 732"/>
                <a:gd name="T72" fmla="*/ 457 w 1064"/>
                <a:gd name="T73" fmla="*/ 731 h 732"/>
                <a:gd name="T74" fmla="*/ 456 w 1064"/>
                <a:gd name="T75" fmla="*/ 681 h 732"/>
                <a:gd name="T76" fmla="*/ 476 w 1064"/>
                <a:gd name="T77" fmla="*/ 615 h 732"/>
                <a:gd name="T78" fmla="*/ 515 w 1064"/>
                <a:gd name="T79" fmla="*/ 610 h 732"/>
                <a:gd name="T80" fmla="*/ 507 w 1064"/>
                <a:gd name="T81" fmla="*/ 567 h 732"/>
                <a:gd name="T82" fmla="*/ 472 w 1064"/>
                <a:gd name="T83" fmla="*/ 527 h 732"/>
                <a:gd name="T84" fmla="*/ 442 w 1064"/>
                <a:gd name="T85" fmla="*/ 489 h 732"/>
                <a:gd name="T86" fmla="*/ 388 w 1064"/>
                <a:gd name="T87" fmla="*/ 469 h 732"/>
                <a:gd name="T88" fmla="*/ 329 w 1064"/>
                <a:gd name="T89" fmla="*/ 454 h 732"/>
                <a:gd name="T90" fmla="*/ 264 w 1064"/>
                <a:gd name="T91" fmla="*/ 494 h 732"/>
                <a:gd name="T92" fmla="*/ 189 w 1064"/>
                <a:gd name="T93" fmla="*/ 558 h 732"/>
                <a:gd name="T94" fmla="*/ 110 w 1064"/>
                <a:gd name="T95" fmla="*/ 549 h 732"/>
                <a:gd name="T96" fmla="*/ 52 w 1064"/>
                <a:gd name="T97" fmla="*/ 553 h 732"/>
                <a:gd name="T98" fmla="*/ 0 w 1064"/>
                <a:gd name="T99" fmla="*/ 512 h 732"/>
                <a:gd name="T100" fmla="*/ 36 w 1064"/>
                <a:gd name="T101" fmla="*/ 464 h 732"/>
                <a:gd name="T102" fmla="*/ 37 w 1064"/>
                <a:gd name="T103" fmla="*/ 372 h 732"/>
                <a:gd name="T104" fmla="*/ 71 w 1064"/>
                <a:gd name="T105" fmla="*/ 288 h 732"/>
                <a:gd name="T106" fmla="*/ 41 w 1064"/>
                <a:gd name="T107" fmla="*/ 229 h 732"/>
                <a:gd name="T108" fmla="*/ 120 w 1064"/>
                <a:gd name="T109" fmla="*/ 169 h 732"/>
                <a:gd name="T110" fmla="*/ 251 w 1064"/>
                <a:gd name="T111" fmla="*/ 173 h 732"/>
                <a:gd name="T112" fmla="*/ 299 w 1064"/>
                <a:gd name="T113" fmla="*/ 158 h 732"/>
                <a:gd name="T114" fmla="*/ 353 w 1064"/>
                <a:gd name="T115" fmla="*/ 149 h 732"/>
                <a:gd name="T116" fmla="*/ 416 w 1064"/>
                <a:gd name="T117" fmla="*/ 144 h 732"/>
                <a:gd name="T118" fmla="*/ 427 w 1064"/>
                <a:gd name="T119" fmla="*/ 123 h 732"/>
                <a:gd name="T120" fmla="*/ 460 w 1064"/>
                <a:gd name="T121" fmla="*/ 64 h 732"/>
                <a:gd name="T122" fmla="*/ 534 w 1064"/>
                <a:gd name="T123" fmla="*/ 2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4" h="732">
                  <a:moveTo>
                    <a:pt x="548" y="654"/>
                  </a:moveTo>
                  <a:lnTo>
                    <a:pt x="537" y="672"/>
                  </a:lnTo>
                  <a:lnTo>
                    <a:pt x="532" y="678"/>
                  </a:lnTo>
                  <a:lnTo>
                    <a:pt x="528" y="681"/>
                  </a:lnTo>
                  <a:lnTo>
                    <a:pt x="531" y="679"/>
                  </a:lnTo>
                  <a:lnTo>
                    <a:pt x="532" y="676"/>
                  </a:lnTo>
                  <a:lnTo>
                    <a:pt x="534" y="674"/>
                  </a:lnTo>
                  <a:lnTo>
                    <a:pt x="536" y="671"/>
                  </a:lnTo>
                  <a:lnTo>
                    <a:pt x="545" y="658"/>
                  </a:lnTo>
                  <a:lnTo>
                    <a:pt x="548" y="654"/>
                  </a:lnTo>
                  <a:close/>
                  <a:moveTo>
                    <a:pt x="698" y="586"/>
                  </a:moveTo>
                  <a:lnTo>
                    <a:pt x="696" y="586"/>
                  </a:lnTo>
                  <a:lnTo>
                    <a:pt x="697" y="586"/>
                  </a:lnTo>
                  <a:lnTo>
                    <a:pt x="698" y="586"/>
                  </a:lnTo>
                  <a:close/>
                  <a:moveTo>
                    <a:pt x="709" y="584"/>
                  </a:moveTo>
                  <a:lnTo>
                    <a:pt x="707" y="584"/>
                  </a:lnTo>
                  <a:lnTo>
                    <a:pt x="698" y="586"/>
                  </a:lnTo>
                  <a:lnTo>
                    <a:pt x="709" y="584"/>
                  </a:lnTo>
                  <a:close/>
                  <a:moveTo>
                    <a:pt x="711" y="582"/>
                  </a:moveTo>
                  <a:lnTo>
                    <a:pt x="713" y="582"/>
                  </a:lnTo>
                  <a:lnTo>
                    <a:pt x="709" y="584"/>
                  </a:lnTo>
                  <a:lnTo>
                    <a:pt x="711" y="582"/>
                  </a:lnTo>
                  <a:close/>
                  <a:moveTo>
                    <a:pt x="716" y="582"/>
                  </a:moveTo>
                  <a:lnTo>
                    <a:pt x="715" y="583"/>
                  </a:lnTo>
                  <a:lnTo>
                    <a:pt x="713" y="582"/>
                  </a:lnTo>
                  <a:lnTo>
                    <a:pt x="716" y="582"/>
                  </a:lnTo>
                  <a:close/>
                  <a:moveTo>
                    <a:pt x="619" y="581"/>
                  </a:moveTo>
                  <a:lnTo>
                    <a:pt x="622" y="583"/>
                  </a:lnTo>
                  <a:lnTo>
                    <a:pt x="624" y="586"/>
                  </a:lnTo>
                  <a:lnTo>
                    <a:pt x="629" y="588"/>
                  </a:lnTo>
                  <a:lnTo>
                    <a:pt x="651" y="587"/>
                  </a:lnTo>
                  <a:lnTo>
                    <a:pt x="659" y="586"/>
                  </a:lnTo>
                  <a:lnTo>
                    <a:pt x="665" y="587"/>
                  </a:lnTo>
                  <a:lnTo>
                    <a:pt x="661" y="587"/>
                  </a:lnTo>
                  <a:lnTo>
                    <a:pt x="638" y="589"/>
                  </a:lnTo>
                  <a:lnTo>
                    <a:pt x="626" y="588"/>
                  </a:lnTo>
                  <a:lnTo>
                    <a:pt x="621" y="585"/>
                  </a:lnTo>
                  <a:lnTo>
                    <a:pt x="619" y="581"/>
                  </a:lnTo>
                  <a:close/>
                  <a:moveTo>
                    <a:pt x="717" y="581"/>
                  </a:moveTo>
                  <a:lnTo>
                    <a:pt x="719" y="581"/>
                  </a:lnTo>
                  <a:lnTo>
                    <a:pt x="716" y="582"/>
                  </a:lnTo>
                  <a:lnTo>
                    <a:pt x="717" y="581"/>
                  </a:lnTo>
                  <a:close/>
                  <a:moveTo>
                    <a:pt x="723" y="580"/>
                  </a:moveTo>
                  <a:lnTo>
                    <a:pt x="720" y="581"/>
                  </a:lnTo>
                  <a:lnTo>
                    <a:pt x="719" y="581"/>
                  </a:lnTo>
                  <a:lnTo>
                    <a:pt x="723" y="580"/>
                  </a:lnTo>
                  <a:close/>
                  <a:moveTo>
                    <a:pt x="583" y="0"/>
                  </a:moveTo>
                  <a:lnTo>
                    <a:pt x="585" y="1"/>
                  </a:lnTo>
                  <a:lnTo>
                    <a:pt x="588" y="3"/>
                  </a:lnTo>
                  <a:lnTo>
                    <a:pt x="592" y="4"/>
                  </a:lnTo>
                  <a:lnTo>
                    <a:pt x="595" y="8"/>
                  </a:lnTo>
                  <a:lnTo>
                    <a:pt x="601" y="11"/>
                  </a:lnTo>
                  <a:lnTo>
                    <a:pt x="604" y="13"/>
                  </a:lnTo>
                  <a:lnTo>
                    <a:pt x="606" y="16"/>
                  </a:lnTo>
                  <a:lnTo>
                    <a:pt x="606" y="20"/>
                  </a:lnTo>
                  <a:lnTo>
                    <a:pt x="607" y="23"/>
                  </a:lnTo>
                  <a:lnTo>
                    <a:pt x="609" y="26"/>
                  </a:lnTo>
                  <a:lnTo>
                    <a:pt x="612" y="29"/>
                  </a:lnTo>
                  <a:lnTo>
                    <a:pt x="615" y="30"/>
                  </a:lnTo>
                  <a:lnTo>
                    <a:pt x="619" y="33"/>
                  </a:lnTo>
                  <a:lnTo>
                    <a:pt x="622" y="35"/>
                  </a:lnTo>
                  <a:lnTo>
                    <a:pt x="624" y="34"/>
                  </a:lnTo>
                  <a:lnTo>
                    <a:pt x="627" y="36"/>
                  </a:lnTo>
                  <a:lnTo>
                    <a:pt x="633" y="37"/>
                  </a:lnTo>
                  <a:lnTo>
                    <a:pt x="635" y="40"/>
                  </a:lnTo>
                  <a:lnTo>
                    <a:pt x="637" y="44"/>
                  </a:lnTo>
                  <a:lnTo>
                    <a:pt x="635" y="47"/>
                  </a:lnTo>
                  <a:lnTo>
                    <a:pt x="630" y="49"/>
                  </a:lnTo>
                  <a:lnTo>
                    <a:pt x="622" y="54"/>
                  </a:lnTo>
                  <a:lnTo>
                    <a:pt x="621" y="59"/>
                  </a:lnTo>
                  <a:lnTo>
                    <a:pt x="624" y="59"/>
                  </a:lnTo>
                  <a:lnTo>
                    <a:pt x="626" y="62"/>
                  </a:lnTo>
                  <a:lnTo>
                    <a:pt x="630" y="65"/>
                  </a:lnTo>
                  <a:lnTo>
                    <a:pt x="633" y="67"/>
                  </a:lnTo>
                  <a:lnTo>
                    <a:pt x="634" y="70"/>
                  </a:lnTo>
                  <a:lnTo>
                    <a:pt x="635" y="73"/>
                  </a:lnTo>
                  <a:lnTo>
                    <a:pt x="635" y="76"/>
                  </a:lnTo>
                  <a:lnTo>
                    <a:pt x="637" y="81"/>
                  </a:lnTo>
                  <a:lnTo>
                    <a:pt x="640" y="81"/>
                  </a:lnTo>
                  <a:lnTo>
                    <a:pt x="643" y="82"/>
                  </a:lnTo>
                  <a:lnTo>
                    <a:pt x="643" y="86"/>
                  </a:lnTo>
                  <a:lnTo>
                    <a:pt x="641" y="89"/>
                  </a:lnTo>
                  <a:lnTo>
                    <a:pt x="639" y="92"/>
                  </a:lnTo>
                  <a:lnTo>
                    <a:pt x="643" y="92"/>
                  </a:lnTo>
                  <a:lnTo>
                    <a:pt x="646" y="91"/>
                  </a:lnTo>
                  <a:lnTo>
                    <a:pt x="647" y="89"/>
                  </a:lnTo>
                  <a:lnTo>
                    <a:pt x="651" y="87"/>
                  </a:lnTo>
                  <a:lnTo>
                    <a:pt x="655" y="88"/>
                  </a:lnTo>
                  <a:lnTo>
                    <a:pt x="661" y="86"/>
                  </a:lnTo>
                  <a:lnTo>
                    <a:pt x="663" y="86"/>
                  </a:lnTo>
                  <a:lnTo>
                    <a:pt x="665" y="88"/>
                  </a:lnTo>
                  <a:lnTo>
                    <a:pt x="668" y="90"/>
                  </a:lnTo>
                  <a:lnTo>
                    <a:pt x="672" y="89"/>
                  </a:lnTo>
                  <a:lnTo>
                    <a:pt x="675" y="86"/>
                  </a:lnTo>
                  <a:lnTo>
                    <a:pt x="679" y="83"/>
                  </a:lnTo>
                  <a:lnTo>
                    <a:pt x="681" y="81"/>
                  </a:lnTo>
                  <a:lnTo>
                    <a:pt x="684" y="81"/>
                  </a:lnTo>
                  <a:lnTo>
                    <a:pt x="688" y="79"/>
                  </a:lnTo>
                  <a:lnTo>
                    <a:pt x="695" y="88"/>
                  </a:lnTo>
                  <a:lnTo>
                    <a:pt x="697" y="90"/>
                  </a:lnTo>
                  <a:lnTo>
                    <a:pt x="701" y="91"/>
                  </a:lnTo>
                  <a:lnTo>
                    <a:pt x="705" y="89"/>
                  </a:lnTo>
                  <a:lnTo>
                    <a:pt x="708" y="88"/>
                  </a:lnTo>
                  <a:lnTo>
                    <a:pt x="710" y="91"/>
                  </a:lnTo>
                  <a:lnTo>
                    <a:pt x="707" y="93"/>
                  </a:lnTo>
                  <a:lnTo>
                    <a:pt x="708" y="97"/>
                  </a:lnTo>
                  <a:lnTo>
                    <a:pt x="712" y="98"/>
                  </a:lnTo>
                  <a:lnTo>
                    <a:pt x="713" y="101"/>
                  </a:lnTo>
                  <a:lnTo>
                    <a:pt x="716" y="104"/>
                  </a:lnTo>
                  <a:lnTo>
                    <a:pt x="718" y="108"/>
                  </a:lnTo>
                  <a:lnTo>
                    <a:pt x="721" y="109"/>
                  </a:lnTo>
                  <a:lnTo>
                    <a:pt x="724" y="113"/>
                  </a:lnTo>
                  <a:lnTo>
                    <a:pt x="726" y="117"/>
                  </a:lnTo>
                  <a:lnTo>
                    <a:pt x="724" y="121"/>
                  </a:lnTo>
                  <a:lnTo>
                    <a:pt x="730" y="133"/>
                  </a:lnTo>
                  <a:lnTo>
                    <a:pt x="734" y="135"/>
                  </a:lnTo>
                  <a:lnTo>
                    <a:pt x="737" y="135"/>
                  </a:lnTo>
                  <a:lnTo>
                    <a:pt x="741" y="139"/>
                  </a:lnTo>
                  <a:lnTo>
                    <a:pt x="742" y="141"/>
                  </a:lnTo>
                  <a:lnTo>
                    <a:pt x="745" y="143"/>
                  </a:lnTo>
                  <a:lnTo>
                    <a:pt x="748" y="143"/>
                  </a:lnTo>
                  <a:lnTo>
                    <a:pt x="750" y="142"/>
                  </a:lnTo>
                  <a:lnTo>
                    <a:pt x="751" y="138"/>
                  </a:lnTo>
                  <a:lnTo>
                    <a:pt x="754" y="133"/>
                  </a:lnTo>
                  <a:lnTo>
                    <a:pt x="760" y="129"/>
                  </a:lnTo>
                  <a:lnTo>
                    <a:pt x="770" y="127"/>
                  </a:lnTo>
                  <a:lnTo>
                    <a:pt x="773" y="128"/>
                  </a:lnTo>
                  <a:lnTo>
                    <a:pt x="784" y="135"/>
                  </a:lnTo>
                  <a:lnTo>
                    <a:pt x="787" y="135"/>
                  </a:lnTo>
                  <a:lnTo>
                    <a:pt x="789" y="132"/>
                  </a:lnTo>
                  <a:lnTo>
                    <a:pt x="794" y="130"/>
                  </a:lnTo>
                  <a:lnTo>
                    <a:pt x="798" y="131"/>
                  </a:lnTo>
                  <a:lnTo>
                    <a:pt x="800" y="133"/>
                  </a:lnTo>
                  <a:lnTo>
                    <a:pt x="803" y="135"/>
                  </a:lnTo>
                  <a:lnTo>
                    <a:pt x="806" y="135"/>
                  </a:lnTo>
                  <a:lnTo>
                    <a:pt x="807" y="130"/>
                  </a:lnTo>
                  <a:lnTo>
                    <a:pt x="815" y="119"/>
                  </a:lnTo>
                  <a:lnTo>
                    <a:pt x="818" y="117"/>
                  </a:lnTo>
                  <a:lnTo>
                    <a:pt x="821" y="115"/>
                  </a:lnTo>
                  <a:lnTo>
                    <a:pt x="825" y="114"/>
                  </a:lnTo>
                  <a:lnTo>
                    <a:pt x="832" y="109"/>
                  </a:lnTo>
                  <a:lnTo>
                    <a:pt x="835" y="102"/>
                  </a:lnTo>
                  <a:lnTo>
                    <a:pt x="842" y="98"/>
                  </a:lnTo>
                  <a:lnTo>
                    <a:pt x="845" y="100"/>
                  </a:lnTo>
                  <a:lnTo>
                    <a:pt x="847" y="103"/>
                  </a:lnTo>
                  <a:lnTo>
                    <a:pt x="855" y="105"/>
                  </a:lnTo>
                  <a:lnTo>
                    <a:pt x="859" y="110"/>
                  </a:lnTo>
                  <a:lnTo>
                    <a:pt x="859" y="113"/>
                  </a:lnTo>
                  <a:lnTo>
                    <a:pt x="863" y="116"/>
                  </a:lnTo>
                  <a:lnTo>
                    <a:pt x="872" y="122"/>
                  </a:lnTo>
                  <a:lnTo>
                    <a:pt x="874" y="122"/>
                  </a:lnTo>
                  <a:lnTo>
                    <a:pt x="879" y="123"/>
                  </a:lnTo>
                  <a:lnTo>
                    <a:pt x="882" y="123"/>
                  </a:lnTo>
                  <a:lnTo>
                    <a:pt x="887" y="126"/>
                  </a:lnTo>
                  <a:lnTo>
                    <a:pt x="890" y="128"/>
                  </a:lnTo>
                  <a:lnTo>
                    <a:pt x="892" y="131"/>
                  </a:lnTo>
                  <a:lnTo>
                    <a:pt x="895" y="127"/>
                  </a:lnTo>
                  <a:lnTo>
                    <a:pt x="898" y="127"/>
                  </a:lnTo>
                  <a:lnTo>
                    <a:pt x="900" y="124"/>
                  </a:lnTo>
                  <a:lnTo>
                    <a:pt x="899" y="120"/>
                  </a:lnTo>
                  <a:lnTo>
                    <a:pt x="897" y="116"/>
                  </a:lnTo>
                  <a:lnTo>
                    <a:pt x="896" y="113"/>
                  </a:lnTo>
                  <a:lnTo>
                    <a:pt x="901" y="112"/>
                  </a:lnTo>
                  <a:lnTo>
                    <a:pt x="903" y="111"/>
                  </a:lnTo>
                  <a:lnTo>
                    <a:pt x="908" y="115"/>
                  </a:lnTo>
                  <a:lnTo>
                    <a:pt x="913" y="115"/>
                  </a:lnTo>
                  <a:lnTo>
                    <a:pt x="916" y="116"/>
                  </a:lnTo>
                  <a:lnTo>
                    <a:pt x="918" y="116"/>
                  </a:lnTo>
                  <a:lnTo>
                    <a:pt x="921" y="113"/>
                  </a:lnTo>
                  <a:lnTo>
                    <a:pt x="925" y="113"/>
                  </a:lnTo>
                  <a:lnTo>
                    <a:pt x="929" y="114"/>
                  </a:lnTo>
                  <a:lnTo>
                    <a:pt x="935" y="115"/>
                  </a:lnTo>
                  <a:lnTo>
                    <a:pt x="941" y="115"/>
                  </a:lnTo>
                  <a:lnTo>
                    <a:pt x="946" y="117"/>
                  </a:lnTo>
                  <a:lnTo>
                    <a:pt x="953" y="116"/>
                  </a:lnTo>
                  <a:lnTo>
                    <a:pt x="955" y="110"/>
                  </a:lnTo>
                  <a:lnTo>
                    <a:pt x="957" y="107"/>
                  </a:lnTo>
                  <a:lnTo>
                    <a:pt x="965" y="115"/>
                  </a:lnTo>
                  <a:lnTo>
                    <a:pt x="969" y="116"/>
                  </a:lnTo>
                  <a:lnTo>
                    <a:pt x="972" y="116"/>
                  </a:lnTo>
                  <a:lnTo>
                    <a:pt x="975" y="112"/>
                  </a:lnTo>
                  <a:lnTo>
                    <a:pt x="980" y="112"/>
                  </a:lnTo>
                  <a:lnTo>
                    <a:pt x="984" y="111"/>
                  </a:lnTo>
                  <a:lnTo>
                    <a:pt x="987" y="113"/>
                  </a:lnTo>
                  <a:lnTo>
                    <a:pt x="989" y="116"/>
                  </a:lnTo>
                  <a:lnTo>
                    <a:pt x="992" y="119"/>
                  </a:lnTo>
                  <a:lnTo>
                    <a:pt x="997" y="119"/>
                  </a:lnTo>
                  <a:lnTo>
                    <a:pt x="1000" y="119"/>
                  </a:lnTo>
                  <a:lnTo>
                    <a:pt x="1004" y="120"/>
                  </a:lnTo>
                  <a:lnTo>
                    <a:pt x="1006" y="120"/>
                  </a:lnTo>
                  <a:lnTo>
                    <a:pt x="1009" y="117"/>
                  </a:lnTo>
                  <a:lnTo>
                    <a:pt x="1012" y="111"/>
                  </a:lnTo>
                  <a:lnTo>
                    <a:pt x="1014" y="110"/>
                  </a:lnTo>
                  <a:lnTo>
                    <a:pt x="1020" y="109"/>
                  </a:lnTo>
                  <a:lnTo>
                    <a:pt x="1022" y="111"/>
                  </a:lnTo>
                  <a:lnTo>
                    <a:pt x="1020" y="115"/>
                  </a:lnTo>
                  <a:lnTo>
                    <a:pt x="1020" y="120"/>
                  </a:lnTo>
                  <a:lnTo>
                    <a:pt x="1021" y="122"/>
                  </a:lnTo>
                  <a:lnTo>
                    <a:pt x="1023" y="124"/>
                  </a:lnTo>
                  <a:lnTo>
                    <a:pt x="1027" y="127"/>
                  </a:lnTo>
                  <a:lnTo>
                    <a:pt x="1031" y="129"/>
                  </a:lnTo>
                  <a:lnTo>
                    <a:pt x="1032" y="131"/>
                  </a:lnTo>
                  <a:lnTo>
                    <a:pt x="1033" y="134"/>
                  </a:lnTo>
                  <a:lnTo>
                    <a:pt x="1034" y="138"/>
                  </a:lnTo>
                  <a:lnTo>
                    <a:pt x="1032" y="141"/>
                  </a:lnTo>
                  <a:lnTo>
                    <a:pt x="1032" y="146"/>
                  </a:lnTo>
                  <a:lnTo>
                    <a:pt x="1029" y="151"/>
                  </a:lnTo>
                  <a:lnTo>
                    <a:pt x="1028" y="156"/>
                  </a:lnTo>
                  <a:lnTo>
                    <a:pt x="1029" y="160"/>
                  </a:lnTo>
                  <a:lnTo>
                    <a:pt x="1026" y="163"/>
                  </a:lnTo>
                  <a:lnTo>
                    <a:pt x="1021" y="167"/>
                  </a:lnTo>
                  <a:lnTo>
                    <a:pt x="1018" y="168"/>
                  </a:lnTo>
                  <a:lnTo>
                    <a:pt x="1018" y="173"/>
                  </a:lnTo>
                  <a:lnTo>
                    <a:pt x="1023" y="175"/>
                  </a:lnTo>
                  <a:lnTo>
                    <a:pt x="1025" y="177"/>
                  </a:lnTo>
                  <a:lnTo>
                    <a:pt x="1032" y="177"/>
                  </a:lnTo>
                  <a:lnTo>
                    <a:pt x="1035" y="176"/>
                  </a:lnTo>
                  <a:lnTo>
                    <a:pt x="1038" y="177"/>
                  </a:lnTo>
                  <a:lnTo>
                    <a:pt x="1039" y="174"/>
                  </a:lnTo>
                  <a:lnTo>
                    <a:pt x="1044" y="175"/>
                  </a:lnTo>
                  <a:lnTo>
                    <a:pt x="1043" y="179"/>
                  </a:lnTo>
                  <a:lnTo>
                    <a:pt x="1042" y="182"/>
                  </a:lnTo>
                  <a:lnTo>
                    <a:pt x="1032" y="183"/>
                  </a:lnTo>
                  <a:lnTo>
                    <a:pt x="1030" y="185"/>
                  </a:lnTo>
                  <a:lnTo>
                    <a:pt x="1029" y="189"/>
                  </a:lnTo>
                  <a:lnTo>
                    <a:pt x="1028" y="192"/>
                  </a:lnTo>
                  <a:lnTo>
                    <a:pt x="1029" y="205"/>
                  </a:lnTo>
                  <a:lnTo>
                    <a:pt x="1033" y="205"/>
                  </a:lnTo>
                  <a:lnTo>
                    <a:pt x="1040" y="203"/>
                  </a:lnTo>
                  <a:lnTo>
                    <a:pt x="1043" y="205"/>
                  </a:lnTo>
                  <a:lnTo>
                    <a:pt x="1045" y="207"/>
                  </a:lnTo>
                  <a:lnTo>
                    <a:pt x="1045" y="211"/>
                  </a:lnTo>
                  <a:lnTo>
                    <a:pt x="1050" y="216"/>
                  </a:lnTo>
                  <a:lnTo>
                    <a:pt x="1053" y="219"/>
                  </a:lnTo>
                  <a:lnTo>
                    <a:pt x="1052" y="223"/>
                  </a:lnTo>
                  <a:lnTo>
                    <a:pt x="1050" y="228"/>
                  </a:lnTo>
                  <a:lnTo>
                    <a:pt x="1055" y="229"/>
                  </a:lnTo>
                  <a:lnTo>
                    <a:pt x="1058" y="226"/>
                  </a:lnTo>
                  <a:lnTo>
                    <a:pt x="1061" y="227"/>
                  </a:lnTo>
                  <a:lnTo>
                    <a:pt x="1062" y="230"/>
                  </a:lnTo>
                  <a:lnTo>
                    <a:pt x="1059" y="235"/>
                  </a:lnTo>
                  <a:lnTo>
                    <a:pt x="1058" y="243"/>
                  </a:lnTo>
                  <a:lnTo>
                    <a:pt x="1059" y="247"/>
                  </a:lnTo>
                  <a:lnTo>
                    <a:pt x="1061" y="250"/>
                  </a:lnTo>
                  <a:lnTo>
                    <a:pt x="1058" y="253"/>
                  </a:lnTo>
                  <a:lnTo>
                    <a:pt x="1059" y="256"/>
                  </a:lnTo>
                  <a:lnTo>
                    <a:pt x="1061" y="258"/>
                  </a:lnTo>
                  <a:lnTo>
                    <a:pt x="1062" y="262"/>
                  </a:lnTo>
                  <a:lnTo>
                    <a:pt x="1063" y="264"/>
                  </a:lnTo>
                  <a:lnTo>
                    <a:pt x="1064" y="268"/>
                  </a:lnTo>
                  <a:lnTo>
                    <a:pt x="1063" y="272"/>
                  </a:lnTo>
                  <a:lnTo>
                    <a:pt x="1055" y="274"/>
                  </a:lnTo>
                  <a:lnTo>
                    <a:pt x="1050" y="277"/>
                  </a:lnTo>
                  <a:lnTo>
                    <a:pt x="1047" y="278"/>
                  </a:lnTo>
                  <a:lnTo>
                    <a:pt x="1042" y="280"/>
                  </a:lnTo>
                  <a:lnTo>
                    <a:pt x="1038" y="280"/>
                  </a:lnTo>
                  <a:lnTo>
                    <a:pt x="1030" y="285"/>
                  </a:lnTo>
                  <a:lnTo>
                    <a:pt x="1026" y="287"/>
                  </a:lnTo>
                  <a:lnTo>
                    <a:pt x="1022" y="286"/>
                  </a:lnTo>
                  <a:lnTo>
                    <a:pt x="1013" y="290"/>
                  </a:lnTo>
                  <a:lnTo>
                    <a:pt x="1011" y="292"/>
                  </a:lnTo>
                  <a:lnTo>
                    <a:pt x="1010" y="295"/>
                  </a:lnTo>
                  <a:lnTo>
                    <a:pt x="1010" y="299"/>
                  </a:lnTo>
                  <a:lnTo>
                    <a:pt x="1010" y="304"/>
                  </a:lnTo>
                  <a:lnTo>
                    <a:pt x="1011" y="308"/>
                  </a:lnTo>
                  <a:lnTo>
                    <a:pt x="1008" y="310"/>
                  </a:lnTo>
                  <a:lnTo>
                    <a:pt x="1005" y="315"/>
                  </a:lnTo>
                  <a:lnTo>
                    <a:pt x="1003" y="318"/>
                  </a:lnTo>
                  <a:lnTo>
                    <a:pt x="991" y="324"/>
                  </a:lnTo>
                  <a:lnTo>
                    <a:pt x="989" y="330"/>
                  </a:lnTo>
                  <a:lnTo>
                    <a:pt x="989" y="333"/>
                  </a:lnTo>
                  <a:lnTo>
                    <a:pt x="989" y="336"/>
                  </a:lnTo>
                  <a:lnTo>
                    <a:pt x="992" y="342"/>
                  </a:lnTo>
                  <a:lnTo>
                    <a:pt x="993" y="345"/>
                  </a:lnTo>
                  <a:lnTo>
                    <a:pt x="992" y="348"/>
                  </a:lnTo>
                  <a:lnTo>
                    <a:pt x="991" y="354"/>
                  </a:lnTo>
                  <a:lnTo>
                    <a:pt x="995" y="356"/>
                  </a:lnTo>
                  <a:lnTo>
                    <a:pt x="1000" y="355"/>
                  </a:lnTo>
                  <a:lnTo>
                    <a:pt x="1000" y="359"/>
                  </a:lnTo>
                  <a:lnTo>
                    <a:pt x="998" y="361"/>
                  </a:lnTo>
                  <a:lnTo>
                    <a:pt x="997" y="365"/>
                  </a:lnTo>
                  <a:lnTo>
                    <a:pt x="998" y="367"/>
                  </a:lnTo>
                  <a:lnTo>
                    <a:pt x="999" y="370"/>
                  </a:lnTo>
                  <a:lnTo>
                    <a:pt x="1000" y="374"/>
                  </a:lnTo>
                  <a:lnTo>
                    <a:pt x="999" y="380"/>
                  </a:lnTo>
                  <a:lnTo>
                    <a:pt x="997" y="377"/>
                  </a:lnTo>
                  <a:lnTo>
                    <a:pt x="992" y="376"/>
                  </a:lnTo>
                  <a:lnTo>
                    <a:pt x="990" y="378"/>
                  </a:lnTo>
                  <a:lnTo>
                    <a:pt x="987" y="378"/>
                  </a:lnTo>
                  <a:lnTo>
                    <a:pt x="979" y="381"/>
                  </a:lnTo>
                  <a:lnTo>
                    <a:pt x="974" y="385"/>
                  </a:lnTo>
                  <a:lnTo>
                    <a:pt x="972" y="386"/>
                  </a:lnTo>
                  <a:lnTo>
                    <a:pt x="964" y="388"/>
                  </a:lnTo>
                  <a:lnTo>
                    <a:pt x="960" y="395"/>
                  </a:lnTo>
                  <a:lnTo>
                    <a:pt x="957" y="406"/>
                  </a:lnTo>
                  <a:lnTo>
                    <a:pt x="957" y="410"/>
                  </a:lnTo>
                  <a:lnTo>
                    <a:pt x="955" y="413"/>
                  </a:lnTo>
                  <a:lnTo>
                    <a:pt x="953" y="409"/>
                  </a:lnTo>
                  <a:lnTo>
                    <a:pt x="948" y="409"/>
                  </a:lnTo>
                  <a:lnTo>
                    <a:pt x="945" y="413"/>
                  </a:lnTo>
                  <a:lnTo>
                    <a:pt x="939" y="420"/>
                  </a:lnTo>
                  <a:lnTo>
                    <a:pt x="937" y="423"/>
                  </a:lnTo>
                  <a:lnTo>
                    <a:pt x="934" y="425"/>
                  </a:lnTo>
                  <a:lnTo>
                    <a:pt x="932" y="430"/>
                  </a:lnTo>
                  <a:lnTo>
                    <a:pt x="932" y="435"/>
                  </a:lnTo>
                  <a:lnTo>
                    <a:pt x="932" y="440"/>
                  </a:lnTo>
                  <a:lnTo>
                    <a:pt x="932" y="445"/>
                  </a:lnTo>
                  <a:lnTo>
                    <a:pt x="929" y="447"/>
                  </a:lnTo>
                  <a:lnTo>
                    <a:pt x="931" y="443"/>
                  </a:lnTo>
                  <a:lnTo>
                    <a:pt x="931" y="440"/>
                  </a:lnTo>
                  <a:lnTo>
                    <a:pt x="926" y="437"/>
                  </a:lnTo>
                  <a:lnTo>
                    <a:pt x="923" y="436"/>
                  </a:lnTo>
                  <a:lnTo>
                    <a:pt x="919" y="437"/>
                  </a:lnTo>
                  <a:lnTo>
                    <a:pt x="917" y="438"/>
                  </a:lnTo>
                  <a:lnTo>
                    <a:pt x="912" y="442"/>
                  </a:lnTo>
                  <a:lnTo>
                    <a:pt x="910" y="444"/>
                  </a:lnTo>
                  <a:lnTo>
                    <a:pt x="907" y="446"/>
                  </a:lnTo>
                  <a:lnTo>
                    <a:pt x="904" y="450"/>
                  </a:lnTo>
                  <a:lnTo>
                    <a:pt x="902" y="455"/>
                  </a:lnTo>
                  <a:lnTo>
                    <a:pt x="902" y="460"/>
                  </a:lnTo>
                  <a:lnTo>
                    <a:pt x="899" y="460"/>
                  </a:lnTo>
                  <a:lnTo>
                    <a:pt x="897" y="458"/>
                  </a:lnTo>
                  <a:lnTo>
                    <a:pt x="894" y="457"/>
                  </a:lnTo>
                  <a:lnTo>
                    <a:pt x="887" y="460"/>
                  </a:lnTo>
                  <a:lnTo>
                    <a:pt x="880" y="464"/>
                  </a:lnTo>
                  <a:lnTo>
                    <a:pt x="875" y="469"/>
                  </a:lnTo>
                  <a:lnTo>
                    <a:pt x="872" y="472"/>
                  </a:lnTo>
                  <a:lnTo>
                    <a:pt x="868" y="482"/>
                  </a:lnTo>
                  <a:lnTo>
                    <a:pt x="861" y="491"/>
                  </a:lnTo>
                  <a:lnTo>
                    <a:pt x="859" y="497"/>
                  </a:lnTo>
                  <a:lnTo>
                    <a:pt x="857" y="501"/>
                  </a:lnTo>
                  <a:lnTo>
                    <a:pt x="854" y="514"/>
                  </a:lnTo>
                  <a:lnTo>
                    <a:pt x="852" y="523"/>
                  </a:lnTo>
                  <a:lnTo>
                    <a:pt x="850" y="528"/>
                  </a:lnTo>
                  <a:lnTo>
                    <a:pt x="844" y="532"/>
                  </a:lnTo>
                  <a:lnTo>
                    <a:pt x="841" y="536"/>
                  </a:lnTo>
                  <a:lnTo>
                    <a:pt x="841" y="532"/>
                  </a:lnTo>
                  <a:lnTo>
                    <a:pt x="842" y="529"/>
                  </a:lnTo>
                  <a:lnTo>
                    <a:pt x="847" y="525"/>
                  </a:lnTo>
                  <a:lnTo>
                    <a:pt x="851" y="522"/>
                  </a:lnTo>
                  <a:lnTo>
                    <a:pt x="851" y="518"/>
                  </a:lnTo>
                  <a:lnTo>
                    <a:pt x="852" y="514"/>
                  </a:lnTo>
                  <a:lnTo>
                    <a:pt x="853" y="510"/>
                  </a:lnTo>
                  <a:lnTo>
                    <a:pt x="854" y="507"/>
                  </a:lnTo>
                  <a:lnTo>
                    <a:pt x="854" y="503"/>
                  </a:lnTo>
                  <a:lnTo>
                    <a:pt x="852" y="507"/>
                  </a:lnTo>
                  <a:lnTo>
                    <a:pt x="848" y="504"/>
                  </a:lnTo>
                  <a:lnTo>
                    <a:pt x="847" y="498"/>
                  </a:lnTo>
                  <a:lnTo>
                    <a:pt x="844" y="498"/>
                  </a:lnTo>
                  <a:lnTo>
                    <a:pt x="841" y="496"/>
                  </a:lnTo>
                  <a:lnTo>
                    <a:pt x="839" y="493"/>
                  </a:lnTo>
                  <a:lnTo>
                    <a:pt x="840" y="497"/>
                  </a:lnTo>
                  <a:lnTo>
                    <a:pt x="842" y="499"/>
                  </a:lnTo>
                  <a:lnTo>
                    <a:pt x="844" y="502"/>
                  </a:lnTo>
                  <a:lnTo>
                    <a:pt x="843" y="507"/>
                  </a:lnTo>
                  <a:lnTo>
                    <a:pt x="841" y="514"/>
                  </a:lnTo>
                  <a:lnTo>
                    <a:pt x="838" y="520"/>
                  </a:lnTo>
                  <a:lnTo>
                    <a:pt x="832" y="523"/>
                  </a:lnTo>
                  <a:lnTo>
                    <a:pt x="829" y="523"/>
                  </a:lnTo>
                  <a:lnTo>
                    <a:pt x="830" y="525"/>
                  </a:lnTo>
                  <a:lnTo>
                    <a:pt x="827" y="528"/>
                  </a:lnTo>
                  <a:lnTo>
                    <a:pt x="827" y="531"/>
                  </a:lnTo>
                  <a:lnTo>
                    <a:pt x="828" y="534"/>
                  </a:lnTo>
                  <a:lnTo>
                    <a:pt x="830" y="539"/>
                  </a:lnTo>
                  <a:lnTo>
                    <a:pt x="832" y="542"/>
                  </a:lnTo>
                  <a:lnTo>
                    <a:pt x="838" y="552"/>
                  </a:lnTo>
                  <a:lnTo>
                    <a:pt x="841" y="554"/>
                  </a:lnTo>
                  <a:lnTo>
                    <a:pt x="847" y="563"/>
                  </a:lnTo>
                  <a:lnTo>
                    <a:pt x="856" y="571"/>
                  </a:lnTo>
                  <a:lnTo>
                    <a:pt x="883" y="591"/>
                  </a:lnTo>
                  <a:lnTo>
                    <a:pt x="894" y="595"/>
                  </a:lnTo>
                  <a:lnTo>
                    <a:pt x="896" y="594"/>
                  </a:lnTo>
                  <a:lnTo>
                    <a:pt x="906" y="587"/>
                  </a:lnTo>
                  <a:lnTo>
                    <a:pt x="908" y="583"/>
                  </a:lnTo>
                  <a:lnTo>
                    <a:pt x="909" y="580"/>
                  </a:lnTo>
                  <a:lnTo>
                    <a:pt x="909" y="576"/>
                  </a:lnTo>
                  <a:lnTo>
                    <a:pt x="909" y="573"/>
                  </a:lnTo>
                  <a:lnTo>
                    <a:pt x="912" y="571"/>
                  </a:lnTo>
                  <a:lnTo>
                    <a:pt x="912" y="575"/>
                  </a:lnTo>
                  <a:lnTo>
                    <a:pt x="920" y="578"/>
                  </a:lnTo>
                  <a:lnTo>
                    <a:pt x="923" y="578"/>
                  </a:lnTo>
                  <a:lnTo>
                    <a:pt x="926" y="570"/>
                  </a:lnTo>
                  <a:lnTo>
                    <a:pt x="929" y="567"/>
                  </a:lnTo>
                  <a:lnTo>
                    <a:pt x="937" y="563"/>
                  </a:lnTo>
                  <a:lnTo>
                    <a:pt x="939" y="561"/>
                  </a:lnTo>
                  <a:lnTo>
                    <a:pt x="940" y="564"/>
                  </a:lnTo>
                  <a:lnTo>
                    <a:pt x="942" y="562"/>
                  </a:lnTo>
                  <a:lnTo>
                    <a:pt x="946" y="562"/>
                  </a:lnTo>
                  <a:lnTo>
                    <a:pt x="950" y="560"/>
                  </a:lnTo>
                  <a:lnTo>
                    <a:pt x="954" y="561"/>
                  </a:lnTo>
                  <a:lnTo>
                    <a:pt x="957" y="559"/>
                  </a:lnTo>
                  <a:lnTo>
                    <a:pt x="960" y="560"/>
                  </a:lnTo>
                  <a:lnTo>
                    <a:pt x="962" y="562"/>
                  </a:lnTo>
                  <a:lnTo>
                    <a:pt x="963" y="565"/>
                  </a:lnTo>
                  <a:lnTo>
                    <a:pt x="961" y="567"/>
                  </a:lnTo>
                  <a:lnTo>
                    <a:pt x="958" y="566"/>
                  </a:lnTo>
                  <a:lnTo>
                    <a:pt x="955" y="567"/>
                  </a:lnTo>
                  <a:lnTo>
                    <a:pt x="955" y="571"/>
                  </a:lnTo>
                  <a:lnTo>
                    <a:pt x="954" y="574"/>
                  </a:lnTo>
                  <a:lnTo>
                    <a:pt x="953" y="578"/>
                  </a:lnTo>
                  <a:lnTo>
                    <a:pt x="955" y="585"/>
                  </a:lnTo>
                  <a:lnTo>
                    <a:pt x="957" y="589"/>
                  </a:lnTo>
                  <a:lnTo>
                    <a:pt x="960" y="591"/>
                  </a:lnTo>
                  <a:lnTo>
                    <a:pt x="956" y="597"/>
                  </a:lnTo>
                  <a:lnTo>
                    <a:pt x="951" y="599"/>
                  </a:lnTo>
                  <a:lnTo>
                    <a:pt x="950" y="602"/>
                  </a:lnTo>
                  <a:lnTo>
                    <a:pt x="943" y="604"/>
                  </a:lnTo>
                  <a:lnTo>
                    <a:pt x="939" y="603"/>
                  </a:lnTo>
                  <a:lnTo>
                    <a:pt x="936" y="606"/>
                  </a:lnTo>
                  <a:lnTo>
                    <a:pt x="935" y="609"/>
                  </a:lnTo>
                  <a:lnTo>
                    <a:pt x="930" y="611"/>
                  </a:lnTo>
                  <a:lnTo>
                    <a:pt x="926" y="613"/>
                  </a:lnTo>
                  <a:lnTo>
                    <a:pt x="924" y="611"/>
                  </a:lnTo>
                  <a:lnTo>
                    <a:pt x="919" y="609"/>
                  </a:lnTo>
                  <a:lnTo>
                    <a:pt x="914" y="607"/>
                  </a:lnTo>
                  <a:lnTo>
                    <a:pt x="909" y="607"/>
                  </a:lnTo>
                  <a:lnTo>
                    <a:pt x="906" y="608"/>
                  </a:lnTo>
                  <a:lnTo>
                    <a:pt x="903" y="609"/>
                  </a:lnTo>
                  <a:lnTo>
                    <a:pt x="901" y="610"/>
                  </a:lnTo>
                  <a:lnTo>
                    <a:pt x="897" y="616"/>
                  </a:lnTo>
                  <a:lnTo>
                    <a:pt x="896" y="619"/>
                  </a:lnTo>
                  <a:lnTo>
                    <a:pt x="900" y="621"/>
                  </a:lnTo>
                  <a:lnTo>
                    <a:pt x="897" y="623"/>
                  </a:lnTo>
                  <a:lnTo>
                    <a:pt x="896" y="627"/>
                  </a:lnTo>
                  <a:lnTo>
                    <a:pt x="897" y="629"/>
                  </a:lnTo>
                  <a:lnTo>
                    <a:pt x="894" y="628"/>
                  </a:lnTo>
                  <a:lnTo>
                    <a:pt x="891" y="629"/>
                  </a:lnTo>
                  <a:lnTo>
                    <a:pt x="890" y="634"/>
                  </a:lnTo>
                  <a:lnTo>
                    <a:pt x="886" y="637"/>
                  </a:lnTo>
                  <a:lnTo>
                    <a:pt x="885" y="641"/>
                  </a:lnTo>
                  <a:lnTo>
                    <a:pt x="885" y="645"/>
                  </a:lnTo>
                  <a:lnTo>
                    <a:pt x="884" y="649"/>
                  </a:lnTo>
                  <a:lnTo>
                    <a:pt x="881" y="649"/>
                  </a:lnTo>
                  <a:lnTo>
                    <a:pt x="878" y="647"/>
                  </a:lnTo>
                  <a:lnTo>
                    <a:pt x="875" y="647"/>
                  </a:lnTo>
                  <a:lnTo>
                    <a:pt x="873" y="649"/>
                  </a:lnTo>
                  <a:lnTo>
                    <a:pt x="870" y="651"/>
                  </a:lnTo>
                  <a:lnTo>
                    <a:pt x="863" y="653"/>
                  </a:lnTo>
                  <a:lnTo>
                    <a:pt x="858" y="659"/>
                  </a:lnTo>
                  <a:lnTo>
                    <a:pt x="852" y="664"/>
                  </a:lnTo>
                  <a:lnTo>
                    <a:pt x="848" y="668"/>
                  </a:lnTo>
                  <a:lnTo>
                    <a:pt x="846" y="672"/>
                  </a:lnTo>
                  <a:lnTo>
                    <a:pt x="845" y="678"/>
                  </a:lnTo>
                  <a:lnTo>
                    <a:pt x="844" y="685"/>
                  </a:lnTo>
                  <a:lnTo>
                    <a:pt x="842" y="687"/>
                  </a:lnTo>
                  <a:lnTo>
                    <a:pt x="839" y="694"/>
                  </a:lnTo>
                  <a:lnTo>
                    <a:pt x="836" y="695"/>
                  </a:lnTo>
                  <a:lnTo>
                    <a:pt x="835" y="700"/>
                  </a:lnTo>
                  <a:lnTo>
                    <a:pt x="833" y="703"/>
                  </a:lnTo>
                  <a:lnTo>
                    <a:pt x="825" y="710"/>
                  </a:lnTo>
                  <a:lnTo>
                    <a:pt x="823" y="710"/>
                  </a:lnTo>
                  <a:lnTo>
                    <a:pt x="818" y="710"/>
                  </a:lnTo>
                  <a:lnTo>
                    <a:pt x="816" y="712"/>
                  </a:lnTo>
                  <a:lnTo>
                    <a:pt x="812" y="713"/>
                  </a:lnTo>
                  <a:lnTo>
                    <a:pt x="805" y="712"/>
                  </a:lnTo>
                  <a:lnTo>
                    <a:pt x="802" y="710"/>
                  </a:lnTo>
                  <a:lnTo>
                    <a:pt x="799" y="707"/>
                  </a:lnTo>
                  <a:lnTo>
                    <a:pt x="796" y="709"/>
                  </a:lnTo>
                  <a:lnTo>
                    <a:pt x="794" y="709"/>
                  </a:lnTo>
                  <a:lnTo>
                    <a:pt x="784" y="706"/>
                  </a:lnTo>
                  <a:lnTo>
                    <a:pt x="786" y="702"/>
                  </a:lnTo>
                  <a:lnTo>
                    <a:pt x="789" y="700"/>
                  </a:lnTo>
                  <a:lnTo>
                    <a:pt x="794" y="698"/>
                  </a:lnTo>
                  <a:lnTo>
                    <a:pt x="791" y="695"/>
                  </a:lnTo>
                  <a:lnTo>
                    <a:pt x="791" y="691"/>
                  </a:lnTo>
                  <a:lnTo>
                    <a:pt x="790" y="687"/>
                  </a:lnTo>
                  <a:lnTo>
                    <a:pt x="788" y="683"/>
                  </a:lnTo>
                  <a:lnTo>
                    <a:pt x="787" y="679"/>
                  </a:lnTo>
                  <a:lnTo>
                    <a:pt x="788" y="676"/>
                  </a:lnTo>
                  <a:lnTo>
                    <a:pt x="790" y="671"/>
                  </a:lnTo>
                  <a:lnTo>
                    <a:pt x="789" y="667"/>
                  </a:lnTo>
                  <a:lnTo>
                    <a:pt x="788" y="664"/>
                  </a:lnTo>
                  <a:lnTo>
                    <a:pt x="785" y="660"/>
                  </a:lnTo>
                  <a:lnTo>
                    <a:pt x="783" y="657"/>
                  </a:lnTo>
                  <a:lnTo>
                    <a:pt x="781" y="654"/>
                  </a:lnTo>
                  <a:lnTo>
                    <a:pt x="773" y="651"/>
                  </a:lnTo>
                  <a:lnTo>
                    <a:pt x="769" y="649"/>
                  </a:lnTo>
                  <a:lnTo>
                    <a:pt x="765" y="650"/>
                  </a:lnTo>
                  <a:lnTo>
                    <a:pt x="760" y="655"/>
                  </a:lnTo>
                  <a:lnTo>
                    <a:pt x="757" y="653"/>
                  </a:lnTo>
                  <a:lnTo>
                    <a:pt x="754" y="653"/>
                  </a:lnTo>
                  <a:lnTo>
                    <a:pt x="749" y="650"/>
                  </a:lnTo>
                  <a:lnTo>
                    <a:pt x="746" y="648"/>
                  </a:lnTo>
                  <a:lnTo>
                    <a:pt x="738" y="645"/>
                  </a:lnTo>
                  <a:lnTo>
                    <a:pt x="735" y="645"/>
                  </a:lnTo>
                  <a:lnTo>
                    <a:pt x="733" y="644"/>
                  </a:lnTo>
                  <a:lnTo>
                    <a:pt x="723" y="647"/>
                  </a:lnTo>
                  <a:lnTo>
                    <a:pt x="719" y="652"/>
                  </a:lnTo>
                  <a:lnTo>
                    <a:pt x="715" y="653"/>
                  </a:lnTo>
                  <a:lnTo>
                    <a:pt x="711" y="653"/>
                  </a:lnTo>
                  <a:lnTo>
                    <a:pt x="706" y="649"/>
                  </a:lnTo>
                  <a:lnTo>
                    <a:pt x="706" y="645"/>
                  </a:lnTo>
                  <a:lnTo>
                    <a:pt x="712" y="635"/>
                  </a:lnTo>
                  <a:lnTo>
                    <a:pt x="715" y="633"/>
                  </a:lnTo>
                  <a:lnTo>
                    <a:pt x="717" y="631"/>
                  </a:lnTo>
                  <a:lnTo>
                    <a:pt x="719" y="628"/>
                  </a:lnTo>
                  <a:lnTo>
                    <a:pt x="722" y="628"/>
                  </a:lnTo>
                  <a:lnTo>
                    <a:pt x="722" y="623"/>
                  </a:lnTo>
                  <a:lnTo>
                    <a:pt x="723" y="620"/>
                  </a:lnTo>
                  <a:lnTo>
                    <a:pt x="727" y="615"/>
                  </a:lnTo>
                  <a:lnTo>
                    <a:pt x="738" y="604"/>
                  </a:lnTo>
                  <a:lnTo>
                    <a:pt x="737" y="602"/>
                  </a:lnTo>
                  <a:lnTo>
                    <a:pt x="742" y="602"/>
                  </a:lnTo>
                  <a:lnTo>
                    <a:pt x="748" y="597"/>
                  </a:lnTo>
                  <a:lnTo>
                    <a:pt x="751" y="592"/>
                  </a:lnTo>
                  <a:lnTo>
                    <a:pt x="754" y="588"/>
                  </a:lnTo>
                  <a:lnTo>
                    <a:pt x="756" y="588"/>
                  </a:lnTo>
                  <a:lnTo>
                    <a:pt x="759" y="587"/>
                  </a:lnTo>
                  <a:lnTo>
                    <a:pt x="761" y="583"/>
                  </a:lnTo>
                  <a:lnTo>
                    <a:pt x="764" y="582"/>
                  </a:lnTo>
                  <a:lnTo>
                    <a:pt x="767" y="583"/>
                  </a:lnTo>
                  <a:lnTo>
                    <a:pt x="766" y="580"/>
                  </a:lnTo>
                  <a:lnTo>
                    <a:pt x="770" y="576"/>
                  </a:lnTo>
                  <a:lnTo>
                    <a:pt x="764" y="574"/>
                  </a:lnTo>
                  <a:lnTo>
                    <a:pt x="761" y="573"/>
                  </a:lnTo>
                  <a:lnTo>
                    <a:pt x="760" y="570"/>
                  </a:lnTo>
                  <a:lnTo>
                    <a:pt x="758" y="567"/>
                  </a:lnTo>
                  <a:lnTo>
                    <a:pt x="758" y="563"/>
                  </a:lnTo>
                  <a:lnTo>
                    <a:pt x="755" y="559"/>
                  </a:lnTo>
                  <a:lnTo>
                    <a:pt x="752" y="560"/>
                  </a:lnTo>
                  <a:lnTo>
                    <a:pt x="750" y="563"/>
                  </a:lnTo>
                  <a:lnTo>
                    <a:pt x="753" y="566"/>
                  </a:lnTo>
                  <a:lnTo>
                    <a:pt x="750" y="567"/>
                  </a:lnTo>
                  <a:lnTo>
                    <a:pt x="751" y="570"/>
                  </a:lnTo>
                  <a:lnTo>
                    <a:pt x="746" y="571"/>
                  </a:lnTo>
                  <a:lnTo>
                    <a:pt x="742" y="569"/>
                  </a:lnTo>
                  <a:lnTo>
                    <a:pt x="739" y="568"/>
                  </a:lnTo>
                  <a:lnTo>
                    <a:pt x="731" y="569"/>
                  </a:lnTo>
                  <a:lnTo>
                    <a:pt x="730" y="560"/>
                  </a:lnTo>
                  <a:lnTo>
                    <a:pt x="728" y="565"/>
                  </a:lnTo>
                  <a:lnTo>
                    <a:pt x="726" y="569"/>
                  </a:lnTo>
                  <a:lnTo>
                    <a:pt x="724" y="570"/>
                  </a:lnTo>
                  <a:lnTo>
                    <a:pt x="718" y="569"/>
                  </a:lnTo>
                  <a:lnTo>
                    <a:pt x="720" y="571"/>
                  </a:lnTo>
                  <a:lnTo>
                    <a:pt x="713" y="576"/>
                  </a:lnTo>
                  <a:lnTo>
                    <a:pt x="711" y="576"/>
                  </a:lnTo>
                  <a:lnTo>
                    <a:pt x="705" y="577"/>
                  </a:lnTo>
                  <a:lnTo>
                    <a:pt x="702" y="577"/>
                  </a:lnTo>
                  <a:lnTo>
                    <a:pt x="693" y="583"/>
                  </a:lnTo>
                  <a:lnTo>
                    <a:pt x="691" y="586"/>
                  </a:lnTo>
                  <a:lnTo>
                    <a:pt x="688" y="587"/>
                  </a:lnTo>
                  <a:lnTo>
                    <a:pt x="675" y="587"/>
                  </a:lnTo>
                  <a:lnTo>
                    <a:pt x="672" y="587"/>
                  </a:lnTo>
                  <a:lnTo>
                    <a:pt x="671" y="585"/>
                  </a:lnTo>
                  <a:lnTo>
                    <a:pt x="671" y="582"/>
                  </a:lnTo>
                  <a:lnTo>
                    <a:pt x="668" y="582"/>
                  </a:lnTo>
                  <a:lnTo>
                    <a:pt x="663" y="582"/>
                  </a:lnTo>
                  <a:lnTo>
                    <a:pt x="658" y="580"/>
                  </a:lnTo>
                  <a:lnTo>
                    <a:pt x="654" y="580"/>
                  </a:lnTo>
                  <a:lnTo>
                    <a:pt x="651" y="580"/>
                  </a:lnTo>
                  <a:lnTo>
                    <a:pt x="644" y="577"/>
                  </a:lnTo>
                  <a:lnTo>
                    <a:pt x="646" y="580"/>
                  </a:lnTo>
                  <a:lnTo>
                    <a:pt x="641" y="582"/>
                  </a:lnTo>
                  <a:lnTo>
                    <a:pt x="638" y="581"/>
                  </a:lnTo>
                  <a:lnTo>
                    <a:pt x="638" y="578"/>
                  </a:lnTo>
                  <a:lnTo>
                    <a:pt x="644" y="575"/>
                  </a:lnTo>
                  <a:lnTo>
                    <a:pt x="649" y="573"/>
                  </a:lnTo>
                  <a:lnTo>
                    <a:pt x="651" y="568"/>
                  </a:lnTo>
                  <a:lnTo>
                    <a:pt x="648" y="564"/>
                  </a:lnTo>
                  <a:lnTo>
                    <a:pt x="645" y="564"/>
                  </a:lnTo>
                  <a:lnTo>
                    <a:pt x="642" y="565"/>
                  </a:lnTo>
                  <a:lnTo>
                    <a:pt x="633" y="564"/>
                  </a:lnTo>
                  <a:lnTo>
                    <a:pt x="629" y="564"/>
                  </a:lnTo>
                  <a:lnTo>
                    <a:pt x="627" y="567"/>
                  </a:lnTo>
                  <a:lnTo>
                    <a:pt x="628" y="571"/>
                  </a:lnTo>
                  <a:lnTo>
                    <a:pt x="626" y="568"/>
                  </a:lnTo>
                  <a:lnTo>
                    <a:pt x="615" y="562"/>
                  </a:lnTo>
                  <a:lnTo>
                    <a:pt x="618" y="563"/>
                  </a:lnTo>
                  <a:lnTo>
                    <a:pt x="629" y="559"/>
                  </a:lnTo>
                  <a:lnTo>
                    <a:pt x="637" y="560"/>
                  </a:lnTo>
                  <a:lnTo>
                    <a:pt x="643" y="558"/>
                  </a:lnTo>
                  <a:lnTo>
                    <a:pt x="648" y="558"/>
                  </a:lnTo>
                  <a:lnTo>
                    <a:pt x="652" y="556"/>
                  </a:lnTo>
                  <a:lnTo>
                    <a:pt x="660" y="554"/>
                  </a:lnTo>
                  <a:lnTo>
                    <a:pt x="664" y="557"/>
                  </a:lnTo>
                  <a:lnTo>
                    <a:pt x="667" y="556"/>
                  </a:lnTo>
                  <a:lnTo>
                    <a:pt x="669" y="554"/>
                  </a:lnTo>
                  <a:lnTo>
                    <a:pt x="671" y="549"/>
                  </a:lnTo>
                  <a:lnTo>
                    <a:pt x="675" y="541"/>
                  </a:lnTo>
                  <a:lnTo>
                    <a:pt x="678" y="539"/>
                  </a:lnTo>
                  <a:lnTo>
                    <a:pt x="681" y="536"/>
                  </a:lnTo>
                  <a:lnTo>
                    <a:pt x="678" y="537"/>
                  </a:lnTo>
                  <a:lnTo>
                    <a:pt x="669" y="544"/>
                  </a:lnTo>
                  <a:lnTo>
                    <a:pt x="665" y="546"/>
                  </a:lnTo>
                  <a:lnTo>
                    <a:pt x="661" y="545"/>
                  </a:lnTo>
                  <a:lnTo>
                    <a:pt x="658" y="546"/>
                  </a:lnTo>
                  <a:lnTo>
                    <a:pt x="655" y="548"/>
                  </a:lnTo>
                  <a:lnTo>
                    <a:pt x="653" y="550"/>
                  </a:lnTo>
                  <a:lnTo>
                    <a:pt x="651" y="547"/>
                  </a:lnTo>
                  <a:lnTo>
                    <a:pt x="646" y="547"/>
                  </a:lnTo>
                  <a:lnTo>
                    <a:pt x="642" y="544"/>
                  </a:lnTo>
                  <a:lnTo>
                    <a:pt x="640" y="541"/>
                  </a:lnTo>
                  <a:lnTo>
                    <a:pt x="638" y="539"/>
                  </a:lnTo>
                  <a:lnTo>
                    <a:pt x="636" y="536"/>
                  </a:lnTo>
                  <a:lnTo>
                    <a:pt x="635" y="533"/>
                  </a:lnTo>
                  <a:lnTo>
                    <a:pt x="635" y="530"/>
                  </a:lnTo>
                  <a:lnTo>
                    <a:pt x="636" y="527"/>
                  </a:lnTo>
                  <a:lnTo>
                    <a:pt x="636" y="523"/>
                  </a:lnTo>
                  <a:lnTo>
                    <a:pt x="636" y="520"/>
                  </a:lnTo>
                  <a:lnTo>
                    <a:pt x="631" y="520"/>
                  </a:lnTo>
                  <a:lnTo>
                    <a:pt x="631" y="515"/>
                  </a:lnTo>
                  <a:lnTo>
                    <a:pt x="626" y="515"/>
                  </a:lnTo>
                  <a:lnTo>
                    <a:pt x="624" y="510"/>
                  </a:lnTo>
                  <a:lnTo>
                    <a:pt x="622" y="506"/>
                  </a:lnTo>
                  <a:lnTo>
                    <a:pt x="620" y="505"/>
                  </a:lnTo>
                  <a:lnTo>
                    <a:pt x="618" y="502"/>
                  </a:lnTo>
                  <a:lnTo>
                    <a:pt x="616" y="500"/>
                  </a:lnTo>
                  <a:lnTo>
                    <a:pt x="612" y="499"/>
                  </a:lnTo>
                  <a:lnTo>
                    <a:pt x="611" y="496"/>
                  </a:lnTo>
                  <a:lnTo>
                    <a:pt x="612" y="500"/>
                  </a:lnTo>
                  <a:lnTo>
                    <a:pt x="616" y="500"/>
                  </a:lnTo>
                  <a:lnTo>
                    <a:pt x="618" y="506"/>
                  </a:lnTo>
                  <a:lnTo>
                    <a:pt x="621" y="507"/>
                  </a:lnTo>
                  <a:lnTo>
                    <a:pt x="623" y="510"/>
                  </a:lnTo>
                  <a:lnTo>
                    <a:pt x="623" y="516"/>
                  </a:lnTo>
                  <a:lnTo>
                    <a:pt x="627" y="515"/>
                  </a:lnTo>
                  <a:lnTo>
                    <a:pt x="628" y="519"/>
                  </a:lnTo>
                  <a:lnTo>
                    <a:pt x="629" y="522"/>
                  </a:lnTo>
                  <a:lnTo>
                    <a:pt x="631" y="521"/>
                  </a:lnTo>
                  <a:lnTo>
                    <a:pt x="634" y="525"/>
                  </a:lnTo>
                  <a:lnTo>
                    <a:pt x="633" y="529"/>
                  </a:lnTo>
                  <a:lnTo>
                    <a:pt x="630" y="531"/>
                  </a:lnTo>
                  <a:lnTo>
                    <a:pt x="630" y="536"/>
                  </a:lnTo>
                  <a:lnTo>
                    <a:pt x="634" y="538"/>
                  </a:lnTo>
                  <a:lnTo>
                    <a:pt x="636" y="543"/>
                  </a:lnTo>
                  <a:lnTo>
                    <a:pt x="637" y="545"/>
                  </a:lnTo>
                  <a:lnTo>
                    <a:pt x="635" y="549"/>
                  </a:lnTo>
                  <a:lnTo>
                    <a:pt x="631" y="551"/>
                  </a:lnTo>
                  <a:lnTo>
                    <a:pt x="629" y="551"/>
                  </a:lnTo>
                  <a:lnTo>
                    <a:pt x="622" y="551"/>
                  </a:lnTo>
                  <a:lnTo>
                    <a:pt x="618" y="552"/>
                  </a:lnTo>
                  <a:lnTo>
                    <a:pt x="617" y="557"/>
                  </a:lnTo>
                  <a:lnTo>
                    <a:pt x="614" y="556"/>
                  </a:lnTo>
                  <a:lnTo>
                    <a:pt x="612" y="557"/>
                  </a:lnTo>
                  <a:lnTo>
                    <a:pt x="611" y="553"/>
                  </a:lnTo>
                  <a:lnTo>
                    <a:pt x="612" y="546"/>
                  </a:lnTo>
                  <a:lnTo>
                    <a:pt x="612" y="543"/>
                  </a:lnTo>
                  <a:lnTo>
                    <a:pt x="614" y="537"/>
                  </a:lnTo>
                  <a:lnTo>
                    <a:pt x="613" y="540"/>
                  </a:lnTo>
                  <a:lnTo>
                    <a:pt x="610" y="544"/>
                  </a:lnTo>
                  <a:lnTo>
                    <a:pt x="608" y="545"/>
                  </a:lnTo>
                  <a:lnTo>
                    <a:pt x="605" y="542"/>
                  </a:lnTo>
                  <a:lnTo>
                    <a:pt x="606" y="546"/>
                  </a:lnTo>
                  <a:lnTo>
                    <a:pt x="610" y="547"/>
                  </a:lnTo>
                  <a:lnTo>
                    <a:pt x="609" y="551"/>
                  </a:lnTo>
                  <a:lnTo>
                    <a:pt x="608" y="557"/>
                  </a:lnTo>
                  <a:lnTo>
                    <a:pt x="604" y="561"/>
                  </a:lnTo>
                  <a:lnTo>
                    <a:pt x="600" y="562"/>
                  </a:lnTo>
                  <a:lnTo>
                    <a:pt x="598" y="562"/>
                  </a:lnTo>
                  <a:lnTo>
                    <a:pt x="593" y="563"/>
                  </a:lnTo>
                  <a:lnTo>
                    <a:pt x="589" y="565"/>
                  </a:lnTo>
                  <a:lnTo>
                    <a:pt x="586" y="566"/>
                  </a:lnTo>
                  <a:lnTo>
                    <a:pt x="583" y="568"/>
                  </a:lnTo>
                  <a:lnTo>
                    <a:pt x="581" y="571"/>
                  </a:lnTo>
                  <a:lnTo>
                    <a:pt x="576" y="575"/>
                  </a:lnTo>
                  <a:lnTo>
                    <a:pt x="572" y="575"/>
                  </a:lnTo>
                  <a:lnTo>
                    <a:pt x="570" y="579"/>
                  </a:lnTo>
                  <a:lnTo>
                    <a:pt x="572" y="583"/>
                  </a:lnTo>
                  <a:lnTo>
                    <a:pt x="574" y="586"/>
                  </a:lnTo>
                  <a:lnTo>
                    <a:pt x="574" y="590"/>
                  </a:lnTo>
                  <a:lnTo>
                    <a:pt x="572" y="595"/>
                  </a:lnTo>
                  <a:lnTo>
                    <a:pt x="568" y="597"/>
                  </a:lnTo>
                  <a:lnTo>
                    <a:pt x="570" y="599"/>
                  </a:lnTo>
                  <a:lnTo>
                    <a:pt x="570" y="605"/>
                  </a:lnTo>
                  <a:lnTo>
                    <a:pt x="567" y="612"/>
                  </a:lnTo>
                  <a:lnTo>
                    <a:pt x="567" y="615"/>
                  </a:lnTo>
                  <a:lnTo>
                    <a:pt x="565" y="618"/>
                  </a:lnTo>
                  <a:lnTo>
                    <a:pt x="565" y="622"/>
                  </a:lnTo>
                  <a:lnTo>
                    <a:pt x="558" y="634"/>
                  </a:lnTo>
                  <a:lnTo>
                    <a:pt x="554" y="645"/>
                  </a:lnTo>
                  <a:lnTo>
                    <a:pt x="551" y="650"/>
                  </a:lnTo>
                  <a:lnTo>
                    <a:pt x="548" y="654"/>
                  </a:lnTo>
                  <a:lnTo>
                    <a:pt x="546" y="648"/>
                  </a:lnTo>
                  <a:lnTo>
                    <a:pt x="545" y="653"/>
                  </a:lnTo>
                  <a:lnTo>
                    <a:pt x="543" y="656"/>
                  </a:lnTo>
                  <a:lnTo>
                    <a:pt x="540" y="654"/>
                  </a:lnTo>
                  <a:lnTo>
                    <a:pt x="537" y="655"/>
                  </a:lnTo>
                  <a:lnTo>
                    <a:pt x="537" y="659"/>
                  </a:lnTo>
                  <a:lnTo>
                    <a:pt x="535" y="660"/>
                  </a:lnTo>
                  <a:lnTo>
                    <a:pt x="536" y="662"/>
                  </a:lnTo>
                  <a:lnTo>
                    <a:pt x="537" y="666"/>
                  </a:lnTo>
                  <a:lnTo>
                    <a:pt x="534" y="664"/>
                  </a:lnTo>
                  <a:lnTo>
                    <a:pt x="532" y="665"/>
                  </a:lnTo>
                  <a:lnTo>
                    <a:pt x="529" y="667"/>
                  </a:lnTo>
                  <a:lnTo>
                    <a:pt x="530" y="670"/>
                  </a:lnTo>
                  <a:lnTo>
                    <a:pt x="533" y="671"/>
                  </a:lnTo>
                  <a:lnTo>
                    <a:pt x="532" y="674"/>
                  </a:lnTo>
                  <a:lnTo>
                    <a:pt x="530" y="675"/>
                  </a:lnTo>
                  <a:lnTo>
                    <a:pt x="528" y="678"/>
                  </a:lnTo>
                  <a:lnTo>
                    <a:pt x="526" y="675"/>
                  </a:lnTo>
                  <a:lnTo>
                    <a:pt x="522" y="673"/>
                  </a:lnTo>
                  <a:lnTo>
                    <a:pt x="521" y="668"/>
                  </a:lnTo>
                  <a:lnTo>
                    <a:pt x="521" y="665"/>
                  </a:lnTo>
                  <a:lnTo>
                    <a:pt x="518" y="663"/>
                  </a:lnTo>
                  <a:lnTo>
                    <a:pt x="518" y="666"/>
                  </a:lnTo>
                  <a:lnTo>
                    <a:pt x="518" y="669"/>
                  </a:lnTo>
                  <a:lnTo>
                    <a:pt x="519" y="672"/>
                  </a:lnTo>
                  <a:lnTo>
                    <a:pt x="518" y="675"/>
                  </a:lnTo>
                  <a:lnTo>
                    <a:pt x="518" y="678"/>
                  </a:lnTo>
                  <a:lnTo>
                    <a:pt x="519" y="683"/>
                  </a:lnTo>
                  <a:lnTo>
                    <a:pt x="520" y="687"/>
                  </a:lnTo>
                  <a:lnTo>
                    <a:pt x="523" y="687"/>
                  </a:lnTo>
                  <a:lnTo>
                    <a:pt x="525" y="686"/>
                  </a:lnTo>
                  <a:lnTo>
                    <a:pt x="527" y="684"/>
                  </a:lnTo>
                  <a:lnTo>
                    <a:pt x="525" y="689"/>
                  </a:lnTo>
                  <a:lnTo>
                    <a:pt x="524" y="693"/>
                  </a:lnTo>
                  <a:lnTo>
                    <a:pt x="524" y="697"/>
                  </a:lnTo>
                  <a:lnTo>
                    <a:pt x="527" y="694"/>
                  </a:lnTo>
                  <a:lnTo>
                    <a:pt x="530" y="695"/>
                  </a:lnTo>
                  <a:lnTo>
                    <a:pt x="532" y="694"/>
                  </a:lnTo>
                  <a:lnTo>
                    <a:pt x="533" y="697"/>
                  </a:lnTo>
                  <a:lnTo>
                    <a:pt x="534" y="701"/>
                  </a:lnTo>
                  <a:lnTo>
                    <a:pt x="536" y="706"/>
                  </a:lnTo>
                  <a:lnTo>
                    <a:pt x="536" y="709"/>
                  </a:lnTo>
                  <a:lnTo>
                    <a:pt x="536" y="712"/>
                  </a:lnTo>
                  <a:lnTo>
                    <a:pt x="535" y="716"/>
                  </a:lnTo>
                  <a:lnTo>
                    <a:pt x="532" y="717"/>
                  </a:lnTo>
                  <a:lnTo>
                    <a:pt x="531" y="715"/>
                  </a:lnTo>
                  <a:lnTo>
                    <a:pt x="532" y="712"/>
                  </a:lnTo>
                  <a:lnTo>
                    <a:pt x="530" y="709"/>
                  </a:lnTo>
                  <a:lnTo>
                    <a:pt x="529" y="706"/>
                  </a:lnTo>
                  <a:lnTo>
                    <a:pt x="522" y="703"/>
                  </a:lnTo>
                  <a:lnTo>
                    <a:pt x="513" y="702"/>
                  </a:lnTo>
                  <a:lnTo>
                    <a:pt x="508" y="703"/>
                  </a:lnTo>
                  <a:lnTo>
                    <a:pt x="505" y="703"/>
                  </a:lnTo>
                  <a:lnTo>
                    <a:pt x="502" y="706"/>
                  </a:lnTo>
                  <a:lnTo>
                    <a:pt x="499" y="707"/>
                  </a:lnTo>
                  <a:lnTo>
                    <a:pt x="496" y="710"/>
                  </a:lnTo>
                  <a:lnTo>
                    <a:pt x="494" y="713"/>
                  </a:lnTo>
                  <a:lnTo>
                    <a:pt x="492" y="714"/>
                  </a:lnTo>
                  <a:lnTo>
                    <a:pt x="489" y="718"/>
                  </a:lnTo>
                  <a:lnTo>
                    <a:pt x="485" y="722"/>
                  </a:lnTo>
                  <a:lnTo>
                    <a:pt x="483" y="723"/>
                  </a:lnTo>
                  <a:lnTo>
                    <a:pt x="479" y="722"/>
                  </a:lnTo>
                  <a:lnTo>
                    <a:pt x="476" y="721"/>
                  </a:lnTo>
                  <a:lnTo>
                    <a:pt x="475" y="725"/>
                  </a:lnTo>
                  <a:lnTo>
                    <a:pt x="474" y="728"/>
                  </a:lnTo>
                  <a:lnTo>
                    <a:pt x="471" y="732"/>
                  </a:lnTo>
                  <a:lnTo>
                    <a:pt x="463" y="732"/>
                  </a:lnTo>
                  <a:lnTo>
                    <a:pt x="457" y="731"/>
                  </a:lnTo>
                  <a:lnTo>
                    <a:pt x="451" y="731"/>
                  </a:lnTo>
                  <a:lnTo>
                    <a:pt x="447" y="730"/>
                  </a:lnTo>
                  <a:lnTo>
                    <a:pt x="444" y="728"/>
                  </a:lnTo>
                  <a:lnTo>
                    <a:pt x="441" y="723"/>
                  </a:lnTo>
                  <a:lnTo>
                    <a:pt x="439" y="720"/>
                  </a:lnTo>
                  <a:lnTo>
                    <a:pt x="435" y="720"/>
                  </a:lnTo>
                  <a:lnTo>
                    <a:pt x="434" y="717"/>
                  </a:lnTo>
                  <a:lnTo>
                    <a:pt x="437" y="713"/>
                  </a:lnTo>
                  <a:lnTo>
                    <a:pt x="442" y="712"/>
                  </a:lnTo>
                  <a:lnTo>
                    <a:pt x="447" y="712"/>
                  </a:lnTo>
                  <a:lnTo>
                    <a:pt x="451" y="711"/>
                  </a:lnTo>
                  <a:lnTo>
                    <a:pt x="451" y="706"/>
                  </a:lnTo>
                  <a:lnTo>
                    <a:pt x="453" y="703"/>
                  </a:lnTo>
                  <a:lnTo>
                    <a:pt x="451" y="700"/>
                  </a:lnTo>
                  <a:lnTo>
                    <a:pt x="448" y="698"/>
                  </a:lnTo>
                  <a:lnTo>
                    <a:pt x="448" y="694"/>
                  </a:lnTo>
                  <a:lnTo>
                    <a:pt x="451" y="690"/>
                  </a:lnTo>
                  <a:lnTo>
                    <a:pt x="451" y="685"/>
                  </a:lnTo>
                  <a:lnTo>
                    <a:pt x="455" y="684"/>
                  </a:lnTo>
                  <a:lnTo>
                    <a:pt x="456" y="681"/>
                  </a:lnTo>
                  <a:lnTo>
                    <a:pt x="459" y="677"/>
                  </a:lnTo>
                  <a:lnTo>
                    <a:pt x="459" y="673"/>
                  </a:lnTo>
                  <a:lnTo>
                    <a:pt x="457" y="668"/>
                  </a:lnTo>
                  <a:lnTo>
                    <a:pt x="457" y="665"/>
                  </a:lnTo>
                  <a:lnTo>
                    <a:pt x="468" y="659"/>
                  </a:lnTo>
                  <a:lnTo>
                    <a:pt x="467" y="652"/>
                  </a:lnTo>
                  <a:lnTo>
                    <a:pt x="467" y="649"/>
                  </a:lnTo>
                  <a:lnTo>
                    <a:pt x="469" y="643"/>
                  </a:lnTo>
                  <a:lnTo>
                    <a:pt x="468" y="639"/>
                  </a:lnTo>
                  <a:lnTo>
                    <a:pt x="464" y="636"/>
                  </a:lnTo>
                  <a:lnTo>
                    <a:pt x="462" y="634"/>
                  </a:lnTo>
                  <a:lnTo>
                    <a:pt x="462" y="631"/>
                  </a:lnTo>
                  <a:lnTo>
                    <a:pt x="460" y="625"/>
                  </a:lnTo>
                  <a:lnTo>
                    <a:pt x="458" y="621"/>
                  </a:lnTo>
                  <a:lnTo>
                    <a:pt x="458" y="619"/>
                  </a:lnTo>
                  <a:lnTo>
                    <a:pt x="463" y="612"/>
                  </a:lnTo>
                  <a:lnTo>
                    <a:pt x="466" y="610"/>
                  </a:lnTo>
                  <a:lnTo>
                    <a:pt x="470" y="605"/>
                  </a:lnTo>
                  <a:lnTo>
                    <a:pt x="473" y="606"/>
                  </a:lnTo>
                  <a:lnTo>
                    <a:pt x="476" y="615"/>
                  </a:lnTo>
                  <a:lnTo>
                    <a:pt x="475" y="618"/>
                  </a:lnTo>
                  <a:lnTo>
                    <a:pt x="477" y="621"/>
                  </a:lnTo>
                  <a:lnTo>
                    <a:pt x="479" y="617"/>
                  </a:lnTo>
                  <a:lnTo>
                    <a:pt x="480" y="612"/>
                  </a:lnTo>
                  <a:lnTo>
                    <a:pt x="481" y="609"/>
                  </a:lnTo>
                  <a:lnTo>
                    <a:pt x="484" y="612"/>
                  </a:lnTo>
                  <a:lnTo>
                    <a:pt x="489" y="608"/>
                  </a:lnTo>
                  <a:lnTo>
                    <a:pt x="490" y="605"/>
                  </a:lnTo>
                  <a:lnTo>
                    <a:pt x="493" y="607"/>
                  </a:lnTo>
                  <a:lnTo>
                    <a:pt x="493" y="610"/>
                  </a:lnTo>
                  <a:lnTo>
                    <a:pt x="496" y="610"/>
                  </a:lnTo>
                  <a:lnTo>
                    <a:pt x="500" y="613"/>
                  </a:lnTo>
                  <a:lnTo>
                    <a:pt x="503" y="614"/>
                  </a:lnTo>
                  <a:lnTo>
                    <a:pt x="505" y="610"/>
                  </a:lnTo>
                  <a:lnTo>
                    <a:pt x="504" y="608"/>
                  </a:lnTo>
                  <a:lnTo>
                    <a:pt x="507" y="606"/>
                  </a:lnTo>
                  <a:lnTo>
                    <a:pt x="506" y="602"/>
                  </a:lnTo>
                  <a:lnTo>
                    <a:pt x="512" y="606"/>
                  </a:lnTo>
                  <a:lnTo>
                    <a:pt x="514" y="608"/>
                  </a:lnTo>
                  <a:lnTo>
                    <a:pt x="515" y="610"/>
                  </a:lnTo>
                  <a:lnTo>
                    <a:pt x="518" y="612"/>
                  </a:lnTo>
                  <a:lnTo>
                    <a:pt x="519" y="609"/>
                  </a:lnTo>
                  <a:lnTo>
                    <a:pt x="529" y="606"/>
                  </a:lnTo>
                  <a:lnTo>
                    <a:pt x="531" y="605"/>
                  </a:lnTo>
                  <a:lnTo>
                    <a:pt x="533" y="599"/>
                  </a:lnTo>
                  <a:lnTo>
                    <a:pt x="530" y="600"/>
                  </a:lnTo>
                  <a:lnTo>
                    <a:pt x="525" y="598"/>
                  </a:lnTo>
                  <a:lnTo>
                    <a:pt x="524" y="595"/>
                  </a:lnTo>
                  <a:lnTo>
                    <a:pt x="521" y="596"/>
                  </a:lnTo>
                  <a:lnTo>
                    <a:pt x="518" y="595"/>
                  </a:lnTo>
                  <a:lnTo>
                    <a:pt x="516" y="592"/>
                  </a:lnTo>
                  <a:lnTo>
                    <a:pt x="518" y="591"/>
                  </a:lnTo>
                  <a:lnTo>
                    <a:pt x="518" y="588"/>
                  </a:lnTo>
                  <a:lnTo>
                    <a:pt x="516" y="585"/>
                  </a:lnTo>
                  <a:lnTo>
                    <a:pt x="516" y="582"/>
                  </a:lnTo>
                  <a:lnTo>
                    <a:pt x="515" y="576"/>
                  </a:lnTo>
                  <a:lnTo>
                    <a:pt x="513" y="572"/>
                  </a:lnTo>
                  <a:lnTo>
                    <a:pt x="512" y="569"/>
                  </a:lnTo>
                  <a:lnTo>
                    <a:pt x="509" y="569"/>
                  </a:lnTo>
                  <a:lnTo>
                    <a:pt x="507" y="567"/>
                  </a:lnTo>
                  <a:lnTo>
                    <a:pt x="504" y="566"/>
                  </a:lnTo>
                  <a:lnTo>
                    <a:pt x="500" y="567"/>
                  </a:lnTo>
                  <a:lnTo>
                    <a:pt x="496" y="565"/>
                  </a:lnTo>
                  <a:lnTo>
                    <a:pt x="492" y="564"/>
                  </a:lnTo>
                  <a:lnTo>
                    <a:pt x="489" y="563"/>
                  </a:lnTo>
                  <a:lnTo>
                    <a:pt x="487" y="563"/>
                  </a:lnTo>
                  <a:lnTo>
                    <a:pt x="485" y="560"/>
                  </a:lnTo>
                  <a:lnTo>
                    <a:pt x="484" y="556"/>
                  </a:lnTo>
                  <a:lnTo>
                    <a:pt x="485" y="552"/>
                  </a:lnTo>
                  <a:lnTo>
                    <a:pt x="484" y="549"/>
                  </a:lnTo>
                  <a:lnTo>
                    <a:pt x="481" y="549"/>
                  </a:lnTo>
                  <a:lnTo>
                    <a:pt x="480" y="552"/>
                  </a:lnTo>
                  <a:lnTo>
                    <a:pt x="477" y="548"/>
                  </a:lnTo>
                  <a:lnTo>
                    <a:pt x="479" y="546"/>
                  </a:lnTo>
                  <a:lnTo>
                    <a:pt x="479" y="542"/>
                  </a:lnTo>
                  <a:lnTo>
                    <a:pt x="478" y="538"/>
                  </a:lnTo>
                  <a:lnTo>
                    <a:pt x="479" y="535"/>
                  </a:lnTo>
                  <a:lnTo>
                    <a:pt x="478" y="531"/>
                  </a:lnTo>
                  <a:lnTo>
                    <a:pt x="476" y="528"/>
                  </a:lnTo>
                  <a:lnTo>
                    <a:pt x="472" y="527"/>
                  </a:lnTo>
                  <a:lnTo>
                    <a:pt x="471" y="531"/>
                  </a:lnTo>
                  <a:lnTo>
                    <a:pt x="469" y="534"/>
                  </a:lnTo>
                  <a:lnTo>
                    <a:pt x="466" y="533"/>
                  </a:lnTo>
                  <a:lnTo>
                    <a:pt x="464" y="531"/>
                  </a:lnTo>
                  <a:lnTo>
                    <a:pt x="463" y="528"/>
                  </a:lnTo>
                  <a:lnTo>
                    <a:pt x="460" y="527"/>
                  </a:lnTo>
                  <a:lnTo>
                    <a:pt x="457" y="524"/>
                  </a:lnTo>
                  <a:lnTo>
                    <a:pt x="454" y="522"/>
                  </a:lnTo>
                  <a:lnTo>
                    <a:pt x="452" y="524"/>
                  </a:lnTo>
                  <a:lnTo>
                    <a:pt x="449" y="523"/>
                  </a:lnTo>
                  <a:lnTo>
                    <a:pt x="447" y="520"/>
                  </a:lnTo>
                  <a:lnTo>
                    <a:pt x="445" y="516"/>
                  </a:lnTo>
                  <a:lnTo>
                    <a:pt x="446" y="511"/>
                  </a:lnTo>
                  <a:lnTo>
                    <a:pt x="447" y="508"/>
                  </a:lnTo>
                  <a:lnTo>
                    <a:pt x="447" y="504"/>
                  </a:lnTo>
                  <a:lnTo>
                    <a:pt x="446" y="501"/>
                  </a:lnTo>
                  <a:lnTo>
                    <a:pt x="445" y="498"/>
                  </a:lnTo>
                  <a:lnTo>
                    <a:pt x="447" y="494"/>
                  </a:lnTo>
                  <a:lnTo>
                    <a:pt x="443" y="493"/>
                  </a:lnTo>
                  <a:lnTo>
                    <a:pt x="442" y="489"/>
                  </a:lnTo>
                  <a:lnTo>
                    <a:pt x="444" y="484"/>
                  </a:lnTo>
                  <a:lnTo>
                    <a:pt x="441" y="483"/>
                  </a:lnTo>
                  <a:lnTo>
                    <a:pt x="438" y="478"/>
                  </a:lnTo>
                  <a:lnTo>
                    <a:pt x="436" y="476"/>
                  </a:lnTo>
                  <a:lnTo>
                    <a:pt x="433" y="475"/>
                  </a:lnTo>
                  <a:lnTo>
                    <a:pt x="430" y="481"/>
                  </a:lnTo>
                  <a:lnTo>
                    <a:pt x="423" y="481"/>
                  </a:lnTo>
                  <a:lnTo>
                    <a:pt x="418" y="477"/>
                  </a:lnTo>
                  <a:lnTo>
                    <a:pt x="416" y="473"/>
                  </a:lnTo>
                  <a:lnTo>
                    <a:pt x="413" y="470"/>
                  </a:lnTo>
                  <a:lnTo>
                    <a:pt x="410" y="468"/>
                  </a:lnTo>
                  <a:lnTo>
                    <a:pt x="407" y="468"/>
                  </a:lnTo>
                  <a:lnTo>
                    <a:pt x="403" y="469"/>
                  </a:lnTo>
                  <a:lnTo>
                    <a:pt x="397" y="468"/>
                  </a:lnTo>
                  <a:lnTo>
                    <a:pt x="394" y="469"/>
                  </a:lnTo>
                  <a:lnTo>
                    <a:pt x="394" y="473"/>
                  </a:lnTo>
                  <a:lnTo>
                    <a:pt x="394" y="476"/>
                  </a:lnTo>
                  <a:lnTo>
                    <a:pt x="391" y="476"/>
                  </a:lnTo>
                  <a:lnTo>
                    <a:pt x="389" y="473"/>
                  </a:lnTo>
                  <a:lnTo>
                    <a:pt x="388" y="469"/>
                  </a:lnTo>
                  <a:lnTo>
                    <a:pt x="386" y="470"/>
                  </a:lnTo>
                  <a:lnTo>
                    <a:pt x="385" y="474"/>
                  </a:lnTo>
                  <a:lnTo>
                    <a:pt x="382" y="471"/>
                  </a:lnTo>
                  <a:lnTo>
                    <a:pt x="384" y="468"/>
                  </a:lnTo>
                  <a:lnTo>
                    <a:pt x="383" y="464"/>
                  </a:lnTo>
                  <a:lnTo>
                    <a:pt x="379" y="465"/>
                  </a:lnTo>
                  <a:lnTo>
                    <a:pt x="376" y="468"/>
                  </a:lnTo>
                  <a:lnTo>
                    <a:pt x="374" y="469"/>
                  </a:lnTo>
                  <a:lnTo>
                    <a:pt x="372" y="466"/>
                  </a:lnTo>
                  <a:lnTo>
                    <a:pt x="369" y="467"/>
                  </a:lnTo>
                  <a:lnTo>
                    <a:pt x="367" y="468"/>
                  </a:lnTo>
                  <a:lnTo>
                    <a:pt x="366" y="464"/>
                  </a:lnTo>
                  <a:lnTo>
                    <a:pt x="364" y="461"/>
                  </a:lnTo>
                  <a:lnTo>
                    <a:pt x="357" y="462"/>
                  </a:lnTo>
                  <a:lnTo>
                    <a:pt x="355" y="461"/>
                  </a:lnTo>
                  <a:lnTo>
                    <a:pt x="350" y="457"/>
                  </a:lnTo>
                  <a:lnTo>
                    <a:pt x="344" y="454"/>
                  </a:lnTo>
                  <a:lnTo>
                    <a:pt x="334" y="456"/>
                  </a:lnTo>
                  <a:lnTo>
                    <a:pt x="332" y="453"/>
                  </a:lnTo>
                  <a:lnTo>
                    <a:pt x="329" y="454"/>
                  </a:lnTo>
                  <a:lnTo>
                    <a:pt x="326" y="455"/>
                  </a:lnTo>
                  <a:lnTo>
                    <a:pt x="322" y="462"/>
                  </a:lnTo>
                  <a:lnTo>
                    <a:pt x="318" y="461"/>
                  </a:lnTo>
                  <a:lnTo>
                    <a:pt x="315" y="463"/>
                  </a:lnTo>
                  <a:lnTo>
                    <a:pt x="313" y="468"/>
                  </a:lnTo>
                  <a:lnTo>
                    <a:pt x="302" y="469"/>
                  </a:lnTo>
                  <a:lnTo>
                    <a:pt x="299" y="469"/>
                  </a:lnTo>
                  <a:lnTo>
                    <a:pt x="300" y="472"/>
                  </a:lnTo>
                  <a:lnTo>
                    <a:pt x="298" y="473"/>
                  </a:lnTo>
                  <a:lnTo>
                    <a:pt x="295" y="474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6" y="477"/>
                  </a:lnTo>
                  <a:lnTo>
                    <a:pt x="287" y="480"/>
                  </a:lnTo>
                  <a:lnTo>
                    <a:pt x="284" y="482"/>
                  </a:lnTo>
                  <a:lnTo>
                    <a:pt x="281" y="480"/>
                  </a:lnTo>
                  <a:lnTo>
                    <a:pt x="278" y="484"/>
                  </a:lnTo>
                  <a:lnTo>
                    <a:pt x="278" y="488"/>
                  </a:lnTo>
                  <a:lnTo>
                    <a:pt x="268" y="493"/>
                  </a:lnTo>
                  <a:lnTo>
                    <a:pt x="264" y="494"/>
                  </a:lnTo>
                  <a:lnTo>
                    <a:pt x="261" y="496"/>
                  </a:lnTo>
                  <a:lnTo>
                    <a:pt x="259" y="497"/>
                  </a:lnTo>
                  <a:lnTo>
                    <a:pt x="259" y="500"/>
                  </a:lnTo>
                  <a:lnTo>
                    <a:pt x="259" y="505"/>
                  </a:lnTo>
                  <a:lnTo>
                    <a:pt x="259" y="508"/>
                  </a:lnTo>
                  <a:lnTo>
                    <a:pt x="258" y="511"/>
                  </a:lnTo>
                  <a:lnTo>
                    <a:pt x="256" y="514"/>
                  </a:lnTo>
                  <a:lnTo>
                    <a:pt x="256" y="517"/>
                  </a:lnTo>
                  <a:lnTo>
                    <a:pt x="253" y="520"/>
                  </a:lnTo>
                  <a:lnTo>
                    <a:pt x="247" y="521"/>
                  </a:lnTo>
                  <a:lnTo>
                    <a:pt x="243" y="523"/>
                  </a:lnTo>
                  <a:lnTo>
                    <a:pt x="240" y="524"/>
                  </a:lnTo>
                  <a:lnTo>
                    <a:pt x="238" y="525"/>
                  </a:lnTo>
                  <a:lnTo>
                    <a:pt x="235" y="526"/>
                  </a:lnTo>
                  <a:lnTo>
                    <a:pt x="231" y="529"/>
                  </a:lnTo>
                  <a:lnTo>
                    <a:pt x="202" y="539"/>
                  </a:lnTo>
                  <a:lnTo>
                    <a:pt x="200" y="541"/>
                  </a:lnTo>
                  <a:lnTo>
                    <a:pt x="195" y="552"/>
                  </a:lnTo>
                  <a:lnTo>
                    <a:pt x="193" y="556"/>
                  </a:lnTo>
                  <a:lnTo>
                    <a:pt x="189" y="558"/>
                  </a:lnTo>
                  <a:lnTo>
                    <a:pt x="182" y="561"/>
                  </a:lnTo>
                  <a:lnTo>
                    <a:pt x="179" y="559"/>
                  </a:lnTo>
                  <a:lnTo>
                    <a:pt x="176" y="554"/>
                  </a:lnTo>
                  <a:lnTo>
                    <a:pt x="169" y="552"/>
                  </a:lnTo>
                  <a:lnTo>
                    <a:pt x="166" y="550"/>
                  </a:lnTo>
                  <a:lnTo>
                    <a:pt x="164" y="546"/>
                  </a:lnTo>
                  <a:lnTo>
                    <a:pt x="161" y="545"/>
                  </a:lnTo>
                  <a:lnTo>
                    <a:pt x="158" y="543"/>
                  </a:lnTo>
                  <a:lnTo>
                    <a:pt x="153" y="544"/>
                  </a:lnTo>
                  <a:lnTo>
                    <a:pt x="150" y="544"/>
                  </a:lnTo>
                  <a:lnTo>
                    <a:pt x="147" y="545"/>
                  </a:lnTo>
                  <a:lnTo>
                    <a:pt x="145" y="548"/>
                  </a:lnTo>
                  <a:lnTo>
                    <a:pt x="142" y="548"/>
                  </a:lnTo>
                  <a:lnTo>
                    <a:pt x="139" y="551"/>
                  </a:lnTo>
                  <a:lnTo>
                    <a:pt x="134" y="551"/>
                  </a:lnTo>
                  <a:lnTo>
                    <a:pt x="130" y="549"/>
                  </a:lnTo>
                  <a:lnTo>
                    <a:pt x="125" y="549"/>
                  </a:lnTo>
                  <a:lnTo>
                    <a:pt x="121" y="548"/>
                  </a:lnTo>
                  <a:lnTo>
                    <a:pt x="116" y="552"/>
                  </a:lnTo>
                  <a:lnTo>
                    <a:pt x="110" y="549"/>
                  </a:lnTo>
                  <a:lnTo>
                    <a:pt x="105" y="549"/>
                  </a:lnTo>
                  <a:lnTo>
                    <a:pt x="101" y="549"/>
                  </a:lnTo>
                  <a:lnTo>
                    <a:pt x="97" y="549"/>
                  </a:lnTo>
                  <a:lnTo>
                    <a:pt x="93" y="550"/>
                  </a:lnTo>
                  <a:lnTo>
                    <a:pt x="91" y="553"/>
                  </a:lnTo>
                  <a:lnTo>
                    <a:pt x="86" y="552"/>
                  </a:lnTo>
                  <a:lnTo>
                    <a:pt x="83" y="553"/>
                  </a:lnTo>
                  <a:lnTo>
                    <a:pt x="78" y="549"/>
                  </a:lnTo>
                  <a:lnTo>
                    <a:pt x="75" y="547"/>
                  </a:lnTo>
                  <a:lnTo>
                    <a:pt x="70" y="545"/>
                  </a:lnTo>
                  <a:lnTo>
                    <a:pt x="67" y="546"/>
                  </a:lnTo>
                  <a:lnTo>
                    <a:pt x="66" y="553"/>
                  </a:lnTo>
                  <a:lnTo>
                    <a:pt x="63" y="558"/>
                  </a:lnTo>
                  <a:lnTo>
                    <a:pt x="60" y="558"/>
                  </a:lnTo>
                  <a:lnTo>
                    <a:pt x="57" y="557"/>
                  </a:lnTo>
                  <a:lnTo>
                    <a:pt x="57" y="560"/>
                  </a:lnTo>
                  <a:lnTo>
                    <a:pt x="55" y="563"/>
                  </a:lnTo>
                  <a:lnTo>
                    <a:pt x="52" y="562"/>
                  </a:lnTo>
                  <a:lnTo>
                    <a:pt x="52" y="558"/>
                  </a:lnTo>
                  <a:lnTo>
                    <a:pt x="52" y="553"/>
                  </a:lnTo>
                  <a:lnTo>
                    <a:pt x="47" y="550"/>
                  </a:lnTo>
                  <a:lnTo>
                    <a:pt x="45" y="549"/>
                  </a:lnTo>
                  <a:lnTo>
                    <a:pt x="42" y="549"/>
                  </a:lnTo>
                  <a:lnTo>
                    <a:pt x="36" y="551"/>
                  </a:lnTo>
                  <a:lnTo>
                    <a:pt x="33" y="549"/>
                  </a:lnTo>
                  <a:lnTo>
                    <a:pt x="32" y="546"/>
                  </a:lnTo>
                  <a:lnTo>
                    <a:pt x="25" y="539"/>
                  </a:lnTo>
                  <a:lnTo>
                    <a:pt x="22" y="540"/>
                  </a:lnTo>
                  <a:lnTo>
                    <a:pt x="20" y="540"/>
                  </a:lnTo>
                  <a:lnTo>
                    <a:pt x="18" y="541"/>
                  </a:lnTo>
                  <a:lnTo>
                    <a:pt x="14" y="537"/>
                  </a:lnTo>
                  <a:lnTo>
                    <a:pt x="13" y="534"/>
                  </a:lnTo>
                  <a:lnTo>
                    <a:pt x="12" y="531"/>
                  </a:lnTo>
                  <a:lnTo>
                    <a:pt x="10" y="527"/>
                  </a:lnTo>
                  <a:lnTo>
                    <a:pt x="8" y="526"/>
                  </a:lnTo>
                  <a:lnTo>
                    <a:pt x="4" y="527"/>
                  </a:lnTo>
                  <a:lnTo>
                    <a:pt x="1" y="522"/>
                  </a:lnTo>
                  <a:lnTo>
                    <a:pt x="1" y="519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4" y="508"/>
                  </a:lnTo>
                  <a:lnTo>
                    <a:pt x="5" y="505"/>
                  </a:lnTo>
                  <a:lnTo>
                    <a:pt x="7" y="503"/>
                  </a:lnTo>
                  <a:lnTo>
                    <a:pt x="9" y="499"/>
                  </a:lnTo>
                  <a:lnTo>
                    <a:pt x="8" y="496"/>
                  </a:lnTo>
                  <a:lnTo>
                    <a:pt x="10" y="492"/>
                  </a:lnTo>
                  <a:lnTo>
                    <a:pt x="9" y="484"/>
                  </a:lnTo>
                  <a:lnTo>
                    <a:pt x="11" y="481"/>
                  </a:lnTo>
                  <a:lnTo>
                    <a:pt x="12" y="477"/>
                  </a:lnTo>
                  <a:lnTo>
                    <a:pt x="12" y="473"/>
                  </a:lnTo>
                  <a:lnTo>
                    <a:pt x="15" y="471"/>
                  </a:lnTo>
                  <a:lnTo>
                    <a:pt x="16" y="466"/>
                  </a:lnTo>
                  <a:lnTo>
                    <a:pt x="16" y="462"/>
                  </a:lnTo>
                  <a:lnTo>
                    <a:pt x="18" y="461"/>
                  </a:lnTo>
                  <a:lnTo>
                    <a:pt x="21" y="463"/>
                  </a:lnTo>
                  <a:lnTo>
                    <a:pt x="25" y="464"/>
                  </a:lnTo>
                  <a:lnTo>
                    <a:pt x="27" y="463"/>
                  </a:lnTo>
                  <a:lnTo>
                    <a:pt x="30" y="463"/>
                  </a:lnTo>
                  <a:lnTo>
                    <a:pt x="33" y="465"/>
                  </a:lnTo>
                  <a:lnTo>
                    <a:pt x="36" y="464"/>
                  </a:lnTo>
                  <a:lnTo>
                    <a:pt x="34" y="461"/>
                  </a:lnTo>
                  <a:lnTo>
                    <a:pt x="34" y="457"/>
                  </a:lnTo>
                  <a:lnTo>
                    <a:pt x="30" y="456"/>
                  </a:lnTo>
                  <a:lnTo>
                    <a:pt x="26" y="452"/>
                  </a:lnTo>
                  <a:lnTo>
                    <a:pt x="24" y="452"/>
                  </a:lnTo>
                  <a:lnTo>
                    <a:pt x="24" y="446"/>
                  </a:lnTo>
                  <a:lnTo>
                    <a:pt x="25" y="443"/>
                  </a:lnTo>
                  <a:lnTo>
                    <a:pt x="22" y="434"/>
                  </a:lnTo>
                  <a:lnTo>
                    <a:pt x="20" y="431"/>
                  </a:lnTo>
                  <a:lnTo>
                    <a:pt x="18" y="428"/>
                  </a:lnTo>
                  <a:lnTo>
                    <a:pt x="17" y="423"/>
                  </a:lnTo>
                  <a:lnTo>
                    <a:pt x="15" y="420"/>
                  </a:lnTo>
                  <a:lnTo>
                    <a:pt x="16" y="415"/>
                  </a:lnTo>
                  <a:lnTo>
                    <a:pt x="19" y="408"/>
                  </a:lnTo>
                  <a:lnTo>
                    <a:pt x="20" y="406"/>
                  </a:lnTo>
                  <a:lnTo>
                    <a:pt x="26" y="395"/>
                  </a:lnTo>
                  <a:lnTo>
                    <a:pt x="29" y="389"/>
                  </a:lnTo>
                  <a:lnTo>
                    <a:pt x="31" y="386"/>
                  </a:lnTo>
                  <a:lnTo>
                    <a:pt x="35" y="375"/>
                  </a:lnTo>
                  <a:lnTo>
                    <a:pt x="37" y="372"/>
                  </a:lnTo>
                  <a:lnTo>
                    <a:pt x="40" y="367"/>
                  </a:lnTo>
                  <a:lnTo>
                    <a:pt x="52" y="349"/>
                  </a:lnTo>
                  <a:lnTo>
                    <a:pt x="54" y="347"/>
                  </a:lnTo>
                  <a:lnTo>
                    <a:pt x="57" y="344"/>
                  </a:lnTo>
                  <a:lnTo>
                    <a:pt x="62" y="336"/>
                  </a:lnTo>
                  <a:lnTo>
                    <a:pt x="63" y="332"/>
                  </a:lnTo>
                  <a:lnTo>
                    <a:pt x="65" y="329"/>
                  </a:lnTo>
                  <a:lnTo>
                    <a:pt x="77" y="326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16"/>
                  </a:lnTo>
                  <a:lnTo>
                    <a:pt x="84" y="312"/>
                  </a:lnTo>
                  <a:lnTo>
                    <a:pt x="84" y="309"/>
                  </a:lnTo>
                  <a:lnTo>
                    <a:pt x="83" y="302"/>
                  </a:lnTo>
                  <a:lnTo>
                    <a:pt x="81" y="299"/>
                  </a:lnTo>
                  <a:lnTo>
                    <a:pt x="80" y="295"/>
                  </a:lnTo>
                  <a:lnTo>
                    <a:pt x="77" y="294"/>
                  </a:lnTo>
                  <a:lnTo>
                    <a:pt x="76" y="291"/>
                  </a:lnTo>
                  <a:lnTo>
                    <a:pt x="72" y="290"/>
                  </a:lnTo>
                  <a:lnTo>
                    <a:pt x="71" y="288"/>
                  </a:lnTo>
                  <a:lnTo>
                    <a:pt x="73" y="285"/>
                  </a:lnTo>
                  <a:lnTo>
                    <a:pt x="76" y="285"/>
                  </a:lnTo>
                  <a:lnTo>
                    <a:pt x="79" y="284"/>
                  </a:lnTo>
                  <a:lnTo>
                    <a:pt x="80" y="279"/>
                  </a:lnTo>
                  <a:lnTo>
                    <a:pt x="75" y="278"/>
                  </a:lnTo>
                  <a:lnTo>
                    <a:pt x="70" y="275"/>
                  </a:lnTo>
                  <a:lnTo>
                    <a:pt x="69" y="272"/>
                  </a:lnTo>
                  <a:lnTo>
                    <a:pt x="67" y="270"/>
                  </a:lnTo>
                  <a:lnTo>
                    <a:pt x="64" y="264"/>
                  </a:lnTo>
                  <a:lnTo>
                    <a:pt x="61" y="261"/>
                  </a:lnTo>
                  <a:lnTo>
                    <a:pt x="60" y="259"/>
                  </a:lnTo>
                  <a:lnTo>
                    <a:pt x="57" y="255"/>
                  </a:lnTo>
                  <a:lnTo>
                    <a:pt x="54" y="253"/>
                  </a:lnTo>
                  <a:lnTo>
                    <a:pt x="47" y="246"/>
                  </a:lnTo>
                  <a:lnTo>
                    <a:pt x="44" y="245"/>
                  </a:lnTo>
                  <a:lnTo>
                    <a:pt x="43" y="242"/>
                  </a:lnTo>
                  <a:lnTo>
                    <a:pt x="45" y="239"/>
                  </a:lnTo>
                  <a:lnTo>
                    <a:pt x="45" y="235"/>
                  </a:lnTo>
                  <a:lnTo>
                    <a:pt x="42" y="232"/>
                  </a:lnTo>
                  <a:lnTo>
                    <a:pt x="41" y="229"/>
                  </a:lnTo>
                  <a:lnTo>
                    <a:pt x="38" y="227"/>
                  </a:lnTo>
                  <a:lnTo>
                    <a:pt x="36" y="225"/>
                  </a:lnTo>
                  <a:lnTo>
                    <a:pt x="36" y="219"/>
                  </a:lnTo>
                  <a:lnTo>
                    <a:pt x="38" y="216"/>
                  </a:lnTo>
                  <a:lnTo>
                    <a:pt x="43" y="213"/>
                  </a:lnTo>
                  <a:lnTo>
                    <a:pt x="48" y="213"/>
                  </a:lnTo>
                  <a:lnTo>
                    <a:pt x="53" y="213"/>
                  </a:lnTo>
                  <a:lnTo>
                    <a:pt x="57" y="217"/>
                  </a:lnTo>
                  <a:lnTo>
                    <a:pt x="59" y="216"/>
                  </a:lnTo>
                  <a:lnTo>
                    <a:pt x="66" y="206"/>
                  </a:lnTo>
                  <a:lnTo>
                    <a:pt x="72" y="200"/>
                  </a:lnTo>
                  <a:lnTo>
                    <a:pt x="73" y="191"/>
                  </a:lnTo>
                  <a:lnTo>
                    <a:pt x="75" y="186"/>
                  </a:lnTo>
                  <a:lnTo>
                    <a:pt x="77" y="184"/>
                  </a:lnTo>
                  <a:lnTo>
                    <a:pt x="90" y="180"/>
                  </a:lnTo>
                  <a:lnTo>
                    <a:pt x="94" y="180"/>
                  </a:lnTo>
                  <a:lnTo>
                    <a:pt x="110" y="174"/>
                  </a:lnTo>
                  <a:lnTo>
                    <a:pt x="115" y="170"/>
                  </a:lnTo>
                  <a:lnTo>
                    <a:pt x="117" y="169"/>
                  </a:lnTo>
                  <a:lnTo>
                    <a:pt x="120" y="169"/>
                  </a:lnTo>
                  <a:lnTo>
                    <a:pt x="130" y="169"/>
                  </a:lnTo>
                  <a:lnTo>
                    <a:pt x="149" y="165"/>
                  </a:lnTo>
                  <a:lnTo>
                    <a:pt x="153" y="163"/>
                  </a:lnTo>
                  <a:lnTo>
                    <a:pt x="166" y="163"/>
                  </a:lnTo>
                  <a:lnTo>
                    <a:pt x="170" y="162"/>
                  </a:lnTo>
                  <a:lnTo>
                    <a:pt x="176" y="164"/>
                  </a:lnTo>
                  <a:lnTo>
                    <a:pt x="190" y="162"/>
                  </a:lnTo>
                  <a:lnTo>
                    <a:pt x="192" y="165"/>
                  </a:lnTo>
                  <a:lnTo>
                    <a:pt x="207" y="164"/>
                  </a:lnTo>
                  <a:lnTo>
                    <a:pt x="218" y="166"/>
                  </a:lnTo>
                  <a:lnTo>
                    <a:pt x="222" y="166"/>
                  </a:lnTo>
                  <a:lnTo>
                    <a:pt x="227" y="162"/>
                  </a:lnTo>
                  <a:lnTo>
                    <a:pt x="232" y="161"/>
                  </a:lnTo>
                  <a:lnTo>
                    <a:pt x="235" y="161"/>
                  </a:lnTo>
                  <a:lnTo>
                    <a:pt x="237" y="165"/>
                  </a:lnTo>
                  <a:lnTo>
                    <a:pt x="239" y="169"/>
                  </a:lnTo>
                  <a:lnTo>
                    <a:pt x="242" y="169"/>
                  </a:lnTo>
                  <a:lnTo>
                    <a:pt x="244" y="173"/>
                  </a:lnTo>
                  <a:lnTo>
                    <a:pt x="248" y="173"/>
                  </a:lnTo>
                  <a:lnTo>
                    <a:pt x="251" y="173"/>
                  </a:lnTo>
                  <a:lnTo>
                    <a:pt x="253" y="172"/>
                  </a:lnTo>
                  <a:lnTo>
                    <a:pt x="255" y="169"/>
                  </a:lnTo>
                  <a:lnTo>
                    <a:pt x="264" y="169"/>
                  </a:lnTo>
                  <a:lnTo>
                    <a:pt x="267" y="169"/>
                  </a:lnTo>
                  <a:lnTo>
                    <a:pt x="270" y="173"/>
                  </a:lnTo>
                  <a:lnTo>
                    <a:pt x="270" y="178"/>
                  </a:lnTo>
                  <a:lnTo>
                    <a:pt x="272" y="180"/>
                  </a:lnTo>
                  <a:lnTo>
                    <a:pt x="274" y="179"/>
                  </a:lnTo>
                  <a:lnTo>
                    <a:pt x="276" y="175"/>
                  </a:lnTo>
                  <a:lnTo>
                    <a:pt x="276" y="172"/>
                  </a:lnTo>
                  <a:lnTo>
                    <a:pt x="275" y="168"/>
                  </a:lnTo>
                  <a:lnTo>
                    <a:pt x="278" y="164"/>
                  </a:lnTo>
                  <a:lnTo>
                    <a:pt x="283" y="168"/>
                  </a:lnTo>
                  <a:lnTo>
                    <a:pt x="285" y="168"/>
                  </a:lnTo>
                  <a:lnTo>
                    <a:pt x="291" y="166"/>
                  </a:lnTo>
                  <a:lnTo>
                    <a:pt x="293" y="164"/>
                  </a:lnTo>
                  <a:lnTo>
                    <a:pt x="294" y="160"/>
                  </a:lnTo>
                  <a:lnTo>
                    <a:pt x="295" y="157"/>
                  </a:lnTo>
                  <a:lnTo>
                    <a:pt x="298" y="156"/>
                  </a:lnTo>
                  <a:lnTo>
                    <a:pt x="299" y="158"/>
                  </a:lnTo>
                  <a:lnTo>
                    <a:pt x="303" y="161"/>
                  </a:lnTo>
                  <a:lnTo>
                    <a:pt x="306" y="165"/>
                  </a:lnTo>
                  <a:lnTo>
                    <a:pt x="309" y="163"/>
                  </a:lnTo>
                  <a:lnTo>
                    <a:pt x="311" y="161"/>
                  </a:lnTo>
                  <a:lnTo>
                    <a:pt x="314" y="159"/>
                  </a:lnTo>
                  <a:lnTo>
                    <a:pt x="319" y="159"/>
                  </a:lnTo>
                  <a:lnTo>
                    <a:pt x="322" y="162"/>
                  </a:lnTo>
                  <a:lnTo>
                    <a:pt x="324" y="167"/>
                  </a:lnTo>
                  <a:lnTo>
                    <a:pt x="326" y="169"/>
                  </a:lnTo>
                  <a:lnTo>
                    <a:pt x="330" y="170"/>
                  </a:lnTo>
                  <a:lnTo>
                    <a:pt x="330" y="165"/>
                  </a:lnTo>
                  <a:lnTo>
                    <a:pt x="331" y="161"/>
                  </a:lnTo>
                  <a:lnTo>
                    <a:pt x="333" y="156"/>
                  </a:lnTo>
                  <a:lnTo>
                    <a:pt x="336" y="154"/>
                  </a:lnTo>
                  <a:lnTo>
                    <a:pt x="340" y="153"/>
                  </a:lnTo>
                  <a:lnTo>
                    <a:pt x="343" y="151"/>
                  </a:lnTo>
                  <a:lnTo>
                    <a:pt x="343" y="148"/>
                  </a:lnTo>
                  <a:lnTo>
                    <a:pt x="348" y="144"/>
                  </a:lnTo>
                  <a:lnTo>
                    <a:pt x="351" y="147"/>
                  </a:lnTo>
                  <a:lnTo>
                    <a:pt x="353" y="149"/>
                  </a:lnTo>
                  <a:lnTo>
                    <a:pt x="356" y="152"/>
                  </a:lnTo>
                  <a:lnTo>
                    <a:pt x="357" y="155"/>
                  </a:lnTo>
                  <a:lnTo>
                    <a:pt x="358" y="159"/>
                  </a:lnTo>
                  <a:lnTo>
                    <a:pt x="361" y="160"/>
                  </a:lnTo>
                  <a:lnTo>
                    <a:pt x="363" y="164"/>
                  </a:lnTo>
                  <a:lnTo>
                    <a:pt x="366" y="165"/>
                  </a:lnTo>
                  <a:lnTo>
                    <a:pt x="368" y="162"/>
                  </a:lnTo>
                  <a:lnTo>
                    <a:pt x="372" y="162"/>
                  </a:lnTo>
                  <a:lnTo>
                    <a:pt x="374" y="157"/>
                  </a:lnTo>
                  <a:lnTo>
                    <a:pt x="376" y="155"/>
                  </a:lnTo>
                  <a:lnTo>
                    <a:pt x="380" y="149"/>
                  </a:lnTo>
                  <a:lnTo>
                    <a:pt x="382" y="149"/>
                  </a:lnTo>
                  <a:lnTo>
                    <a:pt x="386" y="152"/>
                  </a:lnTo>
                  <a:lnTo>
                    <a:pt x="392" y="152"/>
                  </a:lnTo>
                  <a:lnTo>
                    <a:pt x="394" y="149"/>
                  </a:lnTo>
                  <a:lnTo>
                    <a:pt x="396" y="148"/>
                  </a:lnTo>
                  <a:lnTo>
                    <a:pt x="399" y="144"/>
                  </a:lnTo>
                  <a:lnTo>
                    <a:pt x="408" y="141"/>
                  </a:lnTo>
                  <a:lnTo>
                    <a:pt x="412" y="142"/>
                  </a:lnTo>
                  <a:lnTo>
                    <a:pt x="416" y="144"/>
                  </a:lnTo>
                  <a:lnTo>
                    <a:pt x="420" y="146"/>
                  </a:lnTo>
                  <a:lnTo>
                    <a:pt x="422" y="148"/>
                  </a:lnTo>
                  <a:lnTo>
                    <a:pt x="422" y="152"/>
                  </a:lnTo>
                  <a:lnTo>
                    <a:pt x="425" y="155"/>
                  </a:lnTo>
                  <a:lnTo>
                    <a:pt x="429" y="155"/>
                  </a:lnTo>
                  <a:lnTo>
                    <a:pt x="432" y="157"/>
                  </a:lnTo>
                  <a:lnTo>
                    <a:pt x="435" y="157"/>
                  </a:lnTo>
                  <a:lnTo>
                    <a:pt x="438" y="158"/>
                  </a:lnTo>
                  <a:lnTo>
                    <a:pt x="437" y="155"/>
                  </a:lnTo>
                  <a:lnTo>
                    <a:pt x="438" y="151"/>
                  </a:lnTo>
                  <a:lnTo>
                    <a:pt x="440" y="147"/>
                  </a:lnTo>
                  <a:lnTo>
                    <a:pt x="439" y="144"/>
                  </a:lnTo>
                  <a:lnTo>
                    <a:pt x="437" y="140"/>
                  </a:lnTo>
                  <a:lnTo>
                    <a:pt x="434" y="138"/>
                  </a:lnTo>
                  <a:lnTo>
                    <a:pt x="435" y="135"/>
                  </a:lnTo>
                  <a:lnTo>
                    <a:pt x="433" y="132"/>
                  </a:lnTo>
                  <a:lnTo>
                    <a:pt x="431" y="130"/>
                  </a:lnTo>
                  <a:lnTo>
                    <a:pt x="429" y="129"/>
                  </a:lnTo>
                  <a:lnTo>
                    <a:pt x="428" y="126"/>
                  </a:lnTo>
                  <a:lnTo>
                    <a:pt x="427" y="123"/>
                  </a:lnTo>
                  <a:lnTo>
                    <a:pt x="428" y="119"/>
                  </a:lnTo>
                  <a:lnTo>
                    <a:pt x="427" y="116"/>
                  </a:lnTo>
                  <a:lnTo>
                    <a:pt x="429" y="111"/>
                  </a:lnTo>
                  <a:lnTo>
                    <a:pt x="428" y="108"/>
                  </a:lnTo>
                  <a:lnTo>
                    <a:pt x="430" y="106"/>
                  </a:lnTo>
                  <a:lnTo>
                    <a:pt x="429" y="103"/>
                  </a:lnTo>
                  <a:lnTo>
                    <a:pt x="430" y="100"/>
                  </a:lnTo>
                  <a:lnTo>
                    <a:pt x="431" y="97"/>
                  </a:lnTo>
                  <a:lnTo>
                    <a:pt x="433" y="94"/>
                  </a:lnTo>
                  <a:lnTo>
                    <a:pt x="434" y="91"/>
                  </a:lnTo>
                  <a:lnTo>
                    <a:pt x="435" y="88"/>
                  </a:lnTo>
                  <a:lnTo>
                    <a:pt x="436" y="85"/>
                  </a:lnTo>
                  <a:lnTo>
                    <a:pt x="437" y="81"/>
                  </a:lnTo>
                  <a:lnTo>
                    <a:pt x="436" y="78"/>
                  </a:lnTo>
                  <a:lnTo>
                    <a:pt x="445" y="72"/>
                  </a:lnTo>
                  <a:lnTo>
                    <a:pt x="448" y="72"/>
                  </a:lnTo>
                  <a:lnTo>
                    <a:pt x="452" y="73"/>
                  </a:lnTo>
                  <a:lnTo>
                    <a:pt x="455" y="73"/>
                  </a:lnTo>
                  <a:lnTo>
                    <a:pt x="456" y="69"/>
                  </a:lnTo>
                  <a:lnTo>
                    <a:pt x="460" y="64"/>
                  </a:lnTo>
                  <a:lnTo>
                    <a:pt x="465" y="62"/>
                  </a:lnTo>
                  <a:lnTo>
                    <a:pt x="475" y="61"/>
                  </a:lnTo>
                  <a:lnTo>
                    <a:pt x="481" y="59"/>
                  </a:lnTo>
                  <a:lnTo>
                    <a:pt x="484" y="58"/>
                  </a:lnTo>
                  <a:lnTo>
                    <a:pt x="489" y="58"/>
                  </a:lnTo>
                  <a:lnTo>
                    <a:pt x="490" y="61"/>
                  </a:lnTo>
                  <a:lnTo>
                    <a:pt x="493" y="63"/>
                  </a:lnTo>
                  <a:lnTo>
                    <a:pt x="495" y="60"/>
                  </a:lnTo>
                  <a:lnTo>
                    <a:pt x="500" y="59"/>
                  </a:lnTo>
                  <a:lnTo>
                    <a:pt x="508" y="53"/>
                  </a:lnTo>
                  <a:lnTo>
                    <a:pt x="509" y="50"/>
                  </a:lnTo>
                  <a:lnTo>
                    <a:pt x="510" y="46"/>
                  </a:lnTo>
                  <a:lnTo>
                    <a:pt x="509" y="41"/>
                  </a:lnTo>
                  <a:lnTo>
                    <a:pt x="510" y="38"/>
                  </a:lnTo>
                  <a:lnTo>
                    <a:pt x="508" y="34"/>
                  </a:lnTo>
                  <a:lnTo>
                    <a:pt x="507" y="30"/>
                  </a:lnTo>
                  <a:lnTo>
                    <a:pt x="515" y="29"/>
                  </a:lnTo>
                  <a:lnTo>
                    <a:pt x="517" y="27"/>
                  </a:lnTo>
                  <a:lnTo>
                    <a:pt x="529" y="29"/>
                  </a:lnTo>
                  <a:lnTo>
                    <a:pt x="534" y="27"/>
                  </a:lnTo>
                  <a:lnTo>
                    <a:pt x="536" y="26"/>
                  </a:lnTo>
                  <a:lnTo>
                    <a:pt x="539" y="27"/>
                  </a:lnTo>
                  <a:lnTo>
                    <a:pt x="544" y="19"/>
                  </a:lnTo>
                  <a:lnTo>
                    <a:pt x="547" y="16"/>
                  </a:lnTo>
                  <a:lnTo>
                    <a:pt x="550" y="12"/>
                  </a:lnTo>
                  <a:lnTo>
                    <a:pt x="556" y="10"/>
                  </a:lnTo>
                  <a:lnTo>
                    <a:pt x="561" y="8"/>
                  </a:lnTo>
                  <a:lnTo>
                    <a:pt x="564" y="8"/>
                  </a:lnTo>
                  <a:lnTo>
                    <a:pt x="566" y="7"/>
                  </a:lnTo>
                  <a:lnTo>
                    <a:pt x="569" y="7"/>
                  </a:lnTo>
                  <a:lnTo>
                    <a:pt x="570" y="11"/>
                  </a:lnTo>
                  <a:lnTo>
                    <a:pt x="572" y="12"/>
                  </a:lnTo>
                  <a:lnTo>
                    <a:pt x="574" y="6"/>
                  </a:lnTo>
                  <a:lnTo>
                    <a:pt x="578" y="2"/>
                  </a:lnTo>
                  <a:lnTo>
                    <a:pt x="581" y="1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70AD47">
                <a:lumMod val="60000"/>
                <a:lumOff val="40000"/>
              </a:srgb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92" name="GB"/>
            <p:cNvSpPr>
              <a:spLocks noEditPoints="1"/>
            </p:cNvSpPr>
            <p:nvPr/>
          </p:nvSpPr>
          <p:spPr bwMode="auto">
            <a:xfrm>
              <a:off x="3619296" y="2930224"/>
              <a:ext cx="884665" cy="1414540"/>
            </a:xfrm>
            <a:custGeom>
              <a:avLst/>
              <a:gdLst>
                <a:gd name="T0" fmla="*/ 121 w 467"/>
                <a:gd name="T1" fmla="*/ 491 h 794"/>
                <a:gd name="T2" fmla="*/ 81 w 467"/>
                <a:gd name="T3" fmla="*/ 292 h 794"/>
                <a:gd name="T4" fmla="*/ 151 w 467"/>
                <a:gd name="T5" fmla="*/ 263 h 794"/>
                <a:gd name="T6" fmla="*/ 85 w 467"/>
                <a:gd name="T7" fmla="*/ 248 h 794"/>
                <a:gd name="T8" fmla="*/ 102 w 467"/>
                <a:gd name="T9" fmla="*/ 236 h 794"/>
                <a:gd name="T10" fmla="*/ 132 w 467"/>
                <a:gd name="T11" fmla="*/ 206 h 794"/>
                <a:gd name="T12" fmla="*/ 130 w 467"/>
                <a:gd name="T13" fmla="*/ 193 h 794"/>
                <a:gd name="T14" fmla="*/ 108 w 467"/>
                <a:gd name="T15" fmla="*/ 183 h 794"/>
                <a:gd name="T16" fmla="*/ 105 w 467"/>
                <a:gd name="T17" fmla="*/ 135 h 794"/>
                <a:gd name="T18" fmla="*/ 131 w 467"/>
                <a:gd name="T19" fmla="*/ 109 h 794"/>
                <a:gd name="T20" fmla="*/ 62 w 467"/>
                <a:gd name="T21" fmla="*/ 98 h 794"/>
                <a:gd name="T22" fmla="*/ 129 w 467"/>
                <a:gd name="T23" fmla="*/ 111 h 794"/>
                <a:gd name="T24" fmla="*/ 114 w 467"/>
                <a:gd name="T25" fmla="*/ 122 h 794"/>
                <a:gd name="T26" fmla="*/ 113 w 467"/>
                <a:gd name="T27" fmla="*/ 85 h 794"/>
                <a:gd name="T28" fmla="*/ 78 w 467"/>
                <a:gd name="T29" fmla="*/ 76 h 794"/>
                <a:gd name="T30" fmla="*/ 218 w 467"/>
                <a:gd name="T31" fmla="*/ 20 h 794"/>
                <a:gd name="T32" fmla="*/ 294 w 467"/>
                <a:gd name="T33" fmla="*/ 16 h 794"/>
                <a:gd name="T34" fmla="*/ 226 w 467"/>
                <a:gd name="T35" fmla="*/ 78 h 794"/>
                <a:gd name="T36" fmla="*/ 229 w 467"/>
                <a:gd name="T37" fmla="*/ 107 h 794"/>
                <a:gd name="T38" fmla="*/ 337 w 467"/>
                <a:gd name="T39" fmla="*/ 115 h 794"/>
                <a:gd name="T40" fmla="*/ 280 w 467"/>
                <a:gd name="T41" fmla="*/ 222 h 794"/>
                <a:gd name="T42" fmla="*/ 230 w 467"/>
                <a:gd name="T43" fmla="*/ 253 h 794"/>
                <a:gd name="T44" fmla="*/ 316 w 467"/>
                <a:gd name="T45" fmla="*/ 306 h 794"/>
                <a:gd name="T46" fmla="*/ 334 w 467"/>
                <a:gd name="T47" fmla="*/ 404 h 794"/>
                <a:gd name="T48" fmla="*/ 376 w 467"/>
                <a:gd name="T49" fmla="*/ 505 h 794"/>
                <a:gd name="T50" fmla="*/ 378 w 467"/>
                <a:gd name="T51" fmla="*/ 572 h 794"/>
                <a:gd name="T52" fmla="*/ 467 w 467"/>
                <a:gd name="T53" fmla="*/ 616 h 794"/>
                <a:gd name="T54" fmla="*/ 415 w 467"/>
                <a:gd name="T55" fmla="*/ 680 h 794"/>
                <a:gd name="T56" fmla="*/ 396 w 467"/>
                <a:gd name="T57" fmla="*/ 715 h 794"/>
                <a:gd name="T58" fmla="*/ 411 w 467"/>
                <a:gd name="T59" fmla="*/ 753 h 794"/>
                <a:gd name="T60" fmla="*/ 290 w 467"/>
                <a:gd name="T61" fmla="*/ 757 h 794"/>
                <a:gd name="T62" fmla="*/ 230 w 467"/>
                <a:gd name="T63" fmla="*/ 763 h 794"/>
                <a:gd name="T64" fmla="*/ 134 w 467"/>
                <a:gd name="T65" fmla="*/ 768 h 794"/>
                <a:gd name="T66" fmla="*/ 86 w 467"/>
                <a:gd name="T67" fmla="*/ 766 h 794"/>
                <a:gd name="T68" fmla="*/ 15 w 467"/>
                <a:gd name="T69" fmla="*/ 774 h 794"/>
                <a:gd name="T70" fmla="*/ 66 w 467"/>
                <a:gd name="T71" fmla="*/ 737 h 794"/>
                <a:gd name="T72" fmla="*/ 172 w 467"/>
                <a:gd name="T73" fmla="*/ 703 h 794"/>
                <a:gd name="T74" fmla="*/ 175 w 467"/>
                <a:gd name="T75" fmla="*/ 678 h 794"/>
                <a:gd name="T76" fmla="*/ 122 w 467"/>
                <a:gd name="T77" fmla="*/ 650 h 794"/>
                <a:gd name="T78" fmla="*/ 84 w 467"/>
                <a:gd name="T79" fmla="*/ 630 h 794"/>
                <a:gd name="T80" fmla="*/ 98 w 467"/>
                <a:gd name="T81" fmla="*/ 604 h 794"/>
                <a:gd name="T82" fmla="*/ 138 w 467"/>
                <a:gd name="T83" fmla="*/ 534 h 794"/>
                <a:gd name="T84" fmla="*/ 171 w 467"/>
                <a:gd name="T85" fmla="*/ 501 h 794"/>
                <a:gd name="T86" fmla="*/ 221 w 467"/>
                <a:gd name="T87" fmla="*/ 475 h 794"/>
                <a:gd name="T88" fmla="*/ 217 w 467"/>
                <a:gd name="T89" fmla="*/ 425 h 794"/>
                <a:gd name="T90" fmla="*/ 215 w 467"/>
                <a:gd name="T91" fmla="*/ 350 h 794"/>
                <a:gd name="T92" fmla="*/ 148 w 467"/>
                <a:gd name="T93" fmla="*/ 354 h 794"/>
                <a:gd name="T94" fmla="*/ 137 w 467"/>
                <a:gd name="T95" fmla="*/ 323 h 794"/>
                <a:gd name="T96" fmla="*/ 167 w 467"/>
                <a:gd name="T97" fmla="*/ 243 h 794"/>
                <a:gd name="T98" fmla="*/ 137 w 467"/>
                <a:gd name="T99" fmla="*/ 249 h 794"/>
                <a:gd name="T100" fmla="*/ 120 w 467"/>
                <a:gd name="T101" fmla="*/ 281 h 794"/>
                <a:gd name="T102" fmla="*/ 118 w 467"/>
                <a:gd name="T103" fmla="*/ 249 h 794"/>
                <a:gd name="T104" fmla="*/ 160 w 467"/>
                <a:gd name="T105" fmla="*/ 195 h 794"/>
                <a:gd name="T106" fmla="*/ 155 w 467"/>
                <a:gd name="T107" fmla="*/ 174 h 794"/>
                <a:gd name="T108" fmla="*/ 131 w 467"/>
                <a:gd name="T109" fmla="*/ 156 h 794"/>
                <a:gd name="T110" fmla="*/ 159 w 467"/>
                <a:gd name="T111" fmla="*/ 126 h 794"/>
                <a:gd name="T112" fmla="*/ 159 w 467"/>
                <a:gd name="T113" fmla="*/ 95 h 794"/>
                <a:gd name="T114" fmla="*/ 179 w 467"/>
                <a:gd name="T115" fmla="*/ 65 h 794"/>
                <a:gd name="T116" fmla="*/ 198 w 467"/>
                <a:gd name="T117" fmla="*/ 34 h 794"/>
                <a:gd name="T118" fmla="*/ 141 w 467"/>
                <a:gd name="T119" fmla="*/ 29 h 794"/>
                <a:gd name="T120" fmla="*/ 109 w 467"/>
                <a:gd name="T121" fmla="*/ 55 h 794"/>
                <a:gd name="T122" fmla="*/ 108 w 467"/>
                <a:gd name="T123" fmla="*/ 2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794">
                  <a:moveTo>
                    <a:pt x="268" y="761"/>
                  </a:moveTo>
                  <a:lnTo>
                    <a:pt x="269" y="761"/>
                  </a:lnTo>
                  <a:lnTo>
                    <a:pt x="278" y="766"/>
                  </a:lnTo>
                  <a:lnTo>
                    <a:pt x="280" y="767"/>
                  </a:lnTo>
                  <a:lnTo>
                    <a:pt x="282" y="770"/>
                  </a:lnTo>
                  <a:lnTo>
                    <a:pt x="279" y="772"/>
                  </a:lnTo>
                  <a:lnTo>
                    <a:pt x="276" y="773"/>
                  </a:lnTo>
                  <a:lnTo>
                    <a:pt x="275" y="776"/>
                  </a:lnTo>
                  <a:lnTo>
                    <a:pt x="268" y="778"/>
                  </a:lnTo>
                  <a:lnTo>
                    <a:pt x="259" y="771"/>
                  </a:lnTo>
                  <a:lnTo>
                    <a:pt x="257" y="768"/>
                  </a:lnTo>
                  <a:lnTo>
                    <a:pt x="254" y="768"/>
                  </a:lnTo>
                  <a:lnTo>
                    <a:pt x="256" y="765"/>
                  </a:lnTo>
                  <a:lnTo>
                    <a:pt x="262" y="763"/>
                  </a:lnTo>
                  <a:lnTo>
                    <a:pt x="264" y="764"/>
                  </a:lnTo>
                  <a:lnTo>
                    <a:pt x="268" y="761"/>
                  </a:lnTo>
                  <a:close/>
                  <a:moveTo>
                    <a:pt x="290" y="758"/>
                  </a:moveTo>
                  <a:lnTo>
                    <a:pt x="290" y="761"/>
                  </a:lnTo>
                  <a:lnTo>
                    <a:pt x="291" y="762"/>
                  </a:lnTo>
                  <a:lnTo>
                    <a:pt x="286" y="762"/>
                  </a:lnTo>
                  <a:lnTo>
                    <a:pt x="290" y="758"/>
                  </a:lnTo>
                  <a:close/>
                  <a:moveTo>
                    <a:pt x="121" y="491"/>
                  </a:moveTo>
                  <a:lnTo>
                    <a:pt x="122" y="492"/>
                  </a:lnTo>
                  <a:lnTo>
                    <a:pt x="124" y="492"/>
                  </a:lnTo>
                  <a:lnTo>
                    <a:pt x="125" y="496"/>
                  </a:lnTo>
                  <a:lnTo>
                    <a:pt x="126" y="499"/>
                  </a:lnTo>
                  <a:lnTo>
                    <a:pt x="123" y="498"/>
                  </a:lnTo>
                  <a:lnTo>
                    <a:pt x="122" y="495"/>
                  </a:lnTo>
                  <a:lnTo>
                    <a:pt x="121" y="491"/>
                  </a:lnTo>
                  <a:close/>
                  <a:moveTo>
                    <a:pt x="136" y="485"/>
                  </a:moveTo>
                  <a:lnTo>
                    <a:pt x="142" y="486"/>
                  </a:lnTo>
                  <a:lnTo>
                    <a:pt x="144" y="488"/>
                  </a:lnTo>
                  <a:lnTo>
                    <a:pt x="145" y="491"/>
                  </a:lnTo>
                  <a:lnTo>
                    <a:pt x="146" y="494"/>
                  </a:lnTo>
                  <a:lnTo>
                    <a:pt x="147" y="497"/>
                  </a:lnTo>
                  <a:lnTo>
                    <a:pt x="147" y="499"/>
                  </a:lnTo>
                  <a:lnTo>
                    <a:pt x="150" y="499"/>
                  </a:lnTo>
                  <a:lnTo>
                    <a:pt x="152" y="498"/>
                  </a:lnTo>
                  <a:lnTo>
                    <a:pt x="154" y="499"/>
                  </a:lnTo>
                  <a:lnTo>
                    <a:pt x="152" y="504"/>
                  </a:lnTo>
                  <a:lnTo>
                    <a:pt x="149" y="505"/>
                  </a:lnTo>
                  <a:lnTo>
                    <a:pt x="146" y="506"/>
                  </a:lnTo>
                  <a:lnTo>
                    <a:pt x="144" y="508"/>
                  </a:lnTo>
                  <a:lnTo>
                    <a:pt x="141" y="510"/>
                  </a:lnTo>
                  <a:lnTo>
                    <a:pt x="135" y="512"/>
                  </a:lnTo>
                  <a:lnTo>
                    <a:pt x="133" y="511"/>
                  </a:lnTo>
                  <a:lnTo>
                    <a:pt x="133" y="508"/>
                  </a:lnTo>
                  <a:lnTo>
                    <a:pt x="131" y="508"/>
                  </a:lnTo>
                  <a:lnTo>
                    <a:pt x="129" y="506"/>
                  </a:lnTo>
                  <a:lnTo>
                    <a:pt x="128" y="503"/>
                  </a:lnTo>
                  <a:lnTo>
                    <a:pt x="126" y="498"/>
                  </a:lnTo>
                  <a:lnTo>
                    <a:pt x="126" y="495"/>
                  </a:lnTo>
                  <a:lnTo>
                    <a:pt x="127" y="492"/>
                  </a:lnTo>
                  <a:lnTo>
                    <a:pt x="128" y="489"/>
                  </a:lnTo>
                  <a:lnTo>
                    <a:pt x="128" y="486"/>
                  </a:lnTo>
                  <a:lnTo>
                    <a:pt x="136" y="485"/>
                  </a:lnTo>
                  <a:close/>
                  <a:moveTo>
                    <a:pt x="79" y="291"/>
                  </a:moveTo>
                  <a:lnTo>
                    <a:pt x="81" y="292"/>
                  </a:lnTo>
                  <a:lnTo>
                    <a:pt x="82" y="293"/>
                  </a:lnTo>
                  <a:lnTo>
                    <a:pt x="80" y="295"/>
                  </a:lnTo>
                  <a:lnTo>
                    <a:pt x="78" y="292"/>
                  </a:lnTo>
                  <a:lnTo>
                    <a:pt x="76" y="292"/>
                  </a:lnTo>
                  <a:lnTo>
                    <a:pt x="79" y="291"/>
                  </a:lnTo>
                  <a:close/>
                  <a:moveTo>
                    <a:pt x="135" y="266"/>
                  </a:moveTo>
                  <a:lnTo>
                    <a:pt x="139" y="267"/>
                  </a:lnTo>
                  <a:lnTo>
                    <a:pt x="142" y="270"/>
                  </a:lnTo>
                  <a:lnTo>
                    <a:pt x="142" y="277"/>
                  </a:lnTo>
                  <a:lnTo>
                    <a:pt x="143" y="281"/>
                  </a:lnTo>
                  <a:lnTo>
                    <a:pt x="141" y="283"/>
                  </a:lnTo>
                  <a:lnTo>
                    <a:pt x="143" y="286"/>
                  </a:lnTo>
                  <a:lnTo>
                    <a:pt x="142" y="290"/>
                  </a:lnTo>
                  <a:lnTo>
                    <a:pt x="138" y="292"/>
                  </a:lnTo>
                  <a:lnTo>
                    <a:pt x="136" y="292"/>
                  </a:lnTo>
                  <a:lnTo>
                    <a:pt x="133" y="291"/>
                  </a:lnTo>
                  <a:lnTo>
                    <a:pt x="131" y="290"/>
                  </a:lnTo>
                  <a:lnTo>
                    <a:pt x="128" y="286"/>
                  </a:lnTo>
                  <a:lnTo>
                    <a:pt x="128" y="282"/>
                  </a:lnTo>
                  <a:lnTo>
                    <a:pt x="128" y="278"/>
                  </a:lnTo>
                  <a:lnTo>
                    <a:pt x="128" y="273"/>
                  </a:lnTo>
                  <a:lnTo>
                    <a:pt x="128" y="271"/>
                  </a:lnTo>
                  <a:lnTo>
                    <a:pt x="131" y="267"/>
                  </a:lnTo>
                  <a:lnTo>
                    <a:pt x="135" y="266"/>
                  </a:lnTo>
                  <a:close/>
                  <a:moveTo>
                    <a:pt x="148" y="250"/>
                  </a:moveTo>
                  <a:lnTo>
                    <a:pt x="149" y="252"/>
                  </a:lnTo>
                  <a:lnTo>
                    <a:pt x="150" y="256"/>
                  </a:lnTo>
                  <a:lnTo>
                    <a:pt x="151" y="259"/>
                  </a:lnTo>
                  <a:lnTo>
                    <a:pt x="151" y="263"/>
                  </a:lnTo>
                  <a:lnTo>
                    <a:pt x="150" y="266"/>
                  </a:lnTo>
                  <a:lnTo>
                    <a:pt x="151" y="267"/>
                  </a:lnTo>
                  <a:lnTo>
                    <a:pt x="149" y="265"/>
                  </a:lnTo>
                  <a:lnTo>
                    <a:pt x="146" y="261"/>
                  </a:lnTo>
                  <a:lnTo>
                    <a:pt x="146" y="257"/>
                  </a:lnTo>
                  <a:lnTo>
                    <a:pt x="145" y="254"/>
                  </a:lnTo>
                  <a:lnTo>
                    <a:pt x="144" y="250"/>
                  </a:lnTo>
                  <a:lnTo>
                    <a:pt x="148" y="250"/>
                  </a:lnTo>
                  <a:close/>
                  <a:moveTo>
                    <a:pt x="96" y="235"/>
                  </a:moveTo>
                  <a:lnTo>
                    <a:pt x="97" y="240"/>
                  </a:lnTo>
                  <a:lnTo>
                    <a:pt x="96" y="245"/>
                  </a:lnTo>
                  <a:lnTo>
                    <a:pt x="96" y="249"/>
                  </a:lnTo>
                  <a:lnTo>
                    <a:pt x="97" y="252"/>
                  </a:lnTo>
                  <a:lnTo>
                    <a:pt x="97" y="255"/>
                  </a:lnTo>
                  <a:lnTo>
                    <a:pt x="97" y="258"/>
                  </a:lnTo>
                  <a:lnTo>
                    <a:pt x="96" y="261"/>
                  </a:lnTo>
                  <a:lnTo>
                    <a:pt x="94" y="262"/>
                  </a:lnTo>
                  <a:lnTo>
                    <a:pt x="91" y="263"/>
                  </a:lnTo>
                  <a:lnTo>
                    <a:pt x="87" y="263"/>
                  </a:lnTo>
                  <a:lnTo>
                    <a:pt x="85" y="265"/>
                  </a:lnTo>
                  <a:lnTo>
                    <a:pt x="82" y="266"/>
                  </a:lnTo>
                  <a:lnTo>
                    <a:pt x="80" y="264"/>
                  </a:lnTo>
                  <a:lnTo>
                    <a:pt x="83" y="261"/>
                  </a:lnTo>
                  <a:lnTo>
                    <a:pt x="86" y="260"/>
                  </a:lnTo>
                  <a:lnTo>
                    <a:pt x="85" y="256"/>
                  </a:lnTo>
                  <a:lnTo>
                    <a:pt x="83" y="254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85" y="248"/>
                  </a:lnTo>
                  <a:lnTo>
                    <a:pt x="83" y="248"/>
                  </a:lnTo>
                  <a:lnTo>
                    <a:pt x="81" y="251"/>
                  </a:lnTo>
                  <a:lnTo>
                    <a:pt x="78" y="253"/>
                  </a:lnTo>
                  <a:lnTo>
                    <a:pt x="75" y="256"/>
                  </a:lnTo>
                  <a:lnTo>
                    <a:pt x="74" y="252"/>
                  </a:lnTo>
                  <a:lnTo>
                    <a:pt x="78" y="246"/>
                  </a:lnTo>
                  <a:lnTo>
                    <a:pt x="78" y="242"/>
                  </a:lnTo>
                  <a:lnTo>
                    <a:pt x="79" y="240"/>
                  </a:lnTo>
                  <a:lnTo>
                    <a:pt x="82" y="238"/>
                  </a:lnTo>
                  <a:lnTo>
                    <a:pt x="85" y="238"/>
                  </a:lnTo>
                  <a:lnTo>
                    <a:pt x="85" y="240"/>
                  </a:lnTo>
                  <a:lnTo>
                    <a:pt x="85" y="243"/>
                  </a:lnTo>
                  <a:lnTo>
                    <a:pt x="87" y="239"/>
                  </a:lnTo>
                  <a:lnTo>
                    <a:pt x="91" y="237"/>
                  </a:lnTo>
                  <a:lnTo>
                    <a:pt x="94" y="236"/>
                  </a:lnTo>
                  <a:lnTo>
                    <a:pt x="96" y="235"/>
                  </a:lnTo>
                  <a:close/>
                  <a:moveTo>
                    <a:pt x="121" y="221"/>
                  </a:moveTo>
                  <a:lnTo>
                    <a:pt x="123" y="221"/>
                  </a:lnTo>
                  <a:lnTo>
                    <a:pt x="123" y="224"/>
                  </a:lnTo>
                  <a:lnTo>
                    <a:pt x="120" y="227"/>
                  </a:lnTo>
                  <a:lnTo>
                    <a:pt x="117" y="232"/>
                  </a:lnTo>
                  <a:lnTo>
                    <a:pt x="110" y="239"/>
                  </a:lnTo>
                  <a:lnTo>
                    <a:pt x="108" y="242"/>
                  </a:lnTo>
                  <a:lnTo>
                    <a:pt x="105" y="244"/>
                  </a:lnTo>
                  <a:lnTo>
                    <a:pt x="104" y="249"/>
                  </a:lnTo>
                  <a:lnTo>
                    <a:pt x="99" y="25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2" y="236"/>
                  </a:lnTo>
                  <a:lnTo>
                    <a:pt x="108" y="235"/>
                  </a:lnTo>
                  <a:lnTo>
                    <a:pt x="105" y="234"/>
                  </a:lnTo>
                  <a:lnTo>
                    <a:pt x="106" y="230"/>
                  </a:lnTo>
                  <a:lnTo>
                    <a:pt x="110" y="227"/>
                  </a:lnTo>
                  <a:lnTo>
                    <a:pt x="113" y="226"/>
                  </a:lnTo>
                  <a:lnTo>
                    <a:pt x="118" y="223"/>
                  </a:lnTo>
                  <a:lnTo>
                    <a:pt x="121" y="221"/>
                  </a:lnTo>
                  <a:close/>
                  <a:moveTo>
                    <a:pt x="99" y="218"/>
                  </a:moveTo>
                  <a:lnTo>
                    <a:pt x="101" y="219"/>
                  </a:lnTo>
                  <a:lnTo>
                    <a:pt x="98" y="222"/>
                  </a:lnTo>
                  <a:lnTo>
                    <a:pt x="97" y="225"/>
                  </a:lnTo>
                  <a:lnTo>
                    <a:pt x="95" y="226"/>
                  </a:lnTo>
                  <a:lnTo>
                    <a:pt x="92" y="224"/>
                  </a:lnTo>
                  <a:lnTo>
                    <a:pt x="94" y="222"/>
                  </a:lnTo>
                  <a:lnTo>
                    <a:pt x="97" y="219"/>
                  </a:lnTo>
                  <a:lnTo>
                    <a:pt x="99" y="218"/>
                  </a:lnTo>
                  <a:close/>
                  <a:moveTo>
                    <a:pt x="125" y="216"/>
                  </a:moveTo>
                  <a:lnTo>
                    <a:pt x="124" y="219"/>
                  </a:lnTo>
                  <a:lnTo>
                    <a:pt x="122" y="219"/>
                  </a:lnTo>
                  <a:lnTo>
                    <a:pt x="125" y="216"/>
                  </a:lnTo>
                  <a:close/>
                  <a:moveTo>
                    <a:pt x="130" y="212"/>
                  </a:moveTo>
                  <a:lnTo>
                    <a:pt x="129" y="214"/>
                  </a:lnTo>
                  <a:lnTo>
                    <a:pt x="127" y="218"/>
                  </a:lnTo>
                  <a:lnTo>
                    <a:pt x="126" y="215"/>
                  </a:lnTo>
                  <a:lnTo>
                    <a:pt x="128" y="212"/>
                  </a:lnTo>
                  <a:lnTo>
                    <a:pt x="130" y="212"/>
                  </a:lnTo>
                  <a:close/>
                  <a:moveTo>
                    <a:pt x="133" y="206"/>
                  </a:moveTo>
                  <a:lnTo>
                    <a:pt x="131" y="209"/>
                  </a:lnTo>
                  <a:lnTo>
                    <a:pt x="132" y="206"/>
                  </a:lnTo>
                  <a:lnTo>
                    <a:pt x="133" y="206"/>
                  </a:lnTo>
                  <a:close/>
                  <a:moveTo>
                    <a:pt x="139" y="199"/>
                  </a:moveTo>
                  <a:lnTo>
                    <a:pt x="136" y="201"/>
                  </a:lnTo>
                  <a:lnTo>
                    <a:pt x="134" y="201"/>
                  </a:lnTo>
                  <a:lnTo>
                    <a:pt x="137" y="199"/>
                  </a:lnTo>
                  <a:lnTo>
                    <a:pt x="139" y="199"/>
                  </a:lnTo>
                  <a:close/>
                  <a:moveTo>
                    <a:pt x="105" y="183"/>
                  </a:moveTo>
                  <a:lnTo>
                    <a:pt x="107" y="186"/>
                  </a:lnTo>
                  <a:lnTo>
                    <a:pt x="107" y="187"/>
                  </a:lnTo>
                  <a:lnTo>
                    <a:pt x="104" y="186"/>
                  </a:lnTo>
                  <a:lnTo>
                    <a:pt x="102" y="184"/>
                  </a:lnTo>
                  <a:lnTo>
                    <a:pt x="105" y="183"/>
                  </a:lnTo>
                  <a:close/>
                  <a:moveTo>
                    <a:pt x="79" y="172"/>
                  </a:moveTo>
                  <a:lnTo>
                    <a:pt x="76" y="174"/>
                  </a:lnTo>
                  <a:lnTo>
                    <a:pt x="73" y="176"/>
                  </a:lnTo>
                  <a:lnTo>
                    <a:pt x="71" y="179"/>
                  </a:lnTo>
                  <a:lnTo>
                    <a:pt x="71" y="181"/>
                  </a:lnTo>
                  <a:lnTo>
                    <a:pt x="66" y="177"/>
                  </a:lnTo>
                  <a:lnTo>
                    <a:pt x="66" y="173"/>
                  </a:lnTo>
                  <a:lnTo>
                    <a:pt x="71" y="173"/>
                  </a:lnTo>
                  <a:lnTo>
                    <a:pt x="75" y="172"/>
                  </a:lnTo>
                  <a:lnTo>
                    <a:pt x="79" y="172"/>
                  </a:lnTo>
                  <a:close/>
                  <a:moveTo>
                    <a:pt x="109" y="170"/>
                  </a:moveTo>
                  <a:lnTo>
                    <a:pt x="113" y="170"/>
                  </a:lnTo>
                  <a:lnTo>
                    <a:pt x="116" y="174"/>
                  </a:lnTo>
                  <a:lnTo>
                    <a:pt x="118" y="182"/>
                  </a:lnTo>
                  <a:lnTo>
                    <a:pt x="123" y="185"/>
                  </a:lnTo>
                  <a:lnTo>
                    <a:pt x="127" y="189"/>
                  </a:lnTo>
                  <a:lnTo>
                    <a:pt x="130" y="193"/>
                  </a:lnTo>
                  <a:lnTo>
                    <a:pt x="130" y="195"/>
                  </a:lnTo>
                  <a:lnTo>
                    <a:pt x="130" y="199"/>
                  </a:lnTo>
                  <a:lnTo>
                    <a:pt x="128" y="199"/>
                  </a:lnTo>
                  <a:lnTo>
                    <a:pt x="127" y="197"/>
                  </a:lnTo>
                  <a:lnTo>
                    <a:pt x="124" y="200"/>
                  </a:lnTo>
                  <a:lnTo>
                    <a:pt x="127" y="200"/>
                  </a:lnTo>
                  <a:lnTo>
                    <a:pt x="121" y="204"/>
                  </a:lnTo>
                  <a:lnTo>
                    <a:pt x="120" y="202"/>
                  </a:lnTo>
                  <a:lnTo>
                    <a:pt x="114" y="202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4" y="204"/>
                  </a:lnTo>
                  <a:lnTo>
                    <a:pt x="99" y="203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7" y="196"/>
                  </a:lnTo>
                  <a:lnTo>
                    <a:pt x="100" y="200"/>
                  </a:lnTo>
                  <a:lnTo>
                    <a:pt x="103" y="199"/>
                  </a:lnTo>
                  <a:lnTo>
                    <a:pt x="108" y="198"/>
                  </a:lnTo>
                  <a:lnTo>
                    <a:pt x="111" y="197"/>
                  </a:lnTo>
                  <a:lnTo>
                    <a:pt x="107" y="197"/>
                  </a:lnTo>
                  <a:lnTo>
                    <a:pt x="105" y="197"/>
                  </a:lnTo>
                  <a:lnTo>
                    <a:pt x="104" y="193"/>
                  </a:lnTo>
                  <a:lnTo>
                    <a:pt x="107" y="191"/>
                  </a:lnTo>
                  <a:lnTo>
                    <a:pt x="110" y="190"/>
                  </a:lnTo>
                  <a:lnTo>
                    <a:pt x="114" y="189"/>
                  </a:lnTo>
                  <a:lnTo>
                    <a:pt x="115" y="186"/>
                  </a:lnTo>
                  <a:lnTo>
                    <a:pt x="111" y="186"/>
                  </a:lnTo>
                  <a:lnTo>
                    <a:pt x="108" y="183"/>
                  </a:lnTo>
                  <a:lnTo>
                    <a:pt x="102" y="180"/>
                  </a:lnTo>
                  <a:lnTo>
                    <a:pt x="103" y="174"/>
                  </a:lnTo>
                  <a:lnTo>
                    <a:pt x="104" y="172"/>
                  </a:lnTo>
                  <a:lnTo>
                    <a:pt x="109" y="170"/>
                  </a:lnTo>
                  <a:close/>
                  <a:moveTo>
                    <a:pt x="134" y="169"/>
                  </a:moveTo>
                  <a:lnTo>
                    <a:pt x="132" y="170"/>
                  </a:lnTo>
                  <a:lnTo>
                    <a:pt x="136" y="172"/>
                  </a:lnTo>
                  <a:lnTo>
                    <a:pt x="139" y="173"/>
                  </a:lnTo>
                  <a:lnTo>
                    <a:pt x="143" y="172"/>
                  </a:lnTo>
                  <a:lnTo>
                    <a:pt x="137" y="172"/>
                  </a:lnTo>
                  <a:lnTo>
                    <a:pt x="134" y="169"/>
                  </a:lnTo>
                  <a:close/>
                  <a:moveTo>
                    <a:pt x="97" y="162"/>
                  </a:moveTo>
                  <a:lnTo>
                    <a:pt x="95" y="166"/>
                  </a:lnTo>
                  <a:lnTo>
                    <a:pt x="92" y="167"/>
                  </a:lnTo>
                  <a:lnTo>
                    <a:pt x="90" y="170"/>
                  </a:lnTo>
                  <a:lnTo>
                    <a:pt x="87" y="171"/>
                  </a:lnTo>
                  <a:lnTo>
                    <a:pt x="83" y="170"/>
                  </a:lnTo>
                  <a:lnTo>
                    <a:pt x="86" y="168"/>
                  </a:lnTo>
                  <a:lnTo>
                    <a:pt x="89" y="165"/>
                  </a:lnTo>
                  <a:lnTo>
                    <a:pt x="91" y="164"/>
                  </a:lnTo>
                  <a:lnTo>
                    <a:pt x="95" y="162"/>
                  </a:lnTo>
                  <a:lnTo>
                    <a:pt x="97" y="162"/>
                  </a:lnTo>
                  <a:close/>
                  <a:moveTo>
                    <a:pt x="111" y="131"/>
                  </a:moveTo>
                  <a:lnTo>
                    <a:pt x="114" y="133"/>
                  </a:lnTo>
                  <a:lnTo>
                    <a:pt x="113" y="135"/>
                  </a:lnTo>
                  <a:lnTo>
                    <a:pt x="113" y="139"/>
                  </a:lnTo>
                  <a:lnTo>
                    <a:pt x="110" y="142"/>
                  </a:lnTo>
                  <a:lnTo>
                    <a:pt x="107" y="138"/>
                  </a:lnTo>
                  <a:lnTo>
                    <a:pt x="105" y="135"/>
                  </a:lnTo>
                  <a:lnTo>
                    <a:pt x="108" y="132"/>
                  </a:lnTo>
                  <a:lnTo>
                    <a:pt x="111" y="131"/>
                  </a:lnTo>
                  <a:close/>
                  <a:moveTo>
                    <a:pt x="101" y="127"/>
                  </a:moveTo>
                  <a:lnTo>
                    <a:pt x="102" y="130"/>
                  </a:lnTo>
                  <a:lnTo>
                    <a:pt x="99" y="129"/>
                  </a:lnTo>
                  <a:lnTo>
                    <a:pt x="101" y="127"/>
                  </a:lnTo>
                  <a:close/>
                  <a:moveTo>
                    <a:pt x="56" y="118"/>
                  </a:moveTo>
                  <a:lnTo>
                    <a:pt x="56" y="121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5" y="126"/>
                  </a:lnTo>
                  <a:lnTo>
                    <a:pt x="53" y="128"/>
                  </a:lnTo>
                  <a:lnTo>
                    <a:pt x="49" y="127"/>
                  </a:lnTo>
                  <a:lnTo>
                    <a:pt x="51" y="124"/>
                  </a:lnTo>
                  <a:lnTo>
                    <a:pt x="51" y="121"/>
                  </a:lnTo>
                  <a:lnTo>
                    <a:pt x="54" y="121"/>
                  </a:lnTo>
                  <a:lnTo>
                    <a:pt x="56" y="118"/>
                  </a:lnTo>
                  <a:close/>
                  <a:moveTo>
                    <a:pt x="133" y="111"/>
                  </a:moveTo>
                  <a:lnTo>
                    <a:pt x="136" y="113"/>
                  </a:lnTo>
                  <a:lnTo>
                    <a:pt x="136" y="115"/>
                  </a:lnTo>
                  <a:lnTo>
                    <a:pt x="133" y="114"/>
                  </a:lnTo>
                  <a:lnTo>
                    <a:pt x="133" y="111"/>
                  </a:lnTo>
                  <a:close/>
                  <a:moveTo>
                    <a:pt x="135" y="94"/>
                  </a:moveTo>
                  <a:lnTo>
                    <a:pt x="137" y="94"/>
                  </a:lnTo>
                  <a:lnTo>
                    <a:pt x="136" y="98"/>
                  </a:lnTo>
                  <a:lnTo>
                    <a:pt x="134" y="101"/>
                  </a:lnTo>
                  <a:lnTo>
                    <a:pt x="134" y="104"/>
                  </a:lnTo>
                  <a:lnTo>
                    <a:pt x="134" y="108"/>
                  </a:lnTo>
                  <a:lnTo>
                    <a:pt x="131" y="109"/>
                  </a:lnTo>
                  <a:lnTo>
                    <a:pt x="130" y="106"/>
                  </a:lnTo>
                  <a:lnTo>
                    <a:pt x="132" y="99"/>
                  </a:lnTo>
                  <a:lnTo>
                    <a:pt x="135" y="97"/>
                  </a:lnTo>
                  <a:lnTo>
                    <a:pt x="135" y="94"/>
                  </a:lnTo>
                  <a:close/>
                  <a:moveTo>
                    <a:pt x="69" y="87"/>
                  </a:moveTo>
                  <a:lnTo>
                    <a:pt x="70" y="87"/>
                  </a:lnTo>
                  <a:lnTo>
                    <a:pt x="73" y="91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69" y="91"/>
                  </a:lnTo>
                  <a:lnTo>
                    <a:pt x="68" y="88"/>
                  </a:lnTo>
                  <a:lnTo>
                    <a:pt x="66" y="91"/>
                  </a:lnTo>
                  <a:lnTo>
                    <a:pt x="72" y="95"/>
                  </a:lnTo>
                  <a:lnTo>
                    <a:pt x="73" y="100"/>
                  </a:lnTo>
                  <a:lnTo>
                    <a:pt x="71" y="103"/>
                  </a:lnTo>
                  <a:lnTo>
                    <a:pt x="65" y="101"/>
                  </a:lnTo>
                  <a:lnTo>
                    <a:pt x="68" y="104"/>
                  </a:lnTo>
                  <a:lnTo>
                    <a:pt x="69" y="108"/>
                  </a:lnTo>
                  <a:lnTo>
                    <a:pt x="68" y="112"/>
                  </a:lnTo>
                  <a:lnTo>
                    <a:pt x="63" y="109"/>
                  </a:lnTo>
                  <a:lnTo>
                    <a:pt x="65" y="112"/>
                  </a:lnTo>
                  <a:lnTo>
                    <a:pt x="68" y="114"/>
                  </a:lnTo>
                  <a:lnTo>
                    <a:pt x="68" y="117"/>
                  </a:lnTo>
                  <a:lnTo>
                    <a:pt x="63" y="115"/>
                  </a:lnTo>
                  <a:lnTo>
                    <a:pt x="60" y="113"/>
                  </a:lnTo>
                  <a:lnTo>
                    <a:pt x="60" y="106"/>
                  </a:lnTo>
                  <a:lnTo>
                    <a:pt x="61" y="103"/>
                  </a:lnTo>
                  <a:lnTo>
                    <a:pt x="60" y="101"/>
                  </a:lnTo>
                  <a:lnTo>
                    <a:pt x="62" y="98"/>
                  </a:lnTo>
                  <a:lnTo>
                    <a:pt x="65" y="95"/>
                  </a:lnTo>
                  <a:lnTo>
                    <a:pt x="65" y="92"/>
                  </a:lnTo>
                  <a:lnTo>
                    <a:pt x="64" y="88"/>
                  </a:lnTo>
                  <a:lnTo>
                    <a:pt x="69" y="87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6" y="82"/>
                  </a:lnTo>
                  <a:lnTo>
                    <a:pt x="78" y="84"/>
                  </a:lnTo>
                  <a:lnTo>
                    <a:pt x="76" y="84"/>
                  </a:lnTo>
                  <a:lnTo>
                    <a:pt x="77" y="87"/>
                  </a:lnTo>
                  <a:lnTo>
                    <a:pt x="72" y="88"/>
                  </a:lnTo>
                  <a:lnTo>
                    <a:pt x="68" y="84"/>
                  </a:lnTo>
                  <a:lnTo>
                    <a:pt x="68" y="81"/>
                  </a:lnTo>
                  <a:lnTo>
                    <a:pt x="72" y="79"/>
                  </a:lnTo>
                  <a:close/>
                  <a:moveTo>
                    <a:pt x="126" y="72"/>
                  </a:moveTo>
                  <a:lnTo>
                    <a:pt x="127" y="75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1" y="84"/>
                  </a:lnTo>
                  <a:lnTo>
                    <a:pt x="130" y="91"/>
                  </a:lnTo>
                  <a:lnTo>
                    <a:pt x="130" y="93"/>
                  </a:lnTo>
                  <a:lnTo>
                    <a:pt x="129" y="96"/>
                  </a:lnTo>
                  <a:lnTo>
                    <a:pt x="128" y="99"/>
                  </a:lnTo>
                  <a:lnTo>
                    <a:pt x="125" y="101"/>
                  </a:lnTo>
                  <a:lnTo>
                    <a:pt x="128" y="100"/>
                  </a:lnTo>
                  <a:lnTo>
                    <a:pt x="128" y="103"/>
                  </a:lnTo>
                  <a:lnTo>
                    <a:pt x="128" y="106"/>
                  </a:lnTo>
                  <a:lnTo>
                    <a:pt x="126" y="109"/>
                  </a:lnTo>
                  <a:lnTo>
                    <a:pt x="129" y="111"/>
                  </a:lnTo>
                  <a:lnTo>
                    <a:pt x="128" y="114"/>
                  </a:lnTo>
                  <a:lnTo>
                    <a:pt x="131" y="114"/>
                  </a:lnTo>
                  <a:lnTo>
                    <a:pt x="135" y="116"/>
                  </a:lnTo>
                  <a:lnTo>
                    <a:pt x="136" y="119"/>
                  </a:lnTo>
                  <a:lnTo>
                    <a:pt x="141" y="119"/>
                  </a:lnTo>
                  <a:lnTo>
                    <a:pt x="144" y="118"/>
                  </a:lnTo>
                  <a:lnTo>
                    <a:pt x="150" y="120"/>
                  </a:lnTo>
                  <a:lnTo>
                    <a:pt x="148" y="123"/>
                  </a:lnTo>
                  <a:lnTo>
                    <a:pt x="147" y="125"/>
                  </a:lnTo>
                  <a:lnTo>
                    <a:pt x="144" y="127"/>
                  </a:lnTo>
                  <a:lnTo>
                    <a:pt x="141" y="127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1" y="136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2"/>
                  </a:lnTo>
                  <a:lnTo>
                    <a:pt x="130" y="129"/>
                  </a:lnTo>
                  <a:lnTo>
                    <a:pt x="132" y="127"/>
                  </a:lnTo>
                  <a:lnTo>
                    <a:pt x="137" y="125"/>
                  </a:lnTo>
                  <a:lnTo>
                    <a:pt x="135" y="125"/>
                  </a:lnTo>
                  <a:lnTo>
                    <a:pt x="130" y="124"/>
                  </a:lnTo>
                  <a:lnTo>
                    <a:pt x="130" y="120"/>
                  </a:lnTo>
                  <a:lnTo>
                    <a:pt x="128" y="123"/>
                  </a:lnTo>
                  <a:lnTo>
                    <a:pt x="127" y="126"/>
                  </a:lnTo>
                  <a:lnTo>
                    <a:pt x="124" y="127"/>
                  </a:lnTo>
                  <a:lnTo>
                    <a:pt x="124" y="123"/>
                  </a:lnTo>
                  <a:lnTo>
                    <a:pt x="123" y="121"/>
                  </a:lnTo>
                  <a:lnTo>
                    <a:pt x="114" y="122"/>
                  </a:lnTo>
                  <a:lnTo>
                    <a:pt x="117" y="119"/>
                  </a:lnTo>
                  <a:lnTo>
                    <a:pt x="113" y="117"/>
                  </a:lnTo>
                  <a:lnTo>
                    <a:pt x="114" y="115"/>
                  </a:lnTo>
                  <a:lnTo>
                    <a:pt x="110" y="109"/>
                  </a:lnTo>
                  <a:lnTo>
                    <a:pt x="109" y="105"/>
                  </a:lnTo>
                  <a:lnTo>
                    <a:pt x="112" y="104"/>
                  </a:lnTo>
                  <a:lnTo>
                    <a:pt x="116" y="108"/>
                  </a:lnTo>
                  <a:lnTo>
                    <a:pt x="115" y="104"/>
                  </a:lnTo>
                  <a:lnTo>
                    <a:pt x="111" y="101"/>
                  </a:lnTo>
                  <a:lnTo>
                    <a:pt x="112" y="98"/>
                  </a:lnTo>
                  <a:lnTo>
                    <a:pt x="109" y="99"/>
                  </a:lnTo>
                  <a:lnTo>
                    <a:pt x="109" y="96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1" y="99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101" y="90"/>
                  </a:lnTo>
                  <a:lnTo>
                    <a:pt x="100" y="87"/>
                  </a:lnTo>
                  <a:lnTo>
                    <a:pt x="103" y="85"/>
                  </a:lnTo>
                  <a:lnTo>
                    <a:pt x="105" y="89"/>
                  </a:lnTo>
                  <a:lnTo>
                    <a:pt x="106" y="92"/>
                  </a:lnTo>
                  <a:lnTo>
                    <a:pt x="107" y="89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8" y="79"/>
                  </a:lnTo>
                  <a:lnTo>
                    <a:pt x="111" y="80"/>
                  </a:lnTo>
                  <a:lnTo>
                    <a:pt x="111" y="83"/>
                  </a:lnTo>
                  <a:lnTo>
                    <a:pt x="113" y="85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5" y="90"/>
                  </a:lnTo>
                  <a:lnTo>
                    <a:pt x="118" y="88"/>
                  </a:lnTo>
                  <a:lnTo>
                    <a:pt x="121" y="94"/>
                  </a:lnTo>
                  <a:lnTo>
                    <a:pt x="121" y="91"/>
                  </a:lnTo>
                  <a:lnTo>
                    <a:pt x="119" y="87"/>
                  </a:lnTo>
                  <a:lnTo>
                    <a:pt x="119" y="84"/>
                  </a:lnTo>
                  <a:lnTo>
                    <a:pt x="121" y="82"/>
                  </a:lnTo>
                  <a:lnTo>
                    <a:pt x="120" y="77"/>
                  </a:lnTo>
                  <a:lnTo>
                    <a:pt x="123" y="75"/>
                  </a:lnTo>
                  <a:lnTo>
                    <a:pt x="125" y="72"/>
                  </a:lnTo>
                  <a:lnTo>
                    <a:pt x="126" y="72"/>
                  </a:lnTo>
                  <a:close/>
                  <a:moveTo>
                    <a:pt x="69" y="62"/>
                  </a:moveTo>
                  <a:lnTo>
                    <a:pt x="74" y="64"/>
                  </a:lnTo>
                  <a:lnTo>
                    <a:pt x="77" y="63"/>
                  </a:lnTo>
                  <a:lnTo>
                    <a:pt x="79" y="66"/>
                  </a:lnTo>
                  <a:lnTo>
                    <a:pt x="83" y="63"/>
                  </a:lnTo>
                  <a:lnTo>
                    <a:pt x="83" y="66"/>
                  </a:lnTo>
                  <a:lnTo>
                    <a:pt x="85" y="67"/>
                  </a:lnTo>
                  <a:lnTo>
                    <a:pt x="88" y="68"/>
                  </a:lnTo>
                  <a:lnTo>
                    <a:pt x="87" y="72"/>
                  </a:lnTo>
                  <a:lnTo>
                    <a:pt x="84" y="68"/>
                  </a:lnTo>
                  <a:lnTo>
                    <a:pt x="83" y="70"/>
                  </a:lnTo>
                  <a:lnTo>
                    <a:pt x="86" y="73"/>
                  </a:lnTo>
                  <a:lnTo>
                    <a:pt x="83" y="75"/>
                  </a:lnTo>
                  <a:lnTo>
                    <a:pt x="80" y="75"/>
                  </a:lnTo>
                  <a:lnTo>
                    <a:pt x="75" y="74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80"/>
                  </a:lnTo>
                  <a:lnTo>
                    <a:pt x="77" y="80"/>
                  </a:lnTo>
                  <a:lnTo>
                    <a:pt x="75" y="78"/>
                  </a:lnTo>
                  <a:lnTo>
                    <a:pt x="73" y="76"/>
                  </a:lnTo>
                  <a:lnTo>
                    <a:pt x="71" y="71"/>
                  </a:lnTo>
                  <a:lnTo>
                    <a:pt x="65" y="70"/>
                  </a:lnTo>
                  <a:lnTo>
                    <a:pt x="66" y="65"/>
                  </a:lnTo>
                  <a:lnTo>
                    <a:pt x="69" y="62"/>
                  </a:lnTo>
                  <a:close/>
                  <a:moveTo>
                    <a:pt x="85" y="59"/>
                  </a:moveTo>
                  <a:lnTo>
                    <a:pt x="85" y="61"/>
                  </a:lnTo>
                  <a:lnTo>
                    <a:pt x="83" y="61"/>
                  </a:lnTo>
                  <a:lnTo>
                    <a:pt x="85" y="59"/>
                  </a:lnTo>
                  <a:close/>
                  <a:moveTo>
                    <a:pt x="112" y="16"/>
                  </a:moveTo>
                  <a:lnTo>
                    <a:pt x="114" y="18"/>
                  </a:lnTo>
                  <a:lnTo>
                    <a:pt x="111" y="19"/>
                  </a:lnTo>
                  <a:lnTo>
                    <a:pt x="111" y="16"/>
                  </a:lnTo>
                  <a:lnTo>
                    <a:pt x="112" y="16"/>
                  </a:lnTo>
                  <a:close/>
                  <a:moveTo>
                    <a:pt x="208" y="3"/>
                  </a:moveTo>
                  <a:lnTo>
                    <a:pt x="216" y="5"/>
                  </a:lnTo>
                  <a:lnTo>
                    <a:pt x="217" y="7"/>
                  </a:lnTo>
                  <a:lnTo>
                    <a:pt x="217" y="10"/>
                  </a:lnTo>
                  <a:lnTo>
                    <a:pt x="216" y="13"/>
                  </a:lnTo>
                  <a:lnTo>
                    <a:pt x="218" y="10"/>
                  </a:lnTo>
                  <a:lnTo>
                    <a:pt x="220" y="6"/>
                  </a:lnTo>
                  <a:lnTo>
                    <a:pt x="221" y="9"/>
                  </a:lnTo>
                  <a:lnTo>
                    <a:pt x="223" y="14"/>
                  </a:lnTo>
                  <a:lnTo>
                    <a:pt x="221" y="16"/>
                  </a:lnTo>
                  <a:lnTo>
                    <a:pt x="218" y="20"/>
                  </a:lnTo>
                  <a:lnTo>
                    <a:pt x="222" y="18"/>
                  </a:lnTo>
                  <a:lnTo>
                    <a:pt x="225" y="16"/>
                  </a:lnTo>
                  <a:lnTo>
                    <a:pt x="227" y="12"/>
                  </a:lnTo>
                  <a:lnTo>
                    <a:pt x="231" y="12"/>
                  </a:lnTo>
                  <a:lnTo>
                    <a:pt x="235" y="15"/>
                  </a:lnTo>
                  <a:lnTo>
                    <a:pt x="233" y="18"/>
                  </a:lnTo>
                  <a:lnTo>
                    <a:pt x="231" y="21"/>
                  </a:lnTo>
                  <a:lnTo>
                    <a:pt x="233" y="21"/>
                  </a:lnTo>
                  <a:lnTo>
                    <a:pt x="236" y="18"/>
                  </a:lnTo>
                  <a:lnTo>
                    <a:pt x="239" y="17"/>
                  </a:lnTo>
                  <a:lnTo>
                    <a:pt x="243" y="18"/>
                  </a:lnTo>
                  <a:lnTo>
                    <a:pt x="245" y="17"/>
                  </a:lnTo>
                  <a:lnTo>
                    <a:pt x="250" y="16"/>
                  </a:lnTo>
                  <a:lnTo>
                    <a:pt x="255" y="15"/>
                  </a:lnTo>
                  <a:lnTo>
                    <a:pt x="256" y="17"/>
                  </a:lnTo>
                  <a:lnTo>
                    <a:pt x="260" y="18"/>
                  </a:lnTo>
                  <a:lnTo>
                    <a:pt x="265" y="19"/>
                  </a:lnTo>
                  <a:lnTo>
                    <a:pt x="267" y="18"/>
                  </a:lnTo>
                  <a:lnTo>
                    <a:pt x="271" y="16"/>
                  </a:lnTo>
                  <a:lnTo>
                    <a:pt x="276" y="16"/>
                  </a:lnTo>
                  <a:lnTo>
                    <a:pt x="278" y="17"/>
                  </a:lnTo>
                  <a:lnTo>
                    <a:pt x="282" y="18"/>
                  </a:lnTo>
                  <a:lnTo>
                    <a:pt x="286" y="20"/>
                  </a:lnTo>
                  <a:lnTo>
                    <a:pt x="288" y="18"/>
                  </a:lnTo>
                  <a:lnTo>
                    <a:pt x="286" y="16"/>
                  </a:lnTo>
                  <a:lnTo>
                    <a:pt x="287" y="13"/>
                  </a:lnTo>
                  <a:lnTo>
                    <a:pt x="289" y="16"/>
                  </a:lnTo>
                  <a:lnTo>
                    <a:pt x="291" y="16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3" y="19"/>
                  </a:lnTo>
                  <a:lnTo>
                    <a:pt x="302" y="23"/>
                  </a:lnTo>
                  <a:lnTo>
                    <a:pt x="300" y="26"/>
                  </a:lnTo>
                  <a:lnTo>
                    <a:pt x="298" y="28"/>
                  </a:lnTo>
                  <a:lnTo>
                    <a:pt x="296" y="32"/>
                  </a:lnTo>
                  <a:lnTo>
                    <a:pt x="298" y="36"/>
                  </a:lnTo>
                  <a:lnTo>
                    <a:pt x="297" y="39"/>
                  </a:lnTo>
                  <a:lnTo>
                    <a:pt x="294" y="44"/>
                  </a:lnTo>
                  <a:lnTo>
                    <a:pt x="291" y="47"/>
                  </a:lnTo>
                  <a:lnTo>
                    <a:pt x="289" y="49"/>
                  </a:lnTo>
                  <a:lnTo>
                    <a:pt x="286" y="50"/>
                  </a:lnTo>
                  <a:lnTo>
                    <a:pt x="281" y="51"/>
                  </a:lnTo>
                  <a:lnTo>
                    <a:pt x="276" y="53"/>
                  </a:lnTo>
                  <a:lnTo>
                    <a:pt x="274" y="57"/>
                  </a:lnTo>
                  <a:lnTo>
                    <a:pt x="271" y="59"/>
                  </a:lnTo>
                  <a:lnTo>
                    <a:pt x="259" y="65"/>
                  </a:lnTo>
                  <a:lnTo>
                    <a:pt x="255" y="67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5" y="73"/>
                  </a:lnTo>
                  <a:lnTo>
                    <a:pt x="243" y="75"/>
                  </a:lnTo>
                  <a:lnTo>
                    <a:pt x="242" y="79"/>
                  </a:lnTo>
                  <a:lnTo>
                    <a:pt x="240" y="80"/>
                  </a:lnTo>
                  <a:lnTo>
                    <a:pt x="238" y="81"/>
                  </a:lnTo>
                  <a:lnTo>
                    <a:pt x="233" y="79"/>
                  </a:lnTo>
                  <a:lnTo>
                    <a:pt x="228" y="79"/>
                  </a:lnTo>
                  <a:lnTo>
                    <a:pt x="226" y="76"/>
                  </a:lnTo>
                  <a:lnTo>
                    <a:pt x="226" y="78"/>
                  </a:lnTo>
                  <a:lnTo>
                    <a:pt x="229" y="81"/>
                  </a:lnTo>
                  <a:lnTo>
                    <a:pt x="233" y="81"/>
                  </a:lnTo>
                  <a:lnTo>
                    <a:pt x="234" y="83"/>
                  </a:lnTo>
                  <a:lnTo>
                    <a:pt x="238" y="85"/>
                  </a:lnTo>
                  <a:lnTo>
                    <a:pt x="243" y="84"/>
                  </a:lnTo>
                  <a:lnTo>
                    <a:pt x="247" y="87"/>
                  </a:lnTo>
                  <a:lnTo>
                    <a:pt x="252" y="83"/>
                  </a:lnTo>
                  <a:lnTo>
                    <a:pt x="252" y="87"/>
                  </a:lnTo>
                  <a:lnTo>
                    <a:pt x="243" y="94"/>
                  </a:lnTo>
                  <a:lnTo>
                    <a:pt x="240" y="97"/>
                  </a:lnTo>
                  <a:lnTo>
                    <a:pt x="238" y="97"/>
                  </a:lnTo>
                  <a:lnTo>
                    <a:pt x="238" y="93"/>
                  </a:lnTo>
                  <a:lnTo>
                    <a:pt x="232" y="96"/>
                  </a:lnTo>
                  <a:lnTo>
                    <a:pt x="226" y="96"/>
                  </a:lnTo>
                  <a:lnTo>
                    <a:pt x="224" y="97"/>
                  </a:lnTo>
                  <a:lnTo>
                    <a:pt x="222" y="98"/>
                  </a:lnTo>
                  <a:lnTo>
                    <a:pt x="218" y="101"/>
                  </a:lnTo>
                  <a:lnTo>
                    <a:pt x="216" y="103"/>
                  </a:lnTo>
                  <a:lnTo>
                    <a:pt x="219" y="103"/>
                  </a:lnTo>
                  <a:lnTo>
                    <a:pt x="221" y="101"/>
                  </a:lnTo>
                  <a:lnTo>
                    <a:pt x="224" y="99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3" y="99"/>
                  </a:lnTo>
                  <a:lnTo>
                    <a:pt x="238" y="98"/>
                  </a:lnTo>
                  <a:lnTo>
                    <a:pt x="237" y="100"/>
                  </a:lnTo>
                  <a:lnTo>
                    <a:pt x="234" y="103"/>
                  </a:lnTo>
                  <a:lnTo>
                    <a:pt x="232" y="105"/>
                  </a:lnTo>
                  <a:lnTo>
                    <a:pt x="229" y="107"/>
                  </a:lnTo>
                  <a:lnTo>
                    <a:pt x="226" y="108"/>
                  </a:lnTo>
                  <a:lnTo>
                    <a:pt x="224" y="107"/>
                  </a:lnTo>
                  <a:lnTo>
                    <a:pt x="224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3" y="111"/>
                  </a:lnTo>
                  <a:lnTo>
                    <a:pt x="233" y="106"/>
                  </a:lnTo>
                  <a:lnTo>
                    <a:pt x="239" y="107"/>
                  </a:lnTo>
                  <a:lnTo>
                    <a:pt x="244" y="108"/>
                  </a:lnTo>
                  <a:lnTo>
                    <a:pt x="254" y="104"/>
                  </a:lnTo>
                  <a:lnTo>
                    <a:pt x="257" y="104"/>
                  </a:lnTo>
                  <a:lnTo>
                    <a:pt x="259" y="104"/>
                  </a:lnTo>
                  <a:lnTo>
                    <a:pt x="263" y="102"/>
                  </a:lnTo>
                  <a:lnTo>
                    <a:pt x="266" y="101"/>
                  </a:lnTo>
                  <a:lnTo>
                    <a:pt x="274" y="101"/>
                  </a:lnTo>
                  <a:lnTo>
                    <a:pt x="277" y="105"/>
                  </a:lnTo>
                  <a:lnTo>
                    <a:pt x="283" y="108"/>
                  </a:lnTo>
                  <a:lnTo>
                    <a:pt x="288" y="108"/>
                  </a:lnTo>
                  <a:lnTo>
                    <a:pt x="292" y="107"/>
                  </a:lnTo>
                  <a:lnTo>
                    <a:pt x="300" y="108"/>
                  </a:lnTo>
                  <a:lnTo>
                    <a:pt x="305" y="109"/>
                  </a:lnTo>
                  <a:lnTo>
                    <a:pt x="309" y="112"/>
                  </a:lnTo>
                  <a:lnTo>
                    <a:pt x="314" y="113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26" y="115"/>
                  </a:lnTo>
                  <a:lnTo>
                    <a:pt x="328" y="116"/>
                  </a:lnTo>
                  <a:lnTo>
                    <a:pt x="331" y="114"/>
                  </a:lnTo>
                  <a:lnTo>
                    <a:pt x="337" y="115"/>
                  </a:lnTo>
                  <a:lnTo>
                    <a:pt x="339" y="118"/>
                  </a:lnTo>
                  <a:lnTo>
                    <a:pt x="344" y="125"/>
                  </a:lnTo>
                  <a:lnTo>
                    <a:pt x="344" y="128"/>
                  </a:lnTo>
                  <a:lnTo>
                    <a:pt x="345" y="131"/>
                  </a:lnTo>
                  <a:lnTo>
                    <a:pt x="344" y="134"/>
                  </a:lnTo>
                  <a:lnTo>
                    <a:pt x="344" y="137"/>
                  </a:lnTo>
                  <a:lnTo>
                    <a:pt x="341" y="142"/>
                  </a:lnTo>
                  <a:lnTo>
                    <a:pt x="340" y="144"/>
                  </a:lnTo>
                  <a:lnTo>
                    <a:pt x="334" y="148"/>
                  </a:lnTo>
                  <a:lnTo>
                    <a:pt x="327" y="158"/>
                  </a:lnTo>
                  <a:lnTo>
                    <a:pt x="325" y="163"/>
                  </a:lnTo>
                  <a:lnTo>
                    <a:pt x="325" y="166"/>
                  </a:lnTo>
                  <a:lnTo>
                    <a:pt x="324" y="169"/>
                  </a:lnTo>
                  <a:lnTo>
                    <a:pt x="319" y="176"/>
                  </a:lnTo>
                  <a:lnTo>
                    <a:pt x="316" y="180"/>
                  </a:lnTo>
                  <a:lnTo>
                    <a:pt x="315" y="183"/>
                  </a:lnTo>
                  <a:lnTo>
                    <a:pt x="315" y="186"/>
                  </a:lnTo>
                  <a:lnTo>
                    <a:pt x="313" y="190"/>
                  </a:lnTo>
                  <a:lnTo>
                    <a:pt x="310" y="192"/>
                  </a:lnTo>
                  <a:lnTo>
                    <a:pt x="307" y="195"/>
                  </a:lnTo>
                  <a:lnTo>
                    <a:pt x="303" y="197"/>
                  </a:lnTo>
                  <a:lnTo>
                    <a:pt x="300" y="200"/>
                  </a:lnTo>
                  <a:lnTo>
                    <a:pt x="299" y="204"/>
                  </a:lnTo>
                  <a:lnTo>
                    <a:pt x="296" y="207"/>
                  </a:lnTo>
                  <a:lnTo>
                    <a:pt x="296" y="210"/>
                  </a:lnTo>
                  <a:lnTo>
                    <a:pt x="293" y="214"/>
                  </a:lnTo>
                  <a:lnTo>
                    <a:pt x="288" y="216"/>
                  </a:lnTo>
                  <a:lnTo>
                    <a:pt x="284" y="218"/>
                  </a:lnTo>
                  <a:lnTo>
                    <a:pt x="280" y="222"/>
                  </a:lnTo>
                  <a:lnTo>
                    <a:pt x="263" y="220"/>
                  </a:lnTo>
                  <a:lnTo>
                    <a:pt x="253" y="226"/>
                  </a:lnTo>
                  <a:lnTo>
                    <a:pt x="250" y="227"/>
                  </a:lnTo>
                  <a:lnTo>
                    <a:pt x="255" y="227"/>
                  </a:lnTo>
                  <a:lnTo>
                    <a:pt x="268" y="223"/>
                  </a:lnTo>
                  <a:lnTo>
                    <a:pt x="271" y="221"/>
                  </a:lnTo>
                  <a:lnTo>
                    <a:pt x="275" y="224"/>
                  </a:lnTo>
                  <a:lnTo>
                    <a:pt x="275" y="227"/>
                  </a:lnTo>
                  <a:lnTo>
                    <a:pt x="274" y="229"/>
                  </a:lnTo>
                  <a:lnTo>
                    <a:pt x="274" y="232"/>
                  </a:lnTo>
                  <a:lnTo>
                    <a:pt x="280" y="235"/>
                  </a:lnTo>
                  <a:lnTo>
                    <a:pt x="283" y="238"/>
                  </a:lnTo>
                  <a:lnTo>
                    <a:pt x="286" y="240"/>
                  </a:lnTo>
                  <a:lnTo>
                    <a:pt x="281" y="243"/>
                  </a:lnTo>
                  <a:lnTo>
                    <a:pt x="279" y="245"/>
                  </a:lnTo>
                  <a:lnTo>
                    <a:pt x="276" y="245"/>
                  </a:lnTo>
                  <a:lnTo>
                    <a:pt x="273" y="248"/>
                  </a:lnTo>
                  <a:lnTo>
                    <a:pt x="270" y="246"/>
                  </a:lnTo>
                  <a:lnTo>
                    <a:pt x="267" y="244"/>
                  </a:lnTo>
                  <a:lnTo>
                    <a:pt x="265" y="244"/>
                  </a:lnTo>
                  <a:lnTo>
                    <a:pt x="263" y="245"/>
                  </a:lnTo>
                  <a:lnTo>
                    <a:pt x="259" y="246"/>
                  </a:lnTo>
                  <a:lnTo>
                    <a:pt x="256" y="250"/>
                  </a:lnTo>
                  <a:lnTo>
                    <a:pt x="252" y="254"/>
                  </a:lnTo>
                  <a:lnTo>
                    <a:pt x="247" y="256"/>
                  </a:lnTo>
                  <a:lnTo>
                    <a:pt x="244" y="257"/>
                  </a:lnTo>
                  <a:lnTo>
                    <a:pt x="242" y="257"/>
                  </a:lnTo>
                  <a:lnTo>
                    <a:pt x="238" y="257"/>
                  </a:lnTo>
                  <a:lnTo>
                    <a:pt x="230" y="253"/>
                  </a:lnTo>
                  <a:lnTo>
                    <a:pt x="225" y="252"/>
                  </a:lnTo>
                  <a:lnTo>
                    <a:pt x="220" y="246"/>
                  </a:lnTo>
                  <a:lnTo>
                    <a:pt x="218" y="244"/>
                  </a:lnTo>
                  <a:lnTo>
                    <a:pt x="221" y="248"/>
                  </a:lnTo>
                  <a:lnTo>
                    <a:pt x="222" y="253"/>
                  </a:lnTo>
                  <a:lnTo>
                    <a:pt x="228" y="256"/>
                  </a:lnTo>
                  <a:lnTo>
                    <a:pt x="238" y="260"/>
                  </a:lnTo>
                  <a:lnTo>
                    <a:pt x="240" y="261"/>
                  </a:lnTo>
                  <a:lnTo>
                    <a:pt x="252" y="265"/>
                  </a:lnTo>
                  <a:lnTo>
                    <a:pt x="254" y="267"/>
                  </a:lnTo>
                  <a:lnTo>
                    <a:pt x="257" y="267"/>
                  </a:lnTo>
                  <a:lnTo>
                    <a:pt x="261" y="266"/>
                  </a:lnTo>
                  <a:lnTo>
                    <a:pt x="263" y="264"/>
                  </a:lnTo>
                  <a:lnTo>
                    <a:pt x="266" y="263"/>
                  </a:lnTo>
                  <a:lnTo>
                    <a:pt x="267" y="261"/>
                  </a:lnTo>
                  <a:lnTo>
                    <a:pt x="269" y="259"/>
                  </a:lnTo>
                  <a:lnTo>
                    <a:pt x="278" y="261"/>
                  </a:lnTo>
                  <a:lnTo>
                    <a:pt x="280" y="264"/>
                  </a:lnTo>
                  <a:lnTo>
                    <a:pt x="280" y="267"/>
                  </a:lnTo>
                  <a:lnTo>
                    <a:pt x="284" y="267"/>
                  </a:lnTo>
                  <a:lnTo>
                    <a:pt x="287" y="269"/>
                  </a:lnTo>
                  <a:lnTo>
                    <a:pt x="291" y="274"/>
                  </a:lnTo>
                  <a:lnTo>
                    <a:pt x="301" y="278"/>
                  </a:lnTo>
                  <a:lnTo>
                    <a:pt x="302" y="281"/>
                  </a:lnTo>
                  <a:lnTo>
                    <a:pt x="306" y="289"/>
                  </a:lnTo>
                  <a:lnTo>
                    <a:pt x="312" y="301"/>
                  </a:lnTo>
                  <a:lnTo>
                    <a:pt x="312" y="304"/>
                  </a:lnTo>
                  <a:lnTo>
                    <a:pt x="314" y="307"/>
                  </a:lnTo>
                  <a:lnTo>
                    <a:pt x="316" y="306"/>
                  </a:lnTo>
                  <a:lnTo>
                    <a:pt x="316" y="309"/>
                  </a:lnTo>
                  <a:lnTo>
                    <a:pt x="318" y="309"/>
                  </a:lnTo>
                  <a:lnTo>
                    <a:pt x="323" y="313"/>
                  </a:lnTo>
                  <a:lnTo>
                    <a:pt x="323" y="317"/>
                  </a:lnTo>
                  <a:lnTo>
                    <a:pt x="323" y="320"/>
                  </a:lnTo>
                  <a:lnTo>
                    <a:pt x="323" y="323"/>
                  </a:lnTo>
                  <a:lnTo>
                    <a:pt x="323" y="329"/>
                  </a:lnTo>
                  <a:lnTo>
                    <a:pt x="322" y="332"/>
                  </a:lnTo>
                  <a:lnTo>
                    <a:pt x="322" y="335"/>
                  </a:lnTo>
                  <a:lnTo>
                    <a:pt x="322" y="339"/>
                  </a:lnTo>
                  <a:lnTo>
                    <a:pt x="321" y="342"/>
                  </a:lnTo>
                  <a:lnTo>
                    <a:pt x="322" y="346"/>
                  </a:lnTo>
                  <a:lnTo>
                    <a:pt x="322" y="349"/>
                  </a:lnTo>
                  <a:lnTo>
                    <a:pt x="322" y="352"/>
                  </a:lnTo>
                  <a:lnTo>
                    <a:pt x="323" y="355"/>
                  </a:lnTo>
                  <a:lnTo>
                    <a:pt x="323" y="358"/>
                  </a:lnTo>
                  <a:lnTo>
                    <a:pt x="323" y="361"/>
                  </a:lnTo>
                  <a:lnTo>
                    <a:pt x="324" y="365"/>
                  </a:lnTo>
                  <a:lnTo>
                    <a:pt x="325" y="368"/>
                  </a:lnTo>
                  <a:lnTo>
                    <a:pt x="327" y="371"/>
                  </a:lnTo>
                  <a:lnTo>
                    <a:pt x="327" y="376"/>
                  </a:lnTo>
                  <a:lnTo>
                    <a:pt x="328" y="391"/>
                  </a:lnTo>
                  <a:lnTo>
                    <a:pt x="329" y="394"/>
                  </a:lnTo>
                  <a:lnTo>
                    <a:pt x="331" y="397"/>
                  </a:lnTo>
                  <a:lnTo>
                    <a:pt x="333" y="399"/>
                  </a:lnTo>
                  <a:lnTo>
                    <a:pt x="332" y="402"/>
                  </a:lnTo>
                  <a:lnTo>
                    <a:pt x="332" y="405"/>
                  </a:lnTo>
                  <a:lnTo>
                    <a:pt x="333" y="407"/>
                  </a:lnTo>
                  <a:lnTo>
                    <a:pt x="334" y="404"/>
                  </a:lnTo>
                  <a:lnTo>
                    <a:pt x="337" y="407"/>
                  </a:lnTo>
                  <a:lnTo>
                    <a:pt x="339" y="408"/>
                  </a:lnTo>
                  <a:lnTo>
                    <a:pt x="341" y="410"/>
                  </a:lnTo>
                  <a:lnTo>
                    <a:pt x="352" y="415"/>
                  </a:lnTo>
                  <a:lnTo>
                    <a:pt x="363" y="424"/>
                  </a:lnTo>
                  <a:lnTo>
                    <a:pt x="365" y="427"/>
                  </a:lnTo>
                  <a:lnTo>
                    <a:pt x="365" y="431"/>
                  </a:lnTo>
                  <a:lnTo>
                    <a:pt x="367" y="433"/>
                  </a:lnTo>
                  <a:lnTo>
                    <a:pt x="369" y="437"/>
                  </a:lnTo>
                  <a:lnTo>
                    <a:pt x="369" y="441"/>
                  </a:lnTo>
                  <a:lnTo>
                    <a:pt x="370" y="444"/>
                  </a:lnTo>
                  <a:lnTo>
                    <a:pt x="371" y="447"/>
                  </a:lnTo>
                  <a:lnTo>
                    <a:pt x="375" y="450"/>
                  </a:lnTo>
                  <a:lnTo>
                    <a:pt x="375" y="455"/>
                  </a:lnTo>
                  <a:lnTo>
                    <a:pt x="383" y="460"/>
                  </a:lnTo>
                  <a:lnTo>
                    <a:pt x="379" y="464"/>
                  </a:lnTo>
                  <a:lnTo>
                    <a:pt x="376" y="469"/>
                  </a:lnTo>
                  <a:lnTo>
                    <a:pt x="377" y="478"/>
                  </a:lnTo>
                  <a:lnTo>
                    <a:pt x="378" y="481"/>
                  </a:lnTo>
                  <a:lnTo>
                    <a:pt x="382" y="491"/>
                  </a:lnTo>
                  <a:lnTo>
                    <a:pt x="390" y="507"/>
                  </a:lnTo>
                  <a:lnTo>
                    <a:pt x="390" y="510"/>
                  </a:lnTo>
                  <a:lnTo>
                    <a:pt x="389" y="513"/>
                  </a:lnTo>
                  <a:lnTo>
                    <a:pt x="389" y="510"/>
                  </a:lnTo>
                  <a:lnTo>
                    <a:pt x="385" y="506"/>
                  </a:lnTo>
                  <a:lnTo>
                    <a:pt x="383" y="506"/>
                  </a:lnTo>
                  <a:lnTo>
                    <a:pt x="381" y="507"/>
                  </a:lnTo>
                  <a:lnTo>
                    <a:pt x="379" y="507"/>
                  </a:lnTo>
                  <a:lnTo>
                    <a:pt x="376" y="505"/>
                  </a:lnTo>
                  <a:lnTo>
                    <a:pt x="371" y="497"/>
                  </a:lnTo>
                  <a:lnTo>
                    <a:pt x="367" y="495"/>
                  </a:lnTo>
                  <a:lnTo>
                    <a:pt x="360" y="496"/>
                  </a:lnTo>
                  <a:lnTo>
                    <a:pt x="355" y="495"/>
                  </a:lnTo>
                  <a:lnTo>
                    <a:pt x="353" y="495"/>
                  </a:lnTo>
                  <a:lnTo>
                    <a:pt x="348" y="493"/>
                  </a:lnTo>
                  <a:lnTo>
                    <a:pt x="343" y="495"/>
                  </a:lnTo>
                  <a:lnTo>
                    <a:pt x="346" y="495"/>
                  </a:lnTo>
                  <a:lnTo>
                    <a:pt x="349" y="495"/>
                  </a:lnTo>
                  <a:lnTo>
                    <a:pt x="352" y="497"/>
                  </a:lnTo>
                  <a:lnTo>
                    <a:pt x="367" y="497"/>
                  </a:lnTo>
                  <a:lnTo>
                    <a:pt x="369" y="500"/>
                  </a:lnTo>
                  <a:lnTo>
                    <a:pt x="372" y="506"/>
                  </a:lnTo>
                  <a:lnTo>
                    <a:pt x="374" y="508"/>
                  </a:lnTo>
                  <a:lnTo>
                    <a:pt x="376" y="511"/>
                  </a:lnTo>
                  <a:lnTo>
                    <a:pt x="379" y="512"/>
                  </a:lnTo>
                  <a:lnTo>
                    <a:pt x="381" y="516"/>
                  </a:lnTo>
                  <a:lnTo>
                    <a:pt x="386" y="522"/>
                  </a:lnTo>
                  <a:lnTo>
                    <a:pt x="389" y="525"/>
                  </a:lnTo>
                  <a:lnTo>
                    <a:pt x="392" y="529"/>
                  </a:lnTo>
                  <a:lnTo>
                    <a:pt x="393" y="532"/>
                  </a:lnTo>
                  <a:lnTo>
                    <a:pt x="393" y="534"/>
                  </a:lnTo>
                  <a:lnTo>
                    <a:pt x="396" y="547"/>
                  </a:lnTo>
                  <a:lnTo>
                    <a:pt x="396" y="551"/>
                  </a:lnTo>
                  <a:lnTo>
                    <a:pt x="396" y="555"/>
                  </a:lnTo>
                  <a:lnTo>
                    <a:pt x="394" y="559"/>
                  </a:lnTo>
                  <a:lnTo>
                    <a:pt x="392" y="560"/>
                  </a:lnTo>
                  <a:lnTo>
                    <a:pt x="385" y="565"/>
                  </a:lnTo>
                  <a:lnTo>
                    <a:pt x="378" y="572"/>
                  </a:lnTo>
                  <a:lnTo>
                    <a:pt x="375" y="573"/>
                  </a:lnTo>
                  <a:lnTo>
                    <a:pt x="373" y="576"/>
                  </a:lnTo>
                  <a:lnTo>
                    <a:pt x="378" y="576"/>
                  </a:lnTo>
                  <a:lnTo>
                    <a:pt x="382" y="579"/>
                  </a:lnTo>
                  <a:lnTo>
                    <a:pt x="384" y="584"/>
                  </a:lnTo>
                  <a:lnTo>
                    <a:pt x="386" y="585"/>
                  </a:lnTo>
                  <a:lnTo>
                    <a:pt x="390" y="586"/>
                  </a:lnTo>
                  <a:lnTo>
                    <a:pt x="392" y="590"/>
                  </a:lnTo>
                  <a:lnTo>
                    <a:pt x="394" y="586"/>
                  </a:lnTo>
                  <a:lnTo>
                    <a:pt x="396" y="583"/>
                  </a:lnTo>
                  <a:lnTo>
                    <a:pt x="398" y="579"/>
                  </a:lnTo>
                  <a:lnTo>
                    <a:pt x="400" y="575"/>
                  </a:lnTo>
                  <a:lnTo>
                    <a:pt x="405" y="572"/>
                  </a:lnTo>
                  <a:lnTo>
                    <a:pt x="408" y="572"/>
                  </a:lnTo>
                  <a:lnTo>
                    <a:pt x="411" y="573"/>
                  </a:lnTo>
                  <a:lnTo>
                    <a:pt x="414" y="573"/>
                  </a:lnTo>
                  <a:lnTo>
                    <a:pt x="420" y="574"/>
                  </a:lnTo>
                  <a:lnTo>
                    <a:pt x="424" y="576"/>
                  </a:lnTo>
                  <a:lnTo>
                    <a:pt x="427" y="577"/>
                  </a:lnTo>
                  <a:lnTo>
                    <a:pt x="431" y="576"/>
                  </a:lnTo>
                  <a:lnTo>
                    <a:pt x="427" y="575"/>
                  </a:lnTo>
                  <a:lnTo>
                    <a:pt x="445" y="581"/>
                  </a:lnTo>
                  <a:lnTo>
                    <a:pt x="451" y="585"/>
                  </a:lnTo>
                  <a:lnTo>
                    <a:pt x="463" y="598"/>
                  </a:lnTo>
                  <a:lnTo>
                    <a:pt x="466" y="603"/>
                  </a:lnTo>
                  <a:lnTo>
                    <a:pt x="466" y="607"/>
                  </a:lnTo>
                  <a:lnTo>
                    <a:pt x="467" y="610"/>
                  </a:lnTo>
                  <a:lnTo>
                    <a:pt x="467" y="613"/>
                  </a:lnTo>
                  <a:lnTo>
                    <a:pt x="467" y="616"/>
                  </a:lnTo>
                  <a:lnTo>
                    <a:pt x="467" y="621"/>
                  </a:lnTo>
                  <a:lnTo>
                    <a:pt x="467" y="626"/>
                  </a:lnTo>
                  <a:lnTo>
                    <a:pt x="464" y="632"/>
                  </a:lnTo>
                  <a:lnTo>
                    <a:pt x="461" y="640"/>
                  </a:lnTo>
                  <a:lnTo>
                    <a:pt x="459" y="643"/>
                  </a:lnTo>
                  <a:lnTo>
                    <a:pt x="457" y="647"/>
                  </a:lnTo>
                  <a:lnTo>
                    <a:pt x="457" y="651"/>
                  </a:lnTo>
                  <a:lnTo>
                    <a:pt x="455" y="656"/>
                  </a:lnTo>
                  <a:lnTo>
                    <a:pt x="453" y="661"/>
                  </a:lnTo>
                  <a:lnTo>
                    <a:pt x="448" y="664"/>
                  </a:lnTo>
                  <a:lnTo>
                    <a:pt x="446" y="665"/>
                  </a:lnTo>
                  <a:lnTo>
                    <a:pt x="443" y="669"/>
                  </a:lnTo>
                  <a:lnTo>
                    <a:pt x="438" y="673"/>
                  </a:lnTo>
                  <a:lnTo>
                    <a:pt x="434" y="668"/>
                  </a:lnTo>
                  <a:lnTo>
                    <a:pt x="429" y="665"/>
                  </a:lnTo>
                  <a:lnTo>
                    <a:pt x="431" y="668"/>
                  </a:lnTo>
                  <a:lnTo>
                    <a:pt x="433" y="669"/>
                  </a:lnTo>
                  <a:lnTo>
                    <a:pt x="434" y="672"/>
                  </a:lnTo>
                  <a:lnTo>
                    <a:pt x="431" y="672"/>
                  </a:lnTo>
                  <a:lnTo>
                    <a:pt x="427" y="670"/>
                  </a:lnTo>
                  <a:lnTo>
                    <a:pt x="423" y="671"/>
                  </a:lnTo>
                  <a:lnTo>
                    <a:pt x="433" y="673"/>
                  </a:lnTo>
                  <a:lnTo>
                    <a:pt x="428" y="679"/>
                  </a:lnTo>
                  <a:lnTo>
                    <a:pt x="432" y="680"/>
                  </a:lnTo>
                  <a:lnTo>
                    <a:pt x="428" y="685"/>
                  </a:lnTo>
                  <a:lnTo>
                    <a:pt x="425" y="686"/>
                  </a:lnTo>
                  <a:lnTo>
                    <a:pt x="419" y="687"/>
                  </a:lnTo>
                  <a:lnTo>
                    <a:pt x="417" y="684"/>
                  </a:lnTo>
                  <a:lnTo>
                    <a:pt x="415" y="680"/>
                  </a:lnTo>
                  <a:lnTo>
                    <a:pt x="414" y="683"/>
                  </a:lnTo>
                  <a:lnTo>
                    <a:pt x="411" y="684"/>
                  </a:lnTo>
                  <a:lnTo>
                    <a:pt x="409" y="685"/>
                  </a:lnTo>
                  <a:lnTo>
                    <a:pt x="408" y="688"/>
                  </a:lnTo>
                  <a:lnTo>
                    <a:pt x="405" y="689"/>
                  </a:lnTo>
                  <a:lnTo>
                    <a:pt x="403" y="688"/>
                  </a:lnTo>
                  <a:lnTo>
                    <a:pt x="399" y="689"/>
                  </a:lnTo>
                  <a:lnTo>
                    <a:pt x="401" y="692"/>
                  </a:lnTo>
                  <a:lnTo>
                    <a:pt x="406" y="691"/>
                  </a:lnTo>
                  <a:lnTo>
                    <a:pt x="410" y="689"/>
                  </a:lnTo>
                  <a:lnTo>
                    <a:pt x="411" y="692"/>
                  </a:lnTo>
                  <a:lnTo>
                    <a:pt x="411" y="695"/>
                  </a:lnTo>
                  <a:lnTo>
                    <a:pt x="410" y="698"/>
                  </a:lnTo>
                  <a:lnTo>
                    <a:pt x="409" y="703"/>
                  </a:lnTo>
                  <a:lnTo>
                    <a:pt x="406" y="705"/>
                  </a:lnTo>
                  <a:lnTo>
                    <a:pt x="402" y="707"/>
                  </a:lnTo>
                  <a:lnTo>
                    <a:pt x="399" y="708"/>
                  </a:lnTo>
                  <a:lnTo>
                    <a:pt x="395" y="706"/>
                  </a:lnTo>
                  <a:lnTo>
                    <a:pt x="393" y="706"/>
                  </a:lnTo>
                  <a:lnTo>
                    <a:pt x="390" y="707"/>
                  </a:lnTo>
                  <a:lnTo>
                    <a:pt x="388" y="708"/>
                  </a:lnTo>
                  <a:lnTo>
                    <a:pt x="385" y="707"/>
                  </a:lnTo>
                  <a:lnTo>
                    <a:pt x="381" y="707"/>
                  </a:lnTo>
                  <a:lnTo>
                    <a:pt x="380" y="710"/>
                  </a:lnTo>
                  <a:lnTo>
                    <a:pt x="377" y="711"/>
                  </a:lnTo>
                  <a:lnTo>
                    <a:pt x="380" y="711"/>
                  </a:lnTo>
                  <a:lnTo>
                    <a:pt x="386" y="709"/>
                  </a:lnTo>
                  <a:lnTo>
                    <a:pt x="395" y="712"/>
                  </a:lnTo>
                  <a:lnTo>
                    <a:pt x="396" y="715"/>
                  </a:lnTo>
                  <a:lnTo>
                    <a:pt x="392" y="714"/>
                  </a:lnTo>
                  <a:lnTo>
                    <a:pt x="389" y="716"/>
                  </a:lnTo>
                  <a:lnTo>
                    <a:pt x="387" y="716"/>
                  </a:lnTo>
                  <a:lnTo>
                    <a:pt x="387" y="719"/>
                  </a:lnTo>
                  <a:lnTo>
                    <a:pt x="392" y="719"/>
                  </a:lnTo>
                  <a:lnTo>
                    <a:pt x="394" y="720"/>
                  </a:lnTo>
                  <a:lnTo>
                    <a:pt x="394" y="717"/>
                  </a:lnTo>
                  <a:lnTo>
                    <a:pt x="396" y="720"/>
                  </a:lnTo>
                  <a:lnTo>
                    <a:pt x="399" y="721"/>
                  </a:lnTo>
                  <a:lnTo>
                    <a:pt x="397" y="715"/>
                  </a:lnTo>
                  <a:lnTo>
                    <a:pt x="405" y="718"/>
                  </a:lnTo>
                  <a:lnTo>
                    <a:pt x="407" y="721"/>
                  </a:lnTo>
                  <a:lnTo>
                    <a:pt x="407" y="723"/>
                  </a:lnTo>
                  <a:lnTo>
                    <a:pt x="402" y="722"/>
                  </a:lnTo>
                  <a:lnTo>
                    <a:pt x="409" y="726"/>
                  </a:lnTo>
                  <a:lnTo>
                    <a:pt x="416" y="724"/>
                  </a:lnTo>
                  <a:lnTo>
                    <a:pt x="436" y="726"/>
                  </a:lnTo>
                  <a:lnTo>
                    <a:pt x="437" y="730"/>
                  </a:lnTo>
                  <a:lnTo>
                    <a:pt x="433" y="731"/>
                  </a:lnTo>
                  <a:lnTo>
                    <a:pt x="433" y="735"/>
                  </a:lnTo>
                  <a:lnTo>
                    <a:pt x="434" y="741"/>
                  </a:lnTo>
                  <a:lnTo>
                    <a:pt x="433" y="745"/>
                  </a:lnTo>
                  <a:lnTo>
                    <a:pt x="431" y="747"/>
                  </a:lnTo>
                  <a:lnTo>
                    <a:pt x="425" y="750"/>
                  </a:lnTo>
                  <a:lnTo>
                    <a:pt x="422" y="751"/>
                  </a:lnTo>
                  <a:lnTo>
                    <a:pt x="420" y="751"/>
                  </a:lnTo>
                  <a:lnTo>
                    <a:pt x="417" y="753"/>
                  </a:lnTo>
                  <a:lnTo>
                    <a:pt x="414" y="752"/>
                  </a:lnTo>
                  <a:lnTo>
                    <a:pt x="411" y="753"/>
                  </a:lnTo>
                  <a:lnTo>
                    <a:pt x="409" y="755"/>
                  </a:lnTo>
                  <a:lnTo>
                    <a:pt x="405" y="759"/>
                  </a:lnTo>
                  <a:lnTo>
                    <a:pt x="404" y="762"/>
                  </a:lnTo>
                  <a:lnTo>
                    <a:pt x="404" y="766"/>
                  </a:lnTo>
                  <a:lnTo>
                    <a:pt x="394" y="763"/>
                  </a:lnTo>
                  <a:lnTo>
                    <a:pt x="392" y="763"/>
                  </a:lnTo>
                  <a:lnTo>
                    <a:pt x="386" y="768"/>
                  </a:lnTo>
                  <a:lnTo>
                    <a:pt x="383" y="769"/>
                  </a:lnTo>
                  <a:lnTo>
                    <a:pt x="370" y="770"/>
                  </a:lnTo>
                  <a:lnTo>
                    <a:pt x="368" y="770"/>
                  </a:lnTo>
                  <a:lnTo>
                    <a:pt x="364" y="773"/>
                  </a:lnTo>
                  <a:lnTo>
                    <a:pt x="362" y="776"/>
                  </a:lnTo>
                  <a:lnTo>
                    <a:pt x="359" y="776"/>
                  </a:lnTo>
                  <a:lnTo>
                    <a:pt x="355" y="774"/>
                  </a:lnTo>
                  <a:lnTo>
                    <a:pt x="352" y="774"/>
                  </a:lnTo>
                  <a:lnTo>
                    <a:pt x="350" y="772"/>
                  </a:lnTo>
                  <a:lnTo>
                    <a:pt x="347" y="771"/>
                  </a:lnTo>
                  <a:lnTo>
                    <a:pt x="336" y="765"/>
                  </a:lnTo>
                  <a:lnTo>
                    <a:pt x="332" y="765"/>
                  </a:lnTo>
                  <a:lnTo>
                    <a:pt x="323" y="766"/>
                  </a:lnTo>
                  <a:lnTo>
                    <a:pt x="313" y="764"/>
                  </a:lnTo>
                  <a:lnTo>
                    <a:pt x="303" y="766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68"/>
                  </a:lnTo>
                  <a:lnTo>
                    <a:pt x="293" y="764"/>
                  </a:lnTo>
                  <a:lnTo>
                    <a:pt x="296" y="762"/>
                  </a:lnTo>
                  <a:lnTo>
                    <a:pt x="294" y="759"/>
                  </a:lnTo>
                  <a:lnTo>
                    <a:pt x="290" y="757"/>
                  </a:lnTo>
                  <a:lnTo>
                    <a:pt x="287" y="757"/>
                  </a:lnTo>
                  <a:lnTo>
                    <a:pt x="284" y="760"/>
                  </a:lnTo>
                  <a:lnTo>
                    <a:pt x="282" y="762"/>
                  </a:lnTo>
                  <a:lnTo>
                    <a:pt x="282" y="759"/>
                  </a:lnTo>
                  <a:lnTo>
                    <a:pt x="283" y="756"/>
                  </a:lnTo>
                  <a:lnTo>
                    <a:pt x="279" y="755"/>
                  </a:lnTo>
                  <a:lnTo>
                    <a:pt x="280" y="760"/>
                  </a:lnTo>
                  <a:lnTo>
                    <a:pt x="277" y="761"/>
                  </a:lnTo>
                  <a:lnTo>
                    <a:pt x="274" y="757"/>
                  </a:lnTo>
                  <a:lnTo>
                    <a:pt x="271" y="755"/>
                  </a:lnTo>
                  <a:lnTo>
                    <a:pt x="268" y="751"/>
                  </a:lnTo>
                  <a:lnTo>
                    <a:pt x="262" y="746"/>
                  </a:lnTo>
                  <a:lnTo>
                    <a:pt x="269" y="756"/>
                  </a:lnTo>
                  <a:lnTo>
                    <a:pt x="267" y="758"/>
                  </a:lnTo>
                  <a:lnTo>
                    <a:pt x="263" y="758"/>
                  </a:lnTo>
                  <a:lnTo>
                    <a:pt x="260" y="760"/>
                  </a:lnTo>
                  <a:lnTo>
                    <a:pt x="258" y="760"/>
                  </a:lnTo>
                  <a:lnTo>
                    <a:pt x="254" y="763"/>
                  </a:lnTo>
                  <a:lnTo>
                    <a:pt x="251" y="762"/>
                  </a:lnTo>
                  <a:lnTo>
                    <a:pt x="247" y="760"/>
                  </a:lnTo>
                  <a:lnTo>
                    <a:pt x="245" y="760"/>
                  </a:lnTo>
                  <a:lnTo>
                    <a:pt x="242" y="761"/>
                  </a:lnTo>
                  <a:lnTo>
                    <a:pt x="238" y="760"/>
                  </a:lnTo>
                  <a:lnTo>
                    <a:pt x="235" y="760"/>
                  </a:lnTo>
                  <a:lnTo>
                    <a:pt x="233" y="761"/>
                  </a:lnTo>
                  <a:lnTo>
                    <a:pt x="229" y="759"/>
                  </a:lnTo>
                  <a:lnTo>
                    <a:pt x="225" y="760"/>
                  </a:lnTo>
                  <a:lnTo>
                    <a:pt x="227" y="763"/>
                  </a:lnTo>
                  <a:lnTo>
                    <a:pt x="230" y="763"/>
                  </a:lnTo>
                  <a:lnTo>
                    <a:pt x="231" y="766"/>
                  </a:lnTo>
                  <a:lnTo>
                    <a:pt x="228" y="769"/>
                  </a:lnTo>
                  <a:lnTo>
                    <a:pt x="223" y="770"/>
                  </a:lnTo>
                  <a:lnTo>
                    <a:pt x="218" y="767"/>
                  </a:lnTo>
                  <a:lnTo>
                    <a:pt x="206" y="764"/>
                  </a:lnTo>
                  <a:lnTo>
                    <a:pt x="203" y="762"/>
                  </a:lnTo>
                  <a:lnTo>
                    <a:pt x="201" y="762"/>
                  </a:lnTo>
                  <a:lnTo>
                    <a:pt x="199" y="765"/>
                  </a:lnTo>
                  <a:lnTo>
                    <a:pt x="199" y="768"/>
                  </a:lnTo>
                  <a:lnTo>
                    <a:pt x="199" y="771"/>
                  </a:lnTo>
                  <a:lnTo>
                    <a:pt x="197" y="766"/>
                  </a:lnTo>
                  <a:lnTo>
                    <a:pt x="187" y="755"/>
                  </a:lnTo>
                  <a:lnTo>
                    <a:pt x="178" y="749"/>
                  </a:lnTo>
                  <a:lnTo>
                    <a:pt x="172" y="749"/>
                  </a:lnTo>
                  <a:lnTo>
                    <a:pt x="168" y="750"/>
                  </a:lnTo>
                  <a:lnTo>
                    <a:pt x="164" y="750"/>
                  </a:lnTo>
                  <a:lnTo>
                    <a:pt x="161" y="751"/>
                  </a:lnTo>
                  <a:lnTo>
                    <a:pt x="159" y="750"/>
                  </a:lnTo>
                  <a:lnTo>
                    <a:pt x="154" y="750"/>
                  </a:lnTo>
                  <a:lnTo>
                    <a:pt x="151" y="753"/>
                  </a:lnTo>
                  <a:lnTo>
                    <a:pt x="147" y="755"/>
                  </a:lnTo>
                  <a:lnTo>
                    <a:pt x="145" y="754"/>
                  </a:lnTo>
                  <a:lnTo>
                    <a:pt x="143" y="749"/>
                  </a:lnTo>
                  <a:lnTo>
                    <a:pt x="143" y="753"/>
                  </a:lnTo>
                  <a:lnTo>
                    <a:pt x="141" y="756"/>
                  </a:lnTo>
                  <a:lnTo>
                    <a:pt x="137" y="759"/>
                  </a:lnTo>
                  <a:lnTo>
                    <a:pt x="136" y="764"/>
                  </a:lnTo>
                  <a:lnTo>
                    <a:pt x="136" y="768"/>
                  </a:lnTo>
                  <a:lnTo>
                    <a:pt x="134" y="768"/>
                  </a:lnTo>
                  <a:lnTo>
                    <a:pt x="132" y="771"/>
                  </a:lnTo>
                  <a:lnTo>
                    <a:pt x="136" y="772"/>
                  </a:lnTo>
                  <a:lnTo>
                    <a:pt x="134" y="774"/>
                  </a:lnTo>
                  <a:lnTo>
                    <a:pt x="132" y="777"/>
                  </a:lnTo>
                  <a:lnTo>
                    <a:pt x="130" y="776"/>
                  </a:lnTo>
                  <a:lnTo>
                    <a:pt x="128" y="778"/>
                  </a:lnTo>
                  <a:lnTo>
                    <a:pt x="125" y="781"/>
                  </a:lnTo>
                  <a:lnTo>
                    <a:pt x="123" y="785"/>
                  </a:lnTo>
                  <a:lnTo>
                    <a:pt x="122" y="787"/>
                  </a:lnTo>
                  <a:lnTo>
                    <a:pt x="120" y="788"/>
                  </a:lnTo>
                  <a:lnTo>
                    <a:pt x="118" y="787"/>
                  </a:lnTo>
                  <a:lnTo>
                    <a:pt x="115" y="787"/>
                  </a:lnTo>
                  <a:lnTo>
                    <a:pt x="113" y="784"/>
                  </a:lnTo>
                  <a:lnTo>
                    <a:pt x="110" y="779"/>
                  </a:lnTo>
                  <a:lnTo>
                    <a:pt x="107" y="775"/>
                  </a:lnTo>
                  <a:lnTo>
                    <a:pt x="105" y="775"/>
                  </a:lnTo>
                  <a:lnTo>
                    <a:pt x="102" y="776"/>
                  </a:lnTo>
                  <a:lnTo>
                    <a:pt x="98" y="772"/>
                  </a:lnTo>
                  <a:lnTo>
                    <a:pt x="99" y="769"/>
                  </a:lnTo>
                  <a:lnTo>
                    <a:pt x="97" y="769"/>
                  </a:lnTo>
                  <a:lnTo>
                    <a:pt x="95" y="765"/>
                  </a:lnTo>
                  <a:lnTo>
                    <a:pt x="96" y="762"/>
                  </a:lnTo>
                  <a:lnTo>
                    <a:pt x="93" y="764"/>
                  </a:lnTo>
                  <a:lnTo>
                    <a:pt x="89" y="764"/>
                  </a:lnTo>
                  <a:lnTo>
                    <a:pt x="93" y="766"/>
                  </a:lnTo>
                  <a:lnTo>
                    <a:pt x="93" y="769"/>
                  </a:lnTo>
                  <a:lnTo>
                    <a:pt x="93" y="772"/>
                  </a:lnTo>
                  <a:lnTo>
                    <a:pt x="91" y="769"/>
                  </a:lnTo>
                  <a:lnTo>
                    <a:pt x="86" y="766"/>
                  </a:lnTo>
                  <a:lnTo>
                    <a:pt x="83" y="766"/>
                  </a:lnTo>
                  <a:lnTo>
                    <a:pt x="78" y="768"/>
                  </a:lnTo>
                  <a:lnTo>
                    <a:pt x="76" y="768"/>
                  </a:lnTo>
                  <a:lnTo>
                    <a:pt x="65" y="767"/>
                  </a:lnTo>
                  <a:lnTo>
                    <a:pt x="63" y="765"/>
                  </a:lnTo>
                  <a:lnTo>
                    <a:pt x="60" y="765"/>
                  </a:lnTo>
                  <a:lnTo>
                    <a:pt x="60" y="768"/>
                  </a:lnTo>
                  <a:lnTo>
                    <a:pt x="57" y="770"/>
                  </a:lnTo>
                  <a:lnTo>
                    <a:pt x="57" y="773"/>
                  </a:lnTo>
                  <a:lnTo>
                    <a:pt x="53" y="773"/>
                  </a:lnTo>
                  <a:lnTo>
                    <a:pt x="50" y="774"/>
                  </a:lnTo>
                  <a:lnTo>
                    <a:pt x="47" y="775"/>
                  </a:lnTo>
                  <a:lnTo>
                    <a:pt x="42" y="779"/>
                  </a:lnTo>
                  <a:lnTo>
                    <a:pt x="42" y="774"/>
                  </a:lnTo>
                  <a:lnTo>
                    <a:pt x="39" y="776"/>
                  </a:lnTo>
                  <a:lnTo>
                    <a:pt x="38" y="779"/>
                  </a:lnTo>
                  <a:lnTo>
                    <a:pt x="34" y="782"/>
                  </a:lnTo>
                  <a:lnTo>
                    <a:pt x="38" y="786"/>
                  </a:lnTo>
                  <a:lnTo>
                    <a:pt x="34" y="789"/>
                  </a:lnTo>
                  <a:lnTo>
                    <a:pt x="32" y="789"/>
                  </a:lnTo>
                  <a:lnTo>
                    <a:pt x="29" y="791"/>
                  </a:lnTo>
                  <a:lnTo>
                    <a:pt x="28" y="794"/>
                  </a:lnTo>
                  <a:lnTo>
                    <a:pt x="26" y="790"/>
                  </a:lnTo>
                  <a:lnTo>
                    <a:pt x="26" y="787"/>
                  </a:lnTo>
                  <a:lnTo>
                    <a:pt x="24" y="782"/>
                  </a:lnTo>
                  <a:lnTo>
                    <a:pt x="23" y="780"/>
                  </a:lnTo>
                  <a:lnTo>
                    <a:pt x="20" y="777"/>
                  </a:lnTo>
                  <a:lnTo>
                    <a:pt x="17" y="777"/>
                  </a:lnTo>
                  <a:lnTo>
                    <a:pt x="15" y="774"/>
                  </a:lnTo>
                  <a:lnTo>
                    <a:pt x="12" y="774"/>
                  </a:lnTo>
                  <a:lnTo>
                    <a:pt x="11" y="778"/>
                  </a:lnTo>
                  <a:lnTo>
                    <a:pt x="7" y="780"/>
                  </a:lnTo>
                  <a:lnTo>
                    <a:pt x="5" y="780"/>
                  </a:lnTo>
                  <a:lnTo>
                    <a:pt x="2" y="780"/>
                  </a:lnTo>
                  <a:lnTo>
                    <a:pt x="0" y="776"/>
                  </a:lnTo>
                  <a:lnTo>
                    <a:pt x="1" y="772"/>
                  </a:lnTo>
                  <a:lnTo>
                    <a:pt x="3" y="769"/>
                  </a:lnTo>
                  <a:lnTo>
                    <a:pt x="6" y="768"/>
                  </a:lnTo>
                  <a:lnTo>
                    <a:pt x="10" y="767"/>
                  </a:lnTo>
                  <a:lnTo>
                    <a:pt x="14" y="766"/>
                  </a:lnTo>
                  <a:lnTo>
                    <a:pt x="17" y="768"/>
                  </a:lnTo>
                  <a:lnTo>
                    <a:pt x="20" y="769"/>
                  </a:lnTo>
                  <a:lnTo>
                    <a:pt x="22" y="766"/>
                  </a:lnTo>
                  <a:lnTo>
                    <a:pt x="24" y="766"/>
                  </a:lnTo>
                  <a:lnTo>
                    <a:pt x="26" y="765"/>
                  </a:lnTo>
                  <a:lnTo>
                    <a:pt x="34" y="760"/>
                  </a:lnTo>
                  <a:lnTo>
                    <a:pt x="37" y="759"/>
                  </a:lnTo>
                  <a:lnTo>
                    <a:pt x="38" y="756"/>
                  </a:lnTo>
                  <a:lnTo>
                    <a:pt x="45" y="753"/>
                  </a:lnTo>
                  <a:lnTo>
                    <a:pt x="47" y="748"/>
                  </a:lnTo>
                  <a:lnTo>
                    <a:pt x="48" y="744"/>
                  </a:lnTo>
                  <a:lnTo>
                    <a:pt x="51" y="743"/>
                  </a:lnTo>
                  <a:lnTo>
                    <a:pt x="57" y="747"/>
                  </a:lnTo>
                  <a:lnTo>
                    <a:pt x="55" y="744"/>
                  </a:lnTo>
                  <a:lnTo>
                    <a:pt x="55" y="741"/>
                  </a:lnTo>
                  <a:lnTo>
                    <a:pt x="61" y="741"/>
                  </a:lnTo>
                  <a:lnTo>
                    <a:pt x="64" y="739"/>
                  </a:lnTo>
                  <a:lnTo>
                    <a:pt x="66" y="737"/>
                  </a:lnTo>
                  <a:lnTo>
                    <a:pt x="68" y="734"/>
                  </a:lnTo>
                  <a:lnTo>
                    <a:pt x="74" y="732"/>
                  </a:lnTo>
                  <a:lnTo>
                    <a:pt x="75" y="729"/>
                  </a:lnTo>
                  <a:lnTo>
                    <a:pt x="79" y="727"/>
                  </a:lnTo>
                  <a:lnTo>
                    <a:pt x="82" y="723"/>
                  </a:lnTo>
                  <a:lnTo>
                    <a:pt x="83" y="715"/>
                  </a:lnTo>
                  <a:lnTo>
                    <a:pt x="84" y="711"/>
                  </a:lnTo>
                  <a:lnTo>
                    <a:pt x="86" y="709"/>
                  </a:lnTo>
                  <a:lnTo>
                    <a:pt x="86" y="705"/>
                  </a:lnTo>
                  <a:lnTo>
                    <a:pt x="92" y="706"/>
                  </a:lnTo>
                  <a:lnTo>
                    <a:pt x="97" y="709"/>
                  </a:lnTo>
                  <a:lnTo>
                    <a:pt x="104" y="704"/>
                  </a:lnTo>
                  <a:lnTo>
                    <a:pt x="106" y="702"/>
                  </a:lnTo>
                  <a:lnTo>
                    <a:pt x="105" y="699"/>
                  </a:lnTo>
                  <a:lnTo>
                    <a:pt x="104" y="695"/>
                  </a:lnTo>
                  <a:lnTo>
                    <a:pt x="107" y="696"/>
                  </a:lnTo>
                  <a:lnTo>
                    <a:pt x="107" y="693"/>
                  </a:lnTo>
                  <a:lnTo>
                    <a:pt x="111" y="691"/>
                  </a:lnTo>
                  <a:lnTo>
                    <a:pt x="122" y="692"/>
                  </a:lnTo>
                  <a:lnTo>
                    <a:pt x="124" y="692"/>
                  </a:lnTo>
                  <a:lnTo>
                    <a:pt x="129" y="693"/>
                  </a:lnTo>
                  <a:lnTo>
                    <a:pt x="133" y="692"/>
                  </a:lnTo>
                  <a:lnTo>
                    <a:pt x="142" y="695"/>
                  </a:lnTo>
                  <a:lnTo>
                    <a:pt x="146" y="696"/>
                  </a:lnTo>
                  <a:lnTo>
                    <a:pt x="153" y="699"/>
                  </a:lnTo>
                  <a:lnTo>
                    <a:pt x="155" y="702"/>
                  </a:lnTo>
                  <a:lnTo>
                    <a:pt x="162" y="703"/>
                  </a:lnTo>
                  <a:lnTo>
                    <a:pt x="166" y="702"/>
                  </a:lnTo>
                  <a:lnTo>
                    <a:pt x="172" y="703"/>
                  </a:lnTo>
                  <a:lnTo>
                    <a:pt x="174" y="703"/>
                  </a:lnTo>
                  <a:lnTo>
                    <a:pt x="178" y="700"/>
                  </a:lnTo>
                  <a:lnTo>
                    <a:pt x="179" y="696"/>
                  </a:lnTo>
                  <a:lnTo>
                    <a:pt x="178" y="693"/>
                  </a:lnTo>
                  <a:lnTo>
                    <a:pt x="181" y="691"/>
                  </a:lnTo>
                  <a:lnTo>
                    <a:pt x="182" y="688"/>
                  </a:lnTo>
                  <a:lnTo>
                    <a:pt x="185" y="688"/>
                  </a:lnTo>
                  <a:lnTo>
                    <a:pt x="188" y="686"/>
                  </a:lnTo>
                  <a:lnTo>
                    <a:pt x="192" y="682"/>
                  </a:lnTo>
                  <a:lnTo>
                    <a:pt x="196" y="680"/>
                  </a:lnTo>
                  <a:lnTo>
                    <a:pt x="198" y="680"/>
                  </a:lnTo>
                  <a:lnTo>
                    <a:pt x="206" y="671"/>
                  </a:lnTo>
                  <a:lnTo>
                    <a:pt x="208" y="669"/>
                  </a:lnTo>
                  <a:lnTo>
                    <a:pt x="215" y="664"/>
                  </a:lnTo>
                  <a:lnTo>
                    <a:pt x="217" y="662"/>
                  </a:lnTo>
                  <a:lnTo>
                    <a:pt x="221" y="661"/>
                  </a:lnTo>
                  <a:lnTo>
                    <a:pt x="222" y="659"/>
                  </a:lnTo>
                  <a:lnTo>
                    <a:pt x="220" y="660"/>
                  </a:lnTo>
                  <a:lnTo>
                    <a:pt x="218" y="660"/>
                  </a:lnTo>
                  <a:lnTo>
                    <a:pt x="215" y="662"/>
                  </a:lnTo>
                  <a:lnTo>
                    <a:pt x="209" y="665"/>
                  </a:lnTo>
                  <a:lnTo>
                    <a:pt x="203" y="670"/>
                  </a:lnTo>
                  <a:lnTo>
                    <a:pt x="200" y="672"/>
                  </a:lnTo>
                  <a:lnTo>
                    <a:pt x="197" y="672"/>
                  </a:lnTo>
                  <a:lnTo>
                    <a:pt x="194" y="674"/>
                  </a:lnTo>
                  <a:lnTo>
                    <a:pt x="191" y="675"/>
                  </a:lnTo>
                  <a:lnTo>
                    <a:pt x="186" y="674"/>
                  </a:lnTo>
                  <a:lnTo>
                    <a:pt x="178" y="676"/>
                  </a:lnTo>
                  <a:lnTo>
                    <a:pt x="175" y="678"/>
                  </a:lnTo>
                  <a:lnTo>
                    <a:pt x="172" y="680"/>
                  </a:lnTo>
                  <a:lnTo>
                    <a:pt x="171" y="684"/>
                  </a:lnTo>
                  <a:lnTo>
                    <a:pt x="169" y="684"/>
                  </a:lnTo>
                  <a:lnTo>
                    <a:pt x="164" y="685"/>
                  </a:lnTo>
                  <a:lnTo>
                    <a:pt x="150" y="681"/>
                  </a:lnTo>
                  <a:lnTo>
                    <a:pt x="147" y="676"/>
                  </a:lnTo>
                  <a:lnTo>
                    <a:pt x="145" y="673"/>
                  </a:lnTo>
                  <a:lnTo>
                    <a:pt x="141" y="672"/>
                  </a:lnTo>
                  <a:lnTo>
                    <a:pt x="139" y="669"/>
                  </a:lnTo>
                  <a:lnTo>
                    <a:pt x="139" y="665"/>
                  </a:lnTo>
                  <a:lnTo>
                    <a:pt x="139" y="662"/>
                  </a:lnTo>
                  <a:lnTo>
                    <a:pt x="136" y="658"/>
                  </a:lnTo>
                  <a:lnTo>
                    <a:pt x="129" y="656"/>
                  </a:lnTo>
                  <a:lnTo>
                    <a:pt x="127" y="658"/>
                  </a:lnTo>
                  <a:lnTo>
                    <a:pt x="127" y="660"/>
                  </a:lnTo>
                  <a:lnTo>
                    <a:pt x="125" y="661"/>
                  </a:lnTo>
                  <a:lnTo>
                    <a:pt x="122" y="661"/>
                  </a:lnTo>
                  <a:lnTo>
                    <a:pt x="120" y="660"/>
                  </a:lnTo>
                  <a:lnTo>
                    <a:pt x="117" y="661"/>
                  </a:lnTo>
                  <a:lnTo>
                    <a:pt x="115" y="660"/>
                  </a:lnTo>
                  <a:lnTo>
                    <a:pt x="111" y="659"/>
                  </a:lnTo>
                  <a:lnTo>
                    <a:pt x="111" y="655"/>
                  </a:lnTo>
                  <a:lnTo>
                    <a:pt x="111" y="652"/>
                  </a:lnTo>
                  <a:lnTo>
                    <a:pt x="113" y="651"/>
                  </a:lnTo>
                  <a:lnTo>
                    <a:pt x="117" y="652"/>
                  </a:lnTo>
                  <a:lnTo>
                    <a:pt x="120" y="652"/>
                  </a:lnTo>
                  <a:lnTo>
                    <a:pt x="122" y="652"/>
                  </a:lnTo>
                  <a:lnTo>
                    <a:pt x="124" y="650"/>
                  </a:lnTo>
                  <a:lnTo>
                    <a:pt x="122" y="650"/>
                  </a:lnTo>
                  <a:lnTo>
                    <a:pt x="120" y="649"/>
                  </a:lnTo>
                  <a:lnTo>
                    <a:pt x="117" y="647"/>
                  </a:lnTo>
                  <a:lnTo>
                    <a:pt x="112" y="647"/>
                  </a:lnTo>
                  <a:lnTo>
                    <a:pt x="109" y="645"/>
                  </a:lnTo>
                  <a:lnTo>
                    <a:pt x="108" y="641"/>
                  </a:lnTo>
                  <a:lnTo>
                    <a:pt x="110" y="642"/>
                  </a:lnTo>
                  <a:lnTo>
                    <a:pt x="109" y="639"/>
                  </a:lnTo>
                  <a:lnTo>
                    <a:pt x="110" y="635"/>
                  </a:lnTo>
                  <a:lnTo>
                    <a:pt x="107" y="637"/>
                  </a:lnTo>
                  <a:lnTo>
                    <a:pt x="103" y="639"/>
                  </a:lnTo>
                  <a:lnTo>
                    <a:pt x="101" y="639"/>
                  </a:lnTo>
                  <a:lnTo>
                    <a:pt x="97" y="637"/>
                  </a:lnTo>
                  <a:lnTo>
                    <a:pt x="93" y="637"/>
                  </a:lnTo>
                  <a:lnTo>
                    <a:pt x="90" y="641"/>
                  </a:lnTo>
                  <a:lnTo>
                    <a:pt x="88" y="644"/>
                  </a:lnTo>
                  <a:lnTo>
                    <a:pt x="85" y="644"/>
                  </a:lnTo>
                  <a:lnTo>
                    <a:pt x="80" y="643"/>
                  </a:lnTo>
                  <a:lnTo>
                    <a:pt x="78" y="644"/>
                  </a:lnTo>
                  <a:lnTo>
                    <a:pt x="75" y="645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5" y="638"/>
                  </a:lnTo>
                  <a:lnTo>
                    <a:pt x="70" y="638"/>
                  </a:lnTo>
                  <a:lnTo>
                    <a:pt x="73" y="638"/>
                  </a:lnTo>
                  <a:lnTo>
                    <a:pt x="76" y="637"/>
                  </a:lnTo>
                  <a:lnTo>
                    <a:pt x="79" y="637"/>
                  </a:lnTo>
                  <a:lnTo>
                    <a:pt x="82" y="637"/>
                  </a:lnTo>
                  <a:lnTo>
                    <a:pt x="81" y="632"/>
                  </a:lnTo>
                  <a:lnTo>
                    <a:pt x="84" y="630"/>
                  </a:lnTo>
                  <a:lnTo>
                    <a:pt x="82" y="630"/>
                  </a:lnTo>
                  <a:lnTo>
                    <a:pt x="78" y="630"/>
                  </a:lnTo>
                  <a:lnTo>
                    <a:pt x="79" y="633"/>
                  </a:lnTo>
                  <a:lnTo>
                    <a:pt x="78" y="636"/>
                  </a:lnTo>
                  <a:lnTo>
                    <a:pt x="73" y="636"/>
                  </a:lnTo>
                  <a:lnTo>
                    <a:pt x="64" y="633"/>
                  </a:lnTo>
                  <a:lnTo>
                    <a:pt x="62" y="635"/>
                  </a:lnTo>
                  <a:lnTo>
                    <a:pt x="59" y="631"/>
                  </a:lnTo>
                  <a:lnTo>
                    <a:pt x="62" y="629"/>
                  </a:lnTo>
                  <a:lnTo>
                    <a:pt x="65" y="629"/>
                  </a:lnTo>
                  <a:lnTo>
                    <a:pt x="68" y="627"/>
                  </a:lnTo>
                  <a:lnTo>
                    <a:pt x="69" y="623"/>
                  </a:lnTo>
                  <a:lnTo>
                    <a:pt x="68" y="620"/>
                  </a:lnTo>
                  <a:lnTo>
                    <a:pt x="63" y="619"/>
                  </a:lnTo>
                  <a:lnTo>
                    <a:pt x="58" y="618"/>
                  </a:lnTo>
                  <a:lnTo>
                    <a:pt x="59" y="615"/>
                  </a:lnTo>
                  <a:lnTo>
                    <a:pt x="62" y="614"/>
                  </a:lnTo>
                  <a:lnTo>
                    <a:pt x="65" y="612"/>
                  </a:lnTo>
                  <a:lnTo>
                    <a:pt x="68" y="612"/>
                  </a:lnTo>
                  <a:lnTo>
                    <a:pt x="71" y="611"/>
                  </a:lnTo>
                  <a:lnTo>
                    <a:pt x="74" y="608"/>
                  </a:lnTo>
                  <a:lnTo>
                    <a:pt x="77" y="606"/>
                  </a:lnTo>
                  <a:lnTo>
                    <a:pt x="81" y="609"/>
                  </a:lnTo>
                  <a:lnTo>
                    <a:pt x="83" y="609"/>
                  </a:lnTo>
                  <a:lnTo>
                    <a:pt x="86" y="609"/>
                  </a:lnTo>
                  <a:lnTo>
                    <a:pt x="88" y="607"/>
                  </a:lnTo>
                  <a:lnTo>
                    <a:pt x="91" y="606"/>
                  </a:lnTo>
                  <a:lnTo>
                    <a:pt x="95" y="603"/>
                  </a:lnTo>
                  <a:lnTo>
                    <a:pt x="98" y="604"/>
                  </a:lnTo>
                  <a:lnTo>
                    <a:pt x="99" y="601"/>
                  </a:lnTo>
                  <a:lnTo>
                    <a:pt x="101" y="601"/>
                  </a:lnTo>
                  <a:lnTo>
                    <a:pt x="108" y="602"/>
                  </a:lnTo>
                  <a:lnTo>
                    <a:pt x="111" y="601"/>
                  </a:lnTo>
                  <a:lnTo>
                    <a:pt x="114" y="599"/>
                  </a:lnTo>
                  <a:lnTo>
                    <a:pt x="117" y="597"/>
                  </a:lnTo>
                  <a:lnTo>
                    <a:pt x="128" y="593"/>
                  </a:lnTo>
                  <a:lnTo>
                    <a:pt x="132" y="589"/>
                  </a:lnTo>
                  <a:lnTo>
                    <a:pt x="134" y="585"/>
                  </a:lnTo>
                  <a:lnTo>
                    <a:pt x="137" y="580"/>
                  </a:lnTo>
                  <a:lnTo>
                    <a:pt x="138" y="576"/>
                  </a:lnTo>
                  <a:lnTo>
                    <a:pt x="139" y="573"/>
                  </a:lnTo>
                  <a:lnTo>
                    <a:pt x="143" y="572"/>
                  </a:lnTo>
                  <a:lnTo>
                    <a:pt x="147" y="570"/>
                  </a:lnTo>
                  <a:lnTo>
                    <a:pt x="143" y="570"/>
                  </a:lnTo>
                  <a:lnTo>
                    <a:pt x="141" y="569"/>
                  </a:lnTo>
                  <a:lnTo>
                    <a:pt x="138" y="565"/>
                  </a:lnTo>
                  <a:lnTo>
                    <a:pt x="138" y="561"/>
                  </a:lnTo>
                  <a:lnTo>
                    <a:pt x="142" y="558"/>
                  </a:lnTo>
                  <a:lnTo>
                    <a:pt x="144" y="555"/>
                  </a:lnTo>
                  <a:lnTo>
                    <a:pt x="148" y="554"/>
                  </a:lnTo>
                  <a:lnTo>
                    <a:pt x="145" y="554"/>
                  </a:lnTo>
                  <a:lnTo>
                    <a:pt x="142" y="548"/>
                  </a:lnTo>
                  <a:lnTo>
                    <a:pt x="141" y="544"/>
                  </a:lnTo>
                  <a:lnTo>
                    <a:pt x="143" y="541"/>
                  </a:lnTo>
                  <a:lnTo>
                    <a:pt x="143" y="538"/>
                  </a:lnTo>
                  <a:lnTo>
                    <a:pt x="148" y="535"/>
                  </a:lnTo>
                  <a:lnTo>
                    <a:pt x="143" y="535"/>
                  </a:lnTo>
                  <a:lnTo>
                    <a:pt x="138" y="534"/>
                  </a:lnTo>
                  <a:lnTo>
                    <a:pt x="133" y="534"/>
                  </a:lnTo>
                  <a:lnTo>
                    <a:pt x="131" y="535"/>
                  </a:lnTo>
                  <a:lnTo>
                    <a:pt x="127" y="534"/>
                  </a:lnTo>
                  <a:lnTo>
                    <a:pt x="125" y="535"/>
                  </a:lnTo>
                  <a:lnTo>
                    <a:pt x="123" y="538"/>
                  </a:lnTo>
                  <a:lnTo>
                    <a:pt x="121" y="540"/>
                  </a:lnTo>
                  <a:lnTo>
                    <a:pt x="118" y="541"/>
                  </a:lnTo>
                  <a:lnTo>
                    <a:pt x="114" y="540"/>
                  </a:lnTo>
                  <a:lnTo>
                    <a:pt x="110" y="539"/>
                  </a:lnTo>
                  <a:lnTo>
                    <a:pt x="107" y="540"/>
                  </a:lnTo>
                  <a:lnTo>
                    <a:pt x="107" y="537"/>
                  </a:lnTo>
                  <a:lnTo>
                    <a:pt x="118" y="529"/>
                  </a:lnTo>
                  <a:lnTo>
                    <a:pt x="121" y="529"/>
                  </a:lnTo>
                  <a:lnTo>
                    <a:pt x="127" y="526"/>
                  </a:lnTo>
                  <a:lnTo>
                    <a:pt x="133" y="522"/>
                  </a:lnTo>
                  <a:lnTo>
                    <a:pt x="134" y="518"/>
                  </a:lnTo>
                  <a:lnTo>
                    <a:pt x="135" y="515"/>
                  </a:lnTo>
                  <a:lnTo>
                    <a:pt x="137" y="514"/>
                  </a:lnTo>
                  <a:lnTo>
                    <a:pt x="141" y="511"/>
                  </a:lnTo>
                  <a:lnTo>
                    <a:pt x="144" y="510"/>
                  </a:lnTo>
                  <a:lnTo>
                    <a:pt x="147" y="506"/>
                  </a:lnTo>
                  <a:lnTo>
                    <a:pt x="150" y="505"/>
                  </a:lnTo>
                  <a:lnTo>
                    <a:pt x="152" y="506"/>
                  </a:lnTo>
                  <a:lnTo>
                    <a:pt x="155" y="506"/>
                  </a:lnTo>
                  <a:lnTo>
                    <a:pt x="159" y="504"/>
                  </a:lnTo>
                  <a:lnTo>
                    <a:pt x="165" y="503"/>
                  </a:lnTo>
                  <a:lnTo>
                    <a:pt x="165" y="500"/>
                  </a:lnTo>
                  <a:lnTo>
                    <a:pt x="168" y="500"/>
                  </a:lnTo>
                  <a:lnTo>
                    <a:pt x="171" y="501"/>
                  </a:lnTo>
                  <a:lnTo>
                    <a:pt x="172" y="504"/>
                  </a:lnTo>
                  <a:lnTo>
                    <a:pt x="179" y="506"/>
                  </a:lnTo>
                  <a:lnTo>
                    <a:pt x="181" y="506"/>
                  </a:lnTo>
                  <a:lnTo>
                    <a:pt x="193" y="503"/>
                  </a:lnTo>
                  <a:lnTo>
                    <a:pt x="195" y="503"/>
                  </a:lnTo>
                  <a:lnTo>
                    <a:pt x="199" y="507"/>
                  </a:lnTo>
                  <a:lnTo>
                    <a:pt x="205" y="513"/>
                  </a:lnTo>
                  <a:lnTo>
                    <a:pt x="206" y="516"/>
                  </a:lnTo>
                  <a:lnTo>
                    <a:pt x="207" y="512"/>
                  </a:lnTo>
                  <a:lnTo>
                    <a:pt x="205" y="506"/>
                  </a:lnTo>
                  <a:lnTo>
                    <a:pt x="204" y="504"/>
                  </a:lnTo>
                  <a:lnTo>
                    <a:pt x="203" y="501"/>
                  </a:lnTo>
                  <a:lnTo>
                    <a:pt x="208" y="500"/>
                  </a:lnTo>
                  <a:lnTo>
                    <a:pt x="211" y="498"/>
                  </a:lnTo>
                  <a:lnTo>
                    <a:pt x="214" y="500"/>
                  </a:lnTo>
                  <a:lnTo>
                    <a:pt x="216" y="509"/>
                  </a:lnTo>
                  <a:lnTo>
                    <a:pt x="218" y="512"/>
                  </a:lnTo>
                  <a:lnTo>
                    <a:pt x="221" y="513"/>
                  </a:lnTo>
                  <a:lnTo>
                    <a:pt x="223" y="513"/>
                  </a:lnTo>
                  <a:lnTo>
                    <a:pt x="227" y="510"/>
                  </a:lnTo>
                  <a:lnTo>
                    <a:pt x="229" y="510"/>
                  </a:lnTo>
                  <a:lnTo>
                    <a:pt x="226" y="509"/>
                  </a:lnTo>
                  <a:lnTo>
                    <a:pt x="222" y="510"/>
                  </a:lnTo>
                  <a:lnTo>
                    <a:pt x="220" y="509"/>
                  </a:lnTo>
                  <a:lnTo>
                    <a:pt x="216" y="503"/>
                  </a:lnTo>
                  <a:lnTo>
                    <a:pt x="211" y="488"/>
                  </a:lnTo>
                  <a:lnTo>
                    <a:pt x="213" y="484"/>
                  </a:lnTo>
                  <a:lnTo>
                    <a:pt x="218" y="479"/>
                  </a:lnTo>
                  <a:lnTo>
                    <a:pt x="221" y="475"/>
                  </a:lnTo>
                  <a:lnTo>
                    <a:pt x="225" y="473"/>
                  </a:lnTo>
                  <a:lnTo>
                    <a:pt x="221" y="471"/>
                  </a:lnTo>
                  <a:lnTo>
                    <a:pt x="218" y="465"/>
                  </a:lnTo>
                  <a:lnTo>
                    <a:pt x="220" y="458"/>
                  </a:lnTo>
                  <a:lnTo>
                    <a:pt x="221" y="454"/>
                  </a:lnTo>
                  <a:lnTo>
                    <a:pt x="228" y="451"/>
                  </a:lnTo>
                  <a:lnTo>
                    <a:pt x="231" y="450"/>
                  </a:lnTo>
                  <a:lnTo>
                    <a:pt x="234" y="447"/>
                  </a:lnTo>
                  <a:lnTo>
                    <a:pt x="230" y="447"/>
                  </a:lnTo>
                  <a:lnTo>
                    <a:pt x="230" y="444"/>
                  </a:lnTo>
                  <a:lnTo>
                    <a:pt x="233" y="441"/>
                  </a:lnTo>
                  <a:lnTo>
                    <a:pt x="235" y="440"/>
                  </a:lnTo>
                  <a:lnTo>
                    <a:pt x="238" y="437"/>
                  </a:lnTo>
                  <a:lnTo>
                    <a:pt x="236" y="431"/>
                  </a:lnTo>
                  <a:lnTo>
                    <a:pt x="238" y="429"/>
                  </a:lnTo>
                  <a:lnTo>
                    <a:pt x="240" y="426"/>
                  </a:lnTo>
                  <a:lnTo>
                    <a:pt x="236" y="429"/>
                  </a:lnTo>
                  <a:lnTo>
                    <a:pt x="232" y="432"/>
                  </a:lnTo>
                  <a:lnTo>
                    <a:pt x="228" y="433"/>
                  </a:lnTo>
                  <a:lnTo>
                    <a:pt x="227" y="429"/>
                  </a:lnTo>
                  <a:lnTo>
                    <a:pt x="227" y="426"/>
                  </a:lnTo>
                  <a:lnTo>
                    <a:pt x="225" y="429"/>
                  </a:lnTo>
                  <a:lnTo>
                    <a:pt x="222" y="433"/>
                  </a:lnTo>
                  <a:lnTo>
                    <a:pt x="220" y="435"/>
                  </a:lnTo>
                  <a:lnTo>
                    <a:pt x="218" y="438"/>
                  </a:lnTo>
                  <a:lnTo>
                    <a:pt x="215" y="435"/>
                  </a:lnTo>
                  <a:lnTo>
                    <a:pt x="215" y="431"/>
                  </a:lnTo>
                  <a:lnTo>
                    <a:pt x="214" y="428"/>
                  </a:lnTo>
                  <a:lnTo>
                    <a:pt x="217" y="425"/>
                  </a:lnTo>
                  <a:lnTo>
                    <a:pt x="218" y="422"/>
                  </a:lnTo>
                  <a:lnTo>
                    <a:pt x="216" y="426"/>
                  </a:lnTo>
                  <a:lnTo>
                    <a:pt x="211" y="426"/>
                  </a:lnTo>
                  <a:lnTo>
                    <a:pt x="208" y="421"/>
                  </a:lnTo>
                  <a:lnTo>
                    <a:pt x="207" y="417"/>
                  </a:lnTo>
                  <a:lnTo>
                    <a:pt x="207" y="414"/>
                  </a:lnTo>
                  <a:lnTo>
                    <a:pt x="208" y="411"/>
                  </a:lnTo>
                  <a:lnTo>
                    <a:pt x="205" y="406"/>
                  </a:lnTo>
                  <a:lnTo>
                    <a:pt x="201" y="397"/>
                  </a:lnTo>
                  <a:lnTo>
                    <a:pt x="199" y="394"/>
                  </a:lnTo>
                  <a:lnTo>
                    <a:pt x="202" y="389"/>
                  </a:lnTo>
                  <a:lnTo>
                    <a:pt x="205" y="382"/>
                  </a:lnTo>
                  <a:lnTo>
                    <a:pt x="207" y="378"/>
                  </a:lnTo>
                  <a:lnTo>
                    <a:pt x="209" y="375"/>
                  </a:lnTo>
                  <a:lnTo>
                    <a:pt x="211" y="374"/>
                  </a:lnTo>
                  <a:lnTo>
                    <a:pt x="215" y="370"/>
                  </a:lnTo>
                  <a:lnTo>
                    <a:pt x="218" y="364"/>
                  </a:lnTo>
                  <a:lnTo>
                    <a:pt x="221" y="360"/>
                  </a:lnTo>
                  <a:lnTo>
                    <a:pt x="226" y="361"/>
                  </a:lnTo>
                  <a:lnTo>
                    <a:pt x="224" y="359"/>
                  </a:lnTo>
                  <a:lnTo>
                    <a:pt x="226" y="357"/>
                  </a:lnTo>
                  <a:lnTo>
                    <a:pt x="230" y="357"/>
                  </a:lnTo>
                  <a:lnTo>
                    <a:pt x="233" y="359"/>
                  </a:lnTo>
                  <a:lnTo>
                    <a:pt x="238" y="359"/>
                  </a:lnTo>
                  <a:lnTo>
                    <a:pt x="236" y="358"/>
                  </a:lnTo>
                  <a:lnTo>
                    <a:pt x="239" y="357"/>
                  </a:lnTo>
                  <a:lnTo>
                    <a:pt x="234" y="356"/>
                  </a:lnTo>
                  <a:lnTo>
                    <a:pt x="218" y="352"/>
                  </a:lnTo>
                  <a:lnTo>
                    <a:pt x="215" y="350"/>
                  </a:lnTo>
                  <a:lnTo>
                    <a:pt x="213" y="351"/>
                  </a:lnTo>
                  <a:lnTo>
                    <a:pt x="210" y="352"/>
                  </a:lnTo>
                  <a:lnTo>
                    <a:pt x="210" y="355"/>
                  </a:lnTo>
                  <a:lnTo>
                    <a:pt x="209" y="358"/>
                  </a:lnTo>
                  <a:lnTo>
                    <a:pt x="202" y="358"/>
                  </a:lnTo>
                  <a:lnTo>
                    <a:pt x="200" y="360"/>
                  </a:lnTo>
                  <a:lnTo>
                    <a:pt x="196" y="359"/>
                  </a:lnTo>
                  <a:lnTo>
                    <a:pt x="193" y="360"/>
                  </a:lnTo>
                  <a:lnTo>
                    <a:pt x="191" y="363"/>
                  </a:lnTo>
                  <a:lnTo>
                    <a:pt x="186" y="366"/>
                  </a:lnTo>
                  <a:lnTo>
                    <a:pt x="184" y="366"/>
                  </a:lnTo>
                  <a:lnTo>
                    <a:pt x="183" y="361"/>
                  </a:lnTo>
                  <a:lnTo>
                    <a:pt x="180" y="361"/>
                  </a:lnTo>
                  <a:lnTo>
                    <a:pt x="180" y="364"/>
                  </a:lnTo>
                  <a:lnTo>
                    <a:pt x="176" y="362"/>
                  </a:lnTo>
                  <a:lnTo>
                    <a:pt x="174" y="358"/>
                  </a:lnTo>
                  <a:lnTo>
                    <a:pt x="176" y="355"/>
                  </a:lnTo>
                  <a:lnTo>
                    <a:pt x="173" y="357"/>
                  </a:lnTo>
                  <a:lnTo>
                    <a:pt x="168" y="354"/>
                  </a:lnTo>
                  <a:lnTo>
                    <a:pt x="167" y="350"/>
                  </a:lnTo>
                  <a:lnTo>
                    <a:pt x="164" y="354"/>
                  </a:lnTo>
                  <a:lnTo>
                    <a:pt x="166" y="357"/>
                  </a:lnTo>
                  <a:lnTo>
                    <a:pt x="166" y="361"/>
                  </a:lnTo>
                  <a:lnTo>
                    <a:pt x="165" y="364"/>
                  </a:lnTo>
                  <a:lnTo>
                    <a:pt x="165" y="368"/>
                  </a:lnTo>
                  <a:lnTo>
                    <a:pt x="162" y="369"/>
                  </a:lnTo>
                  <a:lnTo>
                    <a:pt x="157" y="367"/>
                  </a:lnTo>
                  <a:lnTo>
                    <a:pt x="155" y="361"/>
                  </a:lnTo>
                  <a:lnTo>
                    <a:pt x="148" y="354"/>
                  </a:lnTo>
                  <a:lnTo>
                    <a:pt x="146" y="353"/>
                  </a:lnTo>
                  <a:lnTo>
                    <a:pt x="144" y="349"/>
                  </a:lnTo>
                  <a:lnTo>
                    <a:pt x="141" y="348"/>
                  </a:lnTo>
                  <a:lnTo>
                    <a:pt x="138" y="349"/>
                  </a:lnTo>
                  <a:lnTo>
                    <a:pt x="135" y="351"/>
                  </a:lnTo>
                  <a:lnTo>
                    <a:pt x="134" y="355"/>
                  </a:lnTo>
                  <a:lnTo>
                    <a:pt x="135" y="360"/>
                  </a:lnTo>
                  <a:lnTo>
                    <a:pt x="137" y="364"/>
                  </a:lnTo>
                  <a:lnTo>
                    <a:pt x="136" y="367"/>
                  </a:lnTo>
                  <a:lnTo>
                    <a:pt x="133" y="367"/>
                  </a:lnTo>
                  <a:lnTo>
                    <a:pt x="132" y="364"/>
                  </a:lnTo>
                  <a:lnTo>
                    <a:pt x="132" y="361"/>
                  </a:lnTo>
                  <a:lnTo>
                    <a:pt x="131" y="357"/>
                  </a:lnTo>
                  <a:lnTo>
                    <a:pt x="131" y="354"/>
                  </a:lnTo>
                  <a:lnTo>
                    <a:pt x="126" y="346"/>
                  </a:lnTo>
                  <a:lnTo>
                    <a:pt x="125" y="343"/>
                  </a:lnTo>
                  <a:lnTo>
                    <a:pt x="125" y="340"/>
                  </a:lnTo>
                  <a:lnTo>
                    <a:pt x="126" y="336"/>
                  </a:lnTo>
                  <a:lnTo>
                    <a:pt x="126" y="333"/>
                  </a:lnTo>
                  <a:lnTo>
                    <a:pt x="129" y="331"/>
                  </a:lnTo>
                  <a:lnTo>
                    <a:pt x="132" y="335"/>
                  </a:lnTo>
                  <a:lnTo>
                    <a:pt x="131" y="339"/>
                  </a:lnTo>
                  <a:lnTo>
                    <a:pt x="132" y="342"/>
                  </a:lnTo>
                  <a:lnTo>
                    <a:pt x="135" y="341"/>
                  </a:lnTo>
                  <a:lnTo>
                    <a:pt x="134" y="336"/>
                  </a:lnTo>
                  <a:lnTo>
                    <a:pt x="134" y="332"/>
                  </a:lnTo>
                  <a:lnTo>
                    <a:pt x="134" y="329"/>
                  </a:lnTo>
                  <a:lnTo>
                    <a:pt x="136" y="326"/>
                  </a:lnTo>
                  <a:lnTo>
                    <a:pt x="137" y="323"/>
                  </a:lnTo>
                  <a:lnTo>
                    <a:pt x="139" y="321"/>
                  </a:lnTo>
                  <a:lnTo>
                    <a:pt x="143" y="320"/>
                  </a:lnTo>
                  <a:lnTo>
                    <a:pt x="147" y="316"/>
                  </a:lnTo>
                  <a:lnTo>
                    <a:pt x="150" y="310"/>
                  </a:lnTo>
                  <a:lnTo>
                    <a:pt x="151" y="306"/>
                  </a:lnTo>
                  <a:lnTo>
                    <a:pt x="154" y="303"/>
                  </a:lnTo>
                  <a:lnTo>
                    <a:pt x="157" y="299"/>
                  </a:lnTo>
                  <a:lnTo>
                    <a:pt x="160" y="297"/>
                  </a:lnTo>
                  <a:lnTo>
                    <a:pt x="163" y="296"/>
                  </a:lnTo>
                  <a:lnTo>
                    <a:pt x="166" y="293"/>
                  </a:lnTo>
                  <a:lnTo>
                    <a:pt x="165" y="288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0" y="278"/>
                  </a:lnTo>
                  <a:lnTo>
                    <a:pt x="157" y="274"/>
                  </a:lnTo>
                  <a:lnTo>
                    <a:pt x="155" y="270"/>
                  </a:lnTo>
                  <a:lnTo>
                    <a:pt x="157" y="268"/>
                  </a:lnTo>
                  <a:lnTo>
                    <a:pt x="159" y="263"/>
                  </a:lnTo>
                  <a:lnTo>
                    <a:pt x="159" y="260"/>
                  </a:lnTo>
                  <a:lnTo>
                    <a:pt x="160" y="254"/>
                  </a:lnTo>
                  <a:lnTo>
                    <a:pt x="162" y="250"/>
                  </a:lnTo>
                  <a:lnTo>
                    <a:pt x="165" y="249"/>
                  </a:lnTo>
                  <a:lnTo>
                    <a:pt x="169" y="251"/>
                  </a:lnTo>
                  <a:lnTo>
                    <a:pt x="172" y="252"/>
                  </a:lnTo>
                  <a:lnTo>
                    <a:pt x="180" y="255"/>
                  </a:lnTo>
                  <a:lnTo>
                    <a:pt x="174" y="252"/>
                  </a:lnTo>
                  <a:lnTo>
                    <a:pt x="170" y="245"/>
                  </a:lnTo>
                  <a:lnTo>
                    <a:pt x="167" y="240"/>
                  </a:lnTo>
                  <a:lnTo>
                    <a:pt x="167" y="243"/>
                  </a:lnTo>
                  <a:lnTo>
                    <a:pt x="166" y="246"/>
                  </a:lnTo>
                  <a:lnTo>
                    <a:pt x="164" y="245"/>
                  </a:lnTo>
                  <a:lnTo>
                    <a:pt x="164" y="242"/>
                  </a:lnTo>
                  <a:lnTo>
                    <a:pt x="164" y="238"/>
                  </a:lnTo>
                  <a:lnTo>
                    <a:pt x="167" y="233"/>
                  </a:lnTo>
                  <a:lnTo>
                    <a:pt x="172" y="228"/>
                  </a:lnTo>
                  <a:lnTo>
                    <a:pt x="167" y="232"/>
                  </a:lnTo>
                  <a:lnTo>
                    <a:pt x="165" y="230"/>
                  </a:lnTo>
                  <a:lnTo>
                    <a:pt x="164" y="233"/>
                  </a:lnTo>
                  <a:lnTo>
                    <a:pt x="164" y="236"/>
                  </a:lnTo>
                  <a:lnTo>
                    <a:pt x="162" y="240"/>
                  </a:lnTo>
                  <a:lnTo>
                    <a:pt x="161" y="243"/>
                  </a:lnTo>
                  <a:lnTo>
                    <a:pt x="160" y="246"/>
                  </a:lnTo>
                  <a:lnTo>
                    <a:pt x="158" y="250"/>
                  </a:lnTo>
                  <a:lnTo>
                    <a:pt x="157" y="253"/>
                  </a:lnTo>
                  <a:lnTo>
                    <a:pt x="155" y="255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1" y="242"/>
                  </a:lnTo>
                  <a:lnTo>
                    <a:pt x="151" y="248"/>
                  </a:lnTo>
                  <a:lnTo>
                    <a:pt x="150" y="251"/>
                  </a:lnTo>
                  <a:lnTo>
                    <a:pt x="146" y="246"/>
                  </a:lnTo>
                  <a:lnTo>
                    <a:pt x="147" y="243"/>
                  </a:lnTo>
                  <a:lnTo>
                    <a:pt x="145" y="246"/>
                  </a:lnTo>
                  <a:lnTo>
                    <a:pt x="142" y="250"/>
                  </a:lnTo>
                  <a:lnTo>
                    <a:pt x="143" y="253"/>
                  </a:lnTo>
                  <a:lnTo>
                    <a:pt x="143" y="256"/>
                  </a:lnTo>
                  <a:lnTo>
                    <a:pt x="139" y="254"/>
                  </a:lnTo>
                  <a:lnTo>
                    <a:pt x="137" y="249"/>
                  </a:lnTo>
                  <a:lnTo>
                    <a:pt x="137" y="244"/>
                  </a:lnTo>
                  <a:lnTo>
                    <a:pt x="138" y="241"/>
                  </a:lnTo>
                  <a:lnTo>
                    <a:pt x="138" y="239"/>
                  </a:lnTo>
                  <a:lnTo>
                    <a:pt x="148" y="229"/>
                  </a:lnTo>
                  <a:lnTo>
                    <a:pt x="152" y="228"/>
                  </a:lnTo>
                  <a:lnTo>
                    <a:pt x="154" y="227"/>
                  </a:lnTo>
                  <a:lnTo>
                    <a:pt x="157" y="223"/>
                  </a:lnTo>
                  <a:lnTo>
                    <a:pt x="160" y="221"/>
                  </a:lnTo>
                  <a:lnTo>
                    <a:pt x="162" y="220"/>
                  </a:lnTo>
                  <a:lnTo>
                    <a:pt x="159" y="220"/>
                  </a:lnTo>
                  <a:lnTo>
                    <a:pt x="157" y="222"/>
                  </a:lnTo>
                  <a:lnTo>
                    <a:pt x="155" y="224"/>
                  </a:lnTo>
                  <a:lnTo>
                    <a:pt x="147" y="228"/>
                  </a:lnTo>
                  <a:lnTo>
                    <a:pt x="142" y="233"/>
                  </a:lnTo>
                  <a:lnTo>
                    <a:pt x="138" y="235"/>
                  </a:lnTo>
                  <a:lnTo>
                    <a:pt x="136" y="237"/>
                  </a:lnTo>
                  <a:lnTo>
                    <a:pt x="132" y="241"/>
                  </a:lnTo>
                  <a:lnTo>
                    <a:pt x="133" y="245"/>
                  </a:lnTo>
                  <a:lnTo>
                    <a:pt x="133" y="249"/>
                  </a:lnTo>
                  <a:lnTo>
                    <a:pt x="134" y="254"/>
                  </a:lnTo>
                  <a:lnTo>
                    <a:pt x="135" y="259"/>
                  </a:lnTo>
                  <a:lnTo>
                    <a:pt x="132" y="261"/>
                  </a:lnTo>
                  <a:lnTo>
                    <a:pt x="128" y="263"/>
                  </a:lnTo>
                  <a:lnTo>
                    <a:pt x="126" y="266"/>
                  </a:lnTo>
                  <a:lnTo>
                    <a:pt x="125" y="269"/>
                  </a:lnTo>
                  <a:lnTo>
                    <a:pt x="123" y="273"/>
                  </a:lnTo>
                  <a:lnTo>
                    <a:pt x="124" y="276"/>
                  </a:lnTo>
                  <a:lnTo>
                    <a:pt x="122" y="278"/>
                  </a:lnTo>
                  <a:lnTo>
                    <a:pt x="120" y="281"/>
                  </a:lnTo>
                  <a:lnTo>
                    <a:pt x="119" y="284"/>
                  </a:lnTo>
                  <a:lnTo>
                    <a:pt x="117" y="287"/>
                  </a:lnTo>
                  <a:lnTo>
                    <a:pt x="114" y="288"/>
                  </a:lnTo>
                  <a:lnTo>
                    <a:pt x="116" y="290"/>
                  </a:lnTo>
                  <a:lnTo>
                    <a:pt x="117" y="294"/>
                  </a:lnTo>
                  <a:lnTo>
                    <a:pt x="114" y="297"/>
                  </a:lnTo>
                  <a:lnTo>
                    <a:pt x="111" y="298"/>
                  </a:lnTo>
                  <a:lnTo>
                    <a:pt x="109" y="299"/>
                  </a:lnTo>
                  <a:lnTo>
                    <a:pt x="104" y="298"/>
                  </a:lnTo>
                  <a:lnTo>
                    <a:pt x="102" y="297"/>
                  </a:lnTo>
                  <a:lnTo>
                    <a:pt x="102" y="292"/>
                  </a:lnTo>
                  <a:lnTo>
                    <a:pt x="103" y="288"/>
                  </a:lnTo>
                  <a:lnTo>
                    <a:pt x="107" y="286"/>
                  </a:lnTo>
                  <a:lnTo>
                    <a:pt x="108" y="283"/>
                  </a:lnTo>
                  <a:lnTo>
                    <a:pt x="109" y="279"/>
                  </a:lnTo>
                  <a:lnTo>
                    <a:pt x="110" y="276"/>
                  </a:lnTo>
                  <a:lnTo>
                    <a:pt x="111" y="273"/>
                  </a:lnTo>
                  <a:lnTo>
                    <a:pt x="112" y="271"/>
                  </a:lnTo>
                  <a:lnTo>
                    <a:pt x="114" y="268"/>
                  </a:lnTo>
                  <a:lnTo>
                    <a:pt x="114" y="265"/>
                  </a:lnTo>
                  <a:lnTo>
                    <a:pt x="118" y="263"/>
                  </a:lnTo>
                  <a:lnTo>
                    <a:pt x="120" y="260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29" y="252"/>
                  </a:lnTo>
                  <a:lnTo>
                    <a:pt x="123" y="256"/>
                  </a:lnTo>
                  <a:lnTo>
                    <a:pt x="119" y="256"/>
                  </a:lnTo>
                  <a:lnTo>
                    <a:pt x="118" y="253"/>
                  </a:lnTo>
                  <a:lnTo>
                    <a:pt x="118" y="249"/>
                  </a:lnTo>
                  <a:lnTo>
                    <a:pt x="121" y="246"/>
                  </a:lnTo>
                  <a:lnTo>
                    <a:pt x="123" y="243"/>
                  </a:lnTo>
                  <a:lnTo>
                    <a:pt x="120" y="244"/>
                  </a:lnTo>
                  <a:lnTo>
                    <a:pt x="126" y="234"/>
                  </a:lnTo>
                  <a:lnTo>
                    <a:pt x="127" y="232"/>
                  </a:lnTo>
                  <a:lnTo>
                    <a:pt x="124" y="233"/>
                  </a:lnTo>
                  <a:lnTo>
                    <a:pt x="121" y="237"/>
                  </a:lnTo>
                  <a:lnTo>
                    <a:pt x="119" y="240"/>
                  </a:lnTo>
                  <a:lnTo>
                    <a:pt x="120" y="236"/>
                  </a:lnTo>
                  <a:lnTo>
                    <a:pt x="123" y="233"/>
                  </a:lnTo>
                  <a:lnTo>
                    <a:pt x="128" y="228"/>
                  </a:lnTo>
                  <a:lnTo>
                    <a:pt x="130" y="225"/>
                  </a:lnTo>
                  <a:lnTo>
                    <a:pt x="132" y="221"/>
                  </a:lnTo>
                  <a:lnTo>
                    <a:pt x="128" y="223"/>
                  </a:lnTo>
                  <a:lnTo>
                    <a:pt x="130" y="219"/>
                  </a:lnTo>
                  <a:lnTo>
                    <a:pt x="132" y="216"/>
                  </a:lnTo>
                  <a:lnTo>
                    <a:pt x="134" y="214"/>
                  </a:lnTo>
                  <a:lnTo>
                    <a:pt x="132" y="209"/>
                  </a:lnTo>
                  <a:lnTo>
                    <a:pt x="133" y="206"/>
                  </a:lnTo>
                  <a:lnTo>
                    <a:pt x="136" y="205"/>
                  </a:lnTo>
                  <a:lnTo>
                    <a:pt x="141" y="205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1" y="200"/>
                  </a:lnTo>
                  <a:lnTo>
                    <a:pt x="144" y="197"/>
                  </a:lnTo>
                  <a:lnTo>
                    <a:pt x="149" y="197"/>
                  </a:lnTo>
                  <a:lnTo>
                    <a:pt x="153" y="199"/>
                  </a:lnTo>
                  <a:lnTo>
                    <a:pt x="156" y="199"/>
                  </a:lnTo>
                  <a:lnTo>
                    <a:pt x="160" y="195"/>
                  </a:lnTo>
                  <a:lnTo>
                    <a:pt x="163" y="192"/>
                  </a:lnTo>
                  <a:lnTo>
                    <a:pt x="160" y="195"/>
                  </a:lnTo>
                  <a:lnTo>
                    <a:pt x="158" y="196"/>
                  </a:lnTo>
                  <a:lnTo>
                    <a:pt x="153" y="198"/>
                  </a:lnTo>
                  <a:lnTo>
                    <a:pt x="148" y="196"/>
                  </a:lnTo>
                  <a:lnTo>
                    <a:pt x="146" y="196"/>
                  </a:lnTo>
                  <a:lnTo>
                    <a:pt x="146" y="192"/>
                  </a:lnTo>
                  <a:lnTo>
                    <a:pt x="143" y="195"/>
                  </a:lnTo>
                  <a:lnTo>
                    <a:pt x="145" y="190"/>
                  </a:lnTo>
                  <a:lnTo>
                    <a:pt x="148" y="191"/>
                  </a:lnTo>
                  <a:lnTo>
                    <a:pt x="153" y="190"/>
                  </a:lnTo>
                  <a:lnTo>
                    <a:pt x="149" y="190"/>
                  </a:lnTo>
                  <a:lnTo>
                    <a:pt x="148" y="186"/>
                  </a:lnTo>
                  <a:lnTo>
                    <a:pt x="150" y="183"/>
                  </a:lnTo>
                  <a:lnTo>
                    <a:pt x="153" y="181"/>
                  </a:lnTo>
                  <a:lnTo>
                    <a:pt x="154" y="179"/>
                  </a:lnTo>
                  <a:lnTo>
                    <a:pt x="157" y="177"/>
                  </a:lnTo>
                  <a:lnTo>
                    <a:pt x="159" y="177"/>
                  </a:lnTo>
                  <a:lnTo>
                    <a:pt x="162" y="179"/>
                  </a:lnTo>
                  <a:lnTo>
                    <a:pt x="165" y="177"/>
                  </a:lnTo>
                  <a:lnTo>
                    <a:pt x="170" y="177"/>
                  </a:lnTo>
                  <a:lnTo>
                    <a:pt x="162" y="176"/>
                  </a:lnTo>
                  <a:lnTo>
                    <a:pt x="159" y="174"/>
                  </a:lnTo>
                  <a:lnTo>
                    <a:pt x="164" y="169"/>
                  </a:lnTo>
                  <a:lnTo>
                    <a:pt x="167" y="166"/>
                  </a:lnTo>
                  <a:lnTo>
                    <a:pt x="163" y="168"/>
                  </a:lnTo>
                  <a:lnTo>
                    <a:pt x="160" y="170"/>
                  </a:lnTo>
                  <a:lnTo>
                    <a:pt x="158" y="173"/>
                  </a:lnTo>
                  <a:lnTo>
                    <a:pt x="155" y="174"/>
                  </a:lnTo>
                  <a:lnTo>
                    <a:pt x="153" y="175"/>
                  </a:lnTo>
                  <a:lnTo>
                    <a:pt x="150" y="179"/>
                  </a:lnTo>
                  <a:lnTo>
                    <a:pt x="145" y="181"/>
                  </a:lnTo>
                  <a:lnTo>
                    <a:pt x="141" y="185"/>
                  </a:lnTo>
                  <a:lnTo>
                    <a:pt x="136" y="188"/>
                  </a:lnTo>
                  <a:lnTo>
                    <a:pt x="132" y="190"/>
                  </a:lnTo>
                  <a:lnTo>
                    <a:pt x="128" y="186"/>
                  </a:lnTo>
                  <a:lnTo>
                    <a:pt x="129" y="183"/>
                  </a:lnTo>
                  <a:lnTo>
                    <a:pt x="127" y="184"/>
                  </a:lnTo>
                  <a:lnTo>
                    <a:pt x="124" y="183"/>
                  </a:lnTo>
                  <a:lnTo>
                    <a:pt x="118" y="174"/>
                  </a:lnTo>
                  <a:lnTo>
                    <a:pt x="119" y="171"/>
                  </a:lnTo>
                  <a:lnTo>
                    <a:pt x="122" y="172"/>
                  </a:lnTo>
                  <a:lnTo>
                    <a:pt x="125" y="174"/>
                  </a:lnTo>
                  <a:lnTo>
                    <a:pt x="131" y="170"/>
                  </a:lnTo>
                  <a:lnTo>
                    <a:pt x="126" y="170"/>
                  </a:lnTo>
                  <a:lnTo>
                    <a:pt x="122" y="169"/>
                  </a:lnTo>
                  <a:lnTo>
                    <a:pt x="118" y="168"/>
                  </a:lnTo>
                  <a:lnTo>
                    <a:pt x="115" y="166"/>
                  </a:lnTo>
                  <a:lnTo>
                    <a:pt x="112" y="167"/>
                  </a:lnTo>
                  <a:lnTo>
                    <a:pt x="110" y="167"/>
                  </a:lnTo>
                  <a:lnTo>
                    <a:pt x="109" y="162"/>
                  </a:lnTo>
                  <a:lnTo>
                    <a:pt x="111" y="160"/>
                  </a:lnTo>
                  <a:lnTo>
                    <a:pt x="120" y="161"/>
                  </a:lnTo>
                  <a:lnTo>
                    <a:pt x="122" y="160"/>
                  </a:lnTo>
                  <a:lnTo>
                    <a:pt x="128" y="164"/>
                  </a:lnTo>
                  <a:lnTo>
                    <a:pt x="127" y="161"/>
                  </a:lnTo>
                  <a:lnTo>
                    <a:pt x="131" y="161"/>
                  </a:lnTo>
                  <a:lnTo>
                    <a:pt x="131" y="156"/>
                  </a:lnTo>
                  <a:lnTo>
                    <a:pt x="136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0" y="151"/>
                  </a:lnTo>
                  <a:lnTo>
                    <a:pt x="131" y="147"/>
                  </a:lnTo>
                  <a:lnTo>
                    <a:pt x="133" y="144"/>
                  </a:lnTo>
                  <a:lnTo>
                    <a:pt x="135" y="141"/>
                  </a:lnTo>
                  <a:lnTo>
                    <a:pt x="139" y="140"/>
                  </a:lnTo>
                  <a:lnTo>
                    <a:pt x="142" y="143"/>
                  </a:lnTo>
                  <a:lnTo>
                    <a:pt x="148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4" y="144"/>
                  </a:lnTo>
                  <a:lnTo>
                    <a:pt x="144" y="140"/>
                  </a:lnTo>
                  <a:lnTo>
                    <a:pt x="141" y="139"/>
                  </a:lnTo>
                  <a:lnTo>
                    <a:pt x="142" y="133"/>
                  </a:lnTo>
                  <a:lnTo>
                    <a:pt x="146" y="133"/>
                  </a:lnTo>
                  <a:lnTo>
                    <a:pt x="148" y="133"/>
                  </a:lnTo>
                  <a:lnTo>
                    <a:pt x="156" y="137"/>
                  </a:lnTo>
                  <a:lnTo>
                    <a:pt x="158" y="137"/>
                  </a:lnTo>
                  <a:lnTo>
                    <a:pt x="154" y="135"/>
                  </a:lnTo>
                  <a:lnTo>
                    <a:pt x="150" y="132"/>
                  </a:lnTo>
                  <a:lnTo>
                    <a:pt x="146" y="130"/>
                  </a:lnTo>
                  <a:lnTo>
                    <a:pt x="149" y="126"/>
                  </a:lnTo>
                  <a:lnTo>
                    <a:pt x="149" y="123"/>
                  </a:lnTo>
                  <a:lnTo>
                    <a:pt x="153" y="121"/>
                  </a:lnTo>
                  <a:lnTo>
                    <a:pt x="156" y="122"/>
                  </a:lnTo>
                  <a:lnTo>
                    <a:pt x="159" y="126"/>
                  </a:lnTo>
                  <a:lnTo>
                    <a:pt x="157" y="121"/>
                  </a:lnTo>
                  <a:lnTo>
                    <a:pt x="160" y="118"/>
                  </a:lnTo>
                  <a:lnTo>
                    <a:pt x="157" y="119"/>
                  </a:lnTo>
                  <a:lnTo>
                    <a:pt x="155" y="119"/>
                  </a:lnTo>
                  <a:lnTo>
                    <a:pt x="151" y="118"/>
                  </a:lnTo>
                  <a:lnTo>
                    <a:pt x="148" y="118"/>
                  </a:lnTo>
                  <a:lnTo>
                    <a:pt x="149" y="113"/>
                  </a:lnTo>
                  <a:lnTo>
                    <a:pt x="151" y="112"/>
                  </a:lnTo>
                  <a:lnTo>
                    <a:pt x="153" y="113"/>
                  </a:lnTo>
                  <a:lnTo>
                    <a:pt x="159" y="112"/>
                  </a:lnTo>
                  <a:lnTo>
                    <a:pt x="162" y="109"/>
                  </a:lnTo>
                  <a:lnTo>
                    <a:pt x="163" y="107"/>
                  </a:lnTo>
                  <a:lnTo>
                    <a:pt x="160" y="108"/>
                  </a:lnTo>
                  <a:lnTo>
                    <a:pt x="157" y="111"/>
                  </a:lnTo>
                  <a:lnTo>
                    <a:pt x="155" y="112"/>
                  </a:lnTo>
                  <a:lnTo>
                    <a:pt x="152" y="109"/>
                  </a:lnTo>
                  <a:lnTo>
                    <a:pt x="154" y="106"/>
                  </a:lnTo>
                  <a:lnTo>
                    <a:pt x="149" y="111"/>
                  </a:lnTo>
                  <a:lnTo>
                    <a:pt x="145" y="111"/>
                  </a:lnTo>
                  <a:lnTo>
                    <a:pt x="144" y="105"/>
                  </a:lnTo>
                  <a:lnTo>
                    <a:pt x="145" y="102"/>
                  </a:lnTo>
                  <a:lnTo>
                    <a:pt x="144" y="99"/>
                  </a:lnTo>
                  <a:lnTo>
                    <a:pt x="144" y="96"/>
                  </a:lnTo>
                  <a:lnTo>
                    <a:pt x="145" y="93"/>
                  </a:lnTo>
                  <a:lnTo>
                    <a:pt x="146" y="90"/>
                  </a:lnTo>
                  <a:lnTo>
                    <a:pt x="149" y="89"/>
                  </a:lnTo>
                  <a:lnTo>
                    <a:pt x="152" y="93"/>
                  </a:lnTo>
                  <a:lnTo>
                    <a:pt x="155" y="97"/>
                  </a:lnTo>
                  <a:lnTo>
                    <a:pt x="159" y="95"/>
                  </a:lnTo>
                  <a:lnTo>
                    <a:pt x="157" y="93"/>
                  </a:lnTo>
                  <a:lnTo>
                    <a:pt x="154" y="91"/>
                  </a:lnTo>
                  <a:lnTo>
                    <a:pt x="153" y="88"/>
                  </a:lnTo>
                  <a:lnTo>
                    <a:pt x="152" y="85"/>
                  </a:lnTo>
                  <a:lnTo>
                    <a:pt x="152" y="80"/>
                  </a:lnTo>
                  <a:lnTo>
                    <a:pt x="155" y="78"/>
                  </a:lnTo>
                  <a:lnTo>
                    <a:pt x="152" y="74"/>
                  </a:lnTo>
                  <a:lnTo>
                    <a:pt x="153" y="71"/>
                  </a:lnTo>
                  <a:lnTo>
                    <a:pt x="154" y="67"/>
                  </a:lnTo>
                  <a:lnTo>
                    <a:pt x="155" y="64"/>
                  </a:lnTo>
                  <a:lnTo>
                    <a:pt x="158" y="63"/>
                  </a:lnTo>
                  <a:lnTo>
                    <a:pt x="160" y="64"/>
                  </a:lnTo>
                  <a:lnTo>
                    <a:pt x="160" y="68"/>
                  </a:lnTo>
                  <a:lnTo>
                    <a:pt x="160" y="71"/>
                  </a:lnTo>
                  <a:lnTo>
                    <a:pt x="162" y="74"/>
                  </a:lnTo>
                  <a:lnTo>
                    <a:pt x="164" y="70"/>
                  </a:lnTo>
                  <a:lnTo>
                    <a:pt x="164" y="67"/>
                  </a:lnTo>
                  <a:lnTo>
                    <a:pt x="163" y="65"/>
                  </a:lnTo>
                  <a:lnTo>
                    <a:pt x="163" y="62"/>
                  </a:lnTo>
                  <a:lnTo>
                    <a:pt x="165" y="60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2" y="67"/>
                  </a:lnTo>
                  <a:lnTo>
                    <a:pt x="173" y="64"/>
                  </a:lnTo>
                  <a:lnTo>
                    <a:pt x="176" y="65"/>
                  </a:lnTo>
                  <a:lnTo>
                    <a:pt x="178" y="68"/>
                  </a:lnTo>
                  <a:lnTo>
                    <a:pt x="182" y="71"/>
                  </a:lnTo>
                  <a:lnTo>
                    <a:pt x="180" y="68"/>
                  </a:lnTo>
                  <a:lnTo>
                    <a:pt x="179" y="65"/>
                  </a:lnTo>
                  <a:lnTo>
                    <a:pt x="176" y="63"/>
                  </a:lnTo>
                  <a:lnTo>
                    <a:pt x="177" y="61"/>
                  </a:lnTo>
                  <a:lnTo>
                    <a:pt x="179" y="64"/>
                  </a:lnTo>
                  <a:lnTo>
                    <a:pt x="182" y="65"/>
                  </a:lnTo>
                  <a:lnTo>
                    <a:pt x="186" y="69"/>
                  </a:lnTo>
                  <a:lnTo>
                    <a:pt x="189" y="74"/>
                  </a:lnTo>
                  <a:lnTo>
                    <a:pt x="189" y="71"/>
                  </a:lnTo>
                  <a:lnTo>
                    <a:pt x="185" y="65"/>
                  </a:lnTo>
                  <a:lnTo>
                    <a:pt x="186" y="62"/>
                  </a:lnTo>
                  <a:lnTo>
                    <a:pt x="184" y="60"/>
                  </a:lnTo>
                  <a:lnTo>
                    <a:pt x="180" y="55"/>
                  </a:lnTo>
                  <a:lnTo>
                    <a:pt x="178" y="53"/>
                  </a:lnTo>
                  <a:lnTo>
                    <a:pt x="176" y="47"/>
                  </a:lnTo>
                  <a:lnTo>
                    <a:pt x="179" y="47"/>
                  </a:lnTo>
                  <a:lnTo>
                    <a:pt x="183" y="50"/>
                  </a:lnTo>
                  <a:lnTo>
                    <a:pt x="185" y="47"/>
                  </a:lnTo>
                  <a:lnTo>
                    <a:pt x="185" y="44"/>
                  </a:lnTo>
                  <a:lnTo>
                    <a:pt x="187" y="44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3"/>
                  </a:lnTo>
                  <a:lnTo>
                    <a:pt x="184" y="32"/>
                  </a:lnTo>
                  <a:lnTo>
                    <a:pt x="190" y="33"/>
                  </a:lnTo>
                  <a:lnTo>
                    <a:pt x="194" y="33"/>
                  </a:lnTo>
                  <a:lnTo>
                    <a:pt x="198" y="35"/>
                  </a:lnTo>
                  <a:lnTo>
                    <a:pt x="200" y="36"/>
                  </a:lnTo>
                  <a:lnTo>
                    <a:pt x="204" y="39"/>
                  </a:lnTo>
                  <a:lnTo>
                    <a:pt x="202" y="36"/>
                  </a:lnTo>
                  <a:lnTo>
                    <a:pt x="198" y="34"/>
                  </a:lnTo>
                  <a:lnTo>
                    <a:pt x="196" y="30"/>
                  </a:lnTo>
                  <a:lnTo>
                    <a:pt x="195" y="26"/>
                  </a:lnTo>
                  <a:lnTo>
                    <a:pt x="196" y="23"/>
                  </a:lnTo>
                  <a:lnTo>
                    <a:pt x="197" y="20"/>
                  </a:lnTo>
                  <a:lnTo>
                    <a:pt x="201" y="23"/>
                  </a:lnTo>
                  <a:lnTo>
                    <a:pt x="200" y="20"/>
                  </a:lnTo>
                  <a:lnTo>
                    <a:pt x="203" y="17"/>
                  </a:lnTo>
                  <a:lnTo>
                    <a:pt x="205" y="19"/>
                  </a:lnTo>
                  <a:lnTo>
                    <a:pt x="201" y="14"/>
                  </a:lnTo>
                  <a:lnTo>
                    <a:pt x="202" y="11"/>
                  </a:lnTo>
                  <a:lnTo>
                    <a:pt x="205" y="10"/>
                  </a:lnTo>
                  <a:lnTo>
                    <a:pt x="207" y="6"/>
                  </a:lnTo>
                  <a:lnTo>
                    <a:pt x="208" y="3"/>
                  </a:lnTo>
                  <a:close/>
                  <a:moveTo>
                    <a:pt x="148" y="0"/>
                  </a:moveTo>
                  <a:lnTo>
                    <a:pt x="149" y="3"/>
                  </a:lnTo>
                  <a:lnTo>
                    <a:pt x="149" y="6"/>
                  </a:lnTo>
                  <a:lnTo>
                    <a:pt x="149" y="9"/>
                  </a:lnTo>
                  <a:lnTo>
                    <a:pt x="146" y="13"/>
                  </a:lnTo>
                  <a:lnTo>
                    <a:pt x="147" y="14"/>
                  </a:lnTo>
                  <a:lnTo>
                    <a:pt x="144" y="16"/>
                  </a:lnTo>
                  <a:lnTo>
                    <a:pt x="143" y="19"/>
                  </a:lnTo>
                  <a:lnTo>
                    <a:pt x="138" y="20"/>
                  </a:lnTo>
                  <a:lnTo>
                    <a:pt x="137" y="23"/>
                  </a:lnTo>
                  <a:lnTo>
                    <a:pt x="137" y="25"/>
                  </a:lnTo>
                  <a:lnTo>
                    <a:pt x="145" y="23"/>
                  </a:lnTo>
                  <a:lnTo>
                    <a:pt x="147" y="23"/>
                  </a:lnTo>
                  <a:lnTo>
                    <a:pt x="145" y="26"/>
                  </a:lnTo>
                  <a:lnTo>
                    <a:pt x="143" y="28"/>
                  </a:lnTo>
                  <a:lnTo>
                    <a:pt x="141" y="29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29" y="32"/>
                  </a:lnTo>
                  <a:lnTo>
                    <a:pt x="126" y="34"/>
                  </a:lnTo>
                  <a:lnTo>
                    <a:pt x="123" y="34"/>
                  </a:lnTo>
                  <a:lnTo>
                    <a:pt x="121" y="34"/>
                  </a:lnTo>
                  <a:lnTo>
                    <a:pt x="128" y="34"/>
                  </a:lnTo>
                  <a:lnTo>
                    <a:pt x="130" y="34"/>
                  </a:lnTo>
                  <a:lnTo>
                    <a:pt x="131" y="38"/>
                  </a:lnTo>
                  <a:lnTo>
                    <a:pt x="131" y="41"/>
                  </a:lnTo>
                  <a:lnTo>
                    <a:pt x="128" y="44"/>
                  </a:lnTo>
                  <a:lnTo>
                    <a:pt x="123" y="41"/>
                  </a:lnTo>
                  <a:lnTo>
                    <a:pt x="125" y="45"/>
                  </a:lnTo>
                  <a:lnTo>
                    <a:pt x="123" y="48"/>
                  </a:lnTo>
                  <a:lnTo>
                    <a:pt x="119" y="50"/>
                  </a:lnTo>
                  <a:lnTo>
                    <a:pt x="117" y="48"/>
                  </a:lnTo>
                  <a:lnTo>
                    <a:pt x="115" y="49"/>
                  </a:lnTo>
                  <a:lnTo>
                    <a:pt x="114" y="43"/>
                  </a:lnTo>
                  <a:lnTo>
                    <a:pt x="115" y="38"/>
                  </a:lnTo>
                  <a:lnTo>
                    <a:pt x="119" y="36"/>
                  </a:lnTo>
                  <a:lnTo>
                    <a:pt x="116" y="35"/>
                  </a:lnTo>
                  <a:lnTo>
                    <a:pt x="114" y="38"/>
                  </a:lnTo>
                  <a:lnTo>
                    <a:pt x="111" y="39"/>
                  </a:lnTo>
                  <a:lnTo>
                    <a:pt x="112" y="44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0" y="51"/>
                  </a:lnTo>
                  <a:lnTo>
                    <a:pt x="109" y="55"/>
                  </a:lnTo>
                  <a:lnTo>
                    <a:pt x="103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6" y="61"/>
                  </a:lnTo>
                  <a:lnTo>
                    <a:pt x="93" y="58"/>
                  </a:lnTo>
                  <a:lnTo>
                    <a:pt x="91" y="54"/>
                  </a:lnTo>
                  <a:lnTo>
                    <a:pt x="97" y="51"/>
                  </a:lnTo>
                  <a:lnTo>
                    <a:pt x="101" y="51"/>
                  </a:lnTo>
                  <a:lnTo>
                    <a:pt x="99" y="48"/>
                  </a:lnTo>
                  <a:lnTo>
                    <a:pt x="102" y="47"/>
                  </a:lnTo>
                  <a:lnTo>
                    <a:pt x="105" y="48"/>
                  </a:lnTo>
                  <a:lnTo>
                    <a:pt x="103" y="45"/>
                  </a:lnTo>
                  <a:lnTo>
                    <a:pt x="98" y="41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9" y="34"/>
                  </a:lnTo>
                  <a:lnTo>
                    <a:pt x="104" y="33"/>
                  </a:lnTo>
                  <a:lnTo>
                    <a:pt x="99" y="33"/>
                  </a:lnTo>
                  <a:lnTo>
                    <a:pt x="100" y="30"/>
                  </a:lnTo>
                  <a:lnTo>
                    <a:pt x="97" y="27"/>
                  </a:lnTo>
                  <a:lnTo>
                    <a:pt x="97" y="24"/>
                  </a:lnTo>
                  <a:lnTo>
                    <a:pt x="98" y="22"/>
                  </a:lnTo>
                  <a:lnTo>
                    <a:pt x="102" y="20"/>
                  </a:lnTo>
                  <a:lnTo>
                    <a:pt x="102" y="17"/>
                  </a:lnTo>
                  <a:lnTo>
                    <a:pt x="104" y="15"/>
                  </a:lnTo>
                  <a:lnTo>
                    <a:pt x="106" y="17"/>
                  </a:lnTo>
                  <a:lnTo>
                    <a:pt x="109" y="18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09" y="29"/>
                  </a:lnTo>
                  <a:lnTo>
                    <a:pt x="109" y="26"/>
                  </a:lnTo>
                  <a:lnTo>
                    <a:pt x="110" y="23"/>
                  </a:lnTo>
                  <a:lnTo>
                    <a:pt x="113" y="21"/>
                  </a:lnTo>
                  <a:lnTo>
                    <a:pt x="115" y="22"/>
                  </a:lnTo>
                  <a:lnTo>
                    <a:pt x="116" y="25"/>
                  </a:lnTo>
                  <a:lnTo>
                    <a:pt x="117" y="22"/>
                  </a:lnTo>
                  <a:lnTo>
                    <a:pt x="117" y="19"/>
                  </a:lnTo>
                  <a:lnTo>
                    <a:pt x="115" y="16"/>
                  </a:lnTo>
                  <a:lnTo>
                    <a:pt x="116" y="14"/>
                  </a:lnTo>
                  <a:lnTo>
                    <a:pt x="120" y="11"/>
                  </a:lnTo>
                  <a:lnTo>
                    <a:pt x="122" y="10"/>
                  </a:lnTo>
                  <a:lnTo>
                    <a:pt x="124" y="10"/>
                  </a:lnTo>
                  <a:lnTo>
                    <a:pt x="129" y="9"/>
                  </a:lnTo>
                  <a:lnTo>
                    <a:pt x="142" y="3"/>
                  </a:lnTo>
                  <a:lnTo>
                    <a:pt x="145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93" name="NI"/>
            <p:cNvSpPr>
              <a:spLocks/>
            </p:cNvSpPr>
            <p:nvPr/>
          </p:nvSpPr>
          <p:spPr bwMode="auto">
            <a:xfrm>
              <a:off x="3543467" y="3455308"/>
              <a:ext cx="266145" cy="206432"/>
            </a:xfrm>
            <a:custGeom>
              <a:avLst/>
              <a:gdLst>
                <a:gd name="T0" fmla="*/ 111 w 144"/>
                <a:gd name="T1" fmla="*/ 1 h 116"/>
                <a:gd name="T2" fmla="*/ 124 w 144"/>
                <a:gd name="T3" fmla="*/ 7 h 116"/>
                <a:gd name="T4" fmla="*/ 124 w 144"/>
                <a:gd name="T5" fmla="*/ 21 h 116"/>
                <a:gd name="T6" fmla="*/ 128 w 144"/>
                <a:gd name="T7" fmla="*/ 32 h 116"/>
                <a:gd name="T8" fmla="*/ 132 w 144"/>
                <a:gd name="T9" fmla="*/ 41 h 116"/>
                <a:gd name="T10" fmla="*/ 135 w 144"/>
                <a:gd name="T11" fmla="*/ 51 h 116"/>
                <a:gd name="T12" fmla="*/ 137 w 144"/>
                <a:gd name="T13" fmla="*/ 48 h 116"/>
                <a:gd name="T14" fmla="*/ 132 w 144"/>
                <a:gd name="T15" fmla="*/ 57 h 116"/>
                <a:gd name="T16" fmla="*/ 122 w 144"/>
                <a:gd name="T17" fmla="*/ 63 h 116"/>
                <a:gd name="T18" fmla="*/ 129 w 144"/>
                <a:gd name="T19" fmla="*/ 62 h 116"/>
                <a:gd name="T20" fmla="*/ 141 w 144"/>
                <a:gd name="T21" fmla="*/ 62 h 116"/>
                <a:gd name="T22" fmla="*/ 144 w 144"/>
                <a:gd name="T23" fmla="*/ 73 h 116"/>
                <a:gd name="T24" fmla="*/ 143 w 144"/>
                <a:gd name="T25" fmla="*/ 84 h 116"/>
                <a:gd name="T26" fmla="*/ 140 w 144"/>
                <a:gd name="T27" fmla="*/ 93 h 116"/>
                <a:gd name="T28" fmla="*/ 135 w 144"/>
                <a:gd name="T29" fmla="*/ 86 h 116"/>
                <a:gd name="T30" fmla="*/ 138 w 144"/>
                <a:gd name="T31" fmla="*/ 76 h 116"/>
                <a:gd name="T32" fmla="*/ 131 w 144"/>
                <a:gd name="T33" fmla="*/ 73 h 116"/>
                <a:gd name="T34" fmla="*/ 134 w 144"/>
                <a:gd name="T35" fmla="*/ 82 h 116"/>
                <a:gd name="T36" fmla="*/ 132 w 144"/>
                <a:gd name="T37" fmla="*/ 90 h 116"/>
                <a:gd name="T38" fmla="*/ 134 w 144"/>
                <a:gd name="T39" fmla="*/ 98 h 116"/>
                <a:gd name="T40" fmla="*/ 124 w 144"/>
                <a:gd name="T41" fmla="*/ 100 h 116"/>
                <a:gd name="T42" fmla="*/ 117 w 144"/>
                <a:gd name="T43" fmla="*/ 101 h 116"/>
                <a:gd name="T44" fmla="*/ 113 w 144"/>
                <a:gd name="T45" fmla="*/ 111 h 116"/>
                <a:gd name="T46" fmla="*/ 100 w 144"/>
                <a:gd name="T47" fmla="*/ 116 h 116"/>
                <a:gd name="T48" fmla="*/ 92 w 144"/>
                <a:gd name="T49" fmla="*/ 107 h 116"/>
                <a:gd name="T50" fmla="*/ 82 w 144"/>
                <a:gd name="T51" fmla="*/ 109 h 116"/>
                <a:gd name="T52" fmla="*/ 70 w 144"/>
                <a:gd name="T53" fmla="*/ 106 h 116"/>
                <a:gd name="T54" fmla="*/ 74 w 144"/>
                <a:gd name="T55" fmla="*/ 97 h 116"/>
                <a:gd name="T56" fmla="*/ 66 w 144"/>
                <a:gd name="T57" fmla="*/ 90 h 116"/>
                <a:gd name="T58" fmla="*/ 65 w 144"/>
                <a:gd name="T59" fmla="*/ 81 h 116"/>
                <a:gd name="T60" fmla="*/ 61 w 144"/>
                <a:gd name="T61" fmla="*/ 70 h 116"/>
                <a:gd name="T62" fmla="*/ 50 w 144"/>
                <a:gd name="T63" fmla="*/ 74 h 116"/>
                <a:gd name="T64" fmla="*/ 48 w 144"/>
                <a:gd name="T65" fmla="*/ 83 h 116"/>
                <a:gd name="T66" fmla="*/ 40 w 144"/>
                <a:gd name="T67" fmla="*/ 91 h 116"/>
                <a:gd name="T68" fmla="*/ 33 w 144"/>
                <a:gd name="T69" fmla="*/ 91 h 116"/>
                <a:gd name="T70" fmla="*/ 21 w 144"/>
                <a:gd name="T71" fmla="*/ 83 h 116"/>
                <a:gd name="T72" fmla="*/ 11 w 144"/>
                <a:gd name="T73" fmla="*/ 77 h 116"/>
                <a:gd name="T74" fmla="*/ 6 w 144"/>
                <a:gd name="T75" fmla="*/ 64 h 116"/>
                <a:gd name="T76" fmla="*/ 1 w 144"/>
                <a:gd name="T77" fmla="*/ 55 h 116"/>
                <a:gd name="T78" fmla="*/ 6 w 144"/>
                <a:gd name="T79" fmla="*/ 48 h 116"/>
                <a:gd name="T80" fmla="*/ 18 w 144"/>
                <a:gd name="T81" fmla="*/ 47 h 116"/>
                <a:gd name="T82" fmla="*/ 23 w 144"/>
                <a:gd name="T83" fmla="*/ 39 h 116"/>
                <a:gd name="T84" fmla="*/ 23 w 144"/>
                <a:gd name="T85" fmla="*/ 30 h 116"/>
                <a:gd name="T86" fmla="*/ 36 w 144"/>
                <a:gd name="T87" fmla="*/ 32 h 116"/>
                <a:gd name="T88" fmla="*/ 45 w 144"/>
                <a:gd name="T89" fmla="*/ 25 h 116"/>
                <a:gd name="T90" fmla="*/ 51 w 144"/>
                <a:gd name="T91" fmla="*/ 15 h 116"/>
                <a:gd name="T92" fmla="*/ 59 w 144"/>
                <a:gd name="T93" fmla="*/ 8 h 116"/>
                <a:gd name="T94" fmla="*/ 67 w 144"/>
                <a:gd name="T95" fmla="*/ 10 h 116"/>
                <a:gd name="T96" fmla="*/ 75 w 144"/>
                <a:gd name="T97" fmla="*/ 6 h 116"/>
                <a:gd name="T98" fmla="*/ 82 w 144"/>
                <a:gd name="T99" fmla="*/ 1 h 116"/>
                <a:gd name="T100" fmla="*/ 100 w 144"/>
                <a:gd name="T10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4" h="116">
                  <a:moveTo>
                    <a:pt x="105" y="0"/>
                  </a:moveTo>
                  <a:lnTo>
                    <a:pt x="107" y="1"/>
                  </a:lnTo>
                  <a:lnTo>
                    <a:pt x="111" y="1"/>
                  </a:lnTo>
                  <a:lnTo>
                    <a:pt x="117" y="6"/>
                  </a:lnTo>
                  <a:lnTo>
                    <a:pt x="121" y="6"/>
                  </a:lnTo>
                  <a:lnTo>
                    <a:pt x="124" y="7"/>
                  </a:lnTo>
                  <a:lnTo>
                    <a:pt x="127" y="11"/>
                  </a:lnTo>
                  <a:lnTo>
                    <a:pt x="126" y="17"/>
                  </a:lnTo>
                  <a:lnTo>
                    <a:pt x="124" y="21"/>
                  </a:lnTo>
                  <a:lnTo>
                    <a:pt x="128" y="24"/>
                  </a:lnTo>
                  <a:lnTo>
                    <a:pt x="126" y="30"/>
                  </a:lnTo>
                  <a:lnTo>
                    <a:pt x="128" y="32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32" y="41"/>
                  </a:lnTo>
                  <a:lnTo>
                    <a:pt x="132" y="44"/>
                  </a:lnTo>
                  <a:lnTo>
                    <a:pt x="133" y="48"/>
                  </a:lnTo>
                  <a:lnTo>
                    <a:pt x="135" y="51"/>
                  </a:lnTo>
                  <a:lnTo>
                    <a:pt x="133" y="45"/>
                  </a:lnTo>
                  <a:lnTo>
                    <a:pt x="135" y="44"/>
                  </a:lnTo>
                  <a:lnTo>
                    <a:pt x="137" y="48"/>
                  </a:lnTo>
                  <a:lnTo>
                    <a:pt x="137" y="51"/>
                  </a:lnTo>
                  <a:lnTo>
                    <a:pt x="135" y="55"/>
                  </a:lnTo>
                  <a:lnTo>
                    <a:pt x="132" y="57"/>
                  </a:lnTo>
                  <a:lnTo>
                    <a:pt x="129" y="57"/>
                  </a:lnTo>
                  <a:lnTo>
                    <a:pt x="126" y="58"/>
                  </a:lnTo>
                  <a:lnTo>
                    <a:pt x="122" y="63"/>
                  </a:lnTo>
                  <a:lnTo>
                    <a:pt x="123" y="65"/>
                  </a:lnTo>
                  <a:lnTo>
                    <a:pt x="126" y="63"/>
                  </a:lnTo>
                  <a:lnTo>
                    <a:pt x="129" y="62"/>
                  </a:lnTo>
                  <a:lnTo>
                    <a:pt x="132" y="60"/>
                  </a:lnTo>
                  <a:lnTo>
                    <a:pt x="134" y="62"/>
                  </a:lnTo>
                  <a:lnTo>
                    <a:pt x="141" y="62"/>
                  </a:lnTo>
                  <a:lnTo>
                    <a:pt x="142" y="65"/>
                  </a:lnTo>
                  <a:lnTo>
                    <a:pt x="142" y="70"/>
                  </a:lnTo>
                  <a:lnTo>
                    <a:pt x="144" y="73"/>
                  </a:lnTo>
                  <a:lnTo>
                    <a:pt x="143" y="77"/>
                  </a:lnTo>
                  <a:lnTo>
                    <a:pt x="144" y="81"/>
                  </a:lnTo>
                  <a:lnTo>
                    <a:pt x="143" y="84"/>
                  </a:lnTo>
                  <a:lnTo>
                    <a:pt x="142" y="87"/>
                  </a:lnTo>
                  <a:lnTo>
                    <a:pt x="141" y="91"/>
                  </a:lnTo>
                  <a:lnTo>
                    <a:pt x="140" y="93"/>
                  </a:lnTo>
                  <a:lnTo>
                    <a:pt x="137" y="95"/>
                  </a:lnTo>
                  <a:lnTo>
                    <a:pt x="136" y="91"/>
                  </a:lnTo>
                  <a:lnTo>
                    <a:pt x="135" y="86"/>
                  </a:lnTo>
                  <a:lnTo>
                    <a:pt x="138" y="84"/>
                  </a:lnTo>
                  <a:lnTo>
                    <a:pt x="138" y="80"/>
                  </a:lnTo>
                  <a:lnTo>
                    <a:pt x="138" y="76"/>
                  </a:lnTo>
                  <a:lnTo>
                    <a:pt x="135" y="72"/>
                  </a:lnTo>
                  <a:lnTo>
                    <a:pt x="132" y="70"/>
                  </a:lnTo>
                  <a:lnTo>
                    <a:pt x="131" y="73"/>
                  </a:lnTo>
                  <a:lnTo>
                    <a:pt x="134" y="76"/>
                  </a:lnTo>
                  <a:lnTo>
                    <a:pt x="133" y="79"/>
                  </a:lnTo>
                  <a:lnTo>
                    <a:pt x="134" y="82"/>
                  </a:lnTo>
                  <a:lnTo>
                    <a:pt x="131" y="89"/>
                  </a:lnTo>
                  <a:lnTo>
                    <a:pt x="128" y="91"/>
                  </a:lnTo>
                  <a:lnTo>
                    <a:pt x="132" y="90"/>
                  </a:lnTo>
                  <a:lnTo>
                    <a:pt x="135" y="90"/>
                  </a:lnTo>
                  <a:lnTo>
                    <a:pt x="136" y="96"/>
                  </a:lnTo>
                  <a:lnTo>
                    <a:pt x="134" y="98"/>
                  </a:lnTo>
                  <a:lnTo>
                    <a:pt x="130" y="101"/>
                  </a:lnTo>
                  <a:lnTo>
                    <a:pt x="128" y="103"/>
                  </a:lnTo>
                  <a:lnTo>
                    <a:pt x="124" y="100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7" y="101"/>
                  </a:lnTo>
                  <a:lnTo>
                    <a:pt x="116" y="105"/>
                  </a:lnTo>
                  <a:lnTo>
                    <a:pt x="114" y="108"/>
                  </a:lnTo>
                  <a:lnTo>
                    <a:pt x="113" y="111"/>
                  </a:lnTo>
                  <a:lnTo>
                    <a:pt x="109" y="113"/>
                  </a:lnTo>
                  <a:lnTo>
                    <a:pt x="103" y="116"/>
                  </a:lnTo>
                  <a:lnTo>
                    <a:pt x="100" y="116"/>
                  </a:lnTo>
                  <a:lnTo>
                    <a:pt x="97" y="111"/>
                  </a:lnTo>
                  <a:lnTo>
                    <a:pt x="95" y="108"/>
                  </a:lnTo>
                  <a:lnTo>
                    <a:pt x="92" y="107"/>
                  </a:lnTo>
                  <a:lnTo>
                    <a:pt x="88" y="106"/>
                  </a:lnTo>
                  <a:lnTo>
                    <a:pt x="86" y="109"/>
                  </a:lnTo>
                  <a:lnTo>
                    <a:pt x="82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70" y="106"/>
                  </a:lnTo>
                  <a:lnTo>
                    <a:pt x="71" y="103"/>
                  </a:lnTo>
                  <a:lnTo>
                    <a:pt x="73" y="100"/>
                  </a:lnTo>
                  <a:lnTo>
                    <a:pt x="74" y="97"/>
                  </a:lnTo>
                  <a:lnTo>
                    <a:pt x="72" y="94"/>
                  </a:lnTo>
                  <a:lnTo>
                    <a:pt x="70" y="94"/>
                  </a:lnTo>
                  <a:lnTo>
                    <a:pt x="66" y="90"/>
                  </a:lnTo>
                  <a:lnTo>
                    <a:pt x="65" y="86"/>
                  </a:lnTo>
                  <a:lnTo>
                    <a:pt x="63" y="83"/>
                  </a:lnTo>
                  <a:lnTo>
                    <a:pt x="65" y="81"/>
                  </a:lnTo>
                  <a:lnTo>
                    <a:pt x="65" y="77"/>
                  </a:lnTo>
                  <a:lnTo>
                    <a:pt x="63" y="74"/>
                  </a:lnTo>
                  <a:lnTo>
                    <a:pt x="61" y="70"/>
                  </a:lnTo>
                  <a:lnTo>
                    <a:pt x="58" y="69"/>
                  </a:lnTo>
                  <a:lnTo>
                    <a:pt x="52" y="73"/>
                  </a:lnTo>
                  <a:lnTo>
                    <a:pt x="50" y="74"/>
                  </a:lnTo>
                  <a:lnTo>
                    <a:pt x="47" y="77"/>
                  </a:lnTo>
                  <a:lnTo>
                    <a:pt x="48" y="80"/>
                  </a:lnTo>
                  <a:lnTo>
                    <a:pt x="48" y="83"/>
                  </a:lnTo>
                  <a:lnTo>
                    <a:pt x="44" y="85"/>
                  </a:lnTo>
                  <a:lnTo>
                    <a:pt x="42" y="87"/>
                  </a:lnTo>
                  <a:lnTo>
                    <a:pt x="40" y="91"/>
                  </a:lnTo>
                  <a:lnTo>
                    <a:pt x="37" y="89"/>
                  </a:lnTo>
                  <a:lnTo>
                    <a:pt x="37" y="93"/>
                  </a:lnTo>
                  <a:lnTo>
                    <a:pt x="33" y="91"/>
                  </a:lnTo>
                  <a:lnTo>
                    <a:pt x="28" y="90"/>
                  </a:lnTo>
                  <a:lnTo>
                    <a:pt x="21" y="86"/>
                  </a:lnTo>
                  <a:lnTo>
                    <a:pt x="21" y="83"/>
                  </a:lnTo>
                  <a:lnTo>
                    <a:pt x="18" y="79"/>
                  </a:lnTo>
                  <a:lnTo>
                    <a:pt x="14" y="78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6" y="64"/>
                  </a:lnTo>
                  <a:lnTo>
                    <a:pt x="6" y="61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51"/>
                  </a:lnTo>
                  <a:lnTo>
                    <a:pt x="4" y="49"/>
                  </a:lnTo>
                  <a:lnTo>
                    <a:pt x="6" y="48"/>
                  </a:lnTo>
                  <a:lnTo>
                    <a:pt x="9" y="46"/>
                  </a:lnTo>
                  <a:lnTo>
                    <a:pt x="14" y="47"/>
                  </a:lnTo>
                  <a:lnTo>
                    <a:pt x="18" y="47"/>
                  </a:lnTo>
                  <a:lnTo>
                    <a:pt x="24" y="43"/>
                  </a:lnTo>
                  <a:lnTo>
                    <a:pt x="27" y="43"/>
                  </a:lnTo>
                  <a:lnTo>
                    <a:pt x="23" y="39"/>
                  </a:lnTo>
                  <a:lnTo>
                    <a:pt x="19" y="36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33"/>
                  </a:lnTo>
                  <a:lnTo>
                    <a:pt x="40" y="29"/>
                  </a:lnTo>
                  <a:lnTo>
                    <a:pt x="45" y="25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51" y="15"/>
                  </a:lnTo>
                  <a:lnTo>
                    <a:pt x="52" y="12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2" y="6"/>
                  </a:lnTo>
                  <a:lnTo>
                    <a:pt x="64" y="8"/>
                  </a:lnTo>
                  <a:lnTo>
                    <a:pt x="67" y="10"/>
                  </a:lnTo>
                  <a:lnTo>
                    <a:pt x="71" y="11"/>
                  </a:lnTo>
                  <a:lnTo>
                    <a:pt x="74" y="9"/>
                  </a:lnTo>
                  <a:lnTo>
                    <a:pt x="75" y="6"/>
                  </a:lnTo>
                  <a:lnTo>
                    <a:pt x="77" y="4"/>
                  </a:lnTo>
                  <a:lnTo>
                    <a:pt x="79" y="0"/>
                  </a:lnTo>
                  <a:lnTo>
                    <a:pt x="82" y="1"/>
                  </a:lnTo>
                  <a:lnTo>
                    <a:pt x="90" y="3"/>
                  </a:lnTo>
                  <a:lnTo>
                    <a:pt x="96" y="1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0AD47">
                <a:lumMod val="50000"/>
              </a:srgbClr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  <p:sp>
          <p:nvSpPr>
            <p:cNvPr id="94" name="DD"/>
            <p:cNvSpPr>
              <a:spLocks noEditPoints="1"/>
            </p:cNvSpPr>
            <p:nvPr/>
          </p:nvSpPr>
          <p:spPr bwMode="auto">
            <a:xfrm>
              <a:off x="5354432" y="3284898"/>
              <a:ext cx="566484" cy="462738"/>
            </a:xfrm>
            <a:custGeom>
              <a:avLst/>
              <a:gdLst>
                <a:gd name="T0" fmla="*/ 105 w 295"/>
                <a:gd name="T1" fmla="*/ 232 h 258"/>
                <a:gd name="T2" fmla="*/ 120 w 295"/>
                <a:gd name="T3" fmla="*/ 240 h 258"/>
                <a:gd name="T4" fmla="*/ 92 w 295"/>
                <a:gd name="T5" fmla="*/ 249 h 258"/>
                <a:gd name="T6" fmla="*/ 76 w 295"/>
                <a:gd name="T7" fmla="*/ 236 h 258"/>
                <a:gd name="T8" fmla="*/ 35 w 295"/>
                <a:gd name="T9" fmla="*/ 224 h 258"/>
                <a:gd name="T10" fmla="*/ 40 w 295"/>
                <a:gd name="T11" fmla="*/ 234 h 258"/>
                <a:gd name="T12" fmla="*/ 155 w 295"/>
                <a:gd name="T13" fmla="*/ 216 h 258"/>
                <a:gd name="T14" fmla="*/ 133 w 295"/>
                <a:gd name="T15" fmla="*/ 225 h 258"/>
                <a:gd name="T16" fmla="*/ 4 w 295"/>
                <a:gd name="T17" fmla="*/ 211 h 258"/>
                <a:gd name="T18" fmla="*/ 20 w 295"/>
                <a:gd name="T19" fmla="*/ 230 h 258"/>
                <a:gd name="T20" fmla="*/ 11 w 295"/>
                <a:gd name="T21" fmla="*/ 228 h 258"/>
                <a:gd name="T22" fmla="*/ 0 w 295"/>
                <a:gd name="T23" fmla="*/ 214 h 258"/>
                <a:gd name="T24" fmla="*/ 57 w 295"/>
                <a:gd name="T25" fmla="*/ 243 h 258"/>
                <a:gd name="T26" fmla="*/ 61 w 295"/>
                <a:gd name="T27" fmla="*/ 220 h 258"/>
                <a:gd name="T28" fmla="*/ 278 w 295"/>
                <a:gd name="T29" fmla="*/ 187 h 258"/>
                <a:gd name="T30" fmla="*/ 293 w 295"/>
                <a:gd name="T31" fmla="*/ 205 h 258"/>
                <a:gd name="T32" fmla="*/ 271 w 295"/>
                <a:gd name="T33" fmla="*/ 198 h 258"/>
                <a:gd name="T34" fmla="*/ 41 w 295"/>
                <a:gd name="T35" fmla="*/ 164 h 258"/>
                <a:gd name="T36" fmla="*/ 50 w 295"/>
                <a:gd name="T37" fmla="*/ 170 h 258"/>
                <a:gd name="T38" fmla="*/ 59 w 295"/>
                <a:gd name="T39" fmla="*/ 172 h 258"/>
                <a:gd name="T40" fmla="*/ 61 w 295"/>
                <a:gd name="T41" fmla="*/ 193 h 258"/>
                <a:gd name="T42" fmla="*/ 55 w 295"/>
                <a:gd name="T43" fmla="*/ 212 h 258"/>
                <a:gd name="T44" fmla="*/ 28 w 295"/>
                <a:gd name="T45" fmla="*/ 211 h 258"/>
                <a:gd name="T46" fmla="*/ 20 w 295"/>
                <a:gd name="T47" fmla="*/ 205 h 258"/>
                <a:gd name="T48" fmla="*/ 13 w 295"/>
                <a:gd name="T49" fmla="*/ 186 h 258"/>
                <a:gd name="T50" fmla="*/ 6 w 295"/>
                <a:gd name="T51" fmla="*/ 176 h 258"/>
                <a:gd name="T52" fmla="*/ 16 w 295"/>
                <a:gd name="T53" fmla="*/ 170 h 258"/>
                <a:gd name="T54" fmla="*/ 160 w 295"/>
                <a:gd name="T55" fmla="*/ 159 h 258"/>
                <a:gd name="T56" fmla="*/ 47 w 295"/>
                <a:gd name="T57" fmla="*/ 128 h 258"/>
                <a:gd name="T58" fmla="*/ 52 w 295"/>
                <a:gd name="T59" fmla="*/ 144 h 258"/>
                <a:gd name="T60" fmla="*/ 47 w 295"/>
                <a:gd name="T61" fmla="*/ 131 h 258"/>
                <a:gd name="T62" fmla="*/ 156 w 295"/>
                <a:gd name="T63" fmla="*/ 119 h 258"/>
                <a:gd name="T64" fmla="*/ 156 w 295"/>
                <a:gd name="T65" fmla="*/ 146 h 258"/>
                <a:gd name="T66" fmla="*/ 138 w 295"/>
                <a:gd name="T67" fmla="*/ 165 h 258"/>
                <a:gd name="T68" fmla="*/ 150 w 295"/>
                <a:gd name="T69" fmla="*/ 187 h 258"/>
                <a:gd name="T70" fmla="*/ 129 w 295"/>
                <a:gd name="T71" fmla="*/ 204 h 258"/>
                <a:gd name="T72" fmla="*/ 130 w 295"/>
                <a:gd name="T73" fmla="*/ 220 h 258"/>
                <a:gd name="T74" fmla="*/ 128 w 295"/>
                <a:gd name="T75" fmla="*/ 226 h 258"/>
                <a:gd name="T76" fmla="*/ 126 w 295"/>
                <a:gd name="T77" fmla="*/ 254 h 258"/>
                <a:gd name="T78" fmla="*/ 117 w 295"/>
                <a:gd name="T79" fmla="*/ 235 h 258"/>
                <a:gd name="T80" fmla="*/ 118 w 295"/>
                <a:gd name="T81" fmla="*/ 220 h 258"/>
                <a:gd name="T82" fmla="*/ 115 w 295"/>
                <a:gd name="T83" fmla="*/ 212 h 258"/>
                <a:gd name="T84" fmla="*/ 105 w 295"/>
                <a:gd name="T85" fmla="*/ 200 h 258"/>
                <a:gd name="T86" fmla="*/ 81 w 295"/>
                <a:gd name="T87" fmla="*/ 189 h 258"/>
                <a:gd name="T88" fmla="*/ 83 w 295"/>
                <a:gd name="T89" fmla="*/ 175 h 258"/>
                <a:gd name="T90" fmla="*/ 68 w 295"/>
                <a:gd name="T91" fmla="*/ 156 h 258"/>
                <a:gd name="T92" fmla="*/ 80 w 295"/>
                <a:gd name="T93" fmla="*/ 152 h 258"/>
                <a:gd name="T94" fmla="*/ 90 w 295"/>
                <a:gd name="T95" fmla="*/ 140 h 258"/>
                <a:gd name="T96" fmla="*/ 87 w 295"/>
                <a:gd name="T97" fmla="*/ 128 h 258"/>
                <a:gd name="T98" fmla="*/ 108 w 295"/>
                <a:gd name="T99" fmla="*/ 132 h 258"/>
                <a:gd name="T100" fmla="*/ 113 w 295"/>
                <a:gd name="T101" fmla="*/ 147 h 258"/>
                <a:gd name="T102" fmla="*/ 118 w 295"/>
                <a:gd name="T103" fmla="*/ 142 h 258"/>
                <a:gd name="T104" fmla="*/ 125 w 295"/>
                <a:gd name="T105" fmla="*/ 138 h 258"/>
                <a:gd name="T106" fmla="*/ 123 w 295"/>
                <a:gd name="T107" fmla="*/ 155 h 258"/>
                <a:gd name="T108" fmla="*/ 126 w 295"/>
                <a:gd name="T109" fmla="*/ 129 h 258"/>
                <a:gd name="T110" fmla="*/ 136 w 295"/>
                <a:gd name="T111" fmla="*/ 111 h 258"/>
                <a:gd name="T112" fmla="*/ 105 w 295"/>
                <a:gd name="T113" fmla="*/ 56 h 258"/>
                <a:gd name="T114" fmla="*/ 67 w 295"/>
                <a:gd name="T11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258">
                  <a:moveTo>
                    <a:pt x="85" y="222"/>
                  </a:moveTo>
                  <a:lnTo>
                    <a:pt x="86" y="222"/>
                  </a:lnTo>
                  <a:lnTo>
                    <a:pt x="89" y="224"/>
                  </a:lnTo>
                  <a:lnTo>
                    <a:pt x="93" y="229"/>
                  </a:lnTo>
                  <a:lnTo>
                    <a:pt x="96" y="230"/>
                  </a:lnTo>
                  <a:lnTo>
                    <a:pt x="106" y="235"/>
                  </a:lnTo>
                  <a:lnTo>
                    <a:pt x="105" y="232"/>
                  </a:lnTo>
                  <a:lnTo>
                    <a:pt x="107" y="231"/>
                  </a:lnTo>
                  <a:lnTo>
                    <a:pt x="108" y="228"/>
                  </a:lnTo>
                  <a:lnTo>
                    <a:pt x="113" y="229"/>
                  </a:lnTo>
                  <a:lnTo>
                    <a:pt x="114" y="232"/>
                  </a:lnTo>
                  <a:lnTo>
                    <a:pt x="116" y="235"/>
                  </a:lnTo>
                  <a:lnTo>
                    <a:pt x="119" y="237"/>
                  </a:lnTo>
                  <a:lnTo>
                    <a:pt x="120" y="240"/>
                  </a:lnTo>
                  <a:lnTo>
                    <a:pt x="118" y="243"/>
                  </a:lnTo>
                  <a:lnTo>
                    <a:pt x="119" y="247"/>
                  </a:lnTo>
                  <a:lnTo>
                    <a:pt x="115" y="250"/>
                  </a:lnTo>
                  <a:lnTo>
                    <a:pt x="107" y="248"/>
                  </a:lnTo>
                  <a:lnTo>
                    <a:pt x="104" y="249"/>
                  </a:lnTo>
                  <a:lnTo>
                    <a:pt x="102" y="250"/>
                  </a:lnTo>
                  <a:lnTo>
                    <a:pt x="92" y="249"/>
                  </a:lnTo>
                  <a:lnTo>
                    <a:pt x="89" y="246"/>
                  </a:lnTo>
                  <a:lnTo>
                    <a:pt x="83" y="243"/>
                  </a:lnTo>
                  <a:lnTo>
                    <a:pt x="81" y="242"/>
                  </a:lnTo>
                  <a:lnTo>
                    <a:pt x="78" y="241"/>
                  </a:lnTo>
                  <a:lnTo>
                    <a:pt x="75" y="240"/>
                  </a:lnTo>
                  <a:lnTo>
                    <a:pt x="73" y="236"/>
                  </a:lnTo>
                  <a:lnTo>
                    <a:pt x="76" y="236"/>
                  </a:lnTo>
                  <a:lnTo>
                    <a:pt x="79" y="234"/>
                  </a:lnTo>
                  <a:lnTo>
                    <a:pt x="74" y="229"/>
                  </a:lnTo>
                  <a:lnTo>
                    <a:pt x="75" y="226"/>
                  </a:lnTo>
                  <a:lnTo>
                    <a:pt x="77" y="223"/>
                  </a:lnTo>
                  <a:lnTo>
                    <a:pt x="85" y="222"/>
                  </a:lnTo>
                  <a:close/>
                  <a:moveTo>
                    <a:pt x="30" y="221"/>
                  </a:moveTo>
                  <a:lnTo>
                    <a:pt x="35" y="224"/>
                  </a:lnTo>
                  <a:lnTo>
                    <a:pt x="38" y="227"/>
                  </a:lnTo>
                  <a:lnTo>
                    <a:pt x="38" y="228"/>
                  </a:lnTo>
                  <a:lnTo>
                    <a:pt x="41" y="228"/>
                  </a:lnTo>
                  <a:lnTo>
                    <a:pt x="44" y="230"/>
                  </a:lnTo>
                  <a:lnTo>
                    <a:pt x="47" y="232"/>
                  </a:lnTo>
                  <a:lnTo>
                    <a:pt x="43" y="233"/>
                  </a:lnTo>
                  <a:lnTo>
                    <a:pt x="40" y="234"/>
                  </a:lnTo>
                  <a:lnTo>
                    <a:pt x="31" y="224"/>
                  </a:lnTo>
                  <a:lnTo>
                    <a:pt x="30" y="221"/>
                  </a:lnTo>
                  <a:close/>
                  <a:moveTo>
                    <a:pt x="140" y="213"/>
                  </a:moveTo>
                  <a:lnTo>
                    <a:pt x="143" y="213"/>
                  </a:lnTo>
                  <a:lnTo>
                    <a:pt x="149" y="214"/>
                  </a:lnTo>
                  <a:lnTo>
                    <a:pt x="153" y="214"/>
                  </a:lnTo>
                  <a:lnTo>
                    <a:pt x="155" y="216"/>
                  </a:lnTo>
                  <a:lnTo>
                    <a:pt x="156" y="219"/>
                  </a:lnTo>
                  <a:lnTo>
                    <a:pt x="154" y="221"/>
                  </a:lnTo>
                  <a:lnTo>
                    <a:pt x="147" y="220"/>
                  </a:lnTo>
                  <a:lnTo>
                    <a:pt x="142" y="223"/>
                  </a:lnTo>
                  <a:lnTo>
                    <a:pt x="139" y="227"/>
                  </a:lnTo>
                  <a:lnTo>
                    <a:pt x="137" y="227"/>
                  </a:lnTo>
                  <a:lnTo>
                    <a:pt x="133" y="225"/>
                  </a:lnTo>
                  <a:lnTo>
                    <a:pt x="134" y="223"/>
                  </a:lnTo>
                  <a:lnTo>
                    <a:pt x="135" y="220"/>
                  </a:lnTo>
                  <a:lnTo>
                    <a:pt x="137" y="218"/>
                  </a:lnTo>
                  <a:lnTo>
                    <a:pt x="141" y="218"/>
                  </a:lnTo>
                  <a:lnTo>
                    <a:pt x="142" y="215"/>
                  </a:lnTo>
                  <a:lnTo>
                    <a:pt x="140" y="213"/>
                  </a:lnTo>
                  <a:close/>
                  <a:moveTo>
                    <a:pt x="4" y="211"/>
                  </a:moveTo>
                  <a:lnTo>
                    <a:pt x="8" y="211"/>
                  </a:lnTo>
                  <a:lnTo>
                    <a:pt x="11" y="215"/>
                  </a:lnTo>
                  <a:lnTo>
                    <a:pt x="15" y="216"/>
                  </a:lnTo>
                  <a:lnTo>
                    <a:pt x="18" y="219"/>
                  </a:lnTo>
                  <a:lnTo>
                    <a:pt x="20" y="222"/>
                  </a:lnTo>
                  <a:lnTo>
                    <a:pt x="23" y="229"/>
                  </a:lnTo>
                  <a:lnTo>
                    <a:pt x="20" y="230"/>
                  </a:lnTo>
                  <a:lnTo>
                    <a:pt x="17" y="231"/>
                  </a:lnTo>
                  <a:lnTo>
                    <a:pt x="13" y="230"/>
                  </a:lnTo>
                  <a:lnTo>
                    <a:pt x="15" y="228"/>
                  </a:lnTo>
                  <a:lnTo>
                    <a:pt x="18" y="230"/>
                  </a:lnTo>
                  <a:lnTo>
                    <a:pt x="16" y="227"/>
                  </a:lnTo>
                  <a:lnTo>
                    <a:pt x="13" y="227"/>
                  </a:lnTo>
                  <a:lnTo>
                    <a:pt x="11" y="228"/>
                  </a:lnTo>
                  <a:lnTo>
                    <a:pt x="6" y="224"/>
                  </a:lnTo>
                  <a:lnTo>
                    <a:pt x="6" y="221"/>
                  </a:lnTo>
                  <a:lnTo>
                    <a:pt x="11" y="223"/>
                  </a:lnTo>
                  <a:lnTo>
                    <a:pt x="8" y="219"/>
                  </a:lnTo>
                  <a:lnTo>
                    <a:pt x="4" y="217"/>
                  </a:lnTo>
                  <a:lnTo>
                    <a:pt x="3" y="214"/>
                  </a:lnTo>
                  <a:lnTo>
                    <a:pt x="0" y="214"/>
                  </a:lnTo>
                  <a:lnTo>
                    <a:pt x="4" y="211"/>
                  </a:lnTo>
                  <a:close/>
                  <a:moveTo>
                    <a:pt x="69" y="204"/>
                  </a:moveTo>
                  <a:lnTo>
                    <a:pt x="68" y="215"/>
                  </a:lnTo>
                  <a:lnTo>
                    <a:pt x="67" y="218"/>
                  </a:lnTo>
                  <a:lnTo>
                    <a:pt x="64" y="224"/>
                  </a:lnTo>
                  <a:lnTo>
                    <a:pt x="59" y="241"/>
                  </a:lnTo>
                  <a:lnTo>
                    <a:pt x="57" y="243"/>
                  </a:lnTo>
                  <a:lnTo>
                    <a:pt x="55" y="236"/>
                  </a:lnTo>
                  <a:lnTo>
                    <a:pt x="52" y="233"/>
                  </a:lnTo>
                  <a:lnTo>
                    <a:pt x="56" y="229"/>
                  </a:lnTo>
                  <a:lnTo>
                    <a:pt x="58" y="229"/>
                  </a:lnTo>
                  <a:lnTo>
                    <a:pt x="56" y="227"/>
                  </a:lnTo>
                  <a:lnTo>
                    <a:pt x="58" y="223"/>
                  </a:lnTo>
                  <a:lnTo>
                    <a:pt x="61" y="220"/>
                  </a:lnTo>
                  <a:lnTo>
                    <a:pt x="65" y="214"/>
                  </a:lnTo>
                  <a:lnTo>
                    <a:pt x="65" y="212"/>
                  </a:lnTo>
                  <a:lnTo>
                    <a:pt x="67" y="207"/>
                  </a:lnTo>
                  <a:lnTo>
                    <a:pt x="69" y="204"/>
                  </a:lnTo>
                  <a:close/>
                  <a:moveTo>
                    <a:pt x="273" y="182"/>
                  </a:moveTo>
                  <a:lnTo>
                    <a:pt x="276" y="185"/>
                  </a:lnTo>
                  <a:lnTo>
                    <a:pt x="278" y="187"/>
                  </a:lnTo>
                  <a:lnTo>
                    <a:pt x="283" y="189"/>
                  </a:lnTo>
                  <a:lnTo>
                    <a:pt x="286" y="191"/>
                  </a:lnTo>
                  <a:lnTo>
                    <a:pt x="290" y="193"/>
                  </a:lnTo>
                  <a:lnTo>
                    <a:pt x="294" y="196"/>
                  </a:lnTo>
                  <a:lnTo>
                    <a:pt x="295" y="199"/>
                  </a:lnTo>
                  <a:lnTo>
                    <a:pt x="294" y="202"/>
                  </a:lnTo>
                  <a:lnTo>
                    <a:pt x="293" y="205"/>
                  </a:lnTo>
                  <a:lnTo>
                    <a:pt x="292" y="208"/>
                  </a:lnTo>
                  <a:lnTo>
                    <a:pt x="291" y="209"/>
                  </a:lnTo>
                  <a:lnTo>
                    <a:pt x="288" y="209"/>
                  </a:lnTo>
                  <a:lnTo>
                    <a:pt x="284" y="207"/>
                  </a:lnTo>
                  <a:lnTo>
                    <a:pt x="281" y="207"/>
                  </a:lnTo>
                  <a:lnTo>
                    <a:pt x="271" y="202"/>
                  </a:lnTo>
                  <a:lnTo>
                    <a:pt x="271" y="198"/>
                  </a:lnTo>
                  <a:lnTo>
                    <a:pt x="271" y="195"/>
                  </a:lnTo>
                  <a:lnTo>
                    <a:pt x="271" y="190"/>
                  </a:lnTo>
                  <a:lnTo>
                    <a:pt x="272" y="186"/>
                  </a:lnTo>
                  <a:lnTo>
                    <a:pt x="273" y="182"/>
                  </a:lnTo>
                  <a:close/>
                  <a:moveTo>
                    <a:pt x="36" y="161"/>
                  </a:moveTo>
                  <a:lnTo>
                    <a:pt x="38" y="161"/>
                  </a:lnTo>
                  <a:lnTo>
                    <a:pt x="41" y="164"/>
                  </a:lnTo>
                  <a:lnTo>
                    <a:pt x="43" y="167"/>
                  </a:lnTo>
                  <a:lnTo>
                    <a:pt x="45" y="167"/>
                  </a:lnTo>
                  <a:lnTo>
                    <a:pt x="45" y="170"/>
                  </a:lnTo>
                  <a:lnTo>
                    <a:pt x="42" y="175"/>
                  </a:lnTo>
                  <a:lnTo>
                    <a:pt x="45" y="177"/>
                  </a:lnTo>
                  <a:lnTo>
                    <a:pt x="50" y="173"/>
                  </a:lnTo>
                  <a:lnTo>
                    <a:pt x="50" y="170"/>
                  </a:lnTo>
                  <a:lnTo>
                    <a:pt x="52" y="169"/>
                  </a:lnTo>
                  <a:lnTo>
                    <a:pt x="51" y="166"/>
                  </a:lnTo>
                  <a:lnTo>
                    <a:pt x="52" y="162"/>
                  </a:lnTo>
                  <a:lnTo>
                    <a:pt x="54" y="163"/>
                  </a:lnTo>
                  <a:lnTo>
                    <a:pt x="57" y="167"/>
                  </a:lnTo>
                  <a:lnTo>
                    <a:pt x="57" y="169"/>
                  </a:lnTo>
                  <a:lnTo>
                    <a:pt x="59" y="172"/>
                  </a:lnTo>
                  <a:lnTo>
                    <a:pt x="54" y="175"/>
                  </a:lnTo>
                  <a:lnTo>
                    <a:pt x="51" y="175"/>
                  </a:lnTo>
                  <a:lnTo>
                    <a:pt x="56" y="176"/>
                  </a:lnTo>
                  <a:lnTo>
                    <a:pt x="62" y="185"/>
                  </a:lnTo>
                  <a:lnTo>
                    <a:pt x="63" y="190"/>
                  </a:lnTo>
                  <a:lnTo>
                    <a:pt x="61" y="190"/>
                  </a:lnTo>
                  <a:lnTo>
                    <a:pt x="61" y="193"/>
                  </a:lnTo>
                  <a:lnTo>
                    <a:pt x="63" y="197"/>
                  </a:lnTo>
                  <a:lnTo>
                    <a:pt x="63" y="200"/>
                  </a:lnTo>
                  <a:lnTo>
                    <a:pt x="62" y="204"/>
                  </a:lnTo>
                  <a:lnTo>
                    <a:pt x="61" y="207"/>
                  </a:lnTo>
                  <a:lnTo>
                    <a:pt x="59" y="210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3" y="212"/>
                  </a:lnTo>
                  <a:lnTo>
                    <a:pt x="50" y="214"/>
                  </a:lnTo>
                  <a:lnTo>
                    <a:pt x="47" y="216"/>
                  </a:lnTo>
                  <a:lnTo>
                    <a:pt x="42" y="214"/>
                  </a:lnTo>
                  <a:lnTo>
                    <a:pt x="37" y="213"/>
                  </a:lnTo>
                  <a:lnTo>
                    <a:pt x="32" y="210"/>
                  </a:lnTo>
                  <a:lnTo>
                    <a:pt x="28" y="211"/>
                  </a:lnTo>
                  <a:lnTo>
                    <a:pt x="24" y="211"/>
                  </a:lnTo>
                  <a:lnTo>
                    <a:pt x="27" y="207"/>
                  </a:lnTo>
                  <a:lnTo>
                    <a:pt x="27" y="204"/>
                  </a:lnTo>
                  <a:lnTo>
                    <a:pt x="26" y="202"/>
                  </a:lnTo>
                  <a:lnTo>
                    <a:pt x="23" y="202"/>
                  </a:lnTo>
                  <a:lnTo>
                    <a:pt x="20" y="201"/>
                  </a:lnTo>
                  <a:lnTo>
                    <a:pt x="20" y="205"/>
                  </a:lnTo>
                  <a:lnTo>
                    <a:pt x="18" y="207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5" y="198"/>
                  </a:lnTo>
                  <a:lnTo>
                    <a:pt x="13" y="195"/>
                  </a:lnTo>
                  <a:lnTo>
                    <a:pt x="13" y="192"/>
                  </a:lnTo>
                  <a:lnTo>
                    <a:pt x="13" y="186"/>
                  </a:lnTo>
                  <a:lnTo>
                    <a:pt x="10" y="186"/>
                  </a:lnTo>
                  <a:lnTo>
                    <a:pt x="7" y="183"/>
                  </a:lnTo>
                  <a:lnTo>
                    <a:pt x="10" y="182"/>
                  </a:lnTo>
                  <a:lnTo>
                    <a:pt x="8" y="179"/>
                  </a:lnTo>
                  <a:lnTo>
                    <a:pt x="5" y="177"/>
                  </a:lnTo>
                  <a:lnTo>
                    <a:pt x="3" y="174"/>
                  </a:lnTo>
                  <a:lnTo>
                    <a:pt x="6" y="176"/>
                  </a:lnTo>
                  <a:lnTo>
                    <a:pt x="9" y="177"/>
                  </a:lnTo>
                  <a:lnTo>
                    <a:pt x="4" y="172"/>
                  </a:lnTo>
                  <a:lnTo>
                    <a:pt x="4" y="170"/>
                  </a:lnTo>
                  <a:lnTo>
                    <a:pt x="6" y="167"/>
                  </a:lnTo>
                  <a:lnTo>
                    <a:pt x="9" y="167"/>
                  </a:lnTo>
                  <a:lnTo>
                    <a:pt x="13" y="171"/>
                  </a:lnTo>
                  <a:lnTo>
                    <a:pt x="16" y="170"/>
                  </a:lnTo>
                  <a:lnTo>
                    <a:pt x="22" y="166"/>
                  </a:lnTo>
                  <a:lnTo>
                    <a:pt x="29" y="164"/>
                  </a:lnTo>
                  <a:lnTo>
                    <a:pt x="31" y="162"/>
                  </a:lnTo>
                  <a:lnTo>
                    <a:pt x="34" y="162"/>
                  </a:lnTo>
                  <a:lnTo>
                    <a:pt x="36" y="161"/>
                  </a:lnTo>
                  <a:close/>
                  <a:moveTo>
                    <a:pt x="156" y="151"/>
                  </a:moveTo>
                  <a:lnTo>
                    <a:pt x="160" y="159"/>
                  </a:lnTo>
                  <a:lnTo>
                    <a:pt x="158" y="162"/>
                  </a:lnTo>
                  <a:lnTo>
                    <a:pt x="156" y="164"/>
                  </a:lnTo>
                  <a:lnTo>
                    <a:pt x="153" y="163"/>
                  </a:lnTo>
                  <a:lnTo>
                    <a:pt x="152" y="158"/>
                  </a:lnTo>
                  <a:lnTo>
                    <a:pt x="154" y="156"/>
                  </a:lnTo>
                  <a:lnTo>
                    <a:pt x="156" y="151"/>
                  </a:lnTo>
                  <a:close/>
                  <a:moveTo>
                    <a:pt x="47" y="128"/>
                  </a:moveTo>
                  <a:lnTo>
                    <a:pt x="49" y="130"/>
                  </a:lnTo>
                  <a:lnTo>
                    <a:pt x="51" y="132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4" y="136"/>
                  </a:lnTo>
                  <a:lnTo>
                    <a:pt x="52" y="140"/>
                  </a:lnTo>
                  <a:lnTo>
                    <a:pt x="52" y="144"/>
                  </a:lnTo>
                  <a:lnTo>
                    <a:pt x="50" y="147"/>
                  </a:lnTo>
                  <a:lnTo>
                    <a:pt x="47" y="145"/>
                  </a:lnTo>
                  <a:lnTo>
                    <a:pt x="46" y="141"/>
                  </a:lnTo>
                  <a:lnTo>
                    <a:pt x="47" y="139"/>
                  </a:lnTo>
                  <a:lnTo>
                    <a:pt x="50" y="137"/>
                  </a:lnTo>
                  <a:lnTo>
                    <a:pt x="50" y="134"/>
                  </a:lnTo>
                  <a:lnTo>
                    <a:pt x="47" y="131"/>
                  </a:lnTo>
                  <a:lnTo>
                    <a:pt x="47" y="128"/>
                  </a:lnTo>
                  <a:close/>
                  <a:moveTo>
                    <a:pt x="136" y="111"/>
                  </a:moveTo>
                  <a:lnTo>
                    <a:pt x="141" y="111"/>
                  </a:lnTo>
                  <a:lnTo>
                    <a:pt x="145" y="113"/>
                  </a:lnTo>
                  <a:lnTo>
                    <a:pt x="149" y="113"/>
                  </a:lnTo>
                  <a:lnTo>
                    <a:pt x="152" y="115"/>
                  </a:lnTo>
                  <a:lnTo>
                    <a:pt x="156" y="119"/>
                  </a:lnTo>
                  <a:lnTo>
                    <a:pt x="154" y="123"/>
                  </a:lnTo>
                  <a:lnTo>
                    <a:pt x="152" y="129"/>
                  </a:lnTo>
                  <a:lnTo>
                    <a:pt x="152" y="133"/>
                  </a:lnTo>
                  <a:lnTo>
                    <a:pt x="154" y="135"/>
                  </a:lnTo>
                  <a:lnTo>
                    <a:pt x="155" y="139"/>
                  </a:lnTo>
                  <a:lnTo>
                    <a:pt x="156" y="142"/>
                  </a:lnTo>
                  <a:lnTo>
                    <a:pt x="156" y="146"/>
                  </a:lnTo>
                  <a:lnTo>
                    <a:pt x="156" y="148"/>
                  </a:lnTo>
                  <a:lnTo>
                    <a:pt x="155" y="151"/>
                  </a:lnTo>
                  <a:lnTo>
                    <a:pt x="153" y="155"/>
                  </a:lnTo>
                  <a:lnTo>
                    <a:pt x="149" y="160"/>
                  </a:lnTo>
                  <a:lnTo>
                    <a:pt x="147" y="158"/>
                  </a:lnTo>
                  <a:lnTo>
                    <a:pt x="143" y="161"/>
                  </a:lnTo>
                  <a:lnTo>
                    <a:pt x="138" y="165"/>
                  </a:lnTo>
                  <a:lnTo>
                    <a:pt x="136" y="171"/>
                  </a:lnTo>
                  <a:lnTo>
                    <a:pt x="137" y="176"/>
                  </a:lnTo>
                  <a:lnTo>
                    <a:pt x="140" y="178"/>
                  </a:lnTo>
                  <a:lnTo>
                    <a:pt x="144" y="178"/>
                  </a:lnTo>
                  <a:lnTo>
                    <a:pt x="147" y="181"/>
                  </a:lnTo>
                  <a:lnTo>
                    <a:pt x="149" y="183"/>
                  </a:lnTo>
                  <a:lnTo>
                    <a:pt x="150" y="187"/>
                  </a:lnTo>
                  <a:lnTo>
                    <a:pt x="150" y="191"/>
                  </a:lnTo>
                  <a:lnTo>
                    <a:pt x="147" y="193"/>
                  </a:lnTo>
                  <a:lnTo>
                    <a:pt x="136" y="196"/>
                  </a:lnTo>
                  <a:lnTo>
                    <a:pt x="132" y="201"/>
                  </a:lnTo>
                  <a:lnTo>
                    <a:pt x="132" y="204"/>
                  </a:lnTo>
                  <a:lnTo>
                    <a:pt x="130" y="200"/>
                  </a:lnTo>
                  <a:lnTo>
                    <a:pt x="129" y="204"/>
                  </a:lnTo>
                  <a:lnTo>
                    <a:pt x="133" y="204"/>
                  </a:lnTo>
                  <a:lnTo>
                    <a:pt x="136" y="208"/>
                  </a:lnTo>
                  <a:lnTo>
                    <a:pt x="133" y="210"/>
                  </a:lnTo>
                  <a:lnTo>
                    <a:pt x="135" y="215"/>
                  </a:lnTo>
                  <a:lnTo>
                    <a:pt x="135" y="217"/>
                  </a:lnTo>
                  <a:lnTo>
                    <a:pt x="132" y="218"/>
                  </a:lnTo>
                  <a:lnTo>
                    <a:pt x="130" y="220"/>
                  </a:lnTo>
                  <a:lnTo>
                    <a:pt x="127" y="219"/>
                  </a:lnTo>
                  <a:lnTo>
                    <a:pt x="124" y="217"/>
                  </a:lnTo>
                  <a:lnTo>
                    <a:pt x="121" y="220"/>
                  </a:lnTo>
                  <a:lnTo>
                    <a:pt x="121" y="224"/>
                  </a:lnTo>
                  <a:lnTo>
                    <a:pt x="123" y="224"/>
                  </a:lnTo>
                  <a:lnTo>
                    <a:pt x="126" y="224"/>
                  </a:lnTo>
                  <a:lnTo>
                    <a:pt x="128" y="226"/>
                  </a:lnTo>
                  <a:lnTo>
                    <a:pt x="131" y="226"/>
                  </a:lnTo>
                  <a:lnTo>
                    <a:pt x="135" y="229"/>
                  </a:lnTo>
                  <a:lnTo>
                    <a:pt x="132" y="236"/>
                  </a:lnTo>
                  <a:lnTo>
                    <a:pt x="129" y="241"/>
                  </a:lnTo>
                  <a:lnTo>
                    <a:pt x="127" y="244"/>
                  </a:lnTo>
                  <a:lnTo>
                    <a:pt x="126" y="248"/>
                  </a:lnTo>
                  <a:lnTo>
                    <a:pt x="126" y="254"/>
                  </a:lnTo>
                  <a:lnTo>
                    <a:pt x="126" y="258"/>
                  </a:lnTo>
                  <a:lnTo>
                    <a:pt x="124" y="256"/>
                  </a:lnTo>
                  <a:lnTo>
                    <a:pt x="121" y="250"/>
                  </a:lnTo>
                  <a:lnTo>
                    <a:pt x="121" y="247"/>
                  </a:lnTo>
                  <a:lnTo>
                    <a:pt x="123" y="243"/>
                  </a:lnTo>
                  <a:lnTo>
                    <a:pt x="120" y="238"/>
                  </a:lnTo>
                  <a:lnTo>
                    <a:pt x="117" y="235"/>
                  </a:lnTo>
                  <a:lnTo>
                    <a:pt x="117" y="232"/>
                  </a:lnTo>
                  <a:lnTo>
                    <a:pt x="114" y="230"/>
                  </a:lnTo>
                  <a:lnTo>
                    <a:pt x="114" y="227"/>
                  </a:lnTo>
                  <a:lnTo>
                    <a:pt x="113" y="224"/>
                  </a:lnTo>
                  <a:lnTo>
                    <a:pt x="114" y="221"/>
                  </a:lnTo>
                  <a:lnTo>
                    <a:pt x="116" y="222"/>
                  </a:lnTo>
                  <a:lnTo>
                    <a:pt x="118" y="220"/>
                  </a:lnTo>
                  <a:lnTo>
                    <a:pt x="121" y="219"/>
                  </a:lnTo>
                  <a:lnTo>
                    <a:pt x="119" y="215"/>
                  </a:lnTo>
                  <a:lnTo>
                    <a:pt x="115" y="213"/>
                  </a:lnTo>
                  <a:lnTo>
                    <a:pt x="109" y="211"/>
                  </a:lnTo>
                  <a:lnTo>
                    <a:pt x="106" y="209"/>
                  </a:lnTo>
                  <a:lnTo>
                    <a:pt x="109" y="210"/>
                  </a:lnTo>
                  <a:lnTo>
                    <a:pt x="115" y="212"/>
                  </a:lnTo>
                  <a:lnTo>
                    <a:pt x="118" y="213"/>
                  </a:lnTo>
                  <a:lnTo>
                    <a:pt x="113" y="208"/>
                  </a:lnTo>
                  <a:lnTo>
                    <a:pt x="116" y="205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08" y="201"/>
                  </a:lnTo>
                  <a:lnTo>
                    <a:pt x="105" y="200"/>
                  </a:lnTo>
                  <a:lnTo>
                    <a:pt x="101" y="199"/>
                  </a:lnTo>
                  <a:lnTo>
                    <a:pt x="96" y="197"/>
                  </a:lnTo>
                  <a:lnTo>
                    <a:pt x="88" y="199"/>
                  </a:lnTo>
                  <a:lnTo>
                    <a:pt x="85" y="196"/>
                  </a:lnTo>
                  <a:lnTo>
                    <a:pt x="87" y="196"/>
                  </a:lnTo>
                  <a:lnTo>
                    <a:pt x="85" y="192"/>
                  </a:lnTo>
                  <a:lnTo>
                    <a:pt x="81" y="189"/>
                  </a:lnTo>
                  <a:lnTo>
                    <a:pt x="82" y="186"/>
                  </a:lnTo>
                  <a:lnTo>
                    <a:pt x="78" y="187"/>
                  </a:lnTo>
                  <a:lnTo>
                    <a:pt x="77" y="183"/>
                  </a:lnTo>
                  <a:lnTo>
                    <a:pt x="79" y="183"/>
                  </a:lnTo>
                  <a:lnTo>
                    <a:pt x="81" y="182"/>
                  </a:lnTo>
                  <a:lnTo>
                    <a:pt x="84" y="180"/>
                  </a:lnTo>
                  <a:lnTo>
                    <a:pt x="83" y="175"/>
                  </a:lnTo>
                  <a:lnTo>
                    <a:pt x="81" y="172"/>
                  </a:lnTo>
                  <a:lnTo>
                    <a:pt x="79" y="170"/>
                  </a:lnTo>
                  <a:lnTo>
                    <a:pt x="79" y="167"/>
                  </a:lnTo>
                  <a:lnTo>
                    <a:pt x="80" y="164"/>
                  </a:lnTo>
                  <a:lnTo>
                    <a:pt x="77" y="159"/>
                  </a:lnTo>
                  <a:lnTo>
                    <a:pt x="74" y="158"/>
                  </a:lnTo>
                  <a:lnTo>
                    <a:pt x="68" y="156"/>
                  </a:lnTo>
                  <a:lnTo>
                    <a:pt x="77" y="156"/>
                  </a:lnTo>
                  <a:lnTo>
                    <a:pt x="72" y="153"/>
                  </a:lnTo>
                  <a:lnTo>
                    <a:pt x="70" y="151"/>
                  </a:lnTo>
                  <a:lnTo>
                    <a:pt x="66" y="150"/>
                  </a:lnTo>
                  <a:lnTo>
                    <a:pt x="74" y="150"/>
                  </a:lnTo>
                  <a:lnTo>
                    <a:pt x="79" y="148"/>
                  </a:lnTo>
                  <a:lnTo>
                    <a:pt x="80" y="152"/>
                  </a:lnTo>
                  <a:lnTo>
                    <a:pt x="83" y="152"/>
                  </a:lnTo>
                  <a:lnTo>
                    <a:pt x="81" y="150"/>
                  </a:lnTo>
                  <a:lnTo>
                    <a:pt x="85" y="150"/>
                  </a:lnTo>
                  <a:lnTo>
                    <a:pt x="88" y="148"/>
                  </a:lnTo>
                  <a:lnTo>
                    <a:pt x="90" y="147"/>
                  </a:lnTo>
                  <a:lnTo>
                    <a:pt x="91" y="144"/>
                  </a:lnTo>
                  <a:lnTo>
                    <a:pt x="90" y="140"/>
                  </a:lnTo>
                  <a:lnTo>
                    <a:pt x="92" y="141"/>
                  </a:lnTo>
                  <a:lnTo>
                    <a:pt x="96" y="139"/>
                  </a:lnTo>
                  <a:lnTo>
                    <a:pt x="99" y="137"/>
                  </a:lnTo>
                  <a:lnTo>
                    <a:pt x="99" y="133"/>
                  </a:lnTo>
                  <a:lnTo>
                    <a:pt x="97" y="130"/>
                  </a:lnTo>
                  <a:lnTo>
                    <a:pt x="91" y="129"/>
                  </a:lnTo>
                  <a:lnTo>
                    <a:pt x="87" y="128"/>
                  </a:lnTo>
                  <a:lnTo>
                    <a:pt x="86" y="125"/>
                  </a:lnTo>
                  <a:lnTo>
                    <a:pt x="92" y="128"/>
                  </a:lnTo>
                  <a:lnTo>
                    <a:pt x="103" y="129"/>
                  </a:lnTo>
                  <a:lnTo>
                    <a:pt x="106" y="130"/>
                  </a:lnTo>
                  <a:lnTo>
                    <a:pt x="109" y="129"/>
                  </a:lnTo>
                  <a:lnTo>
                    <a:pt x="111" y="133"/>
                  </a:lnTo>
                  <a:lnTo>
                    <a:pt x="108" y="132"/>
                  </a:lnTo>
                  <a:lnTo>
                    <a:pt x="110" y="138"/>
                  </a:lnTo>
                  <a:lnTo>
                    <a:pt x="110" y="142"/>
                  </a:lnTo>
                  <a:lnTo>
                    <a:pt x="108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10" y="143"/>
                  </a:lnTo>
                  <a:lnTo>
                    <a:pt x="113" y="147"/>
                  </a:lnTo>
                  <a:lnTo>
                    <a:pt x="108" y="148"/>
                  </a:lnTo>
                  <a:lnTo>
                    <a:pt x="111" y="150"/>
                  </a:lnTo>
                  <a:lnTo>
                    <a:pt x="114" y="152"/>
                  </a:lnTo>
                  <a:lnTo>
                    <a:pt x="114" y="156"/>
                  </a:lnTo>
                  <a:lnTo>
                    <a:pt x="117" y="149"/>
                  </a:lnTo>
                  <a:lnTo>
                    <a:pt x="117" y="146"/>
                  </a:lnTo>
                  <a:lnTo>
                    <a:pt x="118" y="142"/>
                  </a:lnTo>
                  <a:lnTo>
                    <a:pt x="121" y="141"/>
                  </a:lnTo>
                  <a:lnTo>
                    <a:pt x="122" y="138"/>
                  </a:lnTo>
                  <a:lnTo>
                    <a:pt x="121" y="135"/>
                  </a:lnTo>
                  <a:lnTo>
                    <a:pt x="120" y="132"/>
                  </a:lnTo>
                  <a:lnTo>
                    <a:pt x="123" y="132"/>
                  </a:lnTo>
                  <a:lnTo>
                    <a:pt x="124" y="135"/>
                  </a:lnTo>
                  <a:lnTo>
                    <a:pt x="125" y="138"/>
                  </a:lnTo>
                  <a:lnTo>
                    <a:pt x="126" y="141"/>
                  </a:lnTo>
                  <a:lnTo>
                    <a:pt x="127" y="145"/>
                  </a:lnTo>
                  <a:lnTo>
                    <a:pt x="128" y="148"/>
                  </a:lnTo>
                  <a:lnTo>
                    <a:pt x="124" y="150"/>
                  </a:lnTo>
                  <a:lnTo>
                    <a:pt x="123" y="152"/>
                  </a:lnTo>
                  <a:lnTo>
                    <a:pt x="120" y="155"/>
                  </a:lnTo>
                  <a:lnTo>
                    <a:pt x="123" y="155"/>
                  </a:lnTo>
                  <a:lnTo>
                    <a:pt x="124" y="152"/>
                  </a:lnTo>
                  <a:lnTo>
                    <a:pt x="127" y="153"/>
                  </a:lnTo>
                  <a:lnTo>
                    <a:pt x="128" y="156"/>
                  </a:lnTo>
                  <a:lnTo>
                    <a:pt x="130" y="151"/>
                  </a:lnTo>
                  <a:lnTo>
                    <a:pt x="127" y="139"/>
                  </a:lnTo>
                  <a:lnTo>
                    <a:pt x="127" y="136"/>
                  </a:lnTo>
                  <a:lnTo>
                    <a:pt x="126" y="129"/>
                  </a:lnTo>
                  <a:lnTo>
                    <a:pt x="123" y="128"/>
                  </a:lnTo>
                  <a:lnTo>
                    <a:pt x="119" y="130"/>
                  </a:lnTo>
                  <a:lnTo>
                    <a:pt x="117" y="129"/>
                  </a:lnTo>
                  <a:lnTo>
                    <a:pt x="120" y="124"/>
                  </a:lnTo>
                  <a:lnTo>
                    <a:pt x="125" y="121"/>
                  </a:lnTo>
                  <a:lnTo>
                    <a:pt x="132" y="113"/>
                  </a:lnTo>
                  <a:lnTo>
                    <a:pt x="136" y="111"/>
                  </a:lnTo>
                  <a:close/>
                  <a:moveTo>
                    <a:pt x="105" y="56"/>
                  </a:moveTo>
                  <a:lnTo>
                    <a:pt x="102" y="59"/>
                  </a:lnTo>
                  <a:lnTo>
                    <a:pt x="101" y="61"/>
                  </a:lnTo>
                  <a:lnTo>
                    <a:pt x="99" y="61"/>
                  </a:lnTo>
                  <a:lnTo>
                    <a:pt x="97" y="58"/>
                  </a:lnTo>
                  <a:lnTo>
                    <a:pt x="102" y="57"/>
                  </a:lnTo>
                  <a:lnTo>
                    <a:pt x="105" y="56"/>
                  </a:lnTo>
                  <a:close/>
                  <a:moveTo>
                    <a:pt x="77" y="0"/>
                  </a:moveTo>
                  <a:lnTo>
                    <a:pt x="80" y="2"/>
                  </a:lnTo>
                  <a:lnTo>
                    <a:pt x="77" y="3"/>
                  </a:lnTo>
                  <a:lnTo>
                    <a:pt x="73" y="4"/>
                  </a:lnTo>
                  <a:lnTo>
                    <a:pt x="74" y="8"/>
                  </a:lnTo>
                  <a:lnTo>
                    <a:pt x="71" y="10"/>
                  </a:lnTo>
                  <a:lnTo>
                    <a:pt x="67" y="8"/>
                  </a:lnTo>
                  <a:lnTo>
                    <a:pt x="64" y="8"/>
                  </a:lnTo>
                  <a:lnTo>
                    <a:pt x="65" y="4"/>
                  </a:lnTo>
                  <a:lnTo>
                    <a:pt x="69" y="2"/>
                  </a:lnTo>
                  <a:lnTo>
                    <a:pt x="71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6316D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1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(body)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42344" y="274785"/>
            <a:ext cx="10110319" cy="648963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European Roadmap of Further Liberalization of Electricity Market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1812" y="1528997"/>
            <a:ext cx="8037422" cy="525469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sr-Latn-RS" sz="2400" dirty="0" smtClean="0"/>
              <a:t>T</a:t>
            </a:r>
            <a:r>
              <a:rPr lang="en-US" sz="2400" dirty="0" smtClean="0"/>
              <a:t>wo </a:t>
            </a:r>
            <a:r>
              <a:rPr lang="en-US" sz="2400" dirty="0"/>
              <a:t>main strategic directions of development</a:t>
            </a:r>
          </a:p>
          <a:p>
            <a:pPr marL="0" indent="0">
              <a:buNone/>
            </a:pPr>
            <a:endParaRPr lang="sr-Latn-R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706162" y="2838744"/>
            <a:ext cx="3383280" cy="3191256"/>
            <a:chOff x="2713814" y="838202"/>
            <a:chExt cx="6201586" cy="5879831"/>
          </a:xfrm>
        </p:grpSpPr>
        <p:sp>
          <p:nvSpPr>
            <p:cNvPr id="12" name="AL"/>
            <p:cNvSpPr>
              <a:spLocks/>
            </p:cNvSpPr>
            <p:nvPr/>
          </p:nvSpPr>
          <p:spPr bwMode="auto">
            <a:xfrm>
              <a:off x="6619728" y="5645698"/>
              <a:ext cx="267630" cy="483520"/>
            </a:xfrm>
            <a:custGeom>
              <a:avLst/>
              <a:gdLst>
                <a:gd name="T0" fmla="*/ 28 w 141"/>
                <a:gd name="T1" fmla="*/ 8 h 273"/>
                <a:gd name="T2" fmla="*/ 34 w 141"/>
                <a:gd name="T3" fmla="*/ 16 h 273"/>
                <a:gd name="T4" fmla="*/ 48 w 141"/>
                <a:gd name="T5" fmla="*/ 6 h 273"/>
                <a:gd name="T6" fmla="*/ 60 w 141"/>
                <a:gd name="T7" fmla="*/ 14 h 273"/>
                <a:gd name="T8" fmla="*/ 64 w 141"/>
                <a:gd name="T9" fmla="*/ 24 h 273"/>
                <a:gd name="T10" fmla="*/ 84 w 141"/>
                <a:gd name="T11" fmla="*/ 33 h 273"/>
                <a:gd name="T12" fmla="*/ 90 w 141"/>
                <a:gd name="T13" fmla="*/ 45 h 273"/>
                <a:gd name="T14" fmla="*/ 93 w 141"/>
                <a:gd name="T15" fmla="*/ 72 h 273"/>
                <a:gd name="T16" fmla="*/ 95 w 141"/>
                <a:gd name="T17" fmla="*/ 90 h 273"/>
                <a:gd name="T18" fmla="*/ 90 w 141"/>
                <a:gd name="T19" fmla="*/ 99 h 273"/>
                <a:gd name="T20" fmla="*/ 97 w 141"/>
                <a:gd name="T21" fmla="*/ 107 h 273"/>
                <a:gd name="T22" fmla="*/ 95 w 141"/>
                <a:gd name="T23" fmla="*/ 118 h 273"/>
                <a:gd name="T24" fmla="*/ 103 w 141"/>
                <a:gd name="T25" fmla="*/ 132 h 273"/>
                <a:gd name="T26" fmla="*/ 110 w 141"/>
                <a:gd name="T27" fmla="*/ 138 h 273"/>
                <a:gd name="T28" fmla="*/ 117 w 141"/>
                <a:gd name="T29" fmla="*/ 151 h 273"/>
                <a:gd name="T30" fmla="*/ 128 w 141"/>
                <a:gd name="T31" fmla="*/ 148 h 273"/>
                <a:gd name="T32" fmla="*/ 134 w 141"/>
                <a:gd name="T33" fmla="*/ 159 h 273"/>
                <a:gd name="T34" fmla="*/ 139 w 141"/>
                <a:gd name="T35" fmla="*/ 168 h 273"/>
                <a:gd name="T36" fmla="*/ 141 w 141"/>
                <a:gd name="T37" fmla="*/ 178 h 273"/>
                <a:gd name="T38" fmla="*/ 137 w 141"/>
                <a:gd name="T39" fmla="*/ 188 h 273"/>
                <a:gd name="T40" fmla="*/ 129 w 141"/>
                <a:gd name="T41" fmla="*/ 191 h 273"/>
                <a:gd name="T42" fmla="*/ 126 w 141"/>
                <a:gd name="T43" fmla="*/ 199 h 273"/>
                <a:gd name="T44" fmla="*/ 122 w 141"/>
                <a:gd name="T45" fmla="*/ 209 h 273"/>
                <a:gd name="T46" fmla="*/ 121 w 141"/>
                <a:gd name="T47" fmla="*/ 220 h 273"/>
                <a:gd name="T48" fmla="*/ 116 w 141"/>
                <a:gd name="T49" fmla="*/ 230 h 273"/>
                <a:gd name="T50" fmla="*/ 103 w 141"/>
                <a:gd name="T51" fmla="*/ 236 h 273"/>
                <a:gd name="T52" fmla="*/ 99 w 141"/>
                <a:gd name="T53" fmla="*/ 246 h 273"/>
                <a:gd name="T54" fmla="*/ 102 w 141"/>
                <a:gd name="T55" fmla="*/ 258 h 273"/>
                <a:gd name="T56" fmla="*/ 99 w 141"/>
                <a:gd name="T57" fmla="*/ 262 h 273"/>
                <a:gd name="T58" fmla="*/ 95 w 141"/>
                <a:gd name="T59" fmla="*/ 270 h 273"/>
                <a:gd name="T60" fmla="*/ 86 w 141"/>
                <a:gd name="T61" fmla="*/ 270 h 273"/>
                <a:gd name="T62" fmla="*/ 78 w 141"/>
                <a:gd name="T63" fmla="*/ 265 h 273"/>
                <a:gd name="T64" fmla="*/ 77 w 141"/>
                <a:gd name="T65" fmla="*/ 254 h 273"/>
                <a:gd name="T66" fmla="*/ 71 w 141"/>
                <a:gd name="T67" fmla="*/ 249 h 273"/>
                <a:gd name="T68" fmla="*/ 59 w 141"/>
                <a:gd name="T69" fmla="*/ 237 h 273"/>
                <a:gd name="T70" fmla="*/ 45 w 141"/>
                <a:gd name="T71" fmla="*/ 231 h 273"/>
                <a:gd name="T72" fmla="*/ 26 w 141"/>
                <a:gd name="T73" fmla="*/ 214 h 273"/>
                <a:gd name="T74" fmla="*/ 28 w 141"/>
                <a:gd name="T75" fmla="*/ 211 h 273"/>
                <a:gd name="T76" fmla="*/ 34 w 141"/>
                <a:gd name="T77" fmla="*/ 215 h 273"/>
                <a:gd name="T78" fmla="*/ 27 w 141"/>
                <a:gd name="T79" fmla="*/ 199 h 273"/>
                <a:gd name="T80" fmla="*/ 28 w 141"/>
                <a:gd name="T81" fmla="*/ 193 h 273"/>
                <a:gd name="T82" fmla="*/ 20 w 141"/>
                <a:gd name="T83" fmla="*/ 186 h 273"/>
                <a:gd name="T84" fmla="*/ 24 w 141"/>
                <a:gd name="T85" fmla="*/ 172 h 273"/>
                <a:gd name="T86" fmla="*/ 25 w 141"/>
                <a:gd name="T87" fmla="*/ 161 h 273"/>
                <a:gd name="T88" fmla="*/ 32 w 141"/>
                <a:gd name="T89" fmla="*/ 159 h 273"/>
                <a:gd name="T90" fmla="*/ 27 w 141"/>
                <a:gd name="T91" fmla="*/ 162 h 273"/>
                <a:gd name="T92" fmla="*/ 25 w 141"/>
                <a:gd name="T93" fmla="*/ 152 h 273"/>
                <a:gd name="T94" fmla="*/ 25 w 141"/>
                <a:gd name="T95" fmla="*/ 138 h 273"/>
                <a:gd name="T96" fmla="*/ 25 w 141"/>
                <a:gd name="T97" fmla="*/ 126 h 273"/>
                <a:gd name="T98" fmla="*/ 19 w 141"/>
                <a:gd name="T99" fmla="*/ 120 h 273"/>
                <a:gd name="T100" fmla="*/ 22 w 141"/>
                <a:gd name="T101" fmla="*/ 113 h 273"/>
                <a:gd name="T102" fmla="*/ 21 w 141"/>
                <a:gd name="T103" fmla="*/ 104 h 273"/>
                <a:gd name="T104" fmla="*/ 28 w 141"/>
                <a:gd name="T105" fmla="*/ 100 h 273"/>
                <a:gd name="T106" fmla="*/ 27 w 141"/>
                <a:gd name="T107" fmla="*/ 88 h 273"/>
                <a:gd name="T108" fmla="*/ 18 w 141"/>
                <a:gd name="T109" fmla="*/ 75 h 273"/>
                <a:gd name="T110" fmla="*/ 8 w 141"/>
                <a:gd name="T111" fmla="*/ 70 h 273"/>
                <a:gd name="T112" fmla="*/ 7 w 141"/>
                <a:gd name="T113" fmla="*/ 61 h 273"/>
                <a:gd name="T114" fmla="*/ 2 w 141"/>
                <a:gd name="T115" fmla="*/ 50 h 273"/>
                <a:gd name="T116" fmla="*/ 7 w 141"/>
                <a:gd name="T117" fmla="*/ 33 h 273"/>
                <a:gd name="T118" fmla="*/ 15 w 141"/>
                <a:gd name="T119" fmla="*/ 20 h 273"/>
                <a:gd name="T120" fmla="*/ 19 w 141"/>
                <a:gd name="T121" fmla="*/ 8 h 273"/>
                <a:gd name="T122" fmla="*/ 27 w 141"/>
                <a:gd name="T12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273">
                  <a:moveTo>
                    <a:pt x="27" y="0"/>
                  </a:moveTo>
                  <a:lnTo>
                    <a:pt x="29" y="4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48" y="6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2" y="17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5"/>
                  </a:lnTo>
                  <a:lnTo>
                    <a:pt x="81" y="30"/>
                  </a:lnTo>
                  <a:lnTo>
                    <a:pt x="84" y="33"/>
                  </a:lnTo>
                  <a:lnTo>
                    <a:pt x="89" y="39"/>
                  </a:lnTo>
                  <a:lnTo>
                    <a:pt x="90" y="43"/>
                  </a:lnTo>
                  <a:lnTo>
                    <a:pt x="90" y="45"/>
                  </a:lnTo>
                  <a:lnTo>
                    <a:pt x="92" y="65"/>
                  </a:lnTo>
                  <a:lnTo>
                    <a:pt x="93" y="69"/>
                  </a:lnTo>
                  <a:lnTo>
                    <a:pt x="93" y="72"/>
                  </a:lnTo>
                  <a:lnTo>
                    <a:pt x="91" y="76"/>
                  </a:lnTo>
                  <a:lnTo>
                    <a:pt x="92" y="83"/>
                  </a:lnTo>
                  <a:lnTo>
                    <a:pt x="95" y="90"/>
                  </a:lnTo>
                  <a:lnTo>
                    <a:pt x="93" y="93"/>
                  </a:lnTo>
                  <a:lnTo>
                    <a:pt x="89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4" y="105"/>
                  </a:lnTo>
                  <a:lnTo>
                    <a:pt x="97" y="107"/>
                  </a:lnTo>
                  <a:lnTo>
                    <a:pt x="97" y="111"/>
                  </a:lnTo>
                  <a:lnTo>
                    <a:pt x="95" y="114"/>
                  </a:lnTo>
                  <a:lnTo>
                    <a:pt x="95" y="118"/>
                  </a:lnTo>
                  <a:lnTo>
                    <a:pt x="97" y="123"/>
                  </a:lnTo>
                  <a:lnTo>
                    <a:pt x="101" y="129"/>
                  </a:lnTo>
                  <a:lnTo>
                    <a:pt x="103" y="132"/>
                  </a:lnTo>
                  <a:lnTo>
                    <a:pt x="104" y="135"/>
                  </a:lnTo>
                  <a:lnTo>
                    <a:pt x="107" y="136"/>
                  </a:lnTo>
                  <a:lnTo>
                    <a:pt x="110" y="138"/>
                  </a:lnTo>
                  <a:lnTo>
                    <a:pt x="112" y="143"/>
                  </a:lnTo>
                  <a:lnTo>
                    <a:pt x="114" y="148"/>
                  </a:lnTo>
                  <a:lnTo>
                    <a:pt x="117" y="151"/>
                  </a:lnTo>
                  <a:lnTo>
                    <a:pt x="120" y="151"/>
                  </a:lnTo>
                  <a:lnTo>
                    <a:pt x="124" y="148"/>
                  </a:lnTo>
                  <a:lnTo>
                    <a:pt x="128" y="148"/>
                  </a:lnTo>
                  <a:lnTo>
                    <a:pt x="131" y="149"/>
                  </a:lnTo>
                  <a:lnTo>
                    <a:pt x="133" y="151"/>
                  </a:lnTo>
                  <a:lnTo>
                    <a:pt x="134" y="159"/>
                  </a:lnTo>
                  <a:lnTo>
                    <a:pt x="133" y="162"/>
                  </a:lnTo>
                  <a:lnTo>
                    <a:pt x="135" y="165"/>
                  </a:lnTo>
                  <a:lnTo>
                    <a:pt x="139" y="168"/>
                  </a:lnTo>
                  <a:lnTo>
                    <a:pt x="141" y="171"/>
                  </a:lnTo>
                  <a:lnTo>
                    <a:pt x="141" y="175"/>
                  </a:lnTo>
                  <a:lnTo>
                    <a:pt x="141" y="178"/>
                  </a:lnTo>
                  <a:lnTo>
                    <a:pt x="141" y="181"/>
                  </a:lnTo>
                  <a:lnTo>
                    <a:pt x="138" y="184"/>
                  </a:lnTo>
                  <a:lnTo>
                    <a:pt x="137" y="188"/>
                  </a:lnTo>
                  <a:lnTo>
                    <a:pt x="135" y="190"/>
                  </a:lnTo>
                  <a:lnTo>
                    <a:pt x="131" y="190"/>
                  </a:lnTo>
                  <a:lnTo>
                    <a:pt x="129" y="191"/>
                  </a:lnTo>
                  <a:lnTo>
                    <a:pt x="128" y="194"/>
                  </a:lnTo>
                  <a:lnTo>
                    <a:pt x="125" y="195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4" y="206"/>
                  </a:lnTo>
                  <a:lnTo>
                    <a:pt x="122" y="209"/>
                  </a:lnTo>
                  <a:lnTo>
                    <a:pt x="122" y="213"/>
                  </a:lnTo>
                  <a:lnTo>
                    <a:pt x="122" y="217"/>
                  </a:lnTo>
                  <a:lnTo>
                    <a:pt x="121" y="220"/>
                  </a:lnTo>
                  <a:lnTo>
                    <a:pt x="121" y="223"/>
                  </a:lnTo>
                  <a:lnTo>
                    <a:pt x="121" y="227"/>
                  </a:lnTo>
                  <a:lnTo>
                    <a:pt x="116" y="230"/>
                  </a:lnTo>
                  <a:lnTo>
                    <a:pt x="110" y="231"/>
                  </a:lnTo>
                  <a:lnTo>
                    <a:pt x="106" y="232"/>
                  </a:lnTo>
                  <a:lnTo>
                    <a:pt x="103" y="236"/>
                  </a:lnTo>
                  <a:lnTo>
                    <a:pt x="103" y="239"/>
                  </a:lnTo>
                  <a:lnTo>
                    <a:pt x="98" y="240"/>
                  </a:lnTo>
                  <a:lnTo>
                    <a:pt x="99" y="246"/>
                  </a:lnTo>
                  <a:lnTo>
                    <a:pt x="106" y="253"/>
                  </a:lnTo>
                  <a:lnTo>
                    <a:pt x="106" y="257"/>
                  </a:lnTo>
                  <a:lnTo>
                    <a:pt x="102" y="258"/>
                  </a:lnTo>
                  <a:lnTo>
                    <a:pt x="99" y="257"/>
                  </a:lnTo>
                  <a:lnTo>
                    <a:pt x="98" y="260"/>
                  </a:lnTo>
                  <a:lnTo>
                    <a:pt x="99" y="262"/>
                  </a:lnTo>
                  <a:lnTo>
                    <a:pt x="100" y="265"/>
                  </a:lnTo>
                  <a:lnTo>
                    <a:pt x="97" y="268"/>
                  </a:lnTo>
                  <a:lnTo>
                    <a:pt x="95" y="270"/>
                  </a:lnTo>
                  <a:lnTo>
                    <a:pt x="93" y="273"/>
                  </a:lnTo>
                  <a:lnTo>
                    <a:pt x="89" y="271"/>
                  </a:lnTo>
                  <a:lnTo>
                    <a:pt x="86" y="270"/>
                  </a:lnTo>
                  <a:lnTo>
                    <a:pt x="82" y="269"/>
                  </a:lnTo>
                  <a:lnTo>
                    <a:pt x="78" y="270"/>
                  </a:lnTo>
                  <a:lnTo>
                    <a:pt x="78" y="265"/>
                  </a:lnTo>
                  <a:lnTo>
                    <a:pt x="77" y="262"/>
                  </a:lnTo>
                  <a:lnTo>
                    <a:pt x="78" y="257"/>
                  </a:lnTo>
                  <a:lnTo>
                    <a:pt x="77" y="254"/>
                  </a:lnTo>
                  <a:lnTo>
                    <a:pt x="74" y="253"/>
                  </a:lnTo>
                  <a:lnTo>
                    <a:pt x="70" y="252"/>
                  </a:lnTo>
                  <a:lnTo>
                    <a:pt x="71" y="249"/>
                  </a:lnTo>
                  <a:lnTo>
                    <a:pt x="66" y="241"/>
                  </a:lnTo>
                  <a:lnTo>
                    <a:pt x="62" y="239"/>
                  </a:lnTo>
                  <a:lnTo>
                    <a:pt x="59" y="237"/>
                  </a:lnTo>
                  <a:lnTo>
                    <a:pt x="56" y="235"/>
                  </a:lnTo>
                  <a:lnTo>
                    <a:pt x="49" y="233"/>
                  </a:lnTo>
                  <a:lnTo>
                    <a:pt x="45" y="231"/>
                  </a:lnTo>
                  <a:lnTo>
                    <a:pt x="38" y="229"/>
                  </a:lnTo>
                  <a:lnTo>
                    <a:pt x="28" y="220"/>
                  </a:lnTo>
                  <a:lnTo>
                    <a:pt x="26" y="214"/>
                  </a:lnTo>
                  <a:lnTo>
                    <a:pt x="22" y="211"/>
                  </a:lnTo>
                  <a:lnTo>
                    <a:pt x="22" y="207"/>
                  </a:lnTo>
                  <a:lnTo>
                    <a:pt x="28" y="211"/>
                  </a:lnTo>
                  <a:lnTo>
                    <a:pt x="30" y="213"/>
                  </a:lnTo>
                  <a:lnTo>
                    <a:pt x="30" y="216"/>
                  </a:lnTo>
                  <a:lnTo>
                    <a:pt x="34" y="215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7" y="199"/>
                  </a:lnTo>
                  <a:lnTo>
                    <a:pt x="30" y="200"/>
                  </a:lnTo>
                  <a:lnTo>
                    <a:pt x="31" y="196"/>
                  </a:lnTo>
                  <a:lnTo>
                    <a:pt x="28" y="193"/>
                  </a:lnTo>
                  <a:lnTo>
                    <a:pt x="26" y="197"/>
                  </a:lnTo>
                  <a:lnTo>
                    <a:pt x="20" y="189"/>
                  </a:lnTo>
                  <a:lnTo>
                    <a:pt x="20" y="186"/>
                  </a:lnTo>
                  <a:lnTo>
                    <a:pt x="23" y="182"/>
                  </a:lnTo>
                  <a:lnTo>
                    <a:pt x="22" y="175"/>
                  </a:lnTo>
                  <a:lnTo>
                    <a:pt x="24" y="172"/>
                  </a:lnTo>
                  <a:lnTo>
                    <a:pt x="24" y="169"/>
                  </a:lnTo>
                  <a:lnTo>
                    <a:pt x="23" y="165"/>
                  </a:lnTo>
                  <a:lnTo>
                    <a:pt x="25" y="161"/>
                  </a:lnTo>
                  <a:lnTo>
                    <a:pt x="25" y="165"/>
                  </a:lnTo>
                  <a:lnTo>
                    <a:pt x="31" y="163"/>
                  </a:lnTo>
                  <a:lnTo>
                    <a:pt x="32" y="159"/>
                  </a:lnTo>
                  <a:lnTo>
                    <a:pt x="30" y="155"/>
                  </a:lnTo>
                  <a:lnTo>
                    <a:pt x="28" y="159"/>
                  </a:lnTo>
                  <a:lnTo>
                    <a:pt x="27" y="162"/>
                  </a:lnTo>
                  <a:lnTo>
                    <a:pt x="28" y="159"/>
                  </a:lnTo>
                  <a:lnTo>
                    <a:pt x="28" y="154"/>
                  </a:lnTo>
                  <a:lnTo>
                    <a:pt x="25" y="152"/>
                  </a:lnTo>
                  <a:lnTo>
                    <a:pt x="25" y="144"/>
                  </a:lnTo>
                  <a:lnTo>
                    <a:pt x="24" y="142"/>
                  </a:lnTo>
                  <a:lnTo>
                    <a:pt x="25" y="138"/>
                  </a:lnTo>
                  <a:lnTo>
                    <a:pt x="27" y="132"/>
                  </a:lnTo>
                  <a:lnTo>
                    <a:pt x="27" y="128"/>
                  </a:lnTo>
                  <a:lnTo>
                    <a:pt x="25" y="126"/>
                  </a:lnTo>
                  <a:lnTo>
                    <a:pt x="23" y="126"/>
                  </a:lnTo>
                  <a:lnTo>
                    <a:pt x="20" y="123"/>
                  </a:lnTo>
                  <a:lnTo>
                    <a:pt x="19" y="120"/>
                  </a:lnTo>
                  <a:lnTo>
                    <a:pt x="18" y="117"/>
                  </a:lnTo>
                  <a:lnTo>
                    <a:pt x="21" y="116"/>
                  </a:lnTo>
                  <a:lnTo>
                    <a:pt x="22" y="113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1" y="104"/>
                  </a:lnTo>
                  <a:lnTo>
                    <a:pt x="19" y="101"/>
                  </a:lnTo>
                  <a:lnTo>
                    <a:pt x="25" y="101"/>
                  </a:lnTo>
                  <a:lnTo>
                    <a:pt x="28" y="100"/>
                  </a:lnTo>
                  <a:lnTo>
                    <a:pt x="29" y="97"/>
                  </a:lnTo>
                  <a:lnTo>
                    <a:pt x="26" y="93"/>
                  </a:lnTo>
                  <a:lnTo>
                    <a:pt x="27" y="88"/>
                  </a:lnTo>
                  <a:lnTo>
                    <a:pt x="26" y="84"/>
                  </a:lnTo>
                  <a:lnTo>
                    <a:pt x="28" y="79"/>
                  </a:lnTo>
                  <a:lnTo>
                    <a:pt x="18" y="75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8" y="70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7" y="57"/>
                  </a:lnTo>
                  <a:lnTo>
                    <a:pt x="8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7" y="33"/>
                  </a:lnTo>
                  <a:lnTo>
                    <a:pt x="8" y="29"/>
                  </a:lnTo>
                  <a:lnTo>
                    <a:pt x="11" y="24"/>
                  </a:lnTo>
                  <a:lnTo>
                    <a:pt x="15" y="20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19" y="8"/>
                  </a:lnTo>
                  <a:lnTo>
                    <a:pt x="20" y="5"/>
                  </a:lnTo>
                  <a:lnTo>
                    <a:pt x="2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13" name="AT"/>
            <p:cNvSpPr>
              <a:spLocks/>
            </p:cNvSpPr>
            <p:nvPr/>
          </p:nvSpPr>
          <p:spPr bwMode="auto">
            <a:xfrm>
              <a:off x="5327669" y="4650948"/>
              <a:ext cx="920351" cy="440572"/>
            </a:xfrm>
            <a:custGeom>
              <a:avLst/>
              <a:gdLst>
                <a:gd name="T0" fmla="*/ 353 w 478"/>
                <a:gd name="T1" fmla="*/ 1 h 246"/>
                <a:gd name="T2" fmla="*/ 382 w 478"/>
                <a:gd name="T3" fmla="*/ 10 h 246"/>
                <a:gd name="T4" fmla="*/ 406 w 478"/>
                <a:gd name="T5" fmla="*/ 19 h 246"/>
                <a:gd name="T6" fmla="*/ 437 w 478"/>
                <a:gd name="T7" fmla="*/ 12 h 246"/>
                <a:gd name="T8" fmla="*/ 455 w 478"/>
                <a:gd name="T9" fmla="*/ 19 h 246"/>
                <a:gd name="T10" fmla="*/ 456 w 478"/>
                <a:gd name="T11" fmla="*/ 51 h 246"/>
                <a:gd name="T12" fmla="*/ 467 w 478"/>
                <a:gd name="T13" fmla="*/ 70 h 246"/>
                <a:gd name="T14" fmla="*/ 475 w 478"/>
                <a:gd name="T15" fmla="*/ 88 h 246"/>
                <a:gd name="T16" fmla="*/ 475 w 478"/>
                <a:gd name="T17" fmla="*/ 111 h 246"/>
                <a:gd name="T18" fmla="*/ 446 w 478"/>
                <a:gd name="T19" fmla="*/ 109 h 246"/>
                <a:gd name="T20" fmla="*/ 439 w 478"/>
                <a:gd name="T21" fmla="*/ 120 h 246"/>
                <a:gd name="T22" fmla="*/ 450 w 478"/>
                <a:gd name="T23" fmla="*/ 136 h 246"/>
                <a:gd name="T24" fmla="*/ 438 w 478"/>
                <a:gd name="T25" fmla="*/ 157 h 246"/>
                <a:gd name="T26" fmla="*/ 441 w 478"/>
                <a:gd name="T27" fmla="*/ 177 h 246"/>
                <a:gd name="T28" fmla="*/ 429 w 478"/>
                <a:gd name="T29" fmla="*/ 183 h 246"/>
                <a:gd name="T30" fmla="*/ 413 w 478"/>
                <a:gd name="T31" fmla="*/ 206 h 246"/>
                <a:gd name="T32" fmla="*/ 392 w 478"/>
                <a:gd name="T33" fmla="*/ 210 h 246"/>
                <a:gd name="T34" fmla="*/ 365 w 478"/>
                <a:gd name="T35" fmla="*/ 219 h 246"/>
                <a:gd name="T36" fmla="*/ 340 w 478"/>
                <a:gd name="T37" fmla="*/ 230 h 246"/>
                <a:gd name="T38" fmla="*/ 325 w 478"/>
                <a:gd name="T39" fmla="*/ 246 h 246"/>
                <a:gd name="T40" fmla="*/ 290 w 478"/>
                <a:gd name="T41" fmla="*/ 239 h 246"/>
                <a:gd name="T42" fmla="*/ 257 w 478"/>
                <a:gd name="T43" fmla="*/ 234 h 246"/>
                <a:gd name="T44" fmla="*/ 212 w 478"/>
                <a:gd name="T45" fmla="*/ 230 h 246"/>
                <a:gd name="T46" fmla="*/ 188 w 478"/>
                <a:gd name="T47" fmla="*/ 224 h 246"/>
                <a:gd name="T48" fmla="*/ 174 w 478"/>
                <a:gd name="T49" fmla="*/ 207 h 246"/>
                <a:gd name="T50" fmla="*/ 169 w 478"/>
                <a:gd name="T51" fmla="*/ 192 h 246"/>
                <a:gd name="T52" fmla="*/ 144 w 478"/>
                <a:gd name="T53" fmla="*/ 197 h 246"/>
                <a:gd name="T54" fmla="*/ 124 w 478"/>
                <a:gd name="T55" fmla="*/ 196 h 246"/>
                <a:gd name="T56" fmla="*/ 99 w 478"/>
                <a:gd name="T57" fmla="*/ 209 h 246"/>
                <a:gd name="T58" fmla="*/ 82 w 478"/>
                <a:gd name="T59" fmla="*/ 218 h 246"/>
                <a:gd name="T60" fmla="*/ 59 w 478"/>
                <a:gd name="T61" fmla="*/ 208 h 246"/>
                <a:gd name="T62" fmla="*/ 44 w 478"/>
                <a:gd name="T63" fmla="*/ 207 h 246"/>
                <a:gd name="T64" fmla="*/ 21 w 478"/>
                <a:gd name="T65" fmla="*/ 199 h 246"/>
                <a:gd name="T66" fmla="*/ 1 w 478"/>
                <a:gd name="T67" fmla="*/ 177 h 246"/>
                <a:gd name="T68" fmla="*/ 2 w 478"/>
                <a:gd name="T69" fmla="*/ 149 h 246"/>
                <a:gd name="T70" fmla="*/ 21 w 478"/>
                <a:gd name="T71" fmla="*/ 147 h 246"/>
                <a:gd name="T72" fmla="*/ 35 w 478"/>
                <a:gd name="T73" fmla="*/ 162 h 246"/>
                <a:gd name="T74" fmla="*/ 50 w 478"/>
                <a:gd name="T75" fmla="*/ 170 h 246"/>
                <a:gd name="T76" fmla="*/ 58 w 478"/>
                <a:gd name="T77" fmla="*/ 147 h 246"/>
                <a:gd name="T78" fmla="*/ 77 w 478"/>
                <a:gd name="T79" fmla="*/ 148 h 246"/>
                <a:gd name="T80" fmla="*/ 91 w 478"/>
                <a:gd name="T81" fmla="*/ 160 h 246"/>
                <a:gd name="T82" fmla="*/ 117 w 478"/>
                <a:gd name="T83" fmla="*/ 155 h 246"/>
                <a:gd name="T84" fmla="*/ 133 w 478"/>
                <a:gd name="T85" fmla="*/ 141 h 246"/>
                <a:gd name="T86" fmla="*/ 169 w 478"/>
                <a:gd name="T87" fmla="*/ 133 h 246"/>
                <a:gd name="T88" fmla="*/ 185 w 478"/>
                <a:gd name="T89" fmla="*/ 133 h 246"/>
                <a:gd name="T90" fmla="*/ 205 w 478"/>
                <a:gd name="T91" fmla="*/ 135 h 246"/>
                <a:gd name="T92" fmla="*/ 221 w 478"/>
                <a:gd name="T93" fmla="*/ 149 h 246"/>
                <a:gd name="T94" fmla="*/ 219 w 478"/>
                <a:gd name="T95" fmla="*/ 127 h 246"/>
                <a:gd name="T96" fmla="*/ 211 w 478"/>
                <a:gd name="T97" fmla="*/ 105 h 246"/>
                <a:gd name="T98" fmla="*/ 208 w 478"/>
                <a:gd name="T99" fmla="*/ 83 h 246"/>
                <a:gd name="T100" fmla="*/ 243 w 478"/>
                <a:gd name="T101" fmla="*/ 61 h 246"/>
                <a:gd name="T102" fmla="*/ 258 w 478"/>
                <a:gd name="T103" fmla="*/ 49 h 246"/>
                <a:gd name="T104" fmla="*/ 265 w 478"/>
                <a:gd name="T105" fmla="*/ 32 h 246"/>
                <a:gd name="T106" fmla="*/ 280 w 478"/>
                <a:gd name="T107" fmla="*/ 41 h 246"/>
                <a:gd name="T108" fmla="*/ 307 w 478"/>
                <a:gd name="T109" fmla="*/ 38 h 246"/>
                <a:gd name="T110" fmla="*/ 321 w 478"/>
                <a:gd name="T111" fmla="*/ 29 h 246"/>
                <a:gd name="T112" fmla="*/ 336 w 478"/>
                <a:gd name="T113" fmla="*/ 6 h 246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252 w 10126"/>
                <a:gd name="connsiteY234" fmla="*/ 7602 h 10000"/>
                <a:gd name="connsiteX235" fmla="*/ 210 w 10126"/>
                <a:gd name="connsiteY235" fmla="*/ 7439 h 10000"/>
                <a:gd name="connsiteX236" fmla="*/ 0 w 10126"/>
                <a:gd name="connsiteY236" fmla="*/ 7398 h 10000"/>
                <a:gd name="connsiteX237" fmla="*/ 147 w 10126"/>
                <a:gd name="connsiteY237" fmla="*/ 7195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252 w 10126"/>
                <a:gd name="connsiteY234" fmla="*/ 7602 h 10000"/>
                <a:gd name="connsiteX235" fmla="*/ 63 w 10126"/>
                <a:gd name="connsiteY235" fmla="*/ 7600 h 10000"/>
                <a:gd name="connsiteX236" fmla="*/ 0 w 10126"/>
                <a:gd name="connsiteY236" fmla="*/ 7398 h 10000"/>
                <a:gd name="connsiteX237" fmla="*/ 147 w 10126"/>
                <a:gd name="connsiteY237" fmla="*/ 7195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147 w 10126"/>
                <a:gd name="connsiteY234" fmla="*/ 7804 h 10000"/>
                <a:gd name="connsiteX235" fmla="*/ 63 w 10126"/>
                <a:gd name="connsiteY235" fmla="*/ 7600 h 10000"/>
                <a:gd name="connsiteX236" fmla="*/ 0 w 10126"/>
                <a:gd name="connsiteY236" fmla="*/ 7398 h 10000"/>
                <a:gd name="connsiteX237" fmla="*/ 147 w 10126"/>
                <a:gd name="connsiteY237" fmla="*/ 7195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147 w 10126"/>
                <a:gd name="connsiteY234" fmla="*/ 7804 h 10000"/>
                <a:gd name="connsiteX235" fmla="*/ 63 w 10126"/>
                <a:gd name="connsiteY235" fmla="*/ 7600 h 10000"/>
                <a:gd name="connsiteX236" fmla="*/ 0 w 10126"/>
                <a:gd name="connsiteY236" fmla="*/ 7398 h 10000"/>
                <a:gd name="connsiteX237" fmla="*/ 42 w 10126"/>
                <a:gd name="connsiteY237" fmla="*/ 7074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</a:cxnLst>
              <a:rect l="l" t="t" r="r" b="b"/>
              <a:pathLst>
                <a:path w="10126" h="10000">
                  <a:moveTo>
                    <a:pt x="7155" y="0"/>
                  </a:moveTo>
                  <a:lnTo>
                    <a:pt x="7260" y="0"/>
                  </a:lnTo>
                  <a:lnTo>
                    <a:pt x="7364" y="0"/>
                  </a:lnTo>
                  <a:cubicBezTo>
                    <a:pt x="7371" y="54"/>
                    <a:pt x="7378" y="109"/>
                    <a:pt x="7385" y="163"/>
                  </a:cubicBezTo>
                  <a:cubicBezTo>
                    <a:pt x="7378" y="176"/>
                    <a:pt x="7371" y="190"/>
                    <a:pt x="7364" y="203"/>
                  </a:cubicBezTo>
                  <a:lnTo>
                    <a:pt x="7490" y="163"/>
                  </a:lnTo>
                  <a:cubicBezTo>
                    <a:pt x="7497" y="122"/>
                    <a:pt x="7504" y="82"/>
                    <a:pt x="7511" y="41"/>
                  </a:cubicBezTo>
                  <a:lnTo>
                    <a:pt x="7616" y="41"/>
                  </a:lnTo>
                  <a:cubicBezTo>
                    <a:pt x="7644" y="68"/>
                    <a:pt x="7671" y="95"/>
                    <a:pt x="7699" y="122"/>
                  </a:cubicBezTo>
                  <a:lnTo>
                    <a:pt x="7762" y="122"/>
                  </a:lnTo>
                  <a:lnTo>
                    <a:pt x="7867" y="244"/>
                  </a:lnTo>
                  <a:lnTo>
                    <a:pt x="7971" y="325"/>
                  </a:lnTo>
                  <a:lnTo>
                    <a:pt x="8076" y="407"/>
                  </a:lnTo>
                  <a:lnTo>
                    <a:pt x="8118" y="407"/>
                  </a:lnTo>
                  <a:lnTo>
                    <a:pt x="8180" y="366"/>
                  </a:lnTo>
                  <a:cubicBezTo>
                    <a:pt x="8201" y="352"/>
                    <a:pt x="8222" y="339"/>
                    <a:pt x="8243" y="325"/>
                  </a:cubicBezTo>
                  <a:cubicBezTo>
                    <a:pt x="8257" y="352"/>
                    <a:pt x="8271" y="380"/>
                    <a:pt x="8285" y="407"/>
                  </a:cubicBezTo>
                  <a:cubicBezTo>
                    <a:pt x="8306" y="420"/>
                    <a:pt x="8327" y="434"/>
                    <a:pt x="8348" y="447"/>
                  </a:cubicBezTo>
                  <a:cubicBezTo>
                    <a:pt x="8369" y="488"/>
                    <a:pt x="8390" y="528"/>
                    <a:pt x="8411" y="569"/>
                  </a:cubicBezTo>
                  <a:cubicBezTo>
                    <a:pt x="8460" y="623"/>
                    <a:pt x="8508" y="678"/>
                    <a:pt x="8557" y="732"/>
                  </a:cubicBezTo>
                  <a:cubicBezTo>
                    <a:pt x="8578" y="745"/>
                    <a:pt x="8599" y="759"/>
                    <a:pt x="8620" y="772"/>
                  </a:cubicBezTo>
                  <a:cubicBezTo>
                    <a:pt x="8655" y="759"/>
                    <a:pt x="8689" y="745"/>
                    <a:pt x="8724" y="732"/>
                  </a:cubicBezTo>
                  <a:lnTo>
                    <a:pt x="8913" y="772"/>
                  </a:lnTo>
                  <a:lnTo>
                    <a:pt x="8975" y="772"/>
                  </a:lnTo>
                  <a:cubicBezTo>
                    <a:pt x="9003" y="677"/>
                    <a:pt x="9031" y="583"/>
                    <a:pt x="9059" y="488"/>
                  </a:cubicBezTo>
                  <a:lnTo>
                    <a:pt x="9101" y="488"/>
                  </a:lnTo>
                  <a:cubicBezTo>
                    <a:pt x="9122" y="474"/>
                    <a:pt x="9143" y="461"/>
                    <a:pt x="9164" y="447"/>
                  </a:cubicBezTo>
                  <a:lnTo>
                    <a:pt x="9268" y="488"/>
                  </a:lnTo>
                  <a:cubicBezTo>
                    <a:pt x="9282" y="501"/>
                    <a:pt x="9296" y="515"/>
                    <a:pt x="9310" y="528"/>
                  </a:cubicBezTo>
                  <a:cubicBezTo>
                    <a:pt x="9324" y="569"/>
                    <a:pt x="9338" y="609"/>
                    <a:pt x="9352" y="650"/>
                  </a:cubicBezTo>
                  <a:lnTo>
                    <a:pt x="9436" y="650"/>
                  </a:lnTo>
                  <a:cubicBezTo>
                    <a:pt x="9457" y="677"/>
                    <a:pt x="9477" y="705"/>
                    <a:pt x="9498" y="732"/>
                  </a:cubicBezTo>
                  <a:lnTo>
                    <a:pt x="9561" y="732"/>
                  </a:lnTo>
                  <a:cubicBezTo>
                    <a:pt x="9575" y="718"/>
                    <a:pt x="9589" y="705"/>
                    <a:pt x="9603" y="691"/>
                  </a:cubicBezTo>
                  <a:lnTo>
                    <a:pt x="9645" y="772"/>
                  </a:lnTo>
                  <a:cubicBezTo>
                    <a:pt x="9673" y="881"/>
                    <a:pt x="9701" y="989"/>
                    <a:pt x="9729" y="1098"/>
                  </a:cubicBezTo>
                  <a:cubicBezTo>
                    <a:pt x="9736" y="1166"/>
                    <a:pt x="9742" y="1233"/>
                    <a:pt x="9749" y="1301"/>
                  </a:cubicBezTo>
                  <a:cubicBezTo>
                    <a:pt x="9742" y="1342"/>
                    <a:pt x="9736" y="1382"/>
                    <a:pt x="9729" y="1423"/>
                  </a:cubicBezTo>
                  <a:cubicBezTo>
                    <a:pt x="9715" y="1464"/>
                    <a:pt x="9701" y="1504"/>
                    <a:pt x="9687" y="1545"/>
                  </a:cubicBezTo>
                  <a:lnTo>
                    <a:pt x="9666" y="1707"/>
                  </a:lnTo>
                  <a:cubicBezTo>
                    <a:pt x="9659" y="1788"/>
                    <a:pt x="9652" y="1870"/>
                    <a:pt x="9645" y="1951"/>
                  </a:cubicBezTo>
                  <a:cubicBezTo>
                    <a:pt x="9652" y="1992"/>
                    <a:pt x="9659" y="2032"/>
                    <a:pt x="9666" y="2073"/>
                  </a:cubicBezTo>
                  <a:cubicBezTo>
                    <a:pt x="9680" y="2087"/>
                    <a:pt x="9694" y="2100"/>
                    <a:pt x="9708" y="2114"/>
                  </a:cubicBezTo>
                  <a:cubicBezTo>
                    <a:pt x="9715" y="2155"/>
                    <a:pt x="9722" y="2195"/>
                    <a:pt x="9729" y="2236"/>
                  </a:cubicBezTo>
                  <a:cubicBezTo>
                    <a:pt x="9743" y="2263"/>
                    <a:pt x="9756" y="2290"/>
                    <a:pt x="9770" y="2317"/>
                  </a:cubicBezTo>
                  <a:cubicBezTo>
                    <a:pt x="9784" y="2358"/>
                    <a:pt x="9798" y="2398"/>
                    <a:pt x="9812" y="2439"/>
                  </a:cubicBezTo>
                  <a:cubicBezTo>
                    <a:pt x="9819" y="2480"/>
                    <a:pt x="9826" y="2520"/>
                    <a:pt x="9833" y="2561"/>
                  </a:cubicBezTo>
                  <a:cubicBezTo>
                    <a:pt x="9840" y="2615"/>
                    <a:pt x="9847" y="2670"/>
                    <a:pt x="9854" y="2724"/>
                  </a:cubicBezTo>
                  <a:cubicBezTo>
                    <a:pt x="9868" y="2765"/>
                    <a:pt x="9882" y="2805"/>
                    <a:pt x="9896" y="2846"/>
                  </a:cubicBezTo>
                  <a:cubicBezTo>
                    <a:pt x="9917" y="2859"/>
                    <a:pt x="9938" y="2873"/>
                    <a:pt x="9959" y="2886"/>
                  </a:cubicBezTo>
                  <a:cubicBezTo>
                    <a:pt x="9980" y="2927"/>
                    <a:pt x="10000" y="2967"/>
                    <a:pt x="10021" y="3008"/>
                  </a:cubicBezTo>
                  <a:cubicBezTo>
                    <a:pt x="10014" y="3049"/>
                    <a:pt x="10007" y="3089"/>
                    <a:pt x="10000" y="3130"/>
                  </a:cubicBezTo>
                  <a:cubicBezTo>
                    <a:pt x="10014" y="3171"/>
                    <a:pt x="10028" y="3211"/>
                    <a:pt x="10042" y="3252"/>
                  </a:cubicBezTo>
                  <a:lnTo>
                    <a:pt x="10126" y="3333"/>
                  </a:lnTo>
                  <a:cubicBezTo>
                    <a:pt x="10098" y="3374"/>
                    <a:pt x="10070" y="3414"/>
                    <a:pt x="10042" y="3455"/>
                  </a:cubicBezTo>
                  <a:cubicBezTo>
                    <a:pt x="10049" y="3496"/>
                    <a:pt x="10056" y="3536"/>
                    <a:pt x="10063" y="3577"/>
                  </a:cubicBezTo>
                  <a:lnTo>
                    <a:pt x="10063" y="3699"/>
                  </a:lnTo>
                  <a:cubicBezTo>
                    <a:pt x="10049" y="3740"/>
                    <a:pt x="10035" y="3780"/>
                    <a:pt x="10021" y="3821"/>
                  </a:cubicBezTo>
                  <a:lnTo>
                    <a:pt x="9959" y="3862"/>
                  </a:lnTo>
                  <a:cubicBezTo>
                    <a:pt x="9980" y="3916"/>
                    <a:pt x="10000" y="3970"/>
                    <a:pt x="10021" y="4024"/>
                  </a:cubicBezTo>
                  <a:lnTo>
                    <a:pt x="10021" y="4228"/>
                  </a:lnTo>
                  <a:lnTo>
                    <a:pt x="10042" y="4390"/>
                  </a:lnTo>
                  <a:cubicBezTo>
                    <a:pt x="10049" y="4431"/>
                    <a:pt x="10056" y="4471"/>
                    <a:pt x="10063" y="4512"/>
                  </a:cubicBezTo>
                  <a:lnTo>
                    <a:pt x="9959" y="4553"/>
                  </a:lnTo>
                  <a:lnTo>
                    <a:pt x="9833" y="4634"/>
                  </a:lnTo>
                  <a:cubicBezTo>
                    <a:pt x="9819" y="4620"/>
                    <a:pt x="9805" y="4607"/>
                    <a:pt x="9791" y="4593"/>
                  </a:cubicBezTo>
                  <a:lnTo>
                    <a:pt x="9729" y="4634"/>
                  </a:lnTo>
                  <a:lnTo>
                    <a:pt x="9624" y="4675"/>
                  </a:lnTo>
                  <a:cubicBezTo>
                    <a:pt x="9610" y="4634"/>
                    <a:pt x="9596" y="4594"/>
                    <a:pt x="9582" y="4553"/>
                  </a:cubicBezTo>
                  <a:lnTo>
                    <a:pt x="9457" y="4431"/>
                  </a:lnTo>
                  <a:lnTo>
                    <a:pt x="9394" y="4431"/>
                  </a:lnTo>
                  <a:cubicBezTo>
                    <a:pt x="9380" y="4445"/>
                    <a:pt x="9366" y="4458"/>
                    <a:pt x="9352" y="4472"/>
                  </a:cubicBezTo>
                  <a:lnTo>
                    <a:pt x="9352" y="4593"/>
                  </a:lnTo>
                  <a:cubicBezTo>
                    <a:pt x="9331" y="4620"/>
                    <a:pt x="9310" y="4648"/>
                    <a:pt x="9289" y="4675"/>
                  </a:cubicBezTo>
                  <a:cubicBezTo>
                    <a:pt x="9268" y="4688"/>
                    <a:pt x="9247" y="4702"/>
                    <a:pt x="9226" y="4715"/>
                  </a:cubicBezTo>
                  <a:lnTo>
                    <a:pt x="9226" y="4837"/>
                  </a:lnTo>
                  <a:cubicBezTo>
                    <a:pt x="9254" y="4851"/>
                    <a:pt x="9282" y="4864"/>
                    <a:pt x="9310" y="4878"/>
                  </a:cubicBezTo>
                  <a:lnTo>
                    <a:pt x="9436" y="4919"/>
                  </a:lnTo>
                  <a:lnTo>
                    <a:pt x="9498" y="4919"/>
                  </a:lnTo>
                  <a:cubicBezTo>
                    <a:pt x="9512" y="4960"/>
                    <a:pt x="9526" y="5000"/>
                    <a:pt x="9540" y="5041"/>
                  </a:cubicBezTo>
                  <a:cubicBezTo>
                    <a:pt x="9554" y="5082"/>
                    <a:pt x="9568" y="5122"/>
                    <a:pt x="9582" y="5163"/>
                  </a:cubicBezTo>
                  <a:lnTo>
                    <a:pt x="9582" y="5325"/>
                  </a:lnTo>
                  <a:cubicBezTo>
                    <a:pt x="9561" y="5339"/>
                    <a:pt x="9540" y="5352"/>
                    <a:pt x="9519" y="5366"/>
                  </a:cubicBezTo>
                  <a:lnTo>
                    <a:pt x="9540" y="5528"/>
                  </a:lnTo>
                  <a:cubicBezTo>
                    <a:pt x="9519" y="5569"/>
                    <a:pt x="9498" y="5609"/>
                    <a:pt x="9477" y="5650"/>
                  </a:cubicBezTo>
                  <a:cubicBezTo>
                    <a:pt x="9435" y="5704"/>
                    <a:pt x="9394" y="5759"/>
                    <a:pt x="9352" y="5813"/>
                  </a:cubicBezTo>
                  <a:lnTo>
                    <a:pt x="9289" y="5732"/>
                  </a:lnTo>
                  <a:lnTo>
                    <a:pt x="9289" y="5935"/>
                  </a:lnTo>
                  <a:cubicBezTo>
                    <a:pt x="9310" y="6016"/>
                    <a:pt x="9331" y="6098"/>
                    <a:pt x="9352" y="6179"/>
                  </a:cubicBezTo>
                  <a:lnTo>
                    <a:pt x="9352" y="6260"/>
                  </a:lnTo>
                  <a:cubicBezTo>
                    <a:pt x="9331" y="6301"/>
                    <a:pt x="9310" y="6341"/>
                    <a:pt x="9289" y="6382"/>
                  </a:cubicBezTo>
                  <a:cubicBezTo>
                    <a:pt x="9282" y="6423"/>
                    <a:pt x="9275" y="6463"/>
                    <a:pt x="9268" y="6504"/>
                  </a:cubicBezTo>
                  <a:cubicBezTo>
                    <a:pt x="9289" y="6545"/>
                    <a:pt x="9310" y="6585"/>
                    <a:pt x="9331" y="6626"/>
                  </a:cubicBezTo>
                  <a:lnTo>
                    <a:pt x="9331" y="6748"/>
                  </a:lnTo>
                  <a:cubicBezTo>
                    <a:pt x="9352" y="6734"/>
                    <a:pt x="9373" y="6721"/>
                    <a:pt x="9394" y="6707"/>
                  </a:cubicBezTo>
                  <a:lnTo>
                    <a:pt x="9394" y="6911"/>
                  </a:lnTo>
                  <a:cubicBezTo>
                    <a:pt x="9387" y="6952"/>
                    <a:pt x="9380" y="6992"/>
                    <a:pt x="9373" y="7033"/>
                  </a:cubicBezTo>
                  <a:lnTo>
                    <a:pt x="9352" y="7195"/>
                  </a:lnTo>
                  <a:lnTo>
                    <a:pt x="9415" y="7276"/>
                  </a:lnTo>
                  <a:cubicBezTo>
                    <a:pt x="9394" y="7290"/>
                    <a:pt x="9373" y="7303"/>
                    <a:pt x="9352" y="7317"/>
                  </a:cubicBezTo>
                  <a:cubicBezTo>
                    <a:pt x="9338" y="7331"/>
                    <a:pt x="9324" y="7344"/>
                    <a:pt x="9310" y="7358"/>
                  </a:cubicBezTo>
                  <a:cubicBezTo>
                    <a:pt x="9289" y="7344"/>
                    <a:pt x="9268" y="7331"/>
                    <a:pt x="9247" y="7317"/>
                  </a:cubicBezTo>
                  <a:lnTo>
                    <a:pt x="9205" y="7317"/>
                  </a:lnTo>
                  <a:lnTo>
                    <a:pt x="9143" y="7317"/>
                  </a:lnTo>
                  <a:cubicBezTo>
                    <a:pt x="9129" y="7358"/>
                    <a:pt x="9115" y="7398"/>
                    <a:pt x="9101" y="7439"/>
                  </a:cubicBezTo>
                  <a:cubicBezTo>
                    <a:pt x="9094" y="7480"/>
                    <a:pt x="9087" y="7520"/>
                    <a:pt x="9080" y="7561"/>
                  </a:cubicBezTo>
                  <a:cubicBezTo>
                    <a:pt x="9059" y="7602"/>
                    <a:pt x="9038" y="7642"/>
                    <a:pt x="9017" y="7683"/>
                  </a:cubicBezTo>
                  <a:cubicBezTo>
                    <a:pt x="8996" y="7737"/>
                    <a:pt x="8975" y="7792"/>
                    <a:pt x="8954" y="7846"/>
                  </a:cubicBezTo>
                  <a:cubicBezTo>
                    <a:pt x="8919" y="7900"/>
                    <a:pt x="8885" y="7954"/>
                    <a:pt x="8850" y="8008"/>
                  </a:cubicBezTo>
                  <a:cubicBezTo>
                    <a:pt x="8829" y="8022"/>
                    <a:pt x="8808" y="8035"/>
                    <a:pt x="8787" y="8049"/>
                  </a:cubicBezTo>
                  <a:cubicBezTo>
                    <a:pt x="8780" y="8117"/>
                    <a:pt x="8773" y="8184"/>
                    <a:pt x="8766" y="8252"/>
                  </a:cubicBezTo>
                  <a:lnTo>
                    <a:pt x="8766" y="8374"/>
                  </a:lnTo>
                  <a:cubicBezTo>
                    <a:pt x="8787" y="8415"/>
                    <a:pt x="8808" y="8455"/>
                    <a:pt x="8829" y="8496"/>
                  </a:cubicBezTo>
                  <a:cubicBezTo>
                    <a:pt x="8836" y="8537"/>
                    <a:pt x="8843" y="8577"/>
                    <a:pt x="8850" y="8618"/>
                  </a:cubicBezTo>
                  <a:lnTo>
                    <a:pt x="8745" y="8537"/>
                  </a:lnTo>
                  <a:cubicBezTo>
                    <a:pt x="8717" y="8510"/>
                    <a:pt x="8690" y="8482"/>
                    <a:pt x="8662" y="8455"/>
                  </a:cubicBezTo>
                  <a:lnTo>
                    <a:pt x="8578" y="8455"/>
                  </a:lnTo>
                  <a:cubicBezTo>
                    <a:pt x="8550" y="8482"/>
                    <a:pt x="8522" y="8510"/>
                    <a:pt x="8494" y="8537"/>
                  </a:cubicBezTo>
                  <a:lnTo>
                    <a:pt x="8327" y="8537"/>
                  </a:lnTo>
                  <a:cubicBezTo>
                    <a:pt x="8320" y="8578"/>
                    <a:pt x="8313" y="8618"/>
                    <a:pt x="8306" y="8659"/>
                  </a:cubicBezTo>
                  <a:cubicBezTo>
                    <a:pt x="8292" y="8672"/>
                    <a:pt x="8278" y="8686"/>
                    <a:pt x="8264" y="8699"/>
                  </a:cubicBezTo>
                  <a:lnTo>
                    <a:pt x="8201" y="8699"/>
                  </a:lnTo>
                  <a:cubicBezTo>
                    <a:pt x="8187" y="8753"/>
                    <a:pt x="8173" y="8808"/>
                    <a:pt x="8159" y="8862"/>
                  </a:cubicBezTo>
                  <a:cubicBezTo>
                    <a:pt x="8138" y="8889"/>
                    <a:pt x="8118" y="8916"/>
                    <a:pt x="8097" y="8943"/>
                  </a:cubicBezTo>
                  <a:lnTo>
                    <a:pt x="8034" y="8862"/>
                  </a:lnTo>
                  <a:lnTo>
                    <a:pt x="7762" y="8902"/>
                  </a:lnTo>
                  <a:lnTo>
                    <a:pt x="7574" y="8902"/>
                  </a:lnTo>
                  <a:cubicBezTo>
                    <a:pt x="7546" y="8916"/>
                    <a:pt x="7518" y="8929"/>
                    <a:pt x="7490" y="8943"/>
                  </a:cubicBezTo>
                  <a:cubicBezTo>
                    <a:pt x="7476" y="8984"/>
                    <a:pt x="7462" y="9024"/>
                    <a:pt x="7448" y="9065"/>
                  </a:cubicBezTo>
                  <a:lnTo>
                    <a:pt x="7344" y="9065"/>
                  </a:lnTo>
                  <a:cubicBezTo>
                    <a:pt x="7323" y="9079"/>
                    <a:pt x="7302" y="9092"/>
                    <a:pt x="7281" y="9106"/>
                  </a:cubicBezTo>
                  <a:cubicBezTo>
                    <a:pt x="7274" y="9147"/>
                    <a:pt x="7267" y="9187"/>
                    <a:pt x="7260" y="9228"/>
                  </a:cubicBezTo>
                  <a:cubicBezTo>
                    <a:pt x="7253" y="9269"/>
                    <a:pt x="7246" y="9309"/>
                    <a:pt x="7239" y="9350"/>
                  </a:cubicBezTo>
                  <a:cubicBezTo>
                    <a:pt x="7232" y="9391"/>
                    <a:pt x="7225" y="9431"/>
                    <a:pt x="7218" y="9472"/>
                  </a:cubicBezTo>
                  <a:cubicBezTo>
                    <a:pt x="7197" y="9485"/>
                    <a:pt x="7176" y="9499"/>
                    <a:pt x="7155" y="9512"/>
                  </a:cubicBezTo>
                  <a:cubicBezTo>
                    <a:pt x="7141" y="9553"/>
                    <a:pt x="7127" y="9593"/>
                    <a:pt x="7113" y="9634"/>
                  </a:cubicBezTo>
                  <a:cubicBezTo>
                    <a:pt x="7092" y="9661"/>
                    <a:pt x="7072" y="9688"/>
                    <a:pt x="7051" y="9715"/>
                  </a:cubicBezTo>
                  <a:cubicBezTo>
                    <a:pt x="7037" y="9742"/>
                    <a:pt x="7023" y="9770"/>
                    <a:pt x="7009" y="9797"/>
                  </a:cubicBezTo>
                  <a:lnTo>
                    <a:pt x="6946" y="9878"/>
                  </a:lnTo>
                  <a:cubicBezTo>
                    <a:pt x="6939" y="9919"/>
                    <a:pt x="6932" y="9959"/>
                    <a:pt x="6925" y="10000"/>
                  </a:cubicBezTo>
                  <a:lnTo>
                    <a:pt x="6841" y="9919"/>
                  </a:lnTo>
                  <a:lnTo>
                    <a:pt x="6779" y="9919"/>
                  </a:lnTo>
                  <a:cubicBezTo>
                    <a:pt x="6758" y="9905"/>
                    <a:pt x="6737" y="9892"/>
                    <a:pt x="6716" y="9878"/>
                  </a:cubicBezTo>
                  <a:cubicBezTo>
                    <a:pt x="6688" y="9864"/>
                    <a:pt x="6660" y="9851"/>
                    <a:pt x="6632" y="9837"/>
                  </a:cubicBezTo>
                  <a:lnTo>
                    <a:pt x="6360" y="9837"/>
                  </a:lnTo>
                  <a:lnTo>
                    <a:pt x="6256" y="9715"/>
                  </a:lnTo>
                  <a:lnTo>
                    <a:pt x="6193" y="9715"/>
                  </a:lnTo>
                  <a:lnTo>
                    <a:pt x="6130" y="9715"/>
                  </a:lnTo>
                  <a:lnTo>
                    <a:pt x="6005" y="9634"/>
                  </a:lnTo>
                  <a:lnTo>
                    <a:pt x="5879" y="9634"/>
                  </a:lnTo>
                  <a:lnTo>
                    <a:pt x="5775" y="9634"/>
                  </a:lnTo>
                  <a:lnTo>
                    <a:pt x="5712" y="9634"/>
                  </a:lnTo>
                  <a:lnTo>
                    <a:pt x="5544" y="9512"/>
                  </a:lnTo>
                  <a:lnTo>
                    <a:pt x="5503" y="9512"/>
                  </a:lnTo>
                  <a:lnTo>
                    <a:pt x="5377" y="9472"/>
                  </a:lnTo>
                  <a:cubicBezTo>
                    <a:pt x="5349" y="9458"/>
                    <a:pt x="5321" y="9445"/>
                    <a:pt x="5293" y="9431"/>
                  </a:cubicBezTo>
                  <a:lnTo>
                    <a:pt x="5168" y="9512"/>
                  </a:lnTo>
                  <a:lnTo>
                    <a:pt x="5105" y="9512"/>
                  </a:lnTo>
                  <a:lnTo>
                    <a:pt x="5000" y="9390"/>
                  </a:lnTo>
                  <a:cubicBezTo>
                    <a:pt x="4958" y="9377"/>
                    <a:pt x="4917" y="9363"/>
                    <a:pt x="4875" y="9350"/>
                  </a:cubicBezTo>
                  <a:lnTo>
                    <a:pt x="4561" y="9350"/>
                  </a:lnTo>
                  <a:cubicBezTo>
                    <a:pt x="4540" y="9323"/>
                    <a:pt x="4519" y="9295"/>
                    <a:pt x="4498" y="9268"/>
                  </a:cubicBezTo>
                  <a:cubicBezTo>
                    <a:pt x="4477" y="9255"/>
                    <a:pt x="4457" y="9241"/>
                    <a:pt x="4436" y="9228"/>
                  </a:cubicBezTo>
                  <a:cubicBezTo>
                    <a:pt x="4415" y="9214"/>
                    <a:pt x="4394" y="9201"/>
                    <a:pt x="4373" y="9187"/>
                  </a:cubicBezTo>
                  <a:lnTo>
                    <a:pt x="4289" y="9187"/>
                  </a:lnTo>
                  <a:cubicBezTo>
                    <a:pt x="4261" y="9201"/>
                    <a:pt x="4233" y="9214"/>
                    <a:pt x="4205" y="9228"/>
                  </a:cubicBezTo>
                  <a:cubicBezTo>
                    <a:pt x="4177" y="9201"/>
                    <a:pt x="4150" y="9173"/>
                    <a:pt x="4122" y="9146"/>
                  </a:cubicBezTo>
                  <a:cubicBezTo>
                    <a:pt x="4101" y="9133"/>
                    <a:pt x="4080" y="9119"/>
                    <a:pt x="4059" y="9106"/>
                  </a:cubicBezTo>
                  <a:cubicBezTo>
                    <a:pt x="4038" y="9092"/>
                    <a:pt x="4017" y="9079"/>
                    <a:pt x="3996" y="9065"/>
                  </a:cubicBezTo>
                  <a:cubicBezTo>
                    <a:pt x="3975" y="9011"/>
                    <a:pt x="3955" y="8956"/>
                    <a:pt x="3934" y="8902"/>
                  </a:cubicBezTo>
                  <a:cubicBezTo>
                    <a:pt x="3920" y="8861"/>
                    <a:pt x="3906" y="8821"/>
                    <a:pt x="3892" y="8780"/>
                  </a:cubicBezTo>
                  <a:cubicBezTo>
                    <a:pt x="3864" y="8767"/>
                    <a:pt x="3836" y="8753"/>
                    <a:pt x="3808" y="8740"/>
                  </a:cubicBezTo>
                  <a:lnTo>
                    <a:pt x="3787" y="8659"/>
                  </a:lnTo>
                  <a:cubicBezTo>
                    <a:pt x="3794" y="8605"/>
                    <a:pt x="3801" y="8550"/>
                    <a:pt x="3808" y="8496"/>
                  </a:cubicBezTo>
                  <a:lnTo>
                    <a:pt x="3766" y="8415"/>
                  </a:lnTo>
                  <a:lnTo>
                    <a:pt x="3703" y="8415"/>
                  </a:lnTo>
                  <a:cubicBezTo>
                    <a:pt x="3689" y="8388"/>
                    <a:pt x="3676" y="8360"/>
                    <a:pt x="3662" y="8333"/>
                  </a:cubicBezTo>
                  <a:cubicBezTo>
                    <a:pt x="3641" y="8320"/>
                    <a:pt x="3620" y="8306"/>
                    <a:pt x="3599" y="8293"/>
                  </a:cubicBezTo>
                  <a:lnTo>
                    <a:pt x="3599" y="8171"/>
                  </a:lnTo>
                  <a:lnTo>
                    <a:pt x="3599" y="8049"/>
                  </a:lnTo>
                  <a:cubicBezTo>
                    <a:pt x="3592" y="7995"/>
                    <a:pt x="3585" y="7940"/>
                    <a:pt x="3578" y="7886"/>
                  </a:cubicBezTo>
                  <a:lnTo>
                    <a:pt x="3662" y="7805"/>
                  </a:lnTo>
                  <a:cubicBezTo>
                    <a:pt x="3669" y="7751"/>
                    <a:pt x="3675" y="7696"/>
                    <a:pt x="3682" y="7642"/>
                  </a:cubicBezTo>
                  <a:lnTo>
                    <a:pt x="3578" y="7642"/>
                  </a:lnTo>
                  <a:lnTo>
                    <a:pt x="3452" y="7805"/>
                  </a:lnTo>
                  <a:lnTo>
                    <a:pt x="3348" y="7805"/>
                  </a:lnTo>
                  <a:cubicBezTo>
                    <a:pt x="3327" y="7819"/>
                    <a:pt x="3306" y="7832"/>
                    <a:pt x="3285" y="7846"/>
                  </a:cubicBezTo>
                  <a:lnTo>
                    <a:pt x="3243" y="7927"/>
                  </a:lnTo>
                  <a:lnTo>
                    <a:pt x="3139" y="8008"/>
                  </a:lnTo>
                  <a:lnTo>
                    <a:pt x="3076" y="8089"/>
                  </a:lnTo>
                  <a:lnTo>
                    <a:pt x="3013" y="8008"/>
                  </a:lnTo>
                  <a:lnTo>
                    <a:pt x="2971" y="8008"/>
                  </a:lnTo>
                  <a:lnTo>
                    <a:pt x="2888" y="7967"/>
                  </a:lnTo>
                  <a:cubicBezTo>
                    <a:pt x="2867" y="7981"/>
                    <a:pt x="2846" y="7994"/>
                    <a:pt x="2825" y="8008"/>
                  </a:cubicBezTo>
                  <a:lnTo>
                    <a:pt x="2783" y="8008"/>
                  </a:lnTo>
                  <a:cubicBezTo>
                    <a:pt x="2762" y="7994"/>
                    <a:pt x="2741" y="7981"/>
                    <a:pt x="2720" y="7967"/>
                  </a:cubicBezTo>
                  <a:cubicBezTo>
                    <a:pt x="2699" y="8008"/>
                    <a:pt x="2678" y="8048"/>
                    <a:pt x="2657" y="8089"/>
                  </a:cubicBezTo>
                  <a:cubicBezTo>
                    <a:pt x="2629" y="8076"/>
                    <a:pt x="2602" y="8062"/>
                    <a:pt x="2574" y="8049"/>
                  </a:cubicBezTo>
                  <a:lnTo>
                    <a:pt x="2532" y="8049"/>
                  </a:lnTo>
                  <a:lnTo>
                    <a:pt x="2427" y="8089"/>
                  </a:lnTo>
                  <a:lnTo>
                    <a:pt x="2344" y="8130"/>
                  </a:lnTo>
                  <a:lnTo>
                    <a:pt x="2218" y="8333"/>
                  </a:lnTo>
                  <a:cubicBezTo>
                    <a:pt x="2211" y="8387"/>
                    <a:pt x="2204" y="8442"/>
                    <a:pt x="2197" y="8496"/>
                  </a:cubicBezTo>
                  <a:cubicBezTo>
                    <a:pt x="2183" y="8537"/>
                    <a:pt x="2169" y="8577"/>
                    <a:pt x="2155" y="8618"/>
                  </a:cubicBezTo>
                  <a:cubicBezTo>
                    <a:pt x="2148" y="8659"/>
                    <a:pt x="2141" y="8699"/>
                    <a:pt x="2134" y="8740"/>
                  </a:cubicBezTo>
                  <a:cubicBezTo>
                    <a:pt x="2120" y="8781"/>
                    <a:pt x="2107" y="8821"/>
                    <a:pt x="2093" y="8862"/>
                  </a:cubicBezTo>
                  <a:lnTo>
                    <a:pt x="2009" y="8862"/>
                  </a:lnTo>
                  <a:cubicBezTo>
                    <a:pt x="1988" y="8875"/>
                    <a:pt x="1967" y="8889"/>
                    <a:pt x="1946" y="8902"/>
                  </a:cubicBezTo>
                  <a:lnTo>
                    <a:pt x="1883" y="8821"/>
                  </a:lnTo>
                  <a:cubicBezTo>
                    <a:pt x="1869" y="8835"/>
                    <a:pt x="1855" y="8848"/>
                    <a:pt x="1841" y="8862"/>
                  </a:cubicBezTo>
                  <a:lnTo>
                    <a:pt x="1779" y="8821"/>
                  </a:lnTo>
                  <a:lnTo>
                    <a:pt x="1737" y="8821"/>
                  </a:lnTo>
                  <a:cubicBezTo>
                    <a:pt x="1744" y="8780"/>
                    <a:pt x="1751" y="8740"/>
                    <a:pt x="1758" y="8699"/>
                  </a:cubicBezTo>
                  <a:lnTo>
                    <a:pt x="1653" y="8537"/>
                  </a:lnTo>
                  <a:lnTo>
                    <a:pt x="1465" y="8618"/>
                  </a:lnTo>
                  <a:cubicBezTo>
                    <a:pt x="1451" y="8604"/>
                    <a:pt x="1437" y="8591"/>
                    <a:pt x="1423" y="8577"/>
                  </a:cubicBezTo>
                  <a:cubicBezTo>
                    <a:pt x="1402" y="8536"/>
                    <a:pt x="1381" y="8496"/>
                    <a:pt x="1360" y="8455"/>
                  </a:cubicBezTo>
                  <a:cubicBezTo>
                    <a:pt x="1367" y="8414"/>
                    <a:pt x="1374" y="8374"/>
                    <a:pt x="1381" y="8333"/>
                  </a:cubicBezTo>
                  <a:lnTo>
                    <a:pt x="1318" y="8171"/>
                  </a:lnTo>
                  <a:cubicBezTo>
                    <a:pt x="1304" y="8130"/>
                    <a:pt x="1291" y="8090"/>
                    <a:pt x="1277" y="8049"/>
                  </a:cubicBezTo>
                  <a:cubicBezTo>
                    <a:pt x="1256" y="8062"/>
                    <a:pt x="1235" y="8076"/>
                    <a:pt x="1214" y="8089"/>
                  </a:cubicBezTo>
                  <a:cubicBezTo>
                    <a:pt x="1200" y="8143"/>
                    <a:pt x="1186" y="8198"/>
                    <a:pt x="1172" y="8252"/>
                  </a:cubicBezTo>
                  <a:cubicBezTo>
                    <a:pt x="1151" y="8266"/>
                    <a:pt x="1130" y="8279"/>
                    <a:pt x="1109" y="8293"/>
                  </a:cubicBezTo>
                  <a:cubicBezTo>
                    <a:pt x="1088" y="8334"/>
                    <a:pt x="1068" y="8374"/>
                    <a:pt x="1047" y="8415"/>
                  </a:cubicBezTo>
                  <a:lnTo>
                    <a:pt x="984" y="8577"/>
                  </a:lnTo>
                  <a:lnTo>
                    <a:pt x="921" y="8577"/>
                  </a:lnTo>
                  <a:cubicBezTo>
                    <a:pt x="900" y="8564"/>
                    <a:pt x="879" y="8550"/>
                    <a:pt x="858" y="8537"/>
                  </a:cubicBezTo>
                  <a:lnTo>
                    <a:pt x="754" y="8415"/>
                  </a:lnTo>
                  <a:lnTo>
                    <a:pt x="628" y="8333"/>
                  </a:lnTo>
                  <a:lnTo>
                    <a:pt x="565" y="8252"/>
                  </a:lnTo>
                  <a:lnTo>
                    <a:pt x="565" y="8089"/>
                  </a:lnTo>
                  <a:lnTo>
                    <a:pt x="565" y="7967"/>
                  </a:lnTo>
                  <a:lnTo>
                    <a:pt x="314" y="7805"/>
                  </a:lnTo>
                  <a:lnTo>
                    <a:pt x="231" y="7805"/>
                  </a:lnTo>
                  <a:cubicBezTo>
                    <a:pt x="238" y="7737"/>
                    <a:pt x="140" y="7872"/>
                    <a:pt x="147" y="7804"/>
                  </a:cubicBezTo>
                  <a:cubicBezTo>
                    <a:pt x="133" y="7750"/>
                    <a:pt x="77" y="7654"/>
                    <a:pt x="63" y="7600"/>
                  </a:cubicBezTo>
                  <a:cubicBezTo>
                    <a:pt x="42" y="7533"/>
                    <a:pt x="21" y="7465"/>
                    <a:pt x="0" y="7398"/>
                  </a:cubicBezTo>
                  <a:lnTo>
                    <a:pt x="42" y="7074"/>
                  </a:lnTo>
                  <a:cubicBezTo>
                    <a:pt x="35" y="7033"/>
                    <a:pt x="133" y="7114"/>
                    <a:pt x="126" y="7073"/>
                  </a:cubicBezTo>
                  <a:lnTo>
                    <a:pt x="168" y="6911"/>
                  </a:lnTo>
                  <a:lnTo>
                    <a:pt x="210" y="6707"/>
                  </a:lnTo>
                  <a:cubicBezTo>
                    <a:pt x="231" y="6639"/>
                    <a:pt x="251" y="6572"/>
                    <a:pt x="272" y="6504"/>
                  </a:cubicBezTo>
                  <a:cubicBezTo>
                    <a:pt x="279" y="6436"/>
                    <a:pt x="286" y="6369"/>
                    <a:pt x="293" y="6301"/>
                  </a:cubicBezTo>
                  <a:lnTo>
                    <a:pt x="210" y="6179"/>
                  </a:lnTo>
                  <a:cubicBezTo>
                    <a:pt x="196" y="6138"/>
                    <a:pt x="182" y="6098"/>
                    <a:pt x="168" y="6057"/>
                  </a:cubicBezTo>
                  <a:cubicBezTo>
                    <a:pt x="196" y="6043"/>
                    <a:pt x="224" y="6030"/>
                    <a:pt x="252" y="6016"/>
                  </a:cubicBezTo>
                  <a:lnTo>
                    <a:pt x="335" y="6016"/>
                  </a:lnTo>
                  <a:lnTo>
                    <a:pt x="377" y="5935"/>
                  </a:lnTo>
                  <a:cubicBezTo>
                    <a:pt x="391" y="5894"/>
                    <a:pt x="405" y="5854"/>
                    <a:pt x="419" y="5813"/>
                  </a:cubicBezTo>
                  <a:lnTo>
                    <a:pt x="482" y="5813"/>
                  </a:lnTo>
                  <a:cubicBezTo>
                    <a:pt x="489" y="5854"/>
                    <a:pt x="496" y="5894"/>
                    <a:pt x="503" y="5935"/>
                  </a:cubicBezTo>
                  <a:lnTo>
                    <a:pt x="565" y="5976"/>
                  </a:lnTo>
                  <a:lnTo>
                    <a:pt x="649" y="5976"/>
                  </a:lnTo>
                  <a:lnTo>
                    <a:pt x="691" y="6057"/>
                  </a:lnTo>
                  <a:cubicBezTo>
                    <a:pt x="705" y="6098"/>
                    <a:pt x="719" y="6138"/>
                    <a:pt x="733" y="6179"/>
                  </a:cubicBezTo>
                  <a:cubicBezTo>
                    <a:pt x="747" y="6165"/>
                    <a:pt x="761" y="6152"/>
                    <a:pt x="775" y="6138"/>
                  </a:cubicBezTo>
                  <a:cubicBezTo>
                    <a:pt x="803" y="6206"/>
                    <a:pt x="830" y="6273"/>
                    <a:pt x="858" y="6341"/>
                  </a:cubicBezTo>
                  <a:cubicBezTo>
                    <a:pt x="851" y="6382"/>
                    <a:pt x="844" y="6422"/>
                    <a:pt x="837" y="6463"/>
                  </a:cubicBezTo>
                  <a:cubicBezTo>
                    <a:pt x="844" y="6504"/>
                    <a:pt x="851" y="6544"/>
                    <a:pt x="858" y="6585"/>
                  </a:cubicBezTo>
                  <a:cubicBezTo>
                    <a:pt x="879" y="6599"/>
                    <a:pt x="900" y="6612"/>
                    <a:pt x="921" y="6626"/>
                  </a:cubicBezTo>
                  <a:cubicBezTo>
                    <a:pt x="935" y="6612"/>
                    <a:pt x="949" y="6599"/>
                    <a:pt x="963" y="6585"/>
                  </a:cubicBezTo>
                  <a:cubicBezTo>
                    <a:pt x="984" y="6572"/>
                    <a:pt x="1005" y="6558"/>
                    <a:pt x="1026" y="6545"/>
                  </a:cubicBezTo>
                  <a:lnTo>
                    <a:pt x="1026" y="6789"/>
                  </a:lnTo>
                  <a:cubicBezTo>
                    <a:pt x="1012" y="6857"/>
                    <a:pt x="998" y="6924"/>
                    <a:pt x="984" y="6992"/>
                  </a:cubicBezTo>
                  <a:lnTo>
                    <a:pt x="1088" y="6992"/>
                  </a:lnTo>
                  <a:lnTo>
                    <a:pt x="1172" y="6911"/>
                  </a:lnTo>
                  <a:cubicBezTo>
                    <a:pt x="1186" y="6857"/>
                    <a:pt x="1200" y="6802"/>
                    <a:pt x="1214" y="6748"/>
                  </a:cubicBezTo>
                  <a:cubicBezTo>
                    <a:pt x="1228" y="6707"/>
                    <a:pt x="1242" y="6667"/>
                    <a:pt x="1256" y="6626"/>
                  </a:cubicBezTo>
                  <a:cubicBezTo>
                    <a:pt x="1270" y="6612"/>
                    <a:pt x="1284" y="6599"/>
                    <a:pt x="1298" y="6585"/>
                  </a:cubicBezTo>
                  <a:cubicBezTo>
                    <a:pt x="1319" y="6531"/>
                    <a:pt x="1339" y="6477"/>
                    <a:pt x="1360" y="6423"/>
                  </a:cubicBezTo>
                  <a:lnTo>
                    <a:pt x="1360" y="6260"/>
                  </a:lnTo>
                  <a:cubicBezTo>
                    <a:pt x="1346" y="6219"/>
                    <a:pt x="1332" y="6179"/>
                    <a:pt x="1318" y="6138"/>
                  </a:cubicBezTo>
                  <a:lnTo>
                    <a:pt x="1339" y="5976"/>
                  </a:lnTo>
                  <a:cubicBezTo>
                    <a:pt x="1332" y="5935"/>
                    <a:pt x="1325" y="5895"/>
                    <a:pt x="1318" y="5854"/>
                  </a:cubicBezTo>
                  <a:cubicBezTo>
                    <a:pt x="1332" y="5840"/>
                    <a:pt x="1346" y="5827"/>
                    <a:pt x="1360" y="5813"/>
                  </a:cubicBezTo>
                  <a:lnTo>
                    <a:pt x="1360" y="5935"/>
                  </a:lnTo>
                  <a:lnTo>
                    <a:pt x="1465" y="6016"/>
                  </a:lnTo>
                  <a:cubicBezTo>
                    <a:pt x="1479" y="5975"/>
                    <a:pt x="1493" y="5935"/>
                    <a:pt x="1507" y="5894"/>
                  </a:cubicBezTo>
                  <a:lnTo>
                    <a:pt x="1570" y="5894"/>
                  </a:lnTo>
                  <a:lnTo>
                    <a:pt x="1737" y="6016"/>
                  </a:lnTo>
                  <a:cubicBezTo>
                    <a:pt x="1758" y="6030"/>
                    <a:pt x="1779" y="6043"/>
                    <a:pt x="1800" y="6057"/>
                  </a:cubicBezTo>
                  <a:cubicBezTo>
                    <a:pt x="1821" y="6030"/>
                    <a:pt x="1841" y="6003"/>
                    <a:pt x="1862" y="5976"/>
                  </a:cubicBezTo>
                  <a:cubicBezTo>
                    <a:pt x="1876" y="5989"/>
                    <a:pt x="1890" y="6003"/>
                    <a:pt x="1904" y="6016"/>
                  </a:cubicBezTo>
                  <a:cubicBezTo>
                    <a:pt x="1897" y="6057"/>
                    <a:pt x="1890" y="6097"/>
                    <a:pt x="1883" y="6138"/>
                  </a:cubicBezTo>
                  <a:cubicBezTo>
                    <a:pt x="1911" y="6165"/>
                    <a:pt x="1939" y="6193"/>
                    <a:pt x="1967" y="6220"/>
                  </a:cubicBezTo>
                  <a:cubicBezTo>
                    <a:pt x="1988" y="6260"/>
                    <a:pt x="2009" y="6301"/>
                    <a:pt x="2030" y="6341"/>
                  </a:cubicBezTo>
                  <a:lnTo>
                    <a:pt x="2030" y="6504"/>
                  </a:lnTo>
                  <a:lnTo>
                    <a:pt x="2197" y="6504"/>
                  </a:lnTo>
                  <a:lnTo>
                    <a:pt x="2302" y="6382"/>
                  </a:lnTo>
                  <a:lnTo>
                    <a:pt x="2385" y="6382"/>
                  </a:lnTo>
                  <a:lnTo>
                    <a:pt x="2406" y="6463"/>
                  </a:lnTo>
                  <a:cubicBezTo>
                    <a:pt x="2420" y="6450"/>
                    <a:pt x="2434" y="6436"/>
                    <a:pt x="2448" y="6423"/>
                  </a:cubicBezTo>
                  <a:cubicBezTo>
                    <a:pt x="2476" y="6382"/>
                    <a:pt x="2504" y="6342"/>
                    <a:pt x="2532" y="6301"/>
                  </a:cubicBezTo>
                  <a:lnTo>
                    <a:pt x="2574" y="6301"/>
                  </a:lnTo>
                  <a:lnTo>
                    <a:pt x="2574" y="6179"/>
                  </a:lnTo>
                  <a:cubicBezTo>
                    <a:pt x="2595" y="6138"/>
                    <a:pt x="2615" y="6098"/>
                    <a:pt x="2636" y="6057"/>
                  </a:cubicBezTo>
                  <a:lnTo>
                    <a:pt x="2699" y="6057"/>
                  </a:lnTo>
                  <a:lnTo>
                    <a:pt x="2783" y="6057"/>
                  </a:lnTo>
                  <a:lnTo>
                    <a:pt x="2846" y="5976"/>
                  </a:lnTo>
                  <a:lnTo>
                    <a:pt x="2846" y="5854"/>
                  </a:lnTo>
                  <a:cubicBezTo>
                    <a:pt x="2867" y="5813"/>
                    <a:pt x="2887" y="5773"/>
                    <a:pt x="2908" y="5732"/>
                  </a:cubicBezTo>
                  <a:cubicBezTo>
                    <a:pt x="2936" y="5745"/>
                    <a:pt x="2964" y="5759"/>
                    <a:pt x="2992" y="5772"/>
                  </a:cubicBezTo>
                  <a:lnTo>
                    <a:pt x="3097" y="5732"/>
                  </a:lnTo>
                  <a:cubicBezTo>
                    <a:pt x="3118" y="5745"/>
                    <a:pt x="3138" y="5759"/>
                    <a:pt x="3159" y="5772"/>
                  </a:cubicBezTo>
                  <a:lnTo>
                    <a:pt x="3306" y="5650"/>
                  </a:lnTo>
                  <a:lnTo>
                    <a:pt x="3620" y="5650"/>
                  </a:lnTo>
                  <a:cubicBezTo>
                    <a:pt x="3634" y="5609"/>
                    <a:pt x="3648" y="5569"/>
                    <a:pt x="3662" y="5528"/>
                  </a:cubicBezTo>
                  <a:lnTo>
                    <a:pt x="3662" y="5407"/>
                  </a:lnTo>
                  <a:cubicBezTo>
                    <a:pt x="3648" y="5353"/>
                    <a:pt x="3634" y="5298"/>
                    <a:pt x="3620" y="5244"/>
                  </a:cubicBezTo>
                  <a:lnTo>
                    <a:pt x="3682" y="5203"/>
                  </a:lnTo>
                  <a:lnTo>
                    <a:pt x="3682" y="5325"/>
                  </a:lnTo>
                  <a:lnTo>
                    <a:pt x="3745" y="5325"/>
                  </a:lnTo>
                  <a:lnTo>
                    <a:pt x="3871" y="5325"/>
                  </a:lnTo>
                  <a:cubicBezTo>
                    <a:pt x="3892" y="5312"/>
                    <a:pt x="3913" y="5298"/>
                    <a:pt x="3934" y="5285"/>
                  </a:cubicBezTo>
                  <a:cubicBezTo>
                    <a:pt x="3955" y="5326"/>
                    <a:pt x="3975" y="5366"/>
                    <a:pt x="3996" y="5407"/>
                  </a:cubicBezTo>
                  <a:cubicBezTo>
                    <a:pt x="4010" y="5447"/>
                    <a:pt x="4024" y="5488"/>
                    <a:pt x="4038" y="5528"/>
                  </a:cubicBezTo>
                  <a:lnTo>
                    <a:pt x="4122" y="5528"/>
                  </a:lnTo>
                  <a:cubicBezTo>
                    <a:pt x="4143" y="5488"/>
                    <a:pt x="4164" y="5447"/>
                    <a:pt x="4185" y="5407"/>
                  </a:cubicBezTo>
                  <a:cubicBezTo>
                    <a:pt x="4213" y="5380"/>
                    <a:pt x="4240" y="5352"/>
                    <a:pt x="4268" y="5325"/>
                  </a:cubicBezTo>
                  <a:lnTo>
                    <a:pt x="4310" y="5325"/>
                  </a:lnTo>
                  <a:cubicBezTo>
                    <a:pt x="4338" y="5339"/>
                    <a:pt x="4366" y="5352"/>
                    <a:pt x="4394" y="5366"/>
                  </a:cubicBezTo>
                  <a:cubicBezTo>
                    <a:pt x="4401" y="5407"/>
                    <a:pt x="4408" y="5447"/>
                    <a:pt x="4415" y="5488"/>
                  </a:cubicBezTo>
                  <a:cubicBezTo>
                    <a:pt x="4436" y="5515"/>
                    <a:pt x="4456" y="5542"/>
                    <a:pt x="4477" y="5569"/>
                  </a:cubicBezTo>
                  <a:cubicBezTo>
                    <a:pt x="4463" y="5610"/>
                    <a:pt x="4450" y="5650"/>
                    <a:pt x="4436" y="5691"/>
                  </a:cubicBezTo>
                  <a:cubicBezTo>
                    <a:pt x="4450" y="5732"/>
                    <a:pt x="4463" y="5772"/>
                    <a:pt x="4477" y="5813"/>
                  </a:cubicBezTo>
                  <a:lnTo>
                    <a:pt x="4582" y="5976"/>
                  </a:lnTo>
                  <a:lnTo>
                    <a:pt x="4645" y="6057"/>
                  </a:lnTo>
                  <a:lnTo>
                    <a:pt x="4687" y="6057"/>
                  </a:lnTo>
                  <a:lnTo>
                    <a:pt x="4749" y="6057"/>
                  </a:lnTo>
                  <a:cubicBezTo>
                    <a:pt x="4756" y="6016"/>
                    <a:pt x="4763" y="5976"/>
                    <a:pt x="4770" y="5935"/>
                  </a:cubicBezTo>
                  <a:lnTo>
                    <a:pt x="4770" y="5813"/>
                  </a:lnTo>
                  <a:lnTo>
                    <a:pt x="4770" y="5650"/>
                  </a:lnTo>
                  <a:lnTo>
                    <a:pt x="4812" y="5488"/>
                  </a:lnTo>
                  <a:lnTo>
                    <a:pt x="4812" y="5366"/>
                  </a:lnTo>
                  <a:cubicBezTo>
                    <a:pt x="4798" y="5312"/>
                    <a:pt x="4784" y="5257"/>
                    <a:pt x="4770" y="5203"/>
                  </a:cubicBezTo>
                  <a:cubicBezTo>
                    <a:pt x="4749" y="5190"/>
                    <a:pt x="4729" y="5176"/>
                    <a:pt x="4708" y="5163"/>
                  </a:cubicBezTo>
                  <a:cubicBezTo>
                    <a:pt x="4694" y="5176"/>
                    <a:pt x="4680" y="5190"/>
                    <a:pt x="4666" y="5203"/>
                  </a:cubicBezTo>
                  <a:cubicBezTo>
                    <a:pt x="4645" y="5190"/>
                    <a:pt x="4624" y="5176"/>
                    <a:pt x="4603" y="5163"/>
                  </a:cubicBezTo>
                  <a:lnTo>
                    <a:pt x="4603" y="5081"/>
                  </a:lnTo>
                  <a:lnTo>
                    <a:pt x="4603" y="4919"/>
                  </a:lnTo>
                  <a:cubicBezTo>
                    <a:pt x="4617" y="4810"/>
                    <a:pt x="4631" y="4702"/>
                    <a:pt x="4645" y="4593"/>
                  </a:cubicBezTo>
                  <a:cubicBezTo>
                    <a:pt x="4631" y="4525"/>
                    <a:pt x="4617" y="4458"/>
                    <a:pt x="4603" y="4390"/>
                  </a:cubicBezTo>
                  <a:cubicBezTo>
                    <a:pt x="4582" y="4349"/>
                    <a:pt x="4561" y="4309"/>
                    <a:pt x="4540" y="4268"/>
                  </a:cubicBezTo>
                  <a:lnTo>
                    <a:pt x="4498" y="4187"/>
                  </a:lnTo>
                  <a:cubicBezTo>
                    <a:pt x="4491" y="4133"/>
                    <a:pt x="4484" y="4078"/>
                    <a:pt x="4477" y="4024"/>
                  </a:cubicBezTo>
                  <a:lnTo>
                    <a:pt x="4373" y="3821"/>
                  </a:lnTo>
                  <a:cubicBezTo>
                    <a:pt x="4366" y="3780"/>
                    <a:pt x="4359" y="3740"/>
                    <a:pt x="4352" y="3699"/>
                  </a:cubicBezTo>
                  <a:lnTo>
                    <a:pt x="4394" y="3537"/>
                  </a:lnTo>
                  <a:cubicBezTo>
                    <a:pt x="4415" y="3510"/>
                    <a:pt x="4436" y="3482"/>
                    <a:pt x="4457" y="3455"/>
                  </a:cubicBezTo>
                  <a:cubicBezTo>
                    <a:pt x="4464" y="3428"/>
                    <a:pt x="4470" y="3401"/>
                    <a:pt x="4477" y="3374"/>
                  </a:cubicBezTo>
                  <a:lnTo>
                    <a:pt x="4582" y="3293"/>
                  </a:lnTo>
                  <a:cubicBezTo>
                    <a:pt x="4603" y="3252"/>
                    <a:pt x="4624" y="3212"/>
                    <a:pt x="4645" y="3171"/>
                  </a:cubicBezTo>
                  <a:cubicBezTo>
                    <a:pt x="4659" y="3144"/>
                    <a:pt x="4673" y="3116"/>
                    <a:pt x="4687" y="3089"/>
                  </a:cubicBezTo>
                  <a:lnTo>
                    <a:pt x="4833" y="2967"/>
                  </a:lnTo>
                  <a:lnTo>
                    <a:pt x="5021" y="2886"/>
                  </a:lnTo>
                  <a:lnTo>
                    <a:pt x="5189" y="2602"/>
                  </a:lnTo>
                  <a:cubicBezTo>
                    <a:pt x="5196" y="2561"/>
                    <a:pt x="5203" y="2521"/>
                    <a:pt x="5210" y="2480"/>
                  </a:cubicBezTo>
                  <a:lnTo>
                    <a:pt x="5210" y="2236"/>
                  </a:lnTo>
                  <a:cubicBezTo>
                    <a:pt x="5217" y="2195"/>
                    <a:pt x="5224" y="2155"/>
                    <a:pt x="5231" y="2114"/>
                  </a:cubicBezTo>
                  <a:lnTo>
                    <a:pt x="5231" y="1992"/>
                  </a:lnTo>
                  <a:cubicBezTo>
                    <a:pt x="5224" y="1951"/>
                    <a:pt x="5217" y="1911"/>
                    <a:pt x="5210" y="1870"/>
                  </a:cubicBezTo>
                  <a:lnTo>
                    <a:pt x="5272" y="1829"/>
                  </a:lnTo>
                  <a:lnTo>
                    <a:pt x="5461" y="1870"/>
                  </a:lnTo>
                  <a:cubicBezTo>
                    <a:pt x="5482" y="1911"/>
                    <a:pt x="5502" y="1951"/>
                    <a:pt x="5523" y="1992"/>
                  </a:cubicBezTo>
                  <a:cubicBezTo>
                    <a:pt x="5544" y="2006"/>
                    <a:pt x="5565" y="2019"/>
                    <a:pt x="5586" y="2033"/>
                  </a:cubicBezTo>
                  <a:cubicBezTo>
                    <a:pt x="5593" y="1979"/>
                    <a:pt x="5600" y="1924"/>
                    <a:pt x="5607" y="1870"/>
                  </a:cubicBezTo>
                  <a:cubicBezTo>
                    <a:pt x="5621" y="1856"/>
                    <a:pt x="5635" y="1843"/>
                    <a:pt x="5649" y="1829"/>
                  </a:cubicBezTo>
                  <a:cubicBezTo>
                    <a:pt x="5663" y="1788"/>
                    <a:pt x="5677" y="1748"/>
                    <a:pt x="5691" y="1707"/>
                  </a:cubicBezTo>
                  <a:lnTo>
                    <a:pt x="5691" y="1545"/>
                  </a:lnTo>
                  <a:cubicBezTo>
                    <a:pt x="5684" y="1504"/>
                    <a:pt x="5677" y="1464"/>
                    <a:pt x="5670" y="1423"/>
                  </a:cubicBezTo>
                  <a:lnTo>
                    <a:pt x="5670" y="1301"/>
                  </a:lnTo>
                  <a:cubicBezTo>
                    <a:pt x="5677" y="1220"/>
                    <a:pt x="5684" y="1138"/>
                    <a:pt x="5691" y="1057"/>
                  </a:cubicBezTo>
                  <a:cubicBezTo>
                    <a:pt x="5705" y="1071"/>
                    <a:pt x="5719" y="1084"/>
                    <a:pt x="5733" y="1098"/>
                  </a:cubicBezTo>
                  <a:cubicBezTo>
                    <a:pt x="5754" y="1111"/>
                    <a:pt x="5774" y="1125"/>
                    <a:pt x="5795" y="1138"/>
                  </a:cubicBezTo>
                  <a:lnTo>
                    <a:pt x="5900" y="1301"/>
                  </a:lnTo>
                  <a:cubicBezTo>
                    <a:pt x="5914" y="1342"/>
                    <a:pt x="5928" y="1382"/>
                    <a:pt x="5942" y="1423"/>
                  </a:cubicBezTo>
                  <a:cubicBezTo>
                    <a:pt x="5949" y="1464"/>
                    <a:pt x="5956" y="1504"/>
                    <a:pt x="5963" y="1545"/>
                  </a:cubicBezTo>
                  <a:cubicBezTo>
                    <a:pt x="5970" y="1586"/>
                    <a:pt x="5977" y="1626"/>
                    <a:pt x="5984" y="1667"/>
                  </a:cubicBezTo>
                  <a:cubicBezTo>
                    <a:pt x="6005" y="1680"/>
                    <a:pt x="6026" y="1694"/>
                    <a:pt x="6047" y="1707"/>
                  </a:cubicBezTo>
                  <a:lnTo>
                    <a:pt x="6214" y="1748"/>
                  </a:lnTo>
                  <a:lnTo>
                    <a:pt x="6339" y="1789"/>
                  </a:lnTo>
                  <a:cubicBezTo>
                    <a:pt x="6360" y="1775"/>
                    <a:pt x="6381" y="1762"/>
                    <a:pt x="6402" y="1748"/>
                  </a:cubicBezTo>
                  <a:cubicBezTo>
                    <a:pt x="6423" y="1734"/>
                    <a:pt x="6444" y="1721"/>
                    <a:pt x="6465" y="1707"/>
                  </a:cubicBezTo>
                  <a:cubicBezTo>
                    <a:pt x="6479" y="1639"/>
                    <a:pt x="6493" y="1572"/>
                    <a:pt x="6507" y="1504"/>
                  </a:cubicBezTo>
                  <a:cubicBezTo>
                    <a:pt x="6521" y="1518"/>
                    <a:pt x="6535" y="1531"/>
                    <a:pt x="6549" y="1545"/>
                  </a:cubicBezTo>
                  <a:cubicBezTo>
                    <a:pt x="6570" y="1558"/>
                    <a:pt x="6590" y="1572"/>
                    <a:pt x="6611" y="1585"/>
                  </a:cubicBezTo>
                  <a:cubicBezTo>
                    <a:pt x="6632" y="1572"/>
                    <a:pt x="6653" y="1558"/>
                    <a:pt x="6674" y="1545"/>
                  </a:cubicBezTo>
                  <a:cubicBezTo>
                    <a:pt x="6695" y="1558"/>
                    <a:pt x="6716" y="1572"/>
                    <a:pt x="6737" y="1585"/>
                  </a:cubicBezTo>
                  <a:cubicBezTo>
                    <a:pt x="6758" y="1612"/>
                    <a:pt x="6779" y="1640"/>
                    <a:pt x="6800" y="1667"/>
                  </a:cubicBezTo>
                  <a:cubicBezTo>
                    <a:pt x="6814" y="1626"/>
                    <a:pt x="6827" y="1586"/>
                    <a:pt x="6841" y="1545"/>
                  </a:cubicBezTo>
                  <a:cubicBezTo>
                    <a:pt x="6834" y="1504"/>
                    <a:pt x="6828" y="1464"/>
                    <a:pt x="6821" y="1423"/>
                  </a:cubicBezTo>
                  <a:cubicBezTo>
                    <a:pt x="6828" y="1342"/>
                    <a:pt x="6834" y="1260"/>
                    <a:pt x="6841" y="1179"/>
                  </a:cubicBezTo>
                  <a:cubicBezTo>
                    <a:pt x="6869" y="1138"/>
                    <a:pt x="6897" y="1098"/>
                    <a:pt x="6925" y="1057"/>
                  </a:cubicBezTo>
                  <a:lnTo>
                    <a:pt x="6946" y="976"/>
                  </a:lnTo>
                  <a:lnTo>
                    <a:pt x="7051" y="854"/>
                  </a:lnTo>
                  <a:cubicBezTo>
                    <a:pt x="7072" y="867"/>
                    <a:pt x="7092" y="881"/>
                    <a:pt x="7113" y="894"/>
                  </a:cubicBezTo>
                  <a:cubicBezTo>
                    <a:pt x="7120" y="853"/>
                    <a:pt x="7127" y="813"/>
                    <a:pt x="7134" y="772"/>
                  </a:cubicBezTo>
                  <a:cubicBezTo>
                    <a:pt x="7141" y="664"/>
                    <a:pt x="7148" y="555"/>
                    <a:pt x="7155" y="447"/>
                  </a:cubicBezTo>
                  <a:lnTo>
                    <a:pt x="7155" y="244"/>
                  </a:lnTo>
                  <a:cubicBezTo>
                    <a:pt x="7148" y="203"/>
                    <a:pt x="7141" y="163"/>
                    <a:pt x="7134" y="122"/>
                  </a:cubicBezTo>
                  <a:cubicBezTo>
                    <a:pt x="7141" y="81"/>
                    <a:pt x="7148" y="41"/>
                    <a:pt x="7155" y="0"/>
                  </a:cubicBez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14" name="BY"/>
            <p:cNvSpPr>
              <a:spLocks/>
            </p:cNvSpPr>
            <p:nvPr/>
          </p:nvSpPr>
          <p:spPr bwMode="auto">
            <a:xfrm>
              <a:off x="6802608" y="3271044"/>
              <a:ext cx="967930" cy="846507"/>
            </a:xfrm>
            <a:custGeom>
              <a:avLst/>
              <a:gdLst>
                <a:gd name="T0" fmla="*/ 266 w 508"/>
                <a:gd name="T1" fmla="*/ 16 h 478"/>
                <a:gd name="T2" fmla="*/ 291 w 508"/>
                <a:gd name="T3" fmla="*/ 8 h 478"/>
                <a:gd name="T4" fmla="*/ 329 w 508"/>
                <a:gd name="T5" fmla="*/ 5 h 478"/>
                <a:gd name="T6" fmla="*/ 350 w 508"/>
                <a:gd name="T7" fmla="*/ 14 h 478"/>
                <a:gd name="T8" fmla="*/ 354 w 508"/>
                <a:gd name="T9" fmla="*/ 42 h 478"/>
                <a:gd name="T10" fmla="*/ 367 w 508"/>
                <a:gd name="T11" fmla="*/ 63 h 478"/>
                <a:gd name="T12" fmla="*/ 369 w 508"/>
                <a:gd name="T13" fmla="*/ 87 h 478"/>
                <a:gd name="T14" fmla="*/ 394 w 508"/>
                <a:gd name="T15" fmla="*/ 109 h 478"/>
                <a:gd name="T16" fmla="*/ 426 w 508"/>
                <a:gd name="T17" fmla="*/ 134 h 478"/>
                <a:gd name="T18" fmla="*/ 443 w 508"/>
                <a:gd name="T19" fmla="*/ 158 h 478"/>
                <a:gd name="T20" fmla="*/ 485 w 508"/>
                <a:gd name="T21" fmla="*/ 159 h 478"/>
                <a:gd name="T22" fmla="*/ 500 w 508"/>
                <a:gd name="T23" fmla="*/ 175 h 478"/>
                <a:gd name="T24" fmla="*/ 495 w 508"/>
                <a:gd name="T25" fmla="*/ 202 h 478"/>
                <a:gd name="T26" fmla="*/ 471 w 508"/>
                <a:gd name="T27" fmla="*/ 221 h 478"/>
                <a:gd name="T28" fmla="*/ 442 w 508"/>
                <a:gd name="T29" fmla="*/ 219 h 478"/>
                <a:gd name="T30" fmla="*/ 452 w 508"/>
                <a:gd name="T31" fmla="*/ 249 h 478"/>
                <a:gd name="T32" fmla="*/ 470 w 508"/>
                <a:gd name="T33" fmla="*/ 274 h 478"/>
                <a:gd name="T34" fmla="*/ 477 w 508"/>
                <a:gd name="T35" fmla="*/ 299 h 478"/>
                <a:gd name="T36" fmla="*/ 485 w 508"/>
                <a:gd name="T37" fmla="*/ 314 h 478"/>
                <a:gd name="T38" fmla="*/ 448 w 508"/>
                <a:gd name="T39" fmla="*/ 328 h 478"/>
                <a:gd name="T40" fmla="*/ 440 w 508"/>
                <a:gd name="T41" fmla="*/ 351 h 478"/>
                <a:gd name="T42" fmla="*/ 437 w 508"/>
                <a:gd name="T43" fmla="*/ 374 h 478"/>
                <a:gd name="T44" fmla="*/ 448 w 508"/>
                <a:gd name="T45" fmla="*/ 395 h 478"/>
                <a:gd name="T46" fmla="*/ 437 w 508"/>
                <a:gd name="T47" fmla="*/ 408 h 478"/>
                <a:gd name="T48" fmla="*/ 407 w 508"/>
                <a:gd name="T49" fmla="*/ 401 h 478"/>
                <a:gd name="T50" fmla="*/ 385 w 508"/>
                <a:gd name="T51" fmla="*/ 409 h 478"/>
                <a:gd name="T52" fmla="*/ 366 w 508"/>
                <a:gd name="T53" fmla="*/ 405 h 478"/>
                <a:gd name="T54" fmla="*/ 343 w 508"/>
                <a:gd name="T55" fmla="*/ 409 h 478"/>
                <a:gd name="T56" fmla="*/ 330 w 508"/>
                <a:gd name="T57" fmla="*/ 412 h 478"/>
                <a:gd name="T58" fmla="*/ 306 w 508"/>
                <a:gd name="T59" fmla="*/ 409 h 478"/>
                <a:gd name="T60" fmla="*/ 285 w 508"/>
                <a:gd name="T61" fmla="*/ 423 h 478"/>
                <a:gd name="T62" fmla="*/ 267 w 508"/>
                <a:gd name="T63" fmla="*/ 421 h 478"/>
                <a:gd name="T64" fmla="*/ 242 w 508"/>
                <a:gd name="T65" fmla="*/ 414 h 478"/>
                <a:gd name="T66" fmla="*/ 181 w 508"/>
                <a:gd name="T67" fmla="*/ 415 h 478"/>
                <a:gd name="T68" fmla="*/ 120 w 508"/>
                <a:gd name="T69" fmla="*/ 427 h 478"/>
                <a:gd name="T70" fmla="*/ 69 w 508"/>
                <a:gd name="T71" fmla="*/ 469 h 478"/>
                <a:gd name="T72" fmla="*/ 44 w 508"/>
                <a:gd name="T73" fmla="*/ 474 h 478"/>
                <a:gd name="T74" fmla="*/ 43 w 508"/>
                <a:gd name="T75" fmla="*/ 448 h 478"/>
                <a:gd name="T76" fmla="*/ 33 w 508"/>
                <a:gd name="T77" fmla="*/ 424 h 478"/>
                <a:gd name="T78" fmla="*/ 15 w 508"/>
                <a:gd name="T79" fmla="*/ 402 h 478"/>
                <a:gd name="T80" fmla="*/ 41 w 508"/>
                <a:gd name="T81" fmla="*/ 349 h 478"/>
                <a:gd name="T82" fmla="*/ 33 w 508"/>
                <a:gd name="T83" fmla="*/ 323 h 478"/>
                <a:gd name="T84" fmla="*/ 9 w 508"/>
                <a:gd name="T85" fmla="*/ 281 h 478"/>
                <a:gd name="T86" fmla="*/ 15 w 508"/>
                <a:gd name="T87" fmla="*/ 256 h 478"/>
                <a:gd name="T88" fmla="*/ 48 w 508"/>
                <a:gd name="T89" fmla="*/ 253 h 478"/>
                <a:gd name="T90" fmla="*/ 67 w 508"/>
                <a:gd name="T91" fmla="*/ 229 h 478"/>
                <a:gd name="T92" fmla="*/ 91 w 508"/>
                <a:gd name="T93" fmla="*/ 210 h 478"/>
                <a:gd name="T94" fmla="*/ 113 w 508"/>
                <a:gd name="T95" fmla="*/ 215 h 478"/>
                <a:gd name="T96" fmla="*/ 104 w 508"/>
                <a:gd name="T97" fmla="*/ 202 h 478"/>
                <a:gd name="T98" fmla="*/ 105 w 508"/>
                <a:gd name="T99" fmla="*/ 168 h 478"/>
                <a:gd name="T100" fmla="*/ 107 w 508"/>
                <a:gd name="T101" fmla="*/ 140 h 478"/>
                <a:gd name="T102" fmla="*/ 131 w 508"/>
                <a:gd name="T103" fmla="*/ 115 h 478"/>
                <a:gd name="T104" fmla="*/ 135 w 508"/>
                <a:gd name="T105" fmla="*/ 98 h 478"/>
                <a:gd name="T106" fmla="*/ 131 w 508"/>
                <a:gd name="T107" fmla="*/ 74 h 478"/>
                <a:gd name="T108" fmla="*/ 152 w 508"/>
                <a:gd name="T109" fmla="*/ 42 h 478"/>
                <a:gd name="T110" fmla="*/ 177 w 508"/>
                <a:gd name="T111" fmla="*/ 28 h 478"/>
                <a:gd name="T112" fmla="*/ 197 w 508"/>
                <a:gd name="T113" fmla="*/ 2 h 478"/>
                <a:gd name="T114" fmla="*/ 226 w 508"/>
                <a:gd name="T115" fmla="*/ 4 h 478"/>
                <a:gd name="T116" fmla="*/ 247 w 508"/>
                <a:gd name="T117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8" h="478">
                  <a:moveTo>
                    <a:pt x="247" y="0"/>
                  </a:moveTo>
                  <a:lnTo>
                    <a:pt x="250" y="0"/>
                  </a:lnTo>
                  <a:lnTo>
                    <a:pt x="253" y="2"/>
                  </a:lnTo>
                  <a:lnTo>
                    <a:pt x="263" y="2"/>
                  </a:lnTo>
                  <a:lnTo>
                    <a:pt x="265" y="3"/>
                  </a:lnTo>
                  <a:lnTo>
                    <a:pt x="268" y="6"/>
                  </a:lnTo>
                  <a:lnTo>
                    <a:pt x="266" y="12"/>
                  </a:lnTo>
                  <a:lnTo>
                    <a:pt x="266" y="16"/>
                  </a:lnTo>
                  <a:lnTo>
                    <a:pt x="267" y="19"/>
                  </a:lnTo>
                  <a:lnTo>
                    <a:pt x="271" y="22"/>
                  </a:lnTo>
                  <a:lnTo>
                    <a:pt x="274" y="25"/>
                  </a:lnTo>
                  <a:lnTo>
                    <a:pt x="276" y="24"/>
                  </a:lnTo>
                  <a:lnTo>
                    <a:pt x="280" y="19"/>
                  </a:lnTo>
                  <a:lnTo>
                    <a:pt x="284" y="14"/>
                  </a:lnTo>
                  <a:lnTo>
                    <a:pt x="289" y="14"/>
                  </a:lnTo>
                  <a:lnTo>
                    <a:pt x="291" y="8"/>
                  </a:lnTo>
                  <a:lnTo>
                    <a:pt x="293" y="5"/>
                  </a:lnTo>
                  <a:lnTo>
                    <a:pt x="297" y="3"/>
                  </a:lnTo>
                  <a:lnTo>
                    <a:pt x="304" y="4"/>
                  </a:lnTo>
                  <a:lnTo>
                    <a:pt x="306" y="0"/>
                  </a:lnTo>
                  <a:lnTo>
                    <a:pt x="312" y="1"/>
                  </a:lnTo>
                  <a:lnTo>
                    <a:pt x="322" y="1"/>
                  </a:lnTo>
                  <a:lnTo>
                    <a:pt x="323" y="4"/>
                  </a:lnTo>
                  <a:lnTo>
                    <a:pt x="329" y="5"/>
                  </a:lnTo>
                  <a:lnTo>
                    <a:pt x="331" y="8"/>
                  </a:lnTo>
                  <a:lnTo>
                    <a:pt x="332" y="11"/>
                  </a:lnTo>
                  <a:lnTo>
                    <a:pt x="335" y="11"/>
                  </a:lnTo>
                  <a:lnTo>
                    <a:pt x="339" y="12"/>
                  </a:lnTo>
                  <a:lnTo>
                    <a:pt x="341" y="15"/>
                  </a:lnTo>
                  <a:lnTo>
                    <a:pt x="344" y="13"/>
                  </a:lnTo>
                  <a:lnTo>
                    <a:pt x="348" y="12"/>
                  </a:lnTo>
                  <a:lnTo>
                    <a:pt x="350" y="14"/>
                  </a:lnTo>
                  <a:lnTo>
                    <a:pt x="353" y="17"/>
                  </a:lnTo>
                  <a:lnTo>
                    <a:pt x="353" y="21"/>
                  </a:lnTo>
                  <a:lnTo>
                    <a:pt x="353" y="24"/>
                  </a:lnTo>
                  <a:lnTo>
                    <a:pt x="354" y="27"/>
                  </a:lnTo>
                  <a:lnTo>
                    <a:pt x="357" y="30"/>
                  </a:lnTo>
                  <a:lnTo>
                    <a:pt x="354" y="35"/>
                  </a:lnTo>
                  <a:lnTo>
                    <a:pt x="353" y="40"/>
                  </a:lnTo>
                  <a:lnTo>
                    <a:pt x="354" y="42"/>
                  </a:lnTo>
                  <a:lnTo>
                    <a:pt x="357" y="43"/>
                  </a:lnTo>
                  <a:lnTo>
                    <a:pt x="360" y="47"/>
                  </a:lnTo>
                  <a:lnTo>
                    <a:pt x="364" y="49"/>
                  </a:lnTo>
                  <a:lnTo>
                    <a:pt x="365" y="51"/>
                  </a:lnTo>
                  <a:lnTo>
                    <a:pt x="367" y="54"/>
                  </a:lnTo>
                  <a:lnTo>
                    <a:pt x="369" y="59"/>
                  </a:lnTo>
                  <a:lnTo>
                    <a:pt x="371" y="62"/>
                  </a:lnTo>
                  <a:lnTo>
                    <a:pt x="367" y="63"/>
                  </a:lnTo>
                  <a:lnTo>
                    <a:pt x="367" y="66"/>
                  </a:lnTo>
                  <a:lnTo>
                    <a:pt x="368" y="70"/>
                  </a:lnTo>
                  <a:lnTo>
                    <a:pt x="365" y="72"/>
                  </a:lnTo>
                  <a:lnTo>
                    <a:pt x="365" y="76"/>
                  </a:lnTo>
                  <a:lnTo>
                    <a:pt x="365" y="80"/>
                  </a:lnTo>
                  <a:lnTo>
                    <a:pt x="364" y="83"/>
                  </a:lnTo>
                  <a:lnTo>
                    <a:pt x="365" y="87"/>
                  </a:lnTo>
                  <a:lnTo>
                    <a:pt x="369" y="87"/>
                  </a:lnTo>
                  <a:lnTo>
                    <a:pt x="378" y="91"/>
                  </a:lnTo>
                  <a:lnTo>
                    <a:pt x="380" y="94"/>
                  </a:lnTo>
                  <a:lnTo>
                    <a:pt x="386" y="92"/>
                  </a:lnTo>
                  <a:lnTo>
                    <a:pt x="390" y="95"/>
                  </a:lnTo>
                  <a:lnTo>
                    <a:pt x="390" y="99"/>
                  </a:lnTo>
                  <a:lnTo>
                    <a:pt x="388" y="104"/>
                  </a:lnTo>
                  <a:lnTo>
                    <a:pt x="388" y="109"/>
                  </a:lnTo>
                  <a:lnTo>
                    <a:pt x="394" y="109"/>
                  </a:lnTo>
                  <a:lnTo>
                    <a:pt x="397" y="110"/>
                  </a:lnTo>
                  <a:lnTo>
                    <a:pt x="401" y="116"/>
                  </a:lnTo>
                  <a:lnTo>
                    <a:pt x="403" y="118"/>
                  </a:lnTo>
                  <a:lnTo>
                    <a:pt x="406" y="124"/>
                  </a:lnTo>
                  <a:lnTo>
                    <a:pt x="408" y="128"/>
                  </a:lnTo>
                  <a:lnTo>
                    <a:pt x="419" y="133"/>
                  </a:lnTo>
                  <a:lnTo>
                    <a:pt x="422" y="134"/>
                  </a:lnTo>
                  <a:lnTo>
                    <a:pt x="426" y="134"/>
                  </a:lnTo>
                  <a:lnTo>
                    <a:pt x="431" y="135"/>
                  </a:lnTo>
                  <a:lnTo>
                    <a:pt x="434" y="134"/>
                  </a:lnTo>
                  <a:lnTo>
                    <a:pt x="437" y="137"/>
                  </a:lnTo>
                  <a:lnTo>
                    <a:pt x="439" y="136"/>
                  </a:lnTo>
                  <a:lnTo>
                    <a:pt x="443" y="141"/>
                  </a:lnTo>
                  <a:lnTo>
                    <a:pt x="443" y="144"/>
                  </a:lnTo>
                  <a:lnTo>
                    <a:pt x="444" y="152"/>
                  </a:lnTo>
                  <a:lnTo>
                    <a:pt x="443" y="158"/>
                  </a:lnTo>
                  <a:lnTo>
                    <a:pt x="450" y="160"/>
                  </a:lnTo>
                  <a:lnTo>
                    <a:pt x="460" y="154"/>
                  </a:lnTo>
                  <a:lnTo>
                    <a:pt x="465" y="155"/>
                  </a:lnTo>
                  <a:lnTo>
                    <a:pt x="472" y="155"/>
                  </a:lnTo>
                  <a:lnTo>
                    <a:pt x="477" y="157"/>
                  </a:lnTo>
                  <a:lnTo>
                    <a:pt x="480" y="156"/>
                  </a:lnTo>
                  <a:lnTo>
                    <a:pt x="483" y="156"/>
                  </a:lnTo>
                  <a:lnTo>
                    <a:pt x="485" y="159"/>
                  </a:lnTo>
                  <a:lnTo>
                    <a:pt x="482" y="163"/>
                  </a:lnTo>
                  <a:lnTo>
                    <a:pt x="482" y="166"/>
                  </a:lnTo>
                  <a:lnTo>
                    <a:pt x="485" y="170"/>
                  </a:lnTo>
                  <a:lnTo>
                    <a:pt x="489" y="171"/>
                  </a:lnTo>
                  <a:lnTo>
                    <a:pt x="492" y="172"/>
                  </a:lnTo>
                  <a:lnTo>
                    <a:pt x="495" y="174"/>
                  </a:lnTo>
                  <a:lnTo>
                    <a:pt x="498" y="173"/>
                  </a:lnTo>
                  <a:lnTo>
                    <a:pt x="500" y="175"/>
                  </a:lnTo>
                  <a:lnTo>
                    <a:pt x="506" y="182"/>
                  </a:lnTo>
                  <a:lnTo>
                    <a:pt x="508" y="185"/>
                  </a:lnTo>
                  <a:lnTo>
                    <a:pt x="501" y="188"/>
                  </a:lnTo>
                  <a:lnTo>
                    <a:pt x="499" y="192"/>
                  </a:lnTo>
                  <a:lnTo>
                    <a:pt x="495" y="192"/>
                  </a:lnTo>
                  <a:lnTo>
                    <a:pt x="497" y="195"/>
                  </a:lnTo>
                  <a:lnTo>
                    <a:pt x="497" y="199"/>
                  </a:lnTo>
                  <a:lnTo>
                    <a:pt x="495" y="202"/>
                  </a:lnTo>
                  <a:lnTo>
                    <a:pt x="492" y="206"/>
                  </a:lnTo>
                  <a:lnTo>
                    <a:pt x="490" y="210"/>
                  </a:lnTo>
                  <a:lnTo>
                    <a:pt x="486" y="213"/>
                  </a:lnTo>
                  <a:lnTo>
                    <a:pt x="484" y="217"/>
                  </a:lnTo>
                  <a:lnTo>
                    <a:pt x="481" y="219"/>
                  </a:lnTo>
                  <a:lnTo>
                    <a:pt x="476" y="219"/>
                  </a:lnTo>
                  <a:lnTo>
                    <a:pt x="474" y="220"/>
                  </a:lnTo>
                  <a:lnTo>
                    <a:pt x="471" y="221"/>
                  </a:lnTo>
                  <a:lnTo>
                    <a:pt x="468" y="220"/>
                  </a:lnTo>
                  <a:lnTo>
                    <a:pt x="465" y="221"/>
                  </a:lnTo>
                  <a:lnTo>
                    <a:pt x="462" y="216"/>
                  </a:lnTo>
                  <a:lnTo>
                    <a:pt x="457" y="216"/>
                  </a:lnTo>
                  <a:lnTo>
                    <a:pt x="453" y="215"/>
                  </a:lnTo>
                  <a:lnTo>
                    <a:pt x="449" y="218"/>
                  </a:lnTo>
                  <a:lnTo>
                    <a:pt x="445" y="219"/>
                  </a:lnTo>
                  <a:lnTo>
                    <a:pt x="442" y="219"/>
                  </a:lnTo>
                  <a:lnTo>
                    <a:pt x="441" y="222"/>
                  </a:lnTo>
                  <a:lnTo>
                    <a:pt x="441" y="226"/>
                  </a:lnTo>
                  <a:lnTo>
                    <a:pt x="443" y="229"/>
                  </a:lnTo>
                  <a:lnTo>
                    <a:pt x="441" y="232"/>
                  </a:lnTo>
                  <a:lnTo>
                    <a:pt x="439" y="237"/>
                  </a:lnTo>
                  <a:lnTo>
                    <a:pt x="444" y="241"/>
                  </a:lnTo>
                  <a:lnTo>
                    <a:pt x="448" y="246"/>
                  </a:lnTo>
                  <a:lnTo>
                    <a:pt x="452" y="249"/>
                  </a:lnTo>
                  <a:lnTo>
                    <a:pt x="455" y="249"/>
                  </a:lnTo>
                  <a:lnTo>
                    <a:pt x="459" y="252"/>
                  </a:lnTo>
                  <a:lnTo>
                    <a:pt x="461" y="254"/>
                  </a:lnTo>
                  <a:lnTo>
                    <a:pt x="464" y="259"/>
                  </a:lnTo>
                  <a:lnTo>
                    <a:pt x="460" y="265"/>
                  </a:lnTo>
                  <a:lnTo>
                    <a:pt x="464" y="269"/>
                  </a:lnTo>
                  <a:lnTo>
                    <a:pt x="467" y="272"/>
                  </a:lnTo>
                  <a:lnTo>
                    <a:pt x="470" y="274"/>
                  </a:lnTo>
                  <a:lnTo>
                    <a:pt x="469" y="276"/>
                  </a:lnTo>
                  <a:lnTo>
                    <a:pt x="468" y="279"/>
                  </a:lnTo>
                  <a:lnTo>
                    <a:pt x="471" y="281"/>
                  </a:lnTo>
                  <a:lnTo>
                    <a:pt x="472" y="286"/>
                  </a:lnTo>
                  <a:lnTo>
                    <a:pt x="474" y="289"/>
                  </a:lnTo>
                  <a:lnTo>
                    <a:pt x="476" y="292"/>
                  </a:lnTo>
                  <a:lnTo>
                    <a:pt x="475" y="296"/>
                  </a:lnTo>
                  <a:lnTo>
                    <a:pt x="477" y="299"/>
                  </a:lnTo>
                  <a:lnTo>
                    <a:pt x="480" y="300"/>
                  </a:lnTo>
                  <a:lnTo>
                    <a:pt x="483" y="300"/>
                  </a:lnTo>
                  <a:lnTo>
                    <a:pt x="483" y="303"/>
                  </a:lnTo>
                  <a:lnTo>
                    <a:pt x="485" y="306"/>
                  </a:lnTo>
                  <a:lnTo>
                    <a:pt x="488" y="307"/>
                  </a:lnTo>
                  <a:lnTo>
                    <a:pt x="490" y="309"/>
                  </a:lnTo>
                  <a:lnTo>
                    <a:pt x="491" y="312"/>
                  </a:lnTo>
                  <a:lnTo>
                    <a:pt x="485" y="314"/>
                  </a:lnTo>
                  <a:lnTo>
                    <a:pt x="475" y="315"/>
                  </a:lnTo>
                  <a:lnTo>
                    <a:pt x="470" y="317"/>
                  </a:lnTo>
                  <a:lnTo>
                    <a:pt x="466" y="320"/>
                  </a:lnTo>
                  <a:lnTo>
                    <a:pt x="465" y="324"/>
                  </a:lnTo>
                  <a:lnTo>
                    <a:pt x="464" y="326"/>
                  </a:lnTo>
                  <a:lnTo>
                    <a:pt x="459" y="325"/>
                  </a:lnTo>
                  <a:lnTo>
                    <a:pt x="455" y="325"/>
                  </a:lnTo>
                  <a:lnTo>
                    <a:pt x="448" y="328"/>
                  </a:lnTo>
                  <a:lnTo>
                    <a:pt x="447" y="334"/>
                  </a:lnTo>
                  <a:lnTo>
                    <a:pt x="449" y="336"/>
                  </a:lnTo>
                  <a:lnTo>
                    <a:pt x="447" y="336"/>
                  </a:lnTo>
                  <a:lnTo>
                    <a:pt x="446" y="340"/>
                  </a:lnTo>
                  <a:lnTo>
                    <a:pt x="445" y="342"/>
                  </a:lnTo>
                  <a:lnTo>
                    <a:pt x="444" y="346"/>
                  </a:lnTo>
                  <a:lnTo>
                    <a:pt x="441" y="348"/>
                  </a:lnTo>
                  <a:lnTo>
                    <a:pt x="440" y="351"/>
                  </a:lnTo>
                  <a:lnTo>
                    <a:pt x="439" y="355"/>
                  </a:lnTo>
                  <a:lnTo>
                    <a:pt x="440" y="359"/>
                  </a:lnTo>
                  <a:lnTo>
                    <a:pt x="438" y="361"/>
                  </a:lnTo>
                  <a:lnTo>
                    <a:pt x="439" y="364"/>
                  </a:lnTo>
                  <a:lnTo>
                    <a:pt x="440" y="367"/>
                  </a:lnTo>
                  <a:lnTo>
                    <a:pt x="437" y="368"/>
                  </a:lnTo>
                  <a:lnTo>
                    <a:pt x="437" y="371"/>
                  </a:lnTo>
                  <a:lnTo>
                    <a:pt x="437" y="374"/>
                  </a:lnTo>
                  <a:lnTo>
                    <a:pt x="436" y="378"/>
                  </a:lnTo>
                  <a:lnTo>
                    <a:pt x="438" y="380"/>
                  </a:lnTo>
                  <a:lnTo>
                    <a:pt x="442" y="382"/>
                  </a:lnTo>
                  <a:lnTo>
                    <a:pt x="443" y="385"/>
                  </a:lnTo>
                  <a:lnTo>
                    <a:pt x="444" y="388"/>
                  </a:lnTo>
                  <a:lnTo>
                    <a:pt x="444" y="391"/>
                  </a:lnTo>
                  <a:lnTo>
                    <a:pt x="447" y="393"/>
                  </a:lnTo>
                  <a:lnTo>
                    <a:pt x="448" y="395"/>
                  </a:lnTo>
                  <a:lnTo>
                    <a:pt x="450" y="400"/>
                  </a:lnTo>
                  <a:lnTo>
                    <a:pt x="448" y="404"/>
                  </a:lnTo>
                  <a:lnTo>
                    <a:pt x="447" y="408"/>
                  </a:lnTo>
                  <a:lnTo>
                    <a:pt x="448" y="411"/>
                  </a:lnTo>
                  <a:lnTo>
                    <a:pt x="445" y="410"/>
                  </a:lnTo>
                  <a:lnTo>
                    <a:pt x="442" y="410"/>
                  </a:lnTo>
                  <a:lnTo>
                    <a:pt x="439" y="408"/>
                  </a:lnTo>
                  <a:lnTo>
                    <a:pt x="437" y="408"/>
                  </a:lnTo>
                  <a:lnTo>
                    <a:pt x="433" y="406"/>
                  </a:lnTo>
                  <a:lnTo>
                    <a:pt x="432" y="403"/>
                  </a:lnTo>
                  <a:lnTo>
                    <a:pt x="431" y="400"/>
                  </a:lnTo>
                  <a:lnTo>
                    <a:pt x="427" y="399"/>
                  </a:lnTo>
                  <a:lnTo>
                    <a:pt x="422" y="395"/>
                  </a:lnTo>
                  <a:lnTo>
                    <a:pt x="418" y="394"/>
                  </a:lnTo>
                  <a:lnTo>
                    <a:pt x="411" y="396"/>
                  </a:lnTo>
                  <a:lnTo>
                    <a:pt x="407" y="401"/>
                  </a:lnTo>
                  <a:lnTo>
                    <a:pt x="404" y="401"/>
                  </a:lnTo>
                  <a:lnTo>
                    <a:pt x="403" y="404"/>
                  </a:lnTo>
                  <a:lnTo>
                    <a:pt x="397" y="405"/>
                  </a:lnTo>
                  <a:lnTo>
                    <a:pt x="394" y="402"/>
                  </a:lnTo>
                  <a:lnTo>
                    <a:pt x="391" y="402"/>
                  </a:lnTo>
                  <a:lnTo>
                    <a:pt x="389" y="403"/>
                  </a:lnTo>
                  <a:lnTo>
                    <a:pt x="387" y="407"/>
                  </a:lnTo>
                  <a:lnTo>
                    <a:pt x="385" y="409"/>
                  </a:lnTo>
                  <a:lnTo>
                    <a:pt x="383" y="413"/>
                  </a:lnTo>
                  <a:lnTo>
                    <a:pt x="379" y="414"/>
                  </a:lnTo>
                  <a:lnTo>
                    <a:pt x="376" y="418"/>
                  </a:lnTo>
                  <a:lnTo>
                    <a:pt x="374" y="418"/>
                  </a:lnTo>
                  <a:lnTo>
                    <a:pt x="372" y="415"/>
                  </a:lnTo>
                  <a:lnTo>
                    <a:pt x="369" y="412"/>
                  </a:lnTo>
                  <a:lnTo>
                    <a:pt x="367" y="408"/>
                  </a:lnTo>
                  <a:lnTo>
                    <a:pt x="366" y="405"/>
                  </a:lnTo>
                  <a:lnTo>
                    <a:pt x="363" y="402"/>
                  </a:lnTo>
                  <a:lnTo>
                    <a:pt x="361" y="400"/>
                  </a:lnTo>
                  <a:lnTo>
                    <a:pt x="358" y="397"/>
                  </a:lnTo>
                  <a:lnTo>
                    <a:pt x="356" y="397"/>
                  </a:lnTo>
                  <a:lnTo>
                    <a:pt x="353" y="404"/>
                  </a:lnTo>
                  <a:lnTo>
                    <a:pt x="350" y="406"/>
                  </a:lnTo>
                  <a:lnTo>
                    <a:pt x="346" y="407"/>
                  </a:lnTo>
                  <a:lnTo>
                    <a:pt x="343" y="409"/>
                  </a:lnTo>
                  <a:lnTo>
                    <a:pt x="341" y="414"/>
                  </a:lnTo>
                  <a:lnTo>
                    <a:pt x="340" y="418"/>
                  </a:lnTo>
                  <a:lnTo>
                    <a:pt x="341" y="421"/>
                  </a:lnTo>
                  <a:lnTo>
                    <a:pt x="339" y="422"/>
                  </a:lnTo>
                  <a:lnTo>
                    <a:pt x="336" y="422"/>
                  </a:lnTo>
                  <a:lnTo>
                    <a:pt x="334" y="420"/>
                  </a:lnTo>
                  <a:lnTo>
                    <a:pt x="332" y="415"/>
                  </a:lnTo>
                  <a:lnTo>
                    <a:pt x="330" y="412"/>
                  </a:lnTo>
                  <a:lnTo>
                    <a:pt x="324" y="412"/>
                  </a:lnTo>
                  <a:lnTo>
                    <a:pt x="321" y="414"/>
                  </a:lnTo>
                  <a:lnTo>
                    <a:pt x="319" y="416"/>
                  </a:lnTo>
                  <a:lnTo>
                    <a:pt x="317" y="418"/>
                  </a:lnTo>
                  <a:lnTo>
                    <a:pt x="314" y="415"/>
                  </a:lnTo>
                  <a:lnTo>
                    <a:pt x="311" y="413"/>
                  </a:lnTo>
                  <a:lnTo>
                    <a:pt x="309" y="410"/>
                  </a:lnTo>
                  <a:lnTo>
                    <a:pt x="306" y="409"/>
                  </a:lnTo>
                  <a:lnTo>
                    <a:pt x="304" y="411"/>
                  </a:lnTo>
                  <a:lnTo>
                    <a:pt x="303" y="417"/>
                  </a:lnTo>
                  <a:lnTo>
                    <a:pt x="301" y="419"/>
                  </a:lnTo>
                  <a:lnTo>
                    <a:pt x="295" y="421"/>
                  </a:lnTo>
                  <a:lnTo>
                    <a:pt x="293" y="421"/>
                  </a:lnTo>
                  <a:lnTo>
                    <a:pt x="289" y="418"/>
                  </a:lnTo>
                  <a:lnTo>
                    <a:pt x="286" y="418"/>
                  </a:lnTo>
                  <a:lnTo>
                    <a:pt x="285" y="423"/>
                  </a:lnTo>
                  <a:lnTo>
                    <a:pt x="286" y="426"/>
                  </a:lnTo>
                  <a:lnTo>
                    <a:pt x="284" y="432"/>
                  </a:lnTo>
                  <a:lnTo>
                    <a:pt x="282" y="433"/>
                  </a:lnTo>
                  <a:lnTo>
                    <a:pt x="280" y="431"/>
                  </a:lnTo>
                  <a:lnTo>
                    <a:pt x="280" y="426"/>
                  </a:lnTo>
                  <a:lnTo>
                    <a:pt x="278" y="422"/>
                  </a:lnTo>
                  <a:lnTo>
                    <a:pt x="274" y="422"/>
                  </a:lnTo>
                  <a:lnTo>
                    <a:pt x="267" y="421"/>
                  </a:lnTo>
                  <a:lnTo>
                    <a:pt x="265" y="423"/>
                  </a:lnTo>
                  <a:lnTo>
                    <a:pt x="262" y="426"/>
                  </a:lnTo>
                  <a:lnTo>
                    <a:pt x="258" y="426"/>
                  </a:lnTo>
                  <a:lnTo>
                    <a:pt x="254" y="424"/>
                  </a:lnTo>
                  <a:lnTo>
                    <a:pt x="251" y="422"/>
                  </a:lnTo>
                  <a:lnTo>
                    <a:pt x="248" y="420"/>
                  </a:lnTo>
                  <a:lnTo>
                    <a:pt x="247" y="416"/>
                  </a:lnTo>
                  <a:lnTo>
                    <a:pt x="242" y="414"/>
                  </a:lnTo>
                  <a:lnTo>
                    <a:pt x="237" y="415"/>
                  </a:lnTo>
                  <a:lnTo>
                    <a:pt x="232" y="419"/>
                  </a:lnTo>
                  <a:lnTo>
                    <a:pt x="228" y="419"/>
                  </a:lnTo>
                  <a:lnTo>
                    <a:pt x="217" y="417"/>
                  </a:lnTo>
                  <a:lnTo>
                    <a:pt x="203" y="419"/>
                  </a:lnTo>
                  <a:lnTo>
                    <a:pt x="201" y="416"/>
                  </a:lnTo>
                  <a:lnTo>
                    <a:pt x="187" y="418"/>
                  </a:lnTo>
                  <a:lnTo>
                    <a:pt x="181" y="415"/>
                  </a:lnTo>
                  <a:lnTo>
                    <a:pt x="176" y="416"/>
                  </a:lnTo>
                  <a:lnTo>
                    <a:pt x="163" y="416"/>
                  </a:lnTo>
                  <a:lnTo>
                    <a:pt x="159" y="418"/>
                  </a:lnTo>
                  <a:lnTo>
                    <a:pt x="140" y="422"/>
                  </a:lnTo>
                  <a:lnTo>
                    <a:pt x="130" y="422"/>
                  </a:lnTo>
                  <a:lnTo>
                    <a:pt x="127" y="422"/>
                  </a:lnTo>
                  <a:lnTo>
                    <a:pt x="125" y="423"/>
                  </a:lnTo>
                  <a:lnTo>
                    <a:pt x="120" y="427"/>
                  </a:lnTo>
                  <a:lnTo>
                    <a:pt x="105" y="433"/>
                  </a:lnTo>
                  <a:lnTo>
                    <a:pt x="100" y="433"/>
                  </a:lnTo>
                  <a:lnTo>
                    <a:pt x="87" y="437"/>
                  </a:lnTo>
                  <a:lnTo>
                    <a:pt x="85" y="439"/>
                  </a:lnTo>
                  <a:lnTo>
                    <a:pt x="83" y="443"/>
                  </a:lnTo>
                  <a:lnTo>
                    <a:pt x="83" y="451"/>
                  </a:lnTo>
                  <a:lnTo>
                    <a:pt x="76" y="459"/>
                  </a:lnTo>
                  <a:lnTo>
                    <a:pt x="69" y="469"/>
                  </a:lnTo>
                  <a:lnTo>
                    <a:pt x="67" y="470"/>
                  </a:lnTo>
                  <a:lnTo>
                    <a:pt x="63" y="466"/>
                  </a:lnTo>
                  <a:lnTo>
                    <a:pt x="60" y="466"/>
                  </a:lnTo>
                  <a:lnTo>
                    <a:pt x="54" y="465"/>
                  </a:lnTo>
                  <a:lnTo>
                    <a:pt x="48" y="469"/>
                  </a:lnTo>
                  <a:lnTo>
                    <a:pt x="46" y="472"/>
                  </a:lnTo>
                  <a:lnTo>
                    <a:pt x="46" y="478"/>
                  </a:lnTo>
                  <a:lnTo>
                    <a:pt x="44" y="474"/>
                  </a:lnTo>
                  <a:lnTo>
                    <a:pt x="43" y="472"/>
                  </a:lnTo>
                  <a:lnTo>
                    <a:pt x="43" y="469"/>
                  </a:lnTo>
                  <a:lnTo>
                    <a:pt x="42" y="464"/>
                  </a:lnTo>
                  <a:lnTo>
                    <a:pt x="42" y="461"/>
                  </a:lnTo>
                  <a:lnTo>
                    <a:pt x="41" y="459"/>
                  </a:lnTo>
                  <a:lnTo>
                    <a:pt x="42" y="456"/>
                  </a:lnTo>
                  <a:lnTo>
                    <a:pt x="45" y="452"/>
                  </a:lnTo>
                  <a:lnTo>
                    <a:pt x="43" y="448"/>
                  </a:lnTo>
                  <a:lnTo>
                    <a:pt x="43" y="444"/>
                  </a:lnTo>
                  <a:lnTo>
                    <a:pt x="42" y="441"/>
                  </a:lnTo>
                  <a:lnTo>
                    <a:pt x="43" y="437"/>
                  </a:lnTo>
                  <a:lnTo>
                    <a:pt x="43" y="433"/>
                  </a:lnTo>
                  <a:lnTo>
                    <a:pt x="42" y="430"/>
                  </a:lnTo>
                  <a:lnTo>
                    <a:pt x="40" y="427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1" y="421"/>
                  </a:lnTo>
                  <a:lnTo>
                    <a:pt x="28" y="420"/>
                  </a:lnTo>
                  <a:lnTo>
                    <a:pt x="25" y="420"/>
                  </a:lnTo>
                  <a:lnTo>
                    <a:pt x="20" y="418"/>
                  </a:lnTo>
                  <a:lnTo>
                    <a:pt x="13" y="415"/>
                  </a:lnTo>
                  <a:lnTo>
                    <a:pt x="11" y="413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9" y="390"/>
                  </a:lnTo>
                  <a:lnTo>
                    <a:pt x="24" y="385"/>
                  </a:lnTo>
                  <a:lnTo>
                    <a:pt x="28" y="381"/>
                  </a:lnTo>
                  <a:lnTo>
                    <a:pt x="37" y="376"/>
                  </a:lnTo>
                  <a:lnTo>
                    <a:pt x="43" y="370"/>
                  </a:lnTo>
                  <a:lnTo>
                    <a:pt x="45" y="367"/>
                  </a:lnTo>
                  <a:lnTo>
                    <a:pt x="45" y="363"/>
                  </a:lnTo>
                  <a:lnTo>
                    <a:pt x="41" y="349"/>
                  </a:lnTo>
                  <a:lnTo>
                    <a:pt x="40" y="347"/>
                  </a:lnTo>
                  <a:lnTo>
                    <a:pt x="40" y="343"/>
                  </a:lnTo>
                  <a:lnTo>
                    <a:pt x="39" y="340"/>
                  </a:lnTo>
                  <a:lnTo>
                    <a:pt x="38" y="337"/>
                  </a:lnTo>
                  <a:lnTo>
                    <a:pt x="35" y="334"/>
                  </a:lnTo>
                  <a:lnTo>
                    <a:pt x="36" y="328"/>
                  </a:lnTo>
                  <a:lnTo>
                    <a:pt x="36" y="325"/>
                  </a:lnTo>
                  <a:lnTo>
                    <a:pt x="33" y="323"/>
                  </a:lnTo>
                  <a:lnTo>
                    <a:pt x="31" y="320"/>
                  </a:lnTo>
                  <a:lnTo>
                    <a:pt x="29" y="318"/>
                  </a:lnTo>
                  <a:lnTo>
                    <a:pt x="28" y="316"/>
                  </a:lnTo>
                  <a:lnTo>
                    <a:pt x="24" y="307"/>
                  </a:lnTo>
                  <a:lnTo>
                    <a:pt x="22" y="305"/>
                  </a:lnTo>
                  <a:lnTo>
                    <a:pt x="19" y="300"/>
                  </a:lnTo>
                  <a:lnTo>
                    <a:pt x="11" y="287"/>
                  </a:lnTo>
                  <a:lnTo>
                    <a:pt x="9" y="281"/>
                  </a:lnTo>
                  <a:lnTo>
                    <a:pt x="8" y="275"/>
                  </a:lnTo>
                  <a:lnTo>
                    <a:pt x="5" y="272"/>
                  </a:lnTo>
                  <a:lnTo>
                    <a:pt x="3" y="265"/>
                  </a:lnTo>
                  <a:lnTo>
                    <a:pt x="2" y="263"/>
                  </a:lnTo>
                  <a:lnTo>
                    <a:pt x="0" y="257"/>
                  </a:lnTo>
                  <a:lnTo>
                    <a:pt x="7" y="259"/>
                  </a:lnTo>
                  <a:lnTo>
                    <a:pt x="11" y="257"/>
                  </a:lnTo>
                  <a:lnTo>
                    <a:pt x="15" y="256"/>
                  </a:lnTo>
                  <a:lnTo>
                    <a:pt x="22" y="252"/>
                  </a:lnTo>
                  <a:lnTo>
                    <a:pt x="26" y="253"/>
                  </a:lnTo>
                  <a:lnTo>
                    <a:pt x="30" y="252"/>
                  </a:lnTo>
                  <a:lnTo>
                    <a:pt x="34" y="249"/>
                  </a:lnTo>
                  <a:lnTo>
                    <a:pt x="38" y="248"/>
                  </a:lnTo>
                  <a:lnTo>
                    <a:pt x="41" y="252"/>
                  </a:lnTo>
                  <a:lnTo>
                    <a:pt x="45" y="253"/>
                  </a:lnTo>
                  <a:lnTo>
                    <a:pt x="48" y="253"/>
                  </a:lnTo>
                  <a:lnTo>
                    <a:pt x="55" y="244"/>
                  </a:lnTo>
                  <a:lnTo>
                    <a:pt x="57" y="242"/>
                  </a:lnTo>
                  <a:lnTo>
                    <a:pt x="62" y="241"/>
                  </a:lnTo>
                  <a:lnTo>
                    <a:pt x="64" y="241"/>
                  </a:lnTo>
                  <a:lnTo>
                    <a:pt x="70" y="241"/>
                  </a:lnTo>
                  <a:lnTo>
                    <a:pt x="70" y="236"/>
                  </a:lnTo>
                  <a:lnTo>
                    <a:pt x="69" y="233"/>
                  </a:lnTo>
                  <a:lnTo>
                    <a:pt x="67" y="229"/>
                  </a:lnTo>
                  <a:lnTo>
                    <a:pt x="70" y="224"/>
                  </a:lnTo>
                  <a:lnTo>
                    <a:pt x="72" y="223"/>
                  </a:lnTo>
                  <a:lnTo>
                    <a:pt x="75" y="223"/>
                  </a:lnTo>
                  <a:lnTo>
                    <a:pt x="79" y="224"/>
                  </a:lnTo>
                  <a:lnTo>
                    <a:pt x="82" y="223"/>
                  </a:lnTo>
                  <a:lnTo>
                    <a:pt x="85" y="218"/>
                  </a:lnTo>
                  <a:lnTo>
                    <a:pt x="86" y="211"/>
                  </a:lnTo>
                  <a:lnTo>
                    <a:pt x="91" y="210"/>
                  </a:lnTo>
                  <a:lnTo>
                    <a:pt x="95" y="209"/>
                  </a:lnTo>
                  <a:lnTo>
                    <a:pt x="97" y="204"/>
                  </a:lnTo>
                  <a:lnTo>
                    <a:pt x="105" y="208"/>
                  </a:lnTo>
                  <a:lnTo>
                    <a:pt x="102" y="210"/>
                  </a:lnTo>
                  <a:lnTo>
                    <a:pt x="104" y="213"/>
                  </a:lnTo>
                  <a:lnTo>
                    <a:pt x="105" y="217"/>
                  </a:lnTo>
                  <a:lnTo>
                    <a:pt x="111" y="217"/>
                  </a:lnTo>
                  <a:lnTo>
                    <a:pt x="113" y="215"/>
                  </a:lnTo>
                  <a:lnTo>
                    <a:pt x="116" y="214"/>
                  </a:lnTo>
                  <a:lnTo>
                    <a:pt x="118" y="211"/>
                  </a:lnTo>
                  <a:lnTo>
                    <a:pt x="117" y="207"/>
                  </a:lnTo>
                  <a:lnTo>
                    <a:pt x="116" y="204"/>
                  </a:lnTo>
                  <a:lnTo>
                    <a:pt x="114" y="202"/>
                  </a:lnTo>
                  <a:lnTo>
                    <a:pt x="111" y="199"/>
                  </a:lnTo>
                  <a:lnTo>
                    <a:pt x="106" y="201"/>
                  </a:lnTo>
                  <a:lnTo>
                    <a:pt x="104" y="202"/>
                  </a:lnTo>
                  <a:lnTo>
                    <a:pt x="101" y="198"/>
                  </a:lnTo>
                  <a:lnTo>
                    <a:pt x="104" y="192"/>
                  </a:lnTo>
                  <a:lnTo>
                    <a:pt x="104" y="188"/>
                  </a:lnTo>
                  <a:lnTo>
                    <a:pt x="103" y="183"/>
                  </a:lnTo>
                  <a:lnTo>
                    <a:pt x="104" y="180"/>
                  </a:lnTo>
                  <a:lnTo>
                    <a:pt x="107" y="178"/>
                  </a:lnTo>
                  <a:lnTo>
                    <a:pt x="108" y="173"/>
                  </a:lnTo>
                  <a:lnTo>
                    <a:pt x="105" y="168"/>
                  </a:lnTo>
                  <a:lnTo>
                    <a:pt x="104" y="165"/>
                  </a:lnTo>
                  <a:lnTo>
                    <a:pt x="104" y="163"/>
                  </a:lnTo>
                  <a:lnTo>
                    <a:pt x="103" y="157"/>
                  </a:lnTo>
                  <a:lnTo>
                    <a:pt x="104" y="154"/>
                  </a:lnTo>
                  <a:lnTo>
                    <a:pt x="104" y="150"/>
                  </a:lnTo>
                  <a:lnTo>
                    <a:pt x="105" y="146"/>
                  </a:lnTo>
                  <a:lnTo>
                    <a:pt x="107" y="143"/>
                  </a:lnTo>
                  <a:lnTo>
                    <a:pt x="107" y="140"/>
                  </a:lnTo>
                  <a:lnTo>
                    <a:pt x="112" y="138"/>
                  </a:lnTo>
                  <a:lnTo>
                    <a:pt x="119" y="136"/>
                  </a:lnTo>
                  <a:lnTo>
                    <a:pt x="122" y="130"/>
                  </a:lnTo>
                  <a:lnTo>
                    <a:pt x="123" y="124"/>
                  </a:lnTo>
                  <a:lnTo>
                    <a:pt x="122" y="120"/>
                  </a:lnTo>
                  <a:lnTo>
                    <a:pt x="123" y="116"/>
                  </a:lnTo>
                  <a:lnTo>
                    <a:pt x="125" y="115"/>
                  </a:lnTo>
                  <a:lnTo>
                    <a:pt x="131" y="115"/>
                  </a:lnTo>
                  <a:lnTo>
                    <a:pt x="141" y="114"/>
                  </a:lnTo>
                  <a:lnTo>
                    <a:pt x="142" y="110"/>
                  </a:lnTo>
                  <a:lnTo>
                    <a:pt x="142" y="106"/>
                  </a:lnTo>
                  <a:lnTo>
                    <a:pt x="144" y="103"/>
                  </a:lnTo>
                  <a:lnTo>
                    <a:pt x="147" y="101"/>
                  </a:lnTo>
                  <a:lnTo>
                    <a:pt x="148" y="96"/>
                  </a:lnTo>
                  <a:lnTo>
                    <a:pt x="138" y="96"/>
                  </a:lnTo>
                  <a:lnTo>
                    <a:pt x="135" y="98"/>
                  </a:lnTo>
                  <a:lnTo>
                    <a:pt x="130" y="98"/>
                  </a:lnTo>
                  <a:lnTo>
                    <a:pt x="128" y="94"/>
                  </a:lnTo>
                  <a:lnTo>
                    <a:pt x="129" y="91"/>
                  </a:lnTo>
                  <a:lnTo>
                    <a:pt x="129" y="87"/>
                  </a:lnTo>
                  <a:lnTo>
                    <a:pt x="131" y="84"/>
                  </a:lnTo>
                  <a:lnTo>
                    <a:pt x="129" y="81"/>
                  </a:lnTo>
                  <a:lnTo>
                    <a:pt x="129" y="77"/>
                  </a:lnTo>
                  <a:lnTo>
                    <a:pt x="131" y="74"/>
                  </a:lnTo>
                  <a:lnTo>
                    <a:pt x="130" y="69"/>
                  </a:lnTo>
                  <a:lnTo>
                    <a:pt x="129" y="65"/>
                  </a:lnTo>
                  <a:lnTo>
                    <a:pt x="130" y="62"/>
                  </a:lnTo>
                  <a:lnTo>
                    <a:pt x="136" y="62"/>
                  </a:lnTo>
                  <a:lnTo>
                    <a:pt x="140" y="59"/>
                  </a:lnTo>
                  <a:lnTo>
                    <a:pt x="143" y="50"/>
                  </a:lnTo>
                  <a:lnTo>
                    <a:pt x="145" y="46"/>
                  </a:lnTo>
                  <a:lnTo>
                    <a:pt x="152" y="42"/>
                  </a:lnTo>
                  <a:lnTo>
                    <a:pt x="159" y="45"/>
                  </a:lnTo>
                  <a:lnTo>
                    <a:pt x="162" y="44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69" y="42"/>
                  </a:lnTo>
                  <a:lnTo>
                    <a:pt x="176" y="41"/>
                  </a:lnTo>
                  <a:lnTo>
                    <a:pt x="176" y="32"/>
                  </a:lnTo>
                  <a:lnTo>
                    <a:pt x="177" y="28"/>
                  </a:lnTo>
                  <a:lnTo>
                    <a:pt x="181" y="23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85" y="12"/>
                  </a:lnTo>
                  <a:lnTo>
                    <a:pt x="186" y="9"/>
                  </a:lnTo>
                  <a:lnTo>
                    <a:pt x="189" y="6"/>
                  </a:lnTo>
                  <a:lnTo>
                    <a:pt x="193" y="3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09" y="8"/>
                  </a:lnTo>
                  <a:lnTo>
                    <a:pt x="210" y="5"/>
                  </a:lnTo>
                  <a:lnTo>
                    <a:pt x="218" y="1"/>
                  </a:lnTo>
                  <a:lnTo>
                    <a:pt x="221" y="1"/>
                  </a:lnTo>
                  <a:lnTo>
                    <a:pt x="224" y="2"/>
                  </a:lnTo>
                  <a:lnTo>
                    <a:pt x="226" y="4"/>
                  </a:lnTo>
                  <a:lnTo>
                    <a:pt x="228" y="7"/>
                  </a:lnTo>
                  <a:lnTo>
                    <a:pt x="230" y="11"/>
                  </a:lnTo>
                  <a:lnTo>
                    <a:pt x="235" y="12"/>
                  </a:lnTo>
                  <a:lnTo>
                    <a:pt x="237" y="7"/>
                  </a:lnTo>
                  <a:lnTo>
                    <a:pt x="240" y="5"/>
                  </a:lnTo>
                  <a:lnTo>
                    <a:pt x="242" y="2"/>
                  </a:lnTo>
                  <a:lnTo>
                    <a:pt x="244" y="1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15" name="BE"/>
            <p:cNvSpPr>
              <a:spLocks/>
            </p:cNvSpPr>
            <p:nvPr/>
          </p:nvSpPr>
          <p:spPr bwMode="auto">
            <a:xfrm>
              <a:off x="4560461" y="4238085"/>
              <a:ext cx="419287" cy="333891"/>
            </a:xfrm>
            <a:custGeom>
              <a:avLst/>
              <a:gdLst>
                <a:gd name="T0" fmla="*/ 136 w 221"/>
                <a:gd name="T1" fmla="*/ 6 h 189"/>
                <a:gd name="T2" fmla="*/ 144 w 221"/>
                <a:gd name="T3" fmla="*/ 9 h 189"/>
                <a:gd name="T4" fmla="*/ 151 w 221"/>
                <a:gd name="T5" fmla="*/ 10 h 189"/>
                <a:gd name="T6" fmla="*/ 157 w 221"/>
                <a:gd name="T7" fmla="*/ 19 h 189"/>
                <a:gd name="T8" fmla="*/ 172 w 221"/>
                <a:gd name="T9" fmla="*/ 22 h 189"/>
                <a:gd name="T10" fmla="*/ 182 w 221"/>
                <a:gd name="T11" fmla="*/ 31 h 189"/>
                <a:gd name="T12" fmla="*/ 193 w 221"/>
                <a:gd name="T13" fmla="*/ 35 h 189"/>
                <a:gd name="T14" fmla="*/ 190 w 221"/>
                <a:gd name="T15" fmla="*/ 47 h 189"/>
                <a:gd name="T16" fmla="*/ 184 w 221"/>
                <a:gd name="T17" fmla="*/ 58 h 189"/>
                <a:gd name="T18" fmla="*/ 183 w 221"/>
                <a:gd name="T19" fmla="*/ 72 h 189"/>
                <a:gd name="T20" fmla="*/ 200 w 221"/>
                <a:gd name="T21" fmla="*/ 74 h 189"/>
                <a:gd name="T22" fmla="*/ 215 w 221"/>
                <a:gd name="T23" fmla="*/ 87 h 189"/>
                <a:gd name="T24" fmla="*/ 212 w 221"/>
                <a:gd name="T25" fmla="*/ 99 h 189"/>
                <a:gd name="T26" fmla="*/ 220 w 221"/>
                <a:gd name="T27" fmla="*/ 106 h 189"/>
                <a:gd name="T28" fmla="*/ 215 w 221"/>
                <a:gd name="T29" fmla="*/ 119 h 189"/>
                <a:gd name="T30" fmla="*/ 206 w 221"/>
                <a:gd name="T31" fmla="*/ 129 h 189"/>
                <a:gd name="T32" fmla="*/ 198 w 221"/>
                <a:gd name="T33" fmla="*/ 127 h 189"/>
                <a:gd name="T34" fmla="*/ 190 w 221"/>
                <a:gd name="T35" fmla="*/ 137 h 189"/>
                <a:gd name="T36" fmla="*/ 183 w 221"/>
                <a:gd name="T37" fmla="*/ 148 h 189"/>
                <a:gd name="T38" fmla="*/ 181 w 221"/>
                <a:gd name="T39" fmla="*/ 163 h 189"/>
                <a:gd name="T40" fmla="*/ 187 w 221"/>
                <a:gd name="T41" fmla="*/ 173 h 189"/>
                <a:gd name="T42" fmla="*/ 183 w 221"/>
                <a:gd name="T43" fmla="*/ 186 h 189"/>
                <a:gd name="T44" fmla="*/ 173 w 221"/>
                <a:gd name="T45" fmla="*/ 185 h 189"/>
                <a:gd name="T46" fmla="*/ 163 w 221"/>
                <a:gd name="T47" fmla="*/ 186 h 189"/>
                <a:gd name="T48" fmla="*/ 154 w 221"/>
                <a:gd name="T49" fmla="*/ 175 h 189"/>
                <a:gd name="T50" fmla="*/ 145 w 221"/>
                <a:gd name="T51" fmla="*/ 169 h 189"/>
                <a:gd name="T52" fmla="*/ 133 w 221"/>
                <a:gd name="T53" fmla="*/ 159 h 189"/>
                <a:gd name="T54" fmla="*/ 127 w 221"/>
                <a:gd name="T55" fmla="*/ 152 h 189"/>
                <a:gd name="T56" fmla="*/ 125 w 221"/>
                <a:gd name="T57" fmla="*/ 142 h 189"/>
                <a:gd name="T58" fmla="*/ 128 w 221"/>
                <a:gd name="T59" fmla="*/ 126 h 189"/>
                <a:gd name="T60" fmla="*/ 118 w 221"/>
                <a:gd name="T61" fmla="*/ 138 h 189"/>
                <a:gd name="T62" fmla="*/ 103 w 221"/>
                <a:gd name="T63" fmla="*/ 144 h 189"/>
                <a:gd name="T64" fmla="*/ 86 w 221"/>
                <a:gd name="T65" fmla="*/ 136 h 189"/>
                <a:gd name="T66" fmla="*/ 87 w 221"/>
                <a:gd name="T67" fmla="*/ 124 h 189"/>
                <a:gd name="T68" fmla="*/ 90 w 221"/>
                <a:gd name="T69" fmla="*/ 111 h 189"/>
                <a:gd name="T70" fmla="*/ 81 w 221"/>
                <a:gd name="T71" fmla="*/ 103 h 189"/>
                <a:gd name="T72" fmla="*/ 65 w 221"/>
                <a:gd name="T73" fmla="*/ 102 h 189"/>
                <a:gd name="T74" fmla="*/ 60 w 221"/>
                <a:gd name="T75" fmla="*/ 96 h 189"/>
                <a:gd name="T76" fmla="*/ 52 w 221"/>
                <a:gd name="T77" fmla="*/ 88 h 189"/>
                <a:gd name="T78" fmla="*/ 43 w 221"/>
                <a:gd name="T79" fmla="*/ 86 h 189"/>
                <a:gd name="T80" fmla="*/ 37 w 221"/>
                <a:gd name="T81" fmla="*/ 74 h 189"/>
                <a:gd name="T82" fmla="*/ 34 w 221"/>
                <a:gd name="T83" fmla="*/ 62 h 189"/>
                <a:gd name="T84" fmla="*/ 21 w 221"/>
                <a:gd name="T85" fmla="*/ 62 h 189"/>
                <a:gd name="T86" fmla="*/ 8 w 221"/>
                <a:gd name="T87" fmla="*/ 55 h 189"/>
                <a:gd name="T88" fmla="*/ 1 w 221"/>
                <a:gd name="T89" fmla="*/ 43 h 189"/>
                <a:gd name="T90" fmla="*/ 0 w 221"/>
                <a:gd name="T91" fmla="*/ 29 h 189"/>
                <a:gd name="T92" fmla="*/ 25 w 221"/>
                <a:gd name="T93" fmla="*/ 14 h 189"/>
                <a:gd name="T94" fmla="*/ 50 w 221"/>
                <a:gd name="T95" fmla="*/ 13 h 189"/>
                <a:gd name="T96" fmla="*/ 58 w 221"/>
                <a:gd name="T97" fmla="*/ 15 h 189"/>
                <a:gd name="T98" fmla="*/ 73 w 221"/>
                <a:gd name="T99" fmla="*/ 17 h 189"/>
                <a:gd name="T100" fmla="*/ 95 w 221"/>
                <a:gd name="T101" fmla="*/ 18 h 189"/>
                <a:gd name="T102" fmla="*/ 103 w 221"/>
                <a:gd name="T103" fmla="*/ 13 h 189"/>
                <a:gd name="T104" fmla="*/ 105 w 221"/>
                <a:gd name="T105" fmla="*/ 15 h 189"/>
                <a:gd name="T106" fmla="*/ 111 w 221"/>
                <a:gd name="T107" fmla="*/ 12 h 189"/>
                <a:gd name="T108" fmla="*/ 117 w 221"/>
                <a:gd name="T109" fmla="*/ 1 h 189"/>
                <a:gd name="T110" fmla="*/ 125 w 221"/>
                <a:gd name="T111" fmla="*/ 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1" h="189">
                  <a:moveTo>
                    <a:pt x="134" y="0"/>
                  </a:moveTo>
                  <a:lnTo>
                    <a:pt x="137" y="2"/>
                  </a:lnTo>
                  <a:lnTo>
                    <a:pt x="136" y="5"/>
                  </a:lnTo>
                  <a:lnTo>
                    <a:pt x="136" y="6"/>
                  </a:lnTo>
                  <a:lnTo>
                    <a:pt x="134" y="7"/>
                  </a:lnTo>
                  <a:lnTo>
                    <a:pt x="138" y="9"/>
                  </a:lnTo>
                  <a:lnTo>
                    <a:pt x="141" y="10"/>
                  </a:lnTo>
                  <a:lnTo>
                    <a:pt x="144" y="9"/>
                  </a:lnTo>
                  <a:lnTo>
                    <a:pt x="146" y="6"/>
                  </a:lnTo>
                  <a:lnTo>
                    <a:pt x="148" y="3"/>
                  </a:lnTo>
                  <a:lnTo>
                    <a:pt x="152" y="7"/>
                  </a:lnTo>
                  <a:lnTo>
                    <a:pt x="151" y="10"/>
                  </a:lnTo>
                  <a:lnTo>
                    <a:pt x="151" y="13"/>
                  </a:lnTo>
                  <a:lnTo>
                    <a:pt x="153" y="16"/>
                  </a:lnTo>
                  <a:lnTo>
                    <a:pt x="154" y="18"/>
                  </a:lnTo>
                  <a:lnTo>
                    <a:pt x="157" y="19"/>
                  </a:lnTo>
                  <a:lnTo>
                    <a:pt x="159" y="24"/>
                  </a:lnTo>
                  <a:lnTo>
                    <a:pt x="162" y="24"/>
                  </a:lnTo>
                  <a:lnTo>
                    <a:pt x="169" y="24"/>
                  </a:lnTo>
                  <a:lnTo>
                    <a:pt x="172" y="22"/>
                  </a:lnTo>
                  <a:lnTo>
                    <a:pt x="175" y="22"/>
                  </a:lnTo>
                  <a:lnTo>
                    <a:pt x="177" y="25"/>
                  </a:lnTo>
                  <a:lnTo>
                    <a:pt x="177" y="29"/>
                  </a:lnTo>
                  <a:lnTo>
                    <a:pt x="182" y="31"/>
                  </a:lnTo>
                  <a:lnTo>
                    <a:pt x="185" y="33"/>
                  </a:lnTo>
                  <a:lnTo>
                    <a:pt x="187" y="32"/>
                  </a:lnTo>
                  <a:lnTo>
                    <a:pt x="190" y="35"/>
                  </a:lnTo>
                  <a:lnTo>
                    <a:pt x="193" y="35"/>
                  </a:lnTo>
                  <a:lnTo>
                    <a:pt x="193" y="39"/>
                  </a:lnTo>
                  <a:lnTo>
                    <a:pt x="192" y="41"/>
                  </a:lnTo>
                  <a:lnTo>
                    <a:pt x="191" y="44"/>
                  </a:lnTo>
                  <a:lnTo>
                    <a:pt x="190" y="47"/>
                  </a:lnTo>
                  <a:lnTo>
                    <a:pt x="186" y="53"/>
                  </a:lnTo>
                  <a:lnTo>
                    <a:pt x="189" y="53"/>
                  </a:lnTo>
                  <a:lnTo>
                    <a:pt x="187" y="56"/>
                  </a:lnTo>
                  <a:lnTo>
                    <a:pt x="184" y="58"/>
                  </a:lnTo>
                  <a:lnTo>
                    <a:pt x="180" y="64"/>
                  </a:lnTo>
                  <a:lnTo>
                    <a:pt x="181" y="67"/>
                  </a:lnTo>
                  <a:lnTo>
                    <a:pt x="183" y="69"/>
                  </a:lnTo>
                  <a:lnTo>
                    <a:pt x="183" y="72"/>
                  </a:lnTo>
                  <a:lnTo>
                    <a:pt x="185" y="73"/>
                  </a:lnTo>
                  <a:lnTo>
                    <a:pt x="189" y="73"/>
                  </a:lnTo>
                  <a:lnTo>
                    <a:pt x="194" y="73"/>
                  </a:lnTo>
                  <a:lnTo>
                    <a:pt x="200" y="74"/>
                  </a:lnTo>
                  <a:lnTo>
                    <a:pt x="202" y="78"/>
                  </a:lnTo>
                  <a:lnTo>
                    <a:pt x="205" y="78"/>
                  </a:lnTo>
                  <a:lnTo>
                    <a:pt x="210" y="85"/>
                  </a:lnTo>
                  <a:lnTo>
                    <a:pt x="215" y="87"/>
                  </a:lnTo>
                  <a:lnTo>
                    <a:pt x="213" y="91"/>
                  </a:lnTo>
                  <a:lnTo>
                    <a:pt x="210" y="94"/>
                  </a:lnTo>
                  <a:lnTo>
                    <a:pt x="211" y="96"/>
                  </a:lnTo>
                  <a:lnTo>
                    <a:pt x="212" y="99"/>
                  </a:lnTo>
                  <a:lnTo>
                    <a:pt x="215" y="99"/>
                  </a:lnTo>
                  <a:lnTo>
                    <a:pt x="219" y="100"/>
                  </a:lnTo>
                  <a:lnTo>
                    <a:pt x="219" y="103"/>
                  </a:lnTo>
                  <a:lnTo>
                    <a:pt x="220" y="106"/>
                  </a:lnTo>
                  <a:lnTo>
                    <a:pt x="219" y="109"/>
                  </a:lnTo>
                  <a:lnTo>
                    <a:pt x="221" y="114"/>
                  </a:lnTo>
                  <a:lnTo>
                    <a:pt x="219" y="116"/>
                  </a:lnTo>
                  <a:lnTo>
                    <a:pt x="215" y="119"/>
                  </a:lnTo>
                  <a:lnTo>
                    <a:pt x="211" y="121"/>
                  </a:lnTo>
                  <a:lnTo>
                    <a:pt x="208" y="123"/>
                  </a:lnTo>
                  <a:lnTo>
                    <a:pt x="208" y="126"/>
                  </a:lnTo>
                  <a:lnTo>
                    <a:pt x="206" y="129"/>
                  </a:lnTo>
                  <a:lnTo>
                    <a:pt x="206" y="132"/>
                  </a:lnTo>
                  <a:lnTo>
                    <a:pt x="203" y="130"/>
                  </a:lnTo>
                  <a:lnTo>
                    <a:pt x="201" y="131"/>
                  </a:lnTo>
                  <a:lnTo>
                    <a:pt x="198" y="127"/>
                  </a:lnTo>
                  <a:lnTo>
                    <a:pt x="196" y="129"/>
                  </a:lnTo>
                  <a:lnTo>
                    <a:pt x="195" y="132"/>
                  </a:lnTo>
                  <a:lnTo>
                    <a:pt x="192" y="134"/>
                  </a:lnTo>
                  <a:lnTo>
                    <a:pt x="190" y="137"/>
                  </a:lnTo>
                  <a:lnTo>
                    <a:pt x="188" y="140"/>
                  </a:lnTo>
                  <a:lnTo>
                    <a:pt x="186" y="143"/>
                  </a:lnTo>
                  <a:lnTo>
                    <a:pt x="186" y="147"/>
                  </a:lnTo>
                  <a:lnTo>
                    <a:pt x="183" y="148"/>
                  </a:lnTo>
                  <a:lnTo>
                    <a:pt x="180" y="153"/>
                  </a:lnTo>
                  <a:lnTo>
                    <a:pt x="183" y="156"/>
                  </a:lnTo>
                  <a:lnTo>
                    <a:pt x="180" y="159"/>
                  </a:lnTo>
                  <a:lnTo>
                    <a:pt x="181" y="163"/>
                  </a:lnTo>
                  <a:lnTo>
                    <a:pt x="183" y="164"/>
                  </a:lnTo>
                  <a:lnTo>
                    <a:pt x="185" y="167"/>
                  </a:lnTo>
                  <a:lnTo>
                    <a:pt x="186" y="170"/>
                  </a:lnTo>
                  <a:lnTo>
                    <a:pt x="187" y="173"/>
                  </a:lnTo>
                  <a:lnTo>
                    <a:pt x="189" y="176"/>
                  </a:lnTo>
                  <a:lnTo>
                    <a:pt x="187" y="180"/>
                  </a:lnTo>
                  <a:lnTo>
                    <a:pt x="186" y="184"/>
                  </a:lnTo>
                  <a:lnTo>
                    <a:pt x="183" y="186"/>
                  </a:lnTo>
                  <a:lnTo>
                    <a:pt x="180" y="185"/>
                  </a:lnTo>
                  <a:lnTo>
                    <a:pt x="178" y="186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70" y="187"/>
                  </a:lnTo>
                  <a:lnTo>
                    <a:pt x="167" y="187"/>
                  </a:lnTo>
                  <a:lnTo>
                    <a:pt x="164" y="189"/>
                  </a:lnTo>
                  <a:lnTo>
                    <a:pt x="163" y="186"/>
                  </a:lnTo>
                  <a:lnTo>
                    <a:pt x="160" y="179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4" y="175"/>
                  </a:lnTo>
                  <a:lnTo>
                    <a:pt x="153" y="171"/>
                  </a:lnTo>
                  <a:lnTo>
                    <a:pt x="151" y="170"/>
                  </a:lnTo>
                  <a:lnTo>
                    <a:pt x="147" y="170"/>
                  </a:lnTo>
                  <a:lnTo>
                    <a:pt x="145" y="169"/>
                  </a:lnTo>
                  <a:lnTo>
                    <a:pt x="141" y="164"/>
                  </a:lnTo>
                  <a:lnTo>
                    <a:pt x="139" y="163"/>
                  </a:lnTo>
                  <a:lnTo>
                    <a:pt x="135" y="160"/>
                  </a:lnTo>
                  <a:lnTo>
                    <a:pt x="133" y="159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7" y="155"/>
                  </a:lnTo>
                  <a:lnTo>
                    <a:pt x="127" y="152"/>
                  </a:lnTo>
                  <a:lnTo>
                    <a:pt x="129" y="149"/>
                  </a:lnTo>
                  <a:lnTo>
                    <a:pt x="128" y="146"/>
                  </a:lnTo>
                  <a:lnTo>
                    <a:pt x="125" y="145"/>
                  </a:lnTo>
                  <a:lnTo>
                    <a:pt x="125" y="142"/>
                  </a:lnTo>
                  <a:lnTo>
                    <a:pt x="127" y="136"/>
                  </a:lnTo>
                  <a:lnTo>
                    <a:pt x="129" y="132"/>
                  </a:lnTo>
                  <a:lnTo>
                    <a:pt x="131" y="129"/>
                  </a:lnTo>
                  <a:lnTo>
                    <a:pt x="128" y="126"/>
                  </a:lnTo>
                  <a:lnTo>
                    <a:pt x="126" y="125"/>
                  </a:lnTo>
                  <a:lnTo>
                    <a:pt x="119" y="131"/>
                  </a:lnTo>
                  <a:lnTo>
                    <a:pt x="119" y="134"/>
                  </a:lnTo>
                  <a:lnTo>
                    <a:pt x="118" y="138"/>
                  </a:lnTo>
                  <a:lnTo>
                    <a:pt x="116" y="140"/>
                  </a:lnTo>
                  <a:lnTo>
                    <a:pt x="114" y="141"/>
                  </a:lnTo>
                  <a:lnTo>
                    <a:pt x="105" y="144"/>
                  </a:lnTo>
                  <a:lnTo>
                    <a:pt x="103" y="144"/>
                  </a:lnTo>
                  <a:lnTo>
                    <a:pt x="94" y="141"/>
                  </a:lnTo>
                  <a:lnTo>
                    <a:pt x="90" y="141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0" y="124"/>
                  </a:lnTo>
                  <a:lnTo>
                    <a:pt x="87" y="124"/>
                  </a:lnTo>
                  <a:lnTo>
                    <a:pt x="88" y="119"/>
                  </a:lnTo>
                  <a:lnTo>
                    <a:pt x="90" y="115"/>
                  </a:lnTo>
                  <a:lnTo>
                    <a:pt x="92" y="113"/>
                  </a:lnTo>
                  <a:lnTo>
                    <a:pt x="90" y="111"/>
                  </a:lnTo>
                  <a:lnTo>
                    <a:pt x="88" y="112"/>
                  </a:lnTo>
                  <a:lnTo>
                    <a:pt x="86" y="108"/>
                  </a:lnTo>
                  <a:lnTo>
                    <a:pt x="84" y="106"/>
                  </a:lnTo>
                  <a:lnTo>
                    <a:pt x="81" y="103"/>
                  </a:lnTo>
                  <a:lnTo>
                    <a:pt x="75" y="105"/>
                  </a:lnTo>
                  <a:lnTo>
                    <a:pt x="73" y="104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3" y="104"/>
                  </a:lnTo>
                  <a:lnTo>
                    <a:pt x="60" y="104"/>
                  </a:lnTo>
                  <a:lnTo>
                    <a:pt x="60" y="100"/>
                  </a:lnTo>
                  <a:lnTo>
                    <a:pt x="60" y="96"/>
                  </a:lnTo>
                  <a:lnTo>
                    <a:pt x="60" y="92"/>
                  </a:lnTo>
                  <a:lnTo>
                    <a:pt x="58" y="89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51" y="85"/>
                  </a:lnTo>
                  <a:lnTo>
                    <a:pt x="49" y="85"/>
                  </a:lnTo>
                  <a:lnTo>
                    <a:pt x="45" y="87"/>
                  </a:lnTo>
                  <a:lnTo>
                    <a:pt x="43" y="86"/>
                  </a:lnTo>
                  <a:lnTo>
                    <a:pt x="40" y="85"/>
                  </a:lnTo>
                  <a:lnTo>
                    <a:pt x="38" y="82"/>
                  </a:lnTo>
                  <a:lnTo>
                    <a:pt x="39" y="79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38" y="67"/>
                  </a:lnTo>
                  <a:lnTo>
                    <a:pt x="35" y="65"/>
                  </a:lnTo>
                  <a:lnTo>
                    <a:pt x="34" y="62"/>
                  </a:lnTo>
                  <a:lnTo>
                    <a:pt x="32" y="58"/>
                  </a:lnTo>
                  <a:lnTo>
                    <a:pt x="26" y="58"/>
                  </a:lnTo>
                  <a:lnTo>
                    <a:pt x="23" y="60"/>
                  </a:lnTo>
                  <a:lnTo>
                    <a:pt x="21" y="62"/>
                  </a:lnTo>
                  <a:lnTo>
                    <a:pt x="18" y="65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1" y="49"/>
                  </a:lnTo>
                  <a:lnTo>
                    <a:pt x="1" y="43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12" y="20"/>
                  </a:lnTo>
                  <a:lnTo>
                    <a:pt x="25" y="14"/>
                  </a:lnTo>
                  <a:lnTo>
                    <a:pt x="37" y="8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0" y="13"/>
                  </a:lnTo>
                  <a:lnTo>
                    <a:pt x="52" y="17"/>
                  </a:lnTo>
                  <a:lnTo>
                    <a:pt x="55" y="18"/>
                  </a:lnTo>
                  <a:lnTo>
                    <a:pt x="58" y="18"/>
                  </a:lnTo>
                  <a:lnTo>
                    <a:pt x="58" y="15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73" y="17"/>
                  </a:lnTo>
                  <a:lnTo>
                    <a:pt x="74" y="20"/>
                  </a:lnTo>
                  <a:lnTo>
                    <a:pt x="83" y="23"/>
                  </a:lnTo>
                  <a:lnTo>
                    <a:pt x="87" y="21"/>
                  </a:lnTo>
                  <a:lnTo>
                    <a:pt x="95" y="18"/>
                  </a:lnTo>
                  <a:lnTo>
                    <a:pt x="98" y="16"/>
                  </a:lnTo>
                  <a:lnTo>
                    <a:pt x="100" y="13"/>
                  </a:lnTo>
                  <a:lnTo>
                    <a:pt x="101" y="10"/>
                  </a:lnTo>
                  <a:lnTo>
                    <a:pt x="103" y="13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3" y="10"/>
                  </a:lnTo>
                  <a:lnTo>
                    <a:pt x="107" y="11"/>
                  </a:lnTo>
                  <a:lnTo>
                    <a:pt x="111" y="12"/>
                  </a:lnTo>
                  <a:lnTo>
                    <a:pt x="112" y="9"/>
                  </a:lnTo>
                  <a:lnTo>
                    <a:pt x="111" y="6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9" y="1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5" y="7"/>
                  </a:lnTo>
                  <a:lnTo>
                    <a:pt x="131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16" name="BA"/>
            <p:cNvSpPr>
              <a:spLocks noEditPoints="1"/>
            </p:cNvSpPr>
            <p:nvPr/>
          </p:nvSpPr>
          <p:spPr bwMode="auto">
            <a:xfrm>
              <a:off x="6115691" y="5248075"/>
              <a:ext cx="511471" cy="433645"/>
            </a:xfrm>
            <a:custGeom>
              <a:avLst/>
              <a:gdLst>
                <a:gd name="T0" fmla="*/ 139 w 266"/>
                <a:gd name="T1" fmla="*/ 214 h 241"/>
                <a:gd name="T2" fmla="*/ 166 w 266"/>
                <a:gd name="T3" fmla="*/ 13 h 241"/>
                <a:gd name="T4" fmla="*/ 180 w 266"/>
                <a:gd name="T5" fmla="*/ 10 h 241"/>
                <a:gd name="T6" fmla="*/ 81 w 266"/>
                <a:gd name="T7" fmla="*/ 4 h 241"/>
                <a:gd name="T8" fmla="*/ 98 w 266"/>
                <a:gd name="T9" fmla="*/ 10 h 241"/>
                <a:gd name="T10" fmla="*/ 108 w 266"/>
                <a:gd name="T11" fmla="*/ 10 h 241"/>
                <a:gd name="T12" fmla="*/ 121 w 266"/>
                <a:gd name="T13" fmla="*/ 10 h 241"/>
                <a:gd name="T14" fmla="*/ 136 w 266"/>
                <a:gd name="T15" fmla="*/ 13 h 241"/>
                <a:gd name="T16" fmla="*/ 148 w 266"/>
                <a:gd name="T17" fmla="*/ 6 h 241"/>
                <a:gd name="T18" fmla="*/ 160 w 266"/>
                <a:gd name="T19" fmla="*/ 9 h 241"/>
                <a:gd name="T20" fmla="*/ 165 w 266"/>
                <a:gd name="T21" fmla="*/ 3 h 241"/>
                <a:gd name="T22" fmla="*/ 179 w 266"/>
                <a:gd name="T23" fmla="*/ 9 h 241"/>
                <a:gd name="T24" fmla="*/ 189 w 266"/>
                <a:gd name="T25" fmla="*/ 6 h 241"/>
                <a:gd name="T26" fmla="*/ 200 w 266"/>
                <a:gd name="T27" fmla="*/ 12 h 241"/>
                <a:gd name="T28" fmla="*/ 208 w 266"/>
                <a:gd name="T29" fmla="*/ 25 h 241"/>
                <a:gd name="T30" fmla="*/ 228 w 266"/>
                <a:gd name="T31" fmla="*/ 17 h 241"/>
                <a:gd name="T32" fmla="*/ 241 w 266"/>
                <a:gd name="T33" fmla="*/ 19 h 241"/>
                <a:gd name="T34" fmla="*/ 237 w 266"/>
                <a:gd name="T35" fmla="*/ 40 h 241"/>
                <a:gd name="T36" fmla="*/ 229 w 266"/>
                <a:gd name="T37" fmla="*/ 55 h 241"/>
                <a:gd name="T38" fmla="*/ 230 w 266"/>
                <a:gd name="T39" fmla="*/ 71 h 241"/>
                <a:gd name="T40" fmla="*/ 240 w 266"/>
                <a:gd name="T41" fmla="*/ 77 h 241"/>
                <a:gd name="T42" fmla="*/ 252 w 266"/>
                <a:gd name="T43" fmla="*/ 86 h 241"/>
                <a:gd name="T44" fmla="*/ 263 w 266"/>
                <a:gd name="T45" fmla="*/ 94 h 241"/>
                <a:gd name="T46" fmla="*/ 259 w 266"/>
                <a:gd name="T47" fmla="*/ 102 h 241"/>
                <a:gd name="T48" fmla="*/ 246 w 266"/>
                <a:gd name="T49" fmla="*/ 100 h 241"/>
                <a:gd name="T50" fmla="*/ 247 w 266"/>
                <a:gd name="T51" fmla="*/ 111 h 241"/>
                <a:gd name="T52" fmla="*/ 263 w 266"/>
                <a:gd name="T53" fmla="*/ 130 h 241"/>
                <a:gd name="T54" fmla="*/ 258 w 266"/>
                <a:gd name="T55" fmla="*/ 143 h 241"/>
                <a:gd name="T56" fmla="*/ 247 w 266"/>
                <a:gd name="T57" fmla="*/ 140 h 241"/>
                <a:gd name="T58" fmla="*/ 235 w 266"/>
                <a:gd name="T59" fmla="*/ 149 h 241"/>
                <a:gd name="T60" fmla="*/ 225 w 266"/>
                <a:gd name="T61" fmla="*/ 152 h 241"/>
                <a:gd name="T62" fmla="*/ 238 w 266"/>
                <a:gd name="T63" fmla="*/ 167 h 241"/>
                <a:gd name="T64" fmla="*/ 230 w 266"/>
                <a:gd name="T65" fmla="*/ 166 h 241"/>
                <a:gd name="T66" fmla="*/ 213 w 266"/>
                <a:gd name="T67" fmla="*/ 179 h 241"/>
                <a:gd name="T68" fmla="*/ 209 w 266"/>
                <a:gd name="T69" fmla="*/ 198 h 241"/>
                <a:gd name="T70" fmla="*/ 199 w 266"/>
                <a:gd name="T71" fmla="*/ 209 h 241"/>
                <a:gd name="T72" fmla="*/ 202 w 266"/>
                <a:gd name="T73" fmla="*/ 222 h 241"/>
                <a:gd name="T74" fmla="*/ 208 w 266"/>
                <a:gd name="T75" fmla="*/ 237 h 241"/>
                <a:gd name="T76" fmla="*/ 198 w 266"/>
                <a:gd name="T77" fmla="*/ 241 h 241"/>
                <a:gd name="T78" fmla="*/ 174 w 266"/>
                <a:gd name="T79" fmla="*/ 230 h 241"/>
                <a:gd name="T80" fmla="*/ 158 w 266"/>
                <a:gd name="T81" fmla="*/ 219 h 241"/>
                <a:gd name="T82" fmla="*/ 147 w 266"/>
                <a:gd name="T83" fmla="*/ 214 h 241"/>
                <a:gd name="T84" fmla="*/ 140 w 266"/>
                <a:gd name="T85" fmla="*/ 200 h 241"/>
                <a:gd name="T86" fmla="*/ 120 w 266"/>
                <a:gd name="T87" fmla="*/ 185 h 241"/>
                <a:gd name="T88" fmla="*/ 112 w 266"/>
                <a:gd name="T89" fmla="*/ 165 h 241"/>
                <a:gd name="T90" fmla="*/ 94 w 266"/>
                <a:gd name="T91" fmla="*/ 157 h 241"/>
                <a:gd name="T92" fmla="*/ 72 w 266"/>
                <a:gd name="T93" fmla="*/ 135 h 241"/>
                <a:gd name="T94" fmla="*/ 60 w 266"/>
                <a:gd name="T95" fmla="*/ 124 h 241"/>
                <a:gd name="T96" fmla="*/ 46 w 266"/>
                <a:gd name="T97" fmla="*/ 115 h 241"/>
                <a:gd name="T98" fmla="*/ 35 w 266"/>
                <a:gd name="T99" fmla="*/ 97 h 241"/>
                <a:gd name="T100" fmla="*/ 32 w 266"/>
                <a:gd name="T101" fmla="*/ 85 h 241"/>
                <a:gd name="T102" fmla="*/ 21 w 266"/>
                <a:gd name="T103" fmla="*/ 74 h 241"/>
                <a:gd name="T104" fmla="*/ 17 w 266"/>
                <a:gd name="T105" fmla="*/ 64 h 241"/>
                <a:gd name="T106" fmla="*/ 8 w 266"/>
                <a:gd name="T107" fmla="*/ 61 h 241"/>
                <a:gd name="T108" fmla="*/ 4 w 266"/>
                <a:gd name="T109" fmla="*/ 49 h 241"/>
                <a:gd name="T110" fmla="*/ 2 w 266"/>
                <a:gd name="T111" fmla="*/ 35 h 241"/>
                <a:gd name="T112" fmla="*/ 3 w 266"/>
                <a:gd name="T113" fmla="*/ 15 h 241"/>
                <a:gd name="T114" fmla="*/ 18 w 266"/>
                <a:gd name="T115" fmla="*/ 14 h 241"/>
                <a:gd name="T116" fmla="*/ 36 w 266"/>
                <a:gd name="T117" fmla="*/ 29 h 241"/>
                <a:gd name="T118" fmla="*/ 42 w 266"/>
                <a:gd name="T119" fmla="*/ 18 h 241"/>
                <a:gd name="T120" fmla="*/ 54 w 266"/>
                <a:gd name="T121" fmla="*/ 8 h 241"/>
                <a:gd name="T122" fmla="*/ 74 w 266"/>
                <a:gd name="T123" fmla="*/ 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" h="241">
                  <a:moveTo>
                    <a:pt x="139" y="214"/>
                  </a:moveTo>
                  <a:lnTo>
                    <a:pt x="142" y="214"/>
                  </a:lnTo>
                  <a:lnTo>
                    <a:pt x="142" y="214"/>
                  </a:lnTo>
                  <a:lnTo>
                    <a:pt x="139" y="214"/>
                  </a:lnTo>
                  <a:close/>
                  <a:moveTo>
                    <a:pt x="166" y="13"/>
                  </a:moveTo>
                  <a:lnTo>
                    <a:pt x="170" y="16"/>
                  </a:lnTo>
                  <a:lnTo>
                    <a:pt x="167" y="13"/>
                  </a:lnTo>
                  <a:lnTo>
                    <a:pt x="166" y="13"/>
                  </a:lnTo>
                  <a:close/>
                  <a:moveTo>
                    <a:pt x="180" y="10"/>
                  </a:moveTo>
                  <a:lnTo>
                    <a:pt x="187" y="14"/>
                  </a:lnTo>
                  <a:lnTo>
                    <a:pt x="187" y="14"/>
                  </a:lnTo>
                  <a:lnTo>
                    <a:pt x="180" y="10"/>
                  </a:lnTo>
                  <a:close/>
                  <a:moveTo>
                    <a:pt x="76" y="0"/>
                  </a:moveTo>
                  <a:lnTo>
                    <a:pt x="78" y="3"/>
                  </a:lnTo>
                  <a:lnTo>
                    <a:pt x="78" y="4"/>
                  </a:lnTo>
                  <a:lnTo>
                    <a:pt x="81" y="4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5" y="11"/>
                  </a:lnTo>
                  <a:lnTo>
                    <a:pt x="98" y="10"/>
                  </a:lnTo>
                  <a:lnTo>
                    <a:pt x="100" y="7"/>
                  </a:lnTo>
                  <a:lnTo>
                    <a:pt x="102" y="8"/>
                  </a:lnTo>
                  <a:lnTo>
                    <a:pt x="106" y="9"/>
                  </a:lnTo>
                  <a:lnTo>
                    <a:pt x="108" y="10"/>
                  </a:lnTo>
                  <a:lnTo>
                    <a:pt x="111" y="8"/>
                  </a:lnTo>
                  <a:lnTo>
                    <a:pt x="115" y="9"/>
                  </a:lnTo>
                  <a:lnTo>
                    <a:pt x="118" y="11"/>
                  </a:lnTo>
                  <a:lnTo>
                    <a:pt x="121" y="10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132" y="9"/>
                  </a:lnTo>
                  <a:lnTo>
                    <a:pt x="136" y="13"/>
                  </a:lnTo>
                  <a:lnTo>
                    <a:pt x="138" y="14"/>
                  </a:lnTo>
                  <a:lnTo>
                    <a:pt x="141" y="13"/>
                  </a:lnTo>
                  <a:lnTo>
                    <a:pt x="143" y="12"/>
                  </a:lnTo>
                  <a:lnTo>
                    <a:pt x="148" y="6"/>
                  </a:lnTo>
                  <a:lnTo>
                    <a:pt x="151" y="6"/>
                  </a:lnTo>
                  <a:lnTo>
                    <a:pt x="154" y="8"/>
                  </a:lnTo>
                  <a:lnTo>
                    <a:pt x="157" y="9"/>
                  </a:lnTo>
                  <a:lnTo>
                    <a:pt x="160" y="9"/>
                  </a:lnTo>
                  <a:lnTo>
                    <a:pt x="162" y="10"/>
                  </a:lnTo>
                  <a:lnTo>
                    <a:pt x="161" y="7"/>
                  </a:lnTo>
                  <a:lnTo>
                    <a:pt x="162" y="3"/>
                  </a:lnTo>
                  <a:lnTo>
                    <a:pt x="165" y="3"/>
                  </a:lnTo>
                  <a:lnTo>
                    <a:pt x="168" y="5"/>
                  </a:lnTo>
                  <a:lnTo>
                    <a:pt x="174" y="5"/>
                  </a:lnTo>
                  <a:lnTo>
                    <a:pt x="177" y="7"/>
                  </a:lnTo>
                  <a:lnTo>
                    <a:pt x="179" y="9"/>
                  </a:lnTo>
                  <a:lnTo>
                    <a:pt x="183" y="10"/>
                  </a:lnTo>
                  <a:lnTo>
                    <a:pt x="183" y="7"/>
                  </a:lnTo>
                  <a:lnTo>
                    <a:pt x="186" y="6"/>
                  </a:lnTo>
                  <a:lnTo>
                    <a:pt x="189" y="6"/>
                  </a:lnTo>
                  <a:lnTo>
                    <a:pt x="191" y="8"/>
                  </a:lnTo>
                  <a:lnTo>
                    <a:pt x="193" y="6"/>
                  </a:lnTo>
                  <a:lnTo>
                    <a:pt x="197" y="11"/>
                  </a:lnTo>
                  <a:lnTo>
                    <a:pt x="200" y="12"/>
                  </a:lnTo>
                  <a:lnTo>
                    <a:pt x="202" y="15"/>
                  </a:lnTo>
                  <a:lnTo>
                    <a:pt x="201" y="18"/>
                  </a:lnTo>
                  <a:lnTo>
                    <a:pt x="201" y="21"/>
                  </a:lnTo>
                  <a:lnTo>
                    <a:pt x="208" y="25"/>
                  </a:lnTo>
                  <a:lnTo>
                    <a:pt x="217" y="24"/>
                  </a:lnTo>
                  <a:lnTo>
                    <a:pt x="220" y="23"/>
                  </a:lnTo>
                  <a:lnTo>
                    <a:pt x="222" y="22"/>
                  </a:lnTo>
                  <a:lnTo>
                    <a:pt x="228" y="17"/>
                  </a:lnTo>
                  <a:lnTo>
                    <a:pt x="230" y="18"/>
                  </a:lnTo>
                  <a:lnTo>
                    <a:pt x="235" y="18"/>
                  </a:lnTo>
                  <a:lnTo>
                    <a:pt x="238" y="18"/>
                  </a:lnTo>
                  <a:lnTo>
                    <a:pt x="241" y="19"/>
                  </a:lnTo>
                  <a:lnTo>
                    <a:pt x="241" y="22"/>
                  </a:lnTo>
                  <a:lnTo>
                    <a:pt x="240" y="33"/>
                  </a:lnTo>
                  <a:lnTo>
                    <a:pt x="239" y="36"/>
                  </a:lnTo>
                  <a:lnTo>
                    <a:pt x="237" y="40"/>
                  </a:lnTo>
                  <a:lnTo>
                    <a:pt x="236" y="43"/>
                  </a:lnTo>
                  <a:lnTo>
                    <a:pt x="233" y="48"/>
                  </a:lnTo>
                  <a:lnTo>
                    <a:pt x="232" y="52"/>
                  </a:lnTo>
                  <a:lnTo>
                    <a:pt x="229" y="55"/>
                  </a:lnTo>
                  <a:lnTo>
                    <a:pt x="231" y="61"/>
                  </a:lnTo>
                  <a:lnTo>
                    <a:pt x="230" y="65"/>
                  </a:lnTo>
                  <a:lnTo>
                    <a:pt x="229" y="68"/>
                  </a:lnTo>
                  <a:lnTo>
                    <a:pt x="230" y="71"/>
                  </a:lnTo>
                  <a:lnTo>
                    <a:pt x="232" y="74"/>
                  </a:lnTo>
                  <a:lnTo>
                    <a:pt x="235" y="76"/>
                  </a:lnTo>
                  <a:lnTo>
                    <a:pt x="238" y="76"/>
                  </a:lnTo>
                  <a:lnTo>
                    <a:pt x="240" y="77"/>
                  </a:lnTo>
                  <a:lnTo>
                    <a:pt x="243" y="76"/>
                  </a:lnTo>
                  <a:lnTo>
                    <a:pt x="246" y="79"/>
                  </a:lnTo>
                  <a:lnTo>
                    <a:pt x="247" y="82"/>
                  </a:lnTo>
                  <a:lnTo>
                    <a:pt x="252" y="86"/>
                  </a:lnTo>
                  <a:lnTo>
                    <a:pt x="255" y="86"/>
                  </a:lnTo>
                  <a:lnTo>
                    <a:pt x="257" y="89"/>
                  </a:lnTo>
                  <a:lnTo>
                    <a:pt x="259" y="92"/>
                  </a:lnTo>
                  <a:lnTo>
                    <a:pt x="263" y="94"/>
                  </a:lnTo>
                  <a:lnTo>
                    <a:pt x="266" y="94"/>
                  </a:lnTo>
                  <a:lnTo>
                    <a:pt x="266" y="97"/>
                  </a:lnTo>
                  <a:lnTo>
                    <a:pt x="263" y="101"/>
                  </a:lnTo>
                  <a:lnTo>
                    <a:pt x="259" y="102"/>
                  </a:lnTo>
                  <a:lnTo>
                    <a:pt x="256" y="102"/>
                  </a:lnTo>
                  <a:lnTo>
                    <a:pt x="252" y="103"/>
                  </a:lnTo>
                  <a:lnTo>
                    <a:pt x="249" y="103"/>
                  </a:lnTo>
                  <a:lnTo>
                    <a:pt x="246" y="100"/>
                  </a:lnTo>
                  <a:lnTo>
                    <a:pt x="243" y="101"/>
                  </a:lnTo>
                  <a:lnTo>
                    <a:pt x="242" y="104"/>
                  </a:lnTo>
                  <a:lnTo>
                    <a:pt x="245" y="109"/>
                  </a:lnTo>
                  <a:lnTo>
                    <a:pt x="247" y="111"/>
                  </a:lnTo>
                  <a:lnTo>
                    <a:pt x="251" y="116"/>
                  </a:lnTo>
                  <a:lnTo>
                    <a:pt x="259" y="123"/>
                  </a:lnTo>
                  <a:lnTo>
                    <a:pt x="261" y="125"/>
                  </a:lnTo>
                  <a:lnTo>
                    <a:pt x="263" y="130"/>
                  </a:lnTo>
                  <a:lnTo>
                    <a:pt x="262" y="135"/>
                  </a:lnTo>
                  <a:lnTo>
                    <a:pt x="262" y="138"/>
                  </a:lnTo>
                  <a:lnTo>
                    <a:pt x="259" y="140"/>
                  </a:lnTo>
                  <a:lnTo>
                    <a:pt x="258" y="143"/>
                  </a:lnTo>
                  <a:lnTo>
                    <a:pt x="256" y="139"/>
                  </a:lnTo>
                  <a:lnTo>
                    <a:pt x="252" y="138"/>
                  </a:lnTo>
                  <a:lnTo>
                    <a:pt x="249" y="140"/>
                  </a:lnTo>
                  <a:lnTo>
                    <a:pt x="247" y="140"/>
                  </a:lnTo>
                  <a:lnTo>
                    <a:pt x="245" y="146"/>
                  </a:lnTo>
                  <a:lnTo>
                    <a:pt x="241" y="146"/>
                  </a:lnTo>
                  <a:lnTo>
                    <a:pt x="237" y="148"/>
                  </a:lnTo>
                  <a:lnTo>
                    <a:pt x="235" y="149"/>
                  </a:lnTo>
                  <a:lnTo>
                    <a:pt x="232" y="147"/>
                  </a:lnTo>
                  <a:lnTo>
                    <a:pt x="229" y="146"/>
                  </a:lnTo>
                  <a:lnTo>
                    <a:pt x="227" y="149"/>
                  </a:lnTo>
                  <a:lnTo>
                    <a:pt x="225" y="152"/>
                  </a:lnTo>
                  <a:lnTo>
                    <a:pt x="228" y="154"/>
                  </a:lnTo>
                  <a:lnTo>
                    <a:pt x="233" y="158"/>
                  </a:lnTo>
                  <a:lnTo>
                    <a:pt x="235" y="164"/>
                  </a:lnTo>
                  <a:lnTo>
                    <a:pt x="238" y="167"/>
                  </a:lnTo>
                  <a:lnTo>
                    <a:pt x="235" y="168"/>
                  </a:lnTo>
                  <a:lnTo>
                    <a:pt x="233" y="172"/>
                  </a:lnTo>
                  <a:lnTo>
                    <a:pt x="231" y="169"/>
                  </a:lnTo>
                  <a:lnTo>
                    <a:pt x="230" y="166"/>
                  </a:lnTo>
                  <a:lnTo>
                    <a:pt x="226" y="165"/>
                  </a:lnTo>
                  <a:lnTo>
                    <a:pt x="222" y="165"/>
                  </a:lnTo>
                  <a:lnTo>
                    <a:pt x="220" y="168"/>
                  </a:lnTo>
                  <a:lnTo>
                    <a:pt x="213" y="179"/>
                  </a:lnTo>
                  <a:lnTo>
                    <a:pt x="211" y="183"/>
                  </a:lnTo>
                  <a:lnTo>
                    <a:pt x="210" y="189"/>
                  </a:lnTo>
                  <a:lnTo>
                    <a:pt x="212" y="198"/>
                  </a:lnTo>
                  <a:lnTo>
                    <a:pt x="209" y="198"/>
                  </a:lnTo>
                  <a:lnTo>
                    <a:pt x="205" y="198"/>
                  </a:lnTo>
                  <a:lnTo>
                    <a:pt x="200" y="200"/>
                  </a:lnTo>
                  <a:lnTo>
                    <a:pt x="198" y="205"/>
                  </a:lnTo>
                  <a:lnTo>
                    <a:pt x="199" y="209"/>
                  </a:lnTo>
                  <a:lnTo>
                    <a:pt x="201" y="212"/>
                  </a:lnTo>
                  <a:lnTo>
                    <a:pt x="201" y="214"/>
                  </a:lnTo>
                  <a:lnTo>
                    <a:pt x="200" y="218"/>
                  </a:lnTo>
                  <a:lnTo>
                    <a:pt x="202" y="222"/>
                  </a:lnTo>
                  <a:lnTo>
                    <a:pt x="206" y="226"/>
                  </a:lnTo>
                  <a:lnTo>
                    <a:pt x="208" y="228"/>
                  </a:lnTo>
                  <a:lnTo>
                    <a:pt x="210" y="233"/>
                  </a:lnTo>
                  <a:lnTo>
                    <a:pt x="208" y="237"/>
                  </a:lnTo>
                  <a:lnTo>
                    <a:pt x="207" y="240"/>
                  </a:lnTo>
                  <a:lnTo>
                    <a:pt x="204" y="240"/>
                  </a:lnTo>
                  <a:lnTo>
                    <a:pt x="201" y="241"/>
                  </a:lnTo>
                  <a:lnTo>
                    <a:pt x="198" y="241"/>
                  </a:lnTo>
                  <a:lnTo>
                    <a:pt x="195" y="239"/>
                  </a:lnTo>
                  <a:lnTo>
                    <a:pt x="193" y="239"/>
                  </a:lnTo>
                  <a:lnTo>
                    <a:pt x="189" y="238"/>
                  </a:lnTo>
                  <a:lnTo>
                    <a:pt x="174" y="230"/>
                  </a:lnTo>
                  <a:lnTo>
                    <a:pt x="170" y="228"/>
                  </a:lnTo>
                  <a:lnTo>
                    <a:pt x="165" y="224"/>
                  </a:lnTo>
                  <a:lnTo>
                    <a:pt x="161" y="223"/>
                  </a:lnTo>
                  <a:lnTo>
                    <a:pt x="158" y="219"/>
                  </a:lnTo>
                  <a:lnTo>
                    <a:pt x="157" y="216"/>
                  </a:lnTo>
                  <a:lnTo>
                    <a:pt x="155" y="215"/>
                  </a:lnTo>
                  <a:lnTo>
                    <a:pt x="150" y="214"/>
                  </a:lnTo>
                  <a:lnTo>
                    <a:pt x="147" y="214"/>
                  </a:lnTo>
                  <a:lnTo>
                    <a:pt x="142" y="214"/>
                  </a:lnTo>
                  <a:lnTo>
                    <a:pt x="146" y="210"/>
                  </a:lnTo>
                  <a:lnTo>
                    <a:pt x="143" y="203"/>
                  </a:lnTo>
                  <a:lnTo>
                    <a:pt x="140" y="200"/>
                  </a:lnTo>
                  <a:lnTo>
                    <a:pt x="128" y="194"/>
                  </a:lnTo>
                  <a:lnTo>
                    <a:pt x="126" y="192"/>
                  </a:lnTo>
                  <a:lnTo>
                    <a:pt x="125" y="189"/>
                  </a:lnTo>
                  <a:lnTo>
                    <a:pt x="120" y="185"/>
                  </a:lnTo>
                  <a:lnTo>
                    <a:pt x="117" y="182"/>
                  </a:lnTo>
                  <a:lnTo>
                    <a:pt x="115" y="177"/>
                  </a:lnTo>
                  <a:lnTo>
                    <a:pt x="115" y="168"/>
                  </a:lnTo>
                  <a:lnTo>
                    <a:pt x="112" y="165"/>
                  </a:lnTo>
                  <a:lnTo>
                    <a:pt x="105" y="165"/>
                  </a:lnTo>
                  <a:lnTo>
                    <a:pt x="101" y="163"/>
                  </a:lnTo>
                  <a:lnTo>
                    <a:pt x="97" y="160"/>
                  </a:lnTo>
                  <a:lnTo>
                    <a:pt x="94" y="157"/>
                  </a:lnTo>
                  <a:lnTo>
                    <a:pt x="82" y="147"/>
                  </a:lnTo>
                  <a:lnTo>
                    <a:pt x="75" y="142"/>
                  </a:lnTo>
                  <a:lnTo>
                    <a:pt x="73" y="138"/>
                  </a:lnTo>
                  <a:lnTo>
                    <a:pt x="72" y="135"/>
                  </a:lnTo>
                  <a:lnTo>
                    <a:pt x="69" y="133"/>
                  </a:lnTo>
                  <a:lnTo>
                    <a:pt x="66" y="130"/>
                  </a:lnTo>
                  <a:lnTo>
                    <a:pt x="63" y="127"/>
                  </a:lnTo>
                  <a:lnTo>
                    <a:pt x="60" y="124"/>
                  </a:lnTo>
                  <a:lnTo>
                    <a:pt x="54" y="121"/>
                  </a:lnTo>
                  <a:lnTo>
                    <a:pt x="52" y="117"/>
                  </a:lnTo>
                  <a:lnTo>
                    <a:pt x="49" y="117"/>
                  </a:lnTo>
                  <a:lnTo>
                    <a:pt x="46" y="115"/>
                  </a:lnTo>
                  <a:lnTo>
                    <a:pt x="43" y="110"/>
                  </a:lnTo>
                  <a:lnTo>
                    <a:pt x="39" y="106"/>
                  </a:lnTo>
                  <a:lnTo>
                    <a:pt x="36" y="100"/>
                  </a:lnTo>
                  <a:lnTo>
                    <a:pt x="35" y="97"/>
                  </a:lnTo>
                  <a:lnTo>
                    <a:pt x="35" y="93"/>
                  </a:lnTo>
                  <a:lnTo>
                    <a:pt x="35" y="90"/>
                  </a:lnTo>
                  <a:lnTo>
                    <a:pt x="32" y="88"/>
                  </a:lnTo>
                  <a:lnTo>
                    <a:pt x="32" y="85"/>
                  </a:lnTo>
                  <a:lnTo>
                    <a:pt x="30" y="79"/>
                  </a:lnTo>
                  <a:lnTo>
                    <a:pt x="29" y="75"/>
                  </a:lnTo>
                  <a:lnTo>
                    <a:pt x="24" y="76"/>
                  </a:lnTo>
                  <a:lnTo>
                    <a:pt x="21" y="74"/>
                  </a:lnTo>
                  <a:lnTo>
                    <a:pt x="23" y="71"/>
                  </a:lnTo>
                  <a:lnTo>
                    <a:pt x="23" y="68"/>
                  </a:lnTo>
                  <a:lnTo>
                    <a:pt x="20" y="66"/>
                  </a:lnTo>
                  <a:lnTo>
                    <a:pt x="17" y="64"/>
                  </a:lnTo>
                  <a:lnTo>
                    <a:pt x="16" y="61"/>
                  </a:lnTo>
                  <a:lnTo>
                    <a:pt x="13" y="59"/>
                  </a:lnTo>
                  <a:lnTo>
                    <a:pt x="10" y="60"/>
                  </a:lnTo>
                  <a:lnTo>
                    <a:pt x="8" y="61"/>
                  </a:lnTo>
                  <a:lnTo>
                    <a:pt x="5" y="59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4" y="49"/>
                  </a:lnTo>
                  <a:lnTo>
                    <a:pt x="3" y="46"/>
                  </a:lnTo>
                  <a:lnTo>
                    <a:pt x="1" y="43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1" y="30"/>
                  </a:lnTo>
                  <a:lnTo>
                    <a:pt x="3" y="25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8" y="12"/>
                  </a:lnTo>
                  <a:lnTo>
                    <a:pt x="14" y="12"/>
                  </a:lnTo>
                  <a:lnTo>
                    <a:pt x="17" y="11"/>
                  </a:lnTo>
                  <a:lnTo>
                    <a:pt x="18" y="14"/>
                  </a:lnTo>
                  <a:lnTo>
                    <a:pt x="21" y="15"/>
                  </a:lnTo>
                  <a:lnTo>
                    <a:pt x="24" y="20"/>
                  </a:lnTo>
                  <a:lnTo>
                    <a:pt x="31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40" y="25"/>
                  </a:lnTo>
                  <a:lnTo>
                    <a:pt x="42" y="21"/>
                  </a:lnTo>
                  <a:lnTo>
                    <a:pt x="42" y="18"/>
                  </a:lnTo>
                  <a:lnTo>
                    <a:pt x="45" y="17"/>
                  </a:lnTo>
                  <a:lnTo>
                    <a:pt x="47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8" y="10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4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17" name="BG"/>
            <p:cNvSpPr>
              <a:spLocks/>
            </p:cNvSpPr>
            <p:nvPr/>
          </p:nvSpPr>
          <p:spPr bwMode="auto">
            <a:xfrm>
              <a:off x="6978054" y="5241149"/>
              <a:ext cx="801404" cy="561105"/>
            </a:xfrm>
            <a:custGeom>
              <a:avLst/>
              <a:gdLst>
                <a:gd name="T0" fmla="*/ 325 w 419"/>
                <a:gd name="T1" fmla="*/ 5 h 315"/>
                <a:gd name="T2" fmla="*/ 356 w 419"/>
                <a:gd name="T3" fmla="*/ 6 h 315"/>
                <a:gd name="T4" fmla="*/ 404 w 419"/>
                <a:gd name="T5" fmla="*/ 16 h 315"/>
                <a:gd name="T6" fmla="*/ 417 w 419"/>
                <a:gd name="T7" fmla="*/ 40 h 315"/>
                <a:gd name="T8" fmla="*/ 398 w 419"/>
                <a:gd name="T9" fmla="*/ 49 h 315"/>
                <a:gd name="T10" fmla="*/ 383 w 419"/>
                <a:gd name="T11" fmla="*/ 81 h 315"/>
                <a:gd name="T12" fmla="*/ 388 w 419"/>
                <a:gd name="T13" fmla="*/ 112 h 315"/>
                <a:gd name="T14" fmla="*/ 375 w 419"/>
                <a:gd name="T15" fmla="*/ 128 h 315"/>
                <a:gd name="T16" fmla="*/ 366 w 419"/>
                <a:gd name="T17" fmla="*/ 149 h 315"/>
                <a:gd name="T18" fmla="*/ 381 w 419"/>
                <a:gd name="T19" fmla="*/ 147 h 315"/>
                <a:gd name="T20" fmla="*/ 393 w 419"/>
                <a:gd name="T21" fmla="*/ 164 h 315"/>
                <a:gd name="T22" fmla="*/ 411 w 419"/>
                <a:gd name="T23" fmla="*/ 179 h 315"/>
                <a:gd name="T24" fmla="*/ 398 w 419"/>
                <a:gd name="T25" fmla="*/ 188 h 315"/>
                <a:gd name="T26" fmla="*/ 379 w 419"/>
                <a:gd name="T27" fmla="*/ 196 h 315"/>
                <a:gd name="T28" fmla="*/ 354 w 419"/>
                <a:gd name="T29" fmla="*/ 189 h 315"/>
                <a:gd name="T30" fmla="*/ 338 w 419"/>
                <a:gd name="T31" fmla="*/ 199 h 315"/>
                <a:gd name="T32" fmla="*/ 314 w 419"/>
                <a:gd name="T33" fmla="*/ 210 h 315"/>
                <a:gd name="T34" fmla="*/ 302 w 419"/>
                <a:gd name="T35" fmla="*/ 227 h 315"/>
                <a:gd name="T36" fmla="*/ 289 w 419"/>
                <a:gd name="T37" fmla="*/ 234 h 315"/>
                <a:gd name="T38" fmla="*/ 292 w 419"/>
                <a:gd name="T39" fmla="*/ 252 h 315"/>
                <a:gd name="T40" fmla="*/ 289 w 419"/>
                <a:gd name="T41" fmla="*/ 272 h 315"/>
                <a:gd name="T42" fmla="*/ 269 w 419"/>
                <a:gd name="T43" fmla="*/ 279 h 315"/>
                <a:gd name="T44" fmla="*/ 240 w 419"/>
                <a:gd name="T45" fmla="*/ 292 h 315"/>
                <a:gd name="T46" fmla="*/ 209 w 419"/>
                <a:gd name="T47" fmla="*/ 283 h 315"/>
                <a:gd name="T48" fmla="*/ 193 w 419"/>
                <a:gd name="T49" fmla="*/ 285 h 315"/>
                <a:gd name="T50" fmla="*/ 176 w 419"/>
                <a:gd name="T51" fmla="*/ 278 h 315"/>
                <a:gd name="T52" fmla="*/ 158 w 419"/>
                <a:gd name="T53" fmla="*/ 281 h 315"/>
                <a:gd name="T54" fmla="*/ 145 w 419"/>
                <a:gd name="T55" fmla="*/ 292 h 315"/>
                <a:gd name="T56" fmla="*/ 125 w 419"/>
                <a:gd name="T57" fmla="*/ 300 h 315"/>
                <a:gd name="T58" fmla="*/ 99 w 419"/>
                <a:gd name="T59" fmla="*/ 304 h 315"/>
                <a:gd name="T60" fmla="*/ 74 w 419"/>
                <a:gd name="T61" fmla="*/ 315 h 315"/>
                <a:gd name="T62" fmla="*/ 72 w 419"/>
                <a:gd name="T63" fmla="*/ 290 h 315"/>
                <a:gd name="T64" fmla="*/ 68 w 419"/>
                <a:gd name="T65" fmla="*/ 271 h 315"/>
                <a:gd name="T66" fmla="*/ 57 w 419"/>
                <a:gd name="T67" fmla="*/ 253 h 315"/>
                <a:gd name="T68" fmla="*/ 32 w 419"/>
                <a:gd name="T69" fmla="*/ 240 h 315"/>
                <a:gd name="T70" fmla="*/ 31 w 419"/>
                <a:gd name="T71" fmla="*/ 216 h 315"/>
                <a:gd name="T72" fmla="*/ 23 w 419"/>
                <a:gd name="T73" fmla="*/ 193 h 315"/>
                <a:gd name="T74" fmla="*/ 29 w 419"/>
                <a:gd name="T75" fmla="*/ 175 h 315"/>
                <a:gd name="T76" fmla="*/ 48 w 419"/>
                <a:gd name="T77" fmla="*/ 155 h 315"/>
                <a:gd name="T78" fmla="*/ 42 w 419"/>
                <a:gd name="T79" fmla="*/ 139 h 315"/>
                <a:gd name="T80" fmla="*/ 22 w 419"/>
                <a:gd name="T81" fmla="*/ 126 h 315"/>
                <a:gd name="T82" fmla="*/ 11 w 419"/>
                <a:gd name="T83" fmla="*/ 108 h 315"/>
                <a:gd name="T84" fmla="*/ 1 w 419"/>
                <a:gd name="T85" fmla="*/ 86 h 315"/>
                <a:gd name="T86" fmla="*/ 8 w 419"/>
                <a:gd name="T87" fmla="*/ 70 h 315"/>
                <a:gd name="T88" fmla="*/ 32 w 419"/>
                <a:gd name="T89" fmla="*/ 59 h 315"/>
                <a:gd name="T90" fmla="*/ 37 w 419"/>
                <a:gd name="T91" fmla="*/ 68 h 315"/>
                <a:gd name="T92" fmla="*/ 52 w 419"/>
                <a:gd name="T93" fmla="*/ 81 h 315"/>
                <a:gd name="T94" fmla="*/ 85 w 419"/>
                <a:gd name="T95" fmla="*/ 76 h 315"/>
                <a:gd name="T96" fmla="*/ 143 w 419"/>
                <a:gd name="T97" fmla="*/ 69 h 315"/>
                <a:gd name="T98" fmla="*/ 195 w 419"/>
                <a:gd name="T99" fmla="*/ 67 h 315"/>
                <a:gd name="T100" fmla="*/ 216 w 419"/>
                <a:gd name="T101" fmla="*/ 65 h 315"/>
                <a:gd name="T102" fmla="*/ 233 w 419"/>
                <a:gd name="T103" fmla="*/ 50 h 315"/>
                <a:gd name="T104" fmla="*/ 257 w 419"/>
                <a:gd name="T105" fmla="*/ 20 h 315"/>
                <a:gd name="T106" fmla="*/ 293 w 419"/>
                <a:gd name="T10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315">
                  <a:moveTo>
                    <a:pt x="301" y="0"/>
                  </a:moveTo>
                  <a:lnTo>
                    <a:pt x="307" y="0"/>
                  </a:lnTo>
                  <a:lnTo>
                    <a:pt x="315" y="0"/>
                  </a:lnTo>
                  <a:lnTo>
                    <a:pt x="318" y="0"/>
                  </a:lnTo>
                  <a:lnTo>
                    <a:pt x="319" y="3"/>
                  </a:lnTo>
                  <a:lnTo>
                    <a:pt x="325" y="5"/>
                  </a:lnTo>
                  <a:lnTo>
                    <a:pt x="327" y="7"/>
                  </a:lnTo>
                  <a:lnTo>
                    <a:pt x="342" y="5"/>
                  </a:lnTo>
                  <a:lnTo>
                    <a:pt x="345" y="2"/>
                  </a:lnTo>
                  <a:lnTo>
                    <a:pt x="349" y="5"/>
                  </a:lnTo>
                  <a:lnTo>
                    <a:pt x="352" y="8"/>
                  </a:lnTo>
                  <a:lnTo>
                    <a:pt x="356" y="6"/>
                  </a:lnTo>
                  <a:lnTo>
                    <a:pt x="360" y="3"/>
                  </a:lnTo>
                  <a:lnTo>
                    <a:pt x="364" y="1"/>
                  </a:lnTo>
                  <a:lnTo>
                    <a:pt x="366" y="4"/>
                  </a:lnTo>
                  <a:lnTo>
                    <a:pt x="371" y="13"/>
                  </a:lnTo>
                  <a:lnTo>
                    <a:pt x="389" y="17"/>
                  </a:lnTo>
                  <a:lnTo>
                    <a:pt x="404" y="16"/>
                  </a:lnTo>
                  <a:lnTo>
                    <a:pt x="413" y="13"/>
                  </a:lnTo>
                  <a:lnTo>
                    <a:pt x="416" y="25"/>
                  </a:lnTo>
                  <a:lnTo>
                    <a:pt x="417" y="28"/>
                  </a:lnTo>
                  <a:lnTo>
                    <a:pt x="419" y="31"/>
                  </a:lnTo>
                  <a:lnTo>
                    <a:pt x="419" y="37"/>
                  </a:lnTo>
                  <a:lnTo>
                    <a:pt x="417" y="40"/>
                  </a:lnTo>
                  <a:lnTo>
                    <a:pt x="414" y="46"/>
                  </a:lnTo>
                  <a:lnTo>
                    <a:pt x="414" y="49"/>
                  </a:lnTo>
                  <a:lnTo>
                    <a:pt x="410" y="48"/>
                  </a:lnTo>
                  <a:lnTo>
                    <a:pt x="406" y="46"/>
                  </a:lnTo>
                  <a:lnTo>
                    <a:pt x="402" y="46"/>
                  </a:lnTo>
                  <a:lnTo>
                    <a:pt x="398" y="49"/>
                  </a:lnTo>
                  <a:lnTo>
                    <a:pt x="393" y="50"/>
                  </a:lnTo>
                  <a:lnTo>
                    <a:pt x="390" y="53"/>
                  </a:lnTo>
                  <a:lnTo>
                    <a:pt x="387" y="67"/>
                  </a:lnTo>
                  <a:lnTo>
                    <a:pt x="381" y="72"/>
                  </a:lnTo>
                  <a:lnTo>
                    <a:pt x="382" y="75"/>
                  </a:lnTo>
                  <a:lnTo>
                    <a:pt x="383" y="81"/>
                  </a:lnTo>
                  <a:lnTo>
                    <a:pt x="383" y="86"/>
                  </a:lnTo>
                  <a:lnTo>
                    <a:pt x="382" y="89"/>
                  </a:lnTo>
                  <a:lnTo>
                    <a:pt x="384" y="95"/>
                  </a:lnTo>
                  <a:lnTo>
                    <a:pt x="386" y="103"/>
                  </a:lnTo>
                  <a:lnTo>
                    <a:pt x="386" y="107"/>
                  </a:lnTo>
                  <a:lnTo>
                    <a:pt x="388" y="112"/>
                  </a:lnTo>
                  <a:lnTo>
                    <a:pt x="389" y="116"/>
                  </a:lnTo>
                  <a:lnTo>
                    <a:pt x="385" y="120"/>
                  </a:lnTo>
                  <a:lnTo>
                    <a:pt x="382" y="120"/>
                  </a:lnTo>
                  <a:lnTo>
                    <a:pt x="379" y="121"/>
                  </a:lnTo>
                  <a:lnTo>
                    <a:pt x="378" y="124"/>
                  </a:lnTo>
                  <a:lnTo>
                    <a:pt x="375" y="128"/>
                  </a:lnTo>
                  <a:lnTo>
                    <a:pt x="373" y="130"/>
                  </a:lnTo>
                  <a:lnTo>
                    <a:pt x="375" y="135"/>
                  </a:lnTo>
                  <a:lnTo>
                    <a:pt x="368" y="137"/>
                  </a:lnTo>
                  <a:lnTo>
                    <a:pt x="366" y="141"/>
                  </a:lnTo>
                  <a:lnTo>
                    <a:pt x="366" y="146"/>
                  </a:lnTo>
                  <a:lnTo>
                    <a:pt x="366" y="149"/>
                  </a:lnTo>
                  <a:lnTo>
                    <a:pt x="369" y="149"/>
                  </a:lnTo>
                  <a:lnTo>
                    <a:pt x="371" y="147"/>
                  </a:lnTo>
                  <a:lnTo>
                    <a:pt x="374" y="147"/>
                  </a:lnTo>
                  <a:lnTo>
                    <a:pt x="376" y="146"/>
                  </a:lnTo>
                  <a:lnTo>
                    <a:pt x="379" y="149"/>
                  </a:lnTo>
                  <a:lnTo>
                    <a:pt x="381" y="147"/>
                  </a:lnTo>
                  <a:lnTo>
                    <a:pt x="383" y="150"/>
                  </a:lnTo>
                  <a:lnTo>
                    <a:pt x="384" y="154"/>
                  </a:lnTo>
                  <a:lnTo>
                    <a:pt x="387" y="155"/>
                  </a:lnTo>
                  <a:lnTo>
                    <a:pt x="389" y="158"/>
                  </a:lnTo>
                  <a:lnTo>
                    <a:pt x="389" y="161"/>
                  </a:lnTo>
                  <a:lnTo>
                    <a:pt x="393" y="164"/>
                  </a:lnTo>
                  <a:lnTo>
                    <a:pt x="396" y="166"/>
                  </a:lnTo>
                  <a:lnTo>
                    <a:pt x="399" y="169"/>
                  </a:lnTo>
                  <a:lnTo>
                    <a:pt x="401" y="171"/>
                  </a:lnTo>
                  <a:lnTo>
                    <a:pt x="407" y="173"/>
                  </a:lnTo>
                  <a:lnTo>
                    <a:pt x="409" y="175"/>
                  </a:lnTo>
                  <a:lnTo>
                    <a:pt x="411" y="179"/>
                  </a:lnTo>
                  <a:lnTo>
                    <a:pt x="413" y="182"/>
                  </a:lnTo>
                  <a:lnTo>
                    <a:pt x="410" y="184"/>
                  </a:lnTo>
                  <a:lnTo>
                    <a:pt x="406" y="185"/>
                  </a:lnTo>
                  <a:lnTo>
                    <a:pt x="402" y="184"/>
                  </a:lnTo>
                  <a:lnTo>
                    <a:pt x="399" y="185"/>
                  </a:lnTo>
                  <a:lnTo>
                    <a:pt x="398" y="188"/>
                  </a:lnTo>
                  <a:lnTo>
                    <a:pt x="392" y="189"/>
                  </a:lnTo>
                  <a:lnTo>
                    <a:pt x="390" y="190"/>
                  </a:lnTo>
                  <a:lnTo>
                    <a:pt x="385" y="192"/>
                  </a:lnTo>
                  <a:lnTo>
                    <a:pt x="383" y="195"/>
                  </a:lnTo>
                  <a:lnTo>
                    <a:pt x="382" y="198"/>
                  </a:lnTo>
                  <a:lnTo>
                    <a:pt x="379" y="196"/>
                  </a:lnTo>
                  <a:lnTo>
                    <a:pt x="372" y="193"/>
                  </a:lnTo>
                  <a:lnTo>
                    <a:pt x="368" y="191"/>
                  </a:lnTo>
                  <a:lnTo>
                    <a:pt x="365" y="187"/>
                  </a:lnTo>
                  <a:lnTo>
                    <a:pt x="360" y="185"/>
                  </a:lnTo>
                  <a:lnTo>
                    <a:pt x="356" y="186"/>
                  </a:lnTo>
                  <a:lnTo>
                    <a:pt x="354" y="189"/>
                  </a:lnTo>
                  <a:lnTo>
                    <a:pt x="351" y="190"/>
                  </a:lnTo>
                  <a:lnTo>
                    <a:pt x="348" y="189"/>
                  </a:lnTo>
                  <a:lnTo>
                    <a:pt x="345" y="189"/>
                  </a:lnTo>
                  <a:lnTo>
                    <a:pt x="343" y="194"/>
                  </a:lnTo>
                  <a:lnTo>
                    <a:pt x="340" y="197"/>
                  </a:lnTo>
                  <a:lnTo>
                    <a:pt x="338" y="199"/>
                  </a:lnTo>
                  <a:lnTo>
                    <a:pt x="335" y="201"/>
                  </a:lnTo>
                  <a:lnTo>
                    <a:pt x="333" y="203"/>
                  </a:lnTo>
                  <a:lnTo>
                    <a:pt x="329" y="203"/>
                  </a:lnTo>
                  <a:lnTo>
                    <a:pt x="326" y="205"/>
                  </a:lnTo>
                  <a:lnTo>
                    <a:pt x="318" y="206"/>
                  </a:lnTo>
                  <a:lnTo>
                    <a:pt x="314" y="210"/>
                  </a:lnTo>
                  <a:lnTo>
                    <a:pt x="315" y="213"/>
                  </a:lnTo>
                  <a:lnTo>
                    <a:pt x="315" y="216"/>
                  </a:lnTo>
                  <a:lnTo>
                    <a:pt x="315" y="219"/>
                  </a:lnTo>
                  <a:lnTo>
                    <a:pt x="311" y="222"/>
                  </a:lnTo>
                  <a:lnTo>
                    <a:pt x="304" y="223"/>
                  </a:lnTo>
                  <a:lnTo>
                    <a:pt x="302" y="227"/>
                  </a:lnTo>
                  <a:lnTo>
                    <a:pt x="301" y="231"/>
                  </a:lnTo>
                  <a:lnTo>
                    <a:pt x="303" y="233"/>
                  </a:lnTo>
                  <a:lnTo>
                    <a:pt x="301" y="234"/>
                  </a:lnTo>
                  <a:lnTo>
                    <a:pt x="296" y="232"/>
                  </a:lnTo>
                  <a:lnTo>
                    <a:pt x="293" y="234"/>
                  </a:lnTo>
                  <a:lnTo>
                    <a:pt x="289" y="234"/>
                  </a:lnTo>
                  <a:lnTo>
                    <a:pt x="286" y="237"/>
                  </a:lnTo>
                  <a:lnTo>
                    <a:pt x="285" y="241"/>
                  </a:lnTo>
                  <a:lnTo>
                    <a:pt x="287" y="244"/>
                  </a:lnTo>
                  <a:lnTo>
                    <a:pt x="290" y="245"/>
                  </a:lnTo>
                  <a:lnTo>
                    <a:pt x="292" y="249"/>
                  </a:lnTo>
                  <a:lnTo>
                    <a:pt x="292" y="252"/>
                  </a:lnTo>
                  <a:lnTo>
                    <a:pt x="295" y="254"/>
                  </a:lnTo>
                  <a:lnTo>
                    <a:pt x="295" y="258"/>
                  </a:lnTo>
                  <a:lnTo>
                    <a:pt x="296" y="260"/>
                  </a:lnTo>
                  <a:lnTo>
                    <a:pt x="297" y="263"/>
                  </a:lnTo>
                  <a:lnTo>
                    <a:pt x="296" y="268"/>
                  </a:lnTo>
                  <a:lnTo>
                    <a:pt x="289" y="272"/>
                  </a:lnTo>
                  <a:lnTo>
                    <a:pt x="286" y="275"/>
                  </a:lnTo>
                  <a:lnTo>
                    <a:pt x="283" y="276"/>
                  </a:lnTo>
                  <a:lnTo>
                    <a:pt x="281" y="277"/>
                  </a:lnTo>
                  <a:lnTo>
                    <a:pt x="276" y="276"/>
                  </a:lnTo>
                  <a:lnTo>
                    <a:pt x="272" y="278"/>
                  </a:lnTo>
                  <a:lnTo>
                    <a:pt x="269" y="279"/>
                  </a:lnTo>
                  <a:lnTo>
                    <a:pt x="266" y="281"/>
                  </a:lnTo>
                  <a:lnTo>
                    <a:pt x="263" y="281"/>
                  </a:lnTo>
                  <a:lnTo>
                    <a:pt x="256" y="282"/>
                  </a:lnTo>
                  <a:lnTo>
                    <a:pt x="254" y="285"/>
                  </a:lnTo>
                  <a:lnTo>
                    <a:pt x="252" y="285"/>
                  </a:lnTo>
                  <a:lnTo>
                    <a:pt x="240" y="292"/>
                  </a:lnTo>
                  <a:lnTo>
                    <a:pt x="236" y="293"/>
                  </a:lnTo>
                  <a:lnTo>
                    <a:pt x="231" y="289"/>
                  </a:lnTo>
                  <a:lnTo>
                    <a:pt x="227" y="287"/>
                  </a:lnTo>
                  <a:lnTo>
                    <a:pt x="224" y="286"/>
                  </a:lnTo>
                  <a:lnTo>
                    <a:pt x="212" y="284"/>
                  </a:lnTo>
                  <a:lnTo>
                    <a:pt x="209" y="283"/>
                  </a:lnTo>
                  <a:lnTo>
                    <a:pt x="204" y="285"/>
                  </a:lnTo>
                  <a:lnTo>
                    <a:pt x="205" y="288"/>
                  </a:lnTo>
                  <a:lnTo>
                    <a:pt x="201" y="288"/>
                  </a:lnTo>
                  <a:lnTo>
                    <a:pt x="198" y="286"/>
                  </a:lnTo>
                  <a:lnTo>
                    <a:pt x="196" y="285"/>
                  </a:lnTo>
                  <a:lnTo>
                    <a:pt x="193" y="285"/>
                  </a:lnTo>
                  <a:lnTo>
                    <a:pt x="190" y="284"/>
                  </a:lnTo>
                  <a:lnTo>
                    <a:pt x="188" y="282"/>
                  </a:lnTo>
                  <a:lnTo>
                    <a:pt x="184" y="279"/>
                  </a:lnTo>
                  <a:lnTo>
                    <a:pt x="182" y="275"/>
                  </a:lnTo>
                  <a:lnTo>
                    <a:pt x="179" y="275"/>
                  </a:lnTo>
                  <a:lnTo>
                    <a:pt x="176" y="278"/>
                  </a:lnTo>
                  <a:lnTo>
                    <a:pt x="174" y="278"/>
                  </a:lnTo>
                  <a:lnTo>
                    <a:pt x="171" y="280"/>
                  </a:lnTo>
                  <a:lnTo>
                    <a:pt x="168" y="280"/>
                  </a:lnTo>
                  <a:lnTo>
                    <a:pt x="164" y="278"/>
                  </a:lnTo>
                  <a:lnTo>
                    <a:pt x="161" y="278"/>
                  </a:lnTo>
                  <a:lnTo>
                    <a:pt x="158" y="281"/>
                  </a:lnTo>
                  <a:lnTo>
                    <a:pt x="154" y="281"/>
                  </a:lnTo>
                  <a:lnTo>
                    <a:pt x="152" y="282"/>
                  </a:lnTo>
                  <a:lnTo>
                    <a:pt x="150" y="286"/>
                  </a:lnTo>
                  <a:lnTo>
                    <a:pt x="151" y="289"/>
                  </a:lnTo>
                  <a:lnTo>
                    <a:pt x="147" y="289"/>
                  </a:lnTo>
                  <a:lnTo>
                    <a:pt x="145" y="292"/>
                  </a:lnTo>
                  <a:lnTo>
                    <a:pt x="141" y="290"/>
                  </a:lnTo>
                  <a:lnTo>
                    <a:pt x="138" y="293"/>
                  </a:lnTo>
                  <a:lnTo>
                    <a:pt x="135" y="294"/>
                  </a:lnTo>
                  <a:lnTo>
                    <a:pt x="132" y="298"/>
                  </a:lnTo>
                  <a:lnTo>
                    <a:pt x="128" y="298"/>
                  </a:lnTo>
                  <a:lnTo>
                    <a:pt x="125" y="300"/>
                  </a:lnTo>
                  <a:lnTo>
                    <a:pt x="122" y="302"/>
                  </a:lnTo>
                  <a:lnTo>
                    <a:pt x="115" y="301"/>
                  </a:lnTo>
                  <a:lnTo>
                    <a:pt x="108" y="302"/>
                  </a:lnTo>
                  <a:lnTo>
                    <a:pt x="104" y="305"/>
                  </a:lnTo>
                  <a:lnTo>
                    <a:pt x="102" y="306"/>
                  </a:lnTo>
                  <a:lnTo>
                    <a:pt x="99" y="304"/>
                  </a:lnTo>
                  <a:lnTo>
                    <a:pt x="96" y="305"/>
                  </a:lnTo>
                  <a:lnTo>
                    <a:pt x="94" y="308"/>
                  </a:lnTo>
                  <a:lnTo>
                    <a:pt x="94" y="311"/>
                  </a:lnTo>
                  <a:lnTo>
                    <a:pt x="91" y="313"/>
                  </a:lnTo>
                  <a:lnTo>
                    <a:pt x="88" y="315"/>
                  </a:lnTo>
                  <a:lnTo>
                    <a:pt x="74" y="315"/>
                  </a:lnTo>
                  <a:lnTo>
                    <a:pt x="76" y="311"/>
                  </a:lnTo>
                  <a:lnTo>
                    <a:pt x="75" y="307"/>
                  </a:lnTo>
                  <a:lnTo>
                    <a:pt x="75" y="304"/>
                  </a:lnTo>
                  <a:lnTo>
                    <a:pt x="73" y="295"/>
                  </a:lnTo>
                  <a:lnTo>
                    <a:pt x="73" y="293"/>
                  </a:lnTo>
                  <a:lnTo>
                    <a:pt x="72" y="290"/>
                  </a:lnTo>
                  <a:lnTo>
                    <a:pt x="72" y="288"/>
                  </a:lnTo>
                  <a:lnTo>
                    <a:pt x="74" y="283"/>
                  </a:lnTo>
                  <a:lnTo>
                    <a:pt x="75" y="279"/>
                  </a:lnTo>
                  <a:lnTo>
                    <a:pt x="73" y="275"/>
                  </a:lnTo>
                  <a:lnTo>
                    <a:pt x="70" y="274"/>
                  </a:lnTo>
                  <a:lnTo>
                    <a:pt x="68" y="271"/>
                  </a:lnTo>
                  <a:lnTo>
                    <a:pt x="66" y="268"/>
                  </a:lnTo>
                  <a:lnTo>
                    <a:pt x="64" y="265"/>
                  </a:lnTo>
                  <a:lnTo>
                    <a:pt x="62" y="261"/>
                  </a:lnTo>
                  <a:lnTo>
                    <a:pt x="61" y="257"/>
                  </a:lnTo>
                  <a:lnTo>
                    <a:pt x="60" y="254"/>
                  </a:lnTo>
                  <a:lnTo>
                    <a:pt x="57" y="253"/>
                  </a:lnTo>
                  <a:lnTo>
                    <a:pt x="51" y="252"/>
                  </a:lnTo>
                  <a:lnTo>
                    <a:pt x="48" y="251"/>
                  </a:lnTo>
                  <a:lnTo>
                    <a:pt x="43" y="250"/>
                  </a:lnTo>
                  <a:lnTo>
                    <a:pt x="36" y="247"/>
                  </a:lnTo>
                  <a:lnTo>
                    <a:pt x="33" y="243"/>
                  </a:lnTo>
                  <a:lnTo>
                    <a:pt x="32" y="240"/>
                  </a:lnTo>
                  <a:lnTo>
                    <a:pt x="29" y="239"/>
                  </a:lnTo>
                  <a:lnTo>
                    <a:pt x="21" y="231"/>
                  </a:lnTo>
                  <a:lnTo>
                    <a:pt x="25" y="230"/>
                  </a:lnTo>
                  <a:lnTo>
                    <a:pt x="27" y="224"/>
                  </a:lnTo>
                  <a:lnTo>
                    <a:pt x="30" y="222"/>
                  </a:lnTo>
                  <a:lnTo>
                    <a:pt x="31" y="216"/>
                  </a:lnTo>
                  <a:lnTo>
                    <a:pt x="31" y="213"/>
                  </a:lnTo>
                  <a:lnTo>
                    <a:pt x="27" y="209"/>
                  </a:lnTo>
                  <a:lnTo>
                    <a:pt x="23" y="207"/>
                  </a:lnTo>
                  <a:lnTo>
                    <a:pt x="23" y="200"/>
                  </a:lnTo>
                  <a:lnTo>
                    <a:pt x="22" y="197"/>
                  </a:lnTo>
                  <a:lnTo>
                    <a:pt x="23" y="193"/>
                  </a:lnTo>
                  <a:lnTo>
                    <a:pt x="23" y="190"/>
                  </a:lnTo>
                  <a:lnTo>
                    <a:pt x="19" y="185"/>
                  </a:lnTo>
                  <a:lnTo>
                    <a:pt x="22" y="182"/>
                  </a:lnTo>
                  <a:lnTo>
                    <a:pt x="24" y="179"/>
                  </a:lnTo>
                  <a:lnTo>
                    <a:pt x="26" y="177"/>
                  </a:lnTo>
                  <a:lnTo>
                    <a:pt x="29" y="175"/>
                  </a:lnTo>
                  <a:lnTo>
                    <a:pt x="34" y="176"/>
                  </a:lnTo>
                  <a:lnTo>
                    <a:pt x="38" y="174"/>
                  </a:lnTo>
                  <a:lnTo>
                    <a:pt x="40" y="167"/>
                  </a:lnTo>
                  <a:lnTo>
                    <a:pt x="44" y="163"/>
                  </a:lnTo>
                  <a:lnTo>
                    <a:pt x="47" y="158"/>
                  </a:lnTo>
                  <a:lnTo>
                    <a:pt x="48" y="155"/>
                  </a:lnTo>
                  <a:lnTo>
                    <a:pt x="51" y="151"/>
                  </a:lnTo>
                  <a:lnTo>
                    <a:pt x="52" y="148"/>
                  </a:lnTo>
                  <a:lnTo>
                    <a:pt x="52" y="145"/>
                  </a:lnTo>
                  <a:lnTo>
                    <a:pt x="50" y="142"/>
                  </a:lnTo>
                  <a:lnTo>
                    <a:pt x="47" y="142"/>
                  </a:lnTo>
                  <a:lnTo>
                    <a:pt x="42" y="139"/>
                  </a:lnTo>
                  <a:lnTo>
                    <a:pt x="39" y="136"/>
                  </a:lnTo>
                  <a:lnTo>
                    <a:pt x="37" y="133"/>
                  </a:lnTo>
                  <a:lnTo>
                    <a:pt x="31" y="129"/>
                  </a:lnTo>
                  <a:lnTo>
                    <a:pt x="29" y="128"/>
                  </a:lnTo>
                  <a:lnTo>
                    <a:pt x="26" y="128"/>
                  </a:lnTo>
                  <a:lnTo>
                    <a:pt x="22" y="126"/>
                  </a:lnTo>
                  <a:lnTo>
                    <a:pt x="19" y="124"/>
                  </a:lnTo>
                  <a:lnTo>
                    <a:pt x="16" y="123"/>
                  </a:lnTo>
                  <a:lnTo>
                    <a:pt x="13" y="117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5" y="103"/>
                  </a:lnTo>
                  <a:lnTo>
                    <a:pt x="3" y="100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1" y="77"/>
                  </a:lnTo>
                  <a:lnTo>
                    <a:pt x="3" y="74"/>
                  </a:lnTo>
                  <a:lnTo>
                    <a:pt x="6" y="73"/>
                  </a:lnTo>
                  <a:lnTo>
                    <a:pt x="8" y="70"/>
                  </a:lnTo>
                  <a:lnTo>
                    <a:pt x="11" y="68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3" y="56"/>
                  </a:lnTo>
                  <a:lnTo>
                    <a:pt x="16" y="52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7" y="59"/>
                  </a:lnTo>
                  <a:lnTo>
                    <a:pt x="40" y="60"/>
                  </a:lnTo>
                  <a:lnTo>
                    <a:pt x="42" y="63"/>
                  </a:lnTo>
                  <a:lnTo>
                    <a:pt x="42" y="66"/>
                  </a:lnTo>
                  <a:lnTo>
                    <a:pt x="37" y="68"/>
                  </a:lnTo>
                  <a:lnTo>
                    <a:pt x="35" y="69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33" y="83"/>
                  </a:lnTo>
                  <a:lnTo>
                    <a:pt x="37" y="85"/>
                  </a:lnTo>
                  <a:lnTo>
                    <a:pt x="52" y="81"/>
                  </a:lnTo>
                  <a:lnTo>
                    <a:pt x="56" y="79"/>
                  </a:lnTo>
                  <a:lnTo>
                    <a:pt x="58" y="77"/>
                  </a:lnTo>
                  <a:lnTo>
                    <a:pt x="64" y="75"/>
                  </a:lnTo>
                  <a:lnTo>
                    <a:pt x="74" y="74"/>
                  </a:lnTo>
                  <a:lnTo>
                    <a:pt x="82" y="77"/>
                  </a:lnTo>
                  <a:lnTo>
                    <a:pt x="85" y="76"/>
                  </a:lnTo>
                  <a:lnTo>
                    <a:pt x="90" y="74"/>
                  </a:lnTo>
                  <a:lnTo>
                    <a:pt x="96" y="76"/>
                  </a:lnTo>
                  <a:lnTo>
                    <a:pt x="122" y="77"/>
                  </a:lnTo>
                  <a:lnTo>
                    <a:pt x="134" y="74"/>
                  </a:lnTo>
                  <a:lnTo>
                    <a:pt x="139" y="70"/>
                  </a:lnTo>
                  <a:lnTo>
                    <a:pt x="143" y="69"/>
                  </a:lnTo>
                  <a:lnTo>
                    <a:pt x="157" y="71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2" y="68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8"/>
                  </a:lnTo>
                  <a:lnTo>
                    <a:pt x="203" y="70"/>
                  </a:lnTo>
                  <a:lnTo>
                    <a:pt x="206" y="70"/>
                  </a:lnTo>
                  <a:lnTo>
                    <a:pt x="210" y="68"/>
                  </a:lnTo>
                  <a:lnTo>
                    <a:pt x="214" y="67"/>
                  </a:lnTo>
                  <a:lnTo>
                    <a:pt x="216" y="65"/>
                  </a:lnTo>
                  <a:lnTo>
                    <a:pt x="219" y="64"/>
                  </a:lnTo>
                  <a:lnTo>
                    <a:pt x="221" y="62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0" y="54"/>
                  </a:lnTo>
                  <a:lnTo>
                    <a:pt x="233" y="50"/>
                  </a:lnTo>
                  <a:lnTo>
                    <a:pt x="236" y="46"/>
                  </a:lnTo>
                  <a:lnTo>
                    <a:pt x="243" y="34"/>
                  </a:lnTo>
                  <a:lnTo>
                    <a:pt x="244" y="31"/>
                  </a:lnTo>
                  <a:lnTo>
                    <a:pt x="246" y="28"/>
                  </a:lnTo>
                  <a:lnTo>
                    <a:pt x="253" y="24"/>
                  </a:lnTo>
                  <a:lnTo>
                    <a:pt x="257" y="20"/>
                  </a:lnTo>
                  <a:lnTo>
                    <a:pt x="277" y="13"/>
                  </a:lnTo>
                  <a:lnTo>
                    <a:pt x="281" y="11"/>
                  </a:lnTo>
                  <a:lnTo>
                    <a:pt x="283" y="9"/>
                  </a:lnTo>
                  <a:lnTo>
                    <a:pt x="286" y="9"/>
                  </a:lnTo>
                  <a:lnTo>
                    <a:pt x="288" y="7"/>
                  </a:lnTo>
                  <a:lnTo>
                    <a:pt x="293" y="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18" name="HR"/>
            <p:cNvSpPr>
              <a:spLocks noEditPoints="1"/>
            </p:cNvSpPr>
            <p:nvPr/>
          </p:nvSpPr>
          <p:spPr bwMode="auto">
            <a:xfrm>
              <a:off x="5836166" y="5048570"/>
              <a:ext cx="740444" cy="653929"/>
            </a:xfrm>
            <a:custGeom>
              <a:avLst/>
              <a:gdLst>
                <a:gd name="T0" fmla="*/ 287 w 389"/>
                <a:gd name="T1" fmla="*/ 343 h 369"/>
                <a:gd name="T2" fmla="*/ 250 w 389"/>
                <a:gd name="T3" fmla="*/ 332 h 369"/>
                <a:gd name="T4" fmla="*/ 241 w 389"/>
                <a:gd name="T5" fmla="*/ 329 h 369"/>
                <a:gd name="T6" fmla="*/ 259 w 389"/>
                <a:gd name="T7" fmla="*/ 321 h 369"/>
                <a:gd name="T8" fmla="*/ 302 w 389"/>
                <a:gd name="T9" fmla="*/ 329 h 369"/>
                <a:gd name="T10" fmla="*/ 353 w 389"/>
                <a:gd name="T11" fmla="*/ 364 h 369"/>
                <a:gd name="T12" fmla="*/ 317 w 389"/>
                <a:gd name="T13" fmla="*/ 343 h 369"/>
                <a:gd name="T14" fmla="*/ 273 w 389"/>
                <a:gd name="T15" fmla="*/ 330 h 369"/>
                <a:gd name="T16" fmla="*/ 237 w 389"/>
                <a:gd name="T17" fmla="*/ 311 h 369"/>
                <a:gd name="T18" fmla="*/ 211 w 389"/>
                <a:gd name="T19" fmla="*/ 309 h 369"/>
                <a:gd name="T20" fmla="*/ 222 w 389"/>
                <a:gd name="T21" fmla="*/ 303 h 369"/>
                <a:gd name="T22" fmla="*/ 191 w 389"/>
                <a:gd name="T23" fmla="*/ 292 h 369"/>
                <a:gd name="T24" fmla="*/ 159 w 389"/>
                <a:gd name="T25" fmla="*/ 274 h 369"/>
                <a:gd name="T26" fmla="*/ 135 w 389"/>
                <a:gd name="T27" fmla="*/ 248 h 369"/>
                <a:gd name="T28" fmla="*/ 111 w 389"/>
                <a:gd name="T29" fmla="*/ 232 h 369"/>
                <a:gd name="T30" fmla="*/ 111 w 389"/>
                <a:gd name="T31" fmla="*/ 246 h 369"/>
                <a:gd name="T32" fmla="*/ 91 w 389"/>
                <a:gd name="T33" fmla="*/ 210 h 369"/>
                <a:gd name="T34" fmla="*/ 64 w 389"/>
                <a:gd name="T35" fmla="*/ 189 h 369"/>
                <a:gd name="T36" fmla="*/ 88 w 389"/>
                <a:gd name="T37" fmla="*/ 182 h 369"/>
                <a:gd name="T38" fmla="*/ 110 w 389"/>
                <a:gd name="T39" fmla="*/ 204 h 369"/>
                <a:gd name="T40" fmla="*/ 108 w 389"/>
                <a:gd name="T41" fmla="*/ 206 h 369"/>
                <a:gd name="T42" fmla="*/ 87 w 389"/>
                <a:gd name="T43" fmla="*/ 174 h 369"/>
                <a:gd name="T44" fmla="*/ 65 w 389"/>
                <a:gd name="T45" fmla="*/ 160 h 369"/>
                <a:gd name="T46" fmla="*/ 55 w 389"/>
                <a:gd name="T47" fmla="*/ 164 h 369"/>
                <a:gd name="T48" fmla="*/ 78 w 389"/>
                <a:gd name="T49" fmla="*/ 137 h 369"/>
                <a:gd name="T50" fmla="*/ 68 w 389"/>
                <a:gd name="T51" fmla="*/ 149 h 369"/>
                <a:gd name="T52" fmla="*/ 194 w 389"/>
                <a:gd name="T53" fmla="*/ 4 h 369"/>
                <a:gd name="T54" fmla="*/ 240 w 389"/>
                <a:gd name="T55" fmla="*/ 38 h 369"/>
                <a:gd name="T56" fmla="*/ 283 w 389"/>
                <a:gd name="T57" fmla="*/ 60 h 369"/>
                <a:gd name="T58" fmla="*/ 329 w 389"/>
                <a:gd name="T59" fmla="*/ 49 h 369"/>
                <a:gd name="T60" fmla="*/ 350 w 389"/>
                <a:gd name="T61" fmla="*/ 57 h 369"/>
                <a:gd name="T62" fmla="*/ 362 w 389"/>
                <a:gd name="T63" fmla="*/ 87 h 369"/>
                <a:gd name="T64" fmla="*/ 375 w 389"/>
                <a:gd name="T65" fmla="*/ 109 h 369"/>
                <a:gd name="T66" fmla="*/ 359 w 389"/>
                <a:gd name="T67" fmla="*/ 139 h 369"/>
                <a:gd name="T68" fmla="*/ 326 w 389"/>
                <a:gd name="T69" fmla="*/ 121 h 369"/>
                <a:gd name="T70" fmla="*/ 285 w 389"/>
                <a:gd name="T71" fmla="*/ 127 h 369"/>
                <a:gd name="T72" fmla="*/ 244 w 389"/>
                <a:gd name="T73" fmla="*/ 124 h 369"/>
                <a:gd name="T74" fmla="*/ 196 w 389"/>
                <a:gd name="T75" fmla="*/ 124 h 369"/>
                <a:gd name="T76" fmla="*/ 157 w 389"/>
                <a:gd name="T77" fmla="*/ 126 h 369"/>
                <a:gd name="T78" fmla="*/ 155 w 389"/>
                <a:gd name="T79" fmla="*/ 173 h 369"/>
                <a:gd name="T80" fmla="*/ 181 w 389"/>
                <a:gd name="T81" fmla="*/ 200 h 369"/>
                <a:gd name="T82" fmla="*/ 215 w 389"/>
                <a:gd name="T83" fmla="*/ 244 h 369"/>
                <a:gd name="T84" fmla="*/ 266 w 389"/>
                <a:gd name="T85" fmla="*/ 296 h 369"/>
                <a:gd name="T86" fmla="*/ 283 w 389"/>
                <a:gd name="T87" fmla="*/ 319 h 369"/>
                <a:gd name="T88" fmla="*/ 220 w 389"/>
                <a:gd name="T89" fmla="*/ 286 h 369"/>
                <a:gd name="T90" fmla="*/ 182 w 389"/>
                <a:gd name="T91" fmla="*/ 285 h 369"/>
                <a:gd name="T92" fmla="*/ 156 w 389"/>
                <a:gd name="T93" fmla="*/ 262 h 369"/>
                <a:gd name="T94" fmla="*/ 121 w 389"/>
                <a:gd name="T95" fmla="*/ 231 h 369"/>
                <a:gd name="T96" fmla="*/ 132 w 389"/>
                <a:gd name="T97" fmla="*/ 216 h 369"/>
                <a:gd name="T98" fmla="*/ 95 w 389"/>
                <a:gd name="T99" fmla="*/ 158 h 369"/>
                <a:gd name="T100" fmla="*/ 51 w 389"/>
                <a:gd name="T101" fmla="*/ 126 h 369"/>
                <a:gd name="T102" fmla="*/ 39 w 389"/>
                <a:gd name="T103" fmla="*/ 156 h 369"/>
                <a:gd name="T104" fmla="*/ 22 w 389"/>
                <a:gd name="T105" fmla="*/ 166 h 369"/>
                <a:gd name="T106" fmla="*/ 7 w 389"/>
                <a:gd name="T107" fmla="*/ 133 h 369"/>
                <a:gd name="T108" fmla="*/ 29 w 389"/>
                <a:gd name="T109" fmla="*/ 109 h 369"/>
                <a:gd name="T110" fmla="*/ 67 w 389"/>
                <a:gd name="T111" fmla="*/ 95 h 369"/>
                <a:gd name="T112" fmla="*/ 97 w 389"/>
                <a:gd name="T113" fmla="*/ 105 h 369"/>
                <a:gd name="T114" fmla="*/ 117 w 389"/>
                <a:gd name="T115" fmla="*/ 86 h 369"/>
                <a:gd name="T116" fmla="*/ 139 w 389"/>
                <a:gd name="T117" fmla="*/ 60 h 369"/>
                <a:gd name="T118" fmla="*/ 157 w 389"/>
                <a:gd name="T119" fmla="*/ 26 h 369"/>
                <a:gd name="T120" fmla="*/ 175 w 389"/>
                <a:gd name="T121" fmla="*/ 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69">
                  <a:moveTo>
                    <a:pt x="245" y="346"/>
                  </a:moveTo>
                  <a:lnTo>
                    <a:pt x="246" y="347"/>
                  </a:lnTo>
                  <a:lnTo>
                    <a:pt x="246" y="349"/>
                  </a:lnTo>
                  <a:lnTo>
                    <a:pt x="243" y="351"/>
                  </a:lnTo>
                  <a:lnTo>
                    <a:pt x="241" y="351"/>
                  </a:lnTo>
                  <a:lnTo>
                    <a:pt x="238" y="349"/>
                  </a:lnTo>
                  <a:lnTo>
                    <a:pt x="239" y="346"/>
                  </a:lnTo>
                  <a:lnTo>
                    <a:pt x="245" y="346"/>
                  </a:lnTo>
                  <a:close/>
                  <a:moveTo>
                    <a:pt x="276" y="341"/>
                  </a:moveTo>
                  <a:lnTo>
                    <a:pt x="276" y="341"/>
                  </a:lnTo>
                  <a:lnTo>
                    <a:pt x="280" y="342"/>
                  </a:lnTo>
                  <a:lnTo>
                    <a:pt x="284" y="342"/>
                  </a:lnTo>
                  <a:lnTo>
                    <a:pt x="287" y="343"/>
                  </a:lnTo>
                  <a:lnTo>
                    <a:pt x="291" y="344"/>
                  </a:lnTo>
                  <a:lnTo>
                    <a:pt x="296" y="345"/>
                  </a:lnTo>
                  <a:lnTo>
                    <a:pt x="302" y="347"/>
                  </a:lnTo>
                  <a:lnTo>
                    <a:pt x="277" y="344"/>
                  </a:lnTo>
                  <a:lnTo>
                    <a:pt x="273" y="343"/>
                  </a:lnTo>
                  <a:lnTo>
                    <a:pt x="276" y="341"/>
                  </a:lnTo>
                  <a:close/>
                  <a:moveTo>
                    <a:pt x="251" y="327"/>
                  </a:moveTo>
                  <a:lnTo>
                    <a:pt x="257" y="328"/>
                  </a:lnTo>
                  <a:lnTo>
                    <a:pt x="259" y="329"/>
                  </a:lnTo>
                  <a:lnTo>
                    <a:pt x="263" y="331"/>
                  </a:lnTo>
                  <a:lnTo>
                    <a:pt x="260" y="331"/>
                  </a:lnTo>
                  <a:lnTo>
                    <a:pt x="257" y="332"/>
                  </a:lnTo>
                  <a:lnTo>
                    <a:pt x="250" y="332"/>
                  </a:lnTo>
                  <a:lnTo>
                    <a:pt x="248" y="332"/>
                  </a:lnTo>
                  <a:lnTo>
                    <a:pt x="243" y="334"/>
                  </a:lnTo>
                  <a:lnTo>
                    <a:pt x="240" y="335"/>
                  </a:lnTo>
                  <a:lnTo>
                    <a:pt x="232" y="334"/>
                  </a:lnTo>
                  <a:lnTo>
                    <a:pt x="229" y="334"/>
                  </a:lnTo>
                  <a:lnTo>
                    <a:pt x="226" y="334"/>
                  </a:lnTo>
                  <a:lnTo>
                    <a:pt x="229" y="331"/>
                  </a:lnTo>
                  <a:lnTo>
                    <a:pt x="225" y="329"/>
                  </a:lnTo>
                  <a:lnTo>
                    <a:pt x="229" y="328"/>
                  </a:lnTo>
                  <a:lnTo>
                    <a:pt x="232" y="329"/>
                  </a:lnTo>
                  <a:lnTo>
                    <a:pt x="233" y="329"/>
                  </a:lnTo>
                  <a:lnTo>
                    <a:pt x="237" y="330"/>
                  </a:lnTo>
                  <a:lnTo>
                    <a:pt x="241" y="329"/>
                  </a:lnTo>
                  <a:lnTo>
                    <a:pt x="243" y="328"/>
                  </a:lnTo>
                  <a:lnTo>
                    <a:pt x="251" y="327"/>
                  </a:lnTo>
                  <a:close/>
                  <a:moveTo>
                    <a:pt x="191" y="322"/>
                  </a:moveTo>
                  <a:lnTo>
                    <a:pt x="193" y="323"/>
                  </a:lnTo>
                  <a:lnTo>
                    <a:pt x="196" y="323"/>
                  </a:lnTo>
                  <a:lnTo>
                    <a:pt x="195" y="326"/>
                  </a:lnTo>
                  <a:lnTo>
                    <a:pt x="189" y="329"/>
                  </a:lnTo>
                  <a:lnTo>
                    <a:pt x="185" y="329"/>
                  </a:lnTo>
                  <a:lnTo>
                    <a:pt x="185" y="326"/>
                  </a:lnTo>
                  <a:lnTo>
                    <a:pt x="186" y="323"/>
                  </a:lnTo>
                  <a:lnTo>
                    <a:pt x="189" y="322"/>
                  </a:lnTo>
                  <a:lnTo>
                    <a:pt x="191" y="322"/>
                  </a:lnTo>
                  <a:close/>
                  <a:moveTo>
                    <a:pt x="259" y="321"/>
                  </a:moveTo>
                  <a:lnTo>
                    <a:pt x="265" y="322"/>
                  </a:lnTo>
                  <a:lnTo>
                    <a:pt x="275" y="325"/>
                  </a:lnTo>
                  <a:lnTo>
                    <a:pt x="281" y="328"/>
                  </a:lnTo>
                  <a:lnTo>
                    <a:pt x="284" y="330"/>
                  </a:lnTo>
                  <a:lnTo>
                    <a:pt x="287" y="329"/>
                  </a:lnTo>
                  <a:lnTo>
                    <a:pt x="290" y="331"/>
                  </a:lnTo>
                  <a:lnTo>
                    <a:pt x="293" y="331"/>
                  </a:lnTo>
                  <a:lnTo>
                    <a:pt x="295" y="332"/>
                  </a:lnTo>
                  <a:lnTo>
                    <a:pt x="299" y="335"/>
                  </a:lnTo>
                  <a:lnTo>
                    <a:pt x="299" y="331"/>
                  </a:lnTo>
                  <a:lnTo>
                    <a:pt x="295" y="331"/>
                  </a:lnTo>
                  <a:lnTo>
                    <a:pt x="298" y="328"/>
                  </a:lnTo>
                  <a:lnTo>
                    <a:pt x="302" y="329"/>
                  </a:lnTo>
                  <a:lnTo>
                    <a:pt x="305" y="328"/>
                  </a:lnTo>
                  <a:lnTo>
                    <a:pt x="307" y="332"/>
                  </a:lnTo>
                  <a:lnTo>
                    <a:pt x="309" y="336"/>
                  </a:lnTo>
                  <a:lnTo>
                    <a:pt x="312" y="337"/>
                  </a:lnTo>
                  <a:lnTo>
                    <a:pt x="317" y="341"/>
                  </a:lnTo>
                  <a:lnTo>
                    <a:pt x="323" y="344"/>
                  </a:lnTo>
                  <a:lnTo>
                    <a:pt x="336" y="351"/>
                  </a:lnTo>
                  <a:lnTo>
                    <a:pt x="342" y="353"/>
                  </a:lnTo>
                  <a:lnTo>
                    <a:pt x="344" y="353"/>
                  </a:lnTo>
                  <a:lnTo>
                    <a:pt x="347" y="355"/>
                  </a:lnTo>
                  <a:lnTo>
                    <a:pt x="350" y="355"/>
                  </a:lnTo>
                  <a:lnTo>
                    <a:pt x="351" y="361"/>
                  </a:lnTo>
                  <a:lnTo>
                    <a:pt x="353" y="364"/>
                  </a:lnTo>
                  <a:lnTo>
                    <a:pt x="355" y="366"/>
                  </a:lnTo>
                  <a:lnTo>
                    <a:pt x="357" y="369"/>
                  </a:lnTo>
                  <a:lnTo>
                    <a:pt x="354" y="366"/>
                  </a:lnTo>
                  <a:lnTo>
                    <a:pt x="350" y="366"/>
                  </a:lnTo>
                  <a:lnTo>
                    <a:pt x="337" y="358"/>
                  </a:lnTo>
                  <a:lnTo>
                    <a:pt x="336" y="354"/>
                  </a:lnTo>
                  <a:lnTo>
                    <a:pt x="335" y="352"/>
                  </a:lnTo>
                  <a:lnTo>
                    <a:pt x="332" y="351"/>
                  </a:lnTo>
                  <a:lnTo>
                    <a:pt x="329" y="350"/>
                  </a:lnTo>
                  <a:lnTo>
                    <a:pt x="325" y="350"/>
                  </a:lnTo>
                  <a:lnTo>
                    <a:pt x="324" y="347"/>
                  </a:lnTo>
                  <a:lnTo>
                    <a:pt x="320" y="346"/>
                  </a:lnTo>
                  <a:lnTo>
                    <a:pt x="317" y="343"/>
                  </a:lnTo>
                  <a:lnTo>
                    <a:pt x="313" y="342"/>
                  </a:lnTo>
                  <a:lnTo>
                    <a:pt x="312" y="338"/>
                  </a:lnTo>
                  <a:lnTo>
                    <a:pt x="308" y="337"/>
                  </a:lnTo>
                  <a:lnTo>
                    <a:pt x="305" y="337"/>
                  </a:lnTo>
                  <a:lnTo>
                    <a:pt x="301" y="337"/>
                  </a:lnTo>
                  <a:lnTo>
                    <a:pt x="303" y="340"/>
                  </a:lnTo>
                  <a:lnTo>
                    <a:pt x="297" y="338"/>
                  </a:lnTo>
                  <a:lnTo>
                    <a:pt x="294" y="337"/>
                  </a:lnTo>
                  <a:lnTo>
                    <a:pt x="290" y="336"/>
                  </a:lnTo>
                  <a:lnTo>
                    <a:pt x="287" y="336"/>
                  </a:lnTo>
                  <a:lnTo>
                    <a:pt x="281" y="334"/>
                  </a:lnTo>
                  <a:lnTo>
                    <a:pt x="278" y="331"/>
                  </a:lnTo>
                  <a:lnTo>
                    <a:pt x="273" y="330"/>
                  </a:lnTo>
                  <a:lnTo>
                    <a:pt x="267" y="327"/>
                  </a:lnTo>
                  <a:lnTo>
                    <a:pt x="264" y="326"/>
                  </a:lnTo>
                  <a:lnTo>
                    <a:pt x="255" y="326"/>
                  </a:lnTo>
                  <a:lnTo>
                    <a:pt x="252" y="325"/>
                  </a:lnTo>
                  <a:lnTo>
                    <a:pt x="251" y="323"/>
                  </a:lnTo>
                  <a:lnTo>
                    <a:pt x="252" y="322"/>
                  </a:lnTo>
                  <a:lnTo>
                    <a:pt x="259" y="321"/>
                  </a:lnTo>
                  <a:close/>
                  <a:moveTo>
                    <a:pt x="218" y="307"/>
                  </a:moveTo>
                  <a:lnTo>
                    <a:pt x="220" y="307"/>
                  </a:lnTo>
                  <a:lnTo>
                    <a:pt x="223" y="307"/>
                  </a:lnTo>
                  <a:lnTo>
                    <a:pt x="227" y="310"/>
                  </a:lnTo>
                  <a:lnTo>
                    <a:pt x="231" y="312"/>
                  </a:lnTo>
                  <a:lnTo>
                    <a:pt x="237" y="311"/>
                  </a:lnTo>
                  <a:lnTo>
                    <a:pt x="241" y="312"/>
                  </a:lnTo>
                  <a:lnTo>
                    <a:pt x="245" y="312"/>
                  </a:lnTo>
                  <a:lnTo>
                    <a:pt x="249" y="312"/>
                  </a:lnTo>
                  <a:lnTo>
                    <a:pt x="255" y="311"/>
                  </a:lnTo>
                  <a:lnTo>
                    <a:pt x="258" y="311"/>
                  </a:lnTo>
                  <a:lnTo>
                    <a:pt x="261" y="312"/>
                  </a:lnTo>
                  <a:lnTo>
                    <a:pt x="227" y="316"/>
                  </a:lnTo>
                  <a:lnTo>
                    <a:pt x="218" y="315"/>
                  </a:lnTo>
                  <a:lnTo>
                    <a:pt x="212" y="313"/>
                  </a:lnTo>
                  <a:lnTo>
                    <a:pt x="209" y="312"/>
                  </a:lnTo>
                  <a:lnTo>
                    <a:pt x="204" y="311"/>
                  </a:lnTo>
                  <a:lnTo>
                    <a:pt x="208" y="311"/>
                  </a:lnTo>
                  <a:lnTo>
                    <a:pt x="211" y="309"/>
                  </a:lnTo>
                  <a:lnTo>
                    <a:pt x="213" y="308"/>
                  </a:lnTo>
                  <a:lnTo>
                    <a:pt x="217" y="311"/>
                  </a:lnTo>
                  <a:lnTo>
                    <a:pt x="216" y="308"/>
                  </a:lnTo>
                  <a:lnTo>
                    <a:pt x="218" y="307"/>
                  </a:lnTo>
                  <a:close/>
                  <a:moveTo>
                    <a:pt x="206" y="293"/>
                  </a:moveTo>
                  <a:lnTo>
                    <a:pt x="212" y="293"/>
                  </a:lnTo>
                  <a:lnTo>
                    <a:pt x="225" y="293"/>
                  </a:lnTo>
                  <a:lnTo>
                    <a:pt x="233" y="294"/>
                  </a:lnTo>
                  <a:lnTo>
                    <a:pt x="233" y="295"/>
                  </a:lnTo>
                  <a:lnTo>
                    <a:pt x="237" y="296"/>
                  </a:lnTo>
                  <a:lnTo>
                    <a:pt x="238" y="299"/>
                  </a:lnTo>
                  <a:lnTo>
                    <a:pt x="234" y="302"/>
                  </a:lnTo>
                  <a:lnTo>
                    <a:pt x="222" y="303"/>
                  </a:lnTo>
                  <a:lnTo>
                    <a:pt x="217" y="303"/>
                  </a:lnTo>
                  <a:lnTo>
                    <a:pt x="213" y="302"/>
                  </a:lnTo>
                  <a:lnTo>
                    <a:pt x="208" y="300"/>
                  </a:lnTo>
                  <a:lnTo>
                    <a:pt x="208" y="297"/>
                  </a:lnTo>
                  <a:lnTo>
                    <a:pt x="206" y="293"/>
                  </a:lnTo>
                  <a:close/>
                  <a:moveTo>
                    <a:pt x="196" y="292"/>
                  </a:moveTo>
                  <a:lnTo>
                    <a:pt x="198" y="293"/>
                  </a:lnTo>
                  <a:lnTo>
                    <a:pt x="201" y="295"/>
                  </a:lnTo>
                  <a:lnTo>
                    <a:pt x="204" y="297"/>
                  </a:lnTo>
                  <a:lnTo>
                    <a:pt x="202" y="298"/>
                  </a:lnTo>
                  <a:lnTo>
                    <a:pt x="197" y="296"/>
                  </a:lnTo>
                  <a:lnTo>
                    <a:pt x="193" y="295"/>
                  </a:lnTo>
                  <a:lnTo>
                    <a:pt x="191" y="292"/>
                  </a:lnTo>
                  <a:lnTo>
                    <a:pt x="196" y="292"/>
                  </a:lnTo>
                  <a:close/>
                  <a:moveTo>
                    <a:pt x="195" y="282"/>
                  </a:moveTo>
                  <a:lnTo>
                    <a:pt x="198" y="282"/>
                  </a:lnTo>
                  <a:lnTo>
                    <a:pt x="199" y="282"/>
                  </a:lnTo>
                  <a:lnTo>
                    <a:pt x="202" y="283"/>
                  </a:lnTo>
                  <a:lnTo>
                    <a:pt x="199" y="284"/>
                  </a:lnTo>
                  <a:lnTo>
                    <a:pt x="196" y="284"/>
                  </a:lnTo>
                  <a:lnTo>
                    <a:pt x="193" y="285"/>
                  </a:lnTo>
                  <a:lnTo>
                    <a:pt x="195" y="282"/>
                  </a:lnTo>
                  <a:close/>
                  <a:moveTo>
                    <a:pt x="151" y="271"/>
                  </a:moveTo>
                  <a:lnTo>
                    <a:pt x="153" y="271"/>
                  </a:lnTo>
                  <a:lnTo>
                    <a:pt x="155" y="273"/>
                  </a:lnTo>
                  <a:lnTo>
                    <a:pt x="159" y="274"/>
                  </a:lnTo>
                  <a:lnTo>
                    <a:pt x="155" y="273"/>
                  </a:lnTo>
                  <a:lnTo>
                    <a:pt x="151" y="271"/>
                  </a:lnTo>
                  <a:close/>
                  <a:moveTo>
                    <a:pt x="123" y="253"/>
                  </a:moveTo>
                  <a:lnTo>
                    <a:pt x="130" y="259"/>
                  </a:lnTo>
                  <a:lnTo>
                    <a:pt x="132" y="261"/>
                  </a:lnTo>
                  <a:lnTo>
                    <a:pt x="129" y="261"/>
                  </a:lnTo>
                  <a:lnTo>
                    <a:pt x="126" y="258"/>
                  </a:lnTo>
                  <a:lnTo>
                    <a:pt x="124" y="256"/>
                  </a:lnTo>
                  <a:lnTo>
                    <a:pt x="123" y="253"/>
                  </a:lnTo>
                  <a:close/>
                  <a:moveTo>
                    <a:pt x="124" y="241"/>
                  </a:moveTo>
                  <a:lnTo>
                    <a:pt x="130" y="244"/>
                  </a:lnTo>
                  <a:lnTo>
                    <a:pt x="132" y="245"/>
                  </a:lnTo>
                  <a:lnTo>
                    <a:pt x="135" y="248"/>
                  </a:lnTo>
                  <a:lnTo>
                    <a:pt x="137" y="251"/>
                  </a:lnTo>
                  <a:lnTo>
                    <a:pt x="135" y="251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1"/>
                  </a:lnTo>
                  <a:close/>
                  <a:moveTo>
                    <a:pt x="109" y="228"/>
                  </a:moveTo>
                  <a:lnTo>
                    <a:pt x="121" y="236"/>
                  </a:lnTo>
                  <a:lnTo>
                    <a:pt x="123" y="241"/>
                  </a:lnTo>
                  <a:lnTo>
                    <a:pt x="121" y="238"/>
                  </a:lnTo>
                  <a:lnTo>
                    <a:pt x="117" y="237"/>
                  </a:lnTo>
                  <a:lnTo>
                    <a:pt x="114" y="235"/>
                  </a:lnTo>
                  <a:lnTo>
                    <a:pt x="111" y="232"/>
                  </a:lnTo>
                  <a:lnTo>
                    <a:pt x="109" y="228"/>
                  </a:lnTo>
                  <a:close/>
                  <a:moveTo>
                    <a:pt x="95" y="228"/>
                  </a:moveTo>
                  <a:lnTo>
                    <a:pt x="101" y="232"/>
                  </a:lnTo>
                  <a:lnTo>
                    <a:pt x="104" y="235"/>
                  </a:lnTo>
                  <a:lnTo>
                    <a:pt x="107" y="236"/>
                  </a:lnTo>
                  <a:lnTo>
                    <a:pt x="108" y="239"/>
                  </a:lnTo>
                  <a:lnTo>
                    <a:pt x="112" y="244"/>
                  </a:lnTo>
                  <a:lnTo>
                    <a:pt x="116" y="248"/>
                  </a:lnTo>
                  <a:lnTo>
                    <a:pt x="121" y="251"/>
                  </a:lnTo>
                  <a:lnTo>
                    <a:pt x="116" y="250"/>
                  </a:lnTo>
                  <a:lnTo>
                    <a:pt x="118" y="252"/>
                  </a:lnTo>
                  <a:lnTo>
                    <a:pt x="115" y="251"/>
                  </a:lnTo>
                  <a:lnTo>
                    <a:pt x="111" y="246"/>
                  </a:lnTo>
                  <a:lnTo>
                    <a:pt x="106" y="239"/>
                  </a:lnTo>
                  <a:lnTo>
                    <a:pt x="103" y="237"/>
                  </a:lnTo>
                  <a:lnTo>
                    <a:pt x="93" y="230"/>
                  </a:lnTo>
                  <a:lnTo>
                    <a:pt x="96" y="230"/>
                  </a:lnTo>
                  <a:lnTo>
                    <a:pt x="97" y="231"/>
                  </a:lnTo>
                  <a:lnTo>
                    <a:pt x="95" y="228"/>
                  </a:lnTo>
                  <a:close/>
                  <a:moveTo>
                    <a:pt x="78" y="213"/>
                  </a:moveTo>
                  <a:lnTo>
                    <a:pt x="81" y="214"/>
                  </a:lnTo>
                  <a:lnTo>
                    <a:pt x="82" y="216"/>
                  </a:lnTo>
                  <a:lnTo>
                    <a:pt x="78" y="213"/>
                  </a:lnTo>
                  <a:close/>
                  <a:moveTo>
                    <a:pt x="88" y="206"/>
                  </a:moveTo>
                  <a:lnTo>
                    <a:pt x="91" y="206"/>
                  </a:lnTo>
                  <a:lnTo>
                    <a:pt x="91" y="210"/>
                  </a:lnTo>
                  <a:lnTo>
                    <a:pt x="92" y="211"/>
                  </a:lnTo>
                  <a:lnTo>
                    <a:pt x="89" y="211"/>
                  </a:lnTo>
                  <a:lnTo>
                    <a:pt x="89" y="208"/>
                  </a:lnTo>
                  <a:lnTo>
                    <a:pt x="88" y="206"/>
                  </a:lnTo>
                  <a:close/>
                  <a:moveTo>
                    <a:pt x="54" y="183"/>
                  </a:moveTo>
                  <a:lnTo>
                    <a:pt x="53" y="186"/>
                  </a:lnTo>
                  <a:lnTo>
                    <a:pt x="54" y="189"/>
                  </a:lnTo>
                  <a:lnTo>
                    <a:pt x="51" y="188"/>
                  </a:lnTo>
                  <a:lnTo>
                    <a:pt x="52" y="185"/>
                  </a:lnTo>
                  <a:lnTo>
                    <a:pt x="54" y="183"/>
                  </a:lnTo>
                  <a:close/>
                  <a:moveTo>
                    <a:pt x="61" y="181"/>
                  </a:moveTo>
                  <a:lnTo>
                    <a:pt x="61" y="184"/>
                  </a:lnTo>
                  <a:lnTo>
                    <a:pt x="64" y="189"/>
                  </a:lnTo>
                  <a:lnTo>
                    <a:pt x="67" y="193"/>
                  </a:lnTo>
                  <a:lnTo>
                    <a:pt x="72" y="198"/>
                  </a:lnTo>
                  <a:lnTo>
                    <a:pt x="69" y="199"/>
                  </a:lnTo>
                  <a:lnTo>
                    <a:pt x="67" y="196"/>
                  </a:lnTo>
                  <a:lnTo>
                    <a:pt x="66" y="193"/>
                  </a:lnTo>
                  <a:lnTo>
                    <a:pt x="63" y="193"/>
                  </a:lnTo>
                  <a:lnTo>
                    <a:pt x="60" y="191"/>
                  </a:lnTo>
                  <a:lnTo>
                    <a:pt x="61" y="188"/>
                  </a:lnTo>
                  <a:lnTo>
                    <a:pt x="59" y="185"/>
                  </a:lnTo>
                  <a:lnTo>
                    <a:pt x="58" y="181"/>
                  </a:lnTo>
                  <a:lnTo>
                    <a:pt x="61" y="181"/>
                  </a:lnTo>
                  <a:close/>
                  <a:moveTo>
                    <a:pt x="85" y="179"/>
                  </a:moveTo>
                  <a:lnTo>
                    <a:pt x="88" y="182"/>
                  </a:lnTo>
                  <a:lnTo>
                    <a:pt x="93" y="188"/>
                  </a:lnTo>
                  <a:lnTo>
                    <a:pt x="95" y="190"/>
                  </a:lnTo>
                  <a:lnTo>
                    <a:pt x="95" y="187"/>
                  </a:lnTo>
                  <a:lnTo>
                    <a:pt x="99" y="188"/>
                  </a:lnTo>
                  <a:lnTo>
                    <a:pt x="102" y="193"/>
                  </a:lnTo>
                  <a:lnTo>
                    <a:pt x="106" y="194"/>
                  </a:lnTo>
                  <a:lnTo>
                    <a:pt x="108" y="198"/>
                  </a:lnTo>
                  <a:lnTo>
                    <a:pt x="105" y="196"/>
                  </a:lnTo>
                  <a:lnTo>
                    <a:pt x="101" y="194"/>
                  </a:lnTo>
                  <a:lnTo>
                    <a:pt x="98" y="192"/>
                  </a:lnTo>
                  <a:lnTo>
                    <a:pt x="101" y="195"/>
                  </a:lnTo>
                  <a:lnTo>
                    <a:pt x="107" y="202"/>
                  </a:lnTo>
                  <a:lnTo>
                    <a:pt x="110" y="204"/>
                  </a:lnTo>
                  <a:lnTo>
                    <a:pt x="107" y="201"/>
                  </a:lnTo>
                  <a:lnTo>
                    <a:pt x="116" y="206"/>
                  </a:lnTo>
                  <a:lnTo>
                    <a:pt x="118" y="208"/>
                  </a:lnTo>
                  <a:lnTo>
                    <a:pt x="121" y="210"/>
                  </a:lnTo>
                  <a:lnTo>
                    <a:pt x="118" y="210"/>
                  </a:lnTo>
                  <a:lnTo>
                    <a:pt x="115" y="208"/>
                  </a:lnTo>
                  <a:lnTo>
                    <a:pt x="119" y="211"/>
                  </a:lnTo>
                  <a:lnTo>
                    <a:pt x="115" y="212"/>
                  </a:lnTo>
                  <a:lnTo>
                    <a:pt x="116" y="214"/>
                  </a:lnTo>
                  <a:lnTo>
                    <a:pt x="113" y="213"/>
                  </a:lnTo>
                  <a:lnTo>
                    <a:pt x="111" y="210"/>
                  </a:lnTo>
                  <a:lnTo>
                    <a:pt x="111" y="208"/>
                  </a:lnTo>
                  <a:lnTo>
                    <a:pt x="108" y="206"/>
                  </a:lnTo>
                  <a:lnTo>
                    <a:pt x="105" y="203"/>
                  </a:lnTo>
                  <a:lnTo>
                    <a:pt x="101" y="200"/>
                  </a:lnTo>
                  <a:lnTo>
                    <a:pt x="97" y="198"/>
                  </a:lnTo>
                  <a:lnTo>
                    <a:pt x="97" y="195"/>
                  </a:lnTo>
                  <a:lnTo>
                    <a:pt x="95" y="193"/>
                  </a:lnTo>
                  <a:lnTo>
                    <a:pt x="87" y="183"/>
                  </a:lnTo>
                  <a:lnTo>
                    <a:pt x="85" y="179"/>
                  </a:lnTo>
                  <a:close/>
                  <a:moveTo>
                    <a:pt x="85" y="166"/>
                  </a:moveTo>
                  <a:lnTo>
                    <a:pt x="85" y="169"/>
                  </a:lnTo>
                  <a:lnTo>
                    <a:pt x="88" y="171"/>
                  </a:lnTo>
                  <a:lnTo>
                    <a:pt x="92" y="176"/>
                  </a:lnTo>
                  <a:lnTo>
                    <a:pt x="92" y="179"/>
                  </a:lnTo>
                  <a:lnTo>
                    <a:pt x="87" y="174"/>
                  </a:lnTo>
                  <a:lnTo>
                    <a:pt x="84" y="173"/>
                  </a:lnTo>
                  <a:lnTo>
                    <a:pt x="79" y="171"/>
                  </a:lnTo>
                  <a:lnTo>
                    <a:pt x="82" y="171"/>
                  </a:lnTo>
                  <a:lnTo>
                    <a:pt x="82" y="168"/>
                  </a:lnTo>
                  <a:lnTo>
                    <a:pt x="85" y="166"/>
                  </a:lnTo>
                  <a:close/>
                  <a:moveTo>
                    <a:pt x="55" y="137"/>
                  </a:moveTo>
                  <a:lnTo>
                    <a:pt x="57" y="142"/>
                  </a:lnTo>
                  <a:lnTo>
                    <a:pt x="58" y="146"/>
                  </a:lnTo>
                  <a:lnTo>
                    <a:pt x="59" y="149"/>
                  </a:lnTo>
                  <a:lnTo>
                    <a:pt x="61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5" y="160"/>
                  </a:lnTo>
                  <a:lnTo>
                    <a:pt x="65" y="164"/>
                  </a:lnTo>
                  <a:lnTo>
                    <a:pt x="65" y="167"/>
                  </a:lnTo>
                  <a:lnTo>
                    <a:pt x="66" y="170"/>
                  </a:lnTo>
                  <a:lnTo>
                    <a:pt x="66" y="173"/>
                  </a:lnTo>
                  <a:lnTo>
                    <a:pt x="67" y="176"/>
                  </a:lnTo>
                  <a:lnTo>
                    <a:pt x="68" y="180"/>
                  </a:lnTo>
                  <a:lnTo>
                    <a:pt x="70" y="183"/>
                  </a:lnTo>
                  <a:lnTo>
                    <a:pt x="70" y="186"/>
                  </a:lnTo>
                  <a:lnTo>
                    <a:pt x="65" y="185"/>
                  </a:lnTo>
                  <a:lnTo>
                    <a:pt x="61" y="180"/>
                  </a:lnTo>
                  <a:lnTo>
                    <a:pt x="61" y="176"/>
                  </a:lnTo>
                  <a:lnTo>
                    <a:pt x="59" y="171"/>
                  </a:lnTo>
                  <a:lnTo>
                    <a:pt x="55" y="164"/>
                  </a:lnTo>
                  <a:lnTo>
                    <a:pt x="54" y="161"/>
                  </a:lnTo>
                  <a:lnTo>
                    <a:pt x="58" y="162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5"/>
                  </a:lnTo>
                  <a:lnTo>
                    <a:pt x="57" y="148"/>
                  </a:lnTo>
                  <a:lnTo>
                    <a:pt x="52" y="144"/>
                  </a:lnTo>
                  <a:lnTo>
                    <a:pt x="52" y="139"/>
                  </a:lnTo>
                  <a:lnTo>
                    <a:pt x="55" y="137"/>
                  </a:lnTo>
                  <a:close/>
                  <a:moveTo>
                    <a:pt x="71" y="129"/>
                  </a:moveTo>
                  <a:lnTo>
                    <a:pt x="73" y="132"/>
                  </a:lnTo>
                  <a:lnTo>
                    <a:pt x="75" y="136"/>
                  </a:lnTo>
                  <a:lnTo>
                    <a:pt x="78" y="137"/>
                  </a:lnTo>
                  <a:lnTo>
                    <a:pt x="78" y="142"/>
                  </a:lnTo>
                  <a:lnTo>
                    <a:pt x="79" y="144"/>
                  </a:lnTo>
                  <a:lnTo>
                    <a:pt x="83" y="144"/>
                  </a:lnTo>
                  <a:lnTo>
                    <a:pt x="83" y="147"/>
                  </a:lnTo>
                  <a:lnTo>
                    <a:pt x="87" y="150"/>
                  </a:lnTo>
                  <a:lnTo>
                    <a:pt x="87" y="155"/>
                  </a:lnTo>
                  <a:lnTo>
                    <a:pt x="85" y="154"/>
                  </a:lnTo>
                  <a:lnTo>
                    <a:pt x="85" y="157"/>
                  </a:lnTo>
                  <a:lnTo>
                    <a:pt x="82" y="157"/>
                  </a:lnTo>
                  <a:lnTo>
                    <a:pt x="78" y="155"/>
                  </a:lnTo>
                  <a:lnTo>
                    <a:pt x="76" y="152"/>
                  </a:lnTo>
                  <a:lnTo>
                    <a:pt x="76" y="148"/>
                  </a:lnTo>
                  <a:lnTo>
                    <a:pt x="68" y="149"/>
                  </a:lnTo>
                  <a:lnTo>
                    <a:pt x="65" y="147"/>
                  </a:lnTo>
                  <a:lnTo>
                    <a:pt x="61" y="144"/>
                  </a:lnTo>
                  <a:lnTo>
                    <a:pt x="65" y="143"/>
                  </a:lnTo>
                  <a:lnTo>
                    <a:pt x="68" y="140"/>
                  </a:lnTo>
                  <a:lnTo>
                    <a:pt x="69" y="137"/>
                  </a:lnTo>
                  <a:lnTo>
                    <a:pt x="69" y="134"/>
                  </a:lnTo>
                  <a:lnTo>
                    <a:pt x="70" y="131"/>
                  </a:lnTo>
                  <a:lnTo>
                    <a:pt x="71" y="129"/>
                  </a:lnTo>
                  <a:close/>
                  <a:moveTo>
                    <a:pt x="181" y="0"/>
                  </a:moveTo>
                  <a:lnTo>
                    <a:pt x="184" y="2"/>
                  </a:lnTo>
                  <a:lnTo>
                    <a:pt x="187" y="2"/>
                  </a:lnTo>
                  <a:lnTo>
                    <a:pt x="192" y="5"/>
                  </a:lnTo>
                  <a:lnTo>
                    <a:pt x="194" y="4"/>
                  </a:lnTo>
                  <a:lnTo>
                    <a:pt x="198" y="6"/>
                  </a:lnTo>
                  <a:lnTo>
                    <a:pt x="200" y="9"/>
                  </a:lnTo>
                  <a:lnTo>
                    <a:pt x="204" y="11"/>
                  </a:lnTo>
                  <a:lnTo>
                    <a:pt x="209" y="12"/>
                  </a:lnTo>
                  <a:lnTo>
                    <a:pt x="212" y="13"/>
                  </a:lnTo>
                  <a:lnTo>
                    <a:pt x="214" y="16"/>
                  </a:lnTo>
                  <a:lnTo>
                    <a:pt x="215" y="21"/>
                  </a:lnTo>
                  <a:lnTo>
                    <a:pt x="219" y="24"/>
                  </a:lnTo>
                  <a:lnTo>
                    <a:pt x="220" y="27"/>
                  </a:lnTo>
                  <a:lnTo>
                    <a:pt x="225" y="30"/>
                  </a:lnTo>
                  <a:lnTo>
                    <a:pt x="230" y="35"/>
                  </a:lnTo>
                  <a:lnTo>
                    <a:pt x="236" y="35"/>
                  </a:lnTo>
                  <a:lnTo>
                    <a:pt x="240" y="38"/>
                  </a:lnTo>
                  <a:lnTo>
                    <a:pt x="241" y="42"/>
                  </a:lnTo>
                  <a:lnTo>
                    <a:pt x="243" y="45"/>
                  </a:lnTo>
                  <a:lnTo>
                    <a:pt x="245" y="47"/>
                  </a:lnTo>
                  <a:lnTo>
                    <a:pt x="248" y="49"/>
                  </a:lnTo>
                  <a:lnTo>
                    <a:pt x="252" y="48"/>
                  </a:lnTo>
                  <a:lnTo>
                    <a:pt x="258" y="48"/>
                  </a:lnTo>
                  <a:lnTo>
                    <a:pt x="260" y="48"/>
                  </a:lnTo>
                  <a:lnTo>
                    <a:pt x="263" y="49"/>
                  </a:lnTo>
                  <a:lnTo>
                    <a:pt x="266" y="52"/>
                  </a:lnTo>
                  <a:lnTo>
                    <a:pt x="267" y="55"/>
                  </a:lnTo>
                  <a:lnTo>
                    <a:pt x="270" y="57"/>
                  </a:lnTo>
                  <a:lnTo>
                    <a:pt x="278" y="59"/>
                  </a:lnTo>
                  <a:lnTo>
                    <a:pt x="283" y="60"/>
                  </a:lnTo>
                  <a:lnTo>
                    <a:pt x="290" y="60"/>
                  </a:lnTo>
                  <a:lnTo>
                    <a:pt x="297" y="61"/>
                  </a:lnTo>
                  <a:lnTo>
                    <a:pt x="299" y="60"/>
                  </a:lnTo>
                  <a:lnTo>
                    <a:pt x="305" y="59"/>
                  </a:lnTo>
                  <a:lnTo>
                    <a:pt x="308" y="60"/>
                  </a:lnTo>
                  <a:lnTo>
                    <a:pt x="311" y="61"/>
                  </a:lnTo>
                  <a:lnTo>
                    <a:pt x="314" y="60"/>
                  </a:lnTo>
                  <a:lnTo>
                    <a:pt x="317" y="61"/>
                  </a:lnTo>
                  <a:lnTo>
                    <a:pt x="319" y="60"/>
                  </a:lnTo>
                  <a:lnTo>
                    <a:pt x="321" y="57"/>
                  </a:lnTo>
                  <a:lnTo>
                    <a:pt x="324" y="57"/>
                  </a:lnTo>
                  <a:lnTo>
                    <a:pt x="328" y="53"/>
                  </a:lnTo>
                  <a:lnTo>
                    <a:pt x="329" y="49"/>
                  </a:lnTo>
                  <a:lnTo>
                    <a:pt x="330" y="46"/>
                  </a:lnTo>
                  <a:lnTo>
                    <a:pt x="333" y="44"/>
                  </a:lnTo>
                  <a:lnTo>
                    <a:pt x="336" y="45"/>
                  </a:lnTo>
                  <a:lnTo>
                    <a:pt x="339" y="46"/>
                  </a:lnTo>
                  <a:lnTo>
                    <a:pt x="341" y="43"/>
                  </a:lnTo>
                  <a:lnTo>
                    <a:pt x="344" y="42"/>
                  </a:lnTo>
                  <a:lnTo>
                    <a:pt x="346" y="40"/>
                  </a:lnTo>
                  <a:lnTo>
                    <a:pt x="346" y="44"/>
                  </a:lnTo>
                  <a:lnTo>
                    <a:pt x="348" y="47"/>
                  </a:lnTo>
                  <a:lnTo>
                    <a:pt x="345" y="47"/>
                  </a:lnTo>
                  <a:lnTo>
                    <a:pt x="345" y="50"/>
                  </a:lnTo>
                  <a:lnTo>
                    <a:pt x="347" y="53"/>
                  </a:lnTo>
                  <a:lnTo>
                    <a:pt x="350" y="57"/>
                  </a:lnTo>
                  <a:lnTo>
                    <a:pt x="350" y="60"/>
                  </a:lnTo>
                  <a:lnTo>
                    <a:pt x="354" y="62"/>
                  </a:lnTo>
                  <a:lnTo>
                    <a:pt x="355" y="65"/>
                  </a:lnTo>
                  <a:lnTo>
                    <a:pt x="353" y="68"/>
                  </a:lnTo>
                  <a:lnTo>
                    <a:pt x="351" y="72"/>
                  </a:lnTo>
                  <a:lnTo>
                    <a:pt x="354" y="75"/>
                  </a:lnTo>
                  <a:lnTo>
                    <a:pt x="357" y="75"/>
                  </a:lnTo>
                  <a:lnTo>
                    <a:pt x="362" y="75"/>
                  </a:lnTo>
                  <a:lnTo>
                    <a:pt x="365" y="76"/>
                  </a:lnTo>
                  <a:lnTo>
                    <a:pt x="364" y="79"/>
                  </a:lnTo>
                  <a:lnTo>
                    <a:pt x="360" y="79"/>
                  </a:lnTo>
                  <a:lnTo>
                    <a:pt x="360" y="84"/>
                  </a:lnTo>
                  <a:lnTo>
                    <a:pt x="362" y="87"/>
                  </a:lnTo>
                  <a:lnTo>
                    <a:pt x="359" y="90"/>
                  </a:lnTo>
                  <a:lnTo>
                    <a:pt x="361" y="92"/>
                  </a:lnTo>
                  <a:lnTo>
                    <a:pt x="363" y="93"/>
                  </a:lnTo>
                  <a:lnTo>
                    <a:pt x="366" y="93"/>
                  </a:lnTo>
                  <a:lnTo>
                    <a:pt x="368" y="96"/>
                  </a:lnTo>
                  <a:lnTo>
                    <a:pt x="372" y="98"/>
                  </a:lnTo>
                  <a:lnTo>
                    <a:pt x="385" y="100"/>
                  </a:lnTo>
                  <a:lnTo>
                    <a:pt x="389" y="104"/>
                  </a:lnTo>
                  <a:lnTo>
                    <a:pt x="388" y="107"/>
                  </a:lnTo>
                  <a:lnTo>
                    <a:pt x="382" y="108"/>
                  </a:lnTo>
                  <a:lnTo>
                    <a:pt x="380" y="108"/>
                  </a:lnTo>
                  <a:lnTo>
                    <a:pt x="377" y="109"/>
                  </a:lnTo>
                  <a:lnTo>
                    <a:pt x="375" y="109"/>
                  </a:lnTo>
                  <a:lnTo>
                    <a:pt x="371" y="108"/>
                  </a:lnTo>
                  <a:lnTo>
                    <a:pt x="367" y="112"/>
                  </a:lnTo>
                  <a:lnTo>
                    <a:pt x="367" y="115"/>
                  </a:lnTo>
                  <a:lnTo>
                    <a:pt x="369" y="117"/>
                  </a:lnTo>
                  <a:lnTo>
                    <a:pt x="370" y="122"/>
                  </a:lnTo>
                  <a:lnTo>
                    <a:pt x="370" y="125"/>
                  </a:lnTo>
                  <a:lnTo>
                    <a:pt x="371" y="127"/>
                  </a:lnTo>
                  <a:lnTo>
                    <a:pt x="372" y="130"/>
                  </a:lnTo>
                  <a:lnTo>
                    <a:pt x="370" y="134"/>
                  </a:lnTo>
                  <a:lnTo>
                    <a:pt x="367" y="132"/>
                  </a:lnTo>
                  <a:lnTo>
                    <a:pt x="365" y="135"/>
                  </a:lnTo>
                  <a:lnTo>
                    <a:pt x="367" y="138"/>
                  </a:lnTo>
                  <a:lnTo>
                    <a:pt x="359" y="139"/>
                  </a:lnTo>
                  <a:lnTo>
                    <a:pt x="354" y="137"/>
                  </a:lnTo>
                  <a:lnTo>
                    <a:pt x="349" y="133"/>
                  </a:lnTo>
                  <a:lnTo>
                    <a:pt x="351" y="129"/>
                  </a:lnTo>
                  <a:lnTo>
                    <a:pt x="350" y="127"/>
                  </a:lnTo>
                  <a:lnTo>
                    <a:pt x="347" y="126"/>
                  </a:lnTo>
                  <a:lnTo>
                    <a:pt x="343" y="121"/>
                  </a:lnTo>
                  <a:lnTo>
                    <a:pt x="340" y="123"/>
                  </a:lnTo>
                  <a:lnTo>
                    <a:pt x="338" y="120"/>
                  </a:lnTo>
                  <a:lnTo>
                    <a:pt x="335" y="120"/>
                  </a:lnTo>
                  <a:lnTo>
                    <a:pt x="332" y="121"/>
                  </a:lnTo>
                  <a:lnTo>
                    <a:pt x="333" y="124"/>
                  </a:lnTo>
                  <a:lnTo>
                    <a:pt x="330" y="124"/>
                  </a:lnTo>
                  <a:lnTo>
                    <a:pt x="326" y="121"/>
                  </a:lnTo>
                  <a:lnTo>
                    <a:pt x="323" y="119"/>
                  </a:lnTo>
                  <a:lnTo>
                    <a:pt x="318" y="119"/>
                  </a:lnTo>
                  <a:lnTo>
                    <a:pt x="314" y="117"/>
                  </a:lnTo>
                  <a:lnTo>
                    <a:pt x="311" y="117"/>
                  </a:lnTo>
                  <a:lnTo>
                    <a:pt x="310" y="121"/>
                  </a:lnTo>
                  <a:lnTo>
                    <a:pt x="308" y="123"/>
                  </a:lnTo>
                  <a:lnTo>
                    <a:pt x="305" y="123"/>
                  </a:lnTo>
                  <a:lnTo>
                    <a:pt x="300" y="120"/>
                  </a:lnTo>
                  <a:lnTo>
                    <a:pt x="297" y="120"/>
                  </a:lnTo>
                  <a:lnTo>
                    <a:pt x="293" y="125"/>
                  </a:lnTo>
                  <a:lnTo>
                    <a:pt x="290" y="127"/>
                  </a:lnTo>
                  <a:lnTo>
                    <a:pt x="287" y="128"/>
                  </a:lnTo>
                  <a:lnTo>
                    <a:pt x="285" y="127"/>
                  </a:lnTo>
                  <a:lnTo>
                    <a:pt x="281" y="123"/>
                  </a:lnTo>
                  <a:lnTo>
                    <a:pt x="276" y="120"/>
                  </a:lnTo>
                  <a:lnTo>
                    <a:pt x="272" y="121"/>
                  </a:lnTo>
                  <a:lnTo>
                    <a:pt x="270" y="124"/>
                  </a:lnTo>
                  <a:lnTo>
                    <a:pt x="267" y="125"/>
                  </a:lnTo>
                  <a:lnTo>
                    <a:pt x="263" y="126"/>
                  </a:lnTo>
                  <a:lnTo>
                    <a:pt x="261" y="124"/>
                  </a:lnTo>
                  <a:lnTo>
                    <a:pt x="257" y="124"/>
                  </a:lnTo>
                  <a:lnTo>
                    <a:pt x="255" y="123"/>
                  </a:lnTo>
                  <a:lnTo>
                    <a:pt x="251" y="122"/>
                  </a:lnTo>
                  <a:lnTo>
                    <a:pt x="249" y="120"/>
                  </a:lnTo>
                  <a:lnTo>
                    <a:pt x="248" y="123"/>
                  </a:lnTo>
                  <a:lnTo>
                    <a:pt x="244" y="124"/>
                  </a:lnTo>
                  <a:lnTo>
                    <a:pt x="238" y="123"/>
                  </a:lnTo>
                  <a:lnTo>
                    <a:pt x="235" y="121"/>
                  </a:lnTo>
                  <a:lnTo>
                    <a:pt x="233" y="118"/>
                  </a:lnTo>
                  <a:lnTo>
                    <a:pt x="231" y="118"/>
                  </a:lnTo>
                  <a:lnTo>
                    <a:pt x="228" y="117"/>
                  </a:lnTo>
                  <a:lnTo>
                    <a:pt x="225" y="114"/>
                  </a:lnTo>
                  <a:lnTo>
                    <a:pt x="223" y="117"/>
                  </a:lnTo>
                  <a:lnTo>
                    <a:pt x="221" y="120"/>
                  </a:lnTo>
                  <a:lnTo>
                    <a:pt x="220" y="123"/>
                  </a:lnTo>
                  <a:lnTo>
                    <a:pt x="217" y="124"/>
                  </a:lnTo>
                  <a:lnTo>
                    <a:pt x="203" y="122"/>
                  </a:lnTo>
                  <a:lnTo>
                    <a:pt x="199" y="122"/>
                  </a:lnTo>
                  <a:lnTo>
                    <a:pt x="196" y="124"/>
                  </a:lnTo>
                  <a:lnTo>
                    <a:pt x="195" y="129"/>
                  </a:lnTo>
                  <a:lnTo>
                    <a:pt x="192" y="132"/>
                  </a:lnTo>
                  <a:lnTo>
                    <a:pt x="191" y="135"/>
                  </a:lnTo>
                  <a:lnTo>
                    <a:pt x="189" y="139"/>
                  </a:lnTo>
                  <a:lnTo>
                    <a:pt x="189" y="143"/>
                  </a:lnTo>
                  <a:lnTo>
                    <a:pt x="185" y="143"/>
                  </a:lnTo>
                  <a:lnTo>
                    <a:pt x="182" y="142"/>
                  </a:lnTo>
                  <a:lnTo>
                    <a:pt x="174" y="136"/>
                  </a:lnTo>
                  <a:lnTo>
                    <a:pt x="171" y="131"/>
                  </a:lnTo>
                  <a:lnTo>
                    <a:pt x="167" y="129"/>
                  </a:lnTo>
                  <a:lnTo>
                    <a:pt x="166" y="125"/>
                  </a:lnTo>
                  <a:lnTo>
                    <a:pt x="163" y="126"/>
                  </a:lnTo>
                  <a:lnTo>
                    <a:pt x="157" y="126"/>
                  </a:lnTo>
                  <a:lnTo>
                    <a:pt x="154" y="127"/>
                  </a:lnTo>
                  <a:lnTo>
                    <a:pt x="151" y="131"/>
                  </a:lnTo>
                  <a:lnTo>
                    <a:pt x="152" y="137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3"/>
                  </a:lnTo>
                  <a:lnTo>
                    <a:pt x="150" y="157"/>
                  </a:lnTo>
                  <a:lnTo>
                    <a:pt x="152" y="160"/>
                  </a:lnTo>
                  <a:lnTo>
                    <a:pt x="153" y="163"/>
                  </a:lnTo>
                  <a:lnTo>
                    <a:pt x="150" y="164"/>
                  </a:lnTo>
                  <a:lnTo>
                    <a:pt x="150" y="167"/>
                  </a:lnTo>
                  <a:lnTo>
                    <a:pt x="152" y="171"/>
                  </a:lnTo>
                  <a:lnTo>
                    <a:pt x="155" y="173"/>
                  </a:lnTo>
                  <a:lnTo>
                    <a:pt x="158" y="174"/>
                  </a:lnTo>
                  <a:lnTo>
                    <a:pt x="160" y="173"/>
                  </a:lnTo>
                  <a:lnTo>
                    <a:pt x="163" y="175"/>
                  </a:lnTo>
                  <a:lnTo>
                    <a:pt x="165" y="176"/>
                  </a:lnTo>
                  <a:lnTo>
                    <a:pt x="167" y="179"/>
                  </a:lnTo>
                  <a:lnTo>
                    <a:pt x="170" y="180"/>
                  </a:lnTo>
                  <a:lnTo>
                    <a:pt x="172" y="184"/>
                  </a:lnTo>
                  <a:lnTo>
                    <a:pt x="171" y="187"/>
                  </a:lnTo>
                  <a:lnTo>
                    <a:pt x="172" y="189"/>
                  </a:lnTo>
                  <a:lnTo>
                    <a:pt x="175" y="188"/>
                  </a:lnTo>
                  <a:lnTo>
                    <a:pt x="178" y="191"/>
                  </a:lnTo>
                  <a:lnTo>
                    <a:pt x="181" y="197"/>
                  </a:lnTo>
                  <a:lnTo>
                    <a:pt x="181" y="200"/>
                  </a:lnTo>
                  <a:lnTo>
                    <a:pt x="184" y="203"/>
                  </a:lnTo>
                  <a:lnTo>
                    <a:pt x="185" y="206"/>
                  </a:lnTo>
                  <a:lnTo>
                    <a:pt x="184" y="209"/>
                  </a:lnTo>
                  <a:lnTo>
                    <a:pt x="185" y="214"/>
                  </a:lnTo>
                  <a:lnTo>
                    <a:pt x="186" y="217"/>
                  </a:lnTo>
                  <a:lnTo>
                    <a:pt x="191" y="223"/>
                  </a:lnTo>
                  <a:lnTo>
                    <a:pt x="194" y="228"/>
                  </a:lnTo>
                  <a:lnTo>
                    <a:pt x="196" y="231"/>
                  </a:lnTo>
                  <a:lnTo>
                    <a:pt x="200" y="231"/>
                  </a:lnTo>
                  <a:lnTo>
                    <a:pt x="202" y="234"/>
                  </a:lnTo>
                  <a:lnTo>
                    <a:pt x="206" y="236"/>
                  </a:lnTo>
                  <a:lnTo>
                    <a:pt x="212" y="241"/>
                  </a:lnTo>
                  <a:lnTo>
                    <a:pt x="215" y="244"/>
                  </a:lnTo>
                  <a:lnTo>
                    <a:pt x="218" y="247"/>
                  </a:lnTo>
                  <a:lnTo>
                    <a:pt x="221" y="249"/>
                  </a:lnTo>
                  <a:lnTo>
                    <a:pt x="222" y="252"/>
                  </a:lnTo>
                  <a:lnTo>
                    <a:pt x="224" y="256"/>
                  </a:lnTo>
                  <a:lnTo>
                    <a:pt x="231" y="261"/>
                  </a:lnTo>
                  <a:lnTo>
                    <a:pt x="243" y="271"/>
                  </a:lnTo>
                  <a:lnTo>
                    <a:pt x="246" y="274"/>
                  </a:lnTo>
                  <a:lnTo>
                    <a:pt x="250" y="277"/>
                  </a:lnTo>
                  <a:lnTo>
                    <a:pt x="254" y="279"/>
                  </a:lnTo>
                  <a:lnTo>
                    <a:pt x="261" y="279"/>
                  </a:lnTo>
                  <a:lnTo>
                    <a:pt x="264" y="282"/>
                  </a:lnTo>
                  <a:lnTo>
                    <a:pt x="264" y="291"/>
                  </a:lnTo>
                  <a:lnTo>
                    <a:pt x="266" y="296"/>
                  </a:lnTo>
                  <a:lnTo>
                    <a:pt x="269" y="299"/>
                  </a:lnTo>
                  <a:lnTo>
                    <a:pt x="272" y="302"/>
                  </a:lnTo>
                  <a:lnTo>
                    <a:pt x="274" y="304"/>
                  </a:lnTo>
                  <a:lnTo>
                    <a:pt x="276" y="307"/>
                  </a:lnTo>
                  <a:lnTo>
                    <a:pt x="289" y="314"/>
                  </a:lnTo>
                  <a:lnTo>
                    <a:pt x="292" y="317"/>
                  </a:lnTo>
                  <a:lnTo>
                    <a:pt x="294" y="321"/>
                  </a:lnTo>
                  <a:lnTo>
                    <a:pt x="293" y="326"/>
                  </a:lnTo>
                  <a:lnTo>
                    <a:pt x="289" y="327"/>
                  </a:lnTo>
                  <a:lnTo>
                    <a:pt x="286" y="326"/>
                  </a:lnTo>
                  <a:lnTo>
                    <a:pt x="284" y="325"/>
                  </a:lnTo>
                  <a:lnTo>
                    <a:pt x="282" y="322"/>
                  </a:lnTo>
                  <a:lnTo>
                    <a:pt x="283" y="319"/>
                  </a:lnTo>
                  <a:lnTo>
                    <a:pt x="280" y="320"/>
                  </a:lnTo>
                  <a:lnTo>
                    <a:pt x="278" y="318"/>
                  </a:lnTo>
                  <a:lnTo>
                    <a:pt x="273" y="316"/>
                  </a:lnTo>
                  <a:lnTo>
                    <a:pt x="269" y="312"/>
                  </a:lnTo>
                  <a:lnTo>
                    <a:pt x="259" y="308"/>
                  </a:lnTo>
                  <a:lnTo>
                    <a:pt x="255" y="305"/>
                  </a:lnTo>
                  <a:lnTo>
                    <a:pt x="252" y="303"/>
                  </a:lnTo>
                  <a:lnTo>
                    <a:pt x="250" y="300"/>
                  </a:lnTo>
                  <a:lnTo>
                    <a:pt x="241" y="292"/>
                  </a:lnTo>
                  <a:lnTo>
                    <a:pt x="239" y="290"/>
                  </a:lnTo>
                  <a:lnTo>
                    <a:pt x="229" y="287"/>
                  </a:lnTo>
                  <a:lnTo>
                    <a:pt x="225" y="286"/>
                  </a:lnTo>
                  <a:lnTo>
                    <a:pt x="220" y="286"/>
                  </a:lnTo>
                  <a:lnTo>
                    <a:pt x="214" y="282"/>
                  </a:lnTo>
                  <a:lnTo>
                    <a:pt x="209" y="281"/>
                  </a:lnTo>
                  <a:lnTo>
                    <a:pt x="203" y="281"/>
                  </a:lnTo>
                  <a:lnTo>
                    <a:pt x="206" y="280"/>
                  </a:lnTo>
                  <a:lnTo>
                    <a:pt x="209" y="278"/>
                  </a:lnTo>
                  <a:lnTo>
                    <a:pt x="206" y="277"/>
                  </a:lnTo>
                  <a:lnTo>
                    <a:pt x="199" y="278"/>
                  </a:lnTo>
                  <a:lnTo>
                    <a:pt x="197" y="279"/>
                  </a:lnTo>
                  <a:lnTo>
                    <a:pt x="193" y="281"/>
                  </a:lnTo>
                  <a:lnTo>
                    <a:pt x="185" y="282"/>
                  </a:lnTo>
                  <a:lnTo>
                    <a:pt x="188" y="283"/>
                  </a:lnTo>
                  <a:lnTo>
                    <a:pt x="185" y="285"/>
                  </a:lnTo>
                  <a:lnTo>
                    <a:pt x="182" y="285"/>
                  </a:lnTo>
                  <a:lnTo>
                    <a:pt x="179" y="285"/>
                  </a:lnTo>
                  <a:lnTo>
                    <a:pt x="175" y="284"/>
                  </a:lnTo>
                  <a:lnTo>
                    <a:pt x="176" y="282"/>
                  </a:lnTo>
                  <a:lnTo>
                    <a:pt x="173" y="280"/>
                  </a:lnTo>
                  <a:lnTo>
                    <a:pt x="171" y="277"/>
                  </a:lnTo>
                  <a:lnTo>
                    <a:pt x="171" y="274"/>
                  </a:lnTo>
                  <a:lnTo>
                    <a:pt x="174" y="272"/>
                  </a:lnTo>
                  <a:lnTo>
                    <a:pt x="171" y="271"/>
                  </a:lnTo>
                  <a:lnTo>
                    <a:pt x="173" y="268"/>
                  </a:lnTo>
                  <a:lnTo>
                    <a:pt x="170" y="267"/>
                  </a:lnTo>
                  <a:lnTo>
                    <a:pt x="167" y="267"/>
                  </a:lnTo>
                  <a:lnTo>
                    <a:pt x="162" y="263"/>
                  </a:lnTo>
                  <a:lnTo>
                    <a:pt x="156" y="262"/>
                  </a:lnTo>
                  <a:lnTo>
                    <a:pt x="154" y="259"/>
                  </a:lnTo>
                  <a:lnTo>
                    <a:pt x="150" y="258"/>
                  </a:lnTo>
                  <a:lnTo>
                    <a:pt x="154" y="258"/>
                  </a:lnTo>
                  <a:lnTo>
                    <a:pt x="151" y="256"/>
                  </a:lnTo>
                  <a:lnTo>
                    <a:pt x="146" y="254"/>
                  </a:lnTo>
                  <a:lnTo>
                    <a:pt x="143" y="250"/>
                  </a:lnTo>
                  <a:lnTo>
                    <a:pt x="140" y="249"/>
                  </a:lnTo>
                  <a:lnTo>
                    <a:pt x="137" y="247"/>
                  </a:lnTo>
                  <a:lnTo>
                    <a:pt x="132" y="242"/>
                  </a:lnTo>
                  <a:lnTo>
                    <a:pt x="130" y="240"/>
                  </a:lnTo>
                  <a:lnTo>
                    <a:pt x="127" y="238"/>
                  </a:lnTo>
                  <a:lnTo>
                    <a:pt x="124" y="235"/>
                  </a:lnTo>
                  <a:lnTo>
                    <a:pt x="121" y="231"/>
                  </a:lnTo>
                  <a:lnTo>
                    <a:pt x="118" y="228"/>
                  </a:lnTo>
                  <a:lnTo>
                    <a:pt x="115" y="225"/>
                  </a:lnTo>
                  <a:lnTo>
                    <a:pt x="115" y="221"/>
                  </a:lnTo>
                  <a:lnTo>
                    <a:pt x="112" y="218"/>
                  </a:lnTo>
                  <a:lnTo>
                    <a:pt x="115" y="216"/>
                  </a:lnTo>
                  <a:lnTo>
                    <a:pt x="116" y="220"/>
                  </a:lnTo>
                  <a:lnTo>
                    <a:pt x="117" y="216"/>
                  </a:lnTo>
                  <a:lnTo>
                    <a:pt x="121" y="216"/>
                  </a:lnTo>
                  <a:lnTo>
                    <a:pt x="124" y="218"/>
                  </a:lnTo>
                  <a:lnTo>
                    <a:pt x="123" y="215"/>
                  </a:lnTo>
                  <a:lnTo>
                    <a:pt x="122" y="212"/>
                  </a:lnTo>
                  <a:lnTo>
                    <a:pt x="125" y="213"/>
                  </a:lnTo>
                  <a:lnTo>
                    <a:pt x="132" y="216"/>
                  </a:lnTo>
                  <a:lnTo>
                    <a:pt x="139" y="217"/>
                  </a:lnTo>
                  <a:lnTo>
                    <a:pt x="135" y="214"/>
                  </a:lnTo>
                  <a:lnTo>
                    <a:pt x="132" y="212"/>
                  </a:lnTo>
                  <a:lnTo>
                    <a:pt x="125" y="209"/>
                  </a:lnTo>
                  <a:lnTo>
                    <a:pt x="114" y="199"/>
                  </a:lnTo>
                  <a:lnTo>
                    <a:pt x="110" y="195"/>
                  </a:lnTo>
                  <a:lnTo>
                    <a:pt x="107" y="192"/>
                  </a:lnTo>
                  <a:lnTo>
                    <a:pt x="104" y="190"/>
                  </a:lnTo>
                  <a:lnTo>
                    <a:pt x="96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66"/>
                  </a:lnTo>
                  <a:lnTo>
                    <a:pt x="95" y="158"/>
                  </a:lnTo>
                  <a:lnTo>
                    <a:pt x="96" y="155"/>
                  </a:lnTo>
                  <a:lnTo>
                    <a:pt x="91" y="144"/>
                  </a:lnTo>
                  <a:lnTo>
                    <a:pt x="90" y="141"/>
                  </a:lnTo>
                  <a:lnTo>
                    <a:pt x="84" y="138"/>
                  </a:lnTo>
                  <a:lnTo>
                    <a:pt x="77" y="133"/>
                  </a:lnTo>
                  <a:lnTo>
                    <a:pt x="73" y="129"/>
                  </a:lnTo>
                  <a:lnTo>
                    <a:pt x="71" y="127"/>
                  </a:lnTo>
                  <a:lnTo>
                    <a:pt x="68" y="123"/>
                  </a:lnTo>
                  <a:lnTo>
                    <a:pt x="69" y="126"/>
                  </a:lnTo>
                  <a:lnTo>
                    <a:pt x="59" y="121"/>
                  </a:lnTo>
                  <a:lnTo>
                    <a:pt x="56" y="121"/>
                  </a:lnTo>
                  <a:lnTo>
                    <a:pt x="53" y="121"/>
                  </a:lnTo>
                  <a:lnTo>
                    <a:pt x="51" y="126"/>
                  </a:lnTo>
                  <a:lnTo>
                    <a:pt x="50" y="130"/>
                  </a:lnTo>
                  <a:lnTo>
                    <a:pt x="49" y="136"/>
                  </a:lnTo>
                  <a:lnTo>
                    <a:pt x="49" y="139"/>
                  </a:lnTo>
                  <a:lnTo>
                    <a:pt x="45" y="141"/>
                  </a:lnTo>
                  <a:lnTo>
                    <a:pt x="46" y="144"/>
                  </a:lnTo>
                  <a:lnTo>
                    <a:pt x="44" y="146"/>
                  </a:lnTo>
                  <a:lnTo>
                    <a:pt x="44" y="150"/>
                  </a:lnTo>
                  <a:lnTo>
                    <a:pt x="45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56"/>
                  </a:lnTo>
                  <a:lnTo>
                    <a:pt x="38" y="153"/>
                  </a:lnTo>
                  <a:lnTo>
                    <a:pt x="39" y="156"/>
                  </a:lnTo>
                  <a:lnTo>
                    <a:pt x="37" y="159"/>
                  </a:lnTo>
                  <a:lnTo>
                    <a:pt x="37" y="162"/>
                  </a:lnTo>
                  <a:lnTo>
                    <a:pt x="34" y="164"/>
                  </a:lnTo>
                  <a:lnTo>
                    <a:pt x="34" y="167"/>
                  </a:lnTo>
                  <a:lnTo>
                    <a:pt x="33" y="170"/>
                  </a:lnTo>
                  <a:lnTo>
                    <a:pt x="31" y="172"/>
                  </a:lnTo>
                  <a:lnTo>
                    <a:pt x="28" y="171"/>
                  </a:lnTo>
                  <a:lnTo>
                    <a:pt x="29" y="174"/>
                  </a:lnTo>
                  <a:lnTo>
                    <a:pt x="26" y="171"/>
                  </a:lnTo>
                  <a:lnTo>
                    <a:pt x="25" y="169"/>
                  </a:lnTo>
                  <a:lnTo>
                    <a:pt x="22" y="168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22" y="163"/>
                  </a:lnTo>
                  <a:lnTo>
                    <a:pt x="20" y="159"/>
                  </a:lnTo>
                  <a:lnTo>
                    <a:pt x="17" y="156"/>
                  </a:lnTo>
                  <a:lnTo>
                    <a:pt x="13" y="152"/>
                  </a:lnTo>
                  <a:lnTo>
                    <a:pt x="11" y="149"/>
                  </a:lnTo>
                  <a:lnTo>
                    <a:pt x="8" y="144"/>
                  </a:lnTo>
                  <a:lnTo>
                    <a:pt x="16" y="143"/>
                  </a:lnTo>
                  <a:lnTo>
                    <a:pt x="13" y="142"/>
                  </a:lnTo>
                  <a:lnTo>
                    <a:pt x="10" y="142"/>
                  </a:lnTo>
                  <a:lnTo>
                    <a:pt x="8" y="143"/>
                  </a:lnTo>
                  <a:lnTo>
                    <a:pt x="7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6" y="130"/>
                  </a:lnTo>
                  <a:lnTo>
                    <a:pt x="5" y="127"/>
                  </a:lnTo>
                  <a:lnTo>
                    <a:pt x="3" y="124"/>
                  </a:lnTo>
                  <a:lnTo>
                    <a:pt x="3" y="121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4" y="110"/>
                  </a:lnTo>
                  <a:lnTo>
                    <a:pt x="8" y="113"/>
                  </a:lnTo>
                  <a:lnTo>
                    <a:pt x="16" y="112"/>
                  </a:lnTo>
                  <a:lnTo>
                    <a:pt x="20" y="114"/>
                  </a:lnTo>
                  <a:lnTo>
                    <a:pt x="22" y="115"/>
                  </a:lnTo>
                  <a:lnTo>
                    <a:pt x="30" y="112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36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7" y="108"/>
                  </a:lnTo>
                  <a:lnTo>
                    <a:pt x="50" y="109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8" y="107"/>
                  </a:lnTo>
                  <a:lnTo>
                    <a:pt x="63" y="104"/>
                  </a:lnTo>
                  <a:lnTo>
                    <a:pt x="64" y="101"/>
                  </a:lnTo>
                  <a:lnTo>
                    <a:pt x="65" y="97"/>
                  </a:lnTo>
                  <a:lnTo>
                    <a:pt x="67" y="95"/>
                  </a:lnTo>
                  <a:lnTo>
                    <a:pt x="68" y="92"/>
                  </a:lnTo>
                  <a:lnTo>
                    <a:pt x="70" y="91"/>
                  </a:lnTo>
                  <a:lnTo>
                    <a:pt x="70" y="94"/>
                  </a:lnTo>
                  <a:lnTo>
                    <a:pt x="72" y="97"/>
                  </a:lnTo>
                  <a:lnTo>
                    <a:pt x="75" y="99"/>
                  </a:lnTo>
                  <a:lnTo>
                    <a:pt x="76" y="102"/>
                  </a:lnTo>
                  <a:lnTo>
                    <a:pt x="83" y="106"/>
                  </a:lnTo>
                  <a:lnTo>
                    <a:pt x="85" y="108"/>
                  </a:lnTo>
                  <a:lnTo>
                    <a:pt x="87" y="109"/>
                  </a:lnTo>
                  <a:lnTo>
                    <a:pt x="90" y="107"/>
                  </a:lnTo>
                  <a:lnTo>
                    <a:pt x="91" y="103"/>
                  </a:lnTo>
                  <a:lnTo>
                    <a:pt x="94" y="104"/>
                  </a:lnTo>
                  <a:lnTo>
                    <a:pt x="97" y="105"/>
                  </a:lnTo>
                  <a:lnTo>
                    <a:pt x="101" y="106"/>
                  </a:lnTo>
                  <a:lnTo>
                    <a:pt x="107" y="110"/>
                  </a:lnTo>
                  <a:lnTo>
                    <a:pt x="110" y="110"/>
                  </a:lnTo>
                  <a:lnTo>
                    <a:pt x="116" y="107"/>
                  </a:lnTo>
                  <a:lnTo>
                    <a:pt x="119" y="107"/>
                  </a:lnTo>
                  <a:lnTo>
                    <a:pt x="121" y="104"/>
                  </a:lnTo>
                  <a:lnTo>
                    <a:pt x="118" y="102"/>
                  </a:lnTo>
                  <a:lnTo>
                    <a:pt x="116" y="99"/>
                  </a:lnTo>
                  <a:lnTo>
                    <a:pt x="115" y="95"/>
                  </a:lnTo>
                  <a:lnTo>
                    <a:pt x="116" y="92"/>
                  </a:lnTo>
                  <a:lnTo>
                    <a:pt x="119" y="90"/>
                  </a:lnTo>
                  <a:lnTo>
                    <a:pt x="119" y="87"/>
                  </a:lnTo>
                  <a:lnTo>
                    <a:pt x="117" y="86"/>
                  </a:lnTo>
                  <a:lnTo>
                    <a:pt x="114" y="86"/>
                  </a:lnTo>
                  <a:lnTo>
                    <a:pt x="113" y="82"/>
                  </a:lnTo>
                  <a:lnTo>
                    <a:pt x="116" y="79"/>
                  </a:lnTo>
                  <a:lnTo>
                    <a:pt x="123" y="76"/>
                  </a:lnTo>
                  <a:lnTo>
                    <a:pt x="124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39" y="62"/>
                  </a:lnTo>
                  <a:lnTo>
                    <a:pt x="139" y="60"/>
                  </a:lnTo>
                  <a:lnTo>
                    <a:pt x="139" y="55"/>
                  </a:lnTo>
                  <a:lnTo>
                    <a:pt x="140" y="52"/>
                  </a:lnTo>
                  <a:lnTo>
                    <a:pt x="138" y="49"/>
                  </a:lnTo>
                  <a:lnTo>
                    <a:pt x="135" y="48"/>
                  </a:lnTo>
                  <a:lnTo>
                    <a:pt x="132" y="44"/>
                  </a:lnTo>
                  <a:lnTo>
                    <a:pt x="132" y="39"/>
                  </a:lnTo>
                  <a:lnTo>
                    <a:pt x="135" y="35"/>
                  </a:lnTo>
                  <a:lnTo>
                    <a:pt x="142" y="35"/>
                  </a:lnTo>
                  <a:lnTo>
                    <a:pt x="144" y="31"/>
                  </a:lnTo>
                  <a:lnTo>
                    <a:pt x="147" y="30"/>
                  </a:lnTo>
                  <a:lnTo>
                    <a:pt x="150" y="29"/>
                  </a:lnTo>
                  <a:lnTo>
                    <a:pt x="154" y="27"/>
                  </a:lnTo>
                  <a:lnTo>
                    <a:pt x="157" y="26"/>
                  </a:lnTo>
                  <a:lnTo>
                    <a:pt x="160" y="24"/>
                  </a:lnTo>
                  <a:lnTo>
                    <a:pt x="161" y="21"/>
                  </a:lnTo>
                  <a:lnTo>
                    <a:pt x="161" y="18"/>
                  </a:lnTo>
                  <a:lnTo>
                    <a:pt x="163" y="18"/>
                  </a:lnTo>
                  <a:lnTo>
                    <a:pt x="165" y="16"/>
                  </a:lnTo>
                  <a:lnTo>
                    <a:pt x="168" y="17"/>
                  </a:lnTo>
                  <a:lnTo>
                    <a:pt x="171" y="18"/>
                  </a:lnTo>
                  <a:lnTo>
                    <a:pt x="173" y="17"/>
                  </a:lnTo>
                  <a:lnTo>
                    <a:pt x="173" y="13"/>
                  </a:lnTo>
                  <a:lnTo>
                    <a:pt x="172" y="10"/>
                  </a:lnTo>
                  <a:lnTo>
                    <a:pt x="171" y="7"/>
                  </a:lnTo>
                  <a:lnTo>
                    <a:pt x="173" y="3"/>
                  </a:lnTo>
                  <a:lnTo>
                    <a:pt x="175" y="1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19" name="CZ"/>
            <p:cNvSpPr>
              <a:spLocks/>
            </p:cNvSpPr>
            <p:nvPr/>
          </p:nvSpPr>
          <p:spPr bwMode="auto">
            <a:xfrm>
              <a:off x="5638417" y="4315671"/>
              <a:ext cx="777614" cy="412862"/>
            </a:xfrm>
            <a:custGeom>
              <a:avLst/>
              <a:gdLst>
                <a:gd name="T0" fmla="*/ 186 w 411"/>
                <a:gd name="T1" fmla="*/ 11 h 232"/>
                <a:gd name="T2" fmla="*/ 209 w 411"/>
                <a:gd name="T3" fmla="*/ 22 h 232"/>
                <a:gd name="T4" fmla="*/ 230 w 411"/>
                <a:gd name="T5" fmla="*/ 35 h 232"/>
                <a:gd name="T6" fmla="*/ 251 w 411"/>
                <a:gd name="T7" fmla="*/ 29 h 232"/>
                <a:gd name="T8" fmla="*/ 246 w 411"/>
                <a:gd name="T9" fmla="*/ 47 h 232"/>
                <a:gd name="T10" fmla="*/ 256 w 411"/>
                <a:gd name="T11" fmla="*/ 59 h 232"/>
                <a:gd name="T12" fmla="*/ 272 w 411"/>
                <a:gd name="T13" fmla="*/ 77 h 232"/>
                <a:gd name="T14" fmla="*/ 287 w 411"/>
                <a:gd name="T15" fmla="*/ 68 h 232"/>
                <a:gd name="T16" fmla="*/ 290 w 411"/>
                <a:gd name="T17" fmla="*/ 57 h 232"/>
                <a:gd name="T18" fmla="*/ 298 w 411"/>
                <a:gd name="T19" fmla="*/ 48 h 232"/>
                <a:gd name="T20" fmla="*/ 314 w 411"/>
                <a:gd name="T21" fmla="*/ 57 h 232"/>
                <a:gd name="T22" fmla="*/ 332 w 411"/>
                <a:gd name="T23" fmla="*/ 56 h 232"/>
                <a:gd name="T24" fmla="*/ 330 w 411"/>
                <a:gd name="T25" fmla="*/ 66 h 232"/>
                <a:gd name="T26" fmla="*/ 346 w 411"/>
                <a:gd name="T27" fmla="*/ 82 h 232"/>
                <a:gd name="T28" fmla="*/ 361 w 411"/>
                <a:gd name="T29" fmla="*/ 79 h 232"/>
                <a:gd name="T30" fmla="*/ 378 w 411"/>
                <a:gd name="T31" fmla="*/ 84 h 232"/>
                <a:gd name="T32" fmla="*/ 395 w 411"/>
                <a:gd name="T33" fmla="*/ 99 h 232"/>
                <a:gd name="T34" fmla="*/ 409 w 411"/>
                <a:gd name="T35" fmla="*/ 112 h 232"/>
                <a:gd name="T36" fmla="*/ 399 w 411"/>
                <a:gd name="T37" fmla="*/ 121 h 232"/>
                <a:gd name="T38" fmla="*/ 386 w 411"/>
                <a:gd name="T39" fmla="*/ 137 h 232"/>
                <a:gd name="T40" fmla="*/ 371 w 411"/>
                <a:gd name="T41" fmla="*/ 163 h 232"/>
                <a:gd name="T42" fmla="*/ 358 w 411"/>
                <a:gd name="T43" fmla="*/ 180 h 232"/>
                <a:gd name="T44" fmla="*/ 329 w 411"/>
                <a:gd name="T45" fmla="*/ 193 h 232"/>
                <a:gd name="T46" fmla="*/ 308 w 411"/>
                <a:gd name="T47" fmla="*/ 201 h 232"/>
                <a:gd name="T48" fmla="*/ 293 w 411"/>
                <a:gd name="T49" fmla="*/ 206 h 232"/>
                <a:gd name="T50" fmla="*/ 275 w 411"/>
                <a:gd name="T51" fmla="*/ 200 h 232"/>
                <a:gd name="T52" fmla="*/ 248 w 411"/>
                <a:gd name="T53" fmla="*/ 206 h 232"/>
                <a:gd name="T54" fmla="*/ 227 w 411"/>
                <a:gd name="T55" fmla="*/ 198 h 232"/>
                <a:gd name="T56" fmla="*/ 204 w 411"/>
                <a:gd name="T57" fmla="*/ 189 h 232"/>
                <a:gd name="T58" fmla="*/ 183 w 411"/>
                <a:gd name="T59" fmla="*/ 187 h 232"/>
                <a:gd name="T60" fmla="*/ 176 w 411"/>
                <a:gd name="T61" fmla="*/ 209 h 232"/>
                <a:gd name="T62" fmla="*/ 164 w 411"/>
                <a:gd name="T63" fmla="*/ 229 h 232"/>
                <a:gd name="T64" fmla="*/ 149 w 411"/>
                <a:gd name="T65" fmla="*/ 228 h 232"/>
                <a:gd name="T66" fmla="*/ 123 w 411"/>
                <a:gd name="T67" fmla="*/ 226 h 232"/>
                <a:gd name="T68" fmla="*/ 106 w 411"/>
                <a:gd name="T69" fmla="*/ 207 h 232"/>
                <a:gd name="T70" fmla="*/ 91 w 411"/>
                <a:gd name="T71" fmla="*/ 196 h 232"/>
                <a:gd name="T72" fmla="*/ 76 w 411"/>
                <a:gd name="T73" fmla="*/ 185 h 232"/>
                <a:gd name="T74" fmla="*/ 55 w 411"/>
                <a:gd name="T75" fmla="*/ 165 h 232"/>
                <a:gd name="T76" fmla="*/ 35 w 411"/>
                <a:gd name="T77" fmla="*/ 153 h 232"/>
                <a:gd name="T78" fmla="*/ 28 w 411"/>
                <a:gd name="T79" fmla="*/ 136 h 232"/>
                <a:gd name="T80" fmla="*/ 27 w 411"/>
                <a:gd name="T81" fmla="*/ 115 h 232"/>
                <a:gd name="T82" fmla="*/ 9 w 411"/>
                <a:gd name="T83" fmla="*/ 96 h 232"/>
                <a:gd name="T84" fmla="*/ 1 w 411"/>
                <a:gd name="T85" fmla="*/ 79 h 232"/>
                <a:gd name="T86" fmla="*/ 11 w 411"/>
                <a:gd name="T87" fmla="*/ 88 h 232"/>
                <a:gd name="T88" fmla="*/ 21 w 411"/>
                <a:gd name="T89" fmla="*/ 72 h 232"/>
                <a:gd name="T90" fmla="*/ 38 w 411"/>
                <a:gd name="T91" fmla="*/ 63 h 232"/>
                <a:gd name="T92" fmla="*/ 55 w 411"/>
                <a:gd name="T93" fmla="*/ 56 h 232"/>
                <a:gd name="T94" fmla="*/ 72 w 411"/>
                <a:gd name="T95" fmla="*/ 47 h 232"/>
                <a:gd name="T96" fmla="*/ 83 w 411"/>
                <a:gd name="T97" fmla="*/ 36 h 232"/>
                <a:gd name="T98" fmla="*/ 104 w 411"/>
                <a:gd name="T99" fmla="*/ 31 h 232"/>
                <a:gd name="T100" fmla="*/ 132 w 411"/>
                <a:gd name="T101" fmla="*/ 16 h 232"/>
                <a:gd name="T102" fmla="*/ 129 w 411"/>
                <a:gd name="T103" fmla="*/ 0 h 232"/>
                <a:gd name="T104" fmla="*/ 145 w 411"/>
                <a:gd name="T105" fmla="*/ 6 h 232"/>
                <a:gd name="T106" fmla="*/ 155 w 411"/>
                <a:gd name="T107" fmla="*/ 21 h 232"/>
                <a:gd name="T108" fmla="*/ 167 w 411"/>
                <a:gd name="T109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1" h="232">
                  <a:moveTo>
                    <a:pt x="178" y="0"/>
                  </a:moveTo>
                  <a:lnTo>
                    <a:pt x="180" y="3"/>
                  </a:lnTo>
                  <a:lnTo>
                    <a:pt x="183" y="3"/>
                  </a:lnTo>
                  <a:lnTo>
                    <a:pt x="186" y="5"/>
                  </a:lnTo>
                  <a:lnTo>
                    <a:pt x="185" y="9"/>
                  </a:lnTo>
                  <a:lnTo>
                    <a:pt x="186" y="11"/>
                  </a:lnTo>
                  <a:lnTo>
                    <a:pt x="189" y="16"/>
                  </a:lnTo>
                  <a:lnTo>
                    <a:pt x="192" y="18"/>
                  </a:lnTo>
                  <a:lnTo>
                    <a:pt x="192" y="22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209" y="22"/>
                  </a:lnTo>
                  <a:lnTo>
                    <a:pt x="212" y="24"/>
                  </a:lnTo>
                  <a:lnTo>
                    <a:pt x="216" y="23"/>
                  </a:lnTo>
                  <a:lnTo>
                    <a:pt x="222" y="29"/>
                  </a:lnTo>
                  <a:lnTo>
                    <a:pt x="227" y="27"/>
                  </a:lnTo>
                  <a:lnTo>
                    <a:pt x="230" y="29"/>
                  </a:lnTo>
                  <a:lnTo>
                    <a:pt x="230" y="35"/>
                  </a:lnTo>
                  <a:lnTo>
                    <a:pt x="232" y="34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43" y="32"/>
                  </a:lnTo>
                  <a:lnTo>
                    <a:pt x="247" y="28"/>
                  </a:lnTo>
                  <a:lnTo>
                    <a:pt x="251" y="29"/>
                  </a:lnTo>
                  <a:lnTo>
                    <a:pt x="256" y="34"/>
                  </a:lnTo>
                  <a:lnTo>
                    <a:pt x="256" y="37"/>
                  </a:lnTo>
                  <a:lnTo>
                    <a:pt x="255" y="40"/>
                  </a:lnTo>
                  <a:lnTo>
                    <a:pt x="253" y="43"/>
                  </a:lnTo>
                  <a:lnTo>
                    <a:pt x="251" y="43"/>
                  </a:lnTo>
                  <a:lnTo>
                    <a:pt x="246" y="47"/>
                  </a:lnTo>
                  <a:lnTo>
                    <a:pt x="244" y="50"/>
                  </a:lnTo>
                  <a:lnTo>
                    <a:pt x="247" y="52"/>
                  </a:lnTo>
                  <a:lnTo>
                    <a:pt x="248" y="55"/>
                  </a:lnTo>
                  <a:lnTo>
                    <a:pt x="251" y="54"/>
                  </a:lnTo>
                  <a:lnTo>
                    <a:pt x="254" y="56"/>
                  </a:lnTo>
                  <a:lnTo>
                    <a:pt x="256" y="59"/>
                  </a:lnTo>
                  <a:lnTo>
                    <a:pt x="259" y="60"/>
                  </a:lnTo>
                  <a:lnTo>
                    <a:pt x="261" y="62"/>
                  </a:lnTo>
                  <a:lnTo>
                    <a:pt x="263" y="64"/>
                  </a:lnTo>
                  <a:lnTo>
                    <a:pt x="266" y="68"/>
                  </a:lnTo>
                  <a:lnTo>
                    <a:pt x="268" y="73"/>
                  </a:lnTo>
                  <a:lnTo>
                    <a:pt x="272" y="77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81" y="73"/>
                  </a:lnTo>
                  <a:lnTo>
                    <a:pt x="282" y="70"/>
                  </a:lnTo>
                  <a:lnTo>
                    <a:pt x="284" y="68"/>
                  </a:lnTo>
                  <a:lnTo>
                    <a:pt x="287" y="68"/>
                  </a:lnTo>
                  <a:lnTo>
                    <a:pt x="289" y="65"/>
                  </a:lnTo>
                  <a:lnTo>
                    <a:pt x="291" y="65"/>
                  </a:lnTo>
                  <a:lnTo>
                    <a:pt x="293" y="65"/>
                  </a:lnTo>
                  <a:lnTo>
                    <a:pt x="293" y="63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8" y="54"/>
                  </a:lnTo>
                  <a:lnTo>
                    <a:pt x="286" y="51"/>
                  </a:lnTo>
                  <a:lnTo>
                    <a:pt x="284" y="47"/>
                  </a:lnTo>
                  <a:lnTo>
                    <a:pt x="287" y="46"/>
                  </a:lnTo>
                  <a:lnTo>
                    <a:pt x="291" y="47"/>
                  </a:lnTo>
                  <a:lnTo>
                    <a:pt x="298" y="48"/>
                  </a:lnTo>
                  <a:lnTo>
                    <a:pt x="301" y="49"/>
                  </a:lnTo>
                  <a:lnTo>
                    <a:pt x="303" y="50"/>
                  </a:lnTo>
                  <a:lnTo>
                    <a:pt x="305" y="53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4" y="57"/>
                  </a:lnTo>
                  <a:lnTo>
                    <a:pt x="315" y="60"/>
                  </a:lnTo>
                  <a:lnTo>
                    <a:pt x="318" y="58"/>
                  </a:lnTo>
                  <a:lnTo>
                    <a:pt x="322" y="58"/>
                  </a:lnTo>
                  <a:lnTo>
                    <a:pt x="325" y="57"/>
                  </a:lnTo>
                  <a:lnTo>
                    <a:pt x="330" y="58"/>
                  </a:lnTo>
                  <a:lnTo>
                    <a:pt x="332" y="56"/>
                  </a:lnTo>
                  <a:lnTo>
                    <a:pt x="334" y="53"/>
                  </a:lnTo>
                  <a:lnTo>
                    <a:pt x="337" y="54"/>
                  </a:lnTo>
                  <a:lnTo>
                    <a:pt x="337" y="59"/>
                  </a:lnTo>
                  <a:lnTo>
                    <a:pt x="337" y="63"/>
                  </a:lnTo>
                  <a:lnTo>
                    <a:pt x="335" y="65"/>
                  </a:lnTo>
                  <a:lnTo>
                    <a:pt x="330" y="66"/>
                  </a:lnTo>
                  <a:lnTo>
                    <a:pt x="333" y="71"/>
                  </a:lnTo>
                  <a:lnTo>
                    <a:pt x="335" y="71"/>
                  </a:lnTo>
                  <a:lnTo>
                    <a:pt x="338" y="72"/>
                  </a:lnTo>
                  <a:lnTo>
                    <a:pt x="340" y="75"/>
                  </a:lnTo>
                  <a:lnTo>
                    <a:pt x="342" y="79"/>
                  </a:lnTo>
                  <a:lnTo>
                    <a:pt x="346" y="82"/>
                  </a:lnTo>
                  <a:lnTo>
                    <a:pt x="348" y="82"/>
                  </a:lnTo>
                  <a:lnTo>
                    <a:pt x="353" y="79"/>
                  </a:lnTo>
                  <a:lnTo>
                    <a:pt x="356" y="79"/>
                  </a:lnTo>
                  <a:lnTo>
                    <a:pt x="357" y="75"/>
                  </a:lnTo>
                  <a:lnTo>
                    <a:pt x="361" y="77"/>
                  </a:lnTo>
                  <a:lnTo>
                    <a:pt x="361" y="79"/>
                  </a:lnTo>
                  <a:lnTo>
                    <a:pt x="365" y="79"/>
                  </a:lnTo>
                  <a:lnTo>
                    <a:pt x="368" y="81"/>
                  </a:lnTo>
                  <a:lnTo>
                    <a:pt x="371" y="82"/>
                  </a:lnTo>
                  <a:lnTo>
                    <a:pt x="374" y="86"/>
                  </a:lnTo>
                  <a:lnTo>
                    <a:pt x="376" y="84"/>
                  </a:lnTo>
                  <a:lnTo>
                    <a:pt x="378" y="84"/>
                  </a:lnTo>
                  <a:lnTo>
                    <a:pt x="380" y="84"/>
                  </a:lnTo>
                  <a:lnTo>
                    <a:pt x="389" y="84"/>
                  </a:lnTo>
                  <a:lnTo>
                    <a:pt x="391" y="86"/>
                  </a:lnTo>
                  <a:lnTo>
                    <a:pt x="393" y="89"/>
                  </a:lnTo>
                  <a:lnTo>
                    <a:pt x="392" y="94"/>
                  </a:lnTo>
                  <a:lnTo>
                    <a:pt x="395" y="99"/>
                  </a:lnTo>
                  <a:lnTo>
                    <a:pt x="396" y="102"/>
                  </a:lnTo>
                  <a:lnTo>
                    <a:pt x="399" y="103"/>
                  </a:lnTo>
                  <a:lnTo>
                    <a:pt x="403" y="103"/>
                  </a:lnTo>
                  <a:lnTo>
                    <a:pt x="407" y="105"/>
                  </a:lnTo>
                  <a:lnTo>
                    <a:pt x="408" y="108"/>
                  </a:lnTo>
                  <a:lnTo>
                    <a:pt x="409" y="112"/>
                  </a:lnTo>
                  <a:lnTo>
                    <a:pt x="411" y="115"/>
                  </a:lnTo>
                  <a:lnTo>
                    <a:pt x="411" y="119"/>
                  </a:lnTo>
                  <a:lnTo>
                    <a:pt x="408" y="119"/>
                  </a:lnTo>
                  <a:lnTo>
                    <a:pt x="405" y="122"/>
                  </a:lnTo>
                  <a:lnTo>
                    <a:pt x="402" y="122"/>
                  </a:lnTo>
                  <a:lnTo>
                    <a:pt x="399" y="121"/>
                  </a:lnTo>
                  <a:lnTo>
                    <a:pt x="393" y="124"/>
                  </a:lnTo>
                  <a:lnTo>
                    <a:pt x="393" y="127"/>
                  </a:lnTo>
                  <a:lnTo>
                    <a:pt x="391" y="129"/>
                  </a:lnTo>
                  <a:lnTo>
                    <a:pt x="389" y="132"/>
                  </a:lnTo>
                  <a:lnTo>
                    <a:pt x="386" y="133"/>
                  </a:lnTo>
                  <a:lnTo>
                    <a:pt x="386" y="137"/>
                  </a:lnTo>
                  <a:lnTo>
                    <a:pt x="382" y="141"/>
                  </a:lnTo>
                  <a:lnTo>
                    <a:pt x="374" y="145"/>
                  </a:lnTo>
                  <a:lnTo>
                    <a:pt x="371" y="149"/>
                  </a:lnTo>
                  <a:lnTo>
                    <a:pt x="370" y="153"/>
                  </a:lnTo>
                  <a:lnTo>
                    <a:pt x="370" y="156"/>
                  </a:lnTo>
                  <a:lnTo>
                    <a:pt x="371" y="163"/>
                  </a:lnTo>
                  <a:lnTo>
                    <a:pt x="369" y="167"/>
                  </a:lnTo>
                  <a:lnTo>
                    <a:pt x="366" y="170"/>
                  </a:lnTo>
                  <a:lnTo>
                    <a:pt x="363" y="171"/>
                  </a:lnTo>
                  <a:lnTo>
                    <a:pt x="360" y="172"/>
                  </a:lnTo>
                  <a:lnTo>
                    <a:pt x="359" y="175"/>
                  </a:lnTo>
                  <a:lnTo>
                    <a:pt x="358" y="180"/>
                  </a:lnTo>
                  <a:lnTo>
                    <a:pt x="353" y="182"/>
                  </a:lnTo>
                  <a:lnTo>
                    <a:pt x="350" y="187"/>
                  </a:lnTo>
                  <a:lnTo>
                    <a:pt x="339" y="192"/>
                  </a:lnTo>
                  <a:lnTo>
                    <a:pt x="335" y="190"/>
                  </a:lnTo>
                  <a:lnTo>
                    <a:pt x="332" y="191"/>
                  </a:lnTo>
                  <a:lnTo>
                    <a:pt x="329" y="193"/>
                  </a:lnTo>
                  <a:lnTo>
                    <a:pt x="322" y="190"/>
                  </a:lnTo>
                  <a:lnTo>
                    <a:pt x="319" y="189"/>
                  </a:lnTo>
                  <a:lnTo>
                    <a:pt x="316" y="190"/>
                  </a:lnTo>
                  <a:lnTo>
                    <a:pt x="312" y="193"/>
                  </a:lnTo>
                  <a:lnTo>
                    <a:pt x="312" y="196"/>
                  </a:lnTo>
                  <a:lnTo>
                    <a:pt x="308" y="201"/>
                  </a:lnTo>
                  <a:lnTo>
                    <a:pt x="306" y="211"/>
                  </a:lnTo>
                  <a:lnTo>
                    <a:pt x="304" y="215"/>
                  </a:lnTo>
                  <a:lnTo>
                    <a:pt x="300" y="207"/>
                  </a:lnTo>
                  <a:lnTo>
                    <a:pt x="298" y="205"/>
                  </a:lnTo>
                  <a:lnTo>
                    <a:pt x="296" y="206"/>
                  </a:lnTo>
                  <a:lnTo>
                    <a:pt x="293" y="206"/>
                  </a:lnTo>
                  <a:lnTo>
                    <a:pt x="291" y="205"/>
                  </a:lnTo>
                  <a:lnTo>
                    <a:pt x="288" y="205"/>
                  </a:lnTo>
                  <a:lnTo>
                    <a:pt x="285" y="203"/>
                  </a:lnTo>
                  <a:lnTo>
                    <a:pt x="283" y="200"/>
                  </a:lnTo>
                  <a:lnTo>
                    <a:pt x="278" y="200"/>
                  </a:lnTo>
                  <a:lnTo>
                    <a:pt x="275" y="200"/>
                  </a:lnTo>
                  <a:lnTo>
                    <a:pt x="273" y="200"/>
                  </a:lnTo>
                  <a:lnTo>
                    <a:pt x="269" y="206"/>
                  </a:lnTo>
                  <a:lnTo>
                    <a:pt x="266" y="206"/>
                  </a:lnTo>
                  <a:lnTo>
                    <a:pt x="256" y="206"/>
                  </a:lnTo>
                  <a:lnTo>
                    <a:pt x="251" y="207"/>
                  </a:lnTo>
                  <a:lnTo>
                    <a:pt x="248" y="206"/>
                  </a:lnTo>
                  <a:lnTo>
                    <a:pt x="241" y="202"/>
                  </a:lnTo>
                  <a:lnTo>
                    <a:pt x="238" y="199"/>
                  </a:lnTo>
                  <a:lnTo>
                    <a:pt x="235" y="198"/>
                  </a:lnTo>
                  <a:lnTo>
                    <a:pt x="233" y="196"/>
                  </a:lnTo>
                  <a:lnTo>
                    <a:pt x="230" y="197"/>
                  </a:lnTo>
                  <a:lnTo>
                    <a:pt x="227" y="198"/>
                  </a:lnTo>
                  <a:lnTo>
                    <a:pt x="225" y="198"/>
                  </a:lnTo>
                  <a:lnTo>
                    <a:pt x="220" y="196"/>
                  </a:lnTo>
                  <a:lnTo>
                    <a:pt x="215" y="194"/>
                  </a:lnTo>
                  <a:lnTo>
                    <a:pt x="211" y="192"/>
                  </a:lnTo>
                  <a:lnTo>
                    <a:pt x="207" y="191"/>
                  </a:lnTo>
                  <a:lnTo>
                    <a:pt x="204" y="189"/>
                  </a:lnTo>
                  <a:lnTo>
                    <a:pt x="200" y="189"/>
                  </a:lnTo>
                  <a:lnTo>
                    <a:pt x="197" y="192"/>
                  </a:lnTo>
                  <a:lnTo>
                    <a:pt x="193" y="193"/>
                  </a:lnTo>
                  <a:lnTo>
                    <a:pt x="192" y="191"/>
                  </a:lnTo>
                  <a:lnTo>
                    <a:pt x="186" y="188"/>
                  </a:lnTo>
                  <a:lnTo>
                    <a:pt x="183" y="187"/>
                  </a:lnTo>
                  <a:lnTo>
                    <a:pt x="180" y="191"/>
                  </a:lnTo>
                  <a:lnTo>
                    <a:pt x="181" y="194"/>
                  </a:lnTo>
                  <a:lnTo>
                    <a:pt x="181" y="196"/>
                  </a:lnTo>
                  <a:lnTo>
                    <a:pt x="180" y="205"/>
                  </a:lnTo>
                  <a:lnTo>
                    <a:pt x="180" y="208"/>
                  </a:lnTo>
                  <a:lnTo>
                    <a:pt x="176" y="209"/>
                  </a:lnTo>
                  <a:lnTo>
                    <a:pt x="173" y="209"/>
                  </a:lnTo>
                  <a:lnTo>
                    <a:pt x="171" y="213"/>
                  </a:lnTo>
                  <a:lnTo>
                    <a:pt x="166" y="217"/>
                  </a:lnTo>
                  <a:lnTo>
                    <a:pt x="165" y="223"/>
                  </a:lnTo>
                  <a:lnTo>
                    <a:pt x="166" y="226"/>
                  </a:lnTo>
                  <a:lnTo>
                    <a:pt x="164" y="229"/>
                  </a:lnTo>
                  <a:lnTo>
                    <a:pt x="162" y="227"/>
                  </a:lnTo>
                  <a:lnTo>
                    <a:pt x="159" y="226"/>
                  </a:lnTo>
                  <a:lnTo>
                    <a:pt x="156" y="227"/>
                  </a:lnTo>
                  <a:lnTo>
                    <a:pt x="152" y="226"/>
                  </a:lnTo>
                  <a:lnTo>
                    <a:pt x="150" y="225"/>
                  </a:lnTo>
                  <a:lnTo>
                    <a:pt x="149" y="228"/>
                  </a:lnTo>
                  <a:lnTo>
                    <a:pt x="145" y="231"/>
                  </a:lnTo>
                  <a:lnTo>
                    <a:pt x="142" y="232"/>
                  </a:lnTo>
                  <a:lnTo>
                    <a:pt x="136" y="231"/>
                  </a:lnTo>
                  <a:lnTo>
                    <a:pt x="128" y="230"/>
                  </a:lnTo>
                  <a:lnTo>
                    <a:pt x="125" y="229"/>
                  </a:lnTo>
                  <a:lnTo>
                    <a:pt x="123" y="226"/>
                  </a:lnTo>
                  <a:lnTo>
                    <a:pt x="124" y="223"/>
                  </a:lnTo>
                  <a:lnTo>
                    <a:pt x="122" y="221"/>
                  </a:lnTo>
                  <a:lnTo>
                    <a:pt x="117" y="217"/>
                  </a:lnTo>
                  <a:lnTo>
                    <a:pt x="115" y="215"/>
                  </a:lnTo>
                  <a:lnTo>
                    <a:pt x="111" y="214"/>
                  </a:lnTo>
                  <a:lnTo>
                    <a:pt x="106" y="207"/>
                  </a:lnTo>
                  <a:lnTo>
                    <a:pt x="104" y="205"/>
                  </a:lnTo>
                  <a:lnTo>
                    <a:pt x="102" y="204"/>
                  </a:lnTo>
                  <a:lnTo>
                    <a:pt x="100" y="203"/>
                  </a:lnTo>
                  <a:lnTo>
                    <a:pt x="98" y="200"/>
                  </a:lnTo>
                  <a:lnTo>
                    <a:pt x="94" y="198"/>
                  </a:lnTo>
                  <a:lnTo>
                    <a:pt x="91" y="196"/>
                  </a:lnTo>
                  <a:lnTo>
                    <a:pt x="89" y="199"/>
                  </a:lnTo>
                  <a:lnTo>
                    <a:pt x="86" y="197"/>
                  </a:lnTo>
                  <a:lnTo>
                    <a:pt x="83" y="194"/>
                  </a:lnTo>
                  <a:lnTo>
                    <a:pt x="82" y="190"/>
                  </a:lnTo>
                  <a:lnTo>
                    <a:pt x="79" y="188"/>
                  </a:lnTo>
                  <a:lnTo>
                    <a:pt x="76" y="185"/>
                  </a:lnTo>
                  <a:lnTo>
                    <a:pt x="72" y="184"/>
                  </a:lnTo>
                  <a:lnTo>
                    <a:pt x="69" y="182"/>
                  </a:lnTo>
                  <a:lnTo>
                    <a:pt x="62" y="173"/>
                  </a:lnTo>
                  <a:lnTo>
                    <a:pt x="59" y="170"/>
                  </a:lnTo>
                  <a:lnTo>
                    <a:pt x="57" y="167"/>
                  </a:lnTo>
                  <a:lnTo>
                    <a:pt x="55" y="165"/>
                  </a:lnTo>
                  <a:lnTo>
                    <a:pt x="51" y="164"/>
                  </a:lnTo>
                  <a:lnTo>
                    <a:pt x="46" y="165"/>
                  </a:lnTo>
                  <a:lnTo>
                    <a:pt x="44" y="164"/>
                  </a:lnTo>
                  <a:lnTo>
                    <a:pt x="42" y="160"/>
                  </a:lnTo>
                  <a:lnTo>
                    <a:pt x="38" y="157"/>
                  </a:lnTo>
                  <a:lnTo>
                    <a:pt x="35" y="153"/>
                  </a:lnTo>
                  <a:lnTo>
                    <a:pt x="35" y="149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41"/>
                  </a:lnTo>
                  <a:lnTo>
                    <a:pt x="28" y="139"/>
                  </a:lnTo>
                  <a:lnTo>
                    <a:pt x="28" y="136"/>
                  </a:lnTo>
                  <a:lnTo>
                    <a:pt x="26" y="133"/>
                  </a:lnTo>
                  <a:lnTo>
                    <a:pt x="23" y="131"/>
                  </a:lnTo>
                  <a:lnTo>
                    <a:pt x="19" y="128"/>
                  </a:lnTo>
                  <a:lnTo>
                    <a:pt x="23" y="124"/>
                  </a:lnTo>
                  <a:lnTo>
                    <a:pt x="24" y="120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24" y="109"/>
                  </a:lnTo>
                  <a:lnTo>
                    <a:pt x="24" y="106"/>
                  </a:lnTo>
                  <a:lnTo>
                    <a:pt x="20" y="105"/>
                  </a:lnTo>
                  <a:lnTo>
                    <a:pt x="10" y="99"/>
                  </a:lnTo>
                  <a:lnTo>
                    <a:pt x="9" y="96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6" y="88"/>
                  </a:lnTo>
                  <a:lnTo>
                    <a:pt x="3" y="84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4" y="74"/>
                  </a:lnTo>
                  <a:lnTo>
                    <a:pt x="5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1" y="88"/>
                  </a:lnTo>
                  <a:lnTo>
                    <a:pt x="14" y="88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6" y="77"/>
                  </a:lnTo>
                  <a:lnTo>
                    <a:pt x="18" y="73"/>
                  </a:lnTo>
                  <a:lnTo>
                    <a:pt x="21" y="72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28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8" y="63"/>
                  </a:lnTo>
                  <a:lnTo>
                    <a:pt x="41" y="61"/>
                  </a:lnTo>
                  <a:lnTo>
                    <a:pt x="43" y="61"/>
                  </a:lnTo>
                  <a:lnTo>
                    <a:pt x="50" y="64"/>
                  </a:lnTo>
                  <a:lnTo>
                    <a:pt x="53" y="62"/>
                  </a:lnTo>
                  <a:lnTo>
                    <a:pt x="54" y="59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6" y="52"/>
                  </a:lnTo>
                  <a:lnTo>
                    <a:pt x="67" y="47"/>
                  </a:lnTo>
                  <a:lnTo>
                    <a:pt x="72" y="47"/>
                  </a:lnTo>
                  <a:lnTo>
                    <a:pt x="75" y="43"/>
                  </a:lnTo>
                  <a:lnTo>
                    <a:pt x="77" y="44"/>
                  </a:lnTo>
                  <a:lnTo>
                    <a:pt x="80" y="45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83" y="36"/>
                  </a:lnTo>
                  <a:lnTo>
                    <a:pt x="86" y="35"/>
                  </a:lnTo>
                  <a:lnTo>
                    <a:pt x="88" y="34"/>
                  </a:lnTo>
                  <a:lnTo>
                    <a:pt x="93" y="34"/>
                  </a:lnTo>
                  <a:lnTo>
                    <a:pt x="98" y="32"/>
                  </a:lnTo>
                  <a:lnTo>
                    <a:pt x="102" y="32"/>
                  </a:lnTo>
                  <a:lnTo>
                    <a:pt x="104" y="31"/>
                  </a:lnTo>
                  <a:lnTo>
                    <a:pt x="105" y="28"/>
                  </a:lnTo>
                  <a:lnTo>
                    <a:pt x="108" y="27"/>
                  </a:lnTo>
                  <a:lnTo>
                    <a:pt x="113" y="24"/>
                  </a:lnTo>
                  <a:lnTo>
                    <a:pt x="123" y="20"/>
                  </a:lnTo>
                  <a:lnTo>
                    <a:pt x="125" y="17"/>
                  </a:lnTo>
                  <a:lnTo>
                    <a:pt x="132" y="16"/>
                  </a:lnTo>
                  <a:lnTo>
                    <a:pt x="134" y="11"/>
                  </a:lnTo>
                  <a:lnTo>
                    <a:pt x="130" y="10"/>
                  </a:lnTo>
                  <a:lnTo>
                    <a:pt x="129" y="7"/>
                  </a:lnTo>
                  <a:lnTo>
                    <a:pt x="126" y="6"/>
                  </a:lnTo>
                  <a:lnTo>
                    <a:pt x="126" y="2"/>
                  </a:lnTo>
                  <a:lnTo>
                    <a:pt x="129" y="0"/>
                  </a:lnTo>
                  <a:lnTo>
                    <a:pt x="132" y="1"/>
                  </a:lnTo>
                  <a:lnTo>
                    <a:pt x="133" y="3"/>
                  </a:lnTo>
                  <a:lnTo>
                    <a:pt x="136" y="2"/>
                  </a:lnTo>
                  <a:lnTo>
                    <a:pt x="140" y="3"/>
                  </a:lnTo>
                  <a:lnTo>
                    <a:pt x="143" y="4"/>
                  </a:lnTo>
                  <a:lnTo>
                    <a:pt x="145" y="6"/>
                  </a:lnTo>
                  <a:lnTo>
                    <a:pt x="144" y="10"/>
                  </a:lnTo>
                  <a:lnTo>
                    <a:pt x="147" y="10"/>
                  </a:lnTo>
                  <a:lnTo>
                    <a:pt x="147" y="16"/>
                  </a:lnTo>
                  <a:lnTo>
                    <a:pt x="150" y="19"/>
                  </a:lnTo>
                  <a:lnTo>
                    <a:pt x="153" y="21"/>
                  </a:lnTo>
                  <a:lnTo>
                    <a:pt x="155" y="21"/>
                  </a:lnTo>
                  <a:lnTo>
                    <a:pt x="157" y="21"/>
                  </a:lnTo>
                  <a:lnTo>
                    <a:pt x="159" y="16"/>
                  </a:lnTo>
                  <a:lnTo>
                    <a:pt x="170" y="16"/>
                  </a:lnTo>
                  <a:lnTo>
                    <a:pt x="170" y="11"/>
                  </a:lnTo>
                  <a:lnTo>
                    <a:pt x="170" y="5"/>
                  </a:lnTo>
                  <a:lnTo>
                    <a:pt x="167" y="2"/>
                  </a:lnTo>
                  <a:lnTo>
                    <a:pt x="170" y="1"/>
                  </a:lnTo>
                  <a:lnTo>
                    <a:pt x="174" y="1"/>
                  </a:lnTo>
                  <a:lnTo>
                    <a:pt x="177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20" name="DK"/>
            <p:cNvSpPr>
              <a:spLocks noEditPoints="1"/>
            </p:cNvSpPr>
            <p:nvPr/>
          </p:nvSpPr>
          <p:spPr bwMode="auto">
            <a:xfrm>
              <a:off x="5201288" y="3221168"/>
              <a:ext cx="300341" cy="490447"/>
            </a:xfrm>
            <a:custGeom>
              <a:avLst/>
              <a:gdLst>
                <a:gd name="T0" fmla="*/ 16 w 150"/>
                <a:gd name="T1" fmla="*/ 224 h 276"/>
                <a:gd name="T2" fmla="*/ 45 w 150"/>
                <a:gd name="T3" fmla="*/ 80 h 276"/>
                <a:gd name="T4" fmla="*/ 33 w 150"/>
                <a:gd name="T5" fmla="*/ 100 h 276"/>
                <a:gd name="T6" fmla="*/ 29 w 150"/>
                <a:gd name="T7" fmla="*/ 84 h 276"/>
                <a:gd name="T8" fmla="*/ 130 w 150"/>
                <a:gd name="T9" fmla="*/ 0 h 276"/>
                <a:gd name="T10" fmla="*/ 124 w 150"/>
                <a:gd name="T11" fmla="*/ 22 h 276"/>
                <a:gd name="T12" fmla="*/ 124 w 150"/>
                <a:gd name="T13" fmla="*/ 52 h 276"/>
                <a:gd name="T14" fmla="*/ 109 w 150"/>
                <a:gd name="T15" fmla="*/ 68 h 276"/>
                <a:gd name="T16" fmla="*/ 111 w 150"/>
                <a:gd name="T17" fmla="*/ 71 h 276"/>
                <a:gd name="T18" fmla="*/ 117 w 150"/>
                <a:gd name="T19" fmla="*/ 96 h 276"/>
                <a:gd name="T20" fmla="*/ 97 w 150"/>
                <a:gd name="T21" fmla="*/ 103 h 276"/>
                <a:gd name="T22" fmla="*/ 110 w 150"/>
                <a:gd name="T23" fmla="*/ 98 h 276"/>
                <a:gd name="T24" fmla="*/ 112 w 150"/>
                <a:gd name="T25" fmla="*/ 112 h 276"/>
                <a:gd name="T26" fmla="*/ 119 w 150"/>
                <a:gd name="T27" fmla="*/ 111 h 276"/>
                <a:gd name="T28" fmla="*/ 150 w 150"/>
                <a:gd name="T29" fmla="*/ 122 h 276"/>
                <a:gd name="T30" fmla="*/ 139 w 150"/>
                <a:gd name="T31" fmla="*/ 149 h 276"/>
                <a:gd name="T32" fmla="*/ 130 w 150"/>
                <a:gd name="T33" fmla="*/ 149 h 276"/>
                <a:gd name="T34" fmla="*/ 122 w 150"/>
                <a:gd name="T35" fmla="*/ 148 h 276"/>
                <a:gd name="T36" fmla="*/ 122 w 150"/>
                <a:gd name="T37" fmla="*/ 137 h 276"/>
                <a:gd name="T38" fmla="*/ 115 w 150"/>
                <a:gd name="T39" fmla="*/ 158 h 276"/>
                <a:gd name="T40" fmla="*/ 111 w 150"/>
                <a:gd name="T41" fmla="*/ 178 h 276"/>
                <a:gd name="T42" fmla="*/ 101 w 150"/>
                <a:gd name="T43" fmla="*/ 184 h 276"/>
                <a:gd name="T44" fmla="*/ 84 w 150"/>
                <a:gd name="T45" fmla="*/ 191 h 276"/>
                <a:gd name="T46" fmla="*/ 89 w 150"/>
                <a:gd name="T47" fmla="*/ 202 h 276"/>
                <a:gd name="T48" fmla="*/ 78 w 150"/>
                <a:gd name="T49" fmla="*/ 211 h 276"/>
                <a:gd name="T50" fmla="*/ 81 w 150"/>
                <a:gd name="T51" fmla="*/ 226 h 276"/>
                <a:gd name="T52" fmla="*/ 78 w 150"/>
                <a:gd name="T53" fmla="*/ 240 h 276"/>
                <a:gd name="T54" fmla="*/ 71 w 150"/>
                <a:gd name="T55" fmla="*/ 253 h 276"/>
                <a:gd name="T56" fmla="*/ 87 w 150"/>
                <a:gd name="T57" fmla="*/ 266 h 276"/>
                <a:gd name="T58" fmla="*/ 81 w 150"/>
                <a:gd name="T59" fmla="*/ 264 h 276"/>
                <a:gd name="T60" fmla="*/ 67 w 150"/>
                <a:gd name="T61" fmla="*/ 274 h 276"/>
                <a:gd name="T62" fmla="*/ 37 w 150"/>
                <a:gd name="T63" fmla="*/ 266 h 276"/>
                <a:gd name="T64" fmla="*/ 29 w 150"/>
                <a:gd name="T65" fmla="*/ 247 h 276"/>
                <a:gd name="T66" fmla="*/ 18 w 150"/>
                <a:gd name="T67" fmla="*/ 240 h 276"/>
                <a:gd name="T68" fmla="*/ 29 w 150"/>
                <a:gd name="T69" fmla="*/ 239 h 276"/>
                <a:gd name="T70" fmla="*/ 26 w 150"/>
                <a:gd name="T71" fmla="*/ 216 h 276"/>
                <a:gd name="T72" fmla="*/ 7 w 150"/>
                <a:gd name="T73" fmla="*/ 205 h 276"/>
                <a:gd name="T74" fmla="*/ 2 w 150"/>
                <a:gd name="T75" fmla="*/ 196 h 276"/>
                <a:gd name="T76" fmla="*/ 5 w 150"/>
                <a:gd name="T77" fmla="*/ 176 h 276"/>
                <a:gd name="T78" fmla="*/ 14 w 150"/>
                <a:gd name="T79" fmla="*/ 167 h 276"/>
                <a:gd name="T80" fmla="*/ 3 w 150"/>
                <a:gd name="T81" fmla="*/ 158 h 276"/>
                <a:gd name="T82" fmla="*/ 6 w 150"/>
                <a:gd name="T83" fmla="*/ 100 h 276"/>
                <a:gd name="T84" fmla="*/ 15 w 150"/>
                <a:gd name="T85" fmla="*/ 109 h 276"/>
                <a:gd name="T86" fmla="*/ 35 w 150"/>
                <a:gd name="T87" fmla="*/ 118 h 276"/>
                <a:gd name="T88" fmla="*/ 39 w 150"/>
                <a:gd name="T89" fmla="*/ 99 h 276"/>
                <a:gd name="T90" fmla="*/ 47 w 150"/>
                <a:gd name="T91" fmla="*/ 89 h 276"/>
                <a:gd name="T92" fmla="*/ 53 w 150"/>
                <a:gd name="T93" fmla="*/ 103 h 276"/>
                <a:gd name="T94" fmla="*/ 60 w 150"/>
                <a:gd name="T95" fmla="*/ 105 h 276"/>
                <a:gd name="T96" fmla="*/ 64 w 150"/>
                <a:gd name="T97" fmla="*/ 107 h 276"/>
                <a:gd name="T98" fmla="*/ 61 w 150"/>
                <a:gd name="T99" fmla="*/ 97 h 276"/>
                <a:gd name="T100" fmla="*/ 62 w 150"/>
                <a:gd name="T101" fmla="*/ 73 h 276"/>
                <a:gd name="T102" fmla="*/ 90 w 150"/>
                <a:gd name="T103" fmla="*/ 66 h 276"/>
                <a:gd name="T104" fmla="*/ 81 w 150"/>
                <a:gd name="T105" fmla="*/ 65 h 276"/>
                <a:gd name="T106" fmla="*/ 43 w 150"/>
                <a:gd name="T107" fmla="*/ 70 h 276"/>
                <a:gd name="T108" fmla="*/ 23 w 150"/>
                <a:gd name="T109" fmla="*/ 90 h 276"/>
                <a:gd name="T110" fmla="*/ 21 w 150"/>
                <a:gd name="T111" fmla="*/ 99 h 276"/>
                <a:gd name="T112" fmla="*/ 23 w 150"/>
                <a:gd name="T113" fmla="*/ 107 h 276"/>
                <a:gd name="T114" fmla="*/ 11 w 150"/>
                <a:gd name="T115" fmla="*/ 91 h 276"/>
                <a:gd name="T116" fmla="*/ 21 w 150"/>
                <a:gd name="T117" fmla="*/ 69 h 276"/>
                <a:gd name="T118" fmla="*/ 43 w 150"/>
                <a:gd name="T119" fmla="*/ 59 h 276"/>
                <a:gd name="T120" fmla="*/ 79 w 150"/>
                <a:gd name="T121" fmla="*/ 48 h 276"/>
                <a:gd name="T122" fmla="*/ 101 w 150"/>
                <a:gd name="T123" fmla="*/ 15 h 276"/>
                <a:gd name="T124" fmla="*/ 127 w 150"/>
                <a:gd name="T125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276">
                  <a:moveTo>
                    <a:pt x="14" y="213"/>
                  </a:moveTo>
                  <a:lnTo>
                    <a:pt x="16" y="215"/>
                  </a:lnTo>
                  <a:lnTo>
                    <a:pt x="18" y="216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6" y="224"/>
                  </a:lnTo>
                  <a:lnTo>
                    <a:pt x="13" y="216"/>
                  </a:lnTo>
                  <a:lnTo>
                    <a:pt x="14" y="213"/>
                  </a:lnTo>
                  <a:close/>
                  <a:moveTo>
                    <a:pt x="43" y="73"/>
                  </a:moveTo>
                  <a:lnTo>
                    <a:pt x="45" y="74"/>
                  </a:lnTo>
                  <a:lnTo>
                    <a:pt x="46" y="77"/>
                  </a:lnTo>
                  <a:lnTo>
                    <a:pt x="45" y="80"/>
                  </a:lnTo>
                  <a:lnTo>
                    <a:pt x="41" y="83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1" y="93"/>
                  </a:lnTo>
                  <a:lnTo>
                    <a:pt x="38" y="97"/>
                  </a:lnTo>
                  <a:lnTo>
                    <a:pt x="33" y="100"/>
                  </a:lnTo>
                  <a:lnTo>
                    <a:pt x="29" y="97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7" y="89"/>
                  </a:lnTo>
                  <a:lnTo>
                    <a:pt x="31" y="89"/>
                  </a:lnTo>
                  <a:lnTo>
                    <a:pt x="29" y="84"/>
                  </a:lnTo>
                  <a:lnTo>
                    <a:pt x="32" y="81"/>
                  </a:lnTo>
                  <a:lnTo>
                    <a:pt x="34" y="79"/>
                  </a:lnTo>
                  <a:lnTo>
                    <a:pt x="37" y="79"/>
                  </a:lnTo>
                  <a:lnTo>
                    <a:pt x="40" y="78"/>
                  </a:lnTo>
                  <a:lnTo>
                    <a:pt x="43" y="73"/>
                  </a:lnTo>
                  <a:close/>
                  <a:moveTo>
                    <a:pt x="130" y="0"/>
                  </a:moveTo>
                  <a:lnTo>
                    <a:pt x="133" y="2"/>
                  </a:lnTo>
                  <a:lnTo>
                    <a:pt x="130" y="3"/>
                  </a:lnTo>
                  <a:lnTo>
                    <a:pt x="128" y="5"/>
                  </a:lnTo>
                  <a:lnTo>
                    <a:pt x="124" y="11"/>
                  </a:lnTo>
                  <a:lnTo>
                    <a:pt x="122" y="17"/>
                  </a:lnTo>
                  <a:lnTo>
                    <a:pt x="124" y="22"/>
                  </a:lnTo>
                  <a:lnTo>
                    <a:pt x="126" y="26"/>
                  </a:lnTo>
                  <a:lnTo>
                    <a:pt x="128" y="30"/>
                  </a:lnTo>
                  <a:lnTo>
                    <a:pt x="127" y="34"/>
                  </a:lnTo>
                  <a:lnTo>
                    <a:pt x="127" y="39"/>
                  </a:lnTo>
                  <a:lnTo>
                    <a:pt x="128" y="49"/>
                  </a:lnTo>
                  <a:lnTo>
                    <a:pt x="124" y="52"/>
                  </a:lnTo>
                  <a:lnTo>
                    <a:pt x="122" y="57"/>
                  </a:lnTo>
                  <a:lnTo>
                    <a:pt x="120" y="64"/>
                  </a:lnTo>
                  <a:lnTo>
                    <a:pt x="119" y="68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09" y="68"/>
                  </a:lnTo>
                  <a:lnTo>
                    <a:pt x="106" y="65"/>
                  </a:lnTo>
                  <a:lnTo>
                    <a:pt x="100" y="62"/>
                  </a:lnTo>
                  <a:lnTo>
                    <a:pt x="97" y="65"/>
                  </a:lnTo>
                  <a:lnTo>
                    <a:pt x="101" y="63"/>
                  </a:lnTo>
                  <a:lnTo>
                    <a:pt x="107" y="68"/>
                  </a:lnTo>
                  <a:lnTo>
                    <a:pt x="111" y="71"/>
                  </a:lnTo>
                  <a:lnTo>
                    <a:pt x="116" y="72"/>
                  </a:lnTo>
                  <a:lnTo>
                    <a:pt x="115" y="75"/>
                  </a:lnTo>
                  <a:lnTo>
                    <a:pt x="114" y="78"/>
                  </a:lnTo>
                  <a:lnTo>
                    <a:pt x="115" y="85"/>
                  </a:lnTo>
                  <a:lnTo>
                    <a:pt x="115" y="90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3" y="98"/>
                  </a:lnTo>
                  <a:lnTo>
                    <a:pt x="110" y="98"/>
                  </a:lnTo>
                  <a:lnTo>
                    <a:pt x="106" y="99"/>
                  </a:lnTo>
                  <a:lnTo>
                    <a:pt x="99" y="101"/>
                  </a:lnTo>
                  <a:lnTo>
                    <a:pt x="97" y="103"/>
                  </a:lnTo>
                  <a:lnTo>
                    <a:pt x="90" y="104"/>
                  </a:lnTo>
                  <a:lnTo>
                    <a:pt x="92" y="105"/>
                  </a:lnTo>
                  <a:lnTo>
                    <a:pt x="100" y="103"/>
                  </a:lnTo>
                  <a:lnTo>
                    <a:pt x="103" y="101"/>
                  </a:lnTo>
                  <a:lnTo>
                    <a:pt x="107" y="99"/>
                  </a:lnTo>
                  <a:lnTo>
                    <a:pt x="110" y="98"/>
                  </a:lnTo>
                  <a:lnTo>
                    <a:pt x="113" y="100"/>
                  </a:lnTo>
                  <a:lnTo>
                    <a:pt x="118" y="99"/>
                  </a:lnTo>
                  <a:lnTo>
                    <a:pt x="119" y="104"/>
                  </a:lnTo>
                  <a:lnTo>
                    <a:pt x="118" y="106"/>
                  </a:lnTo>
                  <a:lnTo>
                    <a:pt x="115" y="109"/>
                  </a:lnTo>
                  <a:lnTo>
                    <a:pt x="112" y="112"/>
                  </a:lnTo>
                  <a:lnTo>
                    <a:pt x="111" y="115"/>
                  </a:lnTo>
                  <a:lnTo>
                    <a:pt x="111" y="118"/>
                  </a:lnTo>
                  <a:lnTo>
                    <a:pt x="112" y="114"/>
                  </a:lnTo>
                  <a:lnTo>
                    <a:pt x="115" y="111"/>
                  </a:lnTo>
                  <a:lnTo>
                    <a:pt x="118" y="108"/>
                  </a:lnTo>
                  <a:lnTo>
                    <a:pt x="119" y="111"/>
                  </a:lnTo>
                  <a:lnTo>
                    <a:pt x="125" y="115"/>
                  </a:lnTo>
                  <a:lnTo>
                    <a:pt x="129" y="116"/>
                  </a:lnTo>
                  <a:lnTo>
                    <a:pt x="141" y="114"/>
                  </a:lnTo>
                  <a:lnTo>
                    <a:pt x="144" y="115"/>
                  </a:lnTo>
                  <a:lnTo>
                    <a:pt x="147" y="119"/>
                  </a:lnTo>
                  <a:lnTo>
                    <a:pt x="150" y="122"/>
                  </a:lnTo>
                  <a:lnTo>
                    <a:pt x="148" y="126"/>
                  </a:lnTo>
                  <a:lnTo>
                    <a:pt x="148" y="130"/>
                  </a:lnTo>
                  <a:lnTo>
                    <a:pt x="143" y="139"/>
                  </a:lnTo>
                  <a:lnTo>
                    <a:pt x="141" y="141"/>
                  </a:lnTo>
                  <a:lnTo>
                    <a:pt x="140" y="146"/>
                  </a:lnTo>
                  <a:lnTo>
                    <a:pt x="139" y="149"/>
                  </a:lnTo>
                  <a:lnTo>
                    <a:pt x="135" y="148"/>
                  </a:lnTo>
                  <a:lnTo>
                    <a:pt x="136" y="145"/>
                  </a:lnTo>
                  <a:lnTo>
                    <a:pt x="136" y="143"/>
                  </a:lnTo>
                  <a:lnTo>
                    <a:pt x="133" y="142"/>
                  </a:lnTo>
                  <a:lnTo>
                    <a:pt x="131" y="145"/>
                  </a:lnTo>
                  <a:lnTo>
                    <a:pt x="130" y="149"/>
                  </a:lnTo>
                  <a:lnTo>
                    <a:pt x="130" y="153"/>
                  </a:lnTo>
                  <a:lnTo>
                    <a:pt x="128" y="154"/>
                  </a:lnTo>
                  <a:lnTo>
                    <a:pt x="127" y="151"/>
                  </a:lnTo>
                  <a:lnTo>
                    <a:pt x="128" y="148"/>
                  </a:lnTo>
                  <a:lnTo>
                    <a:pt x="125" y="147"/>
                  </a:lnTo>
                  <a:lnTo>
                    <a:pt x="122" y="148"/>
                  </a:lnTo>
                  <a:lnTo>
                    <a:pt x="119" y="145"/>
                  </a:lnTo>
                  <a:lnTo>
                    <a:pt x="122" y="143"/>
                  </a:lnTo>
                  <a:lnTo>
                    <a:pt x="125" y="144"/>
                  </a:lnTo>
                  <a:lnTo>
                    <a:pt x="125" y="141"/>
                  </a:lnTo>
                  <a:lnTo>
                    <a:pt x="127" y="138"/>
                  </a:lnTo>
                  <a:lnTo>
                    <a:pt x="122" y="137"/>
                  </a:lnTo>
                  <a:lnTo>
                    <a:pt x="120" y="139"/>
                  </a:lnTo>
                  <a:lnTo>
                    <a:pt x="118" y="142"/>
                  </a:lnTo>
                  <a:lnTo>
                    <a:pt x="114" y="146"/>
                  </a:lnTo>
                  <a:lnTo>
                    <a:pt x="112" y="150"/>
                  </a:lnTo>
                  <a:lnTo>
                    <a:pt x="113" y="152"/>
                  </a:lnTo>
                  <a:lnTo>
                    <a:pt x="115" y="158"/>
                  </a:lnTo>
                  <a:lnTo>
                    <a:pt x="114" y="161"/>
                  </a:lnTo>
                  <a:lnTo>
                    <a:pt x="114" y="166"/>
                  </a:lnTo>
                  <a:lnTo>
                    <a:pt x="114" y="169"/>
                  </a:lnTo>
                  <a:lnTo>
                    <a:pt x="114" y="172"/>
                  </a:lnTo>
                  <a:lnTo>
                    <a:pt x="111" y="175"/>
                  </a:lnTo>
                  <a:lnTo>
                    <a:pt x="111" y="178"/>
                  </a:lnTo>
                  <a:lnTo>
                    <a:pt x="108" y="177"/>
                  </a:lnTo>
                  <a:lnTo>
                    <a:pt x="100" y="176"/>
                  </a:lnTo>
                  <a:lnTo>
                    <a:pt x="97" y="178"/>
                  </a:lnTo>
                  <a:lnTo>
                    <a:pt x="94" y="178"/>
                  </a:lnTo>
                  <a:lnTo>
                    <a:pt x="103" y="181"/>
                  </a:lnTo>
                  <a:lnTo>
                    <a:pt x="101" y="184"/>
                  </a:lnTo>
                  <a:lnTo>
                    <a:pt x="104" y="188"/>
                  </a:lnTo>
                  <a:lnTo>
                    <a:pt x="101" y="191"/>
                  </a:lnTo>
                  <a:lnTo>
                    <a:pt x="93" y="193"/>
                  </a:lnTo>
                  <a:lnTo>
                    <a:pt x="91" y="194"/>
                  </a:lnTo>
                  <a:lnTo>
                    <a:pt x="86" y="193"/>
                  </a:lnTo>
                  <a:lnTo>
                    <a:pt x="84" y="191"/>
                  </a:lnTo>
                  <a:lnTo>
                    <a:pt x="78" y="191"/>
                  </a:lnTo>
                  <a:lnTo>
                    <a:pt x="81" y="193"/>
                  </a:lnTo>
                  <a:lnTo>
                    <a:pt x="85" y="196"/>
                  </a:lnTo>
                  <a:lnTo>
                    <a:pt x="86" y="199"/>
                  </a:lnTo>
                  <a:lnTo>
                    <a:pt x="92" y="199"/>
                  </a:lnTo>
                  <a:lnTo>
                    <a:pt x="89" y="202"/>
                  </a:lnTo>
                  <a:lnTo>
                    <a:pt x="87" y="204"/>
                  </a:lnTo>
                  <a:lnTo>
                    <a:pt x="85" y="207"/>
                  </a:lnTo>
                  <a:lnTo>
                    <a:pt x="81" y="208"/>
                  </a:lnTo>
                  <a:lnTo>
                    <a:pt x="77" y="208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2" y="212"/>
                  </a:lnTo>
                  <a:lnTo>
                    <a:pt x="81" y="216"/>
                  </a:lnTo>
                  <a:lnTo>
                    <a:pt x="79" y="217"/>
                  </a:lnTo>
                  <a:lnTo>
                    <a:pt x="79" y="220"/>
                  </a:lnTo>
                  <a:lnTo>
                    <a:pt x="79" y="224"/>
                  </a:lnTo>
                  <a:lnTo>
                    <a:pt x="81" y="226"/>
                  </a:lnTo>
                  <a:lnTo>
                    <a:pt x="81" y="229"/>
                  </a:lnTo>
                  <a:lnTo>
                    <a:pt x="83" y="232"/>
                  </a:lnTo>
                  <a:lnTo>
                    <a:pt x="84" y="236"/>
                  </a:lnTo>
                  <a:lnTo>
                    <a:pt x="84" y="239"/>
                  </a:lnTo>
                  <a:lnTo>
                    <a:pt x="81" y="240"/>
                  </a:lnTo>
                  <a:lnTo>
                    <a:pt x="78" y="240"/>
                  </a:lnTo>
                  <a:lnTo>
                    <a:pt x="74" y="243"/>
                  </a:lnTo>
                  <a:lnTo>
                    <a:pt x="74" y="245"/>
                  </a:lnTo>
                  <a:lnTo>
                    <a:pt x="72" y="245"/>
                  </a:lnTo>
                  <a:lnTo>
                    <a:pt x="77" y="250"/>
                  </a:lnTo>
                  <a:lnTo>
                    <a:pt x="74" y="252"/>
                  </a:lnTo>
                  <a:lnTo>
                    <a:pt x="71" y="253"/>
                  </a:lnTo>
                  <a:lnTo>
                    <a:pt x="74" y="254"/>
                  </a:lnTo>
                  <a:lnTo>
                    <a:pt x="76" y="254"/>
                  </a:lnTo>
                  <a:lnTo>
                    <a:pt x="79" y="253"/>
                  </a:lnTo>
                  <a:lnTo>
                    <a:pt x="81" y="256"/>
                  </a:lnTo>
                  <a:lnTo>
                    <a:pt x="85" y="257"/>
                  </a:lnTo>
                  <a:lnTo>
                    <a:pt x="87" y="266"/>
                  </a:lnTo>
                  <a:lnTo>
                    <a:pt x="86" y="270"/>
                  </a:lnTo>
                  <a:lnTo>
                    <a:pt x="86" y="273"/>
                  </a:lnTo>
                  <a:lnTo>
                    <a:pt x="84" y="271"/>
                  </a:lnTo>
                  <a:lnTo>
                    <a:pt x="82" y="271"/>
                  </a:lnTo>
                  <a:lnTo>
                    <a:pt x="80" y="267"/>
                  </a:lnTo>
                  <a:lnTo>
                    <a:pt x="81" y="264"/>
                  </a:lnTo>
                  <a:lnTo>
                    <a:pt x="78" y="264"/>
                  </a:lnTo>
                  <a:lnTo>
                    <a:pt x="76" y="268"/>
                  </a:lnTo>
                  <a:lnTo>
                    <a:pt x="74" y="269"/>
                  </a:lnTo>
                  <a:lnTo>
                    <a:pt x="71" y="272"/>
                  </a:lnTo>
                  <a:lnTo>
                    <a:pt x="70" y="275"/>
                  </a:lnTo>
                  <a:lnTo>
                    <a:pt x="67" y="274"/>
                  </a:lnTo>
                  <a:lnTo>
                    <a:pt x="65" y="275"/>
                  </a:lnTo>
                  <a:lnTo>
                    <a:pt x="60" y="276"/>
                  </a:lnTo>
                  <a:lnTo>
                    <a:pt x="58" y="273"/>
                  </a:lnTo>
                  <a:lnTo>
                    <a:pt x="46" y="268"/>
                  </a:lnTo>
                  <a:lnTo>
                    <a:pt x="42" y="266"/>
                  </a:lnTo>
                  <a:lnTo>
                    <a:pt x="37" y="266"/>
                  </a:lnTo>
                  <a:lnTo>
                    <a:pt x="33" y="267"/>
                  </a:lnTo>
                  <a:lnTo>
                    <a:pt x="28" y="264"/>
                  </a:lnTo>
                  <a:lnTo>
                    <a:pt x="28" y="259"/>
                  </a:lnTo>
                  <a:lnTo>
                    <a:pt x="27" y="255"/>
                  </a:lnTo>
                  <a:lnTo>
                    <a:pt x="27" y="252"/>
                  </a:lnTo>
                  <a:lnTo>
                    <a:pt x="29" y="247"/>
                  </a:lnTo>
                  <a:lnTo>
                    <a:pt x="24" y="244"/>
                  </a:lnTo>
                  <a:lnTo>
                    <a:pt x="23" y="248"/>
                  </a:lnTo>
                  <a:lnTo>
                    <a:pt x="20" y="250"/>
                  </a:lnTo>
                  <a:lnTo>
                    <a:pt x="18" y="249"/>
                  </a:lnTo>
                  <a:lnTo>
                    <a:pt x="18" y="245"/>
                  </a:lnTo>
                  <a:lnTo>
                    <a:pt x="18" y="240"/>
                  </a:lnTo>
                  <a:lnTo>
                    <a:pt x="21" y="238"/>
                  </a:lnTo>
                  <a:lnTo>
                    <a:pt x="24" y="239"/>
                  </a:lnTo>
                  <a:lnTo>
                    <a:pt x="22" y="242"/>
                  </a:lnTo>
                  <a:lnTo>
                    <a:pt x="26" y="244"/>
                  </a:lnTo>
                  <a:lnTo>
                    <a:pt x="29" y="244"/>
                  </a:lnTo>
                  <a:lnTo>
                    <a:pt x="29" y="239"/>
                  </a:lnTo>
                  <a:lnTo>
                    <a:pt x="28" y="235"/>
                  </a:lnTo>
                  <a:lnTo>
                    <a:pt x="28" y="231"/>
                  </a:lnTo>
                  <a:lnTo>
                    <a:pt x="29" y="228"/>
                  </a:lnTo>
                  <a:lnTo>
                    <a:pt x="28" y="224"/>
                  </a:lnTo>
                  <a:lnTo>
                    <a:pt x="27" y="219"/>
                  </a:lnTo>
                  <a:lnTo>
                    <a:pt x="26" y="216"/>
                  </a:lnTo>
                  <a:lnTo>
                    <a:pt x="23" y="214"/>
                  </a:lnTo>
                  <a:lnTo>
                    <a:pt x="20" y="214"/>
                  </a:lnTo>
                  <a:lnTo>
                    <a:pt x="17" y="213"/>
                  </a:lnTo>
                  <a:lnTo>
                    <a:pt x="11" y="204"/>
                  </a:lnTo>
                  <a:lnTo>
                    <a:pt x="8" y="202"/>
                  </a:lnTo>
                  <a:lnTo>
                    <a:pt x="7" y="205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1" y="212"/>
                  </a:lnTo>
                  <a:lnTo>
                    <a:pt x="4" y="207"/>
                  </a:lnTo>
                  <a:lnTo>
                    <a:pt x="0" y="206"/>
                  </a:lnTo>
                  <a:lnTo>
                    <a:pt x="2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4" y="185"/>
                  </a:lnTo>
                  <a:lnTo>
                    <a:pt x="2" y="166"/>
                  </a:lnTo>
                  <a:lnTo>
                    <a:pt x="4" y="172"/>
                  </a:lnTo>
                  <a:lnTo>
                    <a:pt x="5" y="176"/>
                  </a:lnTo>
                  <a:lnTo>
                    <a:pt x="5" y="179"/>
                  </a:lnTo>
                  <a:lnTo>
                    <a:pt x="7" y="179"/>
                  </a:lnTo>
                  <a:lnTo>
                    <a:pt x="10" y="177"/>
                  </a:lnTo>
                  <a:lnTo>
                    <a:pt x="13" y="176"/>
                  </a:lnTo>
                  <a:lnTo>
                    <a:pt x="15" y="170"/>
                  </a:lnTo>
                  <a:lnTo>
                    <a:pt x="14" y="167"/>
                  </a:lnTo>
                  <a:lnTo>
                    <a:pt x="12" y="165"/>
                  </a:lnTo>
                  <a:lnTo>
                    <a:pt x="12" y="162"/>
                  </a:lnTo>
                  <a:lnTo>
                    <a:pt x="12" y="159"/>
                  </a:lnTo>
                  <a:lnTo>
                    <a:pt x="9" y="154"/>
                  </a:lnTo>
                  <a:lnTo>
                    <a:pt x="5" y="152"/>
                  </a:lnTo>
                  <a:lnTo>
                    <a:pt x="3" y="158"/>
                  </a:lnTo>
                  <a:lnTo>
                    <a:pt x="2" y="162"/>
                  </a:lnTo>
                  <a:lnTo>
                    <a:pt x="1" y="153"/>
                  </a:lnTo>
                  <a:lnTo>
                    <a:pt x="3" y="146"/>
                  </a:lnTo>
                  <a:lnTo>
                    <a:pt x="3" y="111"/>
                  </a:lnTo>
                  <a:lnTo>
                    <a:pt x="4" y="108"/>
                  </a:lnTo>
                  <a:lnTo>
                    <a:pt x="6" y="100"/>
                  </a:lnTo>
                  <a:lnTo>
                    <a:pt x="8" y="97"/>
                  </a:lnTo>
                  <a:lnTo>
                    <a:pt x="8" y="102"/>
                  </a:lnTo>
                  <a:lnTo>
                    <a:pt x="9" y="105"/>
                  </a:lnTo>
                  <a:lnTo>
                    <a:pt x="12" y="107"/>
                  </a:lnTo>
                  <a:lnTo>
                    <a:pt x="12" y="110"/>
                  </a:lnTo>
                  <a:lnTo>
                    <a:pt x="15" y="109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3" y="113"/>
                  </a:lnTo>
                  <a:lnTo>
                    <a:pt x="27" y="114"/>
                  </a:lnTo>
                  <a:lnTo>
                    <a:pt x="28" y="117"/>
                  </a:lnTo>
                  <a:lnTo>
                    <a:pt x="35" y="118"/>
                  </a:lnTo>
                  <a:lnTo>
                    <a:pt x="36" y="115"/>
                  </a:lnTo>
                  <a:lnTo>
                    <a:pt x="36" y="112"/>
                  </a:lnTo>
                  <a:lnTo>
                    <a:pt x="35" y="109"/>
                  </a:lnTo>
                  <a:lnTo>
                    <a:pt x="33" y="106"/>
                  </a:lnTo>
                  <a:lnTo>
                    <a:pt x="36" y="105"/>
                  </a:lnTo>
                  <a:lnTo>
                    <a:pt x="39" y="99"/>
                  </a:lnTo>
                  <a:lnTo>
                    <a:pt x="42" y="98"/>
                  </a:lnTo>
                  <a:lnTo>
                    <a:pt x="45" y="98"/>
                  </a:lnTo>
                  <a:lnTo>
                    <a:pt x="42" y="97"/>
                  </a:lnTo>
                  <a:lnTo>
                    <a:pt x="42" y="94"/>
                  </a:lnTo>
                  <a:lnTo>
                    <a:pt x="45" y="92"/>
                  </a:lnTo>
                  <a:lnTo>
                    <a:pt x="47" y="89"/>
                  </a:lnTo>
                  <a:lnTo>
                    <a:pt x="49" y="90"/>
                  </a:lnTo>
                  <a:lnTo>
                    <a:pt x="54" y="89"/>
                  </a:lnTo>
                  <a:lnTo>
                    <a:pt x="55" y="93"/>
                  </a:lnTo>
                  <a:lnTo>
                    <a:pt x="57" y="96"/>
                  </a:lnTo>
                  <a:lnTo>
                    <a:pt x="55" y="101"/>
                  </a:lnTo>
                  <a:lnTo>
                    <a:pt x="53" y="103"/>
                  </a:lnTo>
                  <a:lnTo>
                    <a:pt x="52" y="106"/>
                  </a:lnTo>
                  <a:lnTo>
                    <a:pt x="52" y="110"/>
                  </a:lnTo>
                  <a:lnTo>
                    <a:pt x="54" y="107"/>
                  </a:lnTo>
                  <a:lnTo>
                    <a:pt x="57" y="107"/>
                  </a:lnTo>
                  <a:lnTo>
                    <a:pt x="56" y="104"/>
                  </a:lnTo>
                  <a:lnTo>
                    <a:pt x="60" y="105"/>
                  </a:lnTo>
                  <a:lnTo>
                    <a:pt x="64" y="106"/>
                  </a:lnTo>
                  <a:lnTo>
                    <a:pt x="62" y="109"/>
                  </a:lnTo>
                  <a:lnTo>
                    <a:pt x="63" y="112"/>
                  </a:lnTo>
                  <a:lnTo>
                    <a:pt x="67" y="113"/>
                  </a:lnTo>
                  <a:lnTo>
                    <a:pt x="64" y="112"/>
                  </a:lnTo>
                  <a:lnTo>
                    <a:pt x="64" y="107"/>
                  </a:lnTo>
                  <a:lnTo>
                    <a:pt x="65" y="104"/>
                  </a:lnTo>
                  <a:lnTo>
                    <a:pt x="66" y="102"/>
                  </a:lnTo>
                  <a:lnTo>
                    <a:pt x="64" y="99"/>
                  </a:lnTo>
                  <a:lnTo>
                    <a:pt x="61" y="100"/>
                  </a:lnTo>
                  <a:lnTo>
                    <a:pt x="58" y="101"/>
                  </a:lnTo>
                  <a:lnTo>
                    <a:pt x="61" y="97"/>
                  </a:lnTo>
                  <a:lnTo>
                    <a:pt x="61" y="95"/>
                  </a:lnTo>
                  <a:lnTo>
                    <a:pt x="58" y="90"/>
                  </a:lnTo>
                  <a:lnTo>
                    <a:pt x="60" y="85"/>
                  </a:lnTo>
                  <a:lnTo>
                    <a:pt x="60" y="82"/>
                  </a:lnTo>
                  <a:lnTo>
                    <a:pt x="60" y="76"/>
                  </a:lnTo>
                  <a:lnTo>
                    <a:pt x="62" y="73"/>
                  </a:lnTo>
                  <a:lnTo>
                    <a:pt x="64" y="71"/>
                  </a:lnTo>
                  <a:lnTo>
                    <a:pt x="72" y="68"/>
                  </a:lnTo>
                  <a:lnTo>
                    <a:pt x="79" y="71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90" y="66"/>
                  </a:lnTo>
                  <a:lnTo>
                    <a:pt x="96" y="65"/>
                  </a:lnTo>
                  <a:lnTo>
                    <a:pt x="93" y="62"/>
                  </a:lnTo>
                  <a:lnTo>
                    <a:pt x="90" y="61"/>
                  </a:lnTo>
                  <a:lnTo>
                    <a:pt x="87" y="63"/>
                  </a:lnTo>
                  <a:lnTo>
                    <a:pt x="84" y="63"/>
                  </a:lnTo>
                  <a:lnTo>
                    <a:pt x="81" y="65"/>
                  </a:lnTo>
                  <a:lnTo>
                    <a:pt x="74" y="66"/>
                  </a:lnTo>
                  <a:lnTo>
                    <a:pt x="63" y="70"/>
                  </a:lnTo>
                  <a:lnTo>
                    <a:pt x="55" y="65"/>
                  </a:lnTo>
                  <a:lnTo>
                    <a:pt x="52" y="68"/>
                  </a:lnTo>
                  <a:lnTo>
                    <a:pt x="48" y="69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2" y="78"/>
                  </a:lnTo>
                  <a:lnTo>
                    <a:pt x="29" y="82"/>
                  </a:lnTo>
                  <a:lnTo>
                    <a:pt x="27" y="86"/>
                  </a:lnTo>
                  <a:lnTo>
                    <a:pt x="23" y="90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3" y="99"/>
                  </a:lnTo>
                  <a:lnTo>
                    <a:pt x="20" y="98"/>
                  </a:lnTo>
                  <a:lnTo>
                    <a:pt x="18" y="99"/>
                  </a:lnTo>
                  <a:lnTo>
                    <a:pt x="21" y="99"/>
                  </a:lnTo>
                  <a:lnTo>
                    <a:pt x="23" y="101"/>
                  </a:lnTo>
                  <a:lnTo>
                    <a:pt x="26" y="99"/>
                  </a:lnTo>
                  <a:lnTo>
                    <a:pt x="27" y="102"/>
                  </a:lnTo>
                  <a:lnTo>
                    <a:pt x="28" y="105"/>
                  </a:lnTo>
                  <a:lnTo>
                    <a:pt x="26" y="107"/>
                  </a:lnTo>
                  <a:lnTo>
                    <a:pt x="23" y="107"/>
                  </a:lnTo>
                  <a:lnTo>
                    <a:pt x="21" y="104"/>
                  </a:lnTo>
                  <a:lnTo>
                    <a:pt x="18" y="101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3" y="93"/>
                  </a:lnTo>
                  <a:lnTo>
                    <a:pt x="11" y="91"/>
                  </a:lnTo>
                  <a:lnTo>
                    <a:pt x="11" y="94"/>
                  </a:lnTo>
                  <a:lnTo>
                    <a:pt x="11" y="98"/>
                  </a:lnTo>
                  <a:lnTo>
                    <a:pt x="10" y="91"/>
                  </a:lnTo>
                  <a:lnTo>
                    <a:pt x="10" y="88"/>
                  </a:lnTo>
                  <a:lnTo>
                    <a:pt x="11" y="84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8" y="60"/>
                  </a:lnTo>
                  <a:lnTo>
                    <a:pt x="32" y="59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3" y="59"/>
                  </a:lnTo>
                  <a:lnTo>
                    <a:pt x="48" y="56"/>
                  </a:lnTo>
                  <a:lnTo>
                    <a:pt x="61" y="57"/>
                  </a:lnTo>
                  <a:lnTo>
                    <a:pt x="66" y="57"/>
                  </a:lnTo>
                  <a:lnTo>
                    <a:pt x="70" y="55"/>
                  </a:lnTo>
                  <a:lnTo>
                    <a:pt x="75" y="52"/>
                  </a:lnTo>
                  <a:lnTo>
                    <a:pt x="79" y="48"/>
                  </a:lnTo>
                  <a:lnTo>
                    <a:pt x="89" y="28"/>
                  </a:lnTo>
                  <a:lnTo>
                    <a:pt x="91" y="25"/>
                  </a:lnTo>
                  <a:lnTo>
                    <a:pt x="95" y="22"/>
                  </a:lnTo>
                  <a:lnTo>
                    <a:pt x="96" y="17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6" y="15"/>
                  </a:lnTo>
                  <a:lnTo>
                    <a:pt x="111" y="14"/>
                  </a:lnTo>
                  <a:lnTo>
                    <a:pt x="115" y="12"/>
                  </a:lnTo>
                  <a:lnTo>
                    <a:pt x="118" y="10"/>
                  </a:lnTo>
                  <a:lnTo>
                    <a:pt x="124" y="3"/>
                  </a:lnTo>
                  <a:lnTo>
                    <a:pt x="127" y="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21" name="EE"/>
            <p:cNvSpPr>
              <a:spLocks noEditPoints="1"/>
            </p:cNvSpPr>
            <p:nvPr/>
          </p:nvSpPr>
          <p:spPr bwMode="auto">
            <a:xfrm>
              <a:off x="6497807" y="2737648"/>
              <a:ext cx="564997" cy="369915"/>
            </a:xfrm>
            <a:custGeom>
              <a:avLst/>
              <a:gdLst>
                <a:gd name="T0" fmla="*/ 111 w 300"/>
                <a:gd name="T1" fmla="*/ 170 h 206"/>
                <a:gd name="T2" fmla="*/ 53 w 300"/>
                <a:gd name="T3" fmla="*/ 133 h 206"/>
                <a:gd name="T4" fmla="*/ 72 w 300"/>
                <a:gd name="T5" fmla="*/ 143 h 206"/>
                <a:gd name="T6" fmla="*/ 61 w 300"/>
                <a:gd name="T7" fmla="*/ 151 h 206"/>
                <a:gd name="T8" fmla="*/ 48 w 300"/>
                <a:gd name="T9" fmla="*/ 169 h 206"/>
                <a:gd name="T10" fmla="*/ 28 w 300"/>
                <a:gd name="T11" fmla="*/ 176 h 206"/>
                <a:gd name="T12" fmla="*/ 25 w 300"/>
                <a:gd name="T13" fmla="*/ 197 h 206"/>
                <a:gd name="T14" fmla="*/ 19 w 300"/>
                <a:gd name="T15" fmla="*/ 189 h 206"/>
                <a:gd name="T16" fmla="*/ 8 w 300"/>
                <a:gd name="T17" fmla="*/ 176 h 206"/>
                <a:gd name="T18" fmla="*/ 9 w 300"/>
                <a:gd name="T19" fmla="*/ 165 h 206"/>
                <a:gd name="T20" fmla="*/ 6 w 300"/>
                <a:gd name="T21" fmla="*/ 150 h 206"/>
                <a:gd name="T22" fmla="*/ 17 w 300"/>
                <a:gd name="T23" fmla="*/ 145 h 206"/>
                <a:gd name="T24" fmla="*/ 32 w 300"/>
                <a:gd name="T25" fmla="*/ 135 h 206"/>
                <a:gd name="T26" fmla="*/ 60 w 300"/>
                <a:gd name="T27" fmla="*/ 124 h 206"/>
                <a:gd name="T28" fmla="*/ 72 w 300"/>
                <a:gd name="T29" fmla="*/ 136 h 206"/>
                <a:gd name="T30" fmla="*/ 59 w 300"/>
                <a:gd name="T31" fmla="*/ 127 h 206"/>
                <a:gd name="T32" fmla="*/ 39 w 300"/>
                <a:gd name="T33" fmla="*/ 98 h 206"/>
                <a:gd name="T34" fmla="*/ 48 w 300"/>
                <a:gd name="T35" fmla="*/ 111 h 206"/>
                <a:gd name="T36" fmla="*/ 41 w 300"/>
                <a:gd name="T37" fmla="*/ 116 h 206"/>
                <a:gd name="T38" fmla="*/ 28 w 300"/>
                <a:gd name="T39" fmla="*/ 129 h 206"/>
                <a:gd name="T40" fmla="*/ 17 w 300"/>
                <a:gd name="T41" fmla="*/ 112 h 206"/>
                <a:gd name="T42" fmla="*/ 22 w 300"/>
                <a:gd name="T43" fmla="*/ 100 h 206"/>
                <a:gd name="T44" fmla="*/ 65 w 300"/>
                <a:gd name="T45" fmla="*/ 94 h 206"/>
                <a:gd name="T46" fmla="*/ 55 w 300"/>
                <a:gd name="T47" fmla="*/ 91 h 206"/>
                <a:gd name="T48" fmla="*/ 106 w 300"/>
                <a:gd name="T49" fmla="*/ 32 h 206"/>
                <a:gd name="T50" fmla="*/ 278 w 300"/>
                <a:gd name="T51" fmla="*/ 11 h 206"/>
                <a:gd name="T52" fmla="*/ 270 w 300"/>
                <a:gd name="T53" fmla="*/ 32 h 206"/>
                <a:gd name="T54" fmla="*/ 260 w 300"/>
                <a:gd name="T55" fmla="*/ 73 h 206"/>
                <a:gd name="T56" fmla="*/ 276 w 300"/>
                <a:gd name="T57" fmla="*/ 121 h 206"/>
                <a:gd name="T58" fmla="*/ 291 w 300"/>
                <a:gd name="T59" fmla="*/ 143 h 206"/>
                <a:gd name="T60" fmla="*/ 288 w 300"/>
                <a:gd name="T61" fmla="*/ 158 h 206"/>
                <a:gd name="T62" fmla="*/ 285 w 300"/>
                <a:gd name="T63" fmla="*/ 179 h 206"/>
                <a:gd name="T64" fmla="*/ 267 w 300"/>
                <a:gd name="T65" fmla="*/ 184 h 206"/>
                <a:gd name="T66" fmla="*/ 250 w 300"/>
                <a:gd name="T67" fmla="*/ 192 h 206"/>
                <a:gd name="T68" fmla="*/ 225 w 300"/>
                <a:gd name="T69" fmla="*/ 184 h 206"/>
                <a:gd name="T70" fmla="*/ 198 w 300"/>
                <a:gd name="T71" fmla="*/ 169 h 206"/>
                <a:gd name="T72" fmla="*/ 184 w 300"/>
                <a:gd name="T73" fmla="*/ 166 h 206"/>
                <a:gd name="T74" fmla="*/ 170 w 300"/>
                <a:gd name="T75" fmla="*/ 166 h 206"/>
                <a:gd name="T76" fmla="*/ 151 w 300"/>
                <a:gd name="T77" fmla="*/ 173 h 206"/>
                <a:gd name="T78" fmla="*/ 132 w 300"/>
                <a:gd name="T79" fmla="*/ 189 h 206"/>
                <a:gd name="T80" fmla="*/ 133 w 300"/>
                <a:gd name="T81" fmla="*/ 164 h 206"/>
                <a:gd name="T82" fmla="*/ 134 w 300"/>
                <a:gd name="T83" fmla="*/ 145 h 206"/>
                <a:gd name="T84" fmla="*/ 116 w 300"/>
                <a:gd name="T85" fmla="*/ 153 h 206"/>
                <a:gd name="T86" fmla="*/ 93 w 300"/>
                <a:gd name="T87" fmla="*/ 147 h 206"/>
                <a:gd name="T88" fmla="*/ 82 w 300"/>
                <a:gd name="T89" fmla="*/ 130 h 206"/>
                <a:gd name="T90" fmla="*/ 80 w 300"/>
                <a:gd name="T91" fmla="*/ 116 h 206"/>
                <a:gd name="T92" fmla="*/ 89 w 300"/>
                <a:gd name="T93" fmla="*/ 108 h 206"/>
                <a:gd name="T94" fmla="*/ 72 w 300"/>
                <a:gd name="T95" fmla="*/ 111 h 206"/>
                <a:gd name="T96" fmla="*/ 76 w 300"/>
                <a:gd name="T97" fmla="*/ 95 h 206"/>
                <a:gd name="T98" fmla="*/ 65 w 300"/>
                <a:gd name="T99" fmla="*/ 91 h 206"/>
                <a:gd name="T100" fmla="*/ 67 w 300"/>
                <a:gd name="T101" fmla="*/ 71 h 206"/>
                <a:gd name="T102" fmla="*/ 86 w 300"/>
                <a:gd name="T103" fmla="*/ 62 h 206"/>
                <a:gd name="T104" fmla="*/ 88 w 300"/>
                <a:gd name="T105" fmla="*/ 52 h 206"/>
                <a:gd name="T106" fmla="*/ 103 w 300"/>
                <a:gd name="T107" fmla="*/ 40 h 206"/>
                <a:gd name="T108" fmla="*/ 121 w 300"/>
                <a:gd name="T109" fmla="*/ 39 h 206"/>
                <a:gd name="T110" fmla="*/ 131 w 300"/>
                <a:gd name="T111" fmla="*/ 31 h 206"/>
                <a:gd name="T112" fmla="*/ 155 w 300"/>
                <a:gd name="T113" fmla="*/ 24 h 206"/>
                <a:gd name="T114" fmla="*/ 161 w 300"/>
                <a:gd name="T115" fmla="*/ 20 h 206"/>
                <a:gd name="T116" fmla="*/ 167 w 300"/>
                <a:gd name="T117" fmla="*/ 17 h 206"/>
                <a:gd name="T118" fmla="*/ 188 w 300"/>
                <a:gd name="T119" fmla="*/ 11 h 206"/>
                <a:gd name="T120" fmla="*/ 208 w 300"/>
                <a:gd name="T121" fmla="*/ 10 h 206"/>
                <a:gd name="T122" fmla="*/ 243 w 300"/>
                <a:gd name="T123" fmla="*/ 1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206">
                  <a:moveTo>
                    <a:pt x="79" y="203"/>
                  </a:moveTo>
                  <a:lnTo>
                    <a:pt x="82" y="206"/>
                  </a:lnTo>
                  <a:lnTo>
                    <a:pt x="80" y="205"/>
                  </a:lnTo>
                  <a:lnTo>
                    <a:pt x="79" y="203"/>
                  </a:lnTo>
                  <a:close/>
                  <a:moveTo>
                    <a:pt x="111" y="165"/>
                  </a:moveTo>
                  <a:lnTo>
                    <a:pt x="111" y="170"/>
                  </a:lnTo>
                  <a:lnTo>
                    <a:pt x="108" y="170"/>
                  </a:lnTo>
                  <a:lnTo>
                    <a:pt x="108" y="166"/>
                  </a:lnTo>
                  <a:lnTo>
                    <a:pt x="111" y="165"/>
                  </a:lnTo>
                  <a:close/>
                  <a:moveTo>
                    <a:pt x="48" y="132"/>
                  </a:moveTo>
                  <a:lnTo>
                    <a:pt x="51" y="133"/>
                  </a:lnTo>
                  <a:lnTo>
                    <a:pt x="53" y="133"/>
                  </a:lnTo>
                  <a:lnTo>
                    <a:pt x="55" y="134"/>
                  </a:lnTo>
                  <a:lnTo>
                    <a:pt x="58" y="135"/>
                  </a:lnTo>
                  <a:lnTo>
                    <a:pt x="61" y="138"/>
                  </a:lnTo>
                  <a:lnTo>
                    <a:pt x="64" y="140"/>
                  </a:lnTo>
                  <a:lnTo>
                    <a:pt x="69" y="141"/>
                  </a:lnTo>
                  <a:lnTo>
                    <a:pt x="72" y="143"/>
                  </a:lnTo>
                  <a:lnTo>
                    <a:pt x="68" y="143"/>
                  </a:lnTo>
                  <a:lnTo>
                    <a:pt x="70" y="146"/>
                  </a:lnTo>
                  <a:lnTo>
                    <a:pt x="65" y="145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1" y="151"/>
                  </a:lnTo>
                  <a:lnTo>
                    <a:pt x="59" y="155"/>
                  </a:lnTo>
                  <a:lnTo>
                    <a:pt x="56" y="154"/>
                  </a:lnTo>
                  <a:lnTo>
                    <a:pt x="54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8" y="169"/>
                  </a:lnTo>
                  <a:lnTo>
                    <a:pt x="44" y="172"/>
                  </a:lnTo>
                  <a:lnTo>
                    <a:pt x="42" y="169"/>
                  </a:lnTo>
                  <a:lnTo>
                    <a:pt x="39" y="171"/>
                  </a:lnTo>
                  <a:lnTo>
                    <a:pt x="35" y="171"/>
                  </a:lnTo>
                  <a:lnTo>
                    <a:pt x="31" y="173"/>
                  </a:lnTo>
                  <a:lnTo>
                    <a:pt x="28" y="176"/>
                  </a:lnTo>
                  <a:lnTo>
                    <a:pt x="26" y="178"/>
                  </a:lnTo>
                  <a:lnTo>
                    <a:pt x="27" y="183"/>
                  </a:lnTo>
                  <a:lnTo>
                    <a:pt x="27" y="187"/>
                  </a:lnTo>
                  <a:lnTo>
                    <a:pt x="26" y="191"/>
                  </a:lnTo>
                  <a:lnTo>
                    <a:pt x="25" y="194"/>
                  </a:lnTo>
                  <a:lnTo>
                    <a:pt x="25" y="197"/>
                  </a:lnTo>
                  <a:lnTo>
                    <a:pt x="19" y="205"/>
                  </a:lnTo>
                  <a:lnTo>
                    <a:pt x="16" y="203"/>
                  </a:lnTo>
                  <a:lnTo>
                    <a:pt x="15" y="200"/>
                  </a:lnTo>
                  <a:lnTo>
                    <a:pt x="16" y="196"/>
                  </a:lnTo>
                  <a:lnTo>
                    <a:pt x="18" y="192"/>
                  </a:lnTo>
                  <a:lnTo>
                    <a:pt x="19" y="189"/>
                  </a:lnTo>
                  <a:lnTo>
                    <a:pt x="22" y="185"/>
                  </a:lnTo>
                  <a:lnTo>
                    <a:pt x="23" y="182"/>
                  </a:lnTo>
                  <a:lnTo>
                    <a:pt x="20" y="181"/>
                  </a:lnTo>
                  <a:lnTo>
                    <a:pt x="16" y="181"/>
                  </a:lnTo>
                  <a:lnTo>
                    <a:pt x="13" y="176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3" y="172"/>
                  </a:lnTo>
                  <a:lnTo>
                    <a:pt x="7" y="171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6" y="158"/>
                  </a:lnTo>
                  <a:lnTo>
                    <a:pt x="3" y="156"/>
                  </a:lnTo>
                  <a:lnTo>
                    <a:pt x="0" y="154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9" y="151"/>
                  </a:lnTo>
                  <a:lnTo>
                    <a:pt x="11" y="155"/>
                  </a:lnTo>
                  <a:lnTo>
                    <a:pt x="12" y="158"/>
                  </a:lnTo>
                  <a:lnTo>
                    <a:pt x="13" y="153"/>
                  </a:lnTo>
                  <a:lnTo>
                    <a:pt x="14" y="149"/>
                  </a:lnTo>
                  <a:lnTo>
                    <a:pt x="17" y="145"/>
                  </a:lnTo>
                  <a:lnTo>
                    <a:pt x="18" y="148"/>
                  </a:lnTo>
                  <a:lnTo>
                    <a:pt x="21" y="148"/>
                  </a:lnTo>
                  <a:lnTo>
                    <a:pt x="20" y="144"/>
                  </a:lnTo>
                  <a:lnTo>
                    <a:pt x="22" y="141"/>
                  </a:lnTo>
                  <a:lnTo>
                    <a:pt x="28" y="139"/>
                  </a:lnTo>
                  <a:lnTo>
                    <a:pt x="32" y="135"/>
                  </a:lnTo>
                  <a:lnTo>
                    <a:pt x="36" y="137"/>
                  </a:lnTo>
                  <a:lnTo>
                    <a:pt x="38" y="136"/>
                  </a:lnTo>
                  <a:lnTo>
                    <a:pt x="40" y="137"/>
                  </a:lnTo>
                  <a:lnTo>
                    <a:pt x="44" y="133"/>
                  </a:lnTo>
                  <a:lnTo>
                    <a:pt x="48" y="132"/>
                  </a:lnTo>
                  <a:close/>
                  <a:moveTo>
                    <a:pt x="60" y="124"/>
                  </a:moveTo>
                  <a:lnTo>
                    <a:pt x="66" y="125"/>
                  </a:lnTo>
                  <a:lnTo>
                    <a:pt x="68" y="126"/>
                  </a:lnTo>
                  <a:lnTo>
                    <a:pt x="69" y="128"/>
                  </a:lnTo>
                  <a:lnTo>
                    <a:pt x="71" y="131"/>
                  </a:lnTo>
                  <a:lnTo>
                    <a:pt x="73" y="134"/>
                  </a:lnTo>
                  <a:lnTo>
                    <a:pt x="72" y="136"/>
                  </a:lnTo>
                  <a:lnTo>
                    <a:pt x="69" y="136"/>
                  </a:lnTo>
                  <a:lnTo>
                    <a:pt x="67" y="136"/>
                  </a:lnTo>
                  <a:lnTo>
                    <a:pt x="60" y="134"/>
                  </a:lnTo>
                  <a:lnTo>
                    <a:pt x="58" y="133"/>
                  </a:lnTo>
                  <a:lnTo>
                    <a:pt x="56" y="131"/>
                  </a:lnTo>
                  <a:lnTo>
                    <a:pt x="59" y="127"/>
                  </a:lnTo>
                  <a:lnTo>
                    <a:pt x="60" y="124"/>
                  </a:lnTo>
                  <a:close/>
                  <a:moveTo>
                    <a:pt x="28" y="92"/>
                  </a:moveTo>
                  <a:lnTo>
                    <a:pt x="31" y="93"/>
                  </a:lnTo>
                  <a:lnTo>
                    <a:pt x="31" y="96"/>
                  </a:lnTo>
                  <a:lnTo>
                    <a:pt x="33" y="98"/>
                  </a:lnTo>
                  <a:lnTo>
                    <a:pt x="39" y="98"/>
                  </a:lnTo>
                  <a:lnTo>
                    <a:pt x="44" y="99"/>
                  </a:lnTo>
                  <a:lnTo>
                    <a:pt x="45" y="103"/>
                  </a:lnTo>
                  <a:lnTo>
                    <a:pt x="47" y="105"/>
                  </a:lnTo>
                  <a:lnTo>
                    <a:pt x="49" y="108"/>
                  </a:lnTo>
                  <a:lnTo>
                    <a:pt x="51" y="111"/>
                  </a:lnTo>
                  <a:lnTo>
                    <a:pt x="48" y="111"/>
                  </a:lnTo>
                  <a:lnTo>
                    <a:pt x="46" y="112"/>
                  </a:lnTo>
                  <a:lnTo>
                    <a:pt x="44" y="113"/>
                  </a:lnTo>
                  <a:lnTo>
                    <a:pt x="45" y="116"/>
                  </a:lnTo>
                  <a:lnTo>
                    <a:pt x="43" y="119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8" y="116"/>
                  </a:lnTo>
                  <a:lnTo>
                    <a:pt x="37" y="119"/>
                  </a:lnTo>
                  <a:lnTo>
                    <a:pt x="36" y="125"/>
                  </a:lnTo>
                  <a:lnTo>
                    <a:pt x="34" y="129"/>
                  </a:lnTo>
                  <a:lnTo>
                    <a:pt x="31" y="129"/>
                  </a:lnTo>
                  <a:lnTo>
                    <a:pt x="28" y="129"/>
                  </a:lnTo>
                  <a:lnTo>
                    <a:pt x="26" y="127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3" y="118"/>
                  </a:lnTo>
                  <a:lnTo>
                    <a:pt x="20" y="113"/>
                  </a:lnTo>
                  <a:lnTo>
                    <a:pt x="17" y="112"/>
                  </a:lnTo>
                  <a:lnTo>
                    <a:pt x="12" y="114"/>
                  </a:lnTo>
                  <a:lnTo>
                    <a:pt x="3" y="112"/>
                  </a:lnTo>
                  <a:lnTo>
                    <a:pt x="4" y="109"/>
                  </a:lnTo>
                  <a:lnTo>
                    <a:pt x="8" y="109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6" y="96"/>
                  </a:lnTo>
                  <a:lnTo>
                    <a:pt x="26" y="93"/>
                  </a:lnTo>
                  <a:lnTo>
                    <a:pt x="26" y="92"/>
                  </a:lnTo>
                  <a:lnTo>
                    <a:pt x="28" y="92"/>
                  </a:lnTo>
                  <a:close/>
                  <a:moveTo>
                    <a:pt x="63" y="91"/>
                  </a:moveTo>
                  <a:lnTo>
                    <a:pt x="65" y="94"/>
                  </a:lnTo>
                  <a:lnTo>
                    <a:pt x="61" y="97"/>
                  </a:lnTo>
                  <a:lnTo>
                    <a:pt x="58" y="97"/>
                  </a:lnTo>
                  <a:lnTo>
                    <a:pt x="55" y="98"/>
                  </a:lnTo>
                  <a:lnTo>
                    <a:pt x="52" y="95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9" y="92"/>
                  </a:lnTo>
                  <a:lnTo>
                    <a:pt x="63" y="91"/>
                  </a:lnTo>
                  <a:close/>
                  <a:moveTo>
                    <a:pt x="106" y="29"/>
                  </a:moveTo>
                  <a:lnTo>
                    <a:pt x="109" y="32"/>
                  </a:lnTo>
                  <a:lnTo>
                    <a:pt x="109" y="33"/>
                  </a:lnTo>
                  <a:lnTo>
                    <a:pt x="106" y="32"/>
                  </a:lnTo>
                  <a:lnTo>
                    <a:pt x="106" y="29"/>
                  </a:lnTo>
                  <a:close/>
                  <a:moveTo>
                    <a:pt x="270" y="0"/>
                  </a:moveTo>
                  <a:lnTo>
                    <a:pt x="274" y="2"/>
                  </a:lnTo>
                  <a:lnTo>
                    <a:pt x="277" y="6"/>
                  </a:lnTo>
                  <a:lnTo>
                    <a:pt x="280" y="7"/>
                  </a:lnTo>
                  <a:lnTo>
                    <a:pt x="278" y="11"/>
                  </a:lnTo>
                  <a:lnTo>
                    <a:pt x="274" y="13"/>
                  </a:lnTo>
                  <a:lnTo>
                    <a:pt x="277" y="14"/>
                  </a:lnTo>
                  <a:lnTo>
                    <a:pt x="272" y="18"/>
                  </a:lnTo>
                  <a:lnTo>
                    <a:pt x="270" y="20"/>
                  </a:lnTo>
                  <a:lnTo>
                    <a:pt x="270" y="23"/>
                  </a:lnTo>
                  <a:lnTo>
                    <a:pt x="270" y="32"/>
                  </a:lnTo>
                  <a:lnTo>
                    <a:pt x="269" y="40"/>
                  </a:lnTo>
                  <a:lnTo>
                    <a:pt x="268" y="47"/>
                  </a:lnTo>
                  <a:lnTo>
                    <a:pt x="268" y="50"/>
                  </a:lnTo>
                  <a:lnTo>
                    <a:pt x="264" y="55"/>
                  </a:lnTo>
                  <a:lnTo>
                    <a:pt x="260" y="62"/>
                  </a:lnTo>
                  <a:lnTo>
                    <a:pt x="260" y="73"/>
                  </a:lnTo>
                  <a:lnTo>
                    <a:pt x="264" y="82"/>
                  </a:lnTo>
                  <a:lnTo>
                    <a:pt x="269" y="93"/>
                  </a:lnTo>
                  <a:lnTo>
                    <a:pt x="275" y="105"/>
                  </a:lnTo>
                  <a:lnTo>
                    <a:pt x="274" y="112"/>
                  </a:lnTo>
                  <a:lnTo>
                    <a:pt x="274" y="117"/>
                  </a:lnTo>
                  <a:lnTo>
                    <a:pt x="276" y="121"/>
                  </a:lnTo>
                  <a:lnTo>
                    <a:pt x="279" y="125"/>
                  </a:lnTo>
                  <a:lnTo>
                    <a:pt x="282" y="129"/>
                  </a:lnTo>
                  <a:lnTo>
                    <a:pt x="286" y="131"/>
                  </a:lnTo>
                  <a:lnTo>
                    <a:pt x="287" y="134"/>
                  </a:lnTo>
                  <a:lnTo>
                    <a:pt x="288" y="139"/>
                  </a:lnTo>
                  <a:lnTo>
                    <a:pt x="291" y="143"/>
                  </a:lnTo>
                  <a:lnTo>
                    <a:pt x="291" y="146"/>
                  </a:lnTo>
                  <a:lnTo>
                    <a:pt x="298" y="147"/>
                  </a:lnTo>
                  <a:lnTo>
                    <a:pt x="300" y="150"/>
                  </a:lnTo>
                  <a:lnTo>
                    <a:pt x="299" y="153"/>
                  </a:lnTo>
                  <a:lnTo>
                    <a:pt x="296" y="155"/>
                  </a:lnTo>
                  <a:lnTo>
                    <a:pt x="288" y="158"/>
                  </a:lnTo>
                  <a:lnTo>
                    <a:pt x="287" y="161"/>
                  </a:lnTo>
                  <a:lnTo>
                    <a:pt x="288" y="166"/>
                  </a:lnTo>
                  <a:lnTo>
                    <a:pt x="284" y="171"/>
                  </a:lnTo>
                  <a:lnTo>
                    <a:pt x="284" y="174"/>
                  </a:lnTo>
                  <a:lnTo>
                    <a:pt x="285" y="177"/>
                  </a:lnTo>
                  <a:lnTo>
                    <a:pt x="285" y="179"/>
                  </a:lnTo>
                  <a:lnTo>
                    <a:pt x="284" y="184"/>
                  </a:lnTo>
                  <a:lnTo>
                    <a:pt x="284" y="187"/>
                  </a:lnTo>
                  <a:lnTo>
                    <a:pt x="276" y="186"/>
                  </a:lnTo>
                  <a:lnTo>
                    <a:pt x="272" y="187"/>
                  </a:lnTo>
                  <a:lnTo>
                    <a:pt x="270" y="186"/>
                  </a:lnTo>
                  <a:lnTo>
                    <a:pt x="267" y="184"/>
                  </a:lnTo>
                  <a:lnTo>
                    <a:pt x="264" y="183"/>
                  </a:lnTo>
                  <a:lnTo>
                    <a:pt x="262" y="183"/>
                  </a:lnTo>
                  <a:lnTo>
                    <a:pt x="259" y="183"/>
                  </a:lnTo>
                  <a:lnTo>
                    <a:pt x="259" y="187"/>
                  </a:lnTo>
                  <a:lnTo>
                    <a:pt x="253" y="190"/>
                  </a:lnTo>
                  <a:lnTo>
                    <a:pt x="250" y="192"/>
                  </a:lnTo>
                  <a:lnTo>
                    <a:pt x="249" y="194"/>
                  </a:lnTo>
                  <a:lnTo>
                    <a:pt x="245" y="197"/>
                  </a:lnTo>
                  <a:lnTo>
                    <a:pt x="241" y="194"/>
                  </a:lnTo>
                  <a:lnTo>
                    <a:pt x="236" y="193"/>
                  </a:lnTo>
                  <a:lnTo>
                    <a:pt x="233" y="192"/>
                  </a:lnTo>
                  <a:lnTo>
                    <a:pt x="225" y="184"/>
                  </a:lnTo>
                  <a:lnTo>
                    <a:pt x="215" y="179"/>
                  </a:lnTo>
                  <a:lnTo>
                    <a:pt x="214" y="176"/>
                  </a:lnTo>
                  <a:lnTo>
                    <a:pt x="214" y="173"/>
                  </a:lnTo>
                  <a:lnTo>
                    <a:pt x="203" y="174"/>
                  </a:lnTo>
                  <a:lnTo>
                    <a:pt x="200" y="172"/>
                  </a:lnTo>
                  <a:lnTo>
                    <a:pt x="198" y="169"/>
                  </a:lnTo>
                  <a:lnTo>
                    <a:pt x="195" y="171"/>
                  </a:lnTo>
                  <a:lnTo>
                    <a:pt x="192" y="171"/>
                  </a:lnTo>
                  <a:lnTo>
                    <a:pt x="190" y="170"/>
                  </a:lnTo>
                  <a:lnTo>
                    <a:pt x="188" y="167"/>
                  </a:lnTo>
                  <a:lnTo>
                    <a:pt x="186" y="167"/>
                  </a:lnTo>
                  <a:lnTo>
                    <a:pt x="184" y="166"/>
                  </a:lnTo>
                  <a:lnTo>
                    <a:pt x="180" y="163"/>
                  </a:lnTo>
                  <a:lnTo>
                    <a:pt x="176" y="163"/>
                  </a:lnTo>
                  <a:lnTo>
                    <a:pt x="174" y="160"/>
                  </a:lnTo>
                  <a:lnTo>
                    <a:pt x="174" y="165"/>
                  </a:lnTo>
                  <a:lnTo>
                    <a:pt x="174" y="167"/>
                  </a:lnTo>
                  <a:lnTo>
                    <a:pt x="170" y="166"/>
                  </a:lnTo>
                  <a:lnTo>
                    <a:pt x="168" y="163"/>
                  </a:lnTo>
                  <a:lnTo>
                    <a:pt x="165" y="163"/>
                  </a:lnTo>
                  <a:lnTo>
                    <a:pt x="160" y="168"/>
                  </a:lnTo>
                  <a:lnTo>
                    <a:pt x="156" y="171"/>
                  </a:lnTo>
                  <a:lnTo>
                    <a:pt x="153" y="174"/>
                  </a:lnTo>
                  <a:lnTo>
                    <a:pt x="151" y="173"/>
                  </a:lnTo>
                  <a:lnTo>
                    <a:pt x="147" y="177"/>
                  </a:lnTo>
                  <a:lnTo>
                    <a:pt x="144" y="178"/>
                  </a:lnTo>
                  <a:lnTo>
                    <a:pt x="140" y="179"/>
                  </a:lnTo>
                  <a:lnTo>
                    <a:pt x="137" y="182"/>
                  </a:lnTo>
                  <a:lnTo>
                    <a:pt x="135" y="187"/>
                  </a:lnTo>
                  <a:lnTo>
                    <a:pt x="132" y="189"/>
                  </a:lnTo>
                  <a:lnTo>
                    <a:pt x="130" y="188"/>
                  </a:lnTo>
                  <a:lnTo>
                    <a:pt x="131" y="186"/>
                  </a:lnTo>
                  <a:lnTo>
                    <a:pt x="131" y="177"/>
                  </a:lnTo>
                  <a:lnTo>
                    <a:pt x="132" y="174"/>
                  </a:lnTo>
                  <a:lnTo>
                    <a:pt x="133" y="170"/>
                  </a:lnTo>
                  <a:lnTo>
                    <a:pt x="133" y="164"/>
                  </a:lnTo>
                  <a:lnTo>
                    <a:pt x="133" y="161"/>
                  </a:lnTo>
                  <a:lnTo>
                    <a:pt x="131" y="158"/>
                  </a:lnTo>
                  <a:lnTo>
                    <a:pt x="131" y="155"/>
                  </a:lnTo>
                  <a:lnTo>
                    <a:pt x="131" y="151"/>
                  </a:lnTo>
                  <a:lnTo>
                    <a:pt x="132" y="149"/>
                  </a:lnTo>
                  <a:lnTo>
                    <a:pt x="134" y="145"/>
                  </a:lnTo>
                  <a:lnTo>
                    <a:pt x="131" y="142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20" y="145"/>
                  </a:lnTo>
                  <a:lnTo>
                    <a:pt x="120" y="150"/>
                  </a:lnTo>
                  <a:lnTo>
                    <a:pt x="116" y="153"/>
                  </a:lnTo>
                  <a:lnTo>
                    <a:pt x="114" y="156"/>
                  </a:lnTo>
                  <a:lnTo>
                    <a:pt x="108" y="151"/>
                  </a:lnTo>
                  <a:lnTo>
                    <a:pt x="103" y="149"/>
                  </a:lnTo>
                  <a:lnTo>
                    <a:pt x="98" y="148"/>
                  </a:lnTo>
                  <a:lnTo>
                    <a:pt x="95" y="150"/>
                  </a:lnTo>
                  <a:lnTo>
                    <a:pt x="93" y="147"/>
                  </a:lnTo>
                  <a:lnTo>
                    <a:pt x="91" y="144"/>
                  </a:lnTo>
                  <a:lnTo>
                    <a:pt x="89" y="141"/>
                  </a:lnTo>
                  <a:lnTo>
                    <a:pt x="89" y="136"/>
                  </a:lnTo>
                  <a:lnTo>
                    <a:pt x="87" y="133"/>
                  </a:lnTo>
                  <a:lnTo>
                    <a:pt x="83" y="133"/>
                  </a:lnTo>
                  <a:lnTo>
                    <a:pt x="82" y="130"/>
                  </a:lnTo>
                  <a:lnTo>
                    <a:pt x="79" y="129"/>
                  </a:lnTo>
                  <a:lnTo>
                    <a:pt x="78" y="127"/>
                  </a:lnTo>
                  <a:lnTo>
                    <a:pt x="75" y="122"/>
                  </a:lnTo>
                  <a:lnTo>
                    <a:pt x="75" y="119"/>
                  </a:lnTo>
                  <a:lnTo>
                    <a:pt x="76" y="116"/>
                  </a:lnTo>
                  <a:lnTo>
                    <a:pt x="80" y="116"/>
                  </a:lnTo>
                  <a:lnTo>
                    <a:pt x="83" y="114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88" y="111"/>
                  </a:lnTo>
                  <a:lnTo>
                    <a:pt x="92" y="110"/>
                  </a:lnTo>
                  <a:lnTo>
                    <a:pt x="89" y="108"/>
                  </a:lnTo>
                  <a:lnTo>
                    <a:pt x="87" y="110"/>
                  </a:lnTo>
                  <a:lnTo>
                    <a:pt x="83" y="110"/>
                  </a:lnTo>
                  <a:lnTo>
                    <a:pt x="79" y="110"/>
                  </a:lnTo>
                  <a:lnTo>
                    <a:pt x="74" y="113"/>
                  </a:lnTo>
                  <a:lnTo>
                    <a:pt x="71" y="115"/>
                  </a:lnTo>
                  <a:lnTo>
                    <a:pt x="72" y="111"/>
                  </a:lnTo>
                  <a:lnTo>
                    <a:pt x="74" y="110"/>
                  </a:lnTo>
                  <a:lnTo>
                    <a:pt x="71" y="105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71" y="98"/>
                  </a:lnTo>
                  <a:lnTo>
                    <a:pt x="76" y="95"/>
                  </a:lnTo>
                  <a:lnTo>
                    <a:pt x="75" y="90"/>
                  </a:lnTo>
                  <a:lnTo>
                    <a:pt x="73" y="88"/>
                  </a:lnTo>
                  <a:lnTo>
                    <a:pt x="75" y="91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5" y="91"/>
                  </a:lnTo>
                  <a:lnTo>
                    <a:pt x="66" y="88"/>
                  </a:lnTo>
                  <a:lnTo>
                    <a:pt x="67" y="85"/>
                  </a:lnTo>
                  <a:lnTo>
                    <a:pt x="68" y="80"/>
                  </a:lnTo>
                  <a:lnTo>
                    <a:pt x="66" y="76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3" y="67"/>
                  </a:lnTo>
                  <a:lnTo>
                    <a:pt x="76" y="69"/>
                  </a:lnTo>
                  <a:lnTo>
                    <a:pt x="75" y="66"/>
                  </a:lnTo>
                  <a:lnTo>
                    <a:pt x="82" y="63"/>
                  </a:lnTo>
                  <a:lnTo>
                    <a:pt x="86" y="62"/>
                  </a:lnTo>
                  <a:lnTo>
                    <a:pt x="88" y="61"/>
                  </a:lnTo>
                  <a:lnTo>
                    <a:pt x="90" y="60"/>
                  </a:lnTo>
                  <a:lnTo>
                    <a:pt x="93" y="62"/>
                  </a:lnTo>
                  <a:lnTo>
                    <a:pt x="92" y="58"/>
                  </a:lnTo>
                  <a:lnTo>
                    <a:pt x="89" y="55"/>
                  </a:lnTo>
                  <a:lnTo>
                    <a:pt x="88" y="52"/>
                  </a:lnTo>
                  <a:lnTo>
                    <a:pt x="95" y="54"/>
                  </a:lnTo>
                  <a:lnTo>
                    <a:pt x="98" y="53"/>
                  </a:lnTo>
                  <a:lnTo>
                    <a:pt x="95" y="50"/>
                  </a:lnTo>
                  <a:lnTo>
                    <a:pt x="99" y="47"/>
                  </a:lnTo>
                  <a:lnTo>
                    <a:pt x="100" y="42"/>
                  </a:lnTo>
                  <a:lnTo>
                    <a:pt x="103" y="40"/>
                  </a:lnTo>
                  <a:lnTo>
                    <a:pt x="108" y="42"/>
                  </a:lnTo>
                  <a:lnTo>
                    <a:pt x="111" y="40"/>
                  </a:lnTo>
                  <a:lnTo>
                    <a:pt x="115" y="42"/>
                  </a:lnTo>
                  <a:lnTo>
                    <a:pt x="115" y="38"/>
                  </a:lnTo>
                  <a:lnTo>
                    <a:pt x="119" y="39"/>
                  </a:lnTo>
                  <a:lnTo>
                    <a:pt x="121" y="39"/>
                  </a:lnTo>
                  <a:lnTo>
                    <a:pt x="122" y="36"/>
                  </a:lnTo>
                  <a:lnTo>
                    <a:pt x="121" y="33"/>
                  </a:lnTo>
                  <a:lnTo>
                    <a:pt x="119" y="31"/>
                  </a:lnTo>
                  <a:lnTo>
                    <a:pt x="122" y="29"/>
                  </a:lnTo>
                  <a:lnTo>
                    <a:pt x="126" y="32"/>
                  </a:lnTo>
                  <a:lnTo>
                    <a:pt x="131" y="31"/>
                  </a:lnTo>
                  <a:lnTo>
                    <a:pt x="134" y="32"/>
                  </a:lnTo>
                  <a:lnTo>
                    <a:pt x="135" y="28"/>
                  </a:lnTo>
                  <a:lnTo>
                    <a:pt x="139" y="29"/>
                  </a:lnTo>
                  <a:lnTo>
                    <a:pt x="149" y="29"/>
                  </a:lnTo>
                  <a:lnTo>
                    <a:pt x="149" y="26"/>
                  </a:lnTo>
                  <a:lnTo>
                    <a:pt x="155" y="24"/>
                  </a:lnTo>
                  <a:lnTo>
                    <a:pt x="153" y="21"/>
                  </a:lnTo>
                  <a:lnTo>
                    <a:pt x="151" y="18"/>
                  </a:lnTo>
                  <a:lnTo>
                    <a:pt x="149" y="13"/>
                  </a:lnTo>
                  <a:lnTo>
                    <a:pt x="153" y="16"/>
                  </a:lnTo>
                  <a:lnTo>
                    <a:pt x="158" y="19"/>
                  </a:lnTo>
                  <a:lnTo>
                    <a:pt x="161" y="20"/>
                  </a:lnTo>
                  <a:lnTo>
                    <a:pt x="162" y="17"/>
                  </a:lnTo>
                  <a:lnTo>
                    <a:pt x="161" y="14"/>
                  </a:lnTo>
                  <a:lnTo>
                    <a:pt x="160" y="11"/>
                  </a:lnTo>
                  <a:lnTo>
                    <a:pt x="164" y="11"/>
                  </a:lnTo>
                  <a:lnTo>
                    <a:pt x="166" y="16"/>
                  </a:lnTo>
                  <a:lnTo>
                    <a:pt x="167" y="17"/>
                  </a:lnTo>
                  <a:lnTo>
                    <a:pt x="168" y="17"/>
                  </a:lnTo>
                  <a:lnTo>
                    <a:pt x="169" y="13"/>
                  </a:lnTo>
                  <a:lnTo>
                    <a:pt x="172" y="13"/>
                  </a:lnTo>
                  <a:lnTo>
                    <a:pt x="173" y="10"/>
                  </a:lnTo>
                  <a:lnTo>
                    <a:pt x="176" y="10"/>
                  </a:lnTo>
                  <a:lnTo>
                    <a:pt x="188" y="11"/>
                  </a:lnTo>
                  <a:lnTo>
                    <a:pt x="191" y="11"/>
                  </a:lnTo>
                  <a:lnTo>
                    <a:pt x="194" y="11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4" y="9"/>
                  </a:lnTo>
                  <a:lnTo>
                    <a:pt x="208" y="10"/>
                  </a:lnTo>
                  <a:lnTo>
                    <a:pt x="215" y="14"/>
                  </a:lnTo>
                  <a:lnTo>
                    <a:pt x="218" y="16"/>
                  </a:lnTo>
                  <a:lnTo>
                    <a:pt x="220" y="17"/>
                  </a:lnTo>
                  <a:lnTo>
                    <a:pt x="230" y="14"/>
                  </a:lnTo>
                  <a:lnTo>
                    <a:pt x="237" y="12"/>
                  </a:lnTo>
                  <a:lnTo>
                    <a:pt x="243" y="10"/>
                  </a:lnTo>
                  <a:lnTo>
                    <a:pt x="251" y="10"/>
                  </a:lnTo>
                  <a:lnTo>
                    <a:pt x="258" y="9"/>
                  </a:lnTo>
                  <a:lnTo>
                    <a:pt x="265" y="9"/>
                  </a:lnTo>
                  <a:lnTo>
                    <a:pt x="269" y="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22" name="FI"/>
            <p:cNvSpPr>
              <a:spLocks noEditPoints="1"/>
            </p:cNvSpPr>
            <p:nvPr/>
          </p:nvSpPr>
          <p:spPr bwMode="auto">
            <a:xfrm>
              <a:off x="6087442" y="1003070"/>
              <a:ext cx="1045244" cy="1774756"/>
            </a:xfrm>
            <a:custGeom>
              <a:avLst/>
              <a:gdLst>
                <a:gd name="T0" fmla="*/ 175 w 548"/>
                <a:gd name="T1" fmla="*/ 954 h 974"/>
                <a:gd name="T2" fmla="*/ 168 w 548"/>
                <a:gd name="T3" fmla="*/ 949 h 974"/>
                <a:gd name="T4" fmla="*/ 199 w 548"/>
                <a:gd name="T5" fmla="*/ 943 h 974"/>
                <a:gd name="T6" fmla="*/ 193 w 548"/>
                <a:gd name="T7" fmla="*/ 935 h 974"/>
                <a:gd name="T8" fmla="*/ 215 w 548"/>
                <a:gd name="T9" fmla="*/ 932 h 974"/>
                <a:gd name="T10" fmla="*/ 228 w 548"/>
                <a:gd name="T11" fmla="*/ 954 h 974"/>
                <a:gd name="T12" fmla="*/ 206 w 548"/>
                <a:gd name="T13" fmla="*/ 927 h 974"/>
                <a:gd name="T14" fmla="*/ 189 w 548"/>
                <a:gd name="T15" fmla="*/ 932 h 974"/>
                <a:gd name="T16" fmla="*/ 162 w 548"/>
                <a:gd name="T17" fmla="*/ 917 h 974"/>
                <a:gd name="T18" fmla="*/ 371 w 548"/>
                <a:gd name="T19" fmla="*/ 910 h 974"/>
                <a:gd name="T20" fmla="*/ 401 w 548"/>
                <a:gd name="T21" fmla="*/ 879 h 974"/>
                <a:gd name="T22" fmla="*/ 153 w 548"/>
                <a:gd name="T23" fmla="*/ 816 h 974"/>
                <a:gd name="T24" fmla="*/ 111 w 548"/>
                <a:gd name="T25" fmla="*/ 674 h 974"/>
                <a:gd name="T26" fmla="*/ 155 w 548"/>
                <a:gd name="T27" fmla="*/ 660 h 974"/>
                <a:gd name="T28" fmla="*/ 167 w 548"/>
                <a:gd name="T29" fmla="*/ 615 h 974"/>
                <a:gd name="T30" fmla="*/ 220 w 548"/>
                <a:gd name="T31" fmla="*/ 484 h 974"/>
                <a:gd name="T32" fmla="*/ 265 w 548"/>
                <a:gd name="T33" fmla="*/ 67 h 974"/>
                <a:gd name="T34" fmla="*/ 286 w 548"/>
                <a:gd name="T35" fmla="*/ 160 h 974"/>
                <a:gd name="T36" fmla="*/ 336 w 548"/>
                <a:gd name="T37" fmla="*/ 271 h 974"/>
                <a:gd name="T38" fmla="*/ 404 w 548"/>
                <a:gd name="T39" fmla="*/ 358 h 974"/>
                <a:gd name="T40" fmla="*/ 412 w 548"/>
                <a:gd name="T41" fmla="*/ 415 h 974"/>
                <a:gd name="T42" fmla="*/ 436 w 548"/>
                <a:gd name="T43" fmla="*/ 472 h 974"/>
                <a:gd name="T44" fmla="*/ 474 w 548"/>
                <a:gd name="T45" fmla="*/ 513 h 974"/>
                <a:gd name="T46" fmla="*/ 529 w 548"/>
                <a:gd name="T47" fmla="*/ 585 h 974"/>
                <a:gd name="T48" fmla="*/ 535 w 548"/>
                <a:gd name="T49" fmla="*/ 667 h 974"/>
                <a:gd name="T50" fmla="*/ 488 w 548"/>
                <a:gd name="T51" fmla="*/ 787 h 974"/>
                <a:gd name="T52" fmla="*/ 451 w 548"/>
                <a:gd name="T53" fmla="*/ 861 h 974"/>
                <a:gd name="T54" fmla="*/ 411 w 548"/>
                <a:gd name="T55" fmla="*/ 876 h 974"/>
                <a:gd name="T56" fmla="*/ 394 w 548"/>
                <a:gd name="T57" fmla="*/ 878 h 974"/>
                <a:gd name="T58" fmla="*/ 381 w 548"/>
                <a:gd name="T59" fmla="*/ 894 h 974"/>
                <a:gd name="T60" fmla="*/ 362 w 548"/>
                <a:gd name="T61" fmla="*/ 904 h 974"/>
                <a:gd name="T62" fmla="*/ 329 w 548"/>
                <a:gd name="T63" fmla="*/ 925 h 974"/>
                <a:gd name="T64" fmla="*/ 306 w 548"/>
                <a:gd name="T65" fmla="*/ 936 h 974"/>
                <a:gd name="T66" fmla="*/ 267 w 548"/>
                <a:gd name="T67" fmla="*/ 951 h 974"/>
                <a:gd name="T68" fmla="*/ 261 w 548"/>
                <a:gd name="T69" fmla="*/ 951 h 974"/>
                <a:gd name="T70" fmla="*/ 242 w 548"/>
                <a:gd name="T71" fmla="*/ 944 h 974"/>
                <a:gd name="T72" fmla="*/ 224 w 548"/>
                <a:gd name="T73" fmla="*/ 933 h 974"/>
                <a:gd name="T74" fmla="*/ 189 w 548"/>
                <a:gd name="T75" fmla="*/ 916 h 974"/>
                <a:gd name="T76" fmla="*/ 172 w 548"/>
                <a:gd name="T77" fmla="*/ 915 h 974"/>
                <a:gd name="T78" fmla="*/ 159 w 548"/>
                <a:gd name="T79" fmla="*/ 882 h 974"/>
                <a:gd name="T80" fmla="*/ 154 w 548"/>
                <a:gd name="T81" fmla="*/ 839 h 974"/>
                <a:gd name="T82" fmla="*/ 147 w 548"/>
                <a:gd name="T83" fmla="*/ 804 h 974"/>
                <a:gd name="T84" fmla="*/ 129 w 548"/>
                <a:gd name="T85" fmla="*/ 749 h 974"/>
                <a:gd name="T86" fmla="*/ 124 w 548"/>
                <a:gd name="T87" fmla="*/ 706 h 974"/>
                <a:gd name="T88" fmla="*/ 135 w 548"/>
                <a:gd name="T89" fmla="*/ 671 h 974"/>
                <a:gd name="T90" fmla="*/ 156 w 548"/>
                <a:gd name="T91" fmla="*/ 646 h 974"/>
                <a:gd name="T92" fmla="*/ 171 w 548"/>
                <a:gd name="T93" fmla="*/ 625 h 974"/>
                <a:gd name="T94" fmla="*/ 189 w 548"/>
                <a:gd name="T95" fmla="*/ 588 h 974"/>
                <a:gd name="T96" fmla="*/ 206 w 548"/>
                <a:gd name="T97" fmla="*/ 546 h 974"/>
                <a:gd name="T98" fmla="*/ 226 w 548"/>
                <a:gd name="T99" fmla="*/ 499 h 974"/>
                <a:gd name="T100" fmla="*/ 247 w 548"/>
                <a:gd name="T101" fmla="*/ 473 h 974"/>
                <a:gd name="T102" fmla="*/ 224 w 548"/>
                <a:gd name="T103" fmla="*/ 427 h 974"/>
                <a:gd name="T104" fmla="*/ 192 w 548"/>
                <a:gd name="T105" fmla="*/ 415 h 974"/>
                <a:gd name="T106" fmla="*/ 154 w 548"/>
                <a:gd name="T107" fmla="*/ 366 h 974"/>
                <a:gd name="T108" fmla="*/ 144 w 548"/>
                <a:gd name="T109" fmla="*/ 310 h 974"/>
                <a:gd name="T110" fmla="*/ 123 w 548"/>
                <a:gd name="T111" fmla="*/ 261 h 974"/>
                <a:gd name="T112" fmla="*/ 105 w 548"/>
                <a:gd name="T113" fmla="*/ 208 h 974"/>
                <a:gd name="T114" fmla="*/ 55 w 548"/>
                <a:gd name="T115" fmla="*/ 183 h 974"/>
                <a:gd name="T116" fmla="*/ 0 w 548"/>
                <a:gd name="T117" fmla="*/ 144 h 974"/>
                <a:gd name="T118" fmla="*/ 86 w 548"/>
                <a:gd name="T119" fmla="*/ 161 h 974"/>
                <a:gd name="T120" fmla="*/ 152 w 548"/>
                <a:gd name="T121" fmla="*/ 157 h 974"/>
                <a:gd name="T122" fmla="*/ 166 w 548"/>
                <a:gd name="T123" fmla="*/ 99 h 974"/>
                <a:gd name="T124" fmla="*/ 171 w 548"/>
                <a:gd name="T125" fmla="*/ 33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8" h="974">
                  <a:moveTo>
                    <a:pt x="218" y="952"/>
                  </a:moveTo>
                  <a:lnTo>
                    <a:pt x="220" y="953"/>
                  </a:lnTo>
                  <a:lnTo>
                    <a:pt x="220" y="957"/>
                  </a:lnTo>
                  <a:lnTo>
                    <a:pt x="221" y="959"/>
                  </a:lnTo>
                  <a:lnTo>
                    <a:pt x="218" y="959"/>
                  </a:lnTo>
                  <a:lnTo>
                    <a:pt x="216" y="957"/>
                  </a:lnTo>
                  <a:lnTo>
                    <a:pt x="215" y="954"/>
                  </a:lnTo>
                  <a:lnTo>
                    <a:pt x="218" y="952"/>
                  </a:lnTo>
                  <a:close/>
                  <a:moveTo>
                    <a:pt x="178" y="951"/>
                  </a:moveTo>
                  <a:lnTo>
                    <a:pt x="182" y="951"/>
                  </a:lnTo>
                  <a:lnTo>
                    <a:pt x="182" y="953"/>
                  </a:lnTo>
                  <a:lnTo>
                    <a:pt x="182" y="956"/>
                  </a:lnTo>
                  <a:lnTo>
                    <a:pt x="179" y="956"/>
                  </a:lnTo>
                  <a:lnTo>
                    <a:pt x="176" y="957"/>
                  </a:lnTo>
                  <a:lnTo>
                    <a:pt x="178" y="955"/>
                  </a:lnTo>
                  <a:lnTo>
                    <a:pt x="175" y="954"/>
                  </a:lnTo>
                  <a:lnTo>
                    <a:pt x="178" y="951"/>
                  </a:lnTo>
                  <a:close/>
                  <a:moveTo>
                    <a:pt x="242" y="949"/>
                  </a:moveTo>
                  <a:lnTo>
                    <a:pt x="242" y="952"/>
                  </a:lnTo>
                  <a:lnTo>
                    <a:pt x="241" y="955"/>
                  </a:lnTo>
                  <a:lnTo>
                    <a:pt x="240" y="952"/>
                  </a:lnTo>
                  <a:lnTo>
                    <a:pt x="242" y="949"/>
                  </a:lnTo>
                  <a:close/>
                  <a:moveTo>
                    <a:pt x="288" y="949"/>
                  </a:moveTo>
                  <a:lnTo>
                    <a:pt x="289" y="950"/>
                  </a:lnTo>
                  <a:lnTo>
                    <a:pt x="287" y="952"/>
                  </a:lnTo>
                  <a:lnTo>
                    <a:pt x="288" y="949"/>
                  </a:lnTo>
                  <a:close/>
                  <a:moveTo>
                    <a:pt x="168" y="949"/>
                  </a:moveTo>
                  <a:lnTo>
                    <a:pt x="169" y="950"/>
                  </a:lnTo>
                  <a:lnTo>
                    <a:pt x="172" y="950"/>
                  </a:lnTo>
                  <a:lnTo>
                    <a:pt x="169" y="952"/>
                  </a:lnTo>
                  <a:lnTo>
                    <a:pt x="167" y="952"/>
                  </a:lnTo>
                  <a:lnTo>
                    <a:pt x="168" y="949"/>
                  </a:lnTo>
                  <a:close/>
                  <a:moveTo>
                    <a:pt x="191" y="946"/>
                  </a:moveTo>
                  <a:lnTo>
                    <a:pt x="192" y="947"/>
                  </a:lnTo>
                  <a:lnTo>
                    <a:pt x="191" y="949"/>
                  </a:lnTo>
                  <a:lnTo>
                    <a:pt x="188" y="950"/>
                  </a:lnTo>
                  <a:lnTo>
                    <a:pt x="189" y="953"/>
                  </a:lnTo>
                  <a:lnTo>
                    <a:pt x="186" y="955"/>
                  </a:lnTo>
                  <a:lnTo>
                    <a:pt x="185" y="952"/>
                  </a:lnTo>
                  <a:lnTo>
                    <a:pt x="184" y="949"/>
                  </a:lnTo>
                  <a:lnTo>
                    <a:pt x="188" y="946"/>
                  </a:lnTo>
                  <a:lnTo>
                    <a:pt x="191" y="946"/>
                  </a:lnTo>
                  <a:close/>
                  <a:moveTo>
                    <a:pt x="199" y="943"/>
                  </a:moveTo>
                  <a:lnTo>
                    <a:pt x="198" y="947"/>
                  </a:lnTo>
                  <a:lnTo>
                    <a:pt x="199" y="950"/>
                  </a:lnTo>
                  <a:lnTo>
                    <a:pt x="196" y="950"/>
                  </a:lnTo>
                  <a:lnTo>
                    <a:pt x="195" y="947"/>
                  </a:lnTo>
                  <a:lnTo>
                    <a:pt x="199" y="943"/>
                  </a:lnTo>
                  <a:close/>
                  <a:moveTo>
                    <a:pt x="178" y="943"/>
                  </a:moveTo>
                  <a:lnTo>
                    <a:pt x="179" y="945"/>
                  </a:lnTo>
                  <a:lnTo>
                    <a:pt x="177" y="943"/>
                  </a:lnTo>
                  <a:lnTo>
                    <a:pt x="178" y="943"/>
                  </a:lnTo>
                  <a:close/>
                  <a:moveTo>
                    <a:pt x="214" y="941"/>
                  </a:moveTo>
                  <a:lnTo>
                    <a:pt x="213" y="945"/>
                  </a:lnTo>
                  <a:lnTo>
                    <a:pt x="213" y="947"/>
                  </a:lnTo>
                  <a:lnTo>
                    <a:pt x="211" y="944"/>
                  </a:lnTo>
                  <a:lnTo>
                    <a:pt x="214" y="941"/>
                  </a:lnTo>
                  <a:close/>
                  <a:moveTo>
                    <a:pt x="208" y="938"/>
                  </a:moveTo>
                  <a:lnTo>
                    <a:pt x="210" y="940"/>
                  </a:lnTo>
                  <a:lnTo>
                    <a:pt x="209" y="943"/>
                  </a:lnTo>
                  <a:lnTo>
                    <a:pt x="208" y="944"/>
                  </a:lnTo>
                  <a:lnTo>
                    <a:pt x="207" y="941"/>
                  </a:lnTo>
                  <a:lnTo>
                    <a:pt x="208" y="938"/>
                  </a:lnTo>
                  <a:close/>
                  <a:moveTo>
                    <a:pt x="193" y="935"/>
                  </a:moveTo>
                  <a:lnTo>
                    <a:pt x="194" y="938"/>
                  </a:lnTo>
                  <a:lnTo>
                    <a:pt x="190" y="936"/>
                  </a:lnTo>
                  <a:lnTo>
                    <a:pt x="193" y="935"/>
                  </a:lnTo>
                  <a:close/>
                  <a:moveTo>
                    <a:pt x="207" y="933"/>
                  </a:moveTo>
                  <a:lnTo>
                    <a:pt x="210" y="933"/>
                  </a:lnTo>
                  <a:lnTo>
                    <a:pt x="211" y="934"/>
                  </a:lnTo>
                  <a:lnTo>
                    <a:pt x="209" y="936"/>
                  </a:lnTo>
                  <a:lnTo>
                    <a:pt x="206" y="938"/>
                  </a:lnTo>
                  <a:lnTo>
                    <a:pt x="204" y="936"/>
                  </a:lnTo>
                  <a:lnTo>
                    <a:pt x="200" y="938"/>
                  </a:lnTo>
                  <a:lnTo>
                    <a:pt x="199" y="935"/>
                  </a:lnTo>
                  <a:lnTo>
                    <a:pt x="207" y="933"/>
                  </a:lnTo>
                  <a:close/>
                  <a:moveTo>
                    <a:pt x="210" y="929"/>
                  </a:moveTo>
                  <a:lnTo>
                    <a:pt x="214" y="929"/>
                  </a:lnTo>
                  <a:lnTo>
                    <a:pt x="216" y="929"/>
                  </a:lnTo>
                  <a:lnTo>
                    <a:pt x="215" y="932"/>
                  </a:lnTo>
                  <a:lnTo>
                    <a:pt x="212" y="933"/>
                  </a:lnTo>
                  <a:lnTo>
                    <a:pt x="209" y="931"/>
                  </a:lnTo>
                  <a:lnTo>
                    <a:pt x="210" y="929"/>
                  </a:lnTo>
                  <a:close/>
                  <a:moveTo>
                    <a:pt x="238" y="928"/>
                  </a:moveTo>
                  <a:lnTo>
                    <a:pt x="239" y="932"/>
                  </a:lnTo>
                  <a:lnTo>
                    <a:pt x="237" y="934"/>
                  </a:lnTo>
                  <a:lnTo>
                    <a:pt x="236" y="938"/>
                  </a:lnTo>
                  <a:lnTo>
                    <a:pt x="236" y="939"/>
                  </a:lnTo>
                  <a:lnTo>
                    <a:pt x="236" y="941"/>
                  </a:lnTo>
                  <a:lnTo>
                    <a:pt x="238" y="946"/>
                  </a:lnTo>
                  <a:lnTo>
                    <a:pt x="237" y="949"/>
                  </a:lnTo>
                  <a:lnTo>
                    <a:pt x="234" y="953"/>
                  </a:lnTo>
                  <a:lnTo>
                    <a:pt x="235" y="956"/>
                  </a:lnTo>
                  <a:lnTo>
                    <a:pt x="231" y="955"/>
                  </a:lnTo>
                  <a:lnTo>
                    <a:pt x="229" y="958"/>
                  </a:lnTo>
                  <a:lnTo>
                    <a:pt x="228" y="954"/>
                  </a:lnTo>
                  <a:lnTo>
                    <a:pt x="226" y="957"/>
                  </a:lnTo>
                  <a:lnTo>
                    <a:pt x="222" y="959"/>
                  </a:lnTo>
                  <a:lnTo>
                    <a:pt x="221" y="956"/>
                  </a:lnTo>
                  <a:lnTo>
                    <a:pt x="221" y="953"/>
                  </a:lnTo>
                  <a:lnTo>
                    <a:pt x="218" y="950"/>
                  </a:lnTo>
                  <a:lnTo>
                    <a:pt x="220" y="947"/>
                  </a:lnTo>
                  <a:lnTo>
                    <a:pt x="226" y="946"/>
                  </a:lnTo>
                  <a:lnTo>
                    <a:pt x="217" y="946"/>
                  </a:lnTo>
                  <a:lnTo>
                    <a:pt x="217" y="941"/>
                  </a:lnTo>
                  <a:lnTo>
                    <a:pt x="218" y="939"/>
                  </a:lnTo>
                  <a:lnTo>
                    <a:pt x="218" y="942"/>
                  </a:lnTo>
                  <a:lnTo>
                    <a:pt x="224" y="941"/>
                  </a:lnTo>
                  <a:lnTo>
                    <a:pt x="234" y="936"/>
                  </a:lnTo>
                  <a:lnTo>
                    <a:pt x="236" y="932"/>
                  </a:lnTo>
                  <a:lnTo>
                    <a:pt x="238" y="928"/>
                  </a:lnTo>
                  <a:close/>
                  <a:moveTo>
                    <a:pt x="206" y="927"/>
                  </a:moveTo>
                  <a:lnTo>
                    <a:pt x="204" y="930"/>
                  </a:lnTo>
                  <a:lnTo>
                    <a:pt x="202" y="930"/>
                  </a:lnTo>
                  <a:lnTo>
                    <a:pt x="206" y="927"/>
                  </a:lnTo>
                  <a:close/>
                  <a:moveTo>
                    <a:pt x="203" y="926"/>
                  </a:moveTo>
                  <a:lnTo>
                    <a:pt x="204" y="927"/>
                  </a:lnTo>
                  <a:lnTo>
                    <a:pt x="200" y="930"/>
                  </a:lnTo>
                  <a:lnTo>
                    <a:pt x="203" y="926"/>
                  </a:lnTo>
                  <a:close/>
                  <a:moveTo>
                    <a:pt x="184" y="921"/>
                  </a:moveTo>
                  <a:lnTo>
                    <a:pt x="188" y="923"/>
                  </a:lnTo>
                  <a:lnTo>
                    <a:pt x="190" y="925"/>
                  </a:lnTo>
                  <a:lnTo>
                    <a:pt x="192" y="927"/>
                  </a:lnTo>
                  <a:lnTo>
                    <a:pt x="190" y="927"/>
                  </a:lnTo>
                  <a:lnTo>
                    <a:pt x="192" y="929"/>
                  </a:lnTo>
                  <a:lnTo>
                    <a:pt x="195" y="933"/>
                  </a:lnTo>
                  <a:lnTo>
                    <a:pt x="191" y="933"/>
                  </a:lnTo>
                  <a:lnTo>
                    <a:pt x="189" y="932"/>
                  </a:lnTo>
                  <a:lnTo>
                    <a:pt x="185" y="930"/>
                  </a:lnTo>
                  <a:lnTo>
                    <a:pt x="185" y="928"/>
                  </a:lnTo>
                  <a:lnTo>
                    <a:pt x="184" y="924"/>
                  </a:lnTo>
                  <a:lnTo>
                    <a:pt x="184" y="921"/>
                  </a:lnTo>
                  <a:close/>
                  <a:moveTo>
                    <a:pt x="179" y="919"/>
                  </a:moveTo>
                  <a:lnTo>
                    <a:pt x="180" y="921"/>
                  </a:lnTo>
                  <a:lnTo>
                    <a:pt x="179" y="923"/>
                  </a:lnTo>
                  <a:lnTo>
                    <a:pt x="179" y="919"/>
                  </a:lnTo>
                  <a:close/>
                  <a:moveTo>
                    <a:pt x="157" y="918"/>
                  </a:moveTo>
                  <a:lnTo>
                    <a:pt x="159" y="919"/>
                  </a:lnTo>
                  <a:lnTo>
                    <a:pt x="161" y="922"/>
                  </a:lnTo>
                  <a:lnTo>
                    <a:pt x="162" y="924"/>
                  </a:lnTo>
                  <a:lnTo>
                    <a:pt x="159" y="924"/>
                  </a:lnTo>
                  <a:lnTo>
                    <a:pt x="159" y="921"/>
                  </a:lnTo>
                  <a:lnTo>
                    <a:pt x="157" y="918"/>
                  </a:lnTo>
                  <a:close/>
                  <a:moveTo>
                    <a:pt x="162" y="917"/>
                  </a:moveTo>
                  <a:lnTo>
                    <a:pt x="167" y="918"/>
                  </a:lnTo>
                  <a:lnTo>
                    <a:pt x="168" y="921"/>
                  </a:lnTo>
                  <a:lnTo>
                    <a:pt x="168" y="924"/>
                  </a:lnTo>
                  <a:lnTo>
                    <a:pt x="165" y="923"/>
                  </a:lnTo>
                  <a:lnTo>
                    <a:pt x="163" y="919"/>
                  </a:lnTo>
                  <a:lnTo>
                    <a:pt x="162" y="917"/>
                  </a:lnTo>
                  <a:close/>
                  <a:moveTo>
                    <a:pt x="157" y="910"/>
                  </a:moveTo>
                  <a:lnTo>
                    <a:pt x="159" y="912"/>
                  </a:lnTo>
                  <a:lnTo>
                    <a:pt x="158" y="915"/>
                  </a:lnTo>
                  <a:lnTo>
                    <a:pt x="160" y="917"/>
                  </a:lnTo>
                  <a:lnTo>
                    <a:pt x="157" y="915"/>
                  </a:lnTo>
                  <a:lnTo>
                    <a:pt x="155" y="912"/>
                  </a:lnTo>
                  <a:lnTo>
                    <a:pt x="157" y="910"/>
                  </a:lnTo>
                  <a:close/>
                  <a:moveTo>
                    <a:pt x="374" y="908"/>
                  </a:moveTo>
                  <a:lnTo>
                    <a:pt x="373" y="910"/>
                  </a:lnTo>
                  <a:lnTo>
                    <a:pt x="371" y="910"/>
                  </a:lnTo>
                  <a:lnTo>
                    <a:pt x="374" y="908"/>
                  </a:lnTo>
                  <a:close/>
                  <a:moveTo>
                    <a:pt x="358" y="906"/>
                  </a:moveTo>
                  <a:lnTo>
                    <a:pt x="364" y="908"/>
                  </a:lnTo>
                  <a:lnTo>
                    <a:pt x="362" y="911"/>
                  </a:lnTo>
                  <a:lnTo>
                    <a:pt x="360" y="909"/>
                  </a:lnTo>
                  <a:lnTo>
                    <a:pt x="358" y="906"/>
                  </a:lnTo>
                  <a:close/>
                  <a:moveTo>
                    <a:pt x="154" y="890"/>
                  </a:moveTo>
                  <a:lnTo>
                    <a:pt x="151" y="891"/>
                  </a:lnTo>
                  <a:lnTo>
                    <a:pt x="152" y="890"/>
                  </a:lnTo>
                  <a:lnTo>
                    <a:pt x="154" y="890"/>
                  </a:lnTo>
                  <a:close/>
                  <a:moveTo>
                    <a:pt x="401" y="879"/>
                  </a:moveTo>
                  <a:lnTo>
                    <a:pt x="403" y="880"/>
                  </a:lnTo>
                  <a:lnTo>
                    <a:pt x="401" y="883"/>
                  </a:lnTo>
                  <a:lnTo>
                    <a:pt x="400" y="886"/>
                  </a:lnTo>
                  <a:lnTo>
                    <a:pt x="398" y="884"/>
                  </a:lnTo>
                  <a:lnTo>
                    <a:pt x="401" y="879"/>
                  </a:lnTo>
                  <a:close/>
                  <a:moveTo>
                    <a:pt x="154" y="879"/>
                  </a:moveTo>
                  <a:lnTo>
                    <a:pt x="157" y="882"/>
                  </a:lnTo>
                  <a:lnTo>
                    <a:pt x="156" y="886"/>
                  </a:lnTo>
                  <a:lnTo>
                    <a:pt x="154" y="887"/>
                  </a:lnTo>
                  <a:lnTo>
                    <a:pt x="155" y="884"/>
                  </a:lnTo>
                  <a:lnTo>
                    <a:pt x="152" y="881"/>
                  </a:lnTo>
                  <a:lnTo>
                    <a:pt x="154" y="879"/>
                  </a:lnTo>
                  <a:close/>
                  <a:moveTo>
                    <a:pt x="152" y="857"/>
                  </a:moveTo>
                  <a:lnTo>
                    <a:pt x="154" y="858"/>
                  </a:lnTo>
                  <a:lnTo>
                    <a:pt x="156" y="860"/>
                  </a:lnTo>
                  <a:lnTo>
                    <a:pt x="153" y="860"/>
                  </a:lnTo>
                  <a:lnTo>
                    <a:pt x="152" y="857"/>
                  </a:lnTo>
                  <a:close/>
                  <a:moveTo>
                    <a:pt x="153" y="816"/>
                  </a:moveTo>
                  <a:lnTo>
                    <a:pt x="152" y="818"/>
                  </a:lnTo>
                  <a:lnTo>
                    <a:pt x="149" y="817"/>
                  </a:lnTo>
                  <a:lnTo>
                    <a:pt x="153" y="816"/>
                  </a:lnTo>
                  <a:close/>
                  <a:moveTo>
                    <a:pt x="114" y="693"/>
                  </a:moveTo>
                  <a:lnTo>
                    <a:pt x="118" y="696"/>
                  </a:lnTo>
                  <a:lnTo>
                    <a:pt x="118" y="698"/>
                  </a:lnTo>
                  <a:lnTo>
                    <a:pt x="115" y="696"/>
                  </a:lnTo>
                  <a:lnTo>
                    <a:pt x="114" y="693"/>
                  </a:lnTo>
                  <a:close/>
                  <a:moveTo>
                    <a:pt x="112" y="667"/>
                  </a:moveTo>
                  <a:lnTo>
                    <a:pt x="113" y="671"/>
                  </a:lnTo>
                  <a:lnTo>
                    <a:pt x="116" y="672"/>
                  </a:lnTo>
                  <a:lnTo>
                    <a:pt x="117" y="669"/>
                  </a:lnTo>
                  <a:lnTo>
                    <a:pt x="120" y="668"/>
                  </a:lnTo>
                  <a:lnTo>
                    <a:pt x="122" y="671"/>
                  </a:lnTo>
                  <a:lnTo>
                    <a:pt x="121" y="674"/>
                  </a:lnTo>
                  <a:lnTo>
                    <a:pt x="117" y="676"/>
                  </a:lnTo>
                  <a:lnTo>
                    <a:pt x="116" y="679"/>
                  </a:lnTo>
                  <a:lnTo>
                    <a:pt x="114" y="676"/>
                  </a:lnTo>
                  <a:lnTo>
                    <a:pt x="111" y="674"/>
                  </a:lnTo>
                  <a:lnTo>
                    <a:pt x="107" y="668"/>
                  </a:lnTo>
                  <a:lnTo>
                    <a:pt x="107" y="667"/>
                  </a:lnTo>
                  <a:lnTo>
                    <a:pt x="109" y="669"/>
                  </a:lnTo>
                  <a:lnTo>
                    <a:pt x="112" y="667"/>
                  </a:lnTo>
                  <a:close/>
                  <a:moveTo>
                    <a:pt x="117" y="659"/>
                  </a:moveTo>
                  <a:lnTo>
                    <a:pt x="118" y="661"/>
                  </a:lnTo>
                  <a:lnTo>
                    <a:pt x="118" y="663"/>
                  </a:lnTo>
                  <a:lnTo>
                    <a:pt x="117" y="666"/>
                  </a:lnTo>
                  <a:lnTo>
                    <a:pt x="113" y="663"/>
                  </a:lnTo>
                  <a:lnTo>
                    <a:pt x="117" y="659"/>
                  </a:lnTo>
                  <a:close/>
                  <a:moveTo>
                    <a:pt x="146" y="658"/>
                  </a:moveTo>
                  <a:lnTo>
                    <a:pt x="147" y="661"/>
                  </a:lnTo>
                  <a:lnTo>
                    <a:pt x="144" y="659"/>
                  </a:lnTo>
                  <a:lnTo>
                    <a:pt x="146" y="658"/>
                  </a:lnTo>
                  <a:close/>
                  <a:moveTo>
                    <a:pt x="155" y="657"/>
                  </a:moveTo>
                  <a:lnTo>
                    <a:pt x="155" y="660"/>
                  </a:lnTo>
                  <a:lnTo>
                    <a:pt x="152" y="660"/>
                  </a:lnTo>
                  <a:lnTo>
                    <a:pt x="149" y="663"/>
                  </a:lnTo>
                  <a:lnTo>
                    <a:pt x="148" y="660"/>
                  </a:lnTo>
                  <a:lnTo>
                    <a:pt x="148" y="657"/>
                  </a:lnTo>
                  <a:lnTo>
                    <a:pt x="152" y="657"/>
                  </a:lnTo>
                  <a:lnTo>
                    <a:pt x="155" y="657"/>
                  </a:lnTo>
                  <a:close/>
                  <a:moveTo>
                    <a:pt x="146" y="652"/>
                  </a:moveTo>
                  <a:lnTo>
                    <a:pt x="146" y="652"/>
                  </a:lnTo>
                  <a:lnTo>
                    <a:pt x="145" y="654"/>
                  </a:lnTo>
                  <a:lnTo>
                    <a:pt x="143" y="656"/>
                  </a:lnTo>
                  <a:lnTo>
                    <a:pt x="143" y="654"/>
                  </a:lnTo>
                  <a:lnTo>
                    <a:pt x="146" y="652"/>
                  </a:lnTo>
                  <a:close/>
                  <a:moveTo>
                    <a:pt x="167" y="610"/>
                  </a:moveTo>
                  <a:lnTo>
                    <a:pt x="170" y="610"/>
                  </a:lnTo>
                  <a:lnTo>
                    <a:pt x="171" y="613"/>
                  </a:lnTo>
                  <a:lnTo>
                    <a:pt x="167" y="615"/>
                  </a:lnTo>
                  <a:lnTo>
                    <a:pt x="166" y="613"/>
                  </a:lnTo>
                  <a:lnTo>
                    <a:pt x="167" y="610"/>
                  </a:lnTo>
                  <a:close/>
                  <a:moveTo>
                    <a:pt x="232" y="477"/>
                  </a:moveTo>
                  <a:lnTo>
                    <a:pt x="230" y="477"/>
                  </a:lnTo>
                  <a:lnTo>
                    <a:pt x="229" y="477"/>
                  </a:lnTo>
                  <a:lnTo>
                    <a:pt x="232" y="477"/>
                  </a:lnTo>
                  <a:close/>
                  <a:moveTo>
                    <a:pt x="226" y="475"/>
                  </a:moveTo>
                  <a:lnTo>
                    <a:pt x="227" y="477"/>
                  </a:lnTo>
                  <a:lnTo>
                    <a:pt x="229" y="477"/>
                  </a:lnTo>
                  <a:lnTo>
                    <a:pt x="225" y="477"/>
                  </a:lnTo>
                  <a:lnTo>
                    <a:pt x="227" y="481"/>
                  </a:lnTo>
                  <a:lnTo>
                    <a:pt x="227" y="484"/>
                  </a:lnTo>
                  <a:lnTo>
                    <a:pt x="224" y="488"/>
                  </a:lnTo>
                  <a:lnTo>
                    <a:pt x="221" y="484"/>
                  </a:lnTo>
                  <a:lnTo>
                    <a:pt x="224" y="482"/>
                  </a:lnTo>
                  <a:lnTo>
                    <a:pt x="220" y="484"/>
                  </a:lnTo>
                  <a:lnTo>
                    <a:pt x="219" y="488"/>
                  </a:lnTo>
                  <a:lnTo>
                    <a:pt x="215" y="483"/>
                  </a:lnTo>
                  <a:lnTo>
                    <a:pt x="215" y="480"/>
                  </a:lnTo>
                  <a:lnTo>
                    <a:pt x="221" y="476"/>
                  </a:lnTo>
                  <a:lnTo>
                    <a:pt x="226" y="475"/>
                  </a:lnTo>
                  <a:close/>
                  <a:moveTo>
                    <a:pt x="211" y="0"/>
                  </a:moveTo>
                  <a:lnTo>
                    <a:pt x="215" y="4"/>
                  </a:lnTo>
                  <a:lnTo>
                    <a:pt x="225" y="14"/>
                  </a:lnTo>
                  <a:lnTo>
                    <a:pt x="233" y="15"/>
                  </a:lnTo>
                  <a:lnTo>
                    <a:pt x="234" y="18"/>
                  </a:lnTo>
                  <a:lnTo>
                    <a:pt x="236" y="21"/>
                  </a:lnTo>
                  <a:lnTo>
                    <a:pt x="261" y="25"/>
                  </a:lnTo>
                  <a:lnTo>
                    <a:pt x="266" y="32"/>
                  </a:lnTo>
                  <a:lnTo>
                    <a:pt x="273" y="41"/>
                  </a:lnTo>
                  <a:lnTo>
                    <a:pt x="272" y="50"/>
                  </a:lnTo>
                  <a:lnTo>
                    <a:pt x="265" y="67"/>
                  </a:lnTo>
                  <a:lnTo>
                    <a:pt x="266" y="71"/>
                  </a:lnTo>
                  <a:lnTo>
                    <a:pt x="267" y="78"/>
                  </a:lnTo>
                  <a:lnTo>
                    <a:pt x="273" y="84"/>
                  </a:lnTo>
                  <a:lnTo>
                    <a:pt x="271" y="89"/>
                  </a:lnTo>
                  <a:lnTo>
                    <a:pt x="267" y="91"/>
                  </a:lnTo>
                  <a:lnTo>
                    <a:pt x="261" y="100"/>
                  </a:lnTo>
                  <a:lnTo>
                    <a:pt x="261" y="103"/>
                  </a:lnTo>
                  <a:lnTo>
                    <a:pt x="268" y="100"/>
                  </a:lnTo>
                  <a:lnTo>
                    <a:pt x="271" y="100"/>
                  </a:lnTo>
                  <a:lnTo>
                    <a:pt x="274" y="102"/>
                  </a:lnTo>
                  <a:lnTo>
                    <a:pt x="274" y="109"/>
                  </a:lnTo>
                  <a:lnTo>
                    <a:pt x="274" y="112"/>
                  </a:lnTo>
                  <a:lnTo>
                    <a:pt x="271" y="131"/>
                  </a:lnTo>
                  <a:lnTo>
                    <a:pt x="272" y="136"/>
                  </a:lnTo>
                  <a:lnTo>
                    <a:pt x="273" y="138"/>
                  </a:lnTo>
                  <a:lnTo>
                    <a:pt x="286" y="160"/>
                  </a:lnTo>
                  <a:lnTo>
                    <a:pt x="289" y="162"/>
                  </a:lnTo>
                  <a:lnTo>
                    <a:pt x="312" y="165"/>
                  </a:lnTo>
                  <a:lnTo>
                    <a:pt x="315" y="166"/>
                  </a:lnTo>
                  <a:lnTo>
                    <a:pt x="319" y="171"/>
                  </a:lnTo>
                  <a:lnTo>
                    <a:pt x="321" y="174"/>
                  </a:lnTo>
                  <a:lnTo>
                    <a:pt x="331" y="184"/>
                  </a:lnTo>
                  <a:lnTo>
                    <a:pt x="334" y="186"/>
                  </a:lnTo>
                  <a:lnTo>
                    <a:pt x="347" y="192"/>
                  </a:lnTo>
                  <a:lnTo>
                    <a:pt x="347" y="196"/>
                  </a:lnTo>
                  <a:lnTo>
                    <a:pt x="348" y="202"/>
                  </a:lnTo>
                  <a:lnTo>
                    <a:pt x="349" y="207"/>
                  </a:lnTo>
                  <a:lnTo>
                    <a:pt x="341" y="232"/>
                  </a:lnTo>
                  <a:lnTo>
                    <a:pt x="341" y="236"/>
                  </a:lnTo>
                  <a:lnTo>
                    <a:pt x="340" y="239"/>
                  </a:lnTo>
                  <a:lnTo>
                    <a:pt x="335" y="263"/>
                  </a:lnTo>
                  <a:lnTo>
                    <a:pt x="336" y="271"/>
                  </a:lnTo>
                  <a:lnTo>
                    <a:pt x="339" y="277"/>
                  </a:lnTo>
                  <a:lnTo>
                    <a:pt x="352" y="290"/>
                  </a:lnTo>
                  <a:lnTo>
                    <a:pt x="355" y="294"/>
                  </a:lnTo>
                  <a:lnTo>
                    <a:pt x="357" y="296"/>
                  </a:lnTo>
                  <a:lnTo>
                    <a:pt x="364" y="304"/>
                  </a:lnTo>
                  <a:lnTo>
                    <a:pt x="367" y="311"/>
                  </a:lnTo>
                  <a:lnTo>
                    <a:pt x="370" y="313"/>
                  </a:lnTo>
                  <a:lnTo>
                    <a:pt x="372" y="316"/>
                  </a:lnTo>
                  <a:lnTo>
                    <a:pt x="375" y="321"/>
                  </a:lnTo>
                  <a:lnTo>
                    <a:pt x="383" y="328"/>
                  </a:lnTo>
                  <a:lnTo>
                    <a:pt x="388" y="332"/>
                  </a:lnTo>
                  <a:lnTo>
                    <a:pt x="391" y="337"/>
                  </a:lnTo>
                  <a:lnTo>
                    <a:pt x="394" y="343"/>
                  </a:lnTo>
                  <a:lnTo>
                    <a:pt x="398" y="348"/>
                  </a:lnTo>
                  <a:lnTo>
                    <a:pt x="401" y="355"/>
                  </a:lnTo>
                  <a:lnTo>
                    <a:pt x="404" y="358"/>
                  </a:lnTo>
                  <a:lnTo>
                    <a:pt x="408" y="367"/>
                  </a:lnTo>
                  <a:lnTo>
                    <a:pt x="409" y="371"/>
                  </a:lnTo>
                  <a:lnTo>
                    <a:pt x="405" y="371"/>
                  </a:lnTo>
                  <a:lnTo>
                    <a:pt x="397" y="377"/>
                  </a:lnTo>
                  <a:lnTo>
                    <a:pt x="396" y="379"/>
                  </a:lnTo>
                  <a:lnTo>
                    <a:pt x="401" y="382"/>
                  </a:lnTo>
                  <a:lnTo>
                    <a:pt x="402" y="384"/>
                  </a:lnTo>
                  <a:lnTo>
                    <a:pt x="400" y="389"/>
                  </a:lnTo>
                  <a:lnTo>
                    <a:pt x="401" y="394"/>
                  </a:lnTo>
                  <a:lnTo>
                    <a:pt x="404" y="402"/>
                  </a:lnTo>
                  <a:lnTo>
                    <a:pt x="405" y="405"/>
                  </a:lnTo>
                  <a:lnTo>
                    <a:pt x="402" y="411"/>
                  </a:lnTo>
                  <a:lnTo>
                    <a:pt x="402" y="415"/>
                  </a:lnTo>
                  <a:lnTo>
                    <a:pt x="404" y="416"/>
                  </a:lnTo>
                  <a:lnTo>
                    <a:pt x="409" y="414"/>
                  </a:lnTo>
                  <a:lnTo>
                    <a:pt x="412" y="415"/>
                  </a:lnTo>
                  <a:lnTo>
                    <a:pt x="413" y="419"/>
                  </a:lnTo>
                  <a:lnTo>
                    <a:pt x="413" y="422"/>
                  </a:lnTo>
                  <a:lnTo>
                    <a:pt x="410" y="429"/>
                  </a:lnTo>
                  <a:lnTo>
                    <a:pt x="409" y="437"/>
                  </a:lnTo>
                  <a:lnTo>
                    <a:pt x="413" y="444"/>
                  </a:lnTo>
                  <a:lnTo>
                    <a:pt x="417" y="449"/>
                  </a:lnTo>
                  <a:lnTo>
                    <a:pt x="422" y="452"/>
                  </a:lnTo>
                  <a:lnTo>
                    <a:pt x="426" y="452"/>
                  </a:lnTo>
                  <a:lnTo>
                    <a:pt x="433" y="450"/>
                  </a:lnTo>
                  <a:lnTo>
                    <a:pt x="436" y="453"/>
                  </a:lnTo>
                  <a:lnTo>
                    <a:pt x="437" y="456"/>
                  </a:lnTo>
                  <a:lnTo>
                    <a:pt x="441" y="458"/>
                  </a:lnTo>
                  <a:lnTo>
                    <a:pt x="442" y="461"/>
                  </a:lnTo>
                  <a:lnTo>
                    <a:pt x="441" y="464"/>
                  </a:lnTo>
                  <a:lnTo>
                    <a:pt x="435" y="469"/>
                  </a:lnTo>
                  <a:lnTo>
                    <a:pt x="436" y="472"/>
                  </a:lnTo>
                  <a:lnTo>
                    <a:pt x="437" y="475"/>
                  </a:lnTo>
                  <a:lnTo>
                    <a:pt x="441" y="476"/>
                  </a:lnTo>
                  <a:lnTo>
                    <a:pt x="443" y="480"/>
                  </a:lnTo>
                  <a:lnTo>
                    <a:pt x="443" y="485"/>
                  </a:lnTo>
                  <a:lnTo>
                    <a:pt x="447" y="488"/>
                  </a:lnTo>
                  <a:lnTo>
                    <a:pt x="450" y="489"/>
                  </a:lnTo>
                  <a:lnTo>
                    <a:pt x="457" y="489"/>
                  </a:lnTo>
                  <a:lnTo>
                    <a:pt x="459" y="490"/>
                  </a:lnTo>
                  <a:lnTo>
                    <a:pt x="462" y="493"/>
                  </a:lnTo>
                  <a:lnTo>
                    <a:pt x="466" y="494"/>
                  </a:lnTo>
                  <a:lnTo>
                    <a:pt x="469" y="495"/>
                  </a:lnTo>
                  <a:lnTo>
                    <a:pt x="469" y="499"/>
                  </a:lnTo>
                  <a:lnTo>
                    <a:pt x="470" y="502"/>
                  </a:lnTo>
                  <a:lnTo>
                    <a:pt x="474" y="507"/>
                  </a:lnTo>
                  <a:lnTo>
                    <a:pt x="474" y="510"/>
                  </a:lnTo>
                  <a:lnTo>
                    <a:pt x="474" y="513"/>
                  </a:lnTo>
                  <a:lnTo>
                    <a:pt x="473" y="516"/>
                  </a:lnTo>
                  <a:lnTo>
                    <a:pt x="469" y="526"/>
                  </a:lnTo>
                  <a:lnTo>
                    <a:pt x="468" y="533"/>
                  </a:lnTo>
                  <a:lnTo>
                    <a:pt x="467" y="537"/>
                  </a:lnTo>
                  <a:lnTo>
                    <a:pt x="462" y="541"/>
                  </a:lnTo>
                  <a:lnTo>
                    <a:pt x="460" y="544"/>
                  </a:lnTo>
                  <a:lnTo>
                    <a:pt x="475" y="556"/>
                  </a:lnTo>
                  <a:lnTo>
                    <a:pt x="481" y="559"/>
                  </a:lnTo>
                  <a:lnTo>
                    <a:pt x="485" y="561"/>
                  </a:lnTo>
                  <a:lnTo>
                    <a:pt x="488" y="563"/>
                  </a:lnTo>
                  <a:lnTo>
                    <a:pt x="503" y="567"/>
                  </a:lnTo>
                  <a:lnTo>
                    <a:pt x="512" y="573"/>
                  </a:lnTo>
                  <a:lnTo>
                    <a:pt x="523" y="576"/>
                  </a:lnTo>
                  <a:lnTo>
                    <a:pt x="525" y="578"/>
                  </a:lnTo>
                  <a:lnTo>
                    <a:pt x="527" y="581"/>
                  </a:lnTo>
                  <a:lnTo>
                    <a:pt x="529" y="585"/>
                  </a:lnTo>
                  <a:lnTo>
                    <a:pt x="531" y="587"/>
                  </a:lnTo>
                  <a:lnTo>
                    <a:pt x="534" y="588"/>
                  </a:lnTo>
                  <a:lnTo>
                    <a:pt x="540" y="592"/>
                  </a:lnTo>
                  <a:lnTo>
                    <a:pt x="545" y="596"/>
                  </a:lnTo>
                  <a:lnTo>
                    <a:pt x="548" y="599"/>
                  </a:lnTo>
                  <a:lnTo>
                    <a:pt x="547" y="607"/>
                  </a:lnTo>
                  <a:lnTo>
                    <a:pt x="546" y="611"/>
                  </a:lnTo>
                  <a:lnTo>
                    <a:pt x="546" y="615"/>
                  </a:lnTo>
                  <a:lnTo>
                    <a:pt x="547" y="625"/>
                  </a:lnTo>
                  <a:lnTo>
                    <a:pt x="546" y="630"/>
                  </a:lnTo>
                  <a:lnTo>
                    <a:pt x="547" y="637"/>
                  </a:lnTo>
                  <a:lnTo>
                    <a:pt x="546" y="641"/>
                  </a:lnTo>
                  <a:lnTo>
                    <a:pt x="544" y="647"/>
                  </a:lnTo>
                  <a:lnTo>
                    <a:pt x="540" y="655"/>
                  </a:lnTo>
                  <a:lnTo>
                    <a:pt x="540" y="660"/>
                  </a:lnTo>
                  <a:lnTo>
                    <a:pt x="535" y="667"/>
                  </a:lnTo>
                  <a:lnTo>
                    <a:pt x="533" y="672"/>
                  </a:lnTo>
                  <a:lnTo>
                    <a:pt x="531" y="678"/>
                  </a:lnTo>
                  <a:lnTo>
                    <a:pt x="528" y="687"/>
                  </a:lnTo>
                  <a:lnTo>
                    <a:pt x="524" y="697"/>
                  </a:lnTo>
                  <a:lnTo>
                    <a:pt x="516" y="724"/>
                  </a:lnTo>
                  <a:lnTo>
                    <a:pt x="512" y="732"/>
                  </a:lnTo>
                  <a:lnTo>
                    <a:pt x="511" y="737"/>
                  </a:lnTo>
                  <a:lnTo>
                    <a:pt x="507" y="748"/>
                  </a:lnTo>
                  <a:lnTo>
                    <a:pt x="504" y="751"/>
                  </a:lnTo>
                  <a:lnTo>
                    <a:pt x="503" y="754"/>
                  </a:lnTo>
                  <a:lnTo>
                    <a:pt x="502" y="758"/>
                  </a:lnTo>
                  <a:lnTo>
                    <a:pt x="498" y="768"/>
                  </a:lnTo>
                  <a:lnTo>
                    <a:pt x="497" y="773"/>
                  </a:lnTo>
                  <a:lnTo>
                    <a:pt x="496" y="777"/>
                  </a:lnTo>
                  <a:lnTo>
                    <a:pt x="493" y="781"/>
                  </a:lnTo>
                  <a:lnTo>
                    <a:pt x="488" y="787"/>
                  </a:lnTo>
                  <a:lnTo>
                    <a:pt x="486" y="789"/>
                  </a:lnTo>
                  <a:lnTo>
                    <a:pt x="484" y="793"/>
                  </a:lnTo>
                  <a:lnTo>
                    <a:pt x="481" y="799"/>
                  </a:lnTo>
                  <a:lnTo>
                    <a:pt x="479" y="803"/>
                  </a:lnTo>
                  <a:lnTo>
                    <a:pt x="479" y="807"/>
                  </a:lnTo>
                  <a:lnTo>
                    <a:pt x="478" y="810"/>
                  </a:lnTo>
                  <a:lnTo>
                    <a:pt x="474" y="812"/>
                  </a:lnTo>
                  <a:lnTo>
                    <a:pt x="468" y="822"/>
                  </a:lnTo>
                  <a:lnTo>
                    <a:pt x="466" y="830"/>
                  </a:lnTo>
                  <a:lnTo>
                    <a:pt x="463" y="834"/>
                  </a:lnTo>
                  <a:lnTo>
                    <a:pt x="458" y="846"/>
                  </a:lnTo>
                  <a:lnTo>
                    <a:pt x="455" y="851"/>
                  </a:lnTo>
                  <a:lnTo>
                    <a:pt x="453" y="856"/>
                  </a:lnTo>
                  <a:lnTo>
                    <a:pt x="450" y="854"/>
                  </a:lnTo>
                  <a:lnTo>
                    <a:pt x="450" y="858"/>
                  </a:lnTo>
                  <a:lnTo>
                    <a:pt x="451" y="861"/>
                  </a:lnTo>
                  <a:lnTo>
                    <a:pt x="447" y="864"/>
                  </a:lnTo>
                  <a:lnTo>
                    <a:pt x="446" y="861"/>
                  </a:lnTo>
                  <a:lnTo>
                    <a:pt x="446" y="864"/>
                  </a:lnTo>
                  <a:lnTo>
                    <a:pt x="441" y="863"/>
                  </a:lnTo>
                  <a:lnTo>
                    <a:pt x="439" y="867"/>
                  </a:lnTo>
                  <a:lnTo>
                    <a:pt x="434" y="866"/>
                  </a:lnTo>
                  <a:lnTo>
                    <a:pt x="428" y="867"/>
                  </a:lnTo>
                  <a:lnTo>
                    <a:pt x="431" y="864"/>
                  </a:lnTo>
                  <a:lnTo>
                    <a:pt x="425" y="862"/>
                  </a:lnTo>
                  <a:lnTo>
                    <a:pt x="426" y="866"/>
                  </a:lnTo>
                  <a:lnTo>
                    <a:pt x="424" y="866"/>
                  </a:lnTo>
                  <a:lnTo>
                    <a:pt x="419" y="866"/>
                  </a:lnTo>
                  <a:lnTo>
                    <a:pt x="418" y="871"/>
                  </a:lnTo>
                  <a:lnTo>
                    <a:pt x="415" y="872"/>
                  </a:lnTo>
                  <a:lnTo>
                    <a:pt x="417" y="875"/>
                  </a:lnTo>
                  <a:lnTo>
                    <a:pt x="411" y="876"/>
                  </a:lnTo>
                  <a:lnTo>
                    <a:pt x="409" y="874"/>
                  </a:lnTo>
                  <a:lnTo>
                    <a:pt x="407" y="878"/>
                  </a:lnTo>
                  <a:lnTo>
                    <a:pt x="406" y="880"/>
                  </a:lnTo>
                  <a:lnTo>
                    <a:pt x="403" y="879"/>
                  </a:lnTo>
                  <a:lnTo>
                    <a:pt x="401" y="879"/>
                  </a:lnTo>
                  <a:lnTo>
                    <a:pt x="399" y="881"/>
                  </a:lnTo>
                  <a:lnTo>
                    <a:pt x="397" y="880"/>
                  </a:lnTo>
                  <a:lnTo>
                    <a:pt x="395" y="877"/>
                  </a:lnTo>
                  <a:lnTo>
                    <a:pt x="397" y="871"/>
                  </a:lnTo>
                  <a:lnTo>
                    <a:pt x="397" y="868"/>
                  </a:lnTo>
                  <a:lnTo>
                    <a:pt x="399" y="864"/>
                  </a:lnTo>
                  <a:lnTo>
                    <a:pt x="405" y="866"/>
                  </a:lnTo>
                  <a:lnTo>
                    <a:pt x="403" y="863"/>
                  </a:lnTo>
                  <a:lnTo>
                    <a:pt x="399" y="860"/>
                  </a:lnTo>
                  <a:lnTo>
                    <a:pt x="394" y="875"/>
                  </a:lnTo>
                  <a:lnTo>
                    <a:pt x="394" y="878"/>
                  </a:lnTo>
                  <a:lnTo>
                    <a:pt x="396" y="881"/>
                  </a:lnTo>
                  <a:lnTo>
                    <a:pt x="394" y="884"/>
                  </a:lnTo>
                  <a:lnTo>
                    <a:pt x="391" y="887"/>
                  </a:lnTo>
                  <a:lnTo>
                    <a:pt x="387" y="884"/>
                  </a:lnTo>
                  <a:lnTo>
                    <a:pt x="385" y="883"/>
                  </a:lnTo>
                  <a:lnTo>
                    <a:pt x="388" y="887"/>
                  </a:lnTo>
                  <a:lnTo>
                    <a:pt x="383" y="887"/>
                  </a:lnTo>
                  <a:lnTo>
                    <a:pt x="379" y="887"/>
                  </a:lnTo>
                  <a:lnTo>
                    <a:pt x="377" y="886"/>
                  </a:lnTo>
                  <a:lnTo>
                    <a:pt x="373" y="883"/>
                  </a:lnTo>
                  <a:lnTo>
                    <a:pt x="370" y="883"/>
                  </a:lnTo>
                  <a:lnTo>
                    <a:pt x="373" y="884"/>
                  </a:lnTo>
                  <a:lnTo>
                    <a:pt x="376" y="886"/>
                  </a:lnTo>
                  <a:lnTo>
                    <a:pt x="377" y="889"/>
                  </a:lnTo>
                  <a:lnTo>
                    <a:pt x="379" y="892"/>
                  </a:lnTo>
                  <a:lnTo>
                    <a:pt x="381" y="894"/>
                  </a:lnTo>
                  <a:lnTo>
                    <a:pt x="382" y="896"/>
                  </a:lnTo>
                  <a:lnTo>
                    <a:pt x="380" y="899"/>
                  </a:lnTo>
                  <a:lnTo>
                    <a:pt x="376" y="894"/>
                  </a:lnTo>
                  <a:lnTo>
                    <a:pt x="371" y="892"/>
                  </a:lnTo>
                  <a:lnTo>
                    <a:pt x="369" y="891"/>
                  </a:lnTo>
                  <a:lnTo>
                    <a:pt x="373" y="894"/>
                  </a:lnTo>
                  <a:lnTo>
                    <a:pt x="372" y="899"/>
                  </a:lnTo>
                  <a:lnTo>
                    <a:pt x="373" y="901"/>
                  </a:lnTo>
                  <a:lnTo>
                    <a:pt x="376" y="905"/>
                  </a:lnTo>
                  <a:lnTo>
                    <a:pt x="374" y="905"/>
                  </a:lnTo>
                  <a:lnTo>
                    <a:pt x="372" y="902"/>
                  </a:lnTo>
                  <a:lnTo>
                    <a:pt x="366" y="901"/>
                  </a:lnTo>
                  <a:lnTo>
                    <a:pt x="367" y="903"/>
                  </a:lnTo>
                  <a:lnTo>
                    <a:pt x="372" y="904"/>
                  </a:lnTo>
                  <a:lnTo>
                    <a:pt x="369" y="906"/>
                  </a:lnTo>
                  <a:lnTo>
                    <a:pt x="362" y="904"/>
                  </a:lnTo>
                  <a:lnTo>
                    <a:pt x="361" y="901"/>
                  </a:lnTo>
                  <a:lnTo>
                    <a:pt x="361" y="896"/>
                  </a:lnTo>
                  <a:lnTo>
                    <a:pt x="355" y="902"/>
                  </a:lnTo>
                  <a:lnTo>
                    <a:pt x="357" y="905"/>
                  </a:lnTo>
                  <a:lnTo>
                    <a:pt x="356" y="909"/>
                  </a:lnTo>
                  <a:lnTo>
                    <a:pt x="349" y="911"/>
                  </a:lnTo>
                  <a:lnTo>
                    <a:pt x="347" y="909"/>
                  </a:lnTo>
                  <a:lnTo>
                    <a:pt x="342" y="913"/>
                  </a:lnTo>
                  <a:lnTo>
                    <a:pt x="343" y="916"/>
                  </a:lnTo>
                  <a:lnTo>
                    <a:pt x="340" y="920"/>
                  </a:lnTo>
                  <a:lnTo>
                    <a:pt x="337" y="920"/>
                  </a:lnTo>
                  <a:lnTo>
                    <a:pt x="337" y="923"/>
                  </a:lnTo>
                  <a:lnTo>
                    <a:pt x="336" y="920"/>
                  </a:lnTo>
                  <a:lnTo>
                    <a:pt x="334" y="917"/>
                  </a:lnTo>
                  <a:lnTo>
                    <a:pt x="333" y="923"/>
                  </a:lnTo>
                  <a:lnTo>
                    <a:pt x="329" y="925"/>
                  </a:lnTo>
                  <a:lnTo>
                    <a:pt x="329" y="922"/>
                  </a:lnTo>
                  <a:lnTo>
                    <a:pt x="326" y="921"/>
                  </a:lnTo>
                  <a:lnTo>
                    <a:pt x="327" y="924"/>
                  </a:lnTo>
                  <a:lnTo>
                    <a:pt x="323" y="927"/>
                  </a:lnTo>
                  <a:lnTo>
                    <a:pt x="321" y="931"/>
                  </a:lnTo>
                  <a:lnTo>
                    <a:pt x="319" y="928"/>
                  </a:lnTo>
                  <a:lnTo>
                    <a:pt x="316" y="927"/>
                  </a:lnTo>
                  <a:lnTo>
                    <a:pt x="317" y="930"/>
                  </a:lnTo>
                  <a:lnTo>
                    <a:pt x="319" y="934"/>
                  </a:lnTo>
                  <a:lnTo>
                    <a:pt x="316" y="938"/>
                  </a:lnTo>
                  <a:lnTo>
                    <a:pt x="315" y="941"/>
                  </a:lnTo>
                  <a:lnTo>
                    <a:pt x="313" y="938"/>
                  </a:lnTo>
                  <a:lnTo>
                    <a:pt x="310" y="942"/>
                  </a:lnTo>
                  <a:lnTo>
                    <a:pt x="309" y="939"/>
                  </a:lnTo>
                  <a:lnTo>
                    <a:pt x="308" y="936"/>
                  </a:lnTo>
                  <a:lnTo>
                    <a:pt x="306" y="936"/>
                  </a:lnTo>
                  <a:lnTo>
                    <a:pt x="303" y="940"/>
                  </a:lnTo>
                  <a:lnTo>
                    <a:pt x="300" y="940"/>
                  </a:lnTo>
                  <a:lnTo>
                    <a:pt x="300" y="943"/>
                  </a:lnTo>
                  <a:lnTo>
                    <a:pt x="298" y="942"/>
                  </a:lnTo>
                  <a:lnTo>
                    <a:pt x="293" y="945"/>
                  </a:lnTo>
                  <a:lnTo>
                    <a:pt x="292" y="942"/>
                  </a:lnTo>
                  <a:lnTo>
                    <a:pt x="289" y="947"/>
                  </a:lnTo>
                  <a:lnTo>
                    <a:pt x="287" y="948"/>
                  </a:lnTo>
                  <a:lnTo>
                    <a:pt x="284" y="952"/>
                  </a:lnTo>
                  <a:lnTo>
                    <a:pt x="275" y="953"/>
                  </a:lnTo>
                  <a:lnTo>
                    <a:pt x="273" y="952"/>
                  </a:lnTo>
                  <a:lnTo>
                    <a:pt x="270" y="953"/>
                  </a:lnTo>
                  <a:lnTo>
                    <a:pt x="269" y="949"/>
                  </a:lnTo>
                  <a:lnTo>
                    <a:pt x="270" y="945"/>
                  </a:lnTo>
                  <a:lnTo>
                    <a:pt x="267" y="948"/>
                  </a:lnTo>
                  <a:lnTo>
                    <a:pt x="267" y="951"/>
                  </a:lnTo>
                  <a:lnTo>
                    <a:pt x="265" y="954"/>
                  </a:lnTo>
                  <a:lnTo>
                    <a:pt x="264" y="956"/>
                  </a:lnTo>
                  <a:lnTo>
                    <a:pt x="263" y="959"/>
                  </a:lnTo>
                  <a:lnTo>
                    <a:pt x="259" y="962"/>
                  </a:lnTo>
                  <a:lnTo>
                    <a:pt x="259" y="966"/>
                  </a:lnTo>
                  <a:lnTo>
                    <a:pt x="254" y="971"/>
                  </a:lnTo>
                  <a:lnTo>
                    <a:pt x="250" y="971"/>
                  </a:lnTo>
                  <a:lnTo>
                    <a:pt x="246" y="974"/>
                  </a:lnTo>
                  <a:lnTo>
                    <a:pt x="246" y="970"/>
                  </a:lnTo>
                  <a:lnTo>
                    <a:pt x="249" y="969"/>
                  </a:lnTo>
                  <a:lnTo>
                    <a:pt x="255" y="964"/>
                  </a:lnTo>
                  <a:lnTo>
                    <a:pt x="256" y="961"/>
                  </a:lnTo>
                  <a:lnTo>
                    <a:pt x="258" y="960"/>
                  </a:lnTo>
                  <a:lnTo>
                    <a:pt x="260" y="958"/>
                  </a:lnTo>
                  <a:lnTo>
                    <a:pt x="261" y="954"/>
                  </a:lnTo>
                  <a:lnTo>
                    <a:pt x="261" y="951"/>
                  </a:lnTo>
                  <a:lnTo>
                    <a:pt x="259" y="957"/>
                  </a:lnTo>
                  <a:lnTo>
                    <a:pt x="254" y="959"/>
                  </a:lnTo>
                  <a:lnTo>
                    <a:pt x="252" y="956"/>
                  </a:lnTo>
                  <a:lnTo>
                    <a:pt x="256" y="953"/>
                  </a:lnTo>
                  <a:lnTo>
                    <a:pt x="257" y="950"/>
                  </a:lnTo>
                  <a:lnTo>
                    <a:pt x="251" y="950"/>
                  </a:lnTo>
                  <a:lnTo>
                    <a:pt x="247" y="950"/>
                  </a:lnTo>
                  <a:lnTo>
                    <a:pt x="245" y="947"/>
                  </a:lnTo>
                  <a:lnTo>
                    <a:pt x="247" y="943"/>
                  </a:lnTo>
                  <a:lnTo>
                    <a:pt x="244" y="946"/>
                  </a:lnTo>
                  <a:lnTo>
                    <a:pt x="243" y="945"/>
                  </a:lnTo>
                  <a:lnTo>
                    <a:pt x="243" y="946"/>
                  </a:lnTo>
                  <a:lnTo>
                    <a:pt x="241" y="948"/>
                  </a:lnTo>
                  <a:lnTo>
                    <a:pt x="239" y="946"/>
                  </a:lnTo>
                  <a:lnTo>
                    <a:pt x="243" y="945"/>
                  </a:lnTo>
                  <a:lnTo>
                    <a:pt x="242" y="944"/>
                  </a:lnTo>
                  <a:lnTo>
                    <a:pt x="239" y="943"/>
                  </a:lnTo>
                  <a:lnTo>
                    <a:pt x="238" y="940"/>
                  </a:lnTo>
                  <a:lnTo>
                    <a:pt x="239" y="934"/>
                  </a:lnTo>
                  <a:lnTo>
                    <a:pt x="242" y="930"/>
                  </a:lnTo>
                  <a:lnTo>
                    <a:pt x="243" y="925"/>
                  </a:lnTo>
                  <a:lnTo>
                    <a:pt x="244" y="923"/>
                  </a:lnTo>
                  <a:lnTo>
                    <a:pt x="241" y="927"/>
                  </a:lnTo>
                  <a:lnTo>
                    <a:pt x="239" y="927"/>
                  </a:lnTo>
                  <a:lnTo>
                    <a:pt x="236" y="928"/>
                  </a:lnTo>
                  <a:lnTo>
                    <a:pt x="231" y="935"/>
                  </a:lnTo>
                  <a:lnTo>
                    <a:pt x="225" y="938"/>
                  </a:lnTo>
                  <a:lnTo>
                    <a:pt x="222" y="940"/>
                  </a:lnTo>
                  <a:lnTo>
                    <a:pt x="224" y="937"/>
                  </a:lnTo>
                  <a:lnTo>
                    <a:pt x="224" y="934"/>
                  </a:lnTo>
                  <a:lnTo>
                    <a:pt x="226" y="932"/>
                  </a:lnTo>
                  <a:lnTo>
                    <a:pt x="224" y="933"/>
                  </a:lnTo>
                  <a:lnTo>
                    <a:pt x="220" y="936"/>
                  </a:lnTo>
                  <a:lnTo>
                    <a:pt x="217" y="937"/>
                  </a:lnTo>
                  <a:lnTo>
                    <a:pt x="217" y="934"/>
                  </a:lnTo>
                  <a:lnTo>
                    <a:pt x="218" y="931"/>
                  </a:lnTo>
                  <a:lnTo>
                    <a:pt x="219" y="928"/>
                  </a:lnTo>
                  <a:lnTo>
                    <a:pt x="221" y="925"/>
                  </a:lnTo>
                  <a:lnTo>
                    <a:pt x="222" y="922"/>
                  </a:lnTo>
                  <a:lnTo>
                    <a:pt x="220" y="924"/>
                  </a:lnTo>
                  <a:lnTo>
                    <a:pt x="215" y="925"/>
                  </a:lnTo>
                  <a:lnTo>
                    <a:pt x="209" y="926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6" y="923"/>
                  </a:lnTo>
                  <a:lnTo>
                    <a:pt x="194" y="921"/>
                  </a:lnTo>
                  <a:lnTo>
                    <a:pt x="189" y="919"/>
                  </a:lnTo>
                  <a:lnTo>
                    <a:pt x="189" y="916"/>
                  </a:lnTo>
                  <a:lnTo>
                    <a:pt x="186" y="916"/>
                  </a:lnTo>
                  <a:lnTo>
                    <a:pt x="187" y="920"/>
                  </a:lnTo>
                  <a:lnTo>
                    <a:pt x="185" y="920"/>
                  </a:lnTo>
                  <a:lnTo>
                    <a:pt x="183" y="917"/>
                  </a:lnTo>
                  <a:lnTo>
                    <a:pt x="182" y="913"/>
                  </a:lnTo>
                  <a:lnTo>
                    <a:pt x="184" y="911"/>
                  </a:lnTo>
                  <a:lnTo>
                    <a:pt x="183" y="908"/>
                  </a:lnTo>
                  <a:lnTo>
                    <a:pt x="180" y="910"/>
                  </a:lnTo>
                  <a:lnTo>
                    <a:pt x="179" y="912"/>
                  </a:lnTo>
                  <a:lnTo>
                    <a:pt x="177" y="913"/>
                  </a:lnTo>
                  <a:lnTo>
                    <a:pt x="177" y="916"/>
                  </a:lnTo>
                  <a:lnTo>
                    <a:pt x="177" y="919"/>
                  </a:lnTo>
                  <a:lnTo>
                    <a:pt x="172" y="922"/>
                  </a:lnTo>
                  <a:lnTo>
                    <a:pt x="172" y="918"/>
                  </a:lnTo>
                  <a:lnTo>
                    <a:pt x="169" y="915"/>
                  </a:lnTo>
                  <a:lnTo>
                    <a:pt x="172" y="915"/>
                  </a:lnTo>
                  <a:lnTo>
                    <a:pt x="168" y="915"/>
                  </a:lnTo>
                  <a:lnTo>
                    <a:pt x="164" y="912"/>
                  </a:lnTo>
                  <a:lnTo>
                    <a:pt x="166" y="912"/>
                  </a:lnTo>
                  <a:lnTo>
                    <a:pt x="164" y="910"/>
                  </a:lnTo>
                  <a:lnTo>
                    <a:pt x="162" y="909"/>
                  </a:lnTo>
                  <a:lnTo>
                    <a:pt x="160" y="906"/>
                  </a:lnTo>
                  <a:lnTo>
                    <a:pt x="164" y="905"/>
                  </a:lnTo>
                  <a:lnTo>
                    <a:pt x="163" y="902"/>
                  </a:lnTo>
                  <a:lnTo>
                    <a:pt x="161" y="899"/>
                  </a:lnTo>
                  <a:lnTo>
                    <a:pt x="160" y="894"/>
                  </a:lnTo>
                  <a:lnTo>
                    <a:pt x="158" y="893"/>
                  </a:lnTo>
                  <a:lnTo>
                    <a:pt x="156" y="888"/>
                  </a:lnTo>
                  <a:lnTo>
                    <a:pt x="159" y="888"/>
                  </a:lnTo>
                  <a:lnTo>
                    <a:pt x="158" y="883"/>
                  </a:lnTo>
                  <a:lnTo>
                    <a:pt x="160" y="884"/>
                  </a:lnTo>
                  <a:lnTo>
                    <a:pt x="159" y="882"/>
                  </a:lnTo>
                  <a:lnTo>
                    <a:pt x="155" y="876"/>
                  </a:lnTo>
                  <a:lnTo>
                    <a:pt x="153" y="873"/>
                  </a:lnTo>
                  <a:lnTo>
                    <a:pt x="155" y="872"/>
                  </a:lnTo>
                  <a:lnTo>
                    <a:pt x="159" y="870"/>
                  </a:lnTo>
                  <a:lnTo>
                    <a:pt x="158" y="867"/>
                  </a:lnTo>
                  <a:lnTo>
                    <a:pt x="158" y="864"/>
                  </a:lnTo>
                  <a:lnTo>
                    <a:pt x="157" y="861"/>
                  </a:lnTo>
                  <a:lnTo>
                    <a:pt x="159" y="859"/>
                  </a:lnTo>
                  <a:lnTo>
                    <a:pt x="161" y="856"/>
                  </a:lnTo>
                  <a:lnTo>
                    <a:pt x="159" y="853"/>
                  </a:lnTo>
                  <a:lnTo>
                    <a:pt x="157" y="853"/>
                  </a:lnTo>
                  <a:lnTo>
                    <a:pt x="158" y="849"/>
                  </a:lnTo>
                  <a:lnTo>
                    <a:pt x="159" y="846"/>
                  </a:lnTo>
                  <a:lnTo>
                    <a:pt x="158" y="844"/>
                  </a:lnTo>
                  <a:lnTo>
                    <a:pt x="157" y="841"/>
                  </a:lnTo>
                  <a:lnTo>
                    <a:pt x="154" y="839"/>
                  </a:lnTo>
                  <a:lnTo>
                    <a:pt x="157" y="838"/>
                  </a:lnTo>
                  <a:lnTo>
                    <a:pt x="157" y="834"/>
                  </a:lnTo>
                  <a:lnTo>
                    <a:pt x="152" y="832"/>
                  </a:lnTo>
                  <a:lnTo>
                    <a:pt x="157" y="831"/>
                  </a:lnTo>
                  <a:lnTo>
                    <a:pt x="157" y="827"/>
                  </a:lnTo>
                  <a:lnTo>
                    <a:pt x="152" y="825"/>
                  </a:lnTo>
                  <a:lnTo>
                    <a:pt x="153" y="822"/>
                  </a:lnTo>
                  <a:lnTo>
                    <a:pt x="159" y="82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56" y="816"/>
                  </a:lnTo>
                  <a:lnTo>
                    <a:pt x="153" y="813"/>
                  </a:lnTo>
                  <a:lnTo>
                    <a:pt x="151" y="810"/>
                  </a:lnTo>
                  <a:lnTo>
                    <a:pt x="154" y="810"/>
                  </a:lnTo>
                  <a:lnTo>
                    <a:pt x="149" y="807"/>
                  </a:lnTo>
                  <a:lnTo>
                    <a:pt x="147" y="804"/>
                  </a:lnTo>
                  <a:lnTo>
                    <a:pt x="147" y="800"/>
                  </a:lnTo>
                  <a:lnTo>
                    <a:pt x="144" y="796"/>
                  </a:lnTo>
                  <a:lnTo>
                    <a:pt x="143" y="794"/>
                  </a:lnTo>
                  <a:lnTo>
                    <a:pt x="141" y="790"/>
                  </a:lnTo>
                  <a:lnTo>
                    <a:pt x="138" y="790"/>
                  </a:lnTo>
                  <a:lnTo>
                    <a:pt x="136" y="789"/>
                  </a:lnTo>
                  <a:lnTo>
                    <a:pt x="136" y="787"/>
                  </a:lnTo>
                  <a:lnTo>
                    <a:pt x="135" y="780"/>
                  </a:lnTo>
                  <a:lnTo>
                    <a:pt x="134" y="774"/>
                  </a:lnTo>
                  <a:lnTo>
                    <a:pt x="135" y="768"/>
                  </a:lnTo>
                  <a:lnTo>
                    <a:pt x="135" y="763"/>
                  </a:lnTo>
                  <a:lnTo>
                    <a:pt x="135" y="759"/>
                  </a:lnTo>
                  <a:lnTo>
                    <a:pt x="134" y="763"/>
                  </a:lnTo>
                  <a:lnTo>
                    <a:pt x="133" y="758"/>
                  </a:lnTo>
                  <a:lnTo>
                    <a:pt x="132" y="753"/>
                  </a:lnTo>
                  <a:lnTo>
                    <a:pt x="129" y="749"/>
                  </a:lnTo>
                  <a:lnTo>
                    <a:pt x="127" y="752"/>
                  </a:lnTo>
                  <a:lnTo>
                    <a:pt x="126" y="749"/>
                  </a:lnTo>
                  <a:lnTo>
                    <a:pt x="125" y="746"/>
                  </a:lnTo>
                  <a:lnTo>
                    <a:pt x="121" y="742"/>
                  </a:lnTo>
                  <a:lnTo>
                    <a:pt x="121" y="739"/>
                  </a:lnTo>
                  <a:lnTo>
                    <a:pt x="120" y="735"/>
                  </a:lnTo>
                  <a:lnTo>
                    <a:pt x="122" y="732"/>
                  </a:lnTo>
                  <a:lnTo>
                    <a:pt x="119" y="730"/>
                  </a:lnTo>
                  <a:lnTo>
                    <a:pt x="117" y="725"/>
                  </a:lnTo>
                  <a:lnTo>
                    <a:pt x="118" y="722"/>
                  </a:lnTo>
                  <a:lnTo>
                    <a:pt x="119" y="719"/>
                  </a:lnTo>
                  <a:lnTo>
                    <a:pt x="116" y="714"/>
                  </a:lnTo>
                  <a:lnTo>
                    <a:pt x="119" y="713"/>
                  </a:lnTo>
                  <a:lnTo>
                    <a:pt x="120" y="709"/>
                  </a:lnTo>
                  <a:lnTo>
                    <a:pt x="120" y="705"/>
                  </a:lnTo>
                  <a:lnTo>
                    <a:pt x="124" y="706"/>
                  </a:lnTo>
                  <a:lnTo>
                    <a:pt x="127" y="700"/>
                  </a:lnTo>
                  <a:lnTo>
                    <a:pt x="127" y="697"/>
                  </a:lnTo>
                  <a:lnTo>
                    <a:pt x="127" y="693"/>
                  </a:lnTo>
                  <a:lnTo>
                    <a:pt x="126" y="689"/>
                  </a:lnTo>
                  <a:lnTo>
                    <a:pt x="128" y="684"/>
                  </a:lnTo>
                  <a:lnTo>
                    <a:pt x="131" y="686"/>
                  </a:lnTo>
                  <a:lnTo>
                    <a:pt x="134" y="688"/>
                  </a:lnTo>
                  <a:lnTo>
                    <a:pt x="136" y="687"/>
                  </a:lnTo>
                  <a:lnTo>
                    <a:pt x="134" y="685"/>
                  </a:lnTo>
                  <a:lnTo>
                    <a:pt x="131" y="683"/>
                  </a:lnTo>
                  <a:lnTo>
                    <a:pt x="130" y="679"/>
                  </a:lnTo>
                  <a:lnTo>
                    <a:pt x="127" y="677"/>
                  </a:lnTo>
                  <a:lnTo>
                    <a:pt x="128" y="674"/>
                  </a:lnTo>
                  <a:lnTo>
                    <a:pt x="126" y="671"/>
                  </a:lnTo>
                  <a:lnTo>
                    <a:pt x="130" y="671"/>
                  </a:lnTo>
                  <a:lnTo>
                    <a:pt x="135" y="671"/>
                  </a:lnTo>
                  <a:lnTo>
                    <a:pt x="136" y="667"/>
                  </a:lnTo>
                  <a:lnTo>
                    <a:pt x="140" y="665"/>
                  </a:lnTo>
                  <a:lnTo>
                    <a:pt x="142" y="670"/>
                  </a:lnTo>
                  <a:lnTo>
                    <a:pt x="147" y="674"/>
                  </a:lnTo>
                  <a:lnTo>
                    <a:pt x="145" y="671"/>
                  </a:lnTo>
                  <a:lnTo>
                    <a:pt x="146" y="666"/>
                  </a:lnTo>
                  <a:lnTo>
                    <a:pt x="151" y="665"/>
                  </a:lnTo>
                  <a:lnTo>
                    <a:pt x="155" y="664"/>
                  </a:lnTo>
                  <a:lnTo>
                    <a:pt x="156" y="661"/>
                  </a:lnTo>
                  <a:lnTo>
                    <a:pt x="157" y="658"/>
                  </a:lnTo>
                  <a:lnTo>
                    <a:pt x="159" y="659"/>
                  </a:lnTo>
                  <a:lnTo>
                    <a:pt x="161" y="655"/>
                  </a:lnTo>
                  <a:lnTo>
                    <a:pt x="158" y="652"/>
                  </a:lnTo>
                  <a:lnTo>
                    <a:pt x="154" y="649"/>
                  </a:lnTo>
                  <a:lnTo>
                    <a:pt x="151" y="644"/>
                  </a:lnTo>
                  <a:lnTo>
                    <a:pt x="156" y="646"/>
                  </a:lnTo>
                  <a:lnTo>
                    <a:pt x="158" y="646"/>
                  </a:lnTo>
                  <a:lnTo>
                    <a:pt x="156" y="643"/>
                  </a:lnTo>
                  <a:lnTo>
                    <a:pt x="154" y="641"/>
                  </a:lnTo>
                  <a:lnTo>
                    <a:pt x="153" y="638"/>
                  </a:lnTo>
                  <a:lnTo>
                    <a:pt x="156" y="640"/>
                  </a:lnTo>
                  <a:lnTo>
                    <a:pt x="159" y="643"/>
                  </a:lnTo>
                  <a:lnTo>
                    <a:pt x="160" y="638"/>
                  </a:lnTo>
                  <a:lnTo>
                    <a:pt x="160" y="634"/>
                  </a:lnTo>
                  <a:lnTo>
                    <a:pt x="161" y="631"/>
                  </a:lnTo>
                  <a:lnTo>
                    <a:pt x="163" y="631"/>
                  </a:lnTo>
                  <a:lnTo>
                    <a:pt x="160" y="627"/>
                  </a:lnTo>
                  <a:lnTo>
                    <a:pt x="161" y="624"/>
                  </a:lnTo>
                  <a:lnTo>
                    <a:pt x="163" y="619"/>
                  </a:lnTo>
                  <a:lnTo>
                    <a:pt x="166" y="618"/>
                  </a:lnTo>
                  <a:lnTo>
                    <a:pt x="169" y="622"/>
                  </a:lnTo>
                  <a:lnTo>
                    <a:pt x="171" y="625"/>
                  </a:lnTo>
                  <a:lnTo>
                    <a:pt x="173" y="619"/>
                  </a:lnTo>
                  <a:lnTo>
                    <a:pt x="175" y="617"/>
                  </a:lnTo>
                  <a:lnTo>
                    <a:pt x="172" y="614"/>
                  </a:lnTo>
                  <a:lnTo>
                    <a:pt x="175" y="614"/>
                  </a:lnTo>
                  <a:lnTo>
                    <a:pt x="175" y="611"/>
                  </a:lnTo>
                  <a:lnTo>
                    <a:pt x="174" y="608"/>
                  </a:lnTo>
                  <a:lnTo>
                    <a:pt x="177" y="609"/>
                  </a:lnTo>
                  <a:lnTo>
                    <a:pt x="177" y="607"/>
                  </a:lnTo>
                  <a:lnTo>
                    <a:pt x="179" y="602"/>
                  </a:lnTo>
                  <a:lnTo>
                    <a:pt x="181" y="601"/>
                  </a:lnTo>
                  <a:lnTo>
                    <a:pt x="182" y="598"/>
                  </a:lnTo>
                  <a:lnTo>
                    <a:pt x="187" y="596"/>
                  </a:lnTo>
                  <a:lnTo>
                    <a:pt x="188" y="594"/>
                  </a:lnTo>
                  <a:lnTo>
                    <a:pt x="192" y="592"/>
                  </a:lnTo>
                  <a:lnTo>
                    <a:pt x="190" y="590"/>
                  </a:lnTo>
                  <a:lnTo>
                    <a:pt x="189" y="588"/>
                  </a:lnTo>
                  <a:lnTo>
                    <a:pt x="188" y="581"/>
                  </a:lnTo>
                  <a:lnTo>
                    <a:pt x="191" y="581"/>
                  </a:lnTo>
                  <a:lnTo>
                    <a:pt x="195" y="581"/>
                  </a:lnTo>
                  <a:lnTo>
                    <a:pt x="197" y="581"/>
                  </a:lnTo>
                  <a:lnTo>
                    <a:pt x="197" y="578"/>
                  </a:lnTo>
                  <a:lnTo>
                    <a:pt x="194" y="575"/>
                  </a:lnTo>
                  <a:lnTo>
                    <a:pt x="197" y="572"/>
                  </a:lnTo>
                  <a:lnTo>
                    <a:pt x="199" y="568"/>
                  </a:lnTo>
                  <a:lnTo>
                    <a:pt x="199" y="564"/>
                  </a:lnTo>
                  <a:lnTo>
                    <a:pt x="202" y="562"/>
                  </a:lnTo>
                  <a:lnTo>
                    <a:pt x="203" y="558"/>
                  </a:lnTo>
                  <a:lnTo>
                    <a:pt x="206" y="558"/>
                  </a:lnTo>
                  <a:lnTo>
                    <a:pt x="205" y="556"/>
                  </a:lnTo>
                  <a:lnTo>
                    <a:pt x="205" y="552"/>
                  </a:lnTo>
                  <a:lnTo>
                    <a:pt x="206" y="548"/>
                  </a:lnTo>
                  <a:lnTo>
                    <a:pt x="206" y="546"/>
                  </a:lnTo>
                  <a:lnTo>
                    <a:pt x="208" y="543"/>
                  </a:lnTo>
                  <a:lnTo>
                    <a:pt x="209" y="540"/>
                  </a:lnTo>
                  <a:lnTo>
                    <a:pt x="211" y="538"/>
                  </a:lnTo>
                  <a:lnTo>
                    <a:pt x="212" y="535"/>
                  </a:lnTo>
                  <a:lnTo>
                    <a:pt x="215" y="531"/>
                  </a:lnTo>
                  <a:lnTo>
                    <a:pt x="217" y="527"/>
                  </a:lnTo>
                  <a:lnTo>
                    <a:pt x="217" y="524"/>
                  </a:lnTo>
                  <a:lnTo>
                    <a:pt x="216" y="521"/>
                  </a:lnTo>
                  <a:lnTo>
                    <a:pt x="217" y="518"/>
                  </a:lnTo>
                  <a:lnTo>
                    <a:pt x="217" y="515"/>
                  </a:lnTo>
                  <a:lnTo>
                    <a:pt x="219" y="512"/>
                  </a:lnTo>
                  <a:lnTo>
                    <a:pt x="220" y="509"/>
                  </a:lnTo>
                  <a:lnTo>
                    <a:pt x="221" y="505"/>
                  </a:lnTo>
                  <a:lnTo>
                    <a:pt x="224" y="504"/>
                  </a:lnTo>
                  <a:lnTo>
                    <a:pt x="224" y="500"/>
                  </a:lnTo>
                  <a:lnTo>
                    <a:pt x="226" y="499"/>
                  </a:lnTo>
                  <a:lnTo>
                    <a:pt x="227" y="496"/>
                  </a:lnTo>
                  <a:lnTo>
                    <a:pt x="232" y="494"/>
                  </a:lnTo>
                  <a:lnTo>
                    <a:pt x="238" y="489"/>
                  </a:lnTo>
                  <a:lnTo>
                    <a:pt x="241" y="491"/>
                  </a:lnTo>
                  <a:lnTo>
                    <a:pt x="244" y="494"/>
                  </a:lnTo>
                  <a:lnTo>
                    <a:pt x="247" y="494"/>
                  </a:lnTo>
                  <a:lnTo>
                    <a:pt x="250" y="494"/>
                  </a:lnTo>
                  <a:lnTo>
                    <a:pt x="250" y="491"/>
                  </a:lnTo>
                  <a:lnTo>
                    <a:pt x="249" y="488"/>
                  </a:lnTo>
                  <a:lnTo>
                    <a:pt x="245" y="485"/>
                  </a:lnTo>
                  <a:lnTo>
                    <a:pt x="241" y="482"/>
                  </a:lnTo>
                  <a:lnTo>
                    <a:pt x="246" y="479"/>
                  </a:lnTo>
                  <a:lnTo>
                    <a:pt x="248" y="481"/>
                  </a:lnTo>
                  <a:lnTo>
                    <a:pt x="250" y="479"/>
                  </a:lnTo>
                  <a:lnTo>
                    <a:pt x="249" y="476"/>
                  </a:lnTo>
                  <a:lnTo>
                    <a:pt x="247" y="473"/>
                  </a:lnTo>
                  <a:lnTo>
                    <a:pt x="246" y="471"/>
                  </a:lnTo>
                  <a:lnTo>
                    <a:pt x="243" y="468"/>
                  </a:lnTo>
                  <a:lnTo>
                    <a:pt x="238" y="468"/>
                  </a:lnTo>
                  <a:lnTo>
                    <a:pt x="238" y="465"/>
                  </a:lnTo>
                  <a:lnTo>
                    <a:pt x="240" y="462"/>
                  </a:lnTo>
                  <a:lnTo>
                    <a:pt x="239" y="459"/>
                  </a:lnTo>
                  <a:lnTo>
                    <a:pt x="240" y="455"/>
                  </a:lnTo>
                  <a:lnTo>
                    <a:pt x="238" y="451"/>
                  </a:lnTo>
                  <a:lnTo>
                    <a:pt x="238" y="448"/>
                  </a:lnTo>
                  <a:lnTo>
                    <a:pt x="235" y="445"/>
                  </a:lnTo>
                  <a:lnTo>
                    <a:pt x="237" y="442"/>
                  </a:lnTo>
                  <a:lnTo>
                    <a:pt x="237" y="436"/>
                  </a:lnTo>
                  <a:lnTo>
                    <a:pt x="234" y="433"/>
                  </a:lnTo>
                  <a:lnTo>
                    <a:pt x="229" y="429"/>
                  </a:lnTo>
                  <a:lnTo>
                    <a:pt x="226" y="430"/>
                  </a:lnTo>
                  <a:lnTo>
                    <a:pt x="224" y="427"/>
                  </a:lnTo>
                  <a:lnTo>
                    <a:pt x="220" y="426"/>
                  </a:lnTo>
                  <a:lnTo>
                    <a:pt x="217" y="425"/>
                  </a:lnTo>
                  <a:lnTo>
                    <a:pt x="215" y="424"/>
                  </a:lnTo>
                  <a:lnTo>
                    <a:pt x="211" y="423"/>
                  </a:lnTo>
                  <a:lnTo>
                    <a:pt x="208" y="426"/>
                  </a:lnTo>
                  <a:lnTo>
                    <a:pt x="205" y="422"/>
                  </a:lnTo>
                  <a:lnTo>
                    <a:pt x="202" y="421"/>
                  </a:lnTo>
                  <a:lnTo>
                    <a:pt x="200" y="417"/>
                  </a:lnTo>
                  <a:lnTo>
                    <a:pt x="199" y="413"/>
                  </a:lnTo>
                  <a:lnTo>
                    <a:pt x="200" y="406"/>
                  </a:lnTo>
                  <a:lnTo>
                    <a:pt x="201" y="403"/>
                  </a:lnTo>
                  <a:lnTo>
                    <a:pt x="199" y="407"/>
                  </a:lnTo>
                  <a:lnTo>
                    <a:pt x="198" y="411"/>
                  </a:lnTo>
                  <a:lnTo>
                    <a:pt x="195" y="413"/>
                  </a:lnTo>
                  <a:lnTo>
                    <a:pt x="194" y="415"/>
                  </a:lnTo>
                  <a:lnTo>
                    <a:pt x="192" y="415"/>
                  </a:lnTo>
                  <a:lnTo>
                    <a:pt x="188" y="413"/>
                  </a:lnTo>
                  <a:lnTo>
                    <a:pt x="186" y="416"/>
                  </a:lnTo>
                  <a:lnTo>
                    <a:pt x="184" y="413"/>
                  </a:lnTo>
                  <a:lnTo>
                    <a:pt x="181" y="409"/>
                  </a:lnTo>
                  <a:lnTo>
                    <a:pt x="179" y="406"/>
                  </a:lnTo>
                  <a:lnTo>
                    <a:pt x="177" y="402"/>
                  </a:lnTo>
                  <a:lnTo>
                    <a:pt x="176" y="399"/>
                  </a:lnTo>
                  <a:lnTo>
                    <a:pt x="174" y="395"/>
                  </a:lnTo>
                  <a:lnTo>
                    <a:pt x="172" y="392"/>
                  </a:lnTo>
                  <a:lnTo>
                    <a:pt x="168" y="385"/>
                  </a:lnTo>
                  <a:lnTo>
                    <a:pt x="162" y="384"/>
                  </a:lnTo>
                  <a:lnTo>
                    <a:pt x="159" y="382"/>
                  </a:lnTo>
                  <a:lnTo>
                    <a:pt x="157" y="377"/>
                  </a:lnTo>
                  <a:lnTo>
                    <a:pt x="155" y="373"/>
                  </a:lnTo>
                  <a:lnTo>
                    <a:pt x="155" y="370"/>
                  </a:lnTo>
                  <a:lnTo>
                    <a:pt x="154" y="366"/>
                  </a:lnTo>
                  <a:lnTo>
                    <a:pt x="152" y="363"/>
                  </a:lnTo>
                  <a:lnTo>
                    <a:pt x="152" y="360"/>
                  </a:lnTo>
                  <a:lnTo>
                    <a:pt x="153" y="357"/>
                  </a:lnTo>
                  <a:lnTo>
                    <a:pt x="155" y="354"/>
                  </a:lnTo>
                  <a:lnTo>
                    <a:pt x="158" y="348"/>
                  </a:lnTo>
                  <a:lnTo>
                    <a:pt x="158" y="345"/>
                  </a:lnTo>
                  <a:lnTo>
                    <a:pt x="157" y="341"/>
                  </a:lnTo>
                  <a:lnTo>
                    <a:pt x="157" y="338"/>
                  </a:lnTo>
                  <a:lnTo>
                    <a:pt x="156" y="335"/>
                  </a:lnTo>
                  <a:lnTo>
                    <a:pt x="155" y="331"/>
                  </a:lnTo>
                  <a:lnTo>
                    <a:pt x="156" y="328"/>
                  </a:lnTo>
                  <a:lnTo>
                    <a:pt x="158" y="326"/>
                  </a:lnTo>
                  <a:lnTo>
                    <a:pt x="155" y="320"/>
                  </a:lnTo>
                  <a:lnTo>
                    <a:pt x="152" y="317"/>
                  </a:lnTo>
                  <a:lnTo>
                    <a:pt x="147" y="311"/>
                  </a:lnTo>
                  <a:lnTo>
                    <a:pt x="144" y="310"/>
                  </a:lnTo>
                  <a:lnTo>
                    <a:pt x="140" y="305"/>
                  </a:lnTo>
                  <a:lnTo>
                    <a:pt x="139" y="302"/>
                  </a:lnTo>
                  <a:lnTo>
                    <a:pt x="137" y="299"/>
                  </a:lnTo>
                  <a:lnTo>
                    <a:pt x="135" y="293"/>
                  </a:lnTo>
                  <a:lnTo>
                    <a:pt x="134" y="290"/>
                  </a:lnTo>
                  <a:lnTo>
                    <a:pt x="133" y="287"/>
                  </a:lnTo>
                  <a:lnTo>
                    <a:pt x="137" y="284"/>
                  </a:lnTo>
                  <a:lnTo>
                    <a:pt x="138" y="278"/>
                  </a:lnTo>
                  <a:lnTo>
                    <a:pt x="136" y="275"/>
                  </a:lnTo>
                  <a:lnTo>
                    <a:pt x="136" y="271"/>
                  </a:lnTo>
                  <a:lnTo>
                    <a:pt x="132" y="270"/>
                  </a:lnTo>
                  <a:lnTo>
                    <a:pt x="129" y="269"/>
                  </a:lnTo>
                  <a:lnTo>
                    <a:pt x="127" y="270"/>
                  </a:lnTo>
                  <a:lnTo>
                    <a:pt x="123" y="267"/>
                  </a:lnTo>
                  <a:lnTo>
                    <a:pt x="123" y="264"/>
                  </a:lnTo>
                  <a:lnTo>
                    <a:pt x="123" y="261"/>
                  </a:lnTo>
                  <a:lnTo>
                    <a:pt x="125" y="258"/>
                  </a:lnTo>
                  <a:lnTo>
                    <a:pt x="125" y="255"/>
                  </a:lnTo>
                  <a:lnTo>
                    <a:pt x="123" y="252"/>
                  </a:lnTo>
                  <a:lnTo>
                    <a:pt x="121" y="247"/>
                  </a:lnTo>
                  <a:lnTo>
                    <a:pt x="120" y="244"/>
                  </a:lnTo>
                  <a:lnTo>
                    <a:pt x="119" y="239"/>
                  </a:lnTo>
                  <a:lnTo>
                    <a:pt x="118" y="235"/>
                  </a:lnTo>
                  <a:lnTo>
                    <a:pt x="118" y="231"/>
                  </a:lnTo>
                  <a:lnTo>
                    <a:pt x="121" y="229"/>
                  </a:lnTo>
                  <a:lnTo>
                    <a:pt x="122" y="225"/>
                  </a:lnTo>
                  <a:lnTo>
                    <a:pt x="121" y="223"/>
                  </a:lnTo>
                  <a:lnTo>
                    <a:pt x="118" y="222"/>
                  </a:lnTo>
                  <a:lnTo>
                    <a:pt x="114" y="219"/>
                  </a:lnTo>
                  <a:lnTo>
                    <a:pt x="110" y="217"/>
                  </a:lnTo>
                  <a:lnTo>
                    <a:pt x="107" y="209"/>
                  </a:lnTo>
                  <a:lnTo>
                    <a:pt x="105" y="208"/>
                  </a:lnTo>
                  <a:lnTo>
                    <a:pt x="102" y="211"/>
                  </a:lnTo>
                  <a:lnTo>
                    <a:pt x="100" y="206"/>
                  </a:lnTo>
                  <a:lnTo>
                    <a:pt x="99" y="202"/>
                  </a:lnTo>
                  <a:lnTo>
                    <a:pt x="97" y="199"/>
                  </a:lnTo>
                  <a:lnTo>
                    <a:pt x="95" y="196"/>
                  </a:lnTo>
                  <a:lnTo>
                    <a:pt x="89" y="193"/>
                  </a:lnTo>
                  <a:lnTo>
                    <a:pt x="85" y="189"/>
                  </a:lnTo>
                  <a:lnTo>
                    <a:pt x="82" y="190"/>
                  </a:lnTo>
                  <a:lnTo>
                    <a:pt x="80" y="187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6"/>
                  </a:lnTo>
                  <a:lnTo>
                    <a:pt x="68" y="186"/>
                  </a:lnTo>
                  <a:lnTo>
                    <a:pt x="65" y="185"/>
                  </a:lnTo>
                  <a:lnTo>
                    <a:pt x="57" y="186"/>
                  </a:lnTo>
                  <a:lnTo>
                    <a:pt x="55" y="183"/>
                  </a:lnTo>
                  <a:lnTo>
                    <a:pt x="50" y="179"/>
                  </a:lnTo>
                  <a:lnTo>
                    <a:pt x="44" y="178"/>
                  </a:lnTo>
                  <a:lnTo>
                    <a:pt x="43" y="175"/>
                  </a:lnTo>
                  <a:lnTo>
                    <a:pt x="37" y="172"/>
                  </a:lnTo>
                  <a:lnTo>
                    <a:pt x="34" y="171"/>
                  </a:lnTo>
                  <a:lnTo>
                    <a:pt x="31" y="167"/>
                  </a:lnTo>
                  <a:lnTo>
                    <a:pt x="27" y="165"/>
                  </a:lnTo>
                  <a:lnTo>
                    <a:pt x="23" y="160"/>
                  </a:lnTo>
                  <a:lnTo>
                    <a:pt x="20" y="158"/>
                  </a:lnTo>
                  <a:lnTo>
                    <a:pt x="17" y="156"/>
                  </a:lnTo>
                  <a:lnTo>
                    <a:pt x="11" y="155"/>
                  </a:lnTo>
                  <a:lnTo>
                    <a:pt x="10" y="152"/>
                  </a:lnTo>
                  <a:lnTo>
                    <a:pt x="11" y="150"/>
                  </a:lnTo>
                  <a:lnTo>
                    <a:pt x="10" y="147"/>
                  </a:lnTo>
                  <a:lnTo>
                    <a:pt x="4" y="144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13" y="140"/>
                  </a:lnTo>
                  <a:lnTo>
                    <a:pt x="16" y="135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8" y="116"/>
                  </a:lnTo>
                  <a:lnTo>
                    <a:pt x="29" y="116"/>
                  </a:lnTo>
                  <a:lnTo>
                    <a:pt x="46" y="137"/>
                  </a:lnTo>
                  <a:lnTo>
                    <a:pt x="51" y="141"/>
                  </a:lnTo>
                  <a:lnTo>
                    <a:pt x="53" y="146"/>
                  </a:lnTo>
                  <a:lnTo>
                    <a:pt x="57" y="150"/>
                  </a:lnTo>
                  <a:lnTo>
                    <a:pt x="60" y="152"/>
                  </a:lnTo>
                  <a:lnTo>
                    <a:pt x="63" y="161"/>
                  </a:lnTo>
                  <a:lnTo>
                    <a:pt x="68" y="161"/>
                  </a:lnTo>
                  <a:lnTo>
                    <a:pt x="80" y="163"/>
                  </a:lnTo>
                  <a:lnTo>
                    <a:pt x="86" y="161"/>
                  </a:lnTo>
                  <a:lnTo>
                    <a:pt x="92" y="166"/>
                  </a:lnTo>
                  <a:lnTo>
                    <a:pt x="101" y="158"/>
                  </a:lnTo>
                  <a:lnTo>
                    <a:pt x="106" y="156"/>
                  </a:lnTo>
                  <a:lnTo>
                    <a:pt x="109" y="154"/>
                  </a:lnTo>
                  <a:lnTo>
                    <a:pt x="109" y="150"/>
                  </a:lnTo>
                  <a:lnTo>
                    <a:pt x="109" y="146"/>
                  </a:lnTo>
                  <a:lnTo>
                    <a:pt x="113" y="143"/>
                  </a:lnTo>
                  <a:lnTo>
                    <a:pt x="121" y="146"/>
                  </a:lnTo>
                  <a:lnTo>
                    <a:pt x="123" y="148"/>
                  </a:lnTo>
                  <a:lnTo>
                    <a:pt x="129" y="150"/>
                  </a:lnTo>
                  <a:lnTo>
                    <a:pt x="134" y="151"/>
                  </a:lnTo>
                  <a:lnTo>
                    <a:pt x="141" y="152"/>
                  </a:lnTo>
                  <a:lnTo>
                    <a:pt x="144" y="154"/>
                  </a:lnTo>
                  <a:lnTo>
                    <a:pt x="148" y="157"/>
                  </a:lnTo>
                  <a:lnTo>
                    <a:pt x="149" y="160"/>
                  </a:lnTo>
                  <a:lnTo>
                    <a:pt x="152" y="157"/>
                  </a:lnTo>
                  <a:lnTo>
                    <a:pt x="153" y="154"/>
                  </a:lnTo>
                  <a:lnTo>
                    <a:pt x="156" y="152"/>
                  </a:lnTo>
                  <a:lnTo>
                    <a:pt x="158" y="148"/>
                  </a:lnTo>
                  <a:lnTo>
                    <a:pt x="156" y="141"/>
                  </a:lnTo>
                  <a:lnTo>
                    <a:pt x="156" y="137"/>
                  </a:lnTo>
                  <a:lnTo>
                    <a:pt x="156" y="134"/>
                  </a:lnTo>
                  <a:lnTo>
                    <a:pt x="161" y="127"/>
                  </a:lnTo>
                  <a:lnTo>
                    <a:pt x="164" y="125"/>
                  </a:lnTo>
                  <a:lnTo>
                    <a:pt x="168" y="126"/>
                  </a:lnTo>
                  <a:lnTo>
                    <a:pt x="170" y="122"/>
                  </a:lnTo>
                  <a:lnTo>
                    <a:pt x="170" y="118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8"/>
                  </a:lnTo>
                  <a:lnTo>
                    <a:pt x="168" y="103"/>
                  </a:lnTo>
                  <a:lnTo>
                    <a:pt x="166" y="99"/>
                  </a:lnTo>
                  <a:lnTo>
                    <a:pt x="165" y="96"/>
                  </a:lnTo>
                  <a:lnTo>
                    <a:pt x="164" y="86"/>
                  </a:lnTo>
                  <a:lnTo>
                    <a:pt x="165" y="79"/>
                  </a:lnTo>
                  <a:lnTo>
                    <a:pt x="163" y="74"/>
                  </a:lnTo>
                  <a:lnTo>
                    <a:pt x="164" y="72"/>
                  </a:lnTo>
                  <a:lnTo>
                    <a:pt x="163" y="69"/>
                  </a:lnTo>
                  <a:lnTo>
                    <a:pt x="163" y="66"/>
                  </a:lnTo>
                  <a:lnTo>
                    <a:pt x="164" y="62"/>
                  </a:lnTo>
                  <a:lnTo>
                    <a:pt x="164" y="58"/>
                  </a:lnTo>
                  <a:lnTo>
                    <a:pt x="162" y="54"/>
                  </a:lnTo>
                  <a:lnTo>
                    <a:pt x="161" y="52"/>
                  </a:lnTo>
                  <a:lnTo>
                    <a:pt x="162" y="49"/>
                  </a:lnTo>
                  <a:lnTo>
                    <a:pt x="167" y="46"/>
                  </a:lnTo>
                  <a:lnTo>
                    <a:pt x="169" y="41"/>
                  </a:lnTo>
                  <a:lnTo>
                    <a:pt x="169" y="37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2" y="27"/>
                  </a:lnTo>
                  <a:lnTo>
                    <a:pt x="173" y="24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3" y="21"/>
                  </a:lnTo>
                  <a:lnTo>
                    <a:pt x="186" y="21"/>
                  </a:lnTo>
                  <a:lnTo>
                    <a:pt x="190" y="22"/>
                  </a:lnTo>
                  <a:lnTo>
                    <a:pt x="197" y="18"/>
                  </a:lnTo>
                  <a:lnTo>
                    <a:pt x="199" y="10"/>
                  </a:lnTo>
                  <a:lnTo>
                    <a:pt x="202" y="7"/>
                  </a:lnTo>
                  <a:lnTo>
                    <a:pt x="203" y="3"/>
                  </a:lnTo>
                  <a:lnTo>
                    <a:pt x="208" y="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23" name="FR"/>
            <p:cNvSpPr>
              <a:spLocks noEditPoints="1"/>
            </p:cNvSpPr>
            <p:nvPr/>
          </p:nvSpPr>
          <p:spPr bwMode="auto">
            <a:xfrm>
              <a:off x="3626730" y="4287962"/>
              <a:ext cx="1709859" cy="1643138"/>
            </a:xfrm>
            <a:custGeom>
              <a:avLst/>
              <a:gdLst>
                <a:gd name="T0" fmla="*/ 900 w 900"/>
                <a:gd name="T1" fmla="*/ 839 h 927"/>
                <a:gd name="T2" fmla="*/ 877 w 900"/>
                <a:gd name="T3" fmla="*/ 923 h 927"/>
                <a:gd name="T4" fmla="*/ 839 w 900"/>
                <a:gd name="T5" fmla="*/ 891 h 927"/>
                <a:gd name="T6" fmla="*/ 832 w 900"/>
                <a:gd name="T7" fmla="*/ 847 h 927"/>
                <a:gd name="T8" fmla="*/ 864 w 900"/>
                <a:gd name="T9" fmla="*/ 808 h 927"/>
                <a:gd name="T10" fmla="*/ 203 w 900"/>
                <a:gd name="T11" fmla="*/ 448 h 927"/>
                <a:gd name="T12" fmla="*/ 190 w 900"/>
                <a:gd name="T13" fmla="*/ 414 h 927"/>
                <a:gd name="T14" fmla="*/ 105 w 900"/>
                <a:gd name="T15" fmla="*/ 302 h 927"/>
                <a:gd name="T16" fmla="*/ 504 w 900"/>
                <a:gd name="T17" fmla="*/ 34 h 927"/>
                <a:gd name="T18" fmla="*/ 553 w 900"/>
                <a:gd name="T19" fmla="*/ 69 h 927"/>
                <a:gd name="T20" fmla="*/ 579 w 900"/>
                <a:gd name="T21" fmla="*/ 111 h 927"/>
                <a:gd name="T22" fmla="*/ 624 w 900"/>
                <a:gd name="T23" fmla="*/ 133 h 927"/>
                <a:gd name="T24" fmla="*/ 675 w 900"/>
                <a:gd name="T25" fmla="*/ 159 h 927"/>
                <a:gd name="T26" fmla="*/ 734 w 900"/>
                <a:gd name="T27" fmla="*/ 198 h 927"/>
                <a:gd name="T28" fmla="*/ 789 w 900"/>
                <a:gd name="T29" fmla="*/ 211 h 927"/>
                <a:gd name="T30" fmla="*/ 792 w 900"/>
                <a:gd name="T31" fmla="*/ 268 h 927"/>
                <a:gd name="T32" fmla="*/ 778 w 900"/>
                <a:gd name="T33" fmla="*/ 346 h 927"/>
                <a:gd name="T34" fmla="*/ 740 w 900"/>
                <a:gd name="T35" fmla="*/ 365 h 927"/>
                <a:gd name="T36" fmla="*/ 691 w 900"/>
                <a:gd name="T37" fmla="*/ 427 h 927"/>
                <a:gd name="T38" fmla="*/ 688 w 900"/>
                <a:gd name="T39" fmla="*/ 465 h 927"/>
                <a:gd name="T40" fmla="*/ 736 w 900"/>
                <a:gd name="T41" fmla="*/ 496 h 927"/>
                <a:gd name="T42" fmla="*/ 744 w 900"/>
                <a:gd name="T43" fmla="*/ 550 h 927"/>
                <a:gd name="T44" fmla="*/ 722 w 900"/>
                <a:gd name="T45" fmla="*/ 598 h 927"/>
                <a:gd name="T46" fmla="*/ 731 w 900"/>
                <a:gd name="T47" fmla="*/ 657 h 927"/>
                <a:gd name="T48" fmla="*/ 754 w 900"/>
                <a:gd name="T49" fmla="*/ 702 h 927"/>
                <a:gd name="T50" fmla="*/ 705 w 900"/>
                <a:gd name="T51" fmla="*/ 744 h 927"/>
                <a:gd name="T52" fmla="*/ 650 w 900"/>
                <a:gd name="T53" fmla="*/ 757 h 927"/>
                <a:gd name="T54" fmla="*/ 595 w 900"/>
                <a:gd name="T55" fmla="*/ 733 h 927"/>
                <a:gd name="T56" fmla="*/ 574 w 900"/>
                <a:gd name="T57" fmla="*/ 712 h 927"/>
                <a:gd name="T58" fmla="*/ 518 w 900"/>
                <a:gd name="T59" fmla="*/ 706 h 927"/>
                <a:gd name="T60" fmla="*/ 459 w 900"/>
                <a:gd name="T61" fmla="*/ 754 h 927"/>
                <a:gd name="T62" fmla="*/ 447 w 900"/>
                <a:gd name="T63" fmla="*/ 803 h 927"/>
                <a:gd name="T64" fmla="*/ 382 w 900"/>
                <a:gd name="T65" fmla="*/ 807 h 927"/>
                <a:gd name="T66" fmla="*/ 306 w 900"/>
                <a:gd name="T67" fmla="*/ 756 h 927"/>
                <a:gd name="T68" fmla="*/ 239 w 900"/>
                <a:gd name="T69" fmla="*/ 757 h 927"/>
                <a:gd name="T70" fmla="*/ 174 w 900"/>
                <a:gd name="T71" fmla="*/ 721 h 927"/>
                <a:gd name="T72" fmla="*/ 140 w 900"/>
                <a:gd name="T73" fmla="*/ 688 h 927"/>
                <a:gd name="T74" fmla="*/ 187 w 900"/>
                <a:gd name="T75" fmla="*/ 566 h 927"/>
                <a:gd name="T76" fmla="*/ 225 w 900"/>
                <a:gd name="T77" fmla="*/ 510 h 927"/>
                <a:gd name="T78" fmla="*/ 227 w 900"/>
                <a:gd name="T79" fmla="*/ 499 h 927"/>
                <a:gd name="T80" fmla="*/ 214 w 900"/>
                <a:gd name="T81" fmla="*/ 443 h 927"/>
                <a:gd name="T82" fmla="*/ 190 w 900"/>
                <a:gd name="T83" fmla="*/ 399 h 927"/>
                <a:gd name="T84" fmla="*/ 169 w 900"/>
                <a:gd name="T85" fmla="*/ 334 h 927"/>
                <a:gd name="T86" fmla="*/ 164 w 900"/>
                <a:gd name="T87" fmla="*/ 311 h 927"/>
                <a:gd name="T88" fmla="*/ 145 w 900"/>
                <a:gd name="T89" fmla="*/ 287 h 927"/>
                <a:gd name="T90" fmla="*/ 129 w 900"/>
                <a:gd name="T91" fmla="*/ 274 h 927"/>
                <a:gd name="T92" fmla="*/ 110 w 900"/>
                <a:gd name="T93" fmla="*/ 265 h 927"/>
                <a:gd name="T94" fmla="*/ 66 w 900"/>
                <a:gd name="T95" fmla="*/ 247 h 927"/>
                <a:gd name="T96" fmla="*/ 16 w 900"/>
                <a:gd name="T97" fmla="*/ 214 h 927"/>
                <a:gd name="T98" fmla="*/ 54 w 900"/>
                <a:gd name="T99" fmla="*/ 197 h 927"/>
                <a:gd name="T100" fmla="*/ 23 w 900"/>
                <a:gd name="T101" fmla="*/ 171 h 927"/>
                <a:gd name="T102" fmla="*/ 75 w 900"/>
                <a:gd name="T103" fmla="*/ 166 h 927"/>
                <a:gd name="T104" fmla="*/ 120 w 900"/>
                <a:gd name="T105" fmla="*/ 161 h 927"/>
                <a:gd name="T106" fmla="*/ 153 w 900"/>
                <a:gd name="T107" fmla="*/ 193 h 927"/>
                <a:gd name="T108" fmla="*/ 195 w 900"/>
                <a:gd name="T109" fmla="*/ 200 h 927"/>
                <a:gd name="T110" fmla="*/ 222 w 900"/>
                <a:gd name="T111" fmla="*/ 173 h 927"/>
                <a:gd name="T112" fmla="*/ 215 w 900"/>
                <a:gd name="T113" fmla="*/ 115 h 927"/>
                <a:gd name="T114" fmla="*/ 248 w 900"/>
                <a:gd name="T115" fmla="*/ 112 h 927"/>
                <a:gd name="T116" fmla="*/ 334 w 900"/>
                <a:gd name="T117" fmla="*/ 138 h 927"/>
                <a:gd name="T118" fmla="*/ 407 w 900"/>
                <a:gd name="T119" fmla="*/ 91 h 927"/>
                <a:gd name="T120" fmla="*/ 435 w 900"/>
                <a:gd name="T121" fmla="*/ 24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0" h="927">
                  <a:moveTo>
                    <a:pt x="891" y="774"/>
                  </a:moveTo>
                  <a:lnTo>
                    <a:pt x="893" y="775"/>
                  </a:lnTo>
                  <a:lnTo>
                    <a:pt x="894" y="778"/>
                  </a:lnTo>
                  <a:lnTo>
                    <a:pt x="895" y="782"/>
                  </a:lnTo>
                  <a:lnTo>
                    <a:pt x="896" y="792"/>
                  </a:lnTo>
                  <a:lnTo>
                    <a:pt x="896" y="794"/>
                  </a:lnTo>
                  <a:lnTo>
                    <a:pt x="893" y="803"/>
                  </a:lnTo>
                  <a:lnTo>
                    <a:pt x="893" y="805"/>
                  </a:lnTo>
                  <a:lnTo>
                    <a:pt x="893" y="808"/>
                  </a:lnTo>
                  <a:lnTo>
                    <a:pt x="894" y="810"/>
                  </a:lnTo>
                  <a:lnTo>
                    <a:pt x="895" y="813"/>
                  </a:lnTo>
                  <a:lnTo>
                    <a:pt x="898" y="816"/>
                  </a:lnTo>
                  <a:lnTo>
                    <a:pt x="896" y="812"/>
                  </a:lnTo>
                  <a:lnTo>
                    <a:pt x="898" y="815"/>
                  </a:lnTo>
                  <a:lnTo>
                    <a:pt x="899" y="818"/>
                  </a:lnTo>
                  <a:lnTo>
                    <a:pt x="899" y="823"/>
                  </a:lnTo>
                  <a:lnTo>
                    <a:pt x="899" y="826"/>
                  </a:lnTo>
                  <a:lnTo>
                    <a:pt x="899" y="829"/>
                  </a:lnTo>
                  <a:lnTo>
                    <a:pt x="899" y="832"/>
                  </a:lnTo>
                  <a:lnTo>
                    <a:pt x="899" y="835"/>
                  </a:lnTo>
                  <a:lnTo>
                    <a:pt x="900" y="839"/>
                  </a:lnTo>
                  <a:lnTo>
                    <a:pt x="900" y="853"/>
                  </a:lnTo>
                  <a:lnTo>
                    <a:pt x="900" y="856"/>
                  </a:lnTo>
                  <a:lnTo>
                    <a:pt x="900" y="859"/>
                  </a:lnTo>
                  <a:lnTo>
                    <a:pt x="897" y="862"/>
                  </a:lnTo>
                  <a:lnTo>
                    <a:pt x="891" y="871"/>
                  </a:lnTo>
                  <a:lnTo>
                    <a:pt x="890" y="876"/>
                  </a:lnTo>
                  <a:lnTo>
                    <a:pt x="889" y="883"/>
                  </a:lnTo>
                  <a:lnTo>
                    <a:pt x="890" y="889"/>
                  </a:lnTo>
                  <a:lnTo>
                    <a:pt x="890" y="896"/>
                  </a:lnTo>
                  <a:lnTo>
                    <a:pt x="887" y="898"/>
                  </a:lnTo>
                  <a:lnTo>
                    <a:pt x="887" y="901"/>
                  </a:lnTo>
                  <a:lnTo>
                    <a:pt x="885" y="903"/>
                  </a:lnTo>
                  <a:lnTo>
                    <a:pt x="882" y="903"/>
                  </a:lnTo>
                  <a:lnTo>
                    <a:pt x="882" y="906"/>
                  </a:lnTo>
                  <a:lnTo>
                    <a:pt x="886" y="905"/>
                  </a:lnTo>
                  <a:lnTo>
                    <a:pt x="885" y="908"/>
                  </a:lnTo>
                  <a:lnTo>
                    <a:pt x="882" y="910"/>
                  </a:lnTo>
                  <a:lnTo>
                    <a:pt x="880" y="912"/>
                  </a:lnTo>
                  <a:lnTo>
                    <a:pt x="881" y="915"/>
                  </a:lnTo>
                  <a:lnTo>
                    <a:pt x="877" y="919"/>
                  </a:lnTo>
                  <a:lnTo>
                    <a:pt x="877" y="923"/>
                  </a:lnTo>
                  <a:lnTo>
                    <a:pt x="877" y="926"/>
                  </a:lnTo>
                  <a:lnTo>
                    <a:pt x="875" y="927"/>
                  </a:lnTo>
                  <a:lnTo>
                    <a:pt x="872" y="925"/>
                  </a:lnTo>
                  <a:lnTo>
                    <a:pt x="868" y="924"/>
                  </a:lnTo>
                  <a:lnTo>
                    <a:pt x="869" y="920"/>
                  </a:lnTo>
                  <a:lnTo>
                    <a:pt x="866" y="918"/>
                  </a:lnTo>
                  <a:lnTo>
                    <a:pt x="863" y="917"/>
                  </a:lnTo>
                  <a:lnTo>
                    <a:pt x="859" y="915"/>
                  </a:lnTo>
                  <a:lnTo>
                    <a:pt x="856" y="915"/>
                  </a:lnTo>
                  <a:lnTo>
                    <a:pt x="852" y="913"/>
                  </a:lnTo>
                  <a:lnTo>
                    <a:pt x="849" y="911"/>
                  </a:lnTo>
                  <a:lnTo>
                    <a:pt x="847" y="909"/>
                  </a:lnTo>
                  <a:lnTo>
                    <a:pt x="846" y="906"/>
                  </a:lnTo>
                  <a:lnTo>
                    <a:pt x="846" y="902"/>
                  </a:lnTo>
                  <a:lnTo>
                    <a:pt x="852" y="900"/>
                  </a:lnTo>
                  <a:lnTo>
                    <a:pt x="855" y="897"/>
                  </a:lnTo>
                  <a:lnTo>
                    <a:pt x="849" y="895"/>
                  </a:lnTo>
                  <a:lnTo>
                    <a:pt x="846" y="894"/>
                  </a:lnTo>
                  <a:lnTo>
                    <a:pt x="846" y="892"/>
                  </a:lnTo>
                  <a:lnTo>
                    <a:pt x="841" y="893"/>
                  </a:lnTo>
                  <a:lnTo>
                    <a:pt x="839" y="891"/>
                  </a:lnTo>
                  <a:lnTo>
                    <a:pt x="841" y="889"/>
                  </a:lnTo>
                  <a:lnTo>
                    <a:pt x="841" y="886"/>
                  </a:lnTo>
                  <a:lnTo>
                    <a:pt x="844" y="886"/>
                  </a:lnTo>
                  <a:lnTo>
                    <a:pt x="845" y="883"/>
                  </a:lnTo>
                  <a:lnTo>
                    <a:pt x="846" y="880"/>
                  </a:lnTo>
                  <a:lnTo>
                    <a:pt x="848" y="877"/>
                  </a:lnTo>
                  <a:lnTo>
                    <a:pt x="845" y="874"/>
                  </a:lnTo>
                  <a:lnTo>
                    <a:pt x="841" y="876"/>
                  </a:lnTo>
                  <a:lnTo>
                    <a:pt x="837" y="876"/>
                  </a:lnTo>
                  <a:lnTo>
                    <a:pt x="834" y="876"/>
                  </a:lnTo>
                  <a:lnTo>
                    <a:pt x="834" y="873"/>
                  </a:lnTo>
                  <a:lnTo>
                    <a:pt x="836" y="871"/>
                  </a:lnTo>
                  <a:lnTo>
                    <a:pt x="837" y="868"/>
                  </a:lnTo>
                  <a:lnTo>
                    <a:pt x="841" y="865"/>
                  </a:lnTo>
                  <a:lnTo>
                    <a:pt x="843" y="864"/>
                  </a:lnTo>
                  <a:lnTo>
                    <a:pt x="841" y="859"/>
                  </a:lnTo>
                  <a:lnTo>
                    <a:pt x="838" y="858"/>
                  </a:lnTo>
                  <a:lnTo>
                    <a:pt x="834" y="856"/>
                  </a:lnTo>
                  <a:lnTo>
                    <a:pt x="832" y="854"/>
                  </a:lnTo>
                  <a:lnTo>
                    <a:pt x="832" y="850"/>
                  </a:lnTo>
                  <a:lnTo>
                    <a:pt x="832" y="847"/>
                  </a:lnTo>
                  <a:lnTo>
                    <a:pt x="834" y="844"/>
                  </a:lnTo>
                  <a:lnTo>
                    <a:pt x="837" y="843"/>
                  </a:lnTo>
                  <a:lnTo>
                    <a:pt x="840" y="842"/>
                  </a:lnTo>
                  <a:lnTo>
                    <a:pt x="836" y="839"/>
                  </a:lnTo>
                  <a:lnTo>
                    <a:pt x="836" y="836"/>
                  </a:lnTo>
                  <a:lnTo>
                    <a:pt x="834" y="835"/>
                  </a:lnTo>
                  <a:lnTo>
                    <a:pt x="831" y="836"/>
                  </a:lnTo>
                  <a:lnTo>
                    <a:pt x="831" y="832"/>
                  </a:lnTo>
                  <a:lnTo>
                    <a:pt x="833" y="831"/>
                  </a:lnTo>
                  <a:lnTo>
                    <a:pt x="838" y="828"/>
                  </a:lnTo>
                  <a:lnTo>
                    <a:pt x="838" y="826"/>
                  </a:lnTo>
                  <a:lnTo>
                    <a:pt x="838" y="823"/>
                  </a:lnTo>
                  <a:lnTo>
                    <a:pt x="839" y="820"/>
                  </a:lnTo>
                  <a:lnTo>
                    <a:pt x="842" y="819"/>
                  </a:lnTo>
                  <a:lnTo>
                    <a:pt x="842" y="816"/>
                  </a:lnTo>
                  <a:lnTo>
                    <a:pt x="845" y="816"/>
                  </a:lnTo>
                  <a:lnTo>
                    <a:pt x="848" y="815"/>
                  </a:lnTo>
                  <a:lnTo>
                    <a:pt x="848" y="812"/>
                  </a:lnTo>
                  <a:lnTo>
                    <a:pt x="851" y="812"/>
                  </a:lnTo>
                  <a:lnTo>
                    <a:pt x="855" y="809"/>
                  </a:lnTo>
                  <a:lnTo>
                    <a:pt x="864" y="808"/>
                  </a:lnTo>
                  <a:lnTo>
                    <a:pt x="866" y="805"/>
                  </a:lnTo>
                  <a:lnTo>
                    <a:pt x="870" y="801"/>
                  </a:lnTo>
                  <a:lnTo>
                    <a:pt x="874" y="800"/>
                  </a:lnTo>
                  <a:lnTo>
                    <a:pt x="879" y="801"/>
                  </a:lnTo>
                  <a:lnTo>
                    <a:pt x="882" y="804"/>
                  </a:lnTo>
                  <a:lnTo>
                    <a:pt x="885" y="802"/>
                  </a:lnTo>
                  <a:lnTo>
                    <a:pt x="886" y="799"/>
                  </a:lnTo>
                  <a:lnTo>
                    <a:pt x="886" y="795"/>
                  </a:lnTo>
                  <a:lnTo>
                    <a:pt x="885" y="792"/>
                  </a:lnTo>
                  <a:lnTo>
                    <a:pt x="886" y="788"/>
                  </a:lnTo>
                  <a:lnTo>
                    <a:pt x="885" y="785"/>
                  </a:lnTo>
                  <a:lnTo>
                    <a:pt x="887" y="781"/>
                  </a:lnTo>
                  <a:lnTo>
                    <a:pt x="886" y="778"/>
                  </a:lnTo>
                  <a:lnTo>
                    <a:pt x="887" y="775"/>
                  </a:lnTo>
                  <a:lnTo>
                    <a:pt x="891" y="774"/>
                  </a:lnTo>
                  <a:close/>
                  <a:moveTo>
                    <a:pt x="193" y="434"/>
                  </a:moveTo>
                  <a:lnTo>
                    <a:pt x="197" y="436"/>
                  </a:lnTo>
                  <a:lnTo>
                    <a:pt x="200" y="440"/>
                  </a:lnTo>
                  <a:lnTo>
                    <a:pt x="202" y="441"/>
                  </a:lnTo>
                  <a:lnTo>
                    <a:pt x="203" y="445"/>
                  </a:lnTo>
                  <a:lnTo>
                    <a:pt x="203" y="448"/>
                  </a:lnTo>
                  <a:lnTo>
                    <a:pt x="205" y="450"/>
                  </a:lnTo>
                  <a:lnTo>
                    <a:pt x="204" y="455"/>
                  </a:lnTo>
                  <a:lnTo>
                    <a:pt x="202" y="459"/>
                  </a:lnTo>
                  <a:lnTo>
                    <a:pt x="201" y="455"/>
                  </a:lnTo>
                  <a:lnTo>
                    <a:pt x="197" y="448"/>
                  </a:lnTo>
                  <a:lnTo>
                    <a:pt x="194" y="445"/>
                  </a:lnTo>
                  <a:lnTo>
                    <a:pt x="194" y="441"/>
                  </a:lnTo>
                  <a:lnTo>
                    <a:pt x="194" y="438"/>
                  </a:lnTo>
                  <a:lnTo>
                    <a:pt x="193" y="434"/>
                  </a:lnTo>
                  <a:close/>
                  <a:moveTo>
                    <a:pt x="190" y="414"/>
                  </a:moveTo>
                  <a:lnTo>
                    <a:pt x="191" y="416"/>
                  </a:lnTo>
                  <a:lnTo>
                    <a:pt x="189" y="416"/>
                  </a:lnTo>
                  <a:lnTo>
                    <a:pt x="191" y="418"/>
                  </a:lnTo>
                  <a:lnTo>
                    <a:pt x="195" y="417"/>
                  </a:lnTo>
                  <a:lnTo>
                    <a:pt x="201" y="421"/>
                  </a:lnTo>
                  <a:lnTo>
                    <a:pt x="203" y="424"/>
                  </a:lnTo>
                  <a:lnTo>
                    <a:pt x="199" y="425"/>
                  </a:lnTo>
                  <a:lnTo>
                    <a:pt x="193" y="420"/>
                  </a:lnTo>
                  <a:lnTo>
                    <a:pt x="190" y="420"/>
                  </a:lnTo>
                  <a:lnTo>
                    <a:pt x="186" y="416"/>
                  </a:lnTo>
                  <a:lnTo>
                    <a:pt x="190" y="414"/>
                  </a:lnTo>
                  <a:close/>
                  <a:moveTo>
                    <a:pt x="143" y="362"/>
                  </a:moveTo>
                  <a:lnTo>
                    <a:pt x="146" y="364"/>
                  </a:lnTo>
                  <a:lnTo>
                    <a:pt x="147" y="365"/>
                  </a:lnTo>
                  <a:lnTo>
                    <a:pt x="141" y="364"/>
                  </a:lnTo>
                  <a:lnTo>
                    <a:pt x="143" y="362"/>
                  </a:lnTo>
                  <a:close/>
                  <a:moveTo>
                    <a:pt x="154" y="336"/>
                  </a:moveTo>
                  <a:lnTo>
                    <a:pt x="157" y="337"/>
                  </a:lnTo>
                  <a:lnTo>
                    <a:pt x="156" y="341"/>
                  </a:lnTo>
                  <a:lnTo>
                    <a:pt x="157" y="341"/>
                  </a:lnTo>
                  <a:lnTo>
                    <a:pt x="159" y="344"/>
                  </a:lnTo>
                  <a:lnTo>
                    <a:pt x="159" y="347"/>
                  </a:lnTo>
                  <a:lnTo>
                    <a:pt x="155" y="341"/>
                  </a:lnTo>
                  <a:lnTo>
                    <a:pt x="152" y="340"/>
                  </a:lnTo>
                  <a:lnTo>
                    <a:pt x="152" y="337"/>
                  </a:lnTo>
                  <a:lnTo>
                    <a:pt x="154" y="336"/>
                  </a:lnTo>
                  <a:close/>
                  <a:moveTo>
                    <a:pt x="96" y="292"/>
                  </a:moveTo>
                  <a:lnTo>
                    <a:pt x="98" y="292"/>
                  </a:lnTo>
                  <a:lnTo>
                    <a:pt x="101" y="294"/>
                  </a:lnTo>
                  <a:lnTo>
                    <a:pt x="104" y="298"/>
                  </a:lnTo>
                  <a:lnTo>
                    <a:pt x="106" y="299"/>
                  </a:lnTo>
                  <a:lnTo>
                    <a:pt x="105" y="302"/>
                  </a:lnTo>
                  <a:lnTo>
                    <a:pt x="100" y="300"/>
                  </a:lnTo>
                  <a:lnTo>
                    <a:pt x="97" y="299"/>
                  </a:lnTo>
                  <a:lnTo>
                    <a:pt x="96" y="295"/>
                  </a:lnTo>
                  <a:lnTo>
                    <a:pt x="96" y="292"/>
                  </a:lnTo>
                  <a:close/>
                  <a:moveTo>
                    <a:pt x="3" y="170"/>
                  </a:moveTo>
                  <a:lnTo>
                    <a:pt x="5" y="171"/>
                  </a:lnTo>
                  <a:lnTo>
                    <a:pt x="5" y="171"/>
                  </a:lnTo>
                  <a:lnTo>
                    <a:pt x="2" y="173"/>
                  </a:lnTo>
                  <a:lnTo>
                    <a:pt x="0" y="172"/>
                  </a:lnTo>
                  <a:lnTo>
                    <a:pt x="3" y="170"/>
                  </a:lnTo>
                  <a:close/>
                  <a:moveTo>
                    <a:pt x="491" y="0"/>
                  </a:moveTo>
                  <a:lnTo>
                    <a:pt x="493" y="2"/>
                  </a:lnTo>
                  <a:lnTo>
                    <a:pt x="493" y="6"/>
                  </a:lnTo>
                  <a:lnTo>
                    <a:pt x="495" y="10"/>
                  </a:lnTo>
                  <a:lnTo>
                    <a:pt x="496" y="13"/>
                  </a:lnTo>
                  <a:lnTo>
                    <a:pt x="494" y="16"/>
                  </a:lnTo>
                  <a:lnTo>
                    <a:pt x="494" y="20"/>
                  </a:lnTo>
                  <a:lnTo>
                    <a:pt x="494" y="23"/>
                  </a:lnTo>
                  <a:lnTo>
                    <a:pt x="496" y="25"/>
                  </a:lnTo>
                  <a:lnTo>
                    <a:pt x="503" y="30"/>
                  </a:lnTo>
                  <a:lnTo>
                    <a:pt x="504" y="34"/>
                  </a:lnTo>
                  <a:lnTo>
                    <a:pt x="510" y="38"/>
                  </a:lnTo>
                  <a:lnTo>
                    <a:pt x="514" y="35"/>
                  </a:lnTo>
                  <a:lnTo>
                    <a:pt x="516" y="33"/>
                  </a:lnTo>
                  <a:lnTo>
                    <a:pt x="524" y="30"/>
                  </a:lnTo>
                  <a:lnTo>
                    <a:pt x="526" y="33"/>
                  </a:lnTo>
                  <a:lnTo>
                    <a:pt x="528" y="36"/>
                  </a:lnTo>
                  <a:lnTo>
                    <a:pt x="530" y="39"/>
                  </a:lnTo>
                  <a:lnTo>
                    <a:pt x="531" y="43"/>
                  </a:lnTo>
                  <a:lnTo>
                    <a:pt x="530" y="47"/>
                  </a:lnTo>
                  <a:lnTo>
                    <a:pt x="532" y="52"/>
                  </a:lnTo>
                  <a:lnTo>
                    <a:pt x="531" y="55"/>
                  </a:lnTo>
                  <a:lnTo>
                    <a:pt x="533" y="58"/>
                  </a:lnTo>
                  <a:lnTo>
                    <a:pt x="536" y="59"/>
                  </a:lnTo>
                  <a:lnTo>
                    <a:pt x="538" y="60"/>
                  </a:lnTo>
                  <a:lnTo>
                    <a:pt x="541" y="59"/>
                  </a:lnTo>
                  <a:lnTo>
                    <a:pt x="544" y="58"/>
                  </a:lnTo>
                  <a:lnTo>
                    <a:pt x="545" y="61"/>
                  </a:lnTo>
                  <a:lnTo>
                    <a:pt x="548" y="61"/>
                  </a:lnTo>
                  <a:lnTo>
                    <a:pt x="551" y="62"/>
                  </a:lnTo>
                  <a:lnTo>
                    <a:pt x="553" y="65"/>
                  </a:lnTo>
                  <a:lnTo>
                    <a:pt x="553" y="69"/>
                  </a:lnTo>
                  <a:lnTo>
                    <a:pt x="553" y="73"/>
                  </a:lnTo>
                  <a:lnTo>
                    <a:pt x="553" y="77"/>
                  </a:lnTo>
                  <a:lnTo>
                    <a:pt x="555" y="79"/>
                  </a:lnTo>
                  <a:lnTo>
                    <a:pt x="557" y="76"/>
                  </a:lnTo>
                  <a:lnTo>
                    <a:pt x="561" y="75"/>
                  </a:lnTo>
                  <a:lnTo>
                    <a:pt x="563" y="76"/>
                  </a:lnTo>
                  <a:lnTo>
                    <a:pt x="568" y="78"/>
                  </a:lnTo>
                  <a:lnTo>
                    <a:pt x="573" y="77"/>
                  </a:lnTo>
                  <a:lnTo>
                    <a:pt x="575" y="77"/>
                  </a:lnTo>
                  <a:lnTo>
                    <a:pt x="578" y="80"/>
                  </a:lnTo>
                  <a:lnTo>
                    <a:pt x="581" y="85"/>
                  </a:lnTo>
                  <a:lnTo>
                    <a:pt x="583" y="84"/>
                  </a:lnTo>
                  <a:lnTo>
                    <a:pt x="585" y="86"/>
                  </a:lnTo>
                  <a:lnTo>
                    <a:pt x="583" y="88"/>
                  </a:lnTo>
                  <a:lnTo>
                    <a:pt x="581" y="92"/>
                  </a:lnTo>
                  <a:lnTo>
                    <a:pt x="580" y="95"/>
                  </a:lnTo>
                  <a:lnTo>
                    <a:pt x="582" y="97"/>
                  </a:lnTo>
                  <a:lnTo>
                    <a:pt x="584" y="102"/>
                  </a:lnTo>
                  <a:lnTo>
                    <a:pt x="583" y="105"/>
                  </a:lnTo>
                  <a:lnTo>
                    <a:pt x="580" y="107"/>
                  </a:lnTo>
                  <a:lnTo>
                    <a:pt x="579" y="111"/>
                  </a:lnTo>
                  <a:lnTo>
                    <a:pt x="582" y="114"/>
                  </a:lnTo>
                  <a:lnTo>
                    <a:pt x="587" y="114"/>
                  </a:lnTo>
                  <a:lnTo>
                    <a:pt x="597" y="117"/>
                  </a:lnTo>
                  <a:lnTo>
                    <a:pt x="607" y="114"/>
                  </a:lnTo>
                  <a:lnTo>
                    <a:pt x="609" y="113"/>
                  </a:lnTo>
                  <a:lnTo>
                    <a:pt x="611" y="111"/>
                  </a:lnTo>
                  <a:lnTo>
                    <a:pt x="612" y="108"/>
                  </a:lnTo>
                  <a:lnTo>
                    <a:pt x="612" y="104"/>
                  </a:lnTo>
                  <a:lnTo>
                    <a:pt x="619" y="98"/>
                  </a:lnTo>
                  <a:lnTo>
                    <a:pt x="621" y="99"/>
                  </a:lnTo>
                  <a:lnTo>
                    <a:pt x="624" y="99"/>
                  </a:lnTo>
                  <a:lnTo>
                    <a:pt x="623" y="104"/>
                  </a:lnTo>
                  <a:lnTo>
                    <a:pt x="621" y="107"/>
                  </a:lnTo>
                  <a:lnTo>
                    <a:pt x="618" y="115"/>
                  </a:lnTo>
                  <a:lnTo>
                    <a:pt x="618" y="118"/>
                  </a:lnTo>
                  <a:lnTo>
                    <a:pt x="621" y="119"/>
                  </a:lnTo>
                  <a:lnTo>
                    <a:pt x="622" y="122"/>
                  </a:lnTo>
                  <a:lnTo>
                    <a:pt x="621" y="125"/>
                  </a:lnTo>
                  <a:lnTo>
                    <a:pt x="620" y="128"/>
                  </a:lnTo>
                  <a:lnTo>
                    <a:pt x="620" y="132"/>
                  </a:lnTo>
                  <a:lnTo>
                    <a:pt x="624" y="133"/>
                  </a:lnTo>
                  <a:lnTo>
                    <a:pt x="626" y="132"/>
                  </a:lnTo>
                  <a:lnTo>
                    <a:pt x="628" y="133"/>
                  </a:lnTo>
                  <a:lnTo>
                    <a:pt x="631" y="135"/>
                  </a:lnTo>
                  <a:lnTo>
                    <a:pt x="634" y="136"/>
                  </a:lnTo>
                  <a:lnTo>
                    <a:pt x="637" y="141"/>
                  </a:lnTo>
                  <a:lnTo>
                    <a:pt x="640" y="143"/>
                  </a:lnTo>
                  <a:lnTo>
                    <a:pt x="644" y="143"/>
                  </a:lnTo>
                  <a:lnTo>
                    <a:pt x="646" y="144"/>
                  </a:lnTo>
                  <a:lnTo>
                    <a:pt x="647" y="147"/>
                  </a:lnTo>
                  <a:lnTo>
                    <a:pt x="647" y="150"/>
                  </a:lnTo>
                  <a:lnTo>
                    <a:pt x="649" y="149"/>
                  </a:lnTo>
                  <a:lnTo>
                    <a:pt x="652" y="150"/>
                  </a:lnTo>
                  <a:lnTo>
                    <a:pt x="655" y="157"/>
                  </a:lnTo>
                  <a:lnTo>
                    <a:pt x="655" y="160"/>
                  </a:lnTo>
                  <a:lnTo>
                    <a:pt x="658" y="161"/>
                  </a:lnTo>
                  <a:lnTo>
                    <a:pt x="661" y="159"/>
                  </a:lnTo>
                  <a:lnTo>
                    <a:pt x="664" y="160"/>
                  </a:lnTo>
                  <a:lnTo>
                    <a:pt x="667" y="158"/>
                  </a:lnTo>
                  <a:lnTo>
                    <a:pt x="670" y="159"/>
                  </a:lnTo>
                  <a:lnTo>
                    <a:pt x="673" y="158"/>
                  </a:lnTo>
                  <a:lnTo>
                    <a:pt x="675" y="159"/>
                  </a:lnTo>
                  <a:lnTo>
                    <a:pt x="678" y="161"/>
                  </a:lnTo>
                  <a:lnTo>
                    <a:pt x="680" y="163"/>
                  </a:lnTo>
                  <a:lnTo>
                    <a:pt x="684" y="164"/>
                  </a:lnTo>
                  <a:lnTo>
                    <a:pt x="685" y="168"/>
                  </a:lnTo>
                  <a:lnTo>
                    <a:pt x="692" y="168"/>
                  </a:lnTo>
                  <a:lnTo>
                    <a:pt x="694" y="167"/>
                  </a:lnTo>
                  <a:lnTo>
                    <a:pt x="697" y="165"/>
                  </a:lnTo>
                  <a:lnTo>
                    <a:pt x="700" y="164"/>
                  </a:lnTo>
                  <a:lnTo>
                    <a:pt x="703" y="165"/>
                  </a:lnTo>
                  <a:lnTo>
                    <a:pt x="706" y="167"/>
                  </a:lnTo>
                  <a:lnTo>
                    <a:pt x="709" y="168"/>
                  </a:lnTo>
                  <a:lnTo>
                    <a:pt x="711" y="167"/>
                  </a:lnTo>
                  <a:lnTo>
                    <a:pt x="718" y="171"/>
                  </a:lnTo>
                  <a:lnTo>
                    <a:pt x="720" y="175"/>
                  </a:lnTo>
                  <a:lnTo>
                    <a:pt x="723" y="178"/>
                  </a:lnTo>
                  <a:lnTo>
                    <a:pt x="722" y="182"/>
                  </a:lnTo>
                  <a:lnTo>
                    <a:pt x="726" y="187"/>
                  </a:lnTo>
                  <a:lnTo>
                    <a:pt x="728" y="191"/>
                  </a:lnTo>
                  <a:lnTo>
                    <a:pt x="730" y="194"/>
                  </a:lnTo>
                  <a:lnTo>
                    <a:pt x="730" y="197"/>
                  </a:lnTo>
                  <a:lnTo>
                    <a:pt x="734" y="198"/>
                  </a:lnTo>
                  <a:lnTo>
                    <a:pt x="736" y="199"/>
                  </a:lnTo>
                  <a:lnTo>
                    <a:pt x="738" y="196"/>
                  </a:lnTo>
                  <a:lnTo>
                    <a:pt x="738" y="193"/>
                  </a:lnTo>
                  <a:lnTo>
                    <a:pt x="741" y="194"/>
                  </a:lnTo>
                  <a:lnTo>
                    <a:pt x="743" y="194"/>
                  </a:lnTo>
                  <a:lnTo>
                    <a:pt x="747" y="196"/>
                  </a:lnTo>
                  <a:lnTo>
                    <a:pt x="748" y="199"/>
                  </a:lnTo>
                  <a:lnTo>
                    <a:pt x="750" y="203"/>
                  </a:lnTo>
                  <a:lnTo>
                    <a:pt x="752" y="200"/>
                  </a:lnTo>
                  <a:lnTo>
                    <a:pt x="755" y="202"/>
                  </a:lnTo>
                  <a:lnTo>
                    <a:pt x="762" y="203"/>
                  </a:lnTo>
                  <a:lnTo>
                    <a:pt x="765" y="203"/>
                  </a:lnTo>
                  <a:lnTo>
                    <a:pt x="767" y="201"/>
                  </a:lnTo>
                  <a:lnTo>
                    <a:pt x="770" y="198"/>
                  </a:lnTo>
                  <a:lnTo>
                    <a:pt x="773" y="198"/>
                  </a:lnTo>
                  <a:lnTo>
                    <a:pt x="775" y="200"/>
                  </a:lnTo>
                  <a:lnTo>
                    <a:pt x="777" y="203"/>
                  </a:lnTo>
                  <a:lnTo>
                    <a:pt x="779" y="206"/>
                  </a:lnTo>
                  <a:lnTo>
                    <a:pt x="783" y="208"/>
                  </a:lnTo>
                  <a:lnTo>
                    <a:pt x="785" y="210"/>
                  </a:lnTo>
                  <a:lnTo>
                    <a:pt x="789" y="211"/>
                  </a:lnTo>
                  <a:lnTo>
                    <a:pt x="792" y="211"/>
                  </a:lnTo>
                  <a:lnTo>
                    <a:pt x="794" y="210"/>
                  </a:lnTo>
                  <a:lnTo>
                    <a:pt x="800" y="212"/>
                  </a:lnTo>
                  <a:lnTo>
                    <a:pt x="804" y="211"/>
                  </a:lnTo>
                  <a:lnTo>
                    <a:pt x="814" y="217"/>
                  </a:lnTo>
                  <a:lnTo>
                    <a:pt x="820" y="218"/>
                  </a:lnTo>
                  <a:lnTo>
                    <a:pt x="817" y="224"/>
                  </a:lnTo>
                  <a:lnTo>
                    <a:pt x="815" y="231"/>
                  </a:lnTo>
                  <a:lnTo>
                    <a:pt x="811" y="234"/>
                  </a:lnTo>
                  <a:lnTo>
                    <a:pt x="809" y="238"/>
                  </a:lnTo>
                  <a:lnTo>
                    <a:pt x="807" y="238"/>
                  </a:lnTo>
                  <a:lnTo>
                    <a:pt x="806" y="241"/>
                  </a:lnTo>
                  <a:lnTo>
                    <a:pt x="803" y="243"/>
                  </a:lnTo>
                  <a:lnTo>
                    <a:pt x="801" y="246"/>
                  </a:lnTo>
                  <a:lnTo>
                    <a:pt x="796" y="251"/>
                  </a:lnTo>
                  <a:lnTo>
                    <a:pt x="796" y="254"/>
                  </a:lnTo>
                  <a:lnTo>
                    <a:pt x="795" y="257"/>
                  </a:lnTo>
                  <a:lnTo>
                    <a:pt x="796" y="260"/>
                  </a:lnTo>
                  <a:lnTo>
                    <a:pt x="794" y="262"/>
                  </a:lnTo>
                  <a:lnTo>
                    <a:pt x="793" y="264"/>
                  </a:lnTo>
                  <a:lnTo>
                    <a:pt x="792" y="268"/>
                  </a:lnTo>
                  <a:lnTo>
                    <a:pt x="791" y="271"/>
                  </a:lnTo>
                  <a:lnTo>
                    <a:pt x="792" y="275"/>
                  </a:lnTo>
                  <a:lnTo>
                    <a:pt x="791" y="277"/>
                  </a:lnTo>
                  <a:lnTo>
                    <a:pt x="787" y="281"/>
                  </a:lnTo>
                  <a:lnTo>
                    <a:pt x="787" y="284"/>
                  </a:lnTo>
                  <a:lnTo>
                    <a:pt x="782" y="291"/>
                  </a:lnTo>
                  <a:lnTo>
                    <a:pt x="781" y="294"/>
                  </a:lnTo>
                  <a:lnTo>
                    <a:pt x="780" y="296"/>
                  </a:lnTo>
                  <a:lnTo>
                    <a:pt x="779" y="302"/>
                  </a:lnTo>
                  <a:lnTo>
                    <a:pt x="782" y="308"/>
                  </a:lnTo>
                  <a:lnTo>
                    <a:pt x="782" y="311"/>
                  </a:lnTo>
                  <a:lnTo>
                    <a:pt x="779" y="313"/>
                  </a:lnTo>
                  <a:lnTo>
                    <a:pt x="779" y="316"/>
                  </a:lnTo>
                  <a:lnTo>
                    <a:pt x="778" y="319"/>
                  </a:lnTo>
                  <a:lnTo>
                    <a:pt x="778" y="322"/>
                  </a:lnTo>
                  <a:lnTo>
                    <a:pt x="776" y="327"/>
                  </a:lnTo>
                  <a:lnTo>
                    <a:pt x="776" y="331"/>
                  </a:lnTo>
                  <a:lnTo>
                    <a:pt x="774" y="334"/>
                  </a:lnTo>
                  <a:lnTo>
                    <a:pt x="775" y="338"/>
                  </a:lnTo>
                  <a:lnTo>
                    <a:pt x="778" y="343"/>
                  </a:lnTo>
                  <a:lnTo>
                    <a:pt x="778" y="346"/>
                  </a:lnTo>
                  <a:lnTo>
                    <a:pt x="776" y="347"/>
                  </a:lnTo>
                  <a:lnTo>
                    <a:pt x="772" y="350"/>
                  </a:lnTo>
                  <a:lnTo>
                    <a:pt x="771" y="353"/>
                  </a:lnTo>
                  <a:lnTo>
                    <a:pt x="771" y="355"/>
                  </a:lnTo>
                  <a:lnTo>
                    <a:pt x="768" y="354"/>
                  </a:lnTo>
                  <a:lnTo>
                    <a:pt x="768" y="358"/>
                  </a:lnTo>
                  <a:lnTo>
                    <a:pt x="765" y="360"/>
                  </a:lnTo>
                  <a:lnTo>
                    <a:pt x="761" y="360"/>
                  </a:lnTo>
                  <a:lnTo>
                    <a:pt x="757" y="361"/>
                  </a:lnTo>
                  <a:lnTo>
                    <a:pt x="753" y="359"/>
                  </a:lnTo>
                  <a:lnTo>
                    <a:pt x="753" y="354"/>
                  </a:lnTo>
                  <a:lnTo>
                    <a:pt x="750" y="354"/>
                  </a:lnTo>
                  <a:lnTo>
                    <a:pt x="748" y="353"/>
                  </a:lnTo>
                  <a:lnTo>
                    <a:pt x="745" y="354"/>
                  </a:lnTo>
                  <a:lnTo>
                    <a:pt x="742" y="353"/>
                  </a:lnTo>
                  <a:lnTo>
                    <a:pt x="740" y="354"/>
                  </a:lnTo>
                  <a:lnTo>
                    <a:pt x="741" y="357"/>
                  </a:lnTo>
                  <a:lnTo>
                    <a:pt x="738" y="359"/>
                  </a:lnTo>
                  <a:lnTo>
                    <a:pt x="735" y="362"/>
                  </a:lnTo>
                  <a:lnTo>
                    <a:pt x="733" y="364"/>
                  </a:lnTo>
                  <a:lnTo>
                    <a:pt x="740" y="365"/>
                  </a:lnTo>
                  <a:lnTo>
                    <a:pt x="743" y="366"/>
                  </a:lnTo>
                  <a:lnTo>
                    <a:pt x="741" y="369"/>
                  </a:lnTo>
                  <a:lnTo>
                    <a:pt x="738" y="372"/>
                  </a:lnTo>
                  <a:lnTo>
                    <a:pt x="738" y="377"/>
                  </a:lnTo>
                  <a:lnTo>
                    <a:pt x="734" y="380"/>
                  </a:lnTo>
                  <a:lnTo>
                    <a:pt x="730" y="384"/>
                  </a:lnTo>
                  <a:lnTo>
                    <a:pt x="726" y="387"/>
                  </a:lnTo>
                  <a:lnTo>
                    <a:pt x="723" y="390"/>
                  </a:lnTo>
                  <a:lnTo>
                    <a:pt x="721" y="391"/>
                  </a:lnTo>
                  <a:lnTo>
                    <a:pt x="720" y="395"/>
                  </a:lnTo>
                  <a:lnTo>
                    <a:pt x="714" y="400"/>
                  </a:lnTo>
                  <a:lnTo>
                    <a:pt x="707" y="401"/>
                  </a:lnTo>
                  <a:lnTo>
                    <a:pt x="704" y="403"/>
                  </a:lnTo>
                  <a:lnTo>
                    <a:pt x="703" y="406"/>
                  </a:lnTo>
                  <a:lnTo>
                    <a:pt x="704" y="410"/>
                  </a:lnTo>
                  <a:lnTo>
                    <a:pt x="703" y="413"/>
                  </a:lnTo>
                  <a:lnTo>
                    <a:pt x="701" y="416"/>
                  </a:lnTo>
                  <a:lnTo>
                    <a:pt x="702" y="419"/>
                  </a:lnTo>
                  <a:lnTo>
                    <a:pt x="698" y="422"/>
                  </a:lnTo>
                  <a:lnTo>
                    <a:pt x="696" y="424"/>
                  </a:lnTo>
                  <a:lnTo>
                    <a:pt x="691" y="427"/>
                  </a:lnTo>
                  <a:lnTo>
                    <a:pt x="682" y="434"/>
                  </a:lnTo>
                  <a:lnTo>
                    <a:pt x="683" y="438"/>
                  </a:lnTo>
                  <a:lnTo>
                    <a:pt x="681" y="441"/>
                  </a:lnTo>
                  <a:lnTo>
                    <a:pt x="678" y="446"/>
                  </a:lnTo>
                  <a:lnTo>
                    <a:pt x="677" y="448"/>
                  </a:lnTo>
                  <a:lnTo>
                    <a:pt x="677" y="451"/>
                  </a:lnTo>
                  <a:lnTo>
                    <a:pt x="680" y="453"/>
                  </a:lnTo>
                  <a:lnTo>
                    <a:pt x="682" y="457"/>
                  </a:lnTo>
                  <a:lnTo>
                    <a:pt x="679" y="461"/>
                  </a:lnTo>
                  <a:lnTo>
                    <a:pt x="678" y="465"/>
                  </a:lnTo>
                  <a:lnTo>
                    <a:pt x="677" y="467"/>
                  </a:lnTo>
                  <a:lnTo>
                    <a:pt x="671" y="469"/>
                  </a:lnTo>
                  <a:lnTo>
                    <a:pt x="670" y="472"/>
                  </a:lnTo>
                  <a:lnTo>
                    <a:pt x="670" y="475"/>
                  </a:lnTo>
                  <a:lnTo>
                    <a:pt x="674" y="476"/>
                  </a:lnTo>
                  <a:lnTo>
                    <a:pt x="677" y="476"/>
                  </a:lnTo>
                  <a:lnTo>
                    <a:pt x="681" y="476"/>
                  </a:lnTo>
                  <a:lnTo>
                    <a:pt x="684" y="472"/>
                  </a:lnTo>
                  <a:lnTo>
                    <a:pt x="689" y="470"/>
                  </a:lnTo>
                  <a:lnTo>
                    <a:pt x="690" y="466"/>
                  </a:lnTo>
                  <a:lnTo>
                    <a:pt x="688" y="465"/>
                  </a:lnTo>
                  <a:lnTo>
                    <a:pt x="687" y="462"/>
                  </a:lnTo>
                  <a:lnTo>
                    <a:pt x="688" y="458"/>
                  </a:lnTo>
                  <a:lnTo>
                    <a:pt x="692" y="454"/>
                  </a:lnTo>
                  <a:lnTo>
                    <a:pt x="696" y="454"/>
                  </a:lnTo>
                  <a:lnTo>
                    <a:pt x="704" y="450"/>
                  </a:lnTo>
                  <a:lnTo>
                    <a:pt x="708" y="449"/>
                  </a:lnTo>
                  <a:lnTo>
                    <a:pt x="712" y="449"/>
                  </a:lnTo>
                  <a:lnTo>
                    <a:pt x="723" y="452"/>
                  </a:lnTo>
                  <a:lnTo>
                    <a:pt x="724" y="455"/>
                  </a:lnTo>
                  <a:lnTo>
                    <a:pt x="722" y="459"/>
                  </a:lnTo>
                  <a:lnTo>
                    <a:pt x="723" y="462"/>
                  </a:lnTo>
                  <a:lnTo>
                    <a:pt x="726" y="467"/>
                  </a:lnTo>
                  <a:lnTo>
                    <a:pt x="724" y="471"/>
                  </a:lnTo>
                  <a:lnTo>
                    <a:pt x="723" y="475"/>
                  </a:lnTo>
                  <a:lnTo>
                    <a:pt x="722" y="478"/>
                  </a:lnTo>
                  <a:lnTo>
                    <a:pt x="727" y="481"/>
                  </a:lnTo>
                  <a:lnTo>
                    <a:pt x="727" y="484"/>
                  </a:lnTo>
                  <a:lnTo>
                    <a:pt x="727" y="487"/>
                  </a:lnTo>
                  <a:lnTo>
                    <a:pt x="730" y="487"/>
                  </a:lnTo>
                  <a:lnTo>
                    <a:pt x="735" y="493"/>
                  </a:lnTo>
                  <a:lnTo>
                    <a:pt x="736" y="496"/>
                  </a:lnTo>
                  <a:lnTo>
                    <a:pt x="737" y="498"/>
                  </a:lnTo>
                  <a:lnTo>
                    <a:pt x="735" y="501"/>
                  </a:lnTo>
                  <a:lnTo>
                    <a:pt x="734" y="504"/>
                  </a:lnTo>
                  <a:lnTo>
                    <a:pt x="731" y="506"/>
                  </a:lnTo>
                  <a:lnTo>
                    <a:pt x="728" y="506"/>
                  </a:lnTo>
                  <a:lnTo>
                    <a:pt x="724" y="507"/>
                  </a:lnTo>
                  <a:lnTo>
                    <a:pt x="722" y="510"/>
                  </a:lnTo>
                  <a:lnTo>
                    <a:pt x="722" y="515"/>
                  </a:lnTo>
                  <a:lnTo>
                    <a:pt x="722" y="519"/>
                  </a:lnTo>
                  <a:lnTo>
                    <a:pt x="725" y="522"/>
                  </a:lnTo>
                  <a:lnTo>
                    <a:pt x="728" y="523"/>
                  </a:lnTo>
                  <a:lnTo>
                    <a:pt x="730" y="525"/>
                  </a:lnTo>
                  <a:lnTo>
                    <a:pt x="733" y="526"/>
                  </a:lnTo>
                  <a:lnTo>
                    <a:pt x="732" y="530"/>
                  </a:lnTo>
                  <a:lnTo>
                    <a:pt x="733" y="532"/>
                  </a:lnTo>
                  <a:lnTo>
                    <a:pt x="733" y="537"/>
                  </a:lnTo>
                  <a:lnTo>
                    <a:pt x="736" y="540"/>
                  </a:lnTo>
                  <a:lnTo>
                    <a:pt x="739" y="542"/>
                  </a:lnTo>
                  <a:lnTo>
                    <a:pt x="741" y="545"/>
                  </a:lnTo>
                  <a:lnTo>
                    <a:pt x="744" y="547"/>
                  </a:lnTo>
                  <a:lnTo>
                    <a:pt x="744" y="550"/>
                  </a:lnTo>
                  <a:lnTo>
                    <a:pt x="740" y="555"/>
                  </a:lnTo>
                  <a:lnTo>
                    <a:pt x="740" y="558"/>
                  </a:lnTo>
                  <a:lnTo>
                    <a:pt x="741" y="561"/>
                  </a:lnTo>
                  <a:lnTo>
                    <a:pt x="738" y="565"/>
                  </a:lnTo>
                  <a:lnTo>
                    <a:pt x="733" y="565"/>
                  </a:lnTo>
                  <a:lnTo>
                    <a:pt x="731" y="566"/>
                  </a:lnTo>
                  <a:lnTo>
                    <a:pt x="729" y="568"/>
                  </a:lnTo>
                  <a:lnTo>
                    <a:pt x="726" y="569"/>
                  </a:lnTo>
                  <a:lnTo>
                    <a:pt x="723" y="573"/>
                  </a:lnTo>
                  <a:lnTo>
                    <a:pt x="721" y="572"/>
                  </a:lnTo>
                  <a:lnTo>
                    <a:pt x="718" y="570"/>
                  </a:lnTo>
                  <a:lnTo>
                    <a:pt x="715" y="570"/>
                  </a:lnTo>
                  <a:lnTo>
                    <a:pt x="711" y="571"/>
                  </a:lnTo>
                  <a:lnTo>
                    <a:pt x="708" y="572"/>
                  </a:lnTo>
                  <a:lnTo>
                    <a:pt x="707" y="576"/>
                  </a:lnTo>
                  <a:lnTo>
                    <a:pt x="708" y="580"/>
                  </a:lnTo>
                  <a:lnTo>
                    <a:pt x="712" y="583"/>
                  </a:lnTo>
                  <a:lnTo>
                    <a:pt x="714" y="587"/>
                  </a:lnTo>
                  <a:lnTo>
                    <a:pt x="714" y="592"/>
                  </a:lnTo>
                  <a:lnTo>
                    <a:pt x="718" y="596"/>
                  </a:lnTo>
                  <a:lnTo>
                    <a:pt x="722" y="598"/>
                  </a:lnTo>
                  <a:lnTo>
                    <a:pt x="727" y="598"/>
                  </a:lnTo>
                  <a:lnTo>
                    <a:pt x="731" y="600"/>
                  </a:lnTo>
                  <a:lnTo>
                    <a:pt x="733" y="603"/>
                  </a:lnTo>
                  <a:lnTo>
                    <a:pt x="733" y="607"/>
                  </a:lnTo>
                  <a:lnTo>
                    <a:pt x="733" y="610"/>
                  </a:lnTo>
                  <a:lnTo>
                    <a:pt x="735" y="614"/>
                  </a:lnTo>
                  <a:lnTo>
                    <a:pt x="732" y="614"/>
                  </a:lnTo>
                  <a:lnTo>
                    <a:pt x="729" y="615"/>
                  </a:lnTo>
                  <a:lnTo>
                    <a:pt x="727" y="618"/>
                  </a:lnTo>
                  <a:lnTo>
                    <a:pt x="727" y="621"/>
                  </a:lnTo>
                  <a:lnTo>
                    <a:pt x="725" y="625"/>
                  </a:lnTo>
                  <a:lnTo>
                    <a:pt x="721" y="627"/>
                  </a:lnTo>
                  <a:lnTo>
                    <a:pt x="720" y="631"/>
                  </a:lnTo>
                  <a:lnTo>
                    <a:pt x="724" y="636"/>
                  </a:lnTo>
                  <a:lnTo>
                    <a:pt x="723" y="639"/>
                  </a:lnTo>
                  <a:lnTo>
                    <a:pt x="722" y="642"/>
                  </a:lnTo>
                  <a:lnTo>
                    <a:pt x="724" y="646"/>
                  </a:lnTo>
                  <a:lnTo>
                    <a:pt x="725" y="650"/>
                  </a:lnTo>
                  <a:lnTo>
                    <a:pt x="728" y="653"/>
                  </a:lnTo>
                  <a:lnTo>
                    <a:pt x="729" y="656"/>
                  </a:lnTo>
                  <a:lnTo>
                    <a:pt x="731" y="657"/>
                  </a:lnTo>
                  <a:lnTo>
                    <a:pt x="737" y="659"/>
                  </a:lnTo>
                  <a:lnTo>
                    <a:pt x="740" y="660"/>
                  </a:lnTo>
                  <a:lnTo>
                    <a:pt x="747" y="665"/>
                  </a:lnTo>
                  <a:lnTo>
                    <a:pt x="749" y="666"/>
                  </a:lnTo>
                  <a:lnTo>
                    <a:pt x="752" y="668"/>
                  </a:lnTo>
                  <a:lnTo>
                    <a:pt x="755" y="668"/>
                  </a:lnTo>
                  <a:lnTo>
                    <a:pt x="767" y="665"/>
                  </a:lnTo>
                  <a:lnTo>
                    <a:pt x="771" y="664"/>
                  </a:lnTo>
                  <a:lnTo>
                    <a:pt x="772" y="667"/>
                  </a:lnTo>
                  <a:lnTo>
                    <a:pt x="775" y="670"/>
                  </a:lnTo>
                  <a:lnTo>
                    <a:pt x="775" y="674"/>
                  </a:lnTo>
                  <a:lnTo>
                    <a:pt x="773" y="677"/>
                  </a:lnTo>
                  <a:lnTo>
                    <a:pt x="772" y="680"/>
                  </a:lnTo>
                  <a:lnTo>
                    <a:pt x="770" y="682"/>
                  </a:lnTo>
                  <a:lnTo>
                    <a:pt x="766" y="685"/>
                  </a:lnTo>
                  <a:lnTo>
                    <a:pt x="762" y="690"/>
                  </a:lnTo>
                  <a:lnTo>
                    <a:pt x="761" y="694"/>
                  </a:lnTo>
                  <a:lnTo>
                    <a:pt x="762" y="699"/>
                  </a:lnTo>
                  <a:lnTo>
                    <a:pt x="760" y="702"/>
                  </a:lnTo>
                  <a:lnTo>
                    <a:pt x="757" y="702"/>
                  </a:lnTo>
                  <a:lnTo>
                    <a:pt x="754" y="702"/>
                  </a:lnTo>
                  <a:lnTo>
                    <a:pt x="752" y="704"/>
                  </a:lnTo>
                  <a:lnTo>
                    <a:pt x="751" y="707"/>
                  </a:lnTo>
                  <a:lnTo>
                    <a:pt x="747" y="706"/>
                  </a:lnTo>
                  <a:lnTo>
                    <a:pt x="743" y="708"/>
                  </a:lnTo>
                  <a:lnTo>
                    <a:pt x="740" y="709"/>
                  </a:lnTo>
                  <a:lnTo>
                    <a:pt x="737" y="712"/>
                  </a:lnTo>
                  <a:lnTo>
                    <a:pt x="737" y="718"/>
                  </a:lnTo>
                  <a:lnTo>
                    <a:pt x="733" y="719"/>
                  </a:lnTo>
                  <a:lnTo>
                    <a:pt x="730" y="720"/>
                  </a:lnTo>
                  <a:lnTo>
                    <a:pt x="727" y="720"/>
                  </a:lnTo>
                  <a:lnTo>
                    <a:pt x="724" y="723"/>
                  </a:lnTo>
                  <a:lnTo>
                    <a:pt x="722" y="729"/>
                  </a:lnTo>
                  <a:lnTo>
                    <a:pt x="719" y="731"/>
                  </a:lnTo>
                  <a:lnTo>
                    <a:pt x="713" y="732"/>
                  </a:lnTo>
                  <a:lnTo>
                    <a:pt x="710" y="730"/>
                  </a:lnTo>
                  <a:lnTo>
                    <a:pt x="708" y="734"/>
                  </a:lnTo>
                  <a:lnTo>
                    <a:pt x="707" y="737"/>
                  </a:lnTo>
                  <a:lnTo>
                    <a:pt x="704" y="739"/>
                  </a:lnTo>
                  <a:lnTo>
                    <a:pt x="703" y="741"/>
                  </a:lnTo>
                  <a:lnTo>
                    <a:pt x="699" y="742"/>
                  </a:lnTo>
                  <a:lnTo>
                    <a:pt x="705" y="744"/>
                  </a:lnTo>
                  <a:lnTo>
                    <a:pt x="704" y="747"/>
                  </a:lnTo>
                  <a:lnTo>
                    <a:pt x="704" y="750"/>
                  </a:lnTo>
                  <a:lnTo>
                    <a:pt x="701" y="752"/>
                  </a:lnTo>
                  <a:lnTo>
                    <a:pt x="698" y="754"/>
                  </a:lnTo>
                  <a:lnTo>
                    <a:pt x="695" y="751"/>
                  </a:lnTo>
                  <a:lnTo>
                    <a:pt x="692" y="754"/>
                  </a:lnTo>
                  <a:lnTo>
                    <a:pt x="690" y="754"/>
                  </a:lnTo>
                  <a:lnTo>
                    <a:pt x="686" y="755"/>
                  </a:lnTo>
                  <a:lnTo>
                    <a:pt x="683" y="755"/>
                  </a:lnTo>
                  <a:lnTo>
                    <a:pt x="682" y="758"/>
                  </a:lnTo>
                  <a:lnTo>
                    <a:pt x="680" y="759"/>
                  </a:lnTo>
                  <a:lnTo>
                    <a:pt x="677" y="757"/>
                  </a:lnTo>
                  <a:lnTo>
                    <a:pt x="672" y="756"/>
                  </a:lnTo>
                  <a:lnTo>
                    <a:pt x="669" y="759"/>
                  </a:lnTo>
                  <a:lnTo>
                    <a:pt x="668" y="762"/>
                  </a:lnTo>
                  <a:lnTo>
                    <a:pt x="664" y="763"/>
                  </a:lnTo>
                  <a:lnTo>
                    <a:pt x="666" y="761"/>
                  </a:lnTo>
                  <a:lnTo>
                    <a:pt x="661" y="759"/>
                  </a:lnTo>
                  <a:lnTo>
                    <a:pt x="657" y="757"/>
                  </a:lnTo>
                  <a:lnTo>
                    <a:pt x="653" y="757"/>
                  </a:lnTo>
                  <a:lnTo>
                    <a:pt x="650" y="757"/>
                  </a:lnTo>
                  <a:lnTo>
                    <a:pt x="652" y="759"/>
                  </a:lnTo>
                  <a:lnTo>
                    <a:pt x="650" y="760"/>
                  </a:lnTo>
                  <a:lnTo>
                    <a:pt x="647" y="762"/>
                  </a:lnTo>
                  <a:lnTo>
                    <a:pt x="644" y="760"/>
                  </a:lnTo>
                  <a:lnTo>
                    <a:pt x="646" y="756"/>
                  </a:lnTo>
                  <a:lnTo>
                    <a:pt x="642" y="755"/>
                  </a:lnTo>
                  <a:lnTo>
                    <a:pt x="638" y="753"/>
                  </a:lnTo>
                  <a:lnTo>
                    <a:pt x="636" y="751"/>
                  </a:lnTo>
                  <a:lnTo>
                    <a:pt x="632" y="749"/>
                  </a:lnTo>
                  <a:lnTo>
                    <a:pt x="629" y="749"/>
                  </a:lnTo>
                  <a:lnTo>
                    <a:pt x="627" y="746"/>
                  </a:lnTo>
                  <a:lnTo>
                    <a:pt x="624" y="747"/>
                  </a:lnTo>
                  <a:lnTo>
                    <a:pt x="621" y="746"/>
                  </a:lnTo>
                  <a:lnTo>
                    <a:pt x="618" y="746"/>
                  </a:lnTo>
                  <a:lnTo>
                    <a:pt x="615" y="746"/>
                  </a:lnTo>
                  <a:lnTo>
                    <a:pt x="614" y="742"/>
                  </a:lnTo>
                  <a:lnTo>
                    <a:pt x="615" y="740"/>
                  </a:lnTo>
                  <a:lnTo>
                    <a:pt x="614" y="734"/>
                  </a:lnTo>
                  <a:lnTo>
                    <a:pt x="603" y="734"/>
                  </a:lnTo>
                  <a:lnTo>
                    <a:pt x="601" y="733"/>
                  </a:lnTo>
                  <a:lnTo>
                    <a:pt x="595" y="733"/>
                  </a:lnTo>
                  <a:lnTo>
                    <a:pt x="592" y="731"/>
                  </a:lnTo>
                  <a:lnTo>
                    <a:pt x="593" y="727"/>
                  </a:lnTo>
                  <a:lnTo>
                    <a:pt x="601" y="726"/>
                  </a:lnTo>
                  <a:lnTo>
                    <a:pt x="604" y="725"/>
                  </a:lnTo>
                  <a:lnTo>
                    <a:pt x="607" y="721"/>
                  </a:lnTo>
                  <a:lnTo>
                    <a:pt x="603" y="721"/>
                  </a:lnTo>
                  <a:lnTo>
                    <a:pt x="600" y="718"/>
                  </a:lnTo>
                  <a:lnTo>
                    <a:pt x="599" y="715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3" y="719"/>
                  </a:lnTo>
                  <a:lnTo>
                    <a:pt x="595" y="721"/>
                  </a:lnTo>
                  <a:lnTo>
                    <a:pt x="595" y="725"/>
                  </a:lnTo>
                  <a:lnTo>
                    <a:pt x="591" y="725"/>
                  </a:lnTo>
                  <a:lnTo>
                    <a:pt x="586" y="723"/>
                  </a:lnTo>
                  <a:lnTo>
                    <a:pt x="584" y="725"/>
                  </a:lnTo>
                  <a:lnTo>
                    <a:pt x="581" y="727"/>
                  </a:lnTo>
                  <a:lnTo>
                    <a:pt x="577" y="727"/>
                  </a:lnTo>
                  <a:lnTo>
                    <a:pt x="574" y="722"/>
                  </a:lnTo>
                  <a:lnTo>
                    <a:pt x="575" y="715"/>
                  </a:lnTo>
                  <a:lnTo>
                    <a:pt x="574" y="712"/>
                  </a:lnTo>
                  <a:lnTo>
                    <a:pt x="573" y="709"/>
                  </a:lnTo>
                  <a:lnTo>
                    <a:pt x="573" y="713"/>
                  </a:lnTo>
                  <a:lnTo>
                    <a:pt x="573" y="721"/>
                  </a:lnTo>
                  <a:lnTo>
                    <a:pt x="574" y="724"/>
                  </a:lnTo>
                  <a:lnTo>
                    <a:pt x="578" y="728"/>
                  </a:lnTo>
                  <a:lnTo>
                    <a:pt x="577" y="730"/>
                  </a:lnTo>
                  <a:lnTo>
                    <a:pt x="566" y="729"/>
                  </a:lnTo>
                  <a:lnTo>
                    <a:pt x="563" y="728"/>
                  </a:lnTo>
                  <a:lnTo>
                    <a:pt x="562" y="725"/>
                  </a:lnTo>
                  <a:lnTo>
                    <a:pt x="563" y="722"/>
                  </a:lnTo>
                  <a:lnTo>
                    <a:pt x="558" y="719"/>
                  </a:lnTo>
                  <a:lnTo>
                    <a:pt x="538" y="717"/>
                  </a:lnTo>
                  <a:lnTo>
                    <a:pt x="535" y="715"/>
                  </a:lnTo>
                  <a:lnTo>
                    <a:pt x="533" y="708"/>
                  </a:lnTo>
                  <a:lnTo>
                    <a:pt x="527" y="706"/>
                  </a:lnTo>
                  <a:lnTo>
                    <a:pt x="523" y="706"/>
                  </a:lnTo>
                  <a:lnTo>
                    <a:pt x="527" y="705"/>
                  </a:lnTo>
                  <a:lnTo>
                    <a:pt x="529" y="705"/>
                  </a:lnTo>
                  <a:lnTo>
                    <a:pt x="525" y="703"/>
                  </a:lnTo>
                  <a:lnTo>
                    <a:pt x="522" y="705"/>
                  </a:lnTo>
                  <a:lnTo>
                    <a:pt x="518" y="706"/>
                  </a:lnTo>
                  <a:lnTo>
                    <a:pt x="511" y="710"/>
                  </a:lnTo>
                  <a:lnTo>
                    <a:pt x="510" y="714"/>
                  </a:lnTo>
                  <a:lnTo>
                    <a:pt x="504" y="715"/>
                  </a:lnTo>
                  <a:lnTo>
                    <a:pt x="508" y="715"/>
                  </a:lnTo>
                  <a:lnTo>
                    <a:pt x="512" y="712"/>
                  </a:lnTo>
                  <a:lnTo>
                    <a:pt x="516" y="709"/>
                  </a:lnTo>
                  <a:lnTo>
                    <a:pt x="520" y="707"/>
                  </a:lnTo>
                  <a:lnTo>
                    <a:pt x="506" y="718"/>
                  </a:lnTo>
                  <a:lnTo>
                    <a:pt x="497" y="722"/>
                  </a:lnTo>
                  <a:lnTo>
                    <a:pt x="489" y="730"/>
                  </a:lnTo>
                  <a:lnTo>
                    <a:pt x="485" y="729"/>
                  </a:lnTo>
                  <a:lnTo>
                    <a:pt x="480" y="730"/>
                  </a:lnTo>
                  <a:lnTo>
                    <a:pt x="471" y="736"/>
                  </a:lnTo>
                  <a:lnTo>
                    <a:pt x="468" y="740"/>
                  </a:lnTo>
                  <a:lnTo>
                    <a:pt x="465" y="743"/>
                  </a:lnTo>
                  <a:lnTo>
                    <a:pt x="462" y="746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60" y="747"/>
                  </a:lnTo>
                  <a:lnTo>
                    <a:pt x="461" y="750"/>
                  </a:lnTo>
                  <a:lnTo>
                    <a:pt x="459" y="754"/>
                  </a:lnTo>
                  <a:lnTo>
                    <a:pt x="458" y="757"/>
                  </a:lnTo>
                  <a:lnTo>
                    <a:pt x="457" y="755"/>
                  </a:lnTo>
                  <a:lnTo>
                    <a:pt x="455" y="757"/>
                  </a:lnTo>
                  <a:lnTo>
                    <a:pt x="458" y="760"/>
                  </a:lnTo>
                  <a:lnTo>
                    <a:pt x="455" y="761"/>
                  </a:lnTo>
                  <a:lnTo>
                    <a:pt x="454" y="764"/>
                  </a:lnTo>
                  <a:lnTo>
                    <a:pt x="450" y="767"/>
                  </a:lnTo>
                  <a:lnTo>
                    <a:pt x="452" y="770"/>
                  </a:lnTo>
                  <a:lnTo>
                    <a:pt x="455" y="771"/>
                  </a:lnTo>
                  <a:lnTo>
                    <a:pt x="456" y="774"/>
                  </a:lnTo>
                  <a:lnTo>
                    <a:pt x="456" y="777"/>
                  </a:lnTo>
                  <a:lnTo>
                    <a:pt x="455" y="782"/>
                  </a:lnTo>
                  <a:lnTo>
                    <a:pt x="455" y="786"/>
                  </a:lnTo>
                  <a:lnTo>
                    <a:pt x="455" y="794"/>
                  </a:lnTo>
                  <a:lnTo>
                    <a:pt x="460" y="801"/>
                  </a:lnTo>
                  <a:lnTo>
                    <a:pt x="462" y="804"/>
                  </a:lnTo>
                  <a:lnTo>
                    <a:pt x="461" y="807"/>
                  </a:lnTo>
                  <a:lnTo>
                    <a:pt x="457" y="808"/>
                  </a:lnTo>
                  <a:lnTo>
                    <a:pt x="453" y="807"/>
                  </a:lnTo>
                  <a:lnTo>
                    <a:pt x="450" y="805"/>
                  </a:lnTo>
                  <a:lnTo>
                    <a:pt x="447" y="803"/>
                  </a:lnTo>
                  <a:lnTo>
                    <a:pt x="443" y="802"/>
                  </a:lnTo>
                  <a:lnTo>
                    <a:pt x="440" y="804"/>
                  </a:lnTo>
                  <a:lnTo>
                    <a:pt x="436" y="804"/>
                  </a:lnTo>
                  <a:lnTo>
                    <a:pt x="433" y="807"/>
                  </a:lnTo>
                  <a:lnTo>
                    <a:pt x="429" y="806"/>
                  </a:lnTo>
                  <a:lnTo>
                    <a:pt x="425" y="806"/>
                  </a:lnTo>
                  <a:lnTo>
                    <a:pt x="422" y="808"/>
                  </a:lnTo>
                  <a:lnTo>
                    <a:pt x="423" y="812"/>
                  </a:lnTo>
                  <a:lnTo>
                    <a:pt x="419" y="812"/>
                  </a:lnTo>
                  <a:lnTo>
                    <a:pt x="416" y="811"/>
                  </a:lnTo>
                  <a:lnTo>
                    <a:pt x="413" y="813"/>
                  </a:lnTo>
                  <a:lnTo>
                    <a:pt x="410" y="811"/>
                  </a:lnTo>
                  <a:lnTo>
                    <a:pt x="408" y="810"/>
                  </a:lnTo>
                  <a:lnTo>
                    <a:pt x="407" y="807"/>
                  </a:lnTo>
                  <a:lnTo>
                    <a:pt x="404" y="806"/>
                  </a:lnTo>
                  <a:lnTo>
                    <a:pt x="400" y="804"/>
                  </a:lnTo>
                  <a:lnTo>
                    <a:pt x="397" y="802"/>
                  </a:lnTo>
                  <a:lnTo>
                    <a:pt x="391" y="802"/>
                  </a:lnTo>
                  <a:lnTo>
                    <a:pt x="388" y="802"/>
                  </a:lnTo>
                  <a:lnTo>
                    <a:pt x="385" y="804"/>
                  </a:lnTo>
                  <a:lnTo>
                    <a:pt x="382" y="807"/>
                  </a:lnTo>
                  <a:lnTo>
                    <a:pt x="378" y="807"/>
                  </a:lnTo>
                  <a:lnTo>
                    <a:pt x="375" y="805"/>
                  </a:lnTo>
                  <a:lnTo>
                    <a:pt x="374" y="800"/>
                  </a:lnTo>
                  <a:lnTo>
                    <a:pt x="371" y="798"/>
                  </a:lnTo>
                  <a:lnTo>
                    <a:pt x="366" y="794"/>
                  </a:lnTo>
                  <a:lnTo>
                    <a:pt x="361" y="792"/>
                  </a:lnTo>
                  <a:lnTo>
                    <a:pt x="355" y="791"/>
                  </a:lnTo>
                  <a:lnTo>
                    <a:pt x="351" y="787"/>
                  </a:lnTo>
                  <a:lnTo>
                    <a:pt x="343" y="786"/>
                  </a:lnTo>
                  <a:lnTo>
                    <a:pt x="341" y="786"/>
                  </a:lnTo>
                  <a:lnTo>
                    <a:pt x="339" y="778"/>
                  </a:lnTo>
                  <a:lnTo>
                    <a:pt x="339" y="775"/>
                  </a:lnTo>
                  <a:lnTo>
                    <a:pt x="337" y="770"/>
                  </a:lnTo>
                  <a:lnTo>
                    <a:pt x="334" y="768"/>
                  </a:lnTo>
                  <a:lnTo>
                    <a:pt x="326" y="767"/>
                  </a:lnTo>
                  <a:lnTo>
                    <a:pt x="323" y="767"/>
                  </a:lnTo>
                  <a:lnTo>
                    <a:pt x="321" y="763"/>
                  </a:lnTo>
                  <a:lnTo>
                    <a:pt x="318" y="760"/>
                  </a:lnTo>
                  <a:lnTo>
                    <a:pt x="312" y="759"/>
                  </a:lnTo>
                  <a:lnTo>
                    <a:pt x="309" y="757"/>
                  </a:lnTo>
                  <a:lnTo>
                    <a:pt x="306" y="756"/>
                  </a:lnTo>
                  <a:lnTo>
                    <a:pt x="304" y="755"/>
                  </a:lnTo>
                  <a:lnTo>
                    <a:pt x="301" y="753"/>
                  </a:lnTo>
                  <a:lnTo>
                    <a:pt x="299" y="752"/>
                  </a:lnTo>
                  <a:lnTo>
                    <a:pt x="295" y="751"/>
                  </a:lnTo>
                  <a:lnTo>
                    <a:pt x="292" y="750"/>
                  </a:lnTo>
                  <a:lnTo>
                    <a:pt x="290" y="754"/>
                  </a:lnTo>
                  <a:lnTo>
                    <a:pt x="289" y="758"/>
                  </a:lnTo>
                  <a:lnTo>
                    <a:pt x="290" y="761"/>
                  </a:lnTo>
                  <a:lnTo>
                    <a:pt x="290" y="764"/>
                  </a:lnTo>
                  <a:lnTo>
                    <a:pt x="286" y="764"/>
                  </a:lnTo>
                  <a:lnTo>
                    <a:pt x="276" y="763"/>
                  </a:lnTo>
                  <a:lnTo>
                    <a:pt x="273" y="763"/>
                  </a:lnTo>
                  <a:lnTo>
                    <a:pt x="270" y="762"/>
                  </a:lnTo>
                  <a:lnTo>
                    <a:pt x="268" y="759"/>
                  </a:lnTo>
                  <a:lnTo>
                    <a:pt x="265" y="761"/>
                  </a:lnTo>
                  <a:lnTo>
                    <a:pt x="263" y="763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58"/>
                  </a:lnTo>
                  <a:lnTo>
                    <a:pt x="243" y="759"/>
                  </a:lnTo>
                  <a:lnTo>
                    <a:pt x="239" y="757"/>
                  </a:lnTo>
                  <a:lnTo>
                    <a:pt x="236" y="755"/>
                  </a:lnTo>
                  <a:lnTo>
                    <a:pt x="235" y="752"/>
                  </a:lnTo>
                  <a:lnTo>
                    <a:pt x="234" y="749"/>
                  </a:lnTo>
                  <a:lnTo>
                    <a:pt x="231" y="748"/>
                  </a:lnTo>
                  <a:lnTo>
                    <a:pt x="228" y="746"/>
                  </a:lnTo>
                  <a:lnTo>
                    <a:pt x="225" y="743"/>
                  </a:lnTo>
                  <a:lnTo>
                    <a:pt x="222" y="743"/>
                  </a:lnTo>
                  <a:lnTo>
                    <a:pt x="218" y="745"/>
                  </a:lnTo>
                  <a:lnTo>
                    <a:pt x="214" y="745"/>
                  </a:lnTo>
                  <a:lnTo>
                    <a:pt x="211" y="743"/>
                  </a:lnTo>
                  <a:lnTo>
                    <a:pt x="207" y="745"/>
                  </a:lnTo>
                  <a:lnTo>
                    <a:pt x="205" y="744"/>
                  </a:lnTo>
                  <a:lnTo>
                    <a:pt x="201" y="738"/>
                  </a:lnTo>
                  <a:lnTo>
                    <a:pt x="198" y="735"/>
                  </a:lnTo>
                  <a:lnTo>
                    <a:pt x="195" y="734"/>
                  </a:lnTo>
                  <a:lnTo>
                    <a:pt x="195" y="728"/>
                  </a:lnTo>
                  <a:lnTo>
                    <a:pt x="188" y="727"/>
                  </a:lnTo>
                  <a:lnTo>
                    <a:pt x="183" y="726"/>
                  </a:lnTo>
                  <a:lnTo>
                    <a:pt x="180" y="725"/>
                  </a:lnTo>
                  <a:lnTo>
                    <a:pt x="177" y="722"/>
                  </a:lnTo>
                  <a:lnTo>
                    <a:pt x="174" y="721"/>
                  </a:lnTo>
                  <a:lnTo>
                    <a:pt x="169" y="719"/>
                  </a:lnTo>
                  <a:lnTo>
                    <a:pt x="165" y="714"/>
                  </a:lnTo>
                  <a:lnTo>
                    <a:pt x="162" y="713"/>
                  </a:lnTo>
                  <a:lnTo>
                    <a:pt x="160" y="711"/>
                  </a:lnTo>
                  <a:lnTo>
                    <a:pt x="162" y="707"/>
                  </a:lnTo>
                  <a:lnTo>
                    <a:pt x="159" y="707"/>
                  </a:lnTo>
                  <a:lnTo>
                    <a:pt x="157" y="710"/>
                  </a:lnTo>
                  <a:lnTo>
                    <a:pt x="155" y="713"/>
                  </a:lnTo>
                  <a:lnTo>
                    <a:pt x="152" y="713"/>
                  </a:lnTo>
                  <a:lnTo>
                    <a:pt x="149" y="711"/>
                  </a:lnTo>
                  <a:lnTo>
                    <a:pt x="148" y="708"/>
                  </a:lnTo>
                  <a:lnTo>
                    <a:pt x="152" y="704"/>
                  </a:lnTo>
                  <a:lnTo>
                    <a:pt x="154" y="701"/>
                  </a:lnTo>
                  <a:lnTo>
                    <a:pt x="155" y="697"/>
                  </a:lnTo>
                  <a:lnTo>
                    <a:pt x="156" y="694"/>
                  </a:lnTo>
                  <a:lnTo>
                    <a:pt x="153" y="691"/>
                  </a:lnTo>
                  <a:lnTo>
                    <a:pt x="149" y="690"/>
                  </a:lnTo>
                  <a:lnTo>
                    <a:pt x="146" y="688"/>
                  </a:lnTo>
                  <a:lnTo>
                    <a:pt x="143" y="691"/>
                  </a:lnTo>
                  <a:lnTo>
                    <a:pt x="140" y="691"/>
                  </a:lnTo>
                  <a:lnTo>
                    <a:pt x="140" y="688"/>
                  </a:lnTo>
                  <a:lnTo>
                    <a:pt x="135" y="686"/>
                  </a:lnTo>
                  <a:lnTo>
                    <a:pt x="132" y="686"/>
                  </a:lnTo>
                  <a:lnTo>
                    <a:pt x="131" y="682"/>
                  </a:lnTo>
                  <a:lnTo>
                    <a:pt x="130" y="678"/>
                  </a:lnTo>
                  <a:lnTo>
                    <a:pt x="134" y="675"/>
                  </a:lnTo>
                  <a:lnTo>
                    <a:pt x="141" y="675"/>
                  </a:lnTo>
                  <a:lnTo>
                    <a:pt x="144" y="674"/>
                  </a:lnTo>
                  <a:lnTo>
                    <a:pt x="148" y="670"/>
                  </a:lnTo>
                  <a:lnTo>
                    <a:pt x="153" y="667"/>
                  </a:lnTo>
                  <a:lnTo>
                    <a:pt x="155" y="662"/>
                  </a:lnTo>
                  <a:lnTo>
                    <a:pt x="156" y="660"/>
                  </a:lnTo>
                  <a:lnTo>
                    <a:pt x="158" y="655"/>
                  </a:lnTo>
                  <a:lnTo>
                    <a:pt x="163" y="639"/>
                  </a:lnTo>
                  <a:lnTo>
                    <a:pt x="166" y="634"/>
                  </a:lnTo>
                  <a:lnTo>
                    <a:pt x="170" y="623"/>
                  </a:lnTo>
                  <a:lnTo>
                    <a:pt x="177" y="598"/>
                  </a:lnTo>
                  <a:lnTo>
                    <a:pt x="181" y="585"/>
                  </a:lnTo>
                  <a:lnTo>
                    <a:pt x="182" y="580"/>
                  </a:lnTo>
                  <a:lnTo>
                    <a:pt x="182" y="575"/>
                  </a:lnTo>
                  <a:lnTo>
                    <a:pt x="184" y="572"/>
                  </a:lnTo>
                  <a:lnTo>
                    <a:pt x="187" y="566"/>
                  </a:lnTo>
                  <a:lnTo>
                    <a:pt x="190" y="565"/>
                  </a:lnTo>
                  <a:lnTo>
                    <a:pt x="194" y="566"/>
                  </a:lnTo>
                  <a:lnTo>
                    <a:pt x="198" y="566"/>
                  </a:lnTo>
                  <a:lnTo>
                    <a:pt x="196" y="562"/>
                  </a:lnTo>
                  <a:lnTo>
                    <a:pt x="193" y="556"/>
                  </a:lnTo>
                  <a:lnTo>
                    <a:pt x="190" y="555"/>
                  </a:lnTo>
                  <a:lnTo>
                    <a:pt x="186" y="560"/>
                  </a:lnTo>
                  <a:lnTo>
                    <a:pt x="185" y="564"/>
                  </a:lnTo>
                  <a:lnTo>
                    <a:pt x="183" y="567"/>
                  </a:lnTo>
                  <a:lnTo>
                    <a:pt x="194" y="523"/>
                  </a:lnTo>
                  <a:lnTo>
                    <a:pt x="198" y="508"/>
                  </a:lnTo>
                  <a:lnTo>
                    <a:pt x="202" y="489"/>
                  </a:lnTo>
                  <a:lnTo>
                    <a:pt x="206" y="484"/>
                  </a:lnTo>
                  <a:lnTo>
                    <a:pt x="209" y="483"/>
                  </a:lnTo>
                  <a:lnTo>
                    <a:pt x="209" y="486"/>
                  </a:lnTo>
                  <a:lnTo>
                    <a:pt x="210" y="489"/>
                  </a:lnTo>
                  <a:lnTo>
                    <a:pt x="214" y="493"/>
                  </a:lnTo>
                  <a:lnTo>
                    <a:pt x="216" y="494"/>
                  </a:lnTo>
                  <a:lnTo>
                    <a:pt x="224" y="505"/>
                  </a:lnTo>
                  <a:lnTo>
                    <a:pt x="225" y="508"/>
                  </a:lnTo>
                  <a:lnTo>
                    <a:pt x="225" y="510"/>
                  </a:lnTo>
                  <a:lnTo>
                    <a:pt x="226" y="517"/>
                  </a:lnTo>
                  <a:lnTo>
                    <a:pt x="226" y="525"/>
                  </a:lnTo>
                  <a:lnTo>
                    <a:pt x="227" y="532"/>
                  </a:lnTo>
                  <a:lnTo>
                    <a:pt x="229" y="535"/>
                  </a:lnTo>
                  <a:lnTo>
                    <a:pt x="231" y="538"/>
                  </a:lnTo>
                  <a:lnTo>
                    <a:pt x="234" y="540"/>
                  </a:lnTo>
                  <a:lnTo>
                    <a:pt x="234" y="544"/>
                  </a:lnTo>
                  <a:lnTo>
                    <a:pt x="233" y="548"/>
                  </a:lnTo>
                  <a:lnTo>
                    <a:pt x="234" y="545"/>
                  </a:lnTo>
                  <a:lnTo>
                    <a:pt x="235" y="540"/>
                  </a:lnTo>
                  <a:lnTo>
                    <a:pt x="232" y="538"/>
                  </a:lnTo>
                  <a:lnTo>
                    <a:pt x="236" y="539"/>
                  </a:lnTo>
                  <a:lnTo>
                    <a:pt x="238" y="541"/>
                  </a:lnTo>
                  <a:lnTo>
                    <a:pt x="237" y="538"/>
                  </a:lnTo>
                  <a:lnTo>
                    <a:pt x="235" y="536"/>
                  </a:lnTo>
                  <a:lnTo>
                    <a:pt x="232" y="535"/>
                  </a:lnTo>
                  <a:lnTo>
                    <a:pt x="229" y="530"/>
                  </a:lnTo>
                  <a:lnTo>
                    <a:pt x="229" y="527"/>
                  </a:lnTo>
                  <a:lnTo>
                    <a:pt x="229" y="509"/>
                  </a:lnTo>
                  <a:lnTo>
                    <a:pt x="228" y="505"/>
                  </a:lnTo>
                  <a:lnTo>
                    <a:pt x="227" y="499"/>
                  </a:lnTo>
                  <a:lnTo>
                    <a:pt x="225" y="494"/>
                  </a:lnTo>
                  <a:lnTo>
                    <a:pt x="223" y="490"/>
                  </a:lnTo>
                  <a:lnTo>
                    <a:pt x="214" y="482"/>
                  </a:lnTo>
                  <a:lnTo>
                    <a:pt x="212" y="478"/>
                  </a:lnTo>
                  <a:lnTo>
                    <a:pt x="209" y="474"/>
                  </a:lnTo>
                  <a:lnTo>
                    <a:pt x="205" y="473"/>
                  </a:lnTo>
                  <a:lnTo>
                    <a:pt x="203" y="470"/>
                  </a:lnTo>
                  <a:lnTo>
                    <a:pt x="199" y="469"/>
                  </a:lnTo>
                  <a:lnTo>
                    <a:pt x="200" y="462"/>
                  </a:lnTo>
                  <a:lnTo>
                    <a:pt x="205" y="460"/>
                  </a:lnTo>
                  <a:lnTo>
                    <a:pt x="210" y="466"/>
                  </a:lnTo>
                  <a:lnTo>
                    <a:pt x="216" y="470"/>
                  </a:lnTo>
                  <a:lnTo>
                    <a:pt x="210" y="463"/>
                  </a:lnTo>
                  <a:lnTo>
                    <a:pt x="207" y="460"/>
                  </a:lnTo>
                  <a:lnTo>
                    <a:pt x="207" y="456"/>
                  </a:lnTo>
                  <a:lnTo>
                    <a:pt x="209" y="453"/>
                  </a:lnTo>
                  <a:lnTo>
                    <a:pt x="212" y="452"/>
                  </a:lnTo>
                  <a:lnTo>
                    <a:pt x="213" y="449"/>
                  </a:lnTo>
                  <a:lnTo>
                    <a:pt x="213" y="446"/>
                  </a:lnTo>
                  <a:lnTo>
                    <a:pt x="212" y="440"/>
                  </a:lnTo>
                  <a:lnTo>
                    <a:pt x="214" y="443"/>
                  </a:lnTo>
                  <a:lnTo>
                    <a:pt x="216" y="439"/>
                  </a:lnTo>
                  <a:lnTo>
                    <a:pt x="214" y="436"/>
                  </a:lnTo>
                  <a:lnTo>
                    <a:pt x="214" y="433"/>
                  </a:lnTo>
                  <a:lnTo>
                    <a:pt x="213" y="430"/>
                  </a:lnTo>
                  <a:lnTo>
                    <a:pt x="211" y="427"/>
                  </a:lnTo>
                  <a:lnTo>
                    <a:pt x="207" y="427"/>
                  </a:lnTo>
                  <a:lnTo>
                    <a:pt x="209" y="424"/>
                  </a:lnTo>
                  <a:lnTo>
                    <a:pt x="210" y="420"/>
                  </a:lnTo>
                  <a:lnTo>
                    <a:pt x="215" y="418"/>
                  </a:lnTo>
                  <a:lnTo>
                    <a:pt x="216" y="416"/>
                  </a:lnTo>
                  <a:lnTo>
                    <a:pt x="215" y="412"/>
                  </a:lnTo>
                  <a:lnTo>
                    <a:pt x="212" y="412"/>
                  </a:lnTo>
                  <a:lnTo>
                    <a:pt x="209" y="413"/>
                  </a:lnTo>
                  <a:lnTo>
                    <a:pt x="209" y="416"/>
                  </a:lnTo>
                  <a:lnTo>
                    <a:pt x="205" y="413"/>
                  </a:lnTo>
                  <a:lnTo>
                    <a:pt x="203" y="411"/>
                  </a:lnTo>
                  <a:lnTo>
                    <a:pt x="200" y="408"/>
                  </a:lnTo>
                  <a:lnTo>
                    <a:pt x="196" y="408"/>
                  </a:lnTo>
                  <a:lnTo>
                    <a:pt x="194" y="405"/>
                  </a:lnTo>
                  <a:lnTo>
                    <a:pt x="193" y="401"/>
                  </a:lnTo>
                  <a:lnTo>
                    <a:pt x="190" y="399"/>
                  </a:lnTo>
                  <a:lnTo>
                    <a:pt x="186" y="399"/>
                  </a:lnTo>
                  <a:lnTo>
                    <a:pt x="184" y="396"/>
                  </a:lnTo>
                  <a:lnTo>
                    <a:pt x="181" y="394"/>
                  </a:lnTo>
                  <a:lnTo>
                    <a:pt x="177" y="392"/>
                  </a:lnTo>
                  <a:lnTo>
                    <a:pt x="176" y="388"/>
                  </a:lnTo>
                  <a:lnTo>
                    <a:pt x="175" y="391"/>
                  </a:lnTo>
                  <a:lnTo>
                    <a:pt x="173" y="383"/>
                  </a:lnTo>
                  <a:lnTo>
                    <a:pt x="173" y="379"/>
                  </a:lnTo>
                  <a:lnTo>
                    <a:pt x="172" y="376"/>
                  </a:lnTo>
                  <a:lnTo>
                    <a:pt x="170" y="370"/>
                  </a:lnTo>
                  <a:lnTo>
                    <a:pt x="167" y="369"/>
                  </a:lnTo>
                  <a:lnTo>
                    <a:pt x="165" y="364"/>
                  </a:lnTo>
                  <a:lnTo>
                    <a:pt x="163" y="360"/>
                  </a:lnTo>
                  <a:lnTo>
                    <a:pt x="159" y="357"/>
                  </a:lnTo>
                  <a:lnTo>
                    <a:pt x="158" y="353"/>
                  </a:lnTo>
                  <a:lnTo>
                    <a:pt x="159" y="350"/>
                  </a:lnTo>
                  <a:lnTo>
                    <a:pt x="161" y="347"/>
                  </a:lnTo>
                  <a:lnTo>
                    <a:pt x="165" y="345"/>
                  </a:lnTo>
                  <a:lnTo>
                    <a:pt x="168" y="340"/>
                  </a:lnTo>
                  <a:lnTo>
                    <a:pt x="170" y="337"/>
                  </a:lnTo>
                  <a:lnTo>
                    <a:pt x="169" y="334"/>
                  </a:lnTo>
                  <a:lnTo>
                    <a:pt x="165" y="330"/>
                  </a:lnTo>
                  <a:lnTo>
                    <a:pt x="158" y="327"/>
                  </a:lnTo>
                  <a:lnTo>
                    <a:pt x="158" y="325"/>
                  </a:lnTo>
                  <a:lnTo>
                    <a:pt x="161" y="324"/>
                  </a:lnTo>
                  <a:lnTo>
                    <a:pt x="162" y="321"/>
                  </a:lnTo>
                  <a:lnTo>
                    <a:pt x="161" y="318"/>
                  </a:lnTo>
                  <a:lnTo>
                    <a:pt x="163" y="315"/>
                  </a:lnTo>
                  <a:lnTo>
                    <a:pt x="171" y="314"/>
                  </a:lnTo>
                  <a:lnTo>
                    <a:pt x="173" y="315"/>
                  </a:lnTo>
                  <a:lnTo>
                    <a:pt x="176" y="316"/>
                  </a:lnTo>
                  <a:lnTo>
                    <a:pt x="178" y="317"/>
                  </a:lnTo>
                  <a:lnTo>
                    <a:pt x="180" y="320"/>
                  </a:lnTo>
                  <a:lnTo>
                    <a:pt x="182" y="321"/>
                  </a:lnTo>
                  <a:lnTo>
                    <a:pt x="185" y="324"/>
                  </a:lnTo>
                  <a:lnTo>
                    <a:pt x="189" y="325"/>
                  </a:lnTo>
                  <a:lnTo>
                    <a:pt x="185" y="323"/>
                  </a:lnTo>
                  <a:lnTo>
                    <a:pt x="183" y="319"/>
                  </a:lnTo>
                  <a:lnTo>
                    <a:pt x="179" y="316"/>
                  </a:lnTo>
                  <a:lnTo>
                    <a:pt x="176" y="315"/>
                  </a:lnTo>
                  <a:lnTo>
                    <a:pt x="173" y="312"/>
                  </a:lnTo>
                  <a:lnTo>
                    <a:pt x="164" y="311"/>
                  </a:lnTo>
                  <a:lnTo>
                    <a:pt x="161" y="313"/>
                  </a:lnTo>
                  <a:lnTo>
                    <a:pt x="158" y="315"/>
                  </a:lnTo>
                  <a:lnTo>
                    <a:pt x="155" y="316"/>
                  </a:lnTo>
                  <a:lnTo>
                    <a:pt x="153" y="315"/>
                  </a:lnTo>
                  <a:lnTo>
                    <a:pt x="151" y="312"/>
                  </a:lnTo>
                  <a:lnTo>
                    <a:pt x="148" y="311"/>
                  </a:lnTo>
                  <a:lnTo>
                    <a:pt x="145" y="312"/>
                  </a:lnTo>
                  <a:lnTo>
                    <a:pt x="140" y="308"/>
                  </a:lnTo>
                  <a:lnTo>
                    <a:pt x="143" y="310"/>
                  </a:lnTo>
                  <a:lnTo>
                    <a:pt x="146" y="309"/>
                  </a:lnTo>
                  <a:lnTo>
                    <a:pt x="144" y="304"/>
                  </a:lnTo>
                  <a:lnTo>
                    <a:pt x="140" y="300"/>
                  </a:lnTo>
                  <a:lnTo>
                    <a:pt x="145" y="298"/>
                  </a:lnTo>
                  <a:lnTo>
                    <a:pt x="148" y="299"/>
                  </a:lnTo>
                  <a:lnTo>
                    <a:pt x="150" y="298"/>
                  </a:lnTo>
                  <a:lnTo>
                    <a:pt x="146" y="294"/>
                  </a:lnTo>
                  <a:lnTo>
                    <a:pt x="145" y="291"/>
                  </a:lnTo>
                  <a:lnTo>
                    <a:pt x="150" y="291"/>
                  </a:lnTo>
                  <a:lnTo>
                    <a:pt x="152" y="290"/>
                  </a:lnTo>
                  <a:lnTo>
                    <a:pt x="150" y="290"/>
                  </a:lnTo>
                  <a:lnTo>
                    <a:pt x="145" y="287"/>
                  </a:lnTo>
                  <a:lnTo>
                    <a:pt x="142" y="287"/>
                  </a:lnTo>
                  <a:lnTo>
                    <a:pt x="139" y="287"/>
                  </a:lnTo>
                  <a:lnTo>
                    <a:pt x="141" y="284"/>
                  </a:lnTo>
                  <a:lnTo>
                    <a:pt x="138" y="285"/>
                  </a:lnTo>
                  <a:lnTo>
                    <a:pt x="135" y="285"/>
                  </a:lnTo>
                  <a:lnTo>
                    <a:pt x="133" y="287"/>
                  </a:lnTo>
                  <a:lnTo>
                    <a:pt x="130" y="286"/>
                  </a:lnTo>
                  <a:lnTo>
                    <a:pt x="127" y="287"/>
                  </a:lnTo>
                  <a:lnTo>
                    <a:pt x="124" y="286"/>
                  </a:lnTo>
                  <a:lnTo>
                    <a:pt x="123" y="283"/>
                  </a:lnTo>
                  <a:lnTo>
                    <a:pt x="120" y="280"/>
                  </a:lnTo>
                  <a:lnTo>
                    <a:pt x="123" y="280"/>
                  </a:lnTo>
                  <a:lnTo>
                    <a:pt x="125" y="281"/>
                  </a:lnTo>
                  <a:lnTo>
                    <a:pt x="128" y="282"/>
                  </a:lnTo>
                  <a:lnTo>
                    <a:pt x="132" y="282"/>
                  </a:lnTo>
                  <a:lnTo>
                    <a:pt x="134" y="278"/>
                  </a:lnTo>
                  <a:lnTo>
                    <a:pt x="134" y="275"/>
                  </a:lnTo>
                  <a:lnTo>
                    <a:pt x="134" y="278"/>
                  </a:lnTo>
                  <a:lnTo>
                    <a:pt x="129" y="275"/>
                  </a:lnTo>
                  <a:lnTo>
                    <a:pt x="132" y="276"/>
                  </a:lnTo>
                  <a:lnTo>
                    <a:pt x="129" y="274"/>
                  </a:lnTo>
                  <a:lnTo>
                    <a:pt x="125" y="275"/>
                  </a:lnTo>
                  <a:lnTo>
                    <a:pt x="122" y="276"/>
                  </a:lnTo>
                  <a:lnTo>
                    <a:pt x="120" y="275"/>
                  </a:lnTo>
                  <a:lnTo>
                    <a:pt x="120" y="273"/>
                  </a:lnTo>
                  <a:lnTo>
                    <a:pt x="118" y="270"/>
                  </a:lnTo>
                  <a:lnTo>
                    <a:pt x="117" y="275"/>
                  </a:lnTo>
                  <a:lnTo>
                    <a:pt x="118" y="278"/>
                  </a:lnTo>
                  <a:lnTo>
                    <a:pt x="116" y="277"/>
                  </a:lnTo>
                  <a:lnTo>
                    <a:pt x="110" y="277"/>
                  </a:lnTo>
                  <a:lnTo>
                    <a:pt x="108" y="274"/>
                  </a:lnTo>
                  <a:lnTo>
                    <a:pt x="106" y="279"/>
                  </a:lnTo>
                  <a:lnTo>
                    <a:pt x="106" y="281"/>
                  </a:lnTo>
                  <a:lnTo>
                    <a:pt x="108" y="285"/>
                  </a:lnTo>
                  <a:lnTo>
                    <a:pt x="105" y="285"/>
                  </a:lnTo>
                  <a:lnTo>
                    <a:pt x="105" y="282"/>
                  </a:lnTo>
                  <a:lnTo>
                    <a:pt x="106" y="279"/>
                  </a:lnTo>
                  <a:lnTo>
                    <a:pt x="107" y="276"/>
                  </a:lnTo>
                  <a:lnTo>
                    <a:pt x="106" y="273"/>
                  </a:lnTo>
                  <a:lnTo>
                    <a:pt x="104" y="270"/>
                  </a:lnTo>
                  <a:lnTo>
                    <a:pt x="105" y="266"/>
                  </a:lnTo>
                  <a:lnTo>
                    <a:pt x="110" y="265"/>
                  </a:lnTo>
                  <a:lnTo>
                    <a:pt x="109" y="261"/>
                  </a:lnTo>
                  <a:lnTo>
                    <a:pt x="107" y="260"/>
                  </a:lnTo>
                  <a:lnTo>
                    <a:pt x="107" y="263"/>
                  </a:lnTo>
                  <a:lnTo>
                    <a:pt x="104" y="264"/>
                  </a:lnTo>
                  <a:lnTo>
                    <a:pt x="103" y="267"/>
                  </a:lnTo>
                  <a:lnTo>
                    <a:pt x="100" y="265"/>
                  </a:lnTo>
                  <a:lnTo>
                    <a:pt x="96" y="263"/>
                  </a:lnTo>
                  <a:lnTo>
                    <a:pt x="99" y="264"/>
                  </a:lnTo>
                  <a:lnTo>
                    <a:pt x="95" y="261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5" y="259"/>
                  </a:lnTo>
                  <a:lnTo>
                    <a:pt x="89" y="261"/>
                  </a:lnTo>
                  <a:lnTo>
                    <a:pt x="87" y="257"/>
                  </a:lnTo>
                  <a:lnTo>
                    <a:pt x="86" y="254"/>
                  </a:lnTo>
                  <a:lnTo>
                    <a:pt x="82" y="252"/>
                  </a:lnTo>
                  <a:lnTo>
                    <a:pt x="79" y="252"/>
                  </a:lnTo>
                  <a:lnTo>
                    <a:pt x="76" y="250"/>
                  </a:lnTo>
                  <a:lnTo>
                    <a:pt x="74" y="248"/>
                  </a:lnTo>
                  <a:lnTo>
                    <a:pt x="71" y="249"/>
                  </a:lnTo>
                  <a:lnTo>
                    <a:pt x="66" y="247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0" y="236"/>
                  </a:lnTo>
                  <a:lnTo>
                    <a:pt x="58" y="240"/>
                  </a:lnTo>
                  <a:lnTo>
                    <a:pt x="55" y="241"/>
                  </a:lnTo>
                  <a:lnTo>
                    <a:pt x="51" y="236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8" y="239"/>
                  </a:lnTo>
                  <a:lnTo>
                    <a:pt x="45" y="242"/>
                  </a:lnTo>
                  <a:lnTo>
                    <a:pt x="43" y="243"/>
                  </a:lnTo>
                  <a:lnTo>
                    <a:pt x="34" y="241"/>
                  </a:lnTo>
                  <a:lnTo>
                    <a:pt x="35" y="238"/>
                  </a:lnTo>
                  <a:lnTo>
                    <a:pt x="36" y="233"/>
                  </a:lnTo>
                  <a:lnTo>
                    <a:pt x="35" y="228"/>
                  </a:lnTo>
                  <a:lnTo>
                    <a:pt x="33" y="224"/>
                  </a:lnTo>
                  <a:lnTo>
                    <a:pt x="28" y="218"/>
                  </a:lnTo>
                  <a:lnTo>
                    <a:pt x="26" y="219"/>
                  </a:lnTo>
                  <a:lnTo>
                    <a:pt x="24" y="217"/>
                  </a:lnTo>
                  <a:lnTo>
                    <a:pt x="21" y="217"/>
                  </a:lnTo>
                  <a:lnTo>
                    <a:pt x="16" y="214"/>
                  </a:lnTo>
                  <a:lnTo>
                    <a:pt x="18" y="212"/>
                  </a:lnTo>
                  <a:lnTo>
                    <a:pt x="40" y="212"/>
                  </a:lnTo>
                  <a:lnTo>
                    <a:pt x="43" y="214"/>
                  </a:lnTo>
                  <a:lnTo>
                    <a:pt x="46" y="211"/>
                  </a:lnTo>
                  <a:lnTo>
                    <a:pt x="45" y="207"/>
                  </a:lnTo>
                  <a:lnTo>
                    <a:pt x="44" y="204"/>
                  </a:lnTo>
                  <a:lnTo>
                    <a:pt x="42" y="203"/>
                  </a:lnTo>
                  <a:lnTo>
                    <a:pt x="39" y="202"/>
                  </a:lnTo>
                  <a:lnTo>
                    <a:pt x="36" y="199"/>
                  </a:lnTo>
                  <a:lnTo>
                    <a:pt x="33" y="200"/>
                  </a:lnTo>
                  <a:lnTo>
                    <a:pt x="31" y="204"/>
                  </a:lnTo>
                  <a:lnTo>
                    <a:pt x="30" y="201"/>
                  </a:lnTo>
                  <a:lnTo>
                    <a:pt x="31" y="198"/>
                  </a:lnTo>
                  <a:lnTo>
                    <a:pt x="27" y="195"/>
                  </a:lnTo>
                  <a:lnTo>
                    <a:pt x="29" y="194"/>
                  </a:lnTo>
                  <a:lnTo>
                    <a:pt x="32" y="189"/>
                  </a:lnTo>
                  <a:lnTo>
                    <a:pt x="32" y="193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9" y="197"/>
                  </a:lnTo>
                  <a:lnTo>
                    <a:pt x="54" y="197"/>
                  </a:lnTo>
                  <a:lnTo>
                    <a:pt x="51" y="196"/>
                  </a:lnTo>
                  <a:lnTo>
                    <a:pt x="49" y="195"/>
                  </a:lnTo>
                  <a:lnTo>
                    <a:pt x="46" y="194"/>
                  </a:lnTo>
                  <a:lnTo>
                    <a:pt x="48" y="192"/>
                  </a:lnTo>
                  <a:lnTo>
                    <a:pt x="46" y="191"/>
                  </a:lnTo>
                  <a:lnTo>
                    <a:pt x="42" y="192"/>
                  </a:lnTo>
                  <a:lnTo>
                    <a:pt x="40" y="191"/>
                  </a:lnTo>
                  <a:lnTo>
                    <a:pt x="42" y="187"/>
                  </a:lnTo>
                  <a:lnTo>
                    <a:pt x="50" y="184"/>
                  </a:lnTo>
                  <a:lnTo>
                    <a:pt x="46" y="185"/>
                  </a:lnTo>
                  <a:lnTo>
                    <a:pt x="41" y="185"/>
                  </a:lnTo>
                  <a:lnTo>
                    <a:pt x="35" y="187"/>
                  </a:lnTo>
                  <a:lnTo>
                    <a:pt x="32" y="187"/>
                  </a:lnTo>
                  <a:lnTo>
                    <a:pt x="28" y="188"/>
                  </a:lnTo>
                  <a:lnTo>
                    <a:pt x="26" y="186"/>
                  </a:lnTo>
                  <a:lnTo>
                    <a:pt x="20" y="187"/>
                  </a:lnTo>
                  <a:lnTo>
                    <a:pt x="19" y="183"/>
                  </a:lnTo>
                  <a:lnTo>
                    <a:pt x="20" y="180"/>
                  </a:lnTo>
                  <a:lnTo>
                    <a:pt x="21" y="176"/>
                  </a:lnTo>
                  <a:lnTo>
                    <a:pt x="22" y="173"/>
                  </a:lnTo>
                  <a:lnTo>
                    <a:pt x="23" y="171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31" y="165"/>
                  </a:lnTo>
                  <a:lnTo>
                    <a:pt x="34" y="168"/>
                  </a:lnTo>
                  <a:lnTo>
                    <a:pt x="34" y="164"/>
                  </a:lnTo>
                  <a:lnTo>
                    <a:pt x="37" y="165"/>
                  </a:lnTo>
                  <a:lnTo>
                    <a:pt x="37" y="162"/>
                  </a:lnTo>
                  <a:lnTo>
                    <a:pt x="41" y="163"/>
                  </a:lnTo>
                  <a:lnTo>
                    <a:pt x="45" y="162"/>
                  </a:lnTo>
                  <a:lnTo>
                    <a:pt x="49" y="161"/>
                  </a:lnTo>
                  <a:lnTo>
                    <a:pt x="52" y="161"/>
                  </a:lnTo>
                  <a:lnTo>
                    <a:pt x="52" y="164"/>
                  </a:lnTo>
                  <a:lnTo>
                    <a:pt x="56" y="163"/>
                  </a:lnTo>
                  <a:lnTo>
                    <a:pt x="58" y="164"/>
                  </a:lnTo>
                  <a:lnTo>
                    <a:pt x="60" y="162"/>
                  </a:lnTo>
                  <a:lnTo>
                    <a:pt x="62" y="161"/>
                  </a:lnTo>
                  <a:lnTo>
                    <a:pt x="66" y="161"/>
                  </a:lnTo>
                  <a:lnTo>
                    <a:pt x="70" y="161"/>
                  </a:lnTo>
                  <a:lnTo>
                    <a:pt x="75" y="160"/>
                  </a:lnTo>
                  <a:lnTo>
                    <a:pt x="75" y="163"/>
                  </a:lnTo>
                  <a:lnTo>
                    <a:pt x="75" y="166"/>
                  </a:lnTo>
                  <a:lnTo>
                    <a:pt x="78" y="165"/>
                  </a:lnTo>
                  <a:lnTo>
                    <a:pt x="80" y="170"/>
                  </a:lnTo>
                  <a:lnTo>
                    <a:pt x="81" y="165"/>
                  </a:lnTo>
                  <a:lnTo>
                    <a:pt x="83" y="163"/>
                  </a:lnTo>
                  <a:lnTo>
                    <a:pt x="86" y="163"/>
                  </a:lnTo>
                  <a:lnTo>
                    <a:pt x="89" y="164"/>
                  </a:lnTo>
                  <a:lnTo>
                    <a:pt x="91" y="166"/>
                  </a:lnTo>
                  <a:lnTo>
                    <a:pt x="94" y="166"/>
                  </a:lnTo>
                  <a:lnTo>
                    <a:pt x="97" y="170"/>
                  </a:lnTo>
                  <a:lnTo>
                    <a:pt x="98" y="166"/>
                  </a:lnTo>
                  <a:lnTo>
                    <a:pt x="101" y="164"/>
                  </a:lnTo>
                  <a:lnTo>
                    <a:pt x="99" y="160"/>
                  </a:lnTo>
                  <a:lnTo>
                    <a:pt x="102" y="158"/>
                  </a:lnTo>
                  <a:lnTo>
                    <a:pt x="104" y="155"/>
                  </a:lnTo>
                  <a:lnTo>
                    <a:pt x="107" y="156"/>
                  </a:lnTo>
                  <a:lnTo>
                    <a:pt x="109" y="158"/>
                  </a:lnTo>
                  <a:lnTo>
                    <a:pt x="112" y="159"/>
                  </a:lnTo>
                  <a:lnTo>
                    <a:pt x="117" y="157"/>
                  </a:lnTo>
                  <a:lnTo>
                    <a:pt x="121" y="155"/>
                  </a:lnTo>
                  <a:lnTo>
                    <a:pt x="122" y="159"/>
                  </a:lnTo>
                  <a:lnTo>
                    <a:pt x="120" y="161"/>
                  </a:lnTo>
                  <a:lnTo>
                    <a:pt x="124" y="159"/>
                  </a:lnTo>
                  <a:lnTo>
                    <a:pt x="127" y="158"/>
                  </a:lnTo>
                  <a:lnTo>
                    <a:pt x="130" y="157"/>
                  </a:lnTo>
                  <a:lnTo>
                    <a:pt x="129" y="160"/>
                  </a:lnTo>
                  <a:lnTo>
                    <a:pt x="128" y="164"/>
                  </a:lnTo>
                  <a:lnTo>
                    <a:pt x="126" y="167"/>
                  </a:lnTo>
                  <a:lnTo>
                    <a:pt x="129" y="163"/>
                  </a:lnTo>
                  <a:lnTo>
                    <a:pt x="131" y="162"/>
                  </a:lnTo>
                  <a:lnTo>
                    <a:pt x="134" y="162"/>
                  </a:lnTo>
                  <a:lnTo>
                    <a:pt x="131" y="165"/>
                  </a:lnTo>
                  <a:lnTo>
                    <a:pt x="137" y="167"/>
                  </a:lnTo>
                  <a:lnTo>
                    <a:pt x="137" y="171"/>
                  </a:lnTo>
                  <a:lnTo>
                    <a:pt x="139" y="175"/>
                  </a:lnTo>
                  <a:lnTo>
                    <a:pt x="143" y="180"/>
                  </a:lnTo>
                  <a:lnTo>
                    <a:pt x="143" y="183"/>
                  </a:lnTo>
                  <a:lnTo>
                    <a:pt x="143" y="186"/>
                  </a:lnTo>
                  <a:lnTo>
                    <a:pt x="145" y="188"/>
                  </a:lnTo>
                  <a:lnTo>
                    <a:pt x="148" y="190"/>
                  </a:lnTo>
                  <a:lnTo>
                    <a:pt x="148" y="193"/>
                  </a:lnTo>
                  <a:lnTo>
                    <a:pt x="150" y="192"/>
                  </a:lnTo>
                  <a:lnTo>
                    <a:pt x="153" y="193"/>
                  </a:lnTo>
                  <a:lnTo>
                    <a:pt x="155" y="192"/>
                  </a:lnTo>
                  <a:lnTo>
                    <a:pt x="157" y="189"/>
                  </a:lnTo>
                  <a:lnTo>
                    <a:pt x="164" y="187"/>
                  </a:lnTo>
                  <a:lnTo>
                    <a:pt x="166" y="184"/>
                  </a:lnTo>
                  <a:lnTo>
                    <a:pt x="169" y="185"/>
                  </a:lnTo>
                  <a:lnTo>
                    <a:pt x="173" y="183"/>
                  </a:lnTo>
                  <a:lnTo>
                    <a:pt x="176" y="184"/>
                  </a:lnTo>
                  <a:lnTo>
                    <a:pt x="172" y="188"/>
                  </a:lnTo>
                  <a:lnTo>
                    <a:pt x="175" y="188"/>
                  </a:lnTo>
                  <a:lnTo>
                    <a:pt x="177" y="187"/>
                  </a:lnTo>
                  <a:lnTo>
                    <a:pt x="178" y="189"/>
                  </a:lnTo>
                  <a:lnTo>
                    <a:pt x="179" y="192"/>
                  </a:lnTo>
                  <a:lnTo>
                    <a:pt x="181" y="194"/>
                  </a:lnTo>
                  <a:lnTo>
                    <a:pt x="182" y="191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0" y="192"/>
                  </a:lnTo>
                  <a:lnTo>
                    <a:pt x="191" y="194"/>
                  </a:lnTo>
                  <a:lnTo>
                    <a:pt x="192" y="199"/>
                  </a:lnTo>
                  <a:lnTo>
                    <a:pt x="192" y="202"/>
                  </a:lnTo>
                  <a:lnTo>
                    <a:pt x="195" y="200"/>
                  </a:lnTo>
                  <a:lnTo>
                    <a:pt x="193" y="197"/>
                  </a:lnTo>
                  <a:lnTo>
                    <a:pt x="192" y="194"/>
                  </a:lnTo>
                  <a:lnTo>
                    <a:pt x="191" y="191"/>
                  </a:lnTo>
                  <a:lnTo>
                    <a:pt x="192" y="188"/>
                  </a:lnTo>
                  <a:lnTo>
                    <a:pt x="195" y="186"/>
                  </a:lnTo>
                  <a:lnTo>
                    <a:pt x="197" y="186"/>
                  </a:lnTo>
                  <a:lnTo>
                    <a:pt x="203" y="185"/>
                  </a:lnTo>
                  <a:lnTo>
                    <a:pt x="201" y="189"/>
                  </a:lnTo>
                  <a:lnTo>
                    <a:pt x="202" y="193"/>
                  </a:lnTo>
                  <a:lnTo>
                    <a:pt x="204" y="194"/>
                  </a:lnTo>
                  <a:lnTo>
                    <a:pt x="210" y="195"/>
                  </a:lnTo>
                  <a:lnTo>
                    <a:pt x="215" y="195"/>
                  </a:lnTo>
                  <a:lnTo>
                    <a:pt x="218" y="194"/>
                  </a:lnTo>
                  <a:lnTo>
                    <a:pt x="223" y="195"/>
                  </a:lnTo>
                  <a:lnTo>
                    <a:pt x="230" y="195"/>
                  </a:lnTo>
                  <a:lnTo>
                    <a:pt x="225" y="191"/>
                  </a:lnTo>
                  <a:lnTo>
                    <a:pt x="224" y="187"/>
                  </a:lnTo>
                  <a:lnTo>
                    <a:pt x="222" y="185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4" y="168"/>
                  </a:lnTo>
                  <a:lnTo>
                    <a:pt x="224" y="165"/>
                  </a:lnTo>
                  <a:lnTo>
                    <a:pt x="226" y="159"/>
                  </a:lnTo>
                  <a:lnTo>
                    <a:pt x="228" y="159"/>
                  </a:lnTo>
                  <a:lnTo>
                    <a:pt x="226" y="157"/>
                  </a:lnTo>
                  <a:lnTo>
                    <a:pt x="224" y="159"/>
                  </a:lnTo>
                  <a:lnTo>
                    <a:pt x="224" y="155"/>
                  </a:lnTo>
                  <a:lnTo>
                    <a:pt x="223" y="152"/>
                  </a:lnTo>
                  <a:lnTo>
                    <a:pt x="225" y="149"/>
                  </a:lnTo>
                  <a:lnTo>
                    <a:pt x="225" y="146"/>
                  </a:lnTo>
                  <a:lnTo>
                    <a:pt x="225" y="142"/>
                  </a:lnTo>
                  <a:lnTo>
                    <a:pt x="227" y="140"/>
                  </a:lnTo>
                  <a:lnTo>
                    <a:pt x="223" y="139"/>
                  </a:lnTo>
                  <a:lnTo>
                    <a:pt x="223" y="135"/>
                  </a:lnTo>
                  <a:lnTo>
                    <a:pt x="222" y="132"/>
                  </a:lnTo>
                  <a:lnTo>
                    <a:pt x="222" y="129"/>
                  </a:lnTo>
                  <a:lnTo>
                    <a:pt x="220" y="128"/>
                  </a:lnTo>
                  <a:lnTo>
                    <a:pt x="217" y="125"/>
                  </a:lnTo>
                  <a:lnTo>
                    <a:pt x="215" y="123"/>
                  </a:lnTo>
                  <a:lnTo>
                    <a:pt x="216" y="119"/>
                  </a:lnTo>
                  <a:lnTo>
                    <a:pt x="215" y="115"/>
                  </a:lnTo>
                  <a:lnTo>
                    <a:pt x="215" y="112"/>
                  </a:lnTo>
                  <a:lnTo>
                    <a:pt x="214" y="108"/>
                  </a:lnTo>
                  <a:lnTo>
                    <a:pt x="217" y="103"/>
                  </a:lnTo>
                  <a:lnTo>
                    <a:pt x="217" y="99"/>
                  </a:lnTo>
                  <a:lnTo>
                    <a:pt x="214" y="96"/>
                  </a:lnTo>
                  <a:lnTo>
                    <a:pt x="212" y="94"/>
                  </a:lnTo>
                  <a:lnTo>
                    <a:pt x="213" y="91"/>
                  </a:lnTo>
                  <a:lnTo>
                    <a:pt x="215" y="91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26" y="96"/>
                  </a:lnTo>
                  <a:lnTo>
                    <a:pt x="230" y="99"/>
                  </a:lnTo>
                  <a:lnTo>
                    <a:pt x="234" y="99"/>
                  </a:lnTo>
                  <a:lnTo>
                    <a:pt x="237" y="100"/>
                  </a:lnTo>
                  <a:lnTo>
                    <a:pt x="240" y="97"/>
                  </a:lnTo>
                  <a:lnTo>
                    <a:pt x="244" y="96"/>
                  </a:lnTo>
                  <a:lnTo>
                    <a:pt x="252" y="99"/>
                  </a:lnTo>
                  <a:lnTo>
                    <a:pt x="253" y="105"/>
                  </a:lnTo>
                  <a:lnTo>
                    <a:pt x="252" y="108"/>
                  </a:lnTo>
                  <a:lnTo>
                    <a:pt x="249" y="110"/>
                  </a:lnTo>
                  <a:lnTo>
                    <a:pt x="248" y="112"/>
                  </a:lnTo>
                  <a:lnTo>
                    <a:pt x="249" y="116"/>
                  </a:lnTo>
                  <a:lnTo>
                    <a:pt x="253" y="125"/>
                  </a:lnTo>
                  <a:lnTo>
                    <a:pt x="253" y="128"/>
                  </a:lnTo>
                  <a:lnTo>
                    <a:pt x="252" y="132"/>
                  </a:lnTo>
                  <a:lnTo>
                    <a:pt x="255" y="132"/>
                  </a:lnTo>
                  <a:lnTo>
                    <a:pt x="257" y="130"/>
                  </a:lnTo>
                  <a:lnTo>
                    <a:pt x="267" y="131"/>
                  </a:lnTo>
                  <a:lnTo>
                    <a:pt x="274" y="134"/>
                  </a:lnTo>
                  <a:lnTo>
                    <a:pt x="285" y="137"/>
                  </a:lnTo>
                  <a:lnTo>
                    <a:pt x="287" y="138"/>
                  </a:lnTo>
                  <a:lnTo>
                    <a:pt x="291" y="137"/>
                  </a:lnTo>
                  <a:lnTo>
                    <a:pt x="295" y="139"/>
                  </a:lnTo>
                  <a:lnTo>
                    <a:pt x="299" y="140"/>
                  </a:lnTo>
                  <a:lnTo>
                    <a:pt x="302" y="142"/>
                  </a:lnTo>
                  <a:lnTo>
                    <a:pt x="305" y="143"/>
                  </a:lnTo>
                  <a:lnTo>
                    <a:pt x="310" y="147"/>
                  </a:lnTo>
                  <a:lnTo>
                    <a:pt x="321" y="145"/>
                  </a:lnTo>
                  <a:lnTo>
                    <a:pt x="324" y="144"/>
                  </a:lnTo>
                  <a:lnTo>
                    <a:pt x="327" y="143"/>
                  </a:lnTo>
                  <a:lnTo>
                    <a:pt x="330" y="140"/>
                  </a:lnTo>
                  <a:lnTo>
                    <a:pt x="334" y="138"/>
                  </a:lnTo>
                  <a:lnTo>
                    <a:pt x="349" y="137"/>
                  </a:lnTo>
                  <a:lnTo>
                    <a:pt x="352" y="135"/>
                  </a:lnTo>
                  <a:lnTo>
                    <a:pt x="356" y="133"/>
                  </a:lnTo>
                  <a:lnTo>
                    <a:pt x="350" y="135"/>
                  </a:lnTo>
                  <a:lnTo>
                    <a:pt x="345" y="136"/>
                  </a:lnTo>
                  <a:lnTo>
                    <a:pt x="340" y="134"/>
                  </a:lnTo>
                  <a:lnTo>
                    <a:pt x="336" y="132"/>
                  </a:lnTo>
                  <a:lnTo>
                    <a:pt x="334" y="132"/>
                  </a:lnTo>
                  <a:lnTo>
                    <a:pt x="332" y="130"/>
                  </a:lnTo>
                  <a:lnTo>
                    <a:pt x="330" y="127"/>
                  </a:lnTo>
                  <a:lnTo>
                    <a:pt x="334" y="120"/>
                  </a:lnTo>
                  <a:lnTo>
                    <a:pt x="338" y="113"/>
                  </a:lnTo>
                  <a:lnTo>
                    <a:pt x="342" y="110"/>
                  </a:lnTo>
                  <a:lnTo>
                    <a:pt x="352" y="107"/>
                  </a:lnTo>
                  <a:lnTo>
                    <a:pt x="361" y="103"/>
                  </a:lnTo>
                  <a:lnTo>
                    <a:pt x="366" y="100"/>
                  </a:lnTo>
                  <a:lnTo>
                    <a:pt x="371" y="99"/>
                  </a:lnTo>
                  <a:lnTo>
                    <a:pt x="376" y="100"/>
                  </a:lnTo>
                  <a:lnTo>
                    <a:pt x="401" y="95"/>
                  </a:lnTo>
                  <a:lnTo>
                    <a:pt x="404" y="93"/>
                  </a:lnTo>
                  <a:lnTo>
                    <a:pt x="407" y="91"/>
                  </a:lnTo>
                  <a:lnTo>
                    <a:pt x="415" y="86"/>
                  </a:lnTo>
                  <a:lnTo>
                    <a:pt x="419" y="82"/>
                  </a:lnTo>
                  <a:lnTo>
                    <a:pt x="422" y="76"/>
                  </a:lnTo>
                  <a:lnTo>
                    <a:pt x="424" y="74"/>
                  </a:lnTo>
                  <a:lnTo>
                    <a:pt x="433" y="77"/>
                  </a:lnTo>
                  <a:lnTo>
                    <a:pt x="434" y="74"/>
                  </a:lnTo>
                  <a:lnTo>
                    <a:pt x="431" y="74"/>
                  </a:lnTo>
                  <a:lnTo>
                    <a:pt x="430" y="71"/>
                  </a:lnTo>
                  <a:lnTo>
                    <a:pt x="428" y="69"/>
                  </a:lnTo>
                  <a:lnTo>
                    <a:pt x="428" y="65"/>
                  </a:lnTo>
                  <a:lnTo>
                    <a:pt x="428" y="62"/>
                  </a:lnTo>
                  <a:lnTo>
                    <a:pt x="432" y="60"/>
                  </a:lnTo>
                  <a:lnTo>
                    <a:pt x="429" y="57"/>
                  </a:lnTo>
                  <a:lnTo>
                    <a:pt x="431" y="53"/>
                  </a:lnTo>
                  <a:lnTo>
                    <a:pt x="431" y="49"/>
                  </a:lnTo>
                  <a:lnTo>
                    <a:pt x="432" y="45"/>
                  </a:lnTo>
                  <a:lnTo>
                    <a:pt x="433" y="41"/>
                  </a:lnTo>
                  <a:lnTo>
                    <a:pt x="433" y="36"/>
                  </a:lnTo>
                  <a:lnTo>
                    <a:pt x="433" y="31"/>
                  </a:lnTo>
                  <a:lnTo>
                    <a:pt x="433" y="27"/>
                  </a:lnTo>
                  <a:lnTo>
                    <a:pt x="435" y="24"/>
                  </a:lnTo>
                  <a:lnTo>
                    <a:pt x="436" y="21"/>
                  </a:lnTo>
                  <a:lnTo>
                    <a:pt x="436" y="15"/>
                  </a:lnTo>
                  <a:lnTo>
                    <a:pt x="437" y="13"/>
                  </a:lnTo>
                  <a:lnTo>
                    <a:pt x="440" y="12"/>
                  </a:lnTo>
                  <a:lnTo>
                    <a:pt x="443" y="9"/>
                  </a:lnTo>
                  <a:lnTo>
                    <a:pt x="457" y="4"/>
                  </a:lnTo>
                  <a:lnTo>
                    <a:pt x="460" y="3"/>
                  </a:lnTo>
                  <a:lnTo>
                    <a:pt x="469" y="3"/>
                  </a:lnTo>
                  <a:lnTo>
                    <a:pt x="479" y="1"/>
                  </a:lnTo>
                  <a:lnTo>
                    <a:pt x="484" y="2"/>
                  </a:lnTo>
                  <a:lnTo>
                    <a:pt x="489" y="1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24" name="DE"/>
            <p:cNvSpPr>
              <a:spLocks noEditPoints="1"/>
            </p:cNvSpPr>
            <p:nvPr/>
          </p:nvSpPr>
          <p:spPr bwMode="auto">
            <a:xfrm>
              <a:off x="4930685" y="3661739"/>
              <a:ext cx="1024429" cy="1294005"/>
            </a:xfrm>
            <a:custGeom>
              <a:avLst/>
              <a:gdLst>
                <a:gd name="T0" fmla="*/ 94 w 538"/>
                <a:gd name="T1" fmla="*/ 124 h 728"/>
                <a:gd name="T2" fmla="*/ 327 w 538"/>
                <a:gd name="T3" fmla="*/ 97 h 728"/>
                <a:gd name="T4" fmla="*/ 458 w 538"/>
                <a:gd name="T5" fmla="*/ 102 h 728"/>
                <a:gd name="T6" fmla="*/ 452 w 538"/>
                <a:gd name="T7" fmla="*/ 92 h 728"/>
                <a:gd name="T8" fmla="*/ 302 w 538"/>
                <a:gd name="T9" fmla="*/ 57 h 728"/>
                <a:gd name="T10" fmla="*/ 413 w 538"/>
                <a:gd name="T11" fmla="*/ 39 h 728"/>
                <a:gd name="T12" fmla="*/ 444 w 538"/>
                <a:gd name="T13" fmla="*/ 45 h 728"/>
                <a:gd name="T14" fmla="*/ 429 w 538"/>
                <a:gd name="T15" fmla="*/ 69 h 728"/>
                <a:gd name="T16" fmla="*/ 422 w 538"/>
                <a:gd name="T17" fmla="*/ 52 h 728"/>
                <a:gd name="T18" fmla="*/ 421 w 538"/>
                <a:gd name="T19" fmla="*/ 40 h 728"/>
                <a:gd name="T20" fmla="*/ 202 w 538"/>
                <a:gd name="T21" fmla="*/ 23 h 728"/>
                <a:gd name="T22" fmla="*/ 247 w 538"/>
                <a:gd name="T23" fmla="*/ 40 h 728"/>
                <a:gd name="T24" fmla="*/ 264 w 538"/>
                <a:gd name="T25" fmla="*/ 59 h 728"/>
                <a:gd name="T26" fmla="*/ 296 w 538"/>
                <a:gd name="T27" fmla="*/ 86 h 728"/>
                <a:gd name="T28" fmla="*/ 326 w 538"/>
                <a:gd name="T29" fmla="*/ 103 h 728"/>
                <a:gd name="T30" fmla="*/ 377 w 538"/>
                <a:gd name="T31" fmla="*/ 61 h 728"/>
                <a:gd name="T32" fmla="*/ 378 w 538"/>
                <a:gd name="T33" fmla="*/ 74 h 728"/>
                <a:gd name="T34" fmla="*/ 421 w 538"/>
                <a:gd name="T35" fmla="*/ 73 h 728"/>
                <a:gd name="T36" fmla="*/ 461 w 538"/>
                <a:gd name="T37" fmla="*/ 86 h 728"/>
                <a:gd name="T38" fmla="*/ 481 w 538"/>
                <a:gd name="T39" fmla="*/ 117 h 728"/>
                <a:gd name="T40" fmla="*/ 487 w 538"/>
                <a:gd name="T41" fmla="*/ 184 h 728"/>
                <a:gd name="T42" fmla="*/ 507 w 538"/>
                <a:gd name="T43" fmla="*/ 234 h 728"/>
                <a:gd name="T44" fmla="*/ 509 w 538"/>
                <a:gd name="T45" fmla="*/ 296 h 728"/>
                <a:gd name="T46" fmla="*/ 536 w 538"/>
                <a:gd name="T47" fmla="*/ 352 h 728"/>
                <a:gd name="T48" fmla="*/ 505 w 538"/>
                <a:gd name="T49" fmla="*/ 370 h 728"/>
                <a:gd name="T50" fmla="*/ 468 w 538"/>
                <a:gd name="T51" fmla="*/ 400 h 728"/>
                <a:gd name="T52" fmla="*/ 425 w 538"/>
                <a:gd name="T53" fmla="*/ 423 h 728"/>
                <a:gd name="T54" fmla="*/ 383 w 538"/>
                <a:gd name="T55" fmla="*/ 456 h 728"/>
                <a:gd name="T56" fmla="*/ 393 w 538"/>
                <a:gd name="T57" fmla="*/ 476 h 728"/>
                <a:gd name="T58" fmla="*/ 413 w 538"/>
                <a:gd name="T59" fmla="*/ 532 h 728"/>
                <a:gd name="T60" fmla="*/ 465 w 538"/>
                <a:gd name="T61" fmla="*/ 566 h 728"/>
                <a:gd name="T62" fmla="*/ 458 w 538"/>
                <a:gd name="T63" fmla="*/ 605 h 728"/>
                <a:gd name="T64" fmla="*/ 425 w 538"/>
                <a:gd name="T65" fmla="*/ 661 h 728"/>
                <a:gd name="T66" fmla="*/ 427 w 538"/>
                <a:gd name="T67" fmla="*/ 703 h 728"/>
                <a:gd name="T68" fmla="*/ 382 w 538"/>
                <a:gd name="T69" fmla="*/ 685 h 728"/>
                <a:gd name="T70" fmla="*/ 326 w 538"/>
                <a:gd name="T71" fmla="*/ 713 h 728"/>
                <a:gd name="T72" fmla="*/ 273 w 538"/>
                <a:gd name="T73" fmla="*/ 701 h 728"/>
                <a:gd name="T74" fmla="*/ 249 w 538"/>
                <a:gd name="T75" fmla="*/ 716 h 728"/>
                <a:gd name="T76" fmla="*/ 190 w 538"/>
                <a:gd name="T77" fmla="*/ 690 h 728"/>
                <a:gd name="T78" fmla="*/ 143 w 538"/>
                <a:gd name="T79" fmla="*/ 689 h 728"/>
                <a:gd name="T80" fmla="*/ 121 w 538"/>
                <a:gd name="T81" fmla="*/ 699 h 728"/>
                <a:gd name="T82" fmla="*/ 95 w 538"/>
                <a:gd name="T83" fmla="*/ 661 h 728"/>
                <a:gd name="T84" fmla="*/ 109 w 538"/>
                <a:gd name="T85" fmla="*/ 601 h 728"/>
                <a:gd name="T86" fmla="*/ 97 w 538"/>
                <a:gd name="T87" fmla="*/ 558 h 728"/>
                <a:gd name="T88" fmla="*/ 51 w 538"/>
                <a:gd name="T89" fmla="*/ 546 h 728"/>
                <a:gd name="T90" fmla="*/ 27 w 538"/>
                <a:gd name="T91" fmla="*/ 501 h 728"/>
                <a:gd name="T92" fmla="*/ 11 w 538"/>
                <a:gd name="T93" fmla="*/ 454 h 728"/>
                <a:gd name="T94" fmla="*/ 21 w 538"/>
                <a:gd name="T95" fmla="*/ 411 h 728"/>
                <a:gd name="T96" fmla="*/ 7 w 538"/>
                <a:gd name="T97" fmla="*/ 367 h 728"/>
                <a:gd name="T98" fmla="*/ 11 w 538"/>
                <a:gd name="T99" fmla="*/ 305 h 728"/>
                <a:gd name="T100" fmla="*/ 50 w 538"/>
                <a:gd name="T101" fmla="*/ 292 h 728"/>
                <a:gd name="T102" fmla="*/ 75 w 538"/>
                <a:gd name="T103" fmla="*/ 250 h 728"/>
                <a:gd name="T104" fmla="*/ 76 w 538"/>
                <a:gd name="T105" fmla="*/ 219 h 728"/>
                <a:gd name="T106" fmla="*/ 81 w 538"/>
                <a:gd name="T107" fmla="*/ 158 h 728"/>
                <a:gd name="T108" fmla="*/ 140 w 538"/>
                <a:gd name="T109" fmla="*/ 139 h 728"/>
                <a:gd name="T110" fmla="*/ 154 w 538"/>
                <a:gd name="T111" fmla="*/ 138 h 728"/>
                <a:gd name="T112" fmla="*/ 166 w 538"/>
                <a:gd name="T113" fmla="*/ 112 h 728"/>
                <a:gd name="T114" fmla="*/ 223 w 538"/>
                <a:gd name="T115" fmla="*/ 139 h 728"/>
                <a:gd name="T116" fmla="*/ 181 w 538"/>
                <a:gd name="T117" fmla="*/ 96 h 728"/>
                <a:gd name="T118" fmla="*/ 176 w 538"/>
                <a:gd name="T119" fmla="*/ 72 h 728"/>
                <a:gd name="T120" fmla="*/ 172 w 538"/>
                <a:gd name="T121" fmla="*/ 24 h 728"/>
                <a:gd name="T122" fmla="*/ 157 w 538"/>
                <a:gd name="T123" fmla="*/ 1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8" h="728">
                  <a:moveTo>
                    <a:pt x="64" y="132"/>
                  </a:moveTo>
                  <a:lnTo>
                    <a:pt x="63" y="134"/>
                  </a:lnTo>
                  <a:lnTo>
                    <a:pt x="63" y="135"/>
                  </a:lnTo>
                  <a:lnTo>
                    <a:pt x="61" y="136"/>
                  </a:lnTo>
                  <a:lnTo>
                    <a:pt x="64" y="132"/>
                  </a:lnTo>
                  <a:close/>
                  <a:moveTo>
                    <a:pt x="80" y="125"/>
                  </a:moveTo>
                  <a:lnTo>
                    <a:pt x="83" y="126"/>
                  </a:lnTo>
                  <a:lnTo>
                    <a:pt x="71" y="127"/>
                  </a:lnTo>
                  <a:lnTo>
                    <a:pt x="80" y="125"/>
                  </a:lnTo>
                  <a:close/>
                  <a:moveTo>
                    <a:pt x="143" y="123"/>
                  </a:moveTo>
                  <a:lnTo>
                    <a:pt x="143" y="125"/>
                  </a:lnTo>
                  <a:lnTo>
                    <a:pt x="141" y="125"/>
                  </a:lnTo>
                  <a:lnTo>
                    <a:pt x="143" y="123"/>
                  </a:lnTo>
                  <a:close/>
                  <a:moveTo>
                    <a:pt x="91" y="123"/>
                  </a:moveTo>
                  <a:lnTo>
                    <a:pt x="97" y="123"/>
                  </a:lnTo>
                  <a:lnTo>
                    <a:pt x="97" y="123"/>
                  </a:lnTo>
                  <a:lnTo>
                    <a:pt x="94" y="124"/>
                  </a:lnTo>
                  <a:lnTo>
                    <a:pt x="87" y="125"/>
                  </a:lnTo>
                  <a:lnTo>
                    <a:pt x="85" y="124"/>
                  </a:lnTo>
                  <a:lnTo>
                    <a:pt x="88" y="123"/>
                  </a:lnTo>
                  <a:lnTo>
                    <a:pt x="91" y="123"/>
                  </a:lnTo>
                  <a:close/>
                  <a:moveTo>
                    <a:pt x="106" y="120"/>
                  </a:moveTo>
                  <a:lnTo>
                    <a:pt x="112" y="1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105" y="123"/>
                  </a:lnTo>
                  <a:lnTo>
                    <a:pt x="106" y="120"/>
                  </a:lnTo>
                  <a:close/>
                  <a:moveTo>
                    <a:pt x="124" y="119"/>
                  </a:moveTo>
                  <a:lnTo>
                    <a:pt x="123" y="119"/>
                  </a:lnTo>
                  <a:lnTo>
                    <a:pt x="120" y="121"/>
                  </a:lnTo>
                  <a:lnTo>
                    <a:pt x="117" y="120"/>
                  </a:lnTo>
                  <a:lnTo>
                    <a:pt x="124" y="119"/>
                  </a:lnTo>
                  <a:close/>
                  <a:moveTo>
                    <a:pt x="325" y="96"/>
                  </a:moveTo>
                  <a:lnTo>
                    <a:pt x="327" y="97"/>
                  </a:lnTo>
                  <a:lnTo>
                    <a:pt x="326" y="101"/>
                  </a:lnTo>
                  <a:lnTo>
                    <a:pt x="323" y="102"/>
                  </a:lnTo>
                  <a:lnTo>
                    <a:pt x="321" y="101"/>
                  </a:lnTo>
                  <a:lnTo>
                    <a:pt x="323" y="97"/>
                  </a:lnTo>
                  <a:lnTo>
                    <a:pt x="325" y="96"/>
                  </a:lnTo>
                  <a:close/>
                  <a:moveTo>
                    <a:pt x="333" y="89"/>
                  </a:moveTo>
                  <a:lnTo>
                    <a:pt x="329" y="93"/>
                  </a:lnTo>
                  <a:lnTo>
                    <a:pt x="330" y="92"/>
                  </a:lnTo>
                  <a:lnTo>
                    <a:pt x="333" y="89"/>
                  </a:lnTo>
                  <a:close/>
                  <a:moveTo>
                    <a:pt x="453" y="85"/>
                  </a:moveTo>
                  <a:lnTo>
                    <a:pt x="452" y="88"/>
                  </a:lnTo>
                  <a:lnTo>
                    <a:pt x="450" y="91"/>
                  </a:lnTo>
                  <a:lnTo>
                    <a:pt x="452" y="93"/>
                  </a:lnTo>
                  <a:lnTo>
                    <a:pt x="455" y="95"/>
                  </a:lnTo>
                  <a:lnTo>
                    <a:pt x="456" y="98"/>
                  </a:lnTo>
                  <a:lnTo>
                    <a:pt x="458" y="99"/>
                  </a:lnTo>
                  <a:lnTo>
                    <a:pt x="458" y="102"/>
                  </a:lnTo>
                  <a:lnTo>
                    <a:pt x="455" y="105"/>
                  </a:lnTo>
                  <a:lnTo>
                    <a:pt x="455" y="106"/>
                  </a:lnTo>
                  <a:lnTo>
                    <a:pt x="458" y="105"/>
                  </a:lnTo>
                  <a:lnTo>
                    <a:pt x="461" y="103"/>
                  </a:lnTo>
                  <a:lnTo>
                    <a:pt x="461" y="100"/>
                  </a:lnTo>
                  <a:lnTo>
                    <a:pt x="459" y="97"/>
                  </a:lnTo>
                  <a:lnTo>
                    <a:pt x="461" y="94"/>
                  </a:lnTo>
                  <a:lnTo>
                    <a:pt x="462" y="98"/>
                  </a:lnTo>
                  <a:lnTo>
                    <a:pt x="467" y="97"/>
                  </a:lnTo>
                  <a:lnTo>
                    <a:pt x="468" y="93"/>
                  </a:lnTo>
                  <a:lnTo>
                    <a:pt x="463" y="89"/>
                  </a:lnTo>
                  <a:lnTo>
                    <a:pt x="461" y="88"/>
                  </a:lnTo>
                  <a:lnTo>
                    <a:pt x="460" y="90"/>
                  </a:lnTo>
                  <a:lnTo>
                    <a:pt x="456" y="94"/>
                  </a:lnTo>
                  <a:lnTo>
                    <a:pt x="457" y="91"/>
                  </a:lnTo>
                  <a:lnTo>
                    <a:pt x="454" y="91"/>
                  </a:lnTo>
                  <a:lnTo>
                    <a:pt x="452" y="92"/>
                  </a:lnTo>
                  <a:lnTo>
                    <a:pt x="453" y="87"/>
                  </a:lnTo>
                  <a:lnTo>
                    <a:pt x="453" y="85"/>
                  </a:lnTo>
                  <a:close/>
                  <a:moveTo>
                    <a:pt x="184" y="50"/>
                  </a:moveTo>
                  <a:lnTo>
                    <a:pt x="188" y="51"/>
                  </a:lnTo>
                  <a:lnTo>
                    <a:pt x="186" y="54"/>
                  </a:lnTo>
                  <a:lnTo>
                    <a:pt x="184" y="56"/>
                  </a:lnTo>
                  <a:lnTo>
                    <a:pt x="182" y="56"/>
                  </a:lnTo>
                  <a:lnTo>
                    <a:pt x="181" y="53"/>
                  </a:lnTo>
                  <a:lnTo>
                    <a:pt x="184" y="50"/>
                  </a:lnTo>
                  <a:close/>
                  <a:moveTo>
                    <a:pt x="305" y="50"/>
                  </a:moveTo>
                  <a:lnTo>
                    <a:pt x="310" y="52"/>
                  </a:lnTo>
                  <a:lnTo>
                    <a:pt x="312" y="55"/>
                  </a:lnTo>
                  <a:lnTo>
                    <a:pt x="316" y="61"/>
                  </a:lnTo>
                  <a:lnTo>
                    <a:pt x="309" y="60"/>
                  </a:lnTo>
                  <a:lnTo>
                    <a:pt x="306" y="61"/>
                  </a:lnTo>
                  <a:lnTo>
                    <a:pt x="304" y="58"/>
                  </a:lnTo>
                  <a:lnTo>
                    <a:pt x="302" y="57"/>
                  </a:lnTo>
                  <a:lnTo>
                    <a:pt x="300" y="52"/>
                  </a:lnTo>
                  <a:lnTo>
                    <a:pt x="305" y="50"/>
                  </a:lnTo>
                  <a:close/>
                  <a:moveTo>
                    <a:pt x="173" y="47"/>
                  </a:moveTo>
                  <a:lnTo>
                    <a:pt x="173" y="51"/>
                  </a:lnTo>
                  <a:lnTo>
                    <a:pt x="172" y="53"/>
                  </a:lnTo>
                  <a:lnTo>
                    <a:pt x="169" y="53"/>
                  </a:lnTo>
                  <a:lnTo>
                    <a:pt x="168" y="50"/>
                  </a:lnTo>
                  <a:lnTo>
                    <a:pt x="173" y="47"/>
                  </a:lnTo>
                  <a:close/>
                  <a:moveTo>
                    <a:pt x="415" y="39"/>
                  </a:moveTo>
                  <a:lnTo>
                    <a:pt x="416" y="42"/>
                  </a:lnTo>
                  <a:lnTo>
                    <a:pt x="414" y="42"/>
                  </a:lnTo>
                  <a:lnTo>
                    <a:pt x="414" y="45"/>
                  </a:lnTo>
                  <a:lnTo>
                    <a:pt x="412" y="48"/>
                  </a:lnTo>
                  <a:lnTo>
                    <a:pt x="412" y="53"/>
                  </a:lnTo>
                  <a:lnTo>
                    <a:pt x="411" y="50"/>
                  </a:lnTo>
                  <a:lnTo>
                    <a:pt x="413" y="43"/>
                  </a:lnTo>
                  <a:lnTo>
                    <a:pt x="413" y="39"/>
                  </a:lnTo>
                  <a:lnTo>
                    <a:pt x="415" y="39"/>
                  </a:lnTo>
                  <a:close/>
                  <a:moveTo>
                    <a:pt x="155" y="32"/>
                  </a:moveTo>
                  <a:lnTo>
                    <a:pt x="155" y="32"/>
                  </a:lnTo>
                  <a:lnTo>
                    <a:pt x="156" y="39"/>
                  </a:lnTo>
                  <a:lnTo>
                    <a:pt x="154" y="39"/>
                  </a:lnTo>
                  <a:lnTo>
                    <a:pt x="152" y="36"/>
                  </a:lnTo>
                  <a:lnTo>
                    <a:pt x="153" y="33"/>
                  </a:lnTo>
                  <a:lnTo>
                    <a:pt x="155" y="32"/>
                  </a:lnTo>
                  <a:close/>
                  <a:moveTo>
                    <a:pt x="428" y="31"/>
                  </a:moveTo>
                  <a:lnTo>
                    <a:pt x="431" y="32"/>
                  </a:lnTo>
                  <a:lnTo>
                    <a:pt x="428" y="34"/>
                  </a:lnTo>
                  <a:lnTo>
                    <a:pt x="428" y="37"/>
                  </a:lnTo>
                  <a:lnTo>
                    <a:pt x="430" y="40"/>
                  </a:lnTo>
                  <a:lnTo>
                    <a:pt x="432" y="42"/>
                  </a:lnTo>
                  <a:lnTo>
                    <a:pt x="439" y="39"/>
                  </a:lnTo>
                  <a:lnTo>
                    <a:pt x="442" y="40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9" y="53"/>
                  </a:lnTo>
                  <a:lnTo>
                    <a:pt x="440" y="56"/>
                  </a:lnTo>
                  <a:lnTo>
                    <a:pt x="444" y="58"/>
                  </a:lnTo>
                  <a:lnTo>
                    <a:pt x="447" y="61"/>
                  </a:lnTo>
                  <a:lnTo>
                    <a:pt x="450" y="63"/>
                  </a:lnTo>
                  <a:lnTo>
                    <a:pt x="448" y="65"/>
                  </a:lnTo>
                  <a:lnTo>
                    <a:pt x="448" y="68"/>
                  </a:lnTo>
                  <a:lnTo>
                    <a:pt x="445" y="67"/>
                  </a:lnTo>
                  <a:lnTo>
                    <a:pt x="447" y="64"/>
                  </a:lnTo>
                  <a:lnTo>
                    <a:pt x="444" y="64"/>
                  </a:lnTo>
                  <a:lnTo>
                    <a:pt x="442" y="65"/>
                  </a:lnTo>
                  <a:lnTo>
                    <a:pt x="444" y="63"/>
                  </a:lnTo>
                  <a:lnTo>
                    <a:pt x="442" y="63"/>
                  </a:lnTo>
                  <a:lnTo>
                    <a:pt x="435" y="63"/>
                  </a:lnTo>
                  <a:lnTo>
                    <a:pt x="432" y="67"/>
                  </a:lnTo>
                  <a:lnTo>
                    <a:pt x="429" y="69"/>
                  </a:lnTo>
                  <a:lnTo>
                    <a:pt x="428" y="72"/>
                  </a:lnTo>
                  <a:lnTo>
                    <a:pt x="431" y="71"/>
                  </a:lnTo>
                  <a:lnTo>
                    <a:pt x="432" y="74"/>
                  </a:lnTo>
                  <a:lnTo>
                    <a:pt x="429" y="74"/>
                  </a:lnTo>
                  <a:lnTo>
                    <a:pt x="425" y="72"/>
                  </a:lnTo>
                  <a:lnTo>
                    <a:pt x="427" y="69"/>
                  </a:lnTo>
                  <a:lnTo>
                    <a:pt x="423" y="72"/>
                  </a:lnTo>
                  <a:lnTo>
                    <a:pt x="420" y="70"/>
                  </a:lnTo>
                  <a:lnTo>
                    <a:pt x="417" y="69"/>
                  </a:lnTo>
                  <a:lnTo>
                    <a:pt x="415" y="65"/>
                  </a:lnTo>
                  <a:lnTo>
                    <a:pt x="416" y="61"/>
                  </a:lnTo>
                  <a:lnTo>
                    <a:pt x="419" y="61"/>
                  </a:lnTo>
                  <a:lnTo>
                    <a:pt x="423" y="60"/>
                  </a:lnTo>
                  <a:lnTo>
                    <a:pt x="421" y="57"/>
                  </a:lnTo>
                  <a:lnTo>
                    <a:pt x="416" y="57"/>
                  </a:lnTo>
                  <a:lnTo>
                    <a:pt x="419" y="54"/>
                  </a:lnTo>
                  <a:lnTo>
                    <a:pt x="422" y="52"/>
                  </a:lnTo>
                  <a:lnTo>
                    <a:pt x="420" y="49"/>
                  </a:lnTo>
                  <a:lnTo>
                    <a:pt x="418" y="49"/>
                  </a:lnTo>
                  <a:lnTo>
                    <a:pt x="416" y="46"/>
                  </a:lnTo>
                  <a:lnTo>
                    <a:pt x="421" y="44"/>
                  </a:lnTo>
                  <a:lnTo>
                    <a:pt x="423" y="46"/>
                  </a:lnTo>
                  <a:lnTo>
                    <a:pt x="425" y="43"/>
                  </a:lnTo>
                  <a:lnTo>
                    <a:pt x="426" y="47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5" y="50"/>
                  </a:lnTo>
                  <a:lnTo>
                    <a:pt x="436" y="47"/>
                  </a:lnTo>
                  <a:lnTo>
                    <a:pt x="434" y="44"/>
                  </a:lnTo>
                  <a:lnTo>
                    <a:pt x="431" y="44"/>
                  </a:lnTo>
                  <a:lnTo>
                    <a:pt x="429" y="42"/>
                  </a:lnTo>
                  <a:lnTo>
                    <a:pt x="427" y="38"/>
                  </a:lnTo>
                  <a:lnTo>
                    <a:pt x="423" y="43"/>
                  </a:lnTo>
                  <a:lnTo>
                    <a:pt x="421" y="40"/>
                  </a:lnTo>
                  <a:lnTo>
                    <a:pt x="423" y="37"/>
                  </a:lnTo>
                  <a:lnTo>
                    <a:pt x="420" y="36"/>
                  </a:lnTo>
                  <a:lnTo>
                    <a:pt x="428" y="31"/>
                  </a:lnTo>
                  <a:close/>
                  <a:moveTo>
                    <a:pt x="163" y="28"/>
                  </a:moveTo>
                  <a:lnTo>
                    <a:pt x="166" y="28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5" y="35"/>
                  </a:lnTo>
                  <a:lnTo>
                    <a:pt x="162" y="34"/>
                  </a:lnTo>
                  <a:lnTo>
                    <a:pt x="157" y="32"/>
                  </a:lnTo>
                  <a:lnTo>
                    <a:pt x="160" y="29"/>
                  </a:lnTo>
                  <a:lnTo>
                    <a:pt x="163" y="28"/>
                  </a:lnTo>
                  <a:close/>
                  <a:moveTo>
                    <a:pt x="180" y="15"/>
                  </a:moveTo>
                  <a:lnTo>
                    <a:pt x="186" y="15"/>
                  </a:lnTo>
                  <a:lnTo>
                    <a:pt x="190" y="17"/>
                  </a:lnTo>
                  <a:lnTo>
                    <a:pt x="201" y="20"/>
                  </a:lnTo>
                  <a:lnTo>
                    <a:pt x="202" y="23"/>
                  </a:lnTo>
                  <a:lnTo>
                    <a:pt x="207" y="25"/>
                  </a:lnTo>
                  <a:lnTo>
                    <a:pt x="212" y="24"/>
                  </a:lnTo>
                  <a:lnTo>
                    <a:pt x="215" y="24"/>
                  </a:lnTo>
                  <a:lnTo>
                    <a:pt x="218" y="22"/>
                  </a:lnTo>
                  <a:lnTo>
                    <a:pt x="220" y="21"/>
                  </a:lnTo>
                  <a:lnTo>
                    <a:pt x="224" y="23"/>
                  </a:lnTo>
                  <a:lnTo>
                    <a:pt x="228" y="23"/>
                  </a:lnTo>
                  <a:lnTo>
                    <a:pt x="230" y="24"/>
                  </a:lnTo>
                  <a:lnTo>
                    <a:pt x="232" y="26"/>
                  </a:lnTo>
                  <a:lnTo>
                    <a:pt x="234" y="29"/>
                  </a:lnTo>
                  <a:lnTo>
                    <a:pt x="238" y="28"/>
                  </a:lnTo>
                  <a:lnTo>
                    <a:pt x="241" y="27"/>
                  </a:lnTo>
                  <a:lnTo>
                    <a:pt x="243" y="32"/>
                  </a:lnTo>
                  <a:lnTo>
                    <a:pt x="244" y="35"/>
                  </a:lnTo>
                  <a:lnTo>
                    <a:pt x="241" y="35"/>
                  </a:lnTo>
                  <a:lnTo>
                    <a:pt x="244" y="36"/>
                  </a:lnTo>
                  <a:lnTo>
                    <a:pt x="247" y="40"/>
                  </a:lnTo>
                  <a:lnTo>
                    <a:pt x="247" y="46"/>
                  </a:lnTo>
                  <a:lnTo>
                    <a:pt x="245" y="49"/>
                  </a:lnTo>
                  <a:lnTo>
                    <a:pt x="242" y="53"/>
                  </a:lnTo>
                  <a:lnTo>
                    <a:pt x="238" y="55"/>
                  </a:lnTo>
                  <a:lnTo>
                    <a:pt x="235" y="55"/>
                  </a:lnTo>
                  <a:lnTo>
                    <a:pt x="238" y="57"/>
                  </a:lnTo>
                  <a:lnTo>
                    <a:pt x="252" y="54"/>
                  </a:lnTo>
                  <a:lnTo>
                    <a:pt x="256" y="57"/>
                  </a:lnTo>
                  <a:lnTo>
                    <a:pt x="255" y="60"/>
                  </a:lnTo>
                  <a:lnTo>
                    <a:pt x="255" y="63"/>
                  </a:lnTo>
                  <a:lnTo>
                    <a:pt x="252" y="65"/>
                  </a:lnTo>
                  <a:lnTo>
                    <a:pt x="253" y="68"/>
                  </a:lnTo>
                  <a:lnTo>
                    <a:pt x="256" y="65"/>
                  </a:lnTo>
                  <a:lnTo>
                    <a:pt x="257" y="62"/>
                  </a:lnTo>
                  <a:lnTo>
                    <a:pt x="259" y="61"/>
                  </a:lnTo>
                  <a:lnTo>
                    <a:pt x="262" y="59"/>
                  </a:lnTo>
                  <a:lnTo>
                    <a:pt x="264" y="59"/>
                  </a:lnTo>
                  <a:lnTo>
                    <a:pt x="269" y="62"/>
                  </a:lnTo>
                  <a:lnTo>
                    <a:pt x="277" y="66"/>
                  </a:lnTo>
                  <a:lnTo>
                    <a:pt x="282" y="70"/>
                  </a:lnTo>
                  <a:lnTo>
                    <a:pt x="284" y="71"/>
                  </a:lnTo>
                  <a:lnTo>
                    <a:pt x="287" y="70"/>
                  </a:lnTo>
                  <a:lnTo>
                    <a:pt x="292" y="66"/>
                  </a:lnTo>
                  <a:lnTo>
                    <a:pt x="295" y="64"/>
                  </a:lnTo>
                  <a:lnTo>
                    <a:pt x="300" y="64"/>
                  </a:lnTo>
                  <a:lnTo>
                    <a:pt x="297" y="64"/>
                  </a:lnTo>
                  <a:lnTo>
                    <a:pt x="301" y="65"/>
                  </a:lnTo>
                  <a:lnTo>
                    <a:pt x="304" y="63"/>
                  </a:lnTo>
                  <a:lnTo>
                    <a:pt x="304" y="66"/>
                  </a:lnTo>
                  <a:lnTo>
                    <a:pt x="303" y="71"/>
                  </a:lnTo>
                  <a:lnTo>
                    <a:pt x="303" y="74"/>
                  </a:lnTo>
                  <a:lnTo>
                    <a:pt x="304" y="78"/>
                  </a:lnTo>
                  <a:lnTo>
                    <a:pt x="303" y="81"/>
                  </a:lnTo>
                  <a:lnTo>
                    <a:pt x="296" y="86"/>
                  </a:lnTo>
                  <a:lnTo>
                    <a:pt x="294" y="89"/>
                  </a:lnTo>
                  <a:lnTo>
                    <a:pt x="291" y="91"/>
                  </a:lnTo>
                  <a:lnTo>
                    <a:pt x="286" y="94"/>
                  </a:lnTo>
                  <a:lnTo>
                    <a:pt x="286" y="97"/>
                  </a:lnTo>
                  <a:lnTo>
                    <a:pt x="290" y="100"/>
                  </a:lnTo>
                  <a:lnTo>
                    <a:pt x="293" y="103"/>
                  </a:lnTo>
                  <a:lnTo>
                    <a:pt x="296" y="102"/>
                  </a:lnTo>
                  <a:lnTo>
                    <a:pt x="298" y="100"/>
                  </a:lnTo>
                  <a:lnTo>
                    <a:pt x="302" y="98"/>
                  </a:lnTo>
                  <a:lnTo>
                    <a:pt x="309" y="97"/>
                  </a:lnTo>
                  <a:lnTo>
                    <a:pt x="310" y="100"/>
                  </a:lnTo>
                  <a:lnTo>
                    <a:pt x="312" y="104"/>
                  </a:lnTo>
                  <a:lnTo>
                    <a:pt x="315" y="104"/>
                  </a:lnTo>
                  <a:lnTo>
                    <a:pt x="317" y="102"/>
                  </a:lnTo>
                  <a:lnTo>
                    <a:pt x="322" y="104"/>
                  </a:lnTo>
                  <a:lnTo>
                    <a:pt x="324" y="107"/>
                  </a:lnTo>
                  <a:lnTo>
                    <a:pt x="326" y="103"/>
                  </a:lnTo>
                  <a:lnTo>
                    <a:pt x="327" y="100"/>
                  </a:lnTo>
                  <a:lnTo>
                    <a:pt x="329" y="97"/>
                  </a:lnTo>
                  <a:lnTo>
                    <a:pt x="331" y="95"/>
                  </a:lnTo>
                  <a:lnTo>
                    <a:pt x="333" y="92"/>
                  </a:lnTo>
                  <a:lnTo>
                    <a:pt x="334" y="89"/>
                  </a:lnTo>
                  <a:lnTo>
                    <a:pt x="336" y="85"/>
                  </a:lnTo>
                  <a:lnTo>
                    <a:pt x="339" y="84"/>
                  </a:lnTo>
                  <a:lnTo>
                    <a:pt x="344" y="85"/>
                  </a:lnTo>
                  <a:lnTo>
                    <a:pt x="357" y="81"/>
                  </a:lnTo>
                  <a:lnTo>
                    <a:pt x="359" y="83"/>
                  </a:lnTo>
                  <a:lnTo>
                    <a:pt x="359" y="87"/>
                  </a:lnTo>
                  <a:lnTo>
                    <a:pt x="359" y="84"/>
                  </a:lnTo>
                  <a:lnTo>
                    <a:pt x="362" y="79"/>
                  </a:lnTo>
                  <a:lnTo>
                    <a:pt x="364" y="75"/>
                  </a:lnTo>
                  <a:lnTo>
                    <a:pt x="369" y="72"/>
                  </a:lnTo>
                  <a:lnTo>
                    <a:pt x="374" y="66"/>
                  </a:lnTo>
                  <a:lnTo>
                    <a:pt x="377" y="61"/>
                  </a:lnTo>
                  <a:lnTo>
                    <a:pt x="379" y="56"/>
                  </a:lnTo>
                  <a:lnTo>
                    <a:pt x="381" y="53"/>
                  </a:lnTo>
                  <a:lnTo>
                    <a:pt x="385" y="55"/>
                  </a:lnTo>
                  <a:lnTo>
                    <a:pt x="398" y="55"/>
                  </a:lnTo>
                  <a:lnTo>
                    <a:pt x="403" y="55"/>
                  </a:lnTo>
                  <a:lnTo>
                    <a:pt x="401" y="58"/>
                  </a:lnTo>
                  <a:lnTo>
                    <a:pt x="395" y="58"/>
                  </a:lnTo>
                  <a:lnTo>
                    <a:pt x="393" y="57"/>
                  </a:lnTo>
                  <a:lnTo>
                    <a:pt x="390" y="58"/>
                  </a:lnTo>
                  <a:lnTo>
                    <a:pt x="387" y="58"/>
                  </a:lnTo>
                  <a:lnTo>
                    <a:pt x="382" y="62"/>
                  </a:lnTo>
                  <a:lnTo>
                    <a:pt x="380" y="61"/>
                  </a:lnTo>
                  <a:lnTo>
                    <a:pt x="376" y="64"/>
                  </a:lnTo>
                  <a:lnTo>
                    <a:pt x="375" y="68"/>
                  </a:lnTo>
                  <a:lnTo>
                    <a:pt x="374" y="71"/>
                  </a:lnTo>
                  <a:lnTo>
                    <a:pt x="376" y="74"/>
                  </a:lnTo>
                  <a:lnTo>
                    <a:pt x="378" y="74"/>
                  </a:lnTo>
                  <a:lnTo>
                    <a:pt x="376" y="73"/>
                  </a:lnTo>
                  <a:lnTo>
                    <a:pt x="378" y="69"/>
                  </a:lnTo>
                  <a:lnTo>
                    <a:pt x="380" y="66"/>
                  </a:lnTo>
                  <a:lnTo>
                    <a:pt x="384" y="64"/>
                  </a:lnTo>
                  <a:lnTo>
                    <a:pt x="387" y="63"/>
                  </a:lnTo>
                  <a:lnTo>
                    <a:pt x="390" y="61"/>
                  </a:lnTo>
                  <a:lnTo>
                    <a:pt x="393" y="62"/>
                  </a:lnTo>
                  <a:lnTo>
                    <a:pt x="396" y="62"/>
                  </a:lnTo>
                  <a:lnTo>
                    <a:pt x="398" y="64"/>
                  </a:lnTo>
                  <a:lnTo>
                    <a:pt x="403" y="61"/>
                  </a:lnTo>
                  <a:lnTo>
                    <a:pt x="406" y="57"/>
                  </a:lnTo>
                  <a:lnTo>
                    <a:pt x="410" y="59"/>
                  </a:lnTo>
                  <a:lnTo>
                    <a:pt x="413" y="61"/>
                  </a:lnTo>
                  <a:lnTo>
                    <a:pt x="413" y="65"/>
                  </a:lnTo>
                  <a:lnTo>
                    <a:pt x="415" y="68"/>
                  </a:lnTo>
                  <a:lnTo>
                    <a:pt x="418" y="70"/>
                  </a:lnTo>
                  <a:lnTo>
                    <a:pt x="421" y="73"/>
                  </a:lnTo>
                  <a:lnTo>
                    <a:pt x="424" y="74"/>
                  </a:lnTo>
                  <a:lnTo>
                    <a:pt x="426" y="78"/>
                  </a:lnTo>
                  <a:lnTo>
                    <a:pt x="430" y="79"/>
                  </a:lnTo>
                  <a:lnTo>
                    <a:pt x="430" y="82"/>
                  </a:lnTo>
                  <a:lnTo>
                    <a:pt x="433" y="84"/>
                  </a:lnTo>
                  <a:lnTo>
                    <a:pt x="435" y="87"/>
                  </a:lnTo>
                  <a:lnTo>
                    <a:pt x="435" y="84"/>
                  </a:lnTo>
                  <a:lnTo>
                    <a:pt x="442" y="82"/>
                  </a:lnTo>
                  <a:lnTo>
                    <a:pt x="446" y="79"/>
                  </a:lnTo>
                  <a:lnTo>
                    <a:pt x="448" y="81"/>
                  </a:lnTo>
                  <a:lnTo>
                    <a:pt x="453" y="84"/>
                  </a:lnTo>
                  <a:lnTo>
                    <a:pt x="453" y="83"/>
                  </a:lnTo>
                  <a:lnTo>
                    <a:pt x="450" y="81"/>
                  </a:lnTo>
                  <a:lnTo>
                    <a:pt x="451" y="78"/>
                  </a:lnTo>
                  <a:lnTo>
                    <a:pt x="455" y="82"/>
                  </a:lnTo>
                  <a:lnTo>
                    <a:pt x="457" y="84"/>
                  </a:lnTo>
                  <a:lnTo>
                    <a:pt x="461" y="86"/>
                  </a:lnTo>
                  <a:lnTo>
                    <a:pt x="462" y="87"/>
                  </a:lnTo>
                  <a:lnTo>
                    <a:pt x="476" y="98"/>
                  </a:lnTo>
                  <a:lnTo>
                    <a:pt x="476" y="101"/>
                  </a:lnTo>
                  <a:lnTo>
                    <a:pt x="476" y="104"/>
                  </a:lnTo>
                  <a:lnTo>
                    <a:pt x="470" y="105"/>
                  </a:lnTo>
                  <a:lnTo>
                    <a:pt x="468" y="104"/>
                  </a:lnTo>
                  <a:lnTo>
                    <a:pt x="465" y="107"/>
                  </a:lnTo>
                  <a:lnTo>
                    <a:pt x="461" y="108"/>
                  </a:lnTo>
                  <a:lnTo>
                    <a:pt x="458" y="108"/>
                  </a:lnTo>
                  <a:lnTo>
                    <a:pt x="455" y="107"/>
                  </a:lnTo>
                  <a:lnTo>
                    <a:pt x="456" y="108"/>
                  </a:lnTo>
                  <a:lnTo>
                    <a:pt x="458" y="112"/>
                  </a:lnTo>
                  <a:lnTo>
                    <a:pt x="465" y="115"/>
                  </a:lnTo>
                  <a:lnTo>
                    <a:pt x="468" y="117"/>
                  </a:lnTo>
                  <a:lnTo>
                    <a:pt x="471" y="118"/>
                  </a:lnTo>
                  <a:lnTo>
                    <a:pt x="476" y="118"/>
                  </a:lnTo>
                  <a:lnTo>
                    <a:pt x="481" y="117"/>
                  </a:lnTo>
                  <a:lnTo>
                    <a:pt x="483" y="118"/>
                  </a:lnTo>
                  <a:lnTo>
                    <a:pt x="481" y="121"/>
                  </a:lnTo>
                  <a:lnTo>
                    <a:pt x="481" y="124"/>
                  </a:lnTo>
                  <a:lnTo>
                    <a:pt x="482" y="127"/>
                  </a:lnTo>
                  <a:lnTo>
                    <a:pt x="483" y="131"/>
                  </a:lnTo>
                  <a:lnTo>
                    <a:pt x="484" y="137"/>
                  </a:lnTo>
                  <a:lnTo>
                    <a:pt x="486" y="141"/>
                  </a:lnTo>
                  <a:lnTo>
                    <a:pt x="488" y="149"/>
                  </a:lnTo>
                  <a:lnTo>
                    <a:pt x="490" y="156"/>
                  </a:lnTo>
                  <a:lnTo>
                    <a:pt x="491" y="160"/>
                  </a:lnTo>
                  <a:lnTo>
                    <a:pt x="493" y="162"/>
                  </a:lnTo>
                  <a:lnTo>
                    <a:pt x="492" y="165"/>
                  </a:lnTo>
                  <a:lnTo>
                    <a:pt x="490" y="168"/>
                  </a:lnTo>
                  <a:lnTo>
                    <a:pt x="490" y="170"/>
                  </a:lnTo>
                  <a:lnTo>
                    <a:pt x="491" y="173"/>
                  </a:lnTo>
                  <a:lnTo>
                    <a:pt x="489" y="179"/>
                  </a:lnTo>
                  <a:lnTo>
                    <a:pt x="487" y="184"/>
                  </a:lnTo>
                  <a:lnTo>
                    <a:pt x="484" y="187"/>
                  </a:lnTo>
                  <a:lnTo>
                    <a:pt x="481" y="189"/>
                  </a:lnTo>
                  <a:lnTo>
                    <a:pt x="478" y="191"/>
                  </a:lnTo>
                  <a:lnTo>
                    <a:pt x="479" y="195"/>
                  </a:lnTo>
                  <a:lnTo>
                    <a:pt x="480" y="198"/>
                  </a:lnTo>
                  <a:lnTo>
                    <a:pt x="478" y="202"/>
                  </a:lnTo>
                  <a:lnTo>
                    <a:pt x="481" y="203"/>
                  </a:lnTo>
                  <a:lnTo>
                    <a:pt x="483" y="203"/>
                  </a:lnTo>
                  <a:lnTo>
                    <a:pt x="486" y="206"/>
                  </a:lnTo>
                  <a:lnTo>
                    <a:pt x="494" y="211"/>
                  </a:lnTo>
                  <a:lnTo>
                    <a:pt x="496" y="215"/>
                  </a:lnTo>
                  <a:lnTo>
                    <a:pt x="499" y="218"/>
                  </a:lnTo>
                  <a:lnTo>
                    <a:pt x="503" y="219"/>
                  </a:lnTo>
                  <a:lnTo>
                    <a:pt x="506" y="223"/>
                  </a:lnTo>
                  <a:lnTo>
                    <a:pt x="507" y="228"/>
                  </a:lnTo>
                  <a:lnTo>
                    <a:pt x="508" y="231"/>
                  </a:lnTo>
                  <a:lnTo>
                    <a:pt x="507" y="234"/>
                  </a:lnTo>
                  <a:lnTo>
                    <a:pt x="503" y="239"/>
                  </a:lnTo>
                  <a:lnTo>
                    <a:pt x="504" y="242"/>
                  </a:lnTo>
                  <a:lnTo>
                    <a:pt x="505" y="247"/>
                  </a:lnTo>
                  <a:lnTo>
                    <a:pt x="507" y="250"/>
                  </a:lnTo>
                  <a:lnTo>
                    <a:pt x="508" y="253"/>
                  </a:lnTo>
                  <a:lnTo>
                    <a:pt x="511" y="254"/>
                  </a:lnTo>
                  <a:lnTo>
                    <a:pt x="514" y="256"/>
                  </a:lnTo>
                  <a:lnTo>
                    <a:pt x="514" y="261"/>
                  </a:lnTo>
                  <a:lnTo>
                    <a:pt x="514" y="263"/>
                  </a:lnTo>
                  <a:lnTo>
                    <a:pt x="513" y="267"/>
                  </a:lnTo>
                  <a:lnTo>
                    <a:pt x="518" y="271"/>
                  </a:lnTo>
                  <a:lnTo>
                    <a:pt x="516" y="274"/>
                  </a:lnTo>
                  <a:lnTo>
                    <a:pt x="515" y="278"/>
                  </a:lnTo>
                  <a:lnTo>
                    <a:pt x="515" y="284"/>
                  </a:lnTo>
                  <a:lnTo>
                    <a:pt x="514" y="288"/>
                  </a:lnTo>
                  <a:lnTo>
                    <a:pt x="510" y="293"/>
                  </a:lnTo>
                  <a:lnTo>
                    <a:pt x="509" y="296"/>
                  </a:lnTo>
                  <a:lnTo>
                    <a:pt x="512" y="299"/>
                  </a:lnTo>
                  <a:lnTo>
                    <a:pt x="514" y="304"/>
                  </a:lnTo>
                  <a:lnTo>
                    <a:pt x="518" y="308"/>
                  </a:lnTo>
                  <a:lnTo>
                    <a:pt x="519" y="312"/>
                  </a:lnTo>
                  <a:lnTo>
                    <a:pt x="519" y="317"/>
                  </a:lnTo>
                  <a:lnTo>
                    <a:pt x="518" y="320"/>
                  </a:lnTo>
                  <a:lnTo>
                    <a:pt x="519" y="323"/>
                  </a:lnTo>
                  <a:lnTo>
                    <a:pt x="523" y="324"/>
                  </a:lnTo>
                  <a:lnTo>
                    <a:pt x="526" y="326"/>
                  </a:lnTo>
                  <a:lnTo>
                    <a:pt x="529" y="326"/>
                  </a:lnTo>
                  <a:lnTo>
                    <a:pt x="531" y="328"/>
                  </a:lnTo>
                  <a:lnTo>
                    <a:pt x="532" y="331"/>
                  </a:lnTo>
                  <a:lnTo>
                    <a:pt x="533" y="337"/>
                  </a:lnTo>
                  <a:lnTo>
                    <a:pt x="535" y="341"/>
                  </a:lnTo>
                  <a:lnTo>
                    <a:pt x="538" y="345"/>
                  </a:lnTo>
                  <a:lnTo>
                    <a:pt x="538" y="347"/>
                  </a:lnTo>
                  <a:lnTo>
                    <a:pt x="536" y="352"/>
                  </a:lnTo>
                  <a:lnTo>
                    <a:pt x="536" y="357"/>
                  </a:lnTo>
                  <a:lnTo>
                    <a:pt x="535" y="360"/>
                  </a:lnTo>
                  <a:lnTo>
                    <a:pt x="535" y="363"/>
                  </a:lnTo>
                  <a:lnTo>
                    <a:pt x="533" y="371"/>
                  </a:lnTo>
                  <a:lnTo>
                    <a:pt x="529" y="380"/>
                  </a:lnTo>
                  <a:lnTo>
                    <a:pt x="528" y="384"/>
                  </a:lnTo>
                  <a:lnTo>
                    <a:pt x="526" y="389"/>
                  </a:lnTo>
                  <a:lnTo>
                    <a:pt x="524" y="389"/>
                  </a:lnTo>
                  <a:lnTo>
                    <a:pt x="522" y="389"/>
                  </a:lnTo>
                  <a:lnTo>
                    <a:pt x="519" y="387"/>
                  </a:lnTo>
                  <a:lnTo>
                    <a:pt x="517" y="386"/>
                  </a:lnTo>
                  <a:lnTo>
                    <a:pt x="517" y="381"/>
                  </a:lnTo>
                  <a:lnTo>
                    <a:pt x="513" y="380"/>
                  </a:lnTo>
                  <a:lnTo>
                    <a:pt x="513" y="377"/>
                  </a:lnTo>
                  <a:lnTo>
                    <a:pt x="514" y="374"/>
                  </a:lnTo>
                  <a:lnTo>
                    <a:pt x="510" y="371"/>
                  </a:lnTo>
                  <a:lnTo>
                    <a:pt x="505" y="370"/>
                  </a:lnTo>
                  <a:lnTo>
                    <a:pt x="502" y="371"/>
                  </a:lnTo>
                  <a:lnTo>
                    <a:pt x="498" y="368"/>
                  </a:lnTo>
                  <a:lnTo>
                    <a:pt x="495" y="370"/>
                  </a:lnTo>
                  <a:lnTo>
                    <a:pt x="495" y="373"/>
                  </a:lnTo>
                  <a:lnTo>
                    <a:pt x="498" y="375"/>
                  </a:lnTo>
                  <a:lnTo>
                    <a:pt x="499" y="378"/>
                  </a:lnTo>
                  <a:lnTo>
                    <a:pt x="501" y="378"/>
                  </a:lnTo>
                  <a:lnTo>
                    <a:pt x="502" y="383"/>
                  </a:lnTo>
                  <a:lnTo>
                    <a:pt x="496" y="384"/>
                  </a:lnTo>
                  <a:lnTo>
                    <a:pt x="492" y="388"/>
                  </a:lnTo>
                  <a:lnTo>
                    <a:pt x="483" y="392"/>
                  </a:lnTo>
                  <a:lnTo>
                    <a:pt x="480" y="392"/>
                  </a:lnTo>
                  <a:lnTo>
                    <a:pt x="477" y="394"/>
                  </a:lnTo>
                  <a:lnTo>
                    <a:pt x="475" y="395"/>
                  </a:lnTo>
                  <a:lnTo>
                    <a:pt x="475" y="398"/>
                  </a:lnTo>
                  <a:lnTo>
                    <a:pt x="472" y="400"/>
                  </a:lnTo>
                  <a:lnTo>
                    <a:pt x="468" y="400"/>
                  </a:lnTo>
                  <a:lnTo>
                    <a:pt x="465" y="401"/>
                  </a:lnTo>
                  <a:lnTo>
                    <a:pt x="457" y="402"/>
                  </a:lnTo>
                  <a:lnTo>
                    <a:pt x="455" y="403"/>
                  </a:lnTo>
                  <a:lnTo>
                    <a:pt x="452" y="404"/>
                  </a:lnTo>
                  <a:lnTo>
                    <a:pt x="453" y="407"/>
                  </a:lnTo>
                  <a:lnTo>
                    <a:pt x="452" y="410"/>
                  </a:lnTo>
                  <a:lnTo>
                    <a:pt x="449" y="413"/>
                  </a:lnTo>
                  <a:lnTo>
                    <a:pt x="446" y="413"/>
                  </a:lnTo>
                  <a:lnTo>
                    <a:pt x="444" y="410"/>
                  </a:lnTo>
                  <a:lnTo>
                    <a:pt x="441" y="413"/>
                  </a:lnTo>
                  <a:lnTo>
                    <a:pt x="439" y="416"/>
                  </a:lnTo>
                  <a:lnTo>
                    <a:pt x="436" y="415"/>
                  </a:lnTo>
                  <a:lnTo>
                    <a:pt x="435" y="420"/>
                  </a:lnTo>
                  <a:lnTo>
                    <a:pt x="432" y="423"/>
                  </a:lnTo>
                  <a:lnTo>
                    <a:pt x="429" y="423"/>
                  </a:lnTo>
                  <a:lnTo>
                    <a:pt x="427" y="424"/>
                  </a:lnTo>
                  <a:lnTo>
                    <a:pt x="425" y="423"/>
                  </a:lnTo>
                  <a:lnTo>
                    <a:pt x="423" y="427"/>
                  </a:lnTo>
                  <a:lnTo>
                    <a:pt x="422" y="430"/>
                  </a:lnTo>
                  <a:lnTo>
                    <a:pt x="419" y="432"/>
                  </a:lnTo>
                  <a:lnTo>
                    <a:pt x="413" y="429"/>
                  </a:lnTo>
                  <a:lnTo>
                    <a:pt x="411" y="429"/>
                  </a:lnTo>
                  <a:lnTo>
                    <a:pt x="408" y="430"/>
                  </a:lnTo>
                  <a:lnTo>
                    <a:pt x="406" y="433"/>
                  </a:lnTo>
                  <a:lnTo>
                    <a:pt x="401" y="433"/>
                  </a:lnTo>
                  <a:lnTo>
                    <a:pt x="397" y="433"/>
                  </a:lnTo>
                  <a:lnTo>
                    <a:pt x="395" y="434"/>
                  </a:lnTo>
                  <a:lnTo>
                    <a:pt x="392" y="437"/>
                  </a:lnTo>
                  <a:lnTo>
                    <a:pt x="390" y="440"/>
                  </a:lnTo>
                  <a:lnTo>
                    <a:pt x="387" y="441"/>
                  </a:lnTo>
                  <a:lnTo>
                    <a:pt x="385" y="445"/>
                  </a:lnTo>
                  <a:lnTo>
                    <a:pt x="384" y="448"/>
                  </a:lnTo>
                  <a:lnTo>
                    <a:pt x="382" y="453"/>
                  </a:lnTo>
                  <a:lnTo>
                    <a:pt x="383" y="456"/>
                  </a:lnTo>
                  <a:lnTo>
                    <a:pt x="380" y="456"/>
                  </a:lnTo>
                  <a:lnTo>
                    <a:pt x="379" y="453"/>
                  </a:lnTo>
                  <a:lnTo>
                    <a:pt x="377" y="449"/>
                  </a:lnTo>
                  <a:lnTo>
                    <a:pt x="375" y="446"/>
                  </a:lnTo>
                  <a:lnTo>
                    <a:pt x="374" y="444"/>
                  </a:lnTo>
                  <a:lnTo>
                    <a:pt x="370" y="444"/>
                  </a:lnTo>
                  <a:lnTo>
                    <a:pt x="370" y="445"/>
                  </a:lnTo>
                  <a:lnTo>
                    <a:pt x="369" y="448"/>
                  </a:lnTo>
                  <a:lnTo>
                    <a:pt x="372" y="452"/>
                  </a:lnTo>
                  <a:lnTo>
                    <a:pt x="374" y="455"/>
                  </a:lnTo>
                  <a:lnTo>
                    <a:pt x="375" y="459"/>
                  </a:lnTo>
                  <a:lnTo>
                    <a:pt x="375" y="462"/>
                  </a:lnTo>
                  <a:lnTo>
                    <a:pt x="378" y="464"/>
                  </a:lnTo>
                  <a:lnTo>
                    <a:pt x="379" y="467"/>
                  </a:lnTo>
                  <a:lnTo>
                    <a:pt x="388" y="472"/>
                  </a:lnTo>
                  <a:lnTo>
                    <a:pt x="392" y="473"/>
                  </a:lnTo>
                  <a:lnTo>
                    <a:pt x="393" y="476"/>
                  </a:lnTo>
                  <a:lnTo>
                    <a:pt x="396" y="479"/>
                  </a:lnTo>
                  <a:lnTo>
                    <a:pt x="397" y="482"/>
                  </a:lnTo>
                  <a:lnTo>
                    <a:pt x="395" y="486"/>
                  </a:lnTo>
                  <a:lnTo>
                    <a:pt x="393" y="490"/>
                  </a:lnTo>
                  <a:lnTo>
                    <a:pt x="389" y="494"/>
                  </a:lnTo>
                  <a:lnTo>
                    <a:pt x="389" y="497"/>
                  </a:lnTo>
                  <a:lnTo>
                    <a:pt x="393" y="500"/>
                  </a:lnTo>
                  <a:lnTo>
                    <a:pt x="396" y="501"/>
                  </a:lnTo>
                  <a:lnTo>
                    <a:pt x="396" y="505"/>
                  </a:lnTo>
                  <a:lnTo>
                    <a:pt x="399" y="507"/>
                  </a:lnTo>
                  <a:lnTo>
                    <a:pt x="400" y="511"/>
                  </a:lnTo>
                  <a:lnTo>
                    <a:pt x="401" y="514"/>
                  </a:lnTo>
                  <a:lnTo>
                    <a:pt x="404" y="515"/>
                  </a:lnTo>
                  <a:lnTo>
                    <a:pt x="404" y="521"/>
                  </a:lnTo>
                  <a:lnTo>
                    <a:pt x="406" y="524"/>
                  </a:lnTo>
                  <a:lnTo>
                    <a:pt x="410" y="526"/>
                  </a:lnTo>
                  <a:lnTo>
                    <a:pt x="413" y="532"/>
                  </a:lnTo>
                  <a:lnTo>
                    <a:pt x="415" y="533"/>
                  </a:lnTo>
                  <a:lnTo>
                    <a:pt x="419" y="534"/>
                  </a:lnTo>
                  <a:lnTo>
                    <a:pt x="423" y="532"/>
                  </a:lnTo>
                  <a:lnTo>
                    <a:pt x="426" y="535"/>
                  </a:lnTo>
                  <a:lnTo>
                    <a:pt x="428" y="538"/>
                  </a:lnTo>
                  <a:lnTo>
                    <a:pt x="431" y="541"/>
                  </a:lnTo>
                  <a:lnTo>
                    <a:pt x="437" y="548"/>
                  </a:lnTo>
                  <a:lnTo>
                    <a:pt x="439" y="551"/>
                  </a:lnTo>
                  <a:lnTo>
                    <a:pt x="444" y="552"/>
                  </a:lnTo>
                  <a:lnTo>
                    <a:pt x="448" y="556"/>
                  </a:lnTo>
                  <a:lnTo>
                    <a:pt x="451" y="558"/>
                  </a:lnTo>
                  <a:lnTo>
                    <a:pt x="452" y="562"/>
                  </a:lnTo>
                  <a:lnTo>
                    <a:pt x="455" y="565"/>
                  </a:lnTo>
                  <a:lnTo>
                    <a:pt x="458" y="567"/>
                  </a:lnTo>
                  <a:lnTo>
                    <a:pt x="459" y="565"/>
                  </a:lnTo>
                  <a:lnTo>
                    <a:pt x="461" y="564"/>
                  </a:lnTo>
                  <a:lnTo>
                    <a:pt x="465" y="566"/>
                  </a:lnTo>
                  <a:lnTo>
                    <a:pt x="468" y="569"/>
                  </a:lnTo>
                  <a:lnTo>
                    <a:pt x="471" y="572"/>
                  </a:lnTo>
                  <a:lnTo>
                    <a:pt x="473" y="573"/>
                  </a:lnTo>
                  <a:lnTo>
                    <a:pt x="475" y="575"/>
                  </a:lnTo>
                  <a:lnTo>
                    <a:pt x="479" y="581"/>
                  </a:lnTo>
                  <a:lnTo>
                    <a:pt x="478" y="586"/>
                  </a:lnTo>
                  <a:lnTo>
                    <a:pt x="480" y="589"/>
                  </a:lnTo>
                  <a:lnTo>
                    <a:pt x="480" y="594"/>
                  </a:lnTo>
                  <a:lnTo>
                    <a:pt x="480" y="597"/>
                  </a:lnTo>
                  <a:lnTo>
                    <a:pt x="479" y="601"/>
                  </a:lnTo>
                  <a:lnTo>
                    <a:pt x="476" y="602"/>
                  </a:lnTo>
                  <a:lnTo>
                    <a:pt x="475" y="606"/>
                  </a:lnTo>
                  <a:lnTo>
                    <a:pt x="472" y="605"/>
                  </a:lnTo>
                  <a:lnTo>
                    <a:pt x="469" y="602"/>
                  </a:lnTo>
                  <a:lnTo>
                    <a:pt x="462" y="601"/>
                  </a:lnTo>
                  <a:lnTo>
                    <a:pt x="458" y="602"/>
                  </a:lnTo>
                  <a:lnTo>
                    <a:pt x="458" y="605"/>
                  </a:lnTo>
                  <a:lnTo>
                    <a:pt x="458" y="608"/>
                  </a:lnTo>
                  <a:lnTo>
                    <a:pt x="457" y="611"/>
                  </a:lnTo>
                  <a:lnTo>
                    <a:pt x="457" y="614"/>
                  </a:lnTo>
                  <a:lnTo>
                    <a:pt x="456" y="619"/>
                  </a:lnTo>
                  <a:lnTo>
                    <a:pt x="450" y="626"/>
                  </a:lnTo>
                  <a:lnTo>
                    <a:pt x="439" y="629"/>
                  </a:lnTo>
                  <a:lnTo>
                    <a:pt x="433" y="631"/>
                  </a:lnTo>
                  <a:lnTo>
                    <a:pt x="430" y="634"/>
                  </a:lnTo>
                  <a:lnTo>
                    <a:pt x="427" y="636"/>
                  </a:lnTo>
                  <a:lnTo>
                    <a:pt x="424" y="637"/>
                  </a:lnTo>
                  <a:lnTo>
                    <a:pt x="421" y="640"/>
                  </a:lnTo>
                  <a:lnTo>
                    <a:pt x="418" y="643"/>
                  </a:lnTo>
                  <a:lnTo>
                    <a:pt x="416" y="645"/>
                  </a:lnTo>
                  <a:lnTo>
                    <a:pt x="416" y="648"/>
                  </a:lnTo>
                  <a:lnTo>
                    <a:pt x="422" y="655"/>
                  </a:lnTo>
                  <a:lnTo>
                    <a:pt x="423" y="659"/>
                  </a:lnTo>
                  <a:lnTo>
                    <a:pt x="425" y="661"/>
                  </a:lnTo>
                  <a:lnTo>
                    <a:pt x="428" y="664"/>
                  </a:lnTo>
                  <a:lnTo>
                    <a:pt x="430" y="669"/>
                  </a:lnTo>
                  <a:lnTo>
                    <a:pt x="428" y="677"/>
                  </a:lnTo>
                  <a:lnTo>
                    <a:pt x="428" y="680"/>
                  </a:lnTo>
                  <a:lnTo>
                    <a:pt x="428" y="683"/>
                  </a:lnTo>
                  <a:lnTo>
                    <a:pt x="431" y="684"/>
                  </a:lnTo>
                  <a:lnTo>
                    <a:pt x="433" y="683"/>
                  </a:lnTo>
                  <a:lnTo>
                    <a:pt x="436" y="684"/>
                  </a:lnTo>
                  <a:lnTo>
                    <a:pt x="438" y="688"/>
                  </a:lnTo>
                  <a:lnTo>
                    <a:pt x="438" y="691"/>
                  </a:lnTo>
                  <a:lnTo>
                    <a:pt x="436" y="695"/>
                  </a:lnTo>
                  <a:lnTo>
                    <a:pt x="436" y="698"/>
                  </a:lnTo>
                  <a:lnTo>
                    <a:pt x="436" y="701"/>
                  </a:lnTo>
                  <a:lnTo>
                    <a:pt x="435" y="705"/>
                  </a:lnTo>
                  <a:lnTo>
                    <a:pt x="432" y="705"/>
                  </a:lnTo>
                  <a:lnTo>
                    <a:pt x="430" y="705"/>
                  </a:lnTo>
                  <a:lnTo>
                    <a:pt x="427" y="703"/>
                  </a:lnTo>
                  <a:lnTo>
                    <a:pt x="424" y="700"/>
                  </a:lnTo>
                  <a:lnTo>
                    <a:pt x="420" y="698"/>
                  </a:lnTo>
                  <a:lnTo>
                    <a:pt x="420" y="694"/>
                  </a:lnTo>
                  <a:lnTo>
                    <a:pt x="419" y="691"/>
                  </a:lnTo>
                  <a:lnTo>
                    <a:pt x="419" y="688"/>
                  </a:lnTo>
                  <a:lnTo>
                    <a:pt x="414" y="687"/>
                  </a:lnTo>
                  <a:lnTo>
                    <a:pt x="412" y="687"/>
                  </a:lnTo>
                  <a:lnTo>
                    <a:pt x="410" y="688"/>
                  </a:lnTo>
                  <a:lnTo>
                    <a:pt x="406" y="691"/>
                  </a:lnTo>
                  <a:lnTo>
                    <a:pt x="403" y="692"/>
                  </a:lnTo>
                  <a:lnTo>
                    <a:pt x="399" y="690"/>
                  </a:lnTo>
                  <a:lnTo>
                    <a:pt x="398" y="687"/>
                  </a:lnTo>
                  <a:lnTo>
                    <a:pt x="394" y="687"/>
                  </a:lnTo>
                  <a:lnTo>
                    <a:pt x="388" y="687"/>
                  </a:lnTo>
                  <a:lnTo>
                    <a:pt x="386" y="688"/>
                  </a:lnTo>
                  <a:lnTo>
                    <a:pt x="385" y="685"/>
                  </a:lnTo>
                  <a:lnTo>
                    <a:pt x="382" y="685"/>
                  </a:lnTo>
                  <a:lnTo>
                    <a:pt x="382" y="688"/>
                  </a:lnTo>
                  <a:lnTo>
                    <a:pt x="383" y="691"/>
                  </a:lnTo>
                  <a:lnTo>
                    <a:pt x="381" y="695"/>
                  </a:lnTo>
                  <a:lnTo>
                    <a:pt x="366" y="695"/>
                  </a:lnTo>
                  <a:lnTo>
                    <a:pt x="361" y="696"/>
                  </a:lnTo>
                  <a:lnTo>
                    <a:pt x="356" y="697"/>
                  </a:lnTo>
                  <a:lnTo>
                    <a:pt x="351" y="698"/>
                  </a:lnTo>
                  <a:lnTo>
                    <a:pt x="348" y="697"/>
                  </a:lnTo>
                  <a:lnTo>
                    <a:pt x="345" y="699"/>
                  </a:lnTo>
                  <a:lnTo>
                    <a:pt x="344" y="702"/>
                  </a:lnTo>
                  <a:lnTo>
                    <a:pt x="341" y="705"/>
                  </a:lnTo>
                  <a:lnTo>
                    <a:pt x="338" y="705"/>
                  </a:lnTo>
                  <a:lnTo>
                    <a:pt x="335" y="705"/>
                  </a:lnTo>
                  <a:lnTo>
                    <a:pt x="331" y="708"/>
                  </a:lnTo>
                  <a:lnTo>
                    <a:pt x="331" y="711"/>
                  </a:lnTo>
                  <a:lnTo>
                    <a:pt x="329" y="711"/>
                  </a:lnTo>
                  <a:lnTo>
                    <a:pt x="326" y="713"/>
                  </a:lnTo>
                  <a:lnTo>
                    <a:pt x="323" y="715"/>
                  </a:lnTo>
                  <a:lnTo>
                    <a:pt x="322" y="713"/>
                  </a:lnTo>
                  <a:lnTo>
                    <a:pt x="318" y="713"/>
                  </a:lnTo>
                  <a:lnTo>
                    <a:pt x="314" y="716"/>
                  </a:lnTo>
                  <a:lnTo>
                    <a:pt x="306" y="716"/>
                  </a:lnTo>
                  <a:lnTo>
                    <a:pt x="305" y="713"/>
                  </a:lnTo>
                  <a:lnTo>
                    <a:pt x="302" y="709"/>
                  </a:lnTo>
                  <a:lnTo>
                    <a:pt x="298" y="707"/>
                  </a:lnTo>
                  <a:lnTo>
                    <a:pt x="301" y="705"/>
                  </a:lnTo>
                  <a:lnTo>
                    <a:pt x="298" y="703"/>
                  </a:lnTo>
                  <a:lnTo>
                    <a:pt x="294" y="705"/>
                  </a:lnTo>
                  <a:lnTo>
                    <a:pt x="292" y="705"/>
                  </a:lnTo>
                  <a:lnTo>
                    <a:pt x="283" y="701"/>
                  </a:lnTo>
                  <a:lnTo>
                    <a:pt x="280" y="701"/>
                  </a:lnTo>
                  <a:lnTo>
                    <a:pt x="278" y="704"/>
                  </a:lnTo>
                  <a:lnTo>
                    <a:pt x="275" y="703"/>
                  </a:lnTo>
                  <a:lnTo>
                    <a:pt x="273" y="701"/>
                  </a:lnTo>
                  <a:lnTo>
                    <a:pt x="271" y="700"/>
                  </a:lnTo>
                  <a:lnTo>
                    <a:pt x="272" y="702"/>
                  </a:lnTo>
                  <a:lnTo>
                    <a:pt x="271" y="707"/>
                  </a:lnTo>
                  <a:lnTo>
                    <a:pt x="273" y="710"/>
                  </a:lnTo>
                  <a:lnTo>
                    <a:pt x="273" y="714"/>
                  </a:lnTo>
                  <a:lnTo>
                    <a:pt x="271" y="717"/>
                  </a:lnTo>
                  <a:lnTo>
                    <a:pt x="268" y="719"/>
                  </a:lnTo>
                  <a:lnTo>
                    <a:pt x="266" y="722"/>
                  </a:lnTo>
                  <a:lnTo>
                    <a:pt x="264" y="726"/>
                  </a:lnTo>
                  <a:lnTo>
                    <a:pt x="261" y="727"/>
                  </a:lnTo>
                  <a:lnTo>
                    <a:pt x="255" y="728"/>
                  </a:lnTo>
                  <a:lnTo>
                    <a:pt x="257" y="725"/>
                  </a:lnTo>
                  <a:lnTo>
                    <a:pt x="258" y="720"/>
                  </a:lnTo>
                  <a:lnTo>
                    <a:pt x="254" y="718"/>
                  </a:lnTo>
                  <a:lnTo>
                    <a:pt x="252" y="719"/>
                  </a:lnTo>
                  <a:lnTo>
                    <a:pt x="249" y="719"/>
                  </a:lnTo>
                  <a:lnTo>
                    <a:pt x="249" y="716"/>
                  </a:lnTo>
                  <a:lnTo>
                    <a:pt x="250" y="713"/>
                  </a:lnTo>
                  <a:lnTo>
                    <a:pt x="245" y="707"/>
                  </a:lnTo>
                  <a:lnTo>
                    <a:pt x="243" y="708"/>
                  </a:lnTo>
                  <a:lnTo>
                    <a:pt x="241" y="705"/>
                  </a:lnTo>
                  <a:lnTo>
                    <a:pt x="239" y="703"/>
                  </a:lnTo>
                  <a:lnTo>
                    <a:pt x="235" y="703"/>
                  </a:lnTo>
                  <a:lnTo>
                    <a:pt x="232" y="703"/>
                  </a:lnTo>
                  <a:lnTo>
                    <a:pt x="232" y="699"/>
                  </a:lnTo>
                  <a:lnTo>
                    <a:pt x="229" y="698"/>
                  </a:lnTo>
                  <a:lnTo>
                    <a:pt x="227" y="700"/>
                  </a:lnTo>
                  <a:lnTo>
                    <a:pt x="225" y="703"/>
                  </a:lnTo>
                  <a:lnTo>
                    <a:pt x="220" y="704"/>
                  </a:lnTo>
                  <a:lnTo>
                    <a:pt x="216" y="703"/>
                  </a:lnTo>
                  <a:lnTo>
                    <a:pt x="199" y="692"/>
                  </a:lnTo>
                  <a:lnTo>
                    <a:pt x="196" y="692"/>
                  </a:lnTo>
                  <a:lnTo>
                    <a:pt x="194" y="692"/>
                  </a:lnTo>
                  <a:lnTo>
                    <a:pt x="190" y="690"/>
                  </a:lnTo>
                  <a:lnTo>
                    <a:pt x="181" y="691"/>
                  </a:lnTo>
                  <a:lnTo>
                    <a:pt x="178" y="692"/>
                  </a:lnTo>
                  <a:lnTo>
                    <a:pt x="176" y="692"/>
                  </a:lnTo>
                  <a:lnTo>
                    <a:pt x="171" y="690"/>
                  </a:lnTo>
                  <a:lnTo>
                    <a:pt x="170" y="687"/>
                  </a:lnTo>
                  <a:lnTo>
                    <a:pt x="166" y="685"/>
                  </a:lnTo>
                  <a:lnTo>
                    <a:pt x="163" y="688"/>
                  </a:lnTo>
                  <a:lnTo>
                    <a:pt x="162" y="685"/>
                  </a:lnTo>
                  <a:lnTo>
                    <a:pt x="163" y="682"/>
                  </a:lnTo>
                  <a:lnTo>
                    <a:pt x="161" y="681"/>
                  </a:lnTo>
                  <a:lnTo>
                    <a:pt x="158" y="679"/>
                  </a:lnTo>
                  <a:lnTo>
                    <a:pt x="155" y="678"/>
                  </a:lnTo>
                  <a:lnTo>
                    <a:pt x="152" y="678"/>
                  </a:lnTo>
                  <a:lnTo>
                    <a:pt x="149" y="681"/>
                  </a:lnTo>
                  <a:lnTo>
                    <a:pt x="146" y="683"/>
                  </a:lnTo>
                  <a:lnTo>
                    <a:pt x="144" y="686"/>
                  </a:lnTo>
                  <a:lnTo>
                    <a:pt x="143" y="689"/>
                  </a:lnTo>
                  <a:lnTo>
                    <a:pt x="146" y="692"/>
                  </a:lnTo>
                  <a:lnTo>
                    <a:pt x="148" y="693"/>
                  </a:lnTo>
                  <a:lnTo>
                    <a:pt x="151" y="691"/>
                  </a:lnTo>
                  <a:lnTo>
                    <a:pt x="154" y="691"/>
                  </a:lnTo>
                  <a:lnTo>
                    <a:pt x="156" y="691"/>
                  </a:lnTo>
                  <a:lnTo>
                    <a:pt x="155" y="694"/>
                  </a:lnTo>
                  <a:lnTo>
                    <a:pt x="154" y="697"/>
                  </a:lnTo>
                  <a:lnTo>
                    <a:pt x="152" y="695"/>
                  </a:lnTo>
                  <a:lnTo>
                    <a:pt x="149" y="694"/>
                  </a:lnTo>
                  <a:lnTo>
                    <a:pt x="146" y="697"/>
                  </a:lnTo>
                  <a:lnTo>
                    <a:pt x="140" y="698"/>
                  </a:lnTo>
                  <a:lnTo>
                    <a:pt x="138" y="697"/>
                  </a:lnTo>
                  <a:lnTo>
                    <a:pt x="136" y="694"/>
                  </a:lnTo>
                  <a:lnTo>
                    <a:pt x="133" y="694"/>
                  </a:lnTo>
                  <a:lnTo>
                    <a:pt x="129" y="694"/>
                  </a:lnTo>
                  <a:lnTo>
                    <a:pt x="126" y="696"/>
                  </a:lnTo>
                  <a:lnTo>
                    <a:pt x="121" y="699"/>
                  </a:lnTo>
                  <a:lnTo>
                    <a:pt x="113" y="699"/>
                  </a:lnTo>
                  <a:lnTo>
                    <a:pt x="108" y="696"/>
                  </a:lnTo>
                  <a:lnTo>
                    <a:pt x="105" y="699"/>
                  </a:lnTo>
                  <a:lnTo>
                    <a:pt x="97" y="700"/>
                  </a:lnTo>
                  <a:lnTo>
                    <a:pt x="93" y="698"/>
                  </a:lnTo>
                  <a:lnTo>
                    <a:pt x="95" y="697"/>
                  </a:lnTo>
                  <a:lnTo>
                    <a:pt x="91" y="696"/>
                  </a:lnTo>
                  <a:lnTo>
                    <a:pt x="92" y="694"/>
                  </a:lnTo>
                  <a:lnTo>
                    <a:pt x="89" y="690"/>
                  </a:lnTo>
                  <a:lnTo>
                    <a:pt x="87" y="687"/>
                  </a:lnTo>
                  <a:lnTo>
                    <a:pt x="89" y="683"/>
                  </a:lnTo>
                  <a:lnTo>
                    <a:pt x="88" y="678"/>
                  </a:lnTo>
                  <a:lnTo>
                    <a:pt x="90" y="674"/>
                  </a:lnTo>
                  <a:lnTo>
                    <a:pt x="91" y="670"/>
                  </a:lnTo>
                  <a:lnTo>
                    <a:pt x="92" y="667"/>
                  </a:lnTo>
                  <a:lnTo>
                    <a:pt x="92" y="663"/>
                  </a:lnTo>
                  <a:lnTo>
                    <a:pt x="95" y="661"/>
                  </a:lnTo>
                  <a:lnTo>
                    <a:pt x="95" y="658"/>
                  </a:lnTo>
                  <a:lnTo>
                    <a:pt x="92" y="652"/>
                  </a:lnTo>
                  <a:lnTo>
                    <a:pt x="92" y="648"/>
                  </a:lnTo>
                  <a:lnTo>
                    <a:pt x="93" y="645"/>
                  </a:lnTo>
                  <a:lnTo>
                    <a:pt x="94" y="642"/>
                  </a:lnTo>
                  <a:lnTo>
                    <a:pt x="99" y="635"/>
                  </a:lnTo>
                  <a:lnTo>
                    <a:pt x="100" y="632"/>
                  </a:lnTo>
                  <a:lnTo>
                    <a:pt x="102" y="629"/>
                  </a:lnTo>
                  <a:lnTo>
                    <a:pt x="105" y="626"/>
                  </a:lnTo>
                  <a:lnTo>
                    <a:pt x="104" y="622"/>
                  </a:lnTo>
                  <a:lnTo>
                    <a:pt x="105" y="618"/>
                  </a:lnTo>
                  <a:lnTo>
                    <a:pt x="106" y="614"/>
                  </a:lnTo>
                  <a:lnTo>
                    <a:pt x="107" y="612"/>
                  </a:lnTo>
                  <a:lnTo>
                    <a:pt x="109" y="610"/>
                  </a:lnTo>
                  <a:lnTo>
                    <a:pt x="108" y="607"/>
                  </a:lnTo>
                  <a:lnTo>
                    <a:pt x="109" y="604"/>
                  </a:lnTo>
                  <a:lnTo>
                    <a:pt x="109" y="601"/>
                  </a:lnTo>
                  <a:lnTo>
                    <a:pt x="112" y="597"/>
                  </a:lnTo>
                  <a:lnTo>
                    <a:pt x="115" y="595"/>
                  </a:lnTo>
                  <a:lnTo>
                    <a:pt x="117" y="593"/>
                  </a:lnTo>
                  <a:lnTo>
                    <a:pt x="119" y="589"/>
                  </a:lnTo>
                  <a:lnTo>
                    <a:pt x="122" y="588"/>
                  </a:lnTo>
                  <a:lnTo>
                    <a:pt x="123" y="584"/>
                  </a:lnTo>
                  <a:lnTo>
                    <a:pt x="126" y="583"/>
                  </a:lnTo>
                  <a:lnTo>
                    <a:pt x="130" y="574"/>
                  </a:lnTo>
                  <a:lnTo>
                    <a:pt x="132" y="570"/>
                  </a:lnTo>
                  <a:lnTo>
                    <a:pt x="127" y="567"/>
                  </a:lnTo>
                  <a:lnTo>
                    <a:pt x="118" y="562"/>
                  </a:lnTo>
                  <a:lnTo>
                    <a:pt x="113" y="562"/>
                  </a:lnTo>
                  <a:lnTo>
                    <a:pt x="108" y="560"/>
                  </a:lnTo>
                  <a:lnTo>
                    <a:pt x="105" y="561"/>
                  </a:lnTo>
                  <a:lnTo>
                    <a:pt x="103" y="560"/>
                  </a:lnTo>
                  <a:lnTo>
                    <a:pt x="100" y="561"/>
                  </a:lnTo>
                  <a:lnTo>
                    <a:pt x="97" y="558"/>
                  </a:lnTo>
                  <a:lnTo>
                    <a:pt x="93" y="557"/>
                  </a:lnTo>
                  <a:lnTo>
                    <a:pt x="90" y="553"/>
                  </a:lnTo>
                  <a:lnTo>
                    <a:pt x="89" y="550"/>
                  </a:lnTo>
                  <a:lnTo>
                    <a:pt x="86" y="549"/>
                  </a:lnTo>
                  <a:lnTo>
                    <a:pt x="83" y="548"/>
                  </a:lnTo>
                  <a:lnTo>
                    <a:pt x="81" y="551"/>
                  </a:lnTo>
                  <a:lnTo>
                    <a:pt x="79" y="552"/>
                  </a:lnTo>
                  <a:lnTo>
                    <a:pt x="75" y="553"/>
                  </a:lnTo>
                  <a:lnTo>
                    <a:pt x="70" y="553"/>
                  </a:lnTo>
                  <a:lnTo>
                    <a:pt x="66" y="550"/>
                  </a:lnTo>
                  <a:lnTo>
                    <a:pt x="63" y="553"/>
                  </a:lnTo>
                  <a:lnTo>
                    <a:pt x="61" y="549"/>
                  </a:lnTo>
                  <a:lnTo>
                    <a:pt x="61" y="546"/>
                  </a:lnTo>
                  <a:lnTo>
                    <a:pt x="56" y="544"/>
                  </a:lnTo>
                  <a:lnTo>
                    <a:pt x="54" y="544"/>
                  </a:lnTo>
                  <a:lnTo>
                    <a:pt x="52" y="543"/>
                  </a:lnTo>
                  <a:lnTo>
                    <a:pt x="51" y="546"/>
                  </a:lnTo>
                  <a:lnTo>
                    <a:pt x="50" y="549"/>
                  </a:lnTo>
                  <a:lnTo>
                    <a:pt x="47" y="548"/>
                  </a:lnTo>
                  <a:lnTo>
                    <a:pt x="44" y="548"/>
                  </a:lnTo>
                  <a:lnTo>
                    <a:pt x="43" y="545"/>
                  </a:lnTo>
                  <a:lnTo>
                    <a:pt x="43" y="542"/>
                  </a:lnTo>
                  <a:lnTo>
                    <a:pt x="41" y="540"/>
                  </a:lnTo>
                  <a:lnTo>
                    <a:pt x="36" y="533"/>
                  </a:lnTo>
                  <a:lnTo>
                    <a:pt x="35" y="530"/>
                  </a:lnTo>
                  <a:lnTo>
                    <a:pt x="33" y="525"/>
                  </a:lnTo>
                  <a:lnTo>
                    <a:pt x="32" y="522"/>
                  </a:lnTo>
                  <a:lnTo>
                    <a:pt x="25" y="517"/>
                  </a:lnTo>
                  <a:lnTo>
                    <a:pt x="23" y="518"/>
                  </a:lnTo>
                  <a:lnTo>
                    <a:pt x="22" y="515"/>
                  </a:lnTo>
                  <a:lnTo>
                    <a:pt x="22" y="511"/>
                  </a:lnTo>
                  <a:lnTo>
                    <a:pt x="22" y="508"/>
                  </a:lnTo>
                  <a:lnTo>
                    <a:pt x="25" y="504"/>
                  </a:lnTo>
                  <a:lnTo>
                    <a:pt x="27" y="501"/>
                  </a:lnTo>
                  <a:lnTo>
                    <a:pt x="32" y="496"/>
                  </a:lnTo>
                  <a:lnTo>
                    <a:pt x="32" y="493"/>
                  </a:lnTo>
                  <a:lnTo>
                    <a:pt x="33" y="490"/>
                  </a:lnTo>
                  <a:lnTo>
                    <a:pt x="33" y="487"/>
                  </a:lnTo>
                  <a:lnTo>
                    <a:pt x="31" y="486"/>
                  </a:lnTo>
                  <a:lnTo>
                    <a:pt x="27" y="486"/>
                  </a:lnTo>
                  <a:lnTo>
                    <a:pt x="24" y="483"/>
                  </a:lnTo>
                  <a:lnTo>
                    <a:pt x="21" y="483"/>
                  </a:lnTo>
                  <a:lnTo>
                    <a:pt x="19" y="480"/>
                  </a:lnTo>
                  <a:lnTo>
                    <a:pt x="16" y="478"/>
                  </a:lnTo>
                  <a:lnTo>
                    <a:pt x="15" y="473"/>
                  </a:lnTo>
                  <a:lnTo>
                    <a:pt x="12" y="469"/>
                  </a:lnTo>
                  <a:lnTo>
                    <a:pt x="11" y="466"/>
                  </a:lnTo>
                  <a:lnTo>
                    <a:pt x="10" y="463"/>
                  </a:lnTo>
                  <a:lnTo>
                    <a:pt x="10" y="459"/>
                  </a:lnTo>
                  <a:lnTo>
                    <a:pt x="11" y="456"/>
                  </a:lnTo>
                  <a:lnTo>
                    <a:pt x="11" y="454"/>
                  </a:lnTo>
                  <a:lnTo>
                    <a:pt x="14" y="452"/>
                  </a:lnTo>
                  <a:lnTo>
                    <a:pt x="14" y="448"/>
                  </a:lnTo>
                  <a:lnTo>
                    <a:pt x="15" y="445"/>
                  </a:lnTo>
                  <a:lnTo>
                    <a:pt x="20" y="443"/>
                  </a:lnTo>
                  <a:lnTo>
                    <a:pt x="21" y="441"/>
                  </a:lnTo>
                  <a:lnTo>
                    <a:pt x="23" y="439"/>
                  </a:lnTo>
                  <a:lnTo>
                    <a:pt x="26" y="439"/>
                  </a:lnTo>
                  <a:lnTo>
                    <a:pt x="25" y="433"/>
                  </a:lnTo>
                  <a:lnTo>
                    <a:pt x="26" y="429"/>
                  </a:lnTo>
                  <a:lnTo>
                    <a:pt x="25" y="426"/>
                  </a:lnTo>
                  <a:lnTo>
                    <a:pt x="26" y="423"/>
                  </a:lnTo>
                  <a:lnTo>
                    <a:pt x="22" y="422"/>
                  </a:lnTo>
                  <a:lnTo>
                    <a:pt x="19" y="422"/>
                  </a:lnTo>
                  <a:lnTo>
                    <a:pt x="17" y="419"/>
                  </a:lnTo>
                  <a:lnTo>
                    <a:pt x="16" y="417"/>
                  </a:lnTo>
                  <a:lnTo>
                    <a:pt x="19" y="414"/>
                  </a:lnTo>
                  <a:lnTo>
                    <a:pt x="21" y="411"/>
                  </a:lnTo>
                  <a:lnTo>
                    <a:pt x="17" y="410"/>
                  </a:lnTo>
                  <a:lnTo>
                    <a:pt x="13" y="402"/>
                  </a:lnTo>
                  <a:lnTo>
                    <a:pt x="9" y="401"/>
                  </a:lnTo>
                  <a:lnTo>
                    <a:pt x="8" y="398"/>
                  </a:lnTo>
                  <a:lnTo>
                    <a:pt x="7" y="395"/>
                  </a:lnTo>
                  <a:lnTo>
                    <a:pt x="7" y="393"/>
                  </a:lnTo>
                  <a:lnTo>
                    <a:pt x="8" y="390"/>
                  </a:lnTo>
                  <a:lnTo>
                    <a:pt x="10" y="389"/>
                  </a:lnTo>
                  <a:lnTo>
                    <a:pt x="11" y="384"/>
                  </a:lnTo>
                  <a:lnTo>
                    <a:pt x="9" y="380"/>
                  </a:lnTo>
                  <a:lnTo>
                    <a:pt x="8" y="377"/>
                  </a:lnTo>
                  <a:lnTo>
                    <a:pt x="5" y="375"/>
                  </a:lnTo>
                  <a:lnTo>
                    <a:pt x="2" y="376"/>
                  </a:lnTo>
                  <a:lnTo>
                    <a:pt x="0" y="371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7" y="367"/>
                  </a:lnTo>
                  <a:lnTo>
                    <a:pt x="14" y="362"/>
                  </a:lnTo>
                  <a:lnTo>
                    <a:pt x="17" y="361"/>
                  </a:lnTo>
                  <a:lnTo>
                    <a:pt x="18" y="357"/>
                  </a:lnTo>
                  <a:lnTo>
                    <a:pt x="14" y="359"/>
                  </a:lnTo>
                  <a:lnTo>
                    <a:pt x="13" y="354"/>
                  </a:lnTo>
                  <a:lnTo>
                    <a:pt x="14" y="351"/>
                  </a:lnTo>
                  <a:lnTo>
                    <a:pt x="19" y="344"/>
                  </a:lnTo>
                  <a:lnTo>
                    <a:pt x="22" y="339"/>
                  </a:lnTo>
                  <a:lnTo>
                    <a:pt x="22" y="335"/>
                  </a:lnTo>
                  <a:lnTo>
                    <a:pt x="23" y="332"/>
                  </a:lnTo>
                  <a:lnTo>
                    <a:pt x="22" y="327"/>
                  </a:lnTo>
                  <a:lnTo>
                    <a:pt x="20" y="324"/>
                  </a:lnTo>
                  <a:lnTo>
                    <a:pt x="17" y="319"/>
                  </a:lnTo>
                  <a:lnTo>
                    <a:pt x="17" y="313"/>
                  </a:lnTo>
                  <a:lnTo>
                    <a:pt x="14" y="311"/>
                  </a:lnTo>
                  <a:lnTo>
                    <a:pt x="13" y="307"/>
                  </a:lnTo>
                  <a:lnTo>
                    <a:pt x="11" y="305"/>
                  </a:lnTo>
                  <a:lnTo>
                    <a:pt x="9" y="305"/>
                  </a:lnTo>
                  <a:lnTo>
                    <a:pt x="10" y="301"/>
                  </a:lnTo>
                  <a:lnTo>
                    <a:pt x="9" y="298"/>
                  </a:lnTo>
                  <a:lnTo>
                    <a:pt x="12" y="296"/>
                  </a:lnTo>
                  <a:lnTo>
                    <a:pt x="14" y="295"/>
                  </a:lnTo>
                  <a:lnTo>
                    <a:pt x="18" y="294"/>
                  </a:lnTo>
                  <a:lnTo>
                    <a:pt x="21" y="295"/>
                  </a:lnTo>
                  <a:lnTo>
                    <a:pt x="19" y="292"/>
                  </a:lnTo>
                  <a:lnTo>
                    <a:pt x="22" y="291"/>
                  </a:lnTo>
                  <a:lnTo>
                    <a:pt x="26" y="294"/>
                  </a:lnTo>
                  <a:lnTo>
                    <a:pt x="28" y="293"/>
                  </a:lnTo>
                  <a:lnTo>
                    <a:pt x="32" y="296"/>
                  </a:lnTo>
                  <a:lnTo>
                    <a:pt x="36" y="297"/>
                  </a:lnTo>
                  <a:lnTo>
                    <a:pt x="35" y="294"/>
                  </a:lnTo>
                  <a:lnTo>
                    <a:pt x="39" y="296"/>
                  </a:lnTo>
                  <a:lnTo>
                    <a:pt x="44" y="293"/>
                  </a:lnTo>
                  <a:lnTo>
                    <a:pt x="50" y="292"/>
                  </a:lnTo>
                  <a:lnTo>
                    <a:pt x="55" y="292"/>
                  </a:lnTo>
                  <a:lnTo>
                    <a:pt x="58" y="289"/>
                  </a:lnTo>
                  <a:lnTo>
                    <a:pt x="60" y="287"/>
                  </a:lnTo>
                  <a:lnTo>
                    <a:pt x="59" y="282"/>
                  </a:lnTo>
                  <a:lnTo>
                    <a:pt x="55" y="280"/>
                  </a:lnTo>
                  <a:lnTo>
                    <a:pt x="54" y="276"/>
                  </a:lnTo>
                  <a:lnTo>
                    <a:pt x="56" y="274"/>
                  </a:lnTo>
                  <a:lnTo>
                    <a:pt x="59" y="273"/>
                  </a:lnTo>
                  <a:lnTo>
                    <a:pt x="62" y="272"/>
                  </a:lnTo>
                  <a:lnTo>
                    <a:pt x="64" y="269"/>
                  </a:lnTo>
                  <a:lnTo>
                    <a:pt x="68" y="267"/>
                  </a:lnTo>
                  <a:lnTo>
                    <a:pt x="71" y="264"/>
                  </a:lnTo>
                  <a:lnTo>
                    <a:pt x="74" y="262"/>
                  </a:lnTo>
                  <a:lnTo>
                    <a:pt x="73" y="259"/>
                  </a:lnTo>
                  <a:lnTo>
                    <a:pt x="74" y="256"/>
                  </a:lnTo>
                  <a:lnTo>
                    <a:pt x="75" y="253"/>
                  </a:lnTo>
                  <a:lnTo>
                    <a:pt x="75" y="250"/>
                  </a:lnTo>
                  <a:lnTo>
                    <a:pt x="72" y="240"/>
                  </a:lnTo>
                  <a:lnTo>
                    <a:pt x="69" y="242"/>
                  </a:lnTo>
                  <a:lnTo>
                    <a:pt x="66" y="242"/>
                  </a:lnTo>
                  <a:lnTo>
                    <a:pt x="63" y="241"/>
                  </a:lnTo>
                  <a:lnTo>
                    <a:pt x="59" y="240"/>
                  </a:lnTo>
                  <a:lnTo>
                    <a:pt x="56" y="238"/>
                  </a:lnTo>
                  <a:lnTo>
                    <a:pt x="56" y="235"/>
                  </a:lnTo>
                  <a:lnTo>
                    <a:pt x="55" y="231"/>
                  </a:lnTo>
                  <a:lnTo>
                    <a:pt x="59" y="230"/>
                  </a:lnTo>
                  <a:lnTo>
                    <a:pt x="57" y="228"/>
                  </a:lnTo>
                  <a:lnTo>
                    <a:pt x="57" y="224"/>
                  </a:lnTo>
                  <a:lnTo>
                    <a:pt x="61" y="223"/>
                  </a:lnTo>
                  <a:lnTo>
                    <a:pt x="66" y="223"/>
                  </a:lnTo>
                  <a:lnTo>
                    <a:pt x="69" y="224"/>
                  </a:lnTo>
                  <a:lnTo>
                    <a:pt x="72" y="223"/>
                  </a:lnTo>
                  <a:lnTo>
                    <a:pt x="75" y="225"/>
                  </a:lnTo>
                  <a:lnTo>
                    <a:pt x="76" y="219"/>
                  </a:lnTo>
                  <a:lnTo>
                    <a:pt x="77" y="209"/>
                  </a:lnTo>
                  <a:lnTo>
                    <a:pt x="78" y="206"/>
                  </a:lnTo>
                  <a:lnTo>
                    <a:pt x="79" y="204"/>
                  </a:lnTo>
                  <a:lnTo>
                    <a:pt x="84" y="197"/>
                  </a:lnTo>
                  <a:lnTo>
                    <a:pt x="85" y="194"/>
                  </a:lnTo>
                  <a:lnTo>
                    <a:pt x="86" y="191"/>
                  </a:lnTo>
                  <a:lnTo>
                    <a:pt x="86" y="187"/>
                  </a:lnTo>
                  <a:lnTo>
                    <a:pt x="86" y="181"/>
                  </a:lnTo>
                  <a:lnTo>
                    <a:pt x="85" y="178"/>
                  </a:lnTo>
                  <a:lnTo>
                    <a:pt x="86" y="174"/>
                  </a:lnTo>
                  <a:lnTo>
                    <a:pt x="87" y="171"/>
                  </a:lnTo>
                  <a:lnTo>
                    <a:pt x="87" y="167"/>
                  </a:lnTo>
                  <a:lnTo>
                    <a:pt x="89" y="164"/>
                  </a:lnTo>
                  <a:lnTo>
                    <a:pt x="90" y="160"/>
                  </a:lnTo>
                  <a:lnTo>
                    <a:pt x="96" y="162"/>
                  </a:lnTo>
                  <a:lnTo>
                    <a:pt x="93" y="159"/>
                  </a:lnTo>
                  <a:lnTo>
                    <a:pt x="81" y="158"/>
                  </a:lnTo>
                  <a:lnTo>
                    <a:pt x="78" y="148"/>
                  </a:lnTo>
                  <a:lnTo>
                    <a:pt x="80" y="143"/>
                  </a:lnTo>
                  <a:lnTo>
                    <a:pt x="84" y="142"/>
                  </a:lnTo>
                  <a:lnTo>
                    <a:pt x="85" y="139"/>
                  </a:lnTo>
                  <a:lnTo>
                    <a:pt x="83" y="134"/>
                  </a:lnTo>
                  <a:lnTo>
                    <a:pt x="87" y="131"/>
                  </a:lnTo>
                  <a:lnTo>
                    <a:pt x="90" y="128"/>
                  </a:lnTo>
                  <a:lnTo>
                    <a:pt x="95" y="127"/>
                  </a:lnTo>
                  <a:lnTo>
                    <a:pt x="104" y="126"/>
                  </a:lnTo>
                  <a:lnTo>
                    <a:pt x="106" y="128"/>
                  </a:lnTo>
                  <a:lnTo>
                    <a:pt x="114" y="126"/>
                  </a:lnTo>
                  <a:lnTo>
                    <a:pt x="131" y="125"/>
                  </a:lnTo>
                  <a:lnTo>
                    <a:pt x="135" y="126"/>
                  </a:lnTo>
                  <a:lnTo>
                    <a:pt x="135" y="129"/>
                  </a:lnTo>
                  <a:lnTo>
                    <a:pt x="136" y="133"/>
                  </a:lnTo>
                  <a:lnTo>
                    <a:pt x="138" y="136"/>
                  </a:lnTo>
                  <a:lnTo>
                    <a:pt x="140" y="139"/>
                  </a:lnTo>
                  <a:lnTo>
                    <a:pt x="142" y="142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7" y="148"/>
                  </a:lnTo>
                  <a:lnTo>
                    <a:pt x="140" y="149"/>
                  </a:lnTo>
                  <a:lnTo>
                    <a:pt x="142" y="151"/>
                  </a:lnTo>
                  <a:lnTo>
                    <a:pt x="145" y="154"/>
                  </a:lnTo>
                  <a:lnTo>
                    <a:pt x="147" y="153"/>
                  </a:lnTo>
                  <a:lnTo>
                    <a:pt x="149" y="151"/>
                  </a:lnTo>
                  <a:lnTo>
                    <a:pt x="150" y="148"/>
                  </a:lnTo>
                  <a:lnTo>
                    <a:pt x="151" y="145"/>
                  </a:lnTo>
                  <a:lnTo>
                    <a:pt x="147" y="143"/>
                  </a:lnTo>
                  <a:lnTo>
                    <a:pt x="146" y="140"/>
                  </a:lnTo>
                  <a:lnTo>
                    <a:pt x="147" y="137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4" y="138"/>
                  </a:lnTo>
                  <a:lnTo>
                    <a:pt x="157" y="140"/>
                  </a:lnTo>
                  <a:lnTo>
                    <a:pt x="161" y="141"/>
                  </a:lnTo>
                  <a:lnTo>
                    <a:pt x="161" y="145"/>
                  </a:lnTo>
                  <a:lnTo>
                    <a:pt x="160" y="150"/>
                  </a:lnTo>
                  <a:lnTo>
                    <a:pt x="159" y="155"/>
                  </a:lnTo>
                  <a:lnTo>
                    <a:pt x="160" y="159"/>
                  </a:lnTo>
                  <a:lnTo>
                    <a:pt x="160" y="151"/>
                  </a:lnTo>
                  <a:lnTo>
                    <a:pt x="160" y="148"/>
                  </a:lnTo>
                  <a:lnTo>
                    <a:pt x="162" y="145"/>
                  </a:lnTo>
                  <a:lnTo>
                    <a:pt x="164" y="141"/>
                  </a:lnTo>
                  <a:lnTo>
                    <a:pt x="163" y="137"/>
                  </a:lnTo>
                  <a:lnTo>
                    <a:pt x="161" y="134"/>
                  </a:lnTo>
                  <a:lnTo>
                    <a:pt x="160" y="130"/>
                  </a:lnTo>
                  <a:lnTo>
                    <a:pt x="160" y="127"/>
                  </a:lnTo>
                  <a:lnTo>
                    <a:pt x="163" y="121"/>
                  </a:lnTo>
                  <a:lnTo>
                    <a:pt x="164" y="115"/>
                  </a:lnTo>
                  <a:lnTo>
                    <a:pt x="166" y="112"/>
                  </a:lnTo>
                  <a:lnTo>
                    <a:pt x="168" y="110"/>
                  </a:lnTo>
                  <a:lnTo>
                    <a:pt x="171" y="110"/>
                  </a:lnTo>
                  <a:lnTo>
                    <a:pt x="178" y="114"/>
                  </a:lnTo>
                  <a:lnTo>
                    <a:pt x="182" y="116"/>
                  </a:lnTo>
                  <a:lnTo>
                    <a:pt x="184" y="116"/>
                  </a:lnTo>
                  <a:lnTo>
                    <a:pt x="188" y="115"/>
                  </a:lnTo>
                  <a:lnTo>
                    <a:pt x="190" y="115"/>
                  </a:lnTo>
                  <a:lnTo>
                    <a:pt x="196" y="113"/>
                  </a:lnTo>
                  <a:lnTo>
                    <a:pt x="200" y="113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11" y="124"/>
                  </a:lnTo>
                  <a:lnTo>
                    <a:pt x="213" y="127"/>
                  </a:lnTo>
                  <a:lnTo>
                    <a:pt x="216" y="129"/>
                  </a:lnTo>
                  <a:lnTo>
                    <a:pt x="216" y="132"/>
                  </a:lnTo>
                  <a:lnTo>
                    <a:pt x="220" y="137"/>
                  </a:lnTo>
                  <a:lnTo>
                    <a:pt x="223" y="139"/>
                  </a:lnTo>
                  <a:lnTo>
                    <a:pt x="227" y="141"/>
                  </a:lnTo>
                  <a:lnTo>
                    <a:pt x="234" y="143"/>
                  </a:lnTo>
                  <a:lnTo>
                    <a:pt x="232" y="140"/>
                  </a:lnTo>
                  <a:lnTo>
                    <a:pt x="227" y="140"/>
                  </a:lnTo>
                  <a:lnTo>
                    <a:pt x="221" y="136"/>
                  </a:lnTo>
                  <a:lnTo>
                    <a:pt x="219" y="131"/>
                  </a:lnTo>
                  <a:lnTo>
                    <a:pt x="218" y="127"/>
                  </a:lnTo>
                  <a:lnTo>
                    <a:pt x="215" y="125"/>
                  </a:lnTo>
                  <a:lnTo>
                    <a:pt x="212" y="121"/>
                  </a:lnTo>
                  <a:lnTo>
                    <a:pt x="211" y="118"/>
                  </a:lnTo>
                  <a:lnTo>
                    <a:pt x="209" y="115"/>
                  </a:lnTo>
                  <a:lnTo>
                    <a:pt x="206" y="112"/>
                  </a:lnTo>
                  <a:lnTo>
                    <a:pt x="201" y="110"/>
                  </a:lnTo>
                  <a:lnTo>
                    <a:pt x="195" y="110"/>
                  </a:lnTo>
                  <a:lnTo>
                    <a:pt x="190" y="108"/>
                  </a:lnTo>
                  <a:lnTo>
                    <a:pt x="187" y="107"/>
                  </a:lnTo>
                  <a:lnTo>
                    <a:pt x="181" y="96"/>
                  </a:lnTo>
                  <a:lnTo>
                    <a:pt x="185" y="95"/>
                  </a:lnTo>
                  <a:lnTo>
                    <a:pt x="189" y="96"/>
                  </a:lnTo>
                  <a:lnTo>
                    <a:pt x="190" y="94"/>
                  </a:lnTo>
                  <a:lnTo>
                    <a:pt x="191" y="90"/>
                  </a:lnTo>
                  <a:lnTo>
                    <a:pt x="188" y="87"/>
                  </a:lnTo>
                  <a:lnTo>
                    <a:pt x="185" y="86"/>
                  </a:lnTo>
                  <a:lnTo>
                    <a:pt x="183" y="88"/>
                  </a:lnTo>
                  <a:lnTo>
                    <a:pt x="180" y="83"/>
                  </a:lnTo>
                  <a:lnTo>
                    <a:pt x="181" y="79"/>
                  </a:lnTo>
                  <a:lnTo>
                    <a:pt x="181" y="76"/>
                  </a:lnTo>
                  <a:lnTo>
                    <a:pt x="184" y="74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5" y="72"/>
                  </a:lnTo>
                  <a:lnTo>
                    <a:pt x="182" y="71"/>
                  </a:lnTo>
                  <a:lnTo>
                    <a:pt x="179" y="72"/>
                  </a:lnTo>
                  <a:lnTo>
                    <a:pt x="176" y="72"/>
                  </a:lnTo>
                  <a:lnTo>
                    <a:pt x="172" y="74"/>
                  </a:lnTo>
                  <a:lnTo>
                    <a:pt x="168" y="70"/>
                  </a:lnTo>
                  <a:lnTo>
                    <a:pt x="168" y="67"/>
                  </a:lnTo>
                  <a:lnTo>
                    <a:pt x="171" y="66"/>
                  </a:lnTo>
                  <a:lnTo>
                    <a:pt x="170" y="62"/>
                  </a:lnTo>
                  <a:lnTo>
                    <a:pt x="177" y="61"/>
                  </a:lnTo>
                  <a:lnTo>
                    <a:pt x="183" y="61"/>
                  </a:lnTo>
                  <a:lnTo>
                    <a:pt x="185" y="60"/>
                  </a:lnTo>
                  <a:lnTo>
                    <a:pt x="187" y="58"/>
                  </a:lnTo>
                  <a:lnTo>
                    <a:pt x="191" y="53"/>
                  </a:lnTo>
                  <a:lnTo>
                    <a:pt x="185" y="46"/>
                  </a:lnTo>
                  <a:lnTo>
                    <a:pt x="183" y="43"/>
                  </a:lnTo>
                  <a:lnTo>
                    <a:pt x="181" y="36"/>
                  </a:lnTo>
                  <a:lnTo>
                    <a:pt x="179" y="34"/>
                  </a:lnTo>
                  <a:lnTo>
                    <a:pt x="176" y="31"/>
                  </a:lnTo>
                  <a:lnTo>
                    <a:pt x="173" y="28"/>
                  </a:lnTo>
                  <a:lnTo>
                    <a:pt x="172" y="24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7" y="16"/>
                  </a:lnTo>
                  <a:lnTo>
                    <a:pt x="180" y="15"/>
                  </a:lnTo>
                  <a:close/>
                  <a:moveTo>
                    <a:pt x="159" y="0"/>
                  </a:moveTo>
                  <a:lnTo>
                    <a:pt x="162" y="1"/>
                  </a:lnTo>
                  <a:lnTo>
                    <a:pt x="158" y="1"/>
                  </a:lnTo>
                  <a:lnTo>
                    <a:pt x="159" y="4"/>
                  </a:lnTo>
                  <a:lnTo>
                    <a:pt x="157" y="5"/>
                  </a:lnTo>
                  <a:lnTo>
                    <a:pt x="155" y="9"/>
                  </a:lnTo>
                  <a:lnTo>
                    <a:pt x="156" y="14"/>
                  </a:lnTo>
                  <a:lnTo>
                    <a:pt x="157" y="15"/>
                  </a:lnTo>
                  <a:lnTo>
                    <a:pt x="160" y="16"/>
                  </a:lnTo>
                  <a:lnTo>
                    <a:pt x="171" y="16"/>
                  </a:lnTo>
                  <a:lnTo>
                    <a:pt x="163" y="16"/>
                  </a:lnTo>
                  <a:lnTo>
                    <a:pt x="161" y="18"/>
                  </a:lnTo>
                  <a:lnTo>
                    <a:pt x="157" y="18"/>
                  </a:lnTo>
                  <a:lnTo>
                    <a:pt x="152" y="19"/>
                  </a:lnTo>
                  <a:lnTo>
                    <a:pt x="152" y="26"/>
                  </a:lnTo>
                  <a:lnTo>
                    <a:pt x="152" y="29"/>
                  </a:lnTo>
                  <a:lnTo>
                    <a:pt x="151" y="25"/>
                  </a:lnTo>
                  <a:lnTo>
                    <a:pt x="152" y="15"/>
                  </a:lnTo>
                  <a:lnTo>
                    <a:pt x="157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25" name="GR"/>
            <p:cNvSpPr>
              <a:spLocks noEditPoints="1"/>
            </p:cNvSpPr>
            <p:nvPr/>
          </p:nvSpPr>
          <p:spPr bwMode="auto">
            <a:xfrm>
              <a:off x="6719345" y="5654011"/>
              <a:ext cx="1289086" cy="1064022"/>
            </a:xfrm>
            <a:custGeom>
              <a:avLst/>
              <a:gdLst>
                <a:gd name="T0" fmla="*/ 471 w 676"/>
                <a:gd name="T1" fmla="*/ 636 h 663"/>
                <a:gd name="T2" fmla="*/ 344 w 676"/>
                <a:gd name="T3" fmla="*/ 614 h 663"/>
                <a:gd name="T4" fmla="*/ 389 w 676"/>
                <a:gd name="T5" fmla="*/ 604 h 663"/>
                <a:gd name="T6" fmla="*/ 510 w 676"/>
                <a:gd name="T7" fmla="*/ 602 h 663"/>
                <a:gd name="T8" fmla="*/ 602 w 676"/>
                <a:gd name="T9" fmla="*/ 563 h 663"/>
                <a:gd name="T10" fmla="*/ 610 w 676"/>
                <a:gd name="T11" fmla="*/ 555 h 663"/>
                <a:gd name="T12" fmla="*/ 463 w 676"/>
                <a:gd name="T13" fmla="*/ 495 h 663"/>
                <a:gd name="T14" fmla="*/ 406 w 676"/>
                <a:gd name="T15" fmla="*/ 479 h 663"/>
                <a:gd name="T16" fmla="*/ 528 w 676"/>
                <a:gd name="T17" fmla="*/ 473 h 663"/>
                <a:gd name="T18" fmla="*/ 402 w 676"/>
                <a:gd name="T19" fmla="*/ 455 h 663"/>
                <a:gd name="T20" fmla="*/ 647 w 676"/>
                <a:gd name="T21" fmla="*/ 495 h 663"/>
                <a:gd name="T22" fmla="*/ 490 w 676"/>
                <a:gd name="T23" fmla="*/ 458 h 663"/>
                <a:gd name="T24" fmla="*/ 308 w 676"/>
                <a:gd name="T25" fmla="*/ 441 h 663"/>
                <a:gd name="T26" fmla="*/ 451 w 676"/>
                <a:gd name="T27" fmla="*/ 439 h 663"/>
                <a:gd name="T28" fmla="*/ 102 w 676"/>
                <a:gd name="T29" fmla="*/ 427 h 663"/>
                <a:gd name="T30" fmla="*/ 564 w 676"/>
                <a:gd name="T31" fmla="*/ 415 h 663"/>
                <a:gd name="T32" fmla="*/ 308 w 676"/>
                <a:gd name="T33" fmla="*/ 401 h 663"/>
                <a:gd name="T34" fmla="*/ 397 w 676"/>
                <a:gd name="T35" fmla="*/ 398 h 663"/>
                <a:gd name="T36" fmla="*/ 296 w 676"/>
                <a:gd name="T37" fmla="*/ 389 h 663"/>
                <a:gd name="T38" fmla="*/ 72 w 676"/>
                <a:gd name="T39" fmla="*/ 403 h 663"/>
                <a:gd name="T40" fmla="*/ 89 w 676"/>
                <a:gd name="T41" fmla="*/ 370 h 663"/>
                <a:gd name="T42" fmla="*/ 390 w 676"/>
                <a:gd name="T43" fmla="*/ 372 h 663"/>
                <a:gd name="T44" fmla="*/ 530 w 676"/>
                <a:gd name="T45" fmla="*/ 363 h 663"/>
                <a:gd name="T46" fmla="*/ 443 w 676"/>
                <a:gd name="T47" fmla="*/ 296 h 663"/>
                <a:gd name="T48" fmla="*/ 473 w 676"/>
                <a:gd name="T49" fmla="*/ 309 h 663"/>
                <a:gd name="T50" fmla="*/ 345 w 676"/>
                <a:gd name="T51" fmla="*/ 328 h 663"/>
                <a:gd name="T52" fmla="*/ 347 w 676"/>
                <a:gd name="T53" fmla="*/ 351 h 663"/>
                <a:gd name="T54" fmla="*/ 253 w 676"/>
                <a:gd name="T55" fmla="*/ 310 h 663"/>
                <a:gd name="T56" fmla="*/ 284 w 676"/>
                <a:gd name="T57" fmla="*/ 271 h 663"/>
                <a:gd name="T58" fmla="*/ 22 w 676"/>
                <a:gd name="T59" fmla="*/ 259 h 663"/>
                <a:gd name="T60" fmla="*/ 321 w 676"/>
                <a:gd name="T61" fmla="*/ 250 h 663"/>
                <a:gd name="T62" fmla="*/ 491 w 676"/>
                <a:gd name="T63" fmla="*/ 251 h 663"/>
                <a:gd name="T64" fmla="*/ 407 w 676"/>
                <a:gd name="T65" fmla="*/ 175 h 663"/>
                <a:gd name="T66" fmla="*/ 410 w 676"/>
                <a:gd name="T67" fmla="*/ 122 h 663"/>
                <a:gd name="T68" fmla="*/ 450 w 676"/>
                <a:gd name="T69" fmla="*/ 5 h 663"/>
                <a:gd name="T70" fmla="*/ 438 w 676"/>
                <a:gd name="T71" fmla="*/ 95 h 663"/>
                <a:gd name="T72" fmla="*/ 342 w 676"/>
                <a:gd name="T73" fmla="*/ 104 h 663"/>
                <a:gd name="T74" fmla="*/ 301 w 676"/>
                <a:gd name="T75" fmla="*/ 156 h 663"/>
                <a:gd name="T76" fmla="*/ 299 w 676"/>
                <a:gd name="T77" fmla="*/ 178 h 663"/>
                <a:gd name="T78" fmla="*/ 264 w 676"/>
                <a:gd name="T79" fmla="*/ 202 h 663"/>
                <a:gd name="T80" fmla="*/ 206 w 676"/>
                <a:gd name="T81" fmla="*/ 160 h 663"/>
                <a:gd name="T82" fmla="*/ 261 w 676"/>
                <a:gd name="T83" fmla="*/ 258 h 663"/>
                <a:gd name="T84" fmla="*/ 247 w 676"/>
                <a:gd name="T85" fmla="*/ 286 h 663"/>
                <a:gd name="T86" fmla="*/ 263 w 676"/>
                <a:gd name="T87" fmla="*/ 327 h 663"/>
                <a:gd name="T88" fmla="*/ 341 w 676"/>
                <a:gd name="T89" fmla="*/ 380 h 663"/>
                <a:gd name="T90" fmla="*/ 270 w 676"/>
                <a:gd name="T91" fmla="*/ 394 h 663"/>
                <a:gd name="T92" fmla="*/ 293 w 676"/>
                <a:gd name="T93" fmla="*/ 443 h 663"/>
                <a:gd name="T94" fmla="*/ 276 w 676"/>
                <a:gd name="T95" fmla="*/ 471 h 663"/>
                <a:gd name="T96" fmla="*/ 254 w 676"/>
                <a:gd name="T97" fmla="*/ 502 h 663"/>
                <a:gd name="T98" fmla="*/ 216 w 676"/>
                <a:gd name="T99" fmla="*/ 487 h 663"/>
                <a:gd name="T100" fmla="*/ 166 w 676"/>
                <a:gd name="T101" fmla="*/ 446 h 663"/>
                <a:gd name="T102" fmla="*/ 191 w 676"/>
                <a:gd name="T103" fmla="*/ 373 h 663"/>
                <a:gd name="T104" fmla="*/ 269 w 676"/>
                <a:gd name="T105" fmla="*/ 370 h 663"/>
                <a:gd name="T106" fmla="*/ 195 w 676"/>
                <a:gd name="T107" fmla="*/ 364 h 663"/>
                <a:gd name="T108" fmla="*/ 120 w 676"/>
                <a:gd name="T109" fmla="*/ 370 h 663"/>
                <a:gd name="T110" fmla="*/ 118 w 676"/>
                <a:gd name="T111" fmla="*/ 326 h 663"/>
                <a:gd name="T112" fmla="*/ 55 w 676"/>
                <a:gd name="T113" fmla="*/ 298 h 663"/>
                <a:gd name="T114" fmla="*/ 46 w 676"/>
                <a:gd name="T115" fmla="*/ 236 h 663"/>
                <a:gd name="T116" fmla="*/ 92 w 676"/>
                <a:gd name="T117" fmla="*/ 147 h 663"/>
                <a:gd name="T118" fmla="*/ 194 w 676"/>
                <a:gd name="T119" fmla="*/ 102 h 663"/>
                <a:gd name="T120" fmla="*/ 294 w 676"/>
                <a:gd name="T121" fmla="*/ 50 h 663"/>
                <a:gd name="T122" fmla="*/ 409 w 676"/>
                <a:gd name="T123" fmla="*/ 4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6" h="663">
                  <a:moveTo>
                    <a:pt x="391" y="659"/>
                  </a:moveTo>
                  <a:lnTo>
                    <a:pt x="394" y="662"/>
                  </a:lnTo>
                  <a:lnTo>
                    <a:pt x="396" y="663"/>
                  </a:lnTo>
                  <a:lnTo>
                    <a:pt x="391" y="663"/>
                  </a:lnTo>
                  <a:lnTo>
                    <a:pt x="388" y="662"/>
                  </a:lnTo>
                  <a:lnTo>
                    <a:pt x="391" y="659"/>
                  </a:lnTo>
                  <a:close/>
                  <a:moveTo>
                    <a:pt x="552" y="586"/>
                  </a:moveTo>
                  <a:lnTo>
                    <a:pt x="550" y="591"/>
                  </a:lnTo>
                  <a:lnTo>
                    <a:pt x="553" y="595"/>
                  </a:lnTo>
                  <a:lnTo>
                    <a:pt x="556" y="595"/>
                  </a:lnTo>
                  <a:lnTo>
                    <a:pt x="554" y="599"/>
                  </a:lnTo>
                  <a:lnTo>
                    <a:pt x="555" y="601"/>
                  </a:lnTo>
                  <a:lnTo>
                    <a:pt x="554" y="605"/>
                  </a:lnTo>
                  <a:lnTo>
                    <a:pt x="553" y="608"/>
                  </a:lnTo>
                  <a:lnTo>
                    <a:pt x="552" y="611"/>
                  </a:lnTo>
                  <a:lnTo>
                    <a:pt x="550" y="613"/>
                  </a:lnTo>
                  <a:lnTo>
                    <a:pt x="546" y="616"/>
                  </a:lnTo>
                  <a:lnTo>
                    <a:pt x="543" y="617"/>
                  </a:lnTo>
                  <a:lnTo>
                    <a:pt x="538" y="615"/>
                  </a:lnTo>
                  <a:lnTo>
                    <a:pt x="535" y="616"/>
                  </a:lnTo>
                  <a:lnTo>
                    <a:pt x="532" y="615"/>
                  </a:lnTo>
                  <a:lnTo>
                    <a:pt x="528" y="616"/>
                  </a:lnTo>
                  <a:lnTo>
                    <a:pt x="525" y="618"/>
                  </a:lnTo>
                  <a:lnTo>
                    <a:pt x="520" y="621"/>
                  </a:lnTo>
                  <a:lnTo>
                    <a:pt x="504" y="623"/>
                  </a:lnTo>
                  <a:lnTo>
                    <a:pt x="500" y="626"/>
                  </a:lnTo>
                  <a:lnTo>
                    <a:pt x="490" y="628"/>
                  </a:lnTo>
                  <a:lnTo>
                    <a:pt x="485" y="630"/>
                  </a:lnTo>
                  <a:lnTo>
                    <a:pt x="482" y="631"/>
                  </a:lnTo>
                  <a:lnTo>
                    <a:pt x="477" y="635"/>
                  </a:lnTo>
                  <a:lnTo>
                    <a:pt x="471" y="636"/>
                  </a:lnTo>
                  <a:lnTo>
                    <a:pt x="469" y="638"/>
                  </a:lnTo>
                  <a:lnTo>
                    <a:pt x="465" y="638"/>
                  </a:lnTo>
                  <a:lnTo>
                    <a:pt x="461" y="640"/>
                  </a:lnTo>
                  <a:lnTo>
                    <a:pt x="440" y="644"/>
                  </a:lnTo>
                  <a:lnTo>
                    <a:pt x="440" y="638"/>
                  </a:lnTo>
                  <a:lnTo>
                    <a:pt x="440" y="635"/>
                  </a:lnTo>
                  <a:lnTo>
                    <a:pt x="439" y="632"/>
                  </a:lnTo>
                  <a:lnTo>
                    <a:pt x="436" y="630"/>
                  </a:lnTo>
                  <a:lnTo>
                    <a:pt x="428" y="631"/>
                  </a:lnTo>
                  <a:lnTo>
                    <a:pt x="425" y="631"/>
                  </a:lnTo>
                  <a:lnTo>
                    <a:pt x="421" y="628"/>
                  </a:lnTo>
                  <a:lnTo>
                    <a:pt x="417" y="627"/>
                  </a:lnTo>
                  <a:lnTo>
                    <a:pt x="411" y="626"/>
                  </a:lnTo>
                  <a:lnTo>
                    <a:pt x="403" y="627"/>
                  </a:lnTo>
                  <a:lnTo>
                    <a:pt x="397" y="627"/>
                  </a:lnTo>
                  <a:lnTo>
                    <a:pt x="388" y="628"/>
                  </a:lnTo>
                  <a:lnTo>
                    <a:pt x="383" y="631"/>
                  </a:lnTo>
                  <a:lnTo>
                    <a:pt x="379" y="627"/>
                  </a:lnTo>
                  <a:lnTo>
                    <a:pt x="372" y="628"/>
                  </a:lnTo>
                  <a:lnTo>
                    <a:pt x="369" y="628"/>
                  </a:lnTo>
                  <a:lnTo>
                    <a:pt x="365" y="628"/>
                  </a:lnTo>
                  <a:lnTo>
                    <a:pt x="363" y="630"/>
                  </a:lnTo>
                  <a:lnTo>
                    <a:pt x="358" y="631"/>
                  </a:lnTo>
                  <a:lnTo>
                    <a:pt x="354" y="632"/>
                  </a:lnTo>
                  <a:lnTo>
                    <a:pt x="350" y="633"/>
                  </a:lnTo>
                  <a:lnTo>
                    <a:pt x="347" y="631"/>
                  </a:lnTo>
                  <a:lnTo>
                    <a:pt x="343" y="628"/>
                  </a:lnTo>
                  <a:lnTo>
                    <a:pt x="344" y="625"/>
                  </a:lnTo>
                  <a:lnTo>
                    <a:pt x="343" y="622"/>
                  </a:lnTo>
                  <a:lnTo>
                    <a:pt x="343" y="618"/>
                  </a:lnTo>
                  <a:lnTo>
                    <a:pt x="344" y="614"/>
                  </a:lnTo>
                  <a:lnTo>
                    <a:pt x="344" y="610"/>
                  </a:lnTo>
                  <a:lnTo>
                    <a:pt x="343" y="607"/>
                  </a:lnTo>
                  <a:lnTo>
                    <a:pt x="343" y="604"/>
                  </a:lnTo>
                  <a:lnTo>
                    <a:pt x="344" y="599"/>
                  </a:lnTo>
                  <a:lnTo>
                    <a:pt x="345" y="603"/>
                  </a:lnTo>
                  <a:lnTo>
                    <a:pt x="347" y="606"/>
                  </a:lnTo>
                  <a:lnTo>
                    <a:pt x="350" y="607"/>
                  </a:lnTo>
                  <a:lnTo>
                    <a:pt x="353" y="606"/>
                  </a:lnTo>
                  <a:lnTo>
                    <a:pt x="354" y="601"/>
                  </a:lnTo>
                  <a:lnTo>
                    <a:pt x="353" y="598"/>
                  </a:lnTo>
                  <a:lnTo>
                    <a:pt x="352" y="594"/>
                  </a:lnTo>
                  <a:lnTo>
                    <a:pt x="352" y="591"/>
                  </a:lnTo>
                  <a:lnTo>
                    <a:pt x="356" y="590"/>
                  </a:lnTo>
                  <a:lnTo>
                    <a:pt x="356" y="593"/>
                  </a:lnTo>
                  <a:lnTo>
                    <a:pt x="357" y="596"/>
                  </a:lnTo>
                  <a:lnTo>
                    <a:pt x="358" y="599"/>
                  </a:lnTo>
                  <a:lnTo>
                    <a:pt x="360" y="601"/>
                  </a:lnTo>
                  <a:lnTo>
                    <a:pt x="368" y="602"/>
                  </a:lnTo>
                  <a:lnTo>
                    <a:pt x="371" y="601"/>
                  </a:lnTo>
                  <a:lnTo>
                    <a:pt x="375" y="601"/>
                  </a:lnTo>
                  <a:lnTo>
                    <a:pt x="378" y="600"/>
                  </a:lnTo>
                  <a:lnTo>
                    <a:pt x="382" y="596"/>
                  </a:lnTo>
                  <a:lnTo>
                    <a:pt x="380" y="593"/>
                  </a:lnTo>
                  <a:lnTo>
                    <a:pt x="386" y="592"/>
                  </a:lnTo>
                  <a:lnTo>
                    <a:pt x="390" y="596"/>
                  </a:lnTo>
                  <a:lnTo>
                    <a:pt x="389" y="599"/>
                  </a:lnTo>
                  <a:lnTo>
                    <a:pt x="386" y="600"/>
                  </a:lnTo>
                  <a:lnTo>
                    <a:pt x="383" y="600"/>
                  </a:lnTo>
                  <a:lnTo>
                    <a:pt x="380" y="601"/>
                  </a:lnTo>
                  <a:lnTo>
                    <a:pt x="384" y="603"/>
                  </a:lnTo>
                  <a:lnTo>
                    <a:pt x="389" y="604"/>
                  </a:lnTo>
                  <a:lnTo>
                    <a:pt x="392" y="603"/>
                  </a:lnTo>
                  <a:lnTo>
                    <a:pt x="397" y="605"/>
                  </a:lnTo>
                  <a:lnTo>
                    <a:pt x="398" y="610"/>
                  </a:lnTo>
                  <a:lnTo>
                    <a:pt x="401" y="611"/>
                  </a:lnTo>
                  <a:lnTo>
                    <a:pt x="404" y="612"/>
                  </a:lnTo>
                  <a:lnTo>
                    <a:pt x="410" y="608"/>
                  </a:lnTo>
                  <a:lnTo>
                    <a:pt x="413" y="609"/>
                  </a:lnTo>
                  <a:lnTo>
                    <a:pt x="420" y="605"/>
                  </a:lnTo>
                  <a:lnTo>
                    <a:pt x="426" y="601"/>
                  </a:lnTo>
                  <a:lnTo>
                    <a:pt x="429" y="599"/>
                  </a:lnTo>
                  <a:lnTo>
                    <a:pt x="439" y="599"/>
                  </a:lnTo>
                  <a:lnTo>
                    <a:pt x="442" y="598"/>
                  </a:lnTo>
                  <a:lnTo>
                    <a:pt x="449" y="598"/>
                  </a:lnTo>
                  <a:lnTo>
                    <a:pt x="453" y="596"/>
                  </a:lnTo>
                  <a:lnTo>
                    <a:pt x="456" y="597"/>
                  </a:lnTo>
                  <a:lnTo>
                    <a:pt x="457" y="601"/>
                  </a:lnTo>
                  <a:lnTo>
                    <a:pt x="461" y="601"/>
                  </a:lnTo>
                  <a:lnTo>
                    <a:pt x="464" y="600"/>
                  </a:lnTo>
                  <a:lnTo>
                    <a:pt x="469" y="599"/>
                  </a:lnTo>
                  <a:lnTo>
                    <a:pt x="473" y="599"/>
                  </a:lnTo>
                  <a:lnTo>
                    <a:pt x="477" y="598"/>
                  </a:lnTo>
                  <a:lnTo>
                    <a:pt x="480" y="598"/>
                  </a:lnTo>
                  <a:lnTo>
                    <a:pt x="484" y="598"/>
                  </a:lnTo>
                  <a:lnTo>
                    <a:pt x="486" y="600"/>
                  </a:lnTo>
                  <a:lnTo>
                    <a:pt x="491" y="599"/>
                  </a:lnTo>
                  <a:lnTo>
                    <a:pt x="501" y="593"/>
                  </a:lnTo>
                  <a:lnTo>
                    <a:pt x="506" y="593"/>
                  </a:lnTo>
                  <a:lnTo>
                    <a:pt x="511" y="592"/>
                  </a:lnTo>
                  <a:lnTo>
                    <a:pt x="509" y="596"/>
                  </a:lnTo>
                  <a:lnTo>
                    <a:pt x="510" y="599"/>
                  </a:lnTo>
                  <a:lnTo>
                    <a:pt x="510" y="602"/>
                  </a:lnTo>
                  <a:lnTo>
                    <a:pt x="510" y="605"/>
                  </a:lnTo>
                  <a:lnTo>
                    <a:pt x="511" y="609"/>
                  </a:lnTo>
                  <a:lnTo>
                    <a:pt x="515" y="610"/>
                  </a:lnTo>
                  <a:lnTo>
                    <a:pt x="519" y="611"/>
                  </a:lnTo>
                  <a:lnTo>
                    <a:pt x="520" y="607"/>
                  </a:lnTo>
                  <a:lnTo>
                    <a:pt x="523" y="603"/>
                  </a:lnTo>
                  <a:lnTo>
                    <a:pt x="527" y="602"/>
                  </a:lnTo>
                  <a:lnTo>
                    <a:pt x="529" y="601"/>
                  </a:lnTo>
                  <a:lnTo>
                    <a:pt x="532" y="599"/>
                  </a:lnTo>
                  <a:lnTo>
                    <a:pt x="534" y="597"/>
                  </a:lnTo>
                  <a:lnTo>
                    <a:pt x="539" y="597"/>
                  </a:lnTo>
                  <a:lnTo>
                    <a:pt x="543" y="598"/>
                  </a:lnTo>
                  <a:lnTo>
                    <a:pt x="546" y="595"/>
                  </a:lnTo>
                  <a:lnTo>
                    <a:pt x="547" y="593"/>
                  </a:lnTo>
                  <a:lnTo>
                    <a:pt x="550" y="589"/>
                  </a:lnTo>
                  <a:lnTo>
                    <a:pt x="552" y="586"/>
                  </a:lnTo>
                  <a:close/>
                  <a:moveTo>
                    <a:pt x="314" y="576"/>
                  </a:moveTo>
                  <a:lnTo>
                    <a:pt x="318" y="578"/>
                  </a:lnTo>
                  <a:lnTo>
                    <a:pt x="320" y="582"/>
                  </a:lnTo>
                  <a:lnTo>
                    <a:pt x="317" y="580"/>
                  </a:lnTo>
                  <a:lnTo>
                    <a:pt x="314" y="576"/>
                  </a:lnTo>
                  <a:close/>
                  <a:moveTo>
                    <a:pt x="602" y="563"/>
                  </a:moveTo>
                  <a:lnTo>
                    <a:pt x="602" y="564"/>
                  </a:lnTo>
                  <a:lnTo>
                    <a:pt x="600" y="567"/>
                  </a:lnTo>
                  <a:lnTo>
                    <a:pt x="598" y="570"/>
                  </a:lnTo>
                  <a:lnTo>
                    <a:pt x="595" y="572"/>
                  </a:lnTo>
                  <a:lnTo>
                    <a:pt x="592" y="571"/>
                  </a:lnTo>
                  <a:lnTo>
                    <a:pt x="594" y="568"/>
                  </a:lnTo>
                  <a:lnTo>
                    <a:pt x="597" y="566"/>
                  </a:lnTo>
                  <a:lnTo>
                    <a:pt x="599" y="564"/>
                  </a:lnTo>
                  <a:lnTo>
                    <a:pt x="602" y="563"/>
                  </a:lnTo>
                  <a:close/>
                  <a:moveTo>
                    <a:pt x="283" y="536"/>
                  </a:moveTo>
                  <a:lnTo>
                    <a:pt x="288" y="541"/>
                  </a:lnTo>
                  <a:lnTo>
                    <a:pt x="295" y="545"/>
                  </a:lnTo>
                  <a:lnTo>
                    <a:pt x="297" y="547"/>
                  </a:lnTo>
                  <a:lnTo>
                    <a:pt x="295" y="549"/>
                  </a:lnTo>
                  <a:lnTo>
                    <a:pt x="294" y="551"/>
                  </a:lnTo>
                  <a:lnTo>
                    <a:pt x="295" y="556"/>
                  </a:lnTo>
                  <a:lnTo>
                    <a:pt x="292" y="556"/>
                  </a:lnTo>
                  <a:lnTo>
                    <a:pt x="289" y="556"/>
                  </a:lnTo>
                  <a:lnTo>
                    <a:pt x="286" y="555"/>
                  </a:lnTo>
                  <a:lnTo>
                    <a:pt x="283" y="552"/>
                  </a:lnTo>
                  <a:lnTo>
                    <a:pt x="283" y="547"/>
                  </a:lnTo>
                  <a:lnTo>
                    <a:pt x="282" y="543"/>
                  </a:lnTo>
                  <a:lnTo>
                    <a:pt x="281" y="541"/>
                  </a:lnTo>
                  <a:lnTo>
                    <a:pt x="283" y="536"/>
                  </a:lnTo>
                  <a:close/>
                  <a:moveTo>
                    <a:pt x="611" y="523"/>
                  </a:moveTo>
                  <a:lnTo>
                    <a:pt x="612" y="525"/>
                  </a:lnTo>
                  <a:lnTo>
                    <a:pt x="611" y="528"/>
                  </a:lnTo>
                  <a:lnTo>
                    <a:pt x="612" y="531"/>
                  </a:lnTo>
                  <a:lnTo>
                    <a:pt x="612" y="534"/>
                  </a:lnTo>
                  <a:lnTo>
                    <a:pt x="611" y="538"/>
                  </a:lnTo>
                  <a:lnTo>
                    <a:pt x="610" y="542"/>
                  </a:lnTo>
                  <a:lnTo>
                    <a:pt x="614" y="545"/>
                  </a:lnTo>
                  <a:lnTo>
                    <a:pt x="616" y="547"/>
                  </a:lnTo>
                  <a:lnTo>
                    <a:pt x="616" y="550"/>
                  </a:lnTo>
                  <a:lnTo>
                    <a:pt x="619" y="553"/>
                  </a:lnTo>
                  <a:lnTo>
                    <a:pt x="616" y="556"/>
                  </a:lnTo>
                  <a:lnTo>
                    <a:pt x="615" y="560"/>
                  </a:lnTo>
                  <a:lnTo>
                    <a:pt x="611" y="562"/>
                  </a:lnTo>
                  <a:lnTo>
                    <a:pt x="608" y="558"/>
                  </a:lnTo>
                  <a:lnTo>
                    <a:pt x="610" y="555"/>
                  </a:lnTo>
                  <a:lnTo>
                    <a:pt x="608" y="551"/>
                  </a:lnTo>
                  <a:lnTo>
                    <a:pt x="607" y="549"/>
                  </a:lnTo>
                  <a:lnTo>
                    <a:pt x="604" y="546"/>
                  </a:lnTo>
                  <a:lnTo>
                    <a:pt x="605" y="543"/>
                  </a:lnTo>
                  <a:lnTo>
                    <a:pt x="607" y="539"/>
                  </a:lnTo>
                  <a:lnTo>
                    <a:pt x="608" y="534"/>
                  </a:lnTo>
                  <a:lnTo>
                    <a:pt x="608" y="531"/>
                  </a:lnTo>
                  <a:lnTo>
                    <a:pt x="608" y="529"/>
                  </a:lnTo>
                  <a:lnTo>
                    <a:pt x="608" y="526"/>
                  </a:lnTo>
                  <a:lnTo>
                    <a:pt x="611" y="523"/>
                  </a:lnTo>
                  <a:close/>
                  <a:moveTo>
                    <a:pt x="187" y="513"/>
                  </a:moveTo>
                  <a:lnTo>
                    <a:pt x="187" y="517"/>
                  </a:lnTo>
                  <a:lnTo>
                    <a:pt x="186" y="514"/>
                  </a:lnTo>
                  <a:lnTo>
                    <a:pt x="187" y="513"/>
                  </a:lnTo>
                  <a:close/>
                  <a:moveTo>
                    <a:pt x="497" y="496"/>
                  </a:moveTo>
                  <a:lnTo>
                    <a:pt x="501" y="497"/>
                  </a:lnTo>
                  <a:lnTo>
                    <a:pt x="498" y="498"/>
                  </a:lnTo>
                  <a:lnTo>
                    <a:pt x="495" y="499"/>
                  </a:lnTo>
                  <a:lnTo>
                    <a:pt x="492" y="499"/>
                  </a:lnTo>
                  <a:lnTo>
                    <a:pt x="493" y="496"/>
                  </a:lnTo>
                  <a:lnTo>
                    <a:pt x="497" y="496"/>
                  </a:lnTo>
                  <a:close/>
                  <a:moveTo>
                    <a:pt x="466" y="494"/>
                  </a:moveTo>
                  <a:lnTo>
                    <a:pt x="472" y="497"/>
                  </a:lnTo>
                  <a:lnTo>
                    <a:pt x="474" y="501"/>
                  </a:lnTo>
                  <a:lnTo>
                    <a:pt x="473" y="505"/>
                  </a:lnTo>
                  <a:lnTo>
                    <a:pt x="470" y="506"/>
                  </a:lnTo>
                  <a:lnTo>
                    <a:pt x="465" y="506"/>
                  </a:lnTo>
                  <a:lnTo>
                    <a:pt x="469" y="503"/>
                  </a:lnTo>
                  <a:lnTo>
                    <a:pt x="469" y="499"/>
                  </a:lnTo>
                  <a:lnTo>
                    <a:pt x="467" y="496"/>
                  </a:lnTo>
                  <a:lnTo>
                    <a:pt x="463" y="495"/>
                  </a:lnTo>
                  <a:lnTo>
                    <a:pt x="466" y="494"/>
                  </a:lnTo>
                  <a:close/>
                  <a:moveTo>
                    <a:pt x="421" y="484"/>
                  </a:moveTo>
                  <a:lnTo>
                    <a:pt x="429" y="486"/>
                  </a:lnTo>
                  <a:lnTo>
                    <a:pt x="431" y="488"/>
                  </a:lnTo>
                  <a:lnTo>
                    <a:pt x="428" y="489"/>
                  </a:lnTo>
                  <a:lnTo>
                    <a:pt x="424" y="487"/>
                  </a:lnTo>
                  <a:lnTo>
                    <a:pt x="421" y="484"/>
                  </a:lnTo>
                  <a:close/>
                  <a:moveTo>
                    <a:pt x="394" y="480"/>
                  </a:moveTo>
                  <a:lnTo>
                    <a:pt x="399" y="486"/>
                  </a:lnTo>
                  <a:lnTo>
                    <a:pt x="394" y="489"/>
                  </a:lnTo>
                  <a:lnTo>
                    <a:pt x="385" y="491"/>
                  </a:lnTo>
                  <a:lnTo>
                    <a:pt x="382" y="494"/>
                  </a:lnTo>
                  <a:lnTo>
                    <a:pt x="382" y="489"/>
                  </a:lnTo>
                  <a:lnTo>
                    <a:pt x="382" y="487"/>
                  </a:lnTo>
                  <a:lnTo>
                    <a:pt x="383" y="483"/>
                  </a:lnTo>
                  <a:lnTo>
                    <a:pt x="386" y="484"/>
                  </a:lnTo>
                  <a:lnTo>
                    <a:pt x="387" y="487"/>
                  </a:lnTo>
                  <a:lnTo>
                    <a:pt x="392" y="486"/>
                  </a:lnTo>
                  <a:lnTo>
                    <a:pt x="390" y="484"/>
                  </a:lnTo>
                  <a:lnTo>
                    <a:pt x="387" y="482"/>
                  </a:lnTo>
                  <a:lnTo>
                    <a:pt x="390" y="482"/>
                  </a:lnTo>
                  <a:lnTo>
                    <a:pt x="394" y="480"/>
                  </a:lnTo>
                  <a:close/>
                  <a:moveTo>
                    <a:pt x="634" y="478"/>
                  </a:moveTo>
                  <a:lnTo>
                    <a:pt x="634" y="481"/>
                  </a:lnTo>
                  <a:lnTo>
                    <a:pt x="631" y="482"/>
                  </a:lnTo>
                  <a:lnTo>
                    <a:pt x="628" y="483"/>
                  </a:lnTo>
                  <a:lnTo>
                    <a:pt x="627" y="480"/>
                  </a:lnTo>
                  <a:lnTo>
                    <a:pt x="630" y="479"/>
                  </a:lnTo>
                  <a:lnTo>
                    <a:pt x="634" y="478"/>
                  </a:lnTo>
                  <a:close/>
                  <a:moveTo>
                    <a:pt x="406" y="476"/>
                  </a:moveTo>
                  <a:lnTo>
                    <a:pt x="406" y="479"/>
                  </a:lnTo>
                  <a:lnTo>
                    <a:pt x="402" y="477"/>
                  </a:lnTo>
                  <a:lnTo>
                    <a:pt x="406" y="476"/>
                  </a:lnTo>
                  <a:close/>
                  <a:moveTo>
                    <a:pt x="445" y="474"/>
                  </a:moveTo>
                  <a:lnTo>
                    <a:pt x="442" y="480"/>
                  </a:lnTo>
                  <a:lnTo>
                    <a:pt x="440" y="483"/>
                  </a:lnTo>
                  <a:lnTo>
                    <a:pt x="440" y="477"/>
                  </a:lnTo>
                  <a:lnTo>
                    <a:pt x="442" y="475"/>
                  </a:lnTo>
                  <a:lnTo>
                    <a:pt x="445" y="474"/>
                  </a:lnTo>
                  <a:close/>
                  <a:moveTo>
                    <a:pt x="399" y="472"/>
                  </a:moveTo>
                  <a:lnTo>
                    <a:pt x="399" y="472"/>
                  </a:lnTo>
                  <a:lnTo>
                    <a:pt x="399" y="477"/>
                  </a:lnTo>
                  <a:lnTo>
                    <a:pt x="396" y="477"/>
                  </a:lnTo>
                  <a:lnTo>
                    <a:pt x="394" y="474"/>
                  </a:lnTo>
                  <a:lnTo>
                    <a:pt x="399" y="472"/>
                  </a:lnTo>
                  <a:close/>
                  <a:moveTo>
                    <a:pt x="453" y="466"/>
                  </a:moveTo>
                  <a:lnTo>
                    <a:pt x="456" y="469"/>
                  </a:lnTo>
                  <a:lnTo>
                    <a:pt x="459" y="470"/>
                  </a:lnTo>
                  <a:lnTo>
                    <a:pt x="461" y="470"/>
                  </a:lnTo>
                  <a:lnTo>
                    <a:pt x="460" y="474"/>
                  </a:lnTo>
                  <a:lnTo>
                    <a:pt x="460" y="477"/>
                  </a:lnTo>
                  <a:lnTo>
                    <a:pt x="451" y="473"/>
                  </a:lnTo>
                  <a:lnTo>
                    <a:pt x="450" y="470"/>
                  </a:lnTo>
                  <a:lnTo>
                    <a:pt x="453" y="466"/>
                  </a:lnTo>
                  <a:close/>
                  <a:moveTo>
                    <a:pt x="539" y="464"/>
                  </a:moveTo>
                  <a:lnTo>
                    <a:pt x="542" y="466"/>
                  </a:lnTo>
                  <a:lnTo>
                    <a:pt x="538" y="468"/>
                  </a:lnTo>
                  <a:lnTo>
                    <a:pt x="535" y="469"/>
                  </a:lnTo>
                  <a:lnTo>
                    <a:pt x="534" y="473"/>
                  </a:lnTo>
                  <a:lnTo>
                    <a:pt x="534" y="476"/>
                  </a:lnTo>
                  <a:lnTo>
                    <a:pt x="531" y="476"/>
                  </a:lnTo>
                  <a:lnTo>
                    <a:pt x="528" y="473"/>
                  </a:lnTo>
                  <a:lnTo>
                    <a:pt x="527" y="470"/>
                  </a:lnTo>
                  <a:lnTo>
                    <a:pt x="530" y="469"/>
                  </a:lnTo>
                  <a:lnTo>
                    <a:pt x="533" y="470"/>
                  </a:lnTo>
                  <a:lnTo>
                    <a:pt x="536" y="468"/>
                  </a:lnTo>
                  <a:lnTo>
                    <a:pt x="536" y="465"/>
                  </a:lnTo>
                  <a:lnTo>
                    <a:pt x="539" y="464"/>
                  </a:lnTo>
                  <a:close/>
                  <a:moveTo>
                    <a:pt x="610" y="462"/>
                  </a:moveTo>
                  <a:lnTo>
                    <a:pt x="612" y="464"/>
                  </a:lnTo>
                  <a:lnTo>
                    <a:pt x="615" y="467"/>
                  </a:lnTo>
                  <a:lnTo>
                    <a:pt x="617" y="466"/>
                  </a:lnTo>
                  <a:lnTo>
                    <a:pt x="617" y="469"/>
                  </a:lnTo>
                  <a:lnTo>
                    <a:pt x="615" y="470"/>
                  </a:lnTo>
                  <a:lnTo>
                    <a:pt x="611" y="466"/>
                  </a:lnTo>
                  <a:lnTo>
                    <a:pt x="608" y="468"/>
                  </a:lnTo>
                  <a:lnTo>
                    <a:pt x="605" y="465"/>
                  </a:lnTo>
                  <a:lnTo>
                    <a:pt x="608" y="462"/>
                  </a:lnTo>
                  <a:lnTo>
                    <a:pt x="610" y="462"/>
                  </a:lnTo>
                  <a:close/>
                  <a:moveTo>
                    <a:pt x="594" y="452"/>
                  </a:moveTo>
                  <a:lnTo>
                    <a:pt x="596" y="455"/>
                  </a:lnTo>
                  <a:lnTo>
                    <a:pt x="595" y="457"/>
                  </a:lnTo>
                  <a:lnTo>
                    <a:pt x="591" y="457"/>
                  </a:lnTo>
                  <a:lnTo>
                    <a:pt x="591" y="455"/>
                  </a:lnTo>
                  <a:lnTo>
                    <a:pt x="594" y="452"/>
                  </a:lnTo>
                  <a:close/>
                  <a:moveTo>
                    <a:pt x="401" y="452"/>
                  </a:moveTo>
                  <a:lnTo>
                    <a:pt x="405" y="453"/>
                  </a:lnTo>
                  <a:lnTo>
                    <a:pt x="409" y="457"/>
                  </a:lnTo>
                  <a:lnTo>
                    <a:pt x="411" y="459"/>
                  </a:lnTo>
                  <a:lnTo>
                    <a:pt x="408" y="465"/>
                  </a:lnTo>
                  <a:lnTo>
                    <a:pt x="405" y="461"/>
                  </a:lnTo>
                  <a:lnTo>
                    <a:pt x="404" y="457"/>
                  </a:lnTo>
                  <a:lnTo>
                    <a:pt x="402" y="455"/>
                  </a:lnTo>
                  <a:lnTo>
                    <a:pt x="401" y="452"/>
                  </a:lnTo>
                  <a:close/>
                  <a:moveTo>
                    <a:pt x="287" y="452"/>
                  </a:moveTo>
                  <a:lnTo>
                    <a:pt x="288" y="455"/>
                  </a:lnTo>
                  <a:lnTo>
                    <a:pt x="285" y="454"/>
                  </a:lnTo>
                  <a:lnTo>
                    <a:pt x="283" y="452"/>
                  </a:lnTo>
                  <a:lnTo>
                    <a:pt x="287" y="452"/>
                  </a:lnTo>
                  <a:close/>
                  <a:moveTo>
                    <a:pt x="477" y="450"/>
                  </a:moveTo>
                  <a:lnTo>
                    <a:pt x="479" y="453"/>
                  </a:lnTo>
                  <a:lnTo>
                    <a:pt x="476" y="453"/>
                  </a:lnTo>
                  <a:lnTo>
                    <a:pt x="477" y="450"/>
                  </a:lnTo>
                  <a:close/>
                  <a:moveTo>
                    <a:pt x="673" y="449"/>
                  </a:moveTo>
                  <a:lnTo>
                    <a:pt x="675" y="451"/>
                  </a:lnTo>
                  <a:lnTo>
                    <a:pt x="676" y="456"/>
                  </a:lnTo>
                  <a:lnTo>
                    <a:pt x="675" y="461"/>
                  </a:lnTo>
                  <a:lnTo>
                    <a:pt x="673" y="464"/>
                  </a:lnTo>
                  <a:lnTo>
                    <a:pt x="674" y="468"/>
                  </a:lnTo>
                  <a:lnTo>
                    <a:pt x="672" y="474"/>
                  </a:lnTo>
                  <a:lnTo>
                    <a:pt x="670" y="476"/>
                  </a:lnTo>
                  <a:lnTo>
                    <a:pt x="668" y="482"/>
                  </a:lnTo>
                  <a:lnTo>
                    <a:pt x="671" y="484"/>
                  </a:lnTo>
                  <a:lnTo>
                    <a:pt x="672" y="487"/>
                  </a:lnTo>
                  <a:lnTo>
                    <a:pt x="668" y="487"/>
                  </a:lnTo>
                  <a:lnTo>
                    <a:pt x="664" y="488"/>
                  </a:lnTo>
                  <a:lnTo>
                    <a:pt x="662" y="491"/>
                  </a:lnTo>
                  <a:lnTo>
                    <a:pt x="659" y="499"/>
                  </a:lnTo>
                  <a:lnTo>
                    <a:pt x="657" y="502"/>
                  </a:lnTo>
                  <a:lnTo>
                    <a:pt x="655" y="505"/>
                  </a:lnTo>
                  <a:lnTo>
                    <a:pt x="652" y="508"/>
                  </a:lnTo>
                  <a:lnTo>
                    <a:pt x="649" y="507"/>
                  </a:lnTo>
                  <a:lnTo>
                    <a:pt x="646" y="504"/>
                  </a:lnTo>
                  <a:lnTo>
                    <a:pt x="647" y="495"/>
                  </a:lnTo>
                  <a:lnTo>
                    <a:pt x="647" y="490"/>
                  </a:lnTo>
                  <a:lnTo>
                    <a:pt x="642" y="487"/>
                  </a:lnTo>
                  <a:lnTo>
                    <a:pt x="640" y="485"/>
                  </a:lnTo>
                  <a:lnTo>
                    <a:pt x="644" y="481"/>
                  </a:lnTo>
                  <a:lnTo>
                    <a:pt x="646" y="478"/>
                  </a:lnTo>
                  <a:lnTo>
                    <a:pt x="646" y="475"/>
                  </a:lnTo>
                  <a:lnTo>
                    <a:pt x="647" y="472"/>
                  </a:lnTo>
                  <a:lnTo>
                    <a:pt x="650" y="470"/>
                  </a:lnTo>
                  <a:lnTo>
                    <a:pt x="652" y="466"/>
                  </a:lnTo>
                  <a:lnTo>
                    <a:pt x="656" y="462"/>
                  </a:lnTo>
                  <a:lnTo>
                    <a:pt x="664" y="456"/>
                  </a:lnTo>
                  <a:lnTo>
                    <a:pt x="667" y="453"/>
                  </a:lnTo>
                  <a:lnTo>
                    <a:pt x="671" y="452"/>
                  </a:lnTo>
                  <a:lnTo>
                    <a:pt x="673" y="449"/>
                  </a:lnTo>
                  <a:close/>
                  <a:moveTo>
                    <a:pt x="432" y="447"/>
                  </a:moveTo>
                  <a:lnTo>
                    <a:pt x="432" y="452"/>
                  </a:lnTo>
                  <a:lnTo>
                    <a:pt x="433" y="454"/>
                  </a:lnTo>
                  <a:lnTo>
                    <a:pt x="430" y="452"/>
                  </a:lnTo>
                  <a:lnTo>
                    <a:pt x="429" y="449"/>
                  </a:lnTo>
                  <a:lnTo>
                    <a:pt x="432" y="447"/>
                  </a:lnTo>
                  <a:close/>
                  <a:moveTo>
                    <a:pt x="501" y="443"/>
                  </a:moveTo>
                  <a:lnTo>
                    <a:pt x="505" y="444"/>
                  </a:lnTo>
                  <a:lnTo>
                    <a:pt x="508" y="445"/>
                  </a:lnTo>
                  <a:lnTo>
                    <a:pt x="505" y="446"/>
                  </a:lnTo>
                  <a:lnTo>
                    <a:pt x="502" y="448"/>
                  </a:lnTo>
                  <a:lnTo>
                    <a:pt x="499" y="451"/>
                  </a:lnTo>
                  <a:lnTo>
                    <a:pt x="496" y="456"/>
                  </a:lnTo>
                  <a:lnTo>
                    <a:pt x="490" y="460"/>
                  </a:lnTo>
                  <a:lnTo>
                    <a:pt x="487" y="461"/>
                  </a:lnTo>
                  <a:lnTo>
                    <a:pt x="487" y="459"/>
                  </a:lnTo>
                  <a:lnTo>
                    <a:pt x="490" y="458"/>
                  </a:lnTo>
                  <a:lnTo>
                    <a:pt x="493" y="456"/>
                  </a:lnTo>
                  <a:lnTo>
                    <a:pt x="492" y="453"/>
                  </a:lnTo>
                  <a:lnTo>
                    <a:pt x="500" y="446"/>
                  </a:lnTo>
                  <a:lnTo>
                    <a:pt x="501" y="443"/>
                  </a:lnTo>
                  <a:close/>
                  <a:moveTo>
                    <a:pt x="386" y="441"/>
                  </a:moveTo>
                  <a:lnTo>
                    <a:pt x="389" y="441"/>
                  </a:lnTo>
                  <a:lnTo>
                    <a:pt x="390" y="443"/>
                  </a:lnTo>
                  <a:lnTo>
                    <a:pt x="390" y="447"/>
                  </a:lnTo>
                  <a:lnTo>
                    <a:pt x="388" y="449"/>
                  </a:lnTo>
                  <a:lnTo>
                    <a:pt x="385" y="447"/>
                  </a:lnTo>
                  <a:lnTo>
                    <a:pt x="382" y="449"/>
                  </a:lnTo>
                  <a:lnTo>
                    <a:pt x="382" y="446"/>
                  </a:lnTo>
                  <a:lnTo>
                    <a:pt x="382" y="443"/>
                  </a:lnTo>
                  <a:lnTo>
                    <a:pt x="386" y="441"/>
                  </a:lnTo>
                  <a:close/>
                  <a:moveTo>
                    <a:pt x="642" y="439"/>
                  </a:moveTo>
                  <a:lnTo>
                    <a:pt x="641" y="441"/>
                  </a:lnTo>
                  <a:lnTo>
                    <a:pt x="645" y="440"/>
                  </a:lnTo>
                  <a:lnTo>
                    <a:pt x="646" y="443"/>
                  </a:lnTo>
                  <a:lnTo>
                    <a:pt x="646" y="446"/>
                  </a:lnTo>
                  <a:lnTo>
                    <a:pt x="645" y="449"/>
                  </a:lnTo>
                  <a:lnTo>
                    <a:pt x="641" y="447"/>
                  </a:lnTo>
                  <a:lnTo>
                    <a:pt x="638" y="446"/>
                  </a:lnTo>
                  <a:lnTo>
                    <a:pt x="639" y="443"/>
                  </a:lnTo>
                  <a:lnTo>
                    <a:pt x="642" y="439"/>
                  </a:lnTo>
                  <a:close/>
                  <a:moveTo>
                    <a:pt x="317" y="438"/>
                  </a:moveTo>
                  <a:lnTo>
                    <a:pt x="314" y="440"/>
                  </a:lnTo>
                  <a:lnTo>
                    <a:pt x="311" y="441"/>
                  </a:lnTo>
                  <a:lnTo>
                    <a:pt x="311" y="444"/>
                  </a:lnTo>
                  <a:lnTo>
                    <a:pt x="308" y="444"/>
                  </a:lnTo>
                  <a:lnTo>
                    <a:pt x="304" y="446"/>
                  </a:lnTo>
                  <a:lnTo>
                    <a:pt x="308" y="441"/>
                  </a:lnTo>
                  <a:lnTo>
                    <a:pt x="313" y="439"/>
                  </a:lnTo>
                  <a:lnTo>
                    <a:pt x="317" y="438"/>
                  </a:lnTo>
                  <a:close/>
                  <a:moveTo>
                    <a:pt x="445" y="434"/>
                  </a:moveTo>
                  <a:lnTo>
                    <a:pt x="445" y="437"/>
                  </a:lnTo>
                  <a:lnTo>
                    <a:pt x="445" y="440"/>
                  </a:lnTo>
                  <a:lnTo>
                    <a:pt x="446" y="443"/>
                  </a:lnTo>
                  <a:lnTo>
                    <a:pt x="445" y="446"/>
                  </a:lnTo>
                  <a:lnTo>
                    <a:pt x="442" y="450"/>
                  </a:lnTo>
                  <a:lnTo>
                    <a:pt x="438" y="451"/>
                  </a:lnTo>
                  <a:lnTo>
                    <a:pt x="435" y="449"/>
                  </a:lnTo>
                  <a:lnTo>
                    <a:pt x="434" y="445"/>
                  </a:lnTo>
                  <a:lnTo>
                    <a:pt x="437" y="441"/>
                  </a:lnTo>
                  <a:lnTo>
                    <a:pt x="438" y="438"/>
                  </a:lnTo>
                  <a:lnTo>
                    <a:pt x="442" y="435"/>
                  </a:lnTo>
                  <a:lnTo>
                    <a:pt x="445" y="434"/>
                  </a:lnTo>
                  <a:close/>
                  <a:moveTo>
                    <a:pt x="486" y="427"/>
                  </a:moveTo>
                  <a:lnTo>
                    <a:pt x="486" y="428"/>
                  </a:lnTo>
                  <a:lnTo>
                    <a:pt x="483" y="429"/>
                  </a:lnTo>
                  <a:lnTo>
                    <a:pt x="486" y="427"/>
                  </a:lnTo>
                  <a:close/>
                  <a:moveTo>
                    <a:pt x="464" y="426"/>
                  </a:moveTo>
                  <a:lnTo>
                    <a:pt x="467" y="429"/>
                  </a:lnTo>
                  <a:lnTo>
                    <a:pt x="470" y="434"/>
                  </a:lnTo>
                  <a:lnTo>
                    <a:pt x="470" y="440"/>
                  </a:lnTo>
                  <a:lnTo>
                    <a:pt x="469" y="446"/>
                  </a:lnTo>
                  <a:lnTo>
                    <a:pt x="464" y="451"/>
                  </a:lnTo>
                  <a:lnTo>
                    <a:pt x="461" y="453"/>
                  </a:lnTo>
                  <a:lnTo>
                    <a:pt x="459" y="449"/>
                  </a:lnTo>
                  <a:lnTo>
                    <a:pt x="456" y="447"/>
                  </a:lnTo>
                  <a:lnTo>
                    <a:pt x="455" y="445"/>
                  </a:lnTo>
                  <a:lnTo>
                    <a:pt x="453" y="441"/>
                  </a:lnTo>
                  <a:lnTo>
                    <a:pt x="451" y="439"/>
                  </a:lnTo>
                  <a:lnTo>
                    <a:pt x="455" y="435"/>
                  </a:lnTo>
                  <a:lnTo>
                    <a:pt x="459" y="430"/>
                  </a:lnTo>
                  <a:lnTo>
                    <a:pt x="461" y="427"/>
                  </a:lnTo>
                  <a:lnTo>
                    <a:pt x="464" y="426"/>
                  </a:lnTo>
                  <a:close/>
                  <a:moveTo>
                    <a:pt x="595" y="425"/>
                  </a:moveTo>
                  <a:lnTo>
                    <a:pt x="601" y="426"/>
                  </a:lnTo>
                  <a:lnTo>
                    <a:pt x="600" y="429"/>
                  </a:lnTo>
                  <a:lnTo>
                    <a:pt x="593" y="433"/>
                  </a:lnTo>
                  <a:lnTo>
                    <a:pt x="591" y="435"/>
                  </a:lnTo>
                  <a:lnTo>
                    <a:pt x="588" y="440"/>
                  </a:lnTo>
                  <a:lnTo>
                    <a:pt x="584" y="441"/>
                  </a:lnTo>
                  <a:lnTo>
                    <a:pt x="582" y="440"/>
                  </a:lnTo>
                  <a:lnTo>
                    <a:pt x="578" y="443"/>
                  </a:lnTo>
                  <a:lnTo>
                    <a:pt x="578" y="446"/>
                  </a:lnTo>
                  <a:lnTo>
                    <a:pt x="577" y="449"/>
                  </a:lnTo>
                  <a:lnTo>
                    <a:pt x="574" y="449"/>
                  </a:lnTo>
                  <a:lnTo>
                    <a:pt x="573" y="445"/>
                  </a:lnTo>
                  <a:lnTo>
                    <a:pt x="575" y="441"/>
                  </a:lnTo>
                  <a:lnTo>
                    <a:pt x="578" y="441"/>
                  </a:lnTo>
                  <a:lnTo>
                    <a:pt x="579" y="438"/>
                  </a:lnTo>
                  <a:lnTo>
                    <a:pt x="581" y="434"/>
                  </a:lnTo>
                  <a:lnTo>
                    <a:pt x="588" y="428"/>
                  </a:lnTo>
                  <a:lnTo>
                    <a:pt x="595" y="425"/>
                  </a:lnTo>
                  <a:close/>
                  <a:moveTo>
                    <a:pt x="306" y="423"/>
                  </a:moveTo>
                  <a:lnTo>
                    <a:pt x="309" y="425"/>
                  </a:lnTo>
                  <a:lnTo>
                    <a:pt x="309" y="426"/>
                  </a:lnTo>
                  <a:lnTo>
                    <a:pt x="305" y="427"/>
                  </a:lnTo>
                  <a:lnTo>
                    <a:pt x="306" y="423"/>
                  </a:lnTo>
                  <a:close/>
                  <a:moveTo>
                    <a:pt x="98" y="420"/>
                  </a:moveTo>
                  <a:lnTo>
                    <a:pt x="100" y="425"/>
                  </a:lnTo>
                  <a:lnTo>
                    <a:pt x="102" y="427"/>
                  </a:lnTo>
                  <a:lnTo>
                    <a:pt x="107" y="427"/>
                  </a:lnTo>
                  <a:lnTo>
                    <a:pt x="110" y="428"/>
                  </a:lnTo>
                  <a:lnTo>
                    <a:pt x="113" y="429"/>
                  </a:lnTo>
                  <a:lnTo>
                    <a:pt x="116" y="434"/>
                  </a:lnTo>
                  <a:lnTo>
                    <a:pt x="121" y="436"/>
                  </a:lnTo>
                  <a:lnTo>
                    <a:pt x="122" y="439"/>
                  </a:lnTo>
                  <a:lnTo>
                    <a:pt x="119" y="437"/>
                  </a:lnTo>
                  <a:lnTo>
                    <a:pt x="115" y="437"/>
                  </a:lnTo>
                  <a:lnTo>
                    <a:pt x="112" y="439"/>
                  </a:lnTo>
                  <a:lnTo>
                    <a:pt x="112" y="442"/>
                  </a:lnTo>
                  <a:lnTo>
                    <a:pt x="109" y="445"/>
                  </a:lnTo>
                  <a:lnTo>
                    <a:pt x="107" y="442"/>
                  </a:lnTo>
                  <a:lnTo>
                    <a:pt x="102" y="440"/>
                  </a:lnTo>
                  <a:lnTo>
                    <a:pt x="99" y="437"/>
                  </a:lnTo>
                  <a:lnTo>
                    <a:pt x="94" y="432"/>
                  </a:lnTo>
                  <a:lnTo>
                    <a:pt x="92" y="429"/>
                  </a:lnTo>
                  <a:lnTo>
                    <a:pt x="95" y="422"/>
                  </a:lnTo>
                  <a:lnTo>
                    <a:pt x="98" y="420"/>
                  </a:lnTo>
                  <a:close/>
                  <a:moveTo>
                    <a:pt x="564" y="415"/>
                  </a:moveTo>
                  <a:lnTo>
                    <a:pt x="572" y="416"/>
                  </a:lnTo>
                  <a:lnTo>
                    <a:pt x="571" y="417"/>
                  </a:lnTo>
                  <a:lnTo>
                    <a:pt x="575" y="420"/>
                  </a:lnTo>
                  <a:lnTo>
                    <a:pt x="577" y="420"/>
                  </a:lnTo>
                  <a:lnTo>
                    <a:pt x="578" y="422"/>
                  </a:lnTo>
                  <a:lnTo>
                    <a:pt x="574" y="425"/>
                  </a:lnTo>
                  <a:lnTo>
                    <a:pt x="572" y="428"/>
                  </a:lnTo>
                  <a:lnTo>
                    <a:pt x="569" y="427"/>
                  </a:lnTo>
                  <a:lnTo>
                    <a:pt x="569" y="423"/>
                  </a:lnTo>
                  <a:lnTo>
                    <a:pt x="570" y="420"/>
                  </a:lnTo>
                  <a:lnTo>
                    <a:pt x="567" y="417"/>
                  </a:lnTo>
                  <a:lnTo>
                    <a:pt x="564" y="415"/>
                  </a:lnTo>
                  <a:close/>
                  <a:moveTo>
                    <a:pt x="378" y="415"/>
                  </a:moveTo>
                  <a:lnTo>
                    <a:pt x="378" y="418"/>
                  </a:lnTo>
                  <a:lnTo>
                    <a:pt x="381" y="420"/>
                  </a:lnTo>
                  <a:lnTo>
                    <a:pt x="382" y="423"/>
                  </a:lnTo>
                  <a:lnTo>
                    <a:pt x="380" y="428"/>
                  </a:lnTo>
                  <a:lnTo>
                    <a:pt x="377" y="432"/>
                  </a:lnTo>
                  <a:lnTo>
                    <a:pt x="376" y="430"/>
                  </a:lnTo>
                  <a:lnTo>
                    <a:pt x="377" y="426"/>
                  </a:lnTo>
                  <a:lnTo>
                    <a:pt x="376" y="422"/>
                  </a:lnTo>
                  <a:lnTo>
                    <a:pt x="375" y="418"/>
                  </a:lnTo>
                  <a:lnTo>
                    <a:pt x="378" y="415"/>
                  </a:lnTo>
                  <a:close/>
                  <a:moveTo>
                    <a:pt x="412" y="406"/>
                  </a:moveTo>
                  <a:lnTo>
                    <a:pt x="415" y="407"/>
                  </a:lnTo>
                  <a:lnTo>
                    <a:pt x="416" y="409"/>
                  </a:lnTo>
                  <a:lnTo>
                    <a:pt x="416" y="412"/>
                  </a:lnTo>
                  <a:lnTo>
                    <a:pt x="418" y="415"/>
                  </a:lnTo>
                  <a:lnTo>
                    <a:pt x="414" y="419"/>
                  </a:lnTo>
                  <a:lnTo>
                    <a:pt x="411" y="416"/>
                  </a:lnTo>
                  <a:lnTo>
                    <a:pt x="413" y="412"/>
                  </a:lnTo>
                  <a:lnTo>
                    <a:pt x="412" y="409"/>
                  </a:lnTo>
                  <a:lnTo>
                    <a:pt x="412" y="406"/>
                  </a:lnTo>
                  <a:close/>
                  <a:moveTo>
                    <a:pt x="556" y="405"/>
                  </a:moveTo>
                  <a:lnTo>
                    <a:pt x="557" y="405"/>
                  </a:lnTo>
                  <a:lnTo>
                    <a:pt x="560" y="408"/>
                  </a:lnTo>
                  <a:lnTo>
                    <a:pt x="563" y="410"/>
                  </a:lnTo>
                  <a:lnTo>
                    <a:pt x="563" y="413"/>
                  </a:lnTo>
                  <a:lnTo>
                    <a:pt x="560" y="413"/>
                  </a:lnTo>
                  <a:lnTo>
                    <a:pt x="558" y="411"/>
                  </a:lnTo>
                  <a:lnTo>
                    <a:pt x="555" y="408"/>
                  </a:lnTo>
                  <a:lnTo>
                    <a:pt x="556" y="405"/>
                  </a:lnTo>
                  <a:close/>
                  <a:moveTo>
                    <a:pt x="308" y="401"/>
                  </a:moveTo>
                  <a:lnTo>
                    <a:pt x="308" y="404"/>
                  </a:lnTo>
                  <a:lnTo>
                    <a:pt x="308" y="407"/>
                  </a:lnTo>
                  <a:lnTo>
                    <a:pt x="306" y="410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0" y="404"/>
                  </a:lnTo>
                  <a:lnTo>
                    <a:pt x="308" y="401"/>
                  </a:lnTo>
                  <a:close/>
                  <a:moveTo>
                    <a:pt x="444" y="400"/>
                  </a:moveTo>
                  <a:lnTo>
                    <a:pt x="447" y="403"/>
                  </a:lnTo>
                  <a:lnTo>
                    <a:pt x="450" y="401"/>
                  </a:lnTo>
                  <a:lnTo>
                    <a:pt x="453" y="402"/>
                  </a:lnTo>
                  <a:lnTo>
                    <a:pt x="452" y="405"/>
                  </a:lnTo>
                  <a:lnTo>
                    <a:pt x="450" y="407"/>
                  </a:lnTo>
                  <a:lnTo>
                    <a:pt x="443" y="409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4" y="400"/>
                  </a:lnTo>
                  <a:close/>
                  <a:moveTo>
                    <a:pt x="368" y="398"/>
                  </a:moveTo>
                  <a:lnTo>
                    <a:pt x="373" y="400"/>
                  </a:lnTo>
                  <a:lnTo>
                    <a:pt x="373" y="403"/>
                  </a:lnTo>
                  <a:lnTo>
                    <a:pt x="371" y="406"/>
                  </a:lnTo>
                  <a:lnTo>
                    <a:pt x="368" y="412"/>
                  </a:lnTo>
                  <a:lnTo>
                    <a:pt x="365" y="413"/>
                  </a:lnTo>
                  <a:lnTo>
                    <a:pt x="365" y="407"/>
                  </a:lnTo>
                  <a:lnTo>
                    <a:pt x="365" y="403"/>
                  </a:lnTo>
                  <a:lnTo>
                    <a:pt x="367" y="400"/>
                  </a:lnTo>
                  <a:lnTo>
                    <a:pt x="368" y="398"/>
                  </a:lnTo>
                  <a:close/>
                  <a:moveTo>
                    <a:pt x="397" y="398"/>
                  </a:moveTo>
                  <a:lnTo>
                    <a:pt x="399" y="401"/>
                  </a:lnTo>
                  <a:lnTo>
                    <a:pt x="393" y="401"/>
                  </a:lnTo>
                  <a:lnTo>
                    <a:pt x="397" y="398"/>
                  </a:lnTo>
                  <a:close/>
                  <a:moveTo>
                    <a:pt x="535" y="393"/>
                  </a:moveTo>
                  <a:lnTo>
                    <a:pt x="539" y="396"/>
                  </a:lnTo>
                  <a:lnTo>
                    <a:pt x="536" y="396"/>
                  </a:lnTo>
                  <a:lnTo>
                    <a:pt x="536" y="399"/>
                  </a:lnTo>
                  <a:lnTo>
                    <a:pt x="537" y="402"/>
                  </a:lnTo>
                  <a:lnTo>
                    <a:pt x="534" y="401"/>
                  </a:lnTo>
                  <a:lnTo>
                    <a:pt x="534" y="398"/>
                  </a:lnTo>
                  <a:lnTo>
                    <a:pt x="533" y="395"/>
                  </a:lnTo>
                  <a:lnTo>
                    <a:pt x="535" y="393"/>
                  </a:lnTo>
                  <a:close/>
                  <a:moveTo>
                    <a:pt x="420" y="389"/>
                  </a:moveTo>
                  <a:lnTo>
                    <a:pt x="423" y="391"/>
                  </a:lnTo>
                  <a:lnTo>
                    <a:pt x="426" y="390"/>
                  </a:lnTo>
                  <a:lnTo>
                    <a:pt x="429" y="390"/>
                  </a:lnTo>
                  <a:lnTo>
                    <a:pt x="433" y="391"/>
                  </a:lnTo>
                  <a:lnTo>
                    <a:pt x="436" y="393"/>
                  </a:lnTo>
                  <a:lnTo>
                    <a:pt x="435" y="397"/>
                  </a:lnTo>
                  <a:lnTo>
                    <a:pt x="434" y="400"/>
                  </a:lnTo>
                  <a:lnTo>
                    <a:pt x="431" y="400"/>
                  </a:lnTo>
                  <a:lnTo>
                    <a:pt x="427" y="399"/>
                  </a:lnTo>
                  <a:lnTo>
                    <a:pt x="424" y="397"/>
                  </a:lnTo>
                  <a:lnTo>
                    <a:pt x="421" y="395"/>
                  </a:lnTo>
                  <a:lnTo>
                    <a:pt x="418" y="394"/>
                  </a:lnTo>
                  <a:lnTo>
                    <a:pt x="415" y="391"/>
                  </a:lnTo>
                  <a:lnTo>
                    <a:pt x="420" y="389"/>
                  </a:lnTo>
                  <a:close/>
                  <a:moveTo>
                    <a:pt x="303" y="381"/>
                  </a:moveTo>
                  <a:lnTo>
                    <a:pt x="304" y="383"/>
                  </a:lnTo>
                  <a:lnTo>
                    <a:pt x="308" y="385"/>
                  </a:lnTo>
                  <a:lnTo>
                    <a:pt x="304" y="389"/>
                  </a:lnTo>
                  <a:lnTo>
                    <a:pt x="302" y="391"/>
                  </a:lnTo>
                  <a:lnTo>
                    <a:pt x="297" y="392"/>
                  </a:lnTo>
                  <a:lnTo>
                    <a:pt x="296" y="389"/>
                  </a:lnTo>
                  <a:lnTo>
                    <a:pt x="300" y="388"/>
                  </a:lnTo>
                  <a:lnTo>
                    <a:pt x="302" y="384"/>
                  </a:lnTo>
                  <a:lnTo>
                    <a:pt x="299" y="386"/>
                  </a:lnTo>
                  <a:lnTo>
                    <a:pt x="297" y="386"/>
                  </a:lnTo>
                  <a:lnTo>
                    <a:pt x="297" y="383"/>
                  </a:lnTo>
                  <a:lnTo>
                    <a:pt x="300" y="382"/>
                  </a:lnTo>
                  <a:lnTo>
                    <a:pt x="303" y="381"/>
                  </a:lnTo>
                  <a:close/>
                  <a:moveTo>
                    <a:pt x="82" y="372"/>
                  </a:moveTo>
                  <a:lnTo>
                    <a:pt x="87" y="382"/>
                  </a:lnTo>
                  <a:lnTo>
                    <a:pt x="87" y="385"/>
                  </a:lnTo>
                  <a:lnTo>
                    <a:pt x="88" y="391"/>
                  </a:lnTo>
                  <a:lnTo>
                    <a:pt x="91" y="389"/>
                  </a:lnTo>
                  <a:lnTo>
                    <a:pt x="94" y="392"/>
                  </a:lnTo>
                  <a:lnTo>
                    <a:pt x="98" y="395"/>
                  </a:lnTo>
                  <a:lnTo>
                    <a:pt x="102" y="401"/>
                  </a:lnTo>
                  <a:lnTo>
                    <a:pt x="103" y="403"/>
                  </a:lnTo>
                  <a:lnTo>
                    <a:pt x="103" y="407"/>
                  </a:lnTo>
                  <a:lnTo>
                    <a:pt x="100" y="407"/>
                  </a:lnTo>
                  <a:lnTo>
                    <a:pt x="97" y="407"/>
                  </a:lnTo>
                  <a:lnTo>
                    <a:pt x="94" y="405"/>
                  </a:lnTo>
                  <a:lnTo>
                    <a:pt x="89" y="404"/>
                  </a:lnTo>
                  <a:lnTo>
                    <a:pt x="86" y="407"/>
                  </a:lnTo>
                  <a:lnTo>
                    <a:pt x="81" y="405"/>
                  </a:lnTo>
                  <a:lnTo>
                    <a:pt x="80" y="402"/>
                  </a:lnTo>
                  <a:lnTo>
                    <a:pt x="78" y="399"/>
                  </a:lnTo>
                  <a:lnTo>
                    <a:pt x="81" y="400"/>
                  </a:lnTo>
                  <a:lnTo>
                    <a:pt x="78" y="397"/>
                  </a:lnTo>
                  <a:lnTo>
                    <a:pt x="76" y="392"/>
                  </a:lnTo>
                  <a:lnTo>
                    <a:pt x="75" y="397"/>
                  </a:lnTo>
                  <a:lnTo>
                    <a:pt x="75" y="400"/>
                  </a:lnTo>
                  <a:lnTo>
                    <a:pt x="72" y="403"/>
                  </a:lnTo>
                  <a:lnTo>
                    <a:pt x="69" y="401"/>
                  </a:lnTo>
                  <a:lnTo>
                    <a:pt x="69" y="397"/>
                  </a:lnTo>
                  <a:lnTo>
                    <a:pt x="69" y="394"/>
                  </a:lnTo>
                  <a:lnTo>
                    <a:pt x="71" y="389"/>
                  </a:lnTo>
                  <a:lnTo>
                    <a:pt x="71" y="386"/>
                  </a:lnTo>
                  <a:lnTo>
                    <a:pt x="71" y="384"/>
                  </a:lnTo>
                  <a:lnTo>
                    <a:pt x="74" y="386"/>
                  </a:lnTo>
                  <a:lnTo>
                    <a:pt x="77" y="388"/>
                  </a:lnTo>
                  <a:lnTo>
                    <a:pt x="80" y="385"/>
                  </a:lnTo>
                  <a:lnTo>
                    <a:pt x="81" y="381"/>
                  </a:lnTo>
                  <a:lnTo>
                    <a:pt x="80" y="377"/>
                  </a:lnTo>
                  <a:lnTo>
                    <a:pt x="80" y="374"/>
                  </a:lnTo>
                  <a:lnTo>
                    <a:pt x="82" y="372"/>
                  </a:lnTo>
                  <a:close/>
                  <a:moveTo>
                    <a:pt x="515" y="369"/>
                  </a:moveTo>
                  <a:lnTo>
                    <a:pt x="513" y="374"/>
                  </a:lnTo>
                  <a:lnTo>
                    <a:pt x="508" y="381"/>
                  </a:lnTo>
                  <a:lnTo>
                    <a:pt x="501" y="384"/>
                  </a:lnTo>
                  <a:lnTo>
                    <a:pt x="497" y="387"/>
                  </a:lnTo>
                  <a:lnTo>
                    <a:pt x="494" y="389"/>
                  </a:lnTo>
                  <a:lnTo>
                    <a:pt x="491" y="390"/>
                  </a:lnTo>
                  <a:lnTo>
                    <a:pt x="490" y="387"/>
                  </a:lnTo>
                  <a:lnTo>
                    <a:pt x="492" y="383"/>
                  </a:lnTo>
                  <a:lnTo>
                    <a:pt x="493" y="380"/>
                  </a:lnTo>
                  <a:lnTo>
                    <a:pt x="497" y="377"/>
                  </a:lnTo>
                  <a:lnTo>
                    <a:pt x="501" y="377"/>
                  </a:lnTo>
                  <a:lnTo>
                    <a:pt x="504" y="376"/>
                  </a:lnTo>
                  <a:lnTo>
                    <a:pt x="508" y="373"/>
                  </a:lnTo>
                  <a:lnTo>
                    <a:pt x="512" y="370"/>
                  </a:lnTo>
                  <a:lnTo>
                    <a:pt x="515" y="369"/>
                  </a:lnTo>
                  <a:close/>
                  <a:moveTo>
                    <a:pt x="87" y="369"/>
                  </a:moveTo>
                  <a:lnTo>
                    <a:pt x="89" y="370"/>
                  </a:lnTo>
                  <a:lnTo>
                    <a:pt x="91" y="373"/>
                  </a:lnTo>
                  <a:lnTo>
                    <a:pt x="91" y="377"/>
                  </a:lnTo>
                  <a:lnTo>
                    <a:pt x="90" y="380"/>
                  </a:lnTo>
                  <a:lnTo>
                    <a:pt x="93" y="380"/>
                  </a:lnTo>
                  <a:lnTo>
                    <a:pt x="96" y="379"/>
                  </a:lnTo>
                  <a:lnTo>
                    <a:pt x="96" y="383"/>
                  </a:lnTo>
                  <a:lnTo>
                    <a:pt x="93" y="385"/>
                  </a:lnTo>
                  <a:lnTo>
                    <a:pt x="91" y="381"/>
                  </a:lnTo>
                  <a:lnTo>
                    <a:pt x="88" y="377"/>
                  </a:lnTo>
                  <a:lnTo>
                    <a:pt x="87" y="375"/>
                  </a:lnTo>
                  <a:lnTo>
                    <a:pt x="85" y="372"/>
                  </a:lnTo>
                  <a:lnTo>
                    <a:pt x="87" y="369"/>
                  </a:lnTo>
                  <a:close/>
                  <a:moveTo>
                    <a:pt x="397" y="364"/>
                  </a:moveTo>
                  <a:lnTo>
                    <a:pt x="400" y="367"/>
                  </a:lnTo>
                  <a:lnTo>
                    <a:pt x="401" y="370"/>
                  </a:lnTo>
                  <a:lnTo>
                    <a:pt x="402" y="371"/>
                  </a:lnTo>
                  <a:lnTo>
                    <a:pt x="409" y="370"/>
                  </a:lnTo>
                  <a:lnTo>
                    <a:pt x="410" y="373"/>
                  </a:lnTo>
                  <a:lnTo>
                    <a:pt x="410" y="376"/>
                  </a:lnTo>
                  <a:lnTo>
                    <a:pt x="413" y="378"/>
                  </a:lnTo>
                  <a:lnTo>
                    <a:pt x="412" y="380"/>
                  </a:lnTo>
                  <a:lnTo>
                    <a:pt x="415" y="383"/>
                  </a:lnTo>
                  <a:lnTo>
                    <a:pt x="414" y="387"/>
                  </a:lnTo>
                  <a:lnTo>
                    <a:pt x="414" y="390"/>
                  </a:lnTo>
                  <a:lnTo>
                    <a:pt x="411" y="388"/>
                  </a:lnTo>
                  <a:lnTo>
                    <a:pt x="408" y="384"/>
                  </a:lnTo>
                  <a:lnTo>
                    <a:pt x="404" y="383"/>
                  </a:lnTo>
                  <a:lnTo>
                    <a:pt x="402" y="380"/>
                  </a:lnTo>
                  <a:lnTo>
                    <a:pt x="397" y="376"/>
                  </a:lnTo>
                  <a:lnTo>
                    <a:pt x="393" y="374"/>
                  </a:lnTo>
                  <a:lnTo>
                    <a:pt x="390" y="372"/>
                  </a:lnTo>
                  <a:lnTo>
                    <a:pt x="389" y="369"/>
                  </a:lnTo>
                  <a:lnTo>
                    <a:pt x="393" y="365"/>
                  </a:lnTo>
                  <a:lnTo>
                    <a:pt x="397" y="364"/>
                  </a:lnTo>
                  <a:close/>
                  <a:moveTo>
                    <a:pt x="107" y="357"/>
                  </a:moveTo>
                  <a:lnTo>
                    <a:pt x="106" y="362"/>
                  </a:lnTo>
                  <a:lnTo>
                    <a:pt x="106" y="360"/>
                  </a:lnTo>
                  <a:lnTo>
                    <a:pt x="107" y="357"/>
                  </a:lnTo>
                  <a:close/>
                  <a:moveTo>
                    <a:pt x="107" y="351"/>
                  </a:moveTo>
                  <a:lnTo>
                    <a:pt x="107" y="354"/>
                  </a:lnTo>
                  <a:lnTo>
                    <a:pt x="103" y="358"/>
                  </a:lnTo>
                  <a:lnTo>
                    <a:pt x="103" y="359"/>
                  </a:lnTo>
                  <a:lnTo>
                    <a:pt x="103" y="354"/>
                  </a:lnTo>
                  <a:lnTo>
                    <a:pt x="107" y="351"/>
                  </a:lnTo>
                  <a:close/>
                  <a:moveTo>
                    <a:pt x="95" y="351"/>
                  </a:moveTo>
                  <a:lnTo>
                    <a:pt x="95" y="351"/>
                  </a:lnTo>
                  <a:lnTo>
                    <a:pt x="94" y="354"/>
                  </a:lnTo>
                  <a:lnTo>
                    <a:pt x="95" y="357"/>
                  </a:lnTo>
                  <a:lnTo>
                    <a:pt x="92" y="353"/>
                  </a:lnTo>
                  <a:lnTo>
                    <a:pt x="95" y="351"/>
                  </a:lnTo>
                  <a:close/>
                  <a:moveTo>
                    <a:pt x="565" y="349"/>
                  </a:moveTo>
                  <a:lnTo>
                    <a:pt x="563" y="351"/>
                  </a:lnTo>
                  <a:lnTo>
                    <a:pt x="566" y="354"/>
                  </a:lnTo>
                  <a:lnTo>
                    <a:pt x="561" y="357"/>
                  </a:lnTo>
                  <a:lnTo>
                    <a:pt x="555" y="361"/>
                  </a:lnTo>
                  <a:lnTo>
                    <a:pt x="554" y="364"/>
                  </a:lnTo>
                  <a:lnTo>
                    <a:pt x="548" y="366"/>
                  </a:lnTo>
                  <a:lnTo>
                    <a:pt x="545" y="362"/>
                  </a:lnTo>
                  <a:lnTo>
                    <a:pt x="541" y="361"/>
                  </a:lnTo>
                  <a:lnTo>
                    <a:pt x="536" y="362"/>
                  </a:lnTo>
                  <a:lnTo>
                    <a:pt x="533" y="365"/>
                  </a:lnTo>
                  <a:lnTo>
                    <a:pt x="530" y="363"/>
                  </a:lnTo>
                  <a:lnTo>
                    <a:pt x="530" y="359"/>
                  </a:lnTo>
                  <a:lnTo>
                    <a:pt x="533" y="357"/>
                  </a:lnTo>
                  <a:lnTo>
                    <a:pt x="543" y="350"/>
                  </a:lnTo>
                  <a:lnTo>
                    <a:pt x="548" y="349"/>
                  </a:lnTo>
                  <a:lnTo>
                    <a:pt x="552" y="351"/>
                  </a:lnTo>
                  <a:lnTo>
                    <a:pt x="557" y="352"/>
                  </a:lnTo>
                  <a:lnTo>
                    <a:pt x="556" y="349"/>
                  </a:lnTo>
                  <a:lnTo>
                    <a:pt x="559" y="349"/>
                  </a:lnTo>
                  <a:lnTo>
                    <a:pt x="562" y="349"/>
                  </a:lnTo>
                  <a:lnTo>
                    <a:pt x="565" y="349"/>
                  </a:lnTo>
                  <a:close/>
                  <a:moveTo>
                    <a:pt x="86" y="336"/>
                  </a:moveTo>
                  <a:lnTo>
                    <a:pt x="89" y="339"/>
                  </a:lnTo>
                  <a:lnTo>
                    <a:pt x="89" y="343"/>
                  </a:lnTo>
                  <a:lnTo>
                    <a:pt x="90" y="346"/>
                  </a:lnTo>
                  <a:lnTo>
                    <a:pt x="89" y="349"/>
                  </a:lnTo>
                  <a:lnTo>
                    <a:pt x="89" y="351"/>
                  </a:lnTo>
                  <a:lnTo>
                    <a:pt x="91" y="355"/>
                  </a:lnTo>
                  <a:lnTo>
                    <a:pt x="88" y="358"/>
                  </a:lnTo>
                  <a:lnTo>
                    <a:pt x="85" y="360"/>
                  </a:lnTo>
                  <a:lnTo>
                    <a:pt x="82" y="358"/>
                  </a:lnTo>
                  <a:lnTo>
                    <a:pt x="80" y="361"/>
                  </a:lnTo>
                  <a:lnTo>
                    <a:pt x="79" y="351"/>
                  </a:lnTo>
                  <a:lnTo>
                    <a:pt x="80" y="348"/>
                  </a:lnTo>
                  <a:lnTo>
                    <a:pt x="80" y="343"/>
                  </a:lnTo>
                  <a:lnTo>
                    <a:pt x="82" y="339"/>
                  </a:lnTo>
                  <a:lnTo>
                    <a:pt x="86" y="336"/>
                  </a:lnTo>
                  <a:close/>
                  <a:moveTo>
                    <a:pt x="42" y="306"/>
                  </a:moveTo>
                  <a:lnTo>
                    <a:pt x="46" y="309"/>
                  </a:lnTo>
                  <a:lnTo>
                    <a:pt x="43" y="309"/>
                  </a:lnTo>
                  <a:lnTo>
                    <a:pt x="42" y="306"/>
                  </a:lnTo>
                  <a:close/>
                  <a:moveTo>
                    <a:pt x="443" y="296"/>
                  </a:moveTo>
                  <a:lnTo>
                    <a:pt x="446" y="299"/>
                  </a:lnTo>
                  <a:lnTo>
                    <a:pt x="446" y="302"/>
                  </a:lnTo>
                  <a:lnTo>
                    <a:pt x="442" y="304"/>
                  </a:lnTo>
                  <a:lnTo>
                    <a:pt x="442" y="301"/>
                  </a:lnTo>
                  <a:lnTo>
                    <a:pt x="439" y="299"/>
                  </a:lnTo>
                  <a:lnTo>
                    <a:pt x="441" y="297"/>
                  </a:lnTo>
                  <a:lnTo>
                    <a:pt x="443" y="296"/>
                  </a:lnTo>
                  <a:close/>
                  <a:moveTo>
                    <a:pt x="473" y="291"/>
                  </a:moveTo>
                  <a:lnTo>
                    <a:pt x="478" y="291"/>
                  </a:lnTo>
                  <a:lnTo>
                    <a:pt x="478" y="292"/>
                  </a:lnTo>
                  <a:lnTo>
                    <a:pt x="482" y="295"/>
                  </a:lnTo>
                  <a:lnTo>
                    <a:pt x="485" y="293"/>
                  </a:lnTo>
                  <a:lnTo>
                    <a:pt x="486" y="297"/>
                  </a:lnTo>
                  <a:lnTo>
                    <a:pt x="485" y="300"/>
                  </a:lnTo>
                  <a:lnTo>
                    <a:pt x="486" y="303"/>
                  </a:lnTo>
                  <a:lnTo>
                    <a:pt x="489" y="312"/>
                  </a:lnTo>
                  <a:lnTo>
                    <a:pt x="490" y="315"/>
                  </a:lnTo>
                  <a:lnTo>
                    <a:pt x="487" y="318"/>
                  </a:lnTo>
                  <a:lnTo>
                    <a:pt x="488" y="322"/>
                  </a:lnTo>
                  <a:lnTo>
                    <a:pt x="483" y="327"/>
                  </a:lnTo>
                  <a:lnTo>
                    <a:pt x="483" y="330"/>
                  </a:lnTo>
                  <a:lnTo>
                    <a:pt x="480" y="331"/>
                  </a:lnTo>
                  <a:lnTo>
                    <a:pt x="476" y="328"/>
                  </a:lnTo>
                  <a:lnTo>
                    <a:pt x="474" y="326"/>
                  </a:lnTo>
                  <a:lnTo>
                    <a:pt x="471" y="326"/>
                  </a:lnTo>
                  <a:lnTo>
                    <a:pt x="470" y="322"/>
                  </a:lnTo>
                  <a:lnTo>
                    <a:pt x="473" y="320"/>
                  </a:lnTo>
                  <a:lnTo>
                    <a:pt x="476" y="319"/>
                  </a:lnTo>
                  <a:lnTo>
                    <a:pt x="476" y="315"/>
                  </a:lnTo>
                  <a:lnTo>
                    <a:pt x="476" y="311"/>
                  </a:lnTo>
                  <a:lnTo>
                    <a:pt x="473" y="309"/>
                  </a:lnTo>
                  <a:lnTo>
                    <a:pt x="473" y="306"/>
                  </a:lnTo>
                  <a:lnTo>
                    <a:pt x="469" y="304"/>
                  </a:lnTo>
                  <a:lnTo>
                    <a:pt x="463" y="301"/>
                  </a:lnTo>
                  <a:lnTo>
                    <a:pt x="462" y="299"/>
                  </a:lnTo>
                  <a:lnTo>
                    <a:pt x="462" y="295"/>
                  </a:lnTo>
                  <a:lnTo>
                    <a:pt x="473" y="291"/>
                  </a:lnTo>
                  <a:close/>
                  <a:moveTo>
                    <a:pt x="273" y="289"/>
                  </a:moveTo>
                  <a:lnTo>
                    <a:pt x="277" y="290"/>
                  </a:lnTo>
                  <a:lnTo>
                    <a:pt x="278" y="293"/>
                  </a:lnTo>
                  <a:lnTo>
                    <a:pt x="282" y="295"/>
                  </a:lnTo>
                  <a:lnTo>
                    <a:pt x="284" y="300"/>
                  </a:lnTo>
                  <a:lnTo>
                    <a:pt x="286" y="304"/>
                  </a:lnTo>
                  <a:lnTo>
                    <a:pt x="291" y="306"/>
                  </a:lnTo>
                  <a:lnTo>
                    <a:pt x="295" y="308"/>
                  </a:lnTo>
                  <a:lnTo>
                    <a:pt x="298" y="309"/>
                  </a:lnTo>
                  <a:lnTo>
                    <a:pt x="301" y="310"/>
                  </a:lnTo>
                  <a:lnTo>
                    <a:pt x="305" y="309"/>
                  </a:lnTo>
                  <a:lnTo>
                    <a:pt x="308" y="310"/>
                  </a:lnTo>
                  <a:lnTo>
                    <a:pt x="309" y="312"/>
                  </a:lnTo>
                  <a:lnTo>
                    <a:pt x="314" y="314"/>
                  </a:lnTo>
                  <a:lnTo>
                    <a:pt x="317" y="314"/>
                  </a:lnTo>
                  <a:lnTo>
                    <a:pt x="321" y="314"/>
                  </a:lnTo>
                  <a:lnTo>
                    <a:pt x="325" y="314"/>
                  </a:lnTo>
                  <a:lnTo>
                    <a:pt x="327" y="312"/>
                  </a:lnTo>
                  <a:lnTo>
                    <a:pt x="330" y="312"/>
                  </a:lnTo>
                  <a:lnTo>
                    <a:pt x="333" y="312"/>
                  </a:lnTo>
                  <a:lnTo>
                    <a:pt x="338" y="312"/>
                  </a:lnTo>
                  <a:lnTo>
                    <a:pt x="338" y="316"/>
                  </a:lnTo>
                  <a:lnTo>
                    <a:pt x="346" y="322"/>
                  </a:lnTo>
                  <a:lnTo>
                    <a:pt x="346" y="325"/>
                  </a:lnTo>
                  <a:lnTo>
                    <a:pt x="345" y="328"/>
                  </a:lnTo>
                  <a:lnTo>
                    <a:pt x="345" y="332"/>
                  </a:lnTo>
                  <a:lnTo>
                    <a:pt x="346" y="334"/>
                  </a:lnTo>
                  <a:lnTo>
                    <a:pt x="348" y="337"/>
                  </a:lnTo>
                  <a:lnTo>
                    <a:pt x="349" y="341"/>
                  </a:lnTo>
                  <a:lnTo>
                    <a:pt x="351" y="343"/>
                  </a:lnTo>
                  <a:lnTo>
                    <a:pt x="352" y="346"/>
                  </a:lnTo>
                  <a:lnTo>
                    <a:pt x="353" y="348"/>
                  </a:lnTo>
                  <a:lnTo>
                    <a:pt x="354" y="351"/>
                  </a:lnTo>
                  <a:lnTo>
                    <a:pt x="359" y="353"/>
                  </a:lnTo>
                  <a:lnTo>
                    <a:pt x="363" y="354"/>
                  </a:lnTo>
                  <a:lnTo>
                    <a:pt x="366" y="355"/>
                  </a:lnTo>
                  <a:lnTo>
                    <a:pt x="369" y="354"/>
                  </a:lnTo>
                  <a:lnTo>
                    <a:pt x="372" y="354"/>
                  </a:lnTo>
                  <a:lnTo>
                    <a:pt x="378" y="351"/>
                  </a:lnTo>
                  <a:lnTo>
                    <a:pt x="378" y="357"/>
                  </a:lnTo>
                  <a:lnTo>
                    <a:pt x="380" y="361"/>
                  </a:lnTo>
                  <a:lnTo>
                    <a:pt x="380" y="366"/>
                  </a:lnTo>
                  <a:lnTo>
                    <a:pt x="377" y="370"/>
                  </a:lnTo>
                  <a:lnTo>
                    <a:pt x="374" y="372"/>
                  </a:lnTo>
                  <a:lnTo>
                    <a:pt x="370" y="368"/>
                  </a:lnTo>
                  <a:lnTo>
                    <a:pt x="367" y="368"/>
                  </a:lnTo>
                  <a:lnTo>
                    <a:pt x="368" y="371"/>
                  </a:lnTo>
                  <a:lnTo>
                    <a:pt x="364" y="372"/>
                  </a:lnTo>
                  <a:lnTo>
                    <a:pt x="362" y="369"/>
                  </a:lnTo>
                  <a:lnTo>
                    <a:pt x="360" y="365"/>
                  </a:lnTo>
                  <a:lnTo>
                    <a:pt x="356" y="362"/>
                  </a:lnTo>
                  <a:lnTo>
                    <a:pt x="354" y="363"/>
                  </a:lnTo>
                  <a:lnTo>
                    <a:pt x="352" y="361"/>
                  </a:lnTo>
                  <a:lnTo>
                    <a:pt x="351" y="358"/>
                  </a:lnTo>
                  <a:lnTo>
                    <a:pt x="350" y="354"/>
                  </a:lnTo>
                  <a:lnTo>
                    <a:pt x="347" y="351"/>
                  </a:lnTo>
                  <a:lnTo>
                    <a:pt x="344" y="352"/>
                  </a:lnTo>
                  <a:lnTo>
                    <a:pt x="345" y="349"/>
                  </a:lnTo>
                  <a:lnTo>
                    <a:pt x="342" y="349"/>
                  </a:lnTo>
                  <a:lnTo>
                    <a:pt x="343" y="344"/>
                  </a:lnTo>
                  <a:lnTo>
                    <a:pt x="339" y="343"/>
                  </a:lnTo>
                  <a:lnTo>
                    <a:pt x="335" y="344"/>
                  </a:lnTo>
                  <a:lnTo>
                    <a:pt x="338" y="341"/>
                  </a:lnTo>
                  <a:lnTo>
                    <a:pt x="336" y="337"/>
                  </a:lnTo>
                  <a:lnTo>
                    <a:pt x="331" y="338"/>
                  </a:lnTo>
                  <a:lnTo>
                    <a:pt x="326" y="340"/>
                  </a:lnTo>
                  <a:lnTo>
                    <a:pt x="321" y="339"/>
                  </a:lnTo>
                  <a:lnTo>
                    <a:pt x="317" y="341"/>
                  </a:lnTo>
                  <a:lnTo>
                    <a:pt x="311" y="340"/>
                  </a:lnTo>
                  <a:lnTo>
                    <a:pt x="307" y="342"/>
                  </a:lnTo>
                  <a:lnTo>
                    <a:pt x="303" y="337"/>
                  </a:lnTo>
                  <a:lnTo>
                    <a:pt x="304" y="333"/>
                  </a:lnTo>
                  <a:lnTo>
                    <a:pt x="302" y="328"/>
                  </a:lnTo>
                  <a:lnTo>
                    <a:pt x="296" y="327"/>
                  </a:lnTo>
                  <a:lnTo>
                    <a:pt x="293" y="326"/>
                  </a:lnTo>
                  <a:lnTo>
                    <a:pt x="290" y="322"/>
                  </a:lnTo>
                  <a:lnTo>
                    <a:pt x="288" y="320"/>
                  </a:lnTo>
                  <a:lnTo>
                    <a:pt x="285" y="318"/>
                  </a:lnTo>
                  <a:lnTo>
                    <a:pt x="281" y="316"/>
                  </a:lnTo>
                  <a:lnTo>
                    <a:pt x="278" y="314"/>
                  </a:lnTo>
                  <a:lnTo>
                    <a:pt x="268" y="309"/>
                  </a:lnTo>
                  <a:lnTo>
                    <a:pt x="264" y="308"/>
                  </a:lnTo>
                  <a:lnTo>
                    <a:pt x="260" y="309"/>
                  </a:lnTo>
                  <a:lnTo>
                    <a:pt x="256" y="307"/>
                  </a:lnTo>
                  <a:lnTo>
                    <a:pt x="253" y="307"/>
                  </a:lnTo>
                  <a:lnTo>
                    <a:pt x="249" y="307"/>
                  </a:lnTo>
                  <a:lnTo>
                    <a:pt x="253" y="310"/>
                  </a:lnTo>
                  <a:lnTo>
                    <a:pt x="243" y="313"/>
                  </a:lnTo>
                  <a:lnTo>
                    <a:pt x="242" y="311"/>
                  </a:lnTo>
                  <a:lnTo>
                    <a:pt x="246" y="308"/>
                  </a:lnTo>
                  <a:lnTo>
                    <a:pt x="249" y="306"/>
                  </a:lnTo>
                  <a:lnTo>
                    <a:pt x="254" y="303"/>
                  </a:lnTo>
                  <a:lnTo>
                    <a:pt x="256" y="300"/>
                  </a:lnTo>
                  <a:lnTo>
                    <a:pt x="259" y="298"/>
                  </a:lnTo>
                  <a:lnTo>
                    <a:pt x="259" y="296"/>
                  </a:lnTo>
                  <a:lnTo>
                    <a:pt x="266" y="293"/>
                  </a:lnTo>
                  <a:lnTo>
                    <a:pt x="270" y="289"/>
                  </a:lnTo>
                  <a:lnTo>
                    <a:pt x="273" y="289"/>
                  </a:lnTo>
                  <a:close/>
                  <a:moveTo>
                    <a:pt x="357" y="278"/>
                  </a:moveTo>
                  <a:lnTo>
                    <a:pt x="364" y="280"/>
                  </a:lnTo>
                  <a:lnTo>
                    <a:pt x="366" y="284"/>
                  </a:lnTo>
                  <a:lnTo>
                    <a:pt x="366" y="285"/>
                  </a:lnTo>
                  <a:lnTo>
                    <a:pt x="371" y="289"/>
                  </a:lnTo>
                  <a:lnTo>
                    <a:pt x="374" y="292"/>
                  </a:lnTo>
                  <a:lnTo>
                    <a:pt x="374" y="295"/>
                  </a:lnTo>
                  <a:lnTo>
                    <a:pt x="371" y="296"/>
                  </a:lnTo>
                  <a:lnTo>
                    <a:pt x="368" y="295"/>
                  </a:lnTo>
                  <a:lnTo>
                    <a:pt x="364" y="295"/>
                  </a:lnTo>
                  <a:lnTo>
                    <a:pt x="367" y="293"/>
                  </a:lnTo>
                  <a:lnTo>
                    <a:pt x="366" y="291"/>
                  </a:lnTo>
                  <a:lnTo>
                    <a:pt x="362" y="290"/>
                  </a:lnTo>
                  <a:lnTo>
                    <a:pt x="359" y="288"/>
                  </a:lnTo>
                  <a:lnTo>
                    <a:pt x="356" y="289"/>
                  </a:lnTo>
                  <a:lnTo>
                    <a:pt x="358" y="284"/>
                  </a:lnTo>
                  <a:lnTo>
                    <a:pt x="357" y="282"/>
                  </a:lnTo>
                  <a:lnTo>
                    <a:pt x="357" y="278"/>
                  </a:lnTo>
                  <a:close/>
                  <a:moveTo>
                    <a:pt x="281" y="271"/>
                  </a:moveTo>
                  <a:lnTo>
                    <a:pt x="284" y="271"/>
                  </a:lnTo>
                  <a:lnTo>
                    <a:pt x="285" y="273"/>
                  </a:lnTo>
                  <a:lnTo>
                    <a:pt x="283" y="275"/>
                  </a:lnTo>
                  <a:lnTo>
                    <a:pt x="280" y="277"/>
                  </a:lnTo>
                  <a:lnTo>
                    <a:pt x="277" y="277"/>
                  </a:lnTo>
                  <a:lnTo>
                    <a:pt x="279" y="274"/>
                  </a:lnTo>
                  <a:lnTo>
                    <a:pt x="281" y="271"/>
                  </a:lnTo>
                  <a:close/>
                  <a:moveTo>
                    <a:pt x="291" y="269"/>
                  </a:moveTo>
                  <a:lnTo>
                    <a:pt x="294" y="270"/>
                  </a:lnTo>
                  <a:lnTo>
                    <a:pt x="299" y="272"/>
                  </a:lnTo>
                  <a:lnTo>
                    <a:pt x="303" y="274"/>
                  </a:lnTo>
                  <a:lnTo>
                    <a:pt x="306" y="274"/>
                  </a:lnTo>
                  <a:lnTo>
                    <a:pt x="304" y="278"/>
                  </a:lnTo>
                  <a:lnTo>
                    <a:pt x="301" y="279"/>
                  </a:lnTo>
                  <a:lnTo>
                    <a:pt x="297" y="279"/>
                  </a:lnTo>
                  <a:lnTo>
                    <a:pt x="296" y="276"/>
                  </a:lnTo>
                  <a:lnTo>
                    <a:pt x="293" y="273"/>
                  </a:lnTo>
                  <a:lnTo>
                    <a:pt x="290" y="269"/>
                  </a:lnTo>
                  <a:lnTo>
                    <a:pt x="291" y="269"/>
                  </a:lnTo>
                  <a:close/>
                  <a:moveTo>
                    <a:pt x="314" y="258"/>
                  </a:moveTo>
                  <a:lnTo>
                    <a:pt x="316" y="260"/>
                  </a:lnTo>
                  <a:lnTo>
                    <a:pt x="315" y="263"/>
                  </a:lnTo>
                  <a:lnTo>
                    <a:pt x="314" y="266"/>
                  </a:lnTo>
                  <a:lnTo>
                    <a:pt x="313" y="269"/>
                  </a:lnTo>
                  <a:lnTo>
                    <a:pt x="308" y="272"/>
                  </a:lnTo>
                  <a:lnTo>
                    <a:pt x="311" y="268"/>
                  </a:lnTo>
                  <a:lnTo>
                    <a:pt x="311" y="264"/>
                  </a:lnTo>
                  <a:lnTo>
                    <a:pt x="314" y="258"/>
                  </a:lnTo>
                  <a:close/>
                  <a:moveTo>
                    <a:pt x="16" y="255"/>
                  </a:moveTo>
                  <a:lnTo>
                    <a:pt x="20" y="256"/>
                  </a:lnTo>
                  <a:lnTo>
                    <a:pt x="20" y="257"/>
                  </a:lnTo>
                  <a:lnTo>
                    <a:pt x="22" y="259"/>
                  </a:lnTo>
                  <a:lnTo>
                    <a:pt x="20" y="262"/>
                  </a:lnTo>
                  <a:lnTo>
                    <a:pt x="16" y="265"/>
                  </a:lnTo>
                  <a:lnTo>
                    <a:pt x="15" y="268"/>
                  </a:lnTo>
                  <a:lnTo>
                    <a:pt x="20" y="272"/>
                  </a:lnTo>
                  <a:lnTo>
                    <a:pt x="22" y="274"/>
                  </a:lnTo>
                  <a:lnTo>
                    <a:pt x="24" y="285"/>
                  </a:lnTo>
                  <a:lnTo>
                    <a:pt x="28" y="286"/>
                  </a:lnTo>
                  <a:lnTo>
                    <a:pt x="31" y="289"/>
                  </a:lnTo>
                  <a:lnTo>
                    <a:pt x="35" y="286"/>
                  </a:lnTo>
                  <a:lnTo>
                    <a:pt x="38" y="292"/>
                  </a:lnTo>
                  <a:lnTo>
                    <a:pt x="34" y="293"/>
                  </a:lnTo>
                  <a:lnTo>
                    <a:pt x="30" y="293"/>
                  </a:lnTo>
                  <a:lnTo>
                    <a:pt x="26" y="291"/>
                  </a:lnTo>
                  <a:lnTo>
                    <a:pt x="23" y="291"/>
                  </a:lnTo>
                  <a:lnTo>
                    <a:pt x="20" y="288"/>
                  </a:lnTo>
                  <a:lnTo>
                    <a:pt x="18" y="285"/>
                  </a:lnTo>
                  <a:lnTo>
                    <a:pt x="17" y="279"/>
                  </a:lnTo>
                  <a:lnTo>
                    <a:pt x="14" y="276"/>
                  </a:lnTo>
                  <a:lnTo>
                    <a:pt x="10" y="274"/>
                  </a:lnTo>
                  <a:lnTo>
                    <a:pt x="7" y="270"/>
                  </a:lnTo>
                  <a:lnTo>
                    <a:pt x="4" y="269"/>
                  </a:lnTo>
                  <a:lnTo>
                    <a:pt x="3" y="266"/>
                  </a:lnTo>
                  <a:lnTo>
                    <a:pt x="0" y="263"/>
                  </a:lnTo>
                  <a:lnTo>
                    <a:pt x="2" y="260"/>
                  </a:lnTo>
                  <a:lnTo>
                    <a:pt x="9" y="258"/>
                  </a:lnTo>
                  <a:lnTo>
                    <a:pt x="13" y="256"/>
                  </a:lnTo>
                  <a:lnTo>
                    <a:pt x="16" y="255"/>
                  </a:lnTo>
                  <a:close/>
                  <a:moveTo>
                    <a:pt x="322" y="250"/>
                  </a:moveTo>
                  <a:lnTo>
                    <a:pt x="325" y="254"/>
                  </a:lnTo>
                  <a:lnTo>
                    <a:pt x="321" y="253"/>
                  </a:lnTo>
                  <a:lnTo>
                    <a:pt x="321" y="250"/>
                  </a:lnTo>
                  <a:lnTo>
                    <a:pt x="322" y="250"/>
                  </a:lnTo>
                  <a:close/>
                  <a:moveTo>
                    <a:pt x="389" y="218"/>
                  </a:moveTo>
                  <a:lnTo>
                    <a:pt x="386" y="227"/>
                  </a:lnTo>
                  <a:lnTo>
                    <a:pt x="384" y="223"/>
                  </a:lnTo>
                  <a:lnTo>
                    <a:pt x="385" y="218"/>
                  </a:lnTo>
                  <a:lnTo>
                    <a:pt x="389" y="218"/>
                  </a:lnTo>
                  <a:close/>
                  <a:moveTo>
                    <a:pt x="484" y="214"/>
                  </a:moveTo>
                  <a:lnTo>
                    <a:pt x="487" y="216"/>
                  </a:lnTo>
                  <a:lnTo>
                    <a:pt x="490" y="217"/>
                  </a:lnTo>
                  <a:lnTo>
                    <a:pt x="490" y="218"/>
                  </a:lnTo>
                  <a:lnTo>
                    <a:pt x="488" y="223"/>
                  </a:lnTo>
                  <a:lnTo>
                    <a:pt x="492" y="226"/>
                  </a:lnTo>
                  <a:lnTo>
                    <a:pt x="495" y="227"/>
                  </a:lnTo>
                  <a:lnTo>
                    <a:pt x="499" y="230"/>
                  </a:lnTo>
                  <a:lnTo>
                    <a:pt x="501" y="233"/>
                  </a:lnTo>
                  <a:lnTo>
                    <a:pt x="503" y="235"/>
                  </a:lnTo>
                  <a:lnTo>
                    <a:pt x="506" y="239"/>
                  </a:lnTo>
                  <a:lnTo>
                    <a:pt x="509" y="241"/>
                  </a:lnTo>
                  <a:lnTo>
                    <a:pt x="508" y="244"/>
                  </a:lnTo>
                  <a:lnTo>
                    <a:pt x="505" y="245"/>
                  </a:lnTo>
                  <a:lnTo>
                    <a:pt x="502" y="242"/>
                  </a:lnTo>
                  <a:lnTo>
                    <a:pt x="502" y="239"/>
                  </a:lnTo>
                  <a:lnTo>
                    <a:pt x="500" y="237"/>
                  </a:lnTo>
                  <a:lnTo>
                    <a:pt x="497" y="237"/>
                  </a:lnTo>
                  <a:lnTo>
                    <a:pt x="500" y="241"/>
                  </a:lnTo>
                  <a:lnTo>
                    <a:pt x="503" y="244"/>
                  </a:lnTo>
                  <a:lnTo>
                    <a:pt x="505" y="247"/>
                  </a:lnTo>
                  <a:lnTo>
                    <a:pt x="501" y="249"/>
                  </a:lnTo>
                  <a:lnTo>
                    <a:pt x="497" y="251"/>
                  </a:lnTo>
                  <a:lnTo>
                    <a:pt x="493" y="250"/>
                  </a:lnTo>
                  <a:lnTo>
                    <a:pt x="491" y="251"/>
                  </a:lnTo>
                  <a:lnTo>
                    <a:pt x="488" y="250"/>
                  </a:lnTo>
                  <a:lnTo>
                    <a:pt x="481" y="249"/>
                  </a:lnTo>
                  <a:lnTo>
                    <a:pt x="478" y="250"/>
                  </a:lnTo>
                  <a:lnTo>
                    <a:pt x="474" y="247"/>
                  </a:lnTo>
                  <a:lnTo>
                    <a:pt x="476" y="243"/>
                  </a:lnTo>
                  <a:lnTo>
                    <a:pt x="478" y="240"/>
                  </a:lnTo>
                  <a:lnTo>
                    <a:pt x="482" y="237"/>
                  </a:lnTo>
                  <a:lnTo>
                    <a:pt x="484" y="234"/>
                  </a:lnTo>
                  <a:lnTo>
                    <a:pt x="480" y="232"/>
                  </a:lnTo>
                  <a:lnTo>
                    <a:pt x="476" y="233"/>
                  </a:lnTo>
                  <a:lnTo>
                    <a:pt x="474" y="238"/>
                  </a:lnTo>
                  <a:lnTo>
                    <a:pt x="472" y="243"/>
                  </a:lnTo>
                  <a:lnTo>
                    <a:pt x="467" y="245"/>
                  </a:lnTo>
                  <a:lnTo>
                    <a:pt x="461" y="244"/>
                  </a:lnTo>
                  <a:lnTo>
                    <a:pt x="458" y="243"/>
                  </a:lnTo>
                  <a:lnTo>
                    <a:pt x="452" y="241"/>
                  </a:lnTo>
                  <a:lnTo>
                    <a:pt x="451" y="238"/>
                  </a:lnTo>
                  <a:lnTo>
                    <a:pt x="451" y="235"/>
                  </a:lnTo>
                  <a:lnTo>
                    <a:pt x="454" y="230"/>
                  </a:lnTo>
                  <a:lnTo>
                    <a:pt x="459" y="230"/>
                  </a:lnTo>
                  <a:lnTo>
                    <a:pt x="461" y="228"/>
                  </a:lnTo>
                  <a:lnTo>
                    <a:pt x="464" y="227"/>
                  </a:lnTo>
                  <a:lnTo>
                    <a:pt x="467" y="225"/>
                  </a:lnTo>
                  <a:lnTo>
                    <a:pt x="471" y="224"/>
                  </a:lnTo>
                  <a:lnTo>
                    <a:pt x="473" y="222"/>
                  </a:lnTo>
                  <a:lnTo>
                    <a:pt x="471" y="217"/>
                  </a:lnTo>
                  <a:lnTo>
                    <a:pt x="484" y="214"/>
                  </a:lnTo>
                  <a:close/>
                  <a:moveTo>
                    <a:pt x="409" y="168"/>
                  </a:moveTo>
                  <a:lnTo>
                    <a:pt x="409" y="170"/>
                  </a:lnTo>
                  <a:lnTo>
                    <a:pt x="410" y="172"/>
                  </a:lnTo>
                  <a:lnTo>
                    <a:pt x="407" y="175"/>
                  </a:lnTo>
                  <a:lnTo>
                    <a:pt x="407" y="180"/>
                  </a:lnTo>
                  <a:lnTo>
                    <a:pt x="405" y="181"/>
                  </a:lnTo>
                  <a:lnTo>
                    <a:pt x="405" y="184"/>
                  </a:lnTo>
                  <a:lnTo>
                    <a:pt x="406" y="187"/>
                  </a:lnTo>
                  <a:lnTo>
                    <a:pt x="407" y="190"/>
                  </a:lnTo>
                  <a:lnTo>
                    <a:pt x="403" y="191"/>
                  </a:lnTo>
                  <a:lnTo>
                    <a:pt x="400" y="189"/>
                  </a:lnTo>
                  <a:lnTo>
                    <a:pt x="399" y="186"/>
                  </a:lnTo>
                  <a:lnTo>
                    <a:pt x="399" y="183"/>
                  </a:lnTo>
                  <a:lnTo>
                    <a:pt x="397" y="182"/>
                  </a:lnTo>
                  <a:lnTo>
                    <a:pt x="393" y="185"/>
                  </a:lnTo>
                  <a:lnTo>
                    <a:pt x="393" y="188"/>
                  </a:lnTo>
                  <a:lnTo>
                    <a:pt x="397" y="191"/>
                  </a:lnTo>
                  <a:lnTo>
                    <a:pt x="393" y="193"/>
                  </a:lnTo>
                  <a:lnTo>
                    <a:pt x="392" y="189"/>
                  </a:lnTo>
                  <a:lnTo>
                    <a:pt x="389" y="191"/>
                  </a:lnTo>
                  <a:lnTo>
                    <a:pt x="385" y="191"/>
                  </a:lnTo>
                  <a:lnTo>
                    <a:pt x="383" y="188"/>
                  </a:lnTo>
                  <a:lnTo>
                    <a:pt x="384" y="185"/>
                  </a:lnTo>
                  <a:lnTo>
                    <a:pt x="383" y="183"/>
                  </a:lnTo>
                  <a:lnTo>
                    <a:pt x="381" y="179"/>
                  </a:lnTo>
                  <a:lnTo>
                    <a:pt x="387" y="175"/>
                  </a:lnTo>
                  <a:lnTo>
                    <a:pt x="390" y="176"/>
                  </a:lnTo>
                  <a:lnTo>
                    <a:pt x="393" y="174"/>
                  </a:lnTo>
                  <a:lnTo>
                    <a:pt x="397" y="175"/>
                  </a:lnTo>
                  <a:lnTo>
                    <a:pt x="399" y="177"/>
                  </a:lnTo>
                  <a:lnTo>
                    <a:pt x="402" y="176"/>
                  </a:lnTo>
                  <a:lnTo>
                    <a:pt x="404" y="171"/>
                  </a:lnTo>
                  <a:lnTo>
                    <a:pt x="407" y="170"/>
                  </a:lnTo>
                  <a:lnTo>
                    <a:pt x="409" y="168"/>
                  </a:lnTo>
                  <a:close/>
                  <a:moveTo>
                    <a:pt x="410" y="122"/>
                  </a:moveTo>
                  <a:lnTo>
                    <a:pt x="416" y="123"/>
                  </a:lnTo>
                  <a:lnTo>
                    <a:pt x="417" y="123"/>
                  </a:lnTo>
                  <a:lnTo>
                    <a:pt x="419" y="127"/>
                  </a:lnTo>
                  <a:lnTo>
                    <a:pt x="413" y="133"/>
                  </a:lnTo>
                  <a:lnTo>
                    <a:pt x="409" y="132"/>
                  </a:lnTo>
                  <a:lnTo>
                    <a:pt x="403" y="129"/>
                  </a:lnTo>
                  <a:lnTo>
                    <a:pt x="406" y="124"/>
                  </a:lnTo>
                  <a:lnTo>
                    <a:pt x="410" y="122"/>
                  </a:lnTo>
                  <a:close/>
                  <a:moveTo>
                    <a:pt x="340" y="109"/>
                  </a:moveTo>
                  <a:lnTo>
                    <a:pt x="345" y="110"/>
                  </a:lnTo>
                  <a:lnTo>
                    <a:pt x="348" y="112"/>
                  </a:lnTo>
                  <a:lnTo>
                    <a:pt x="351" y="113"/>
                  </a:lnTo>
                  <a:lnTo>
                    <a:pt x="350" y="116"/>
                  </a:lnTo>
                  <a:lnTo>
                    <a:pt x="351" y="118"/>
                  </a:lnTo>
                  <a:lnTo>
                    <a:pt x="352" y="122"/>
                  </a:lnTo>
                  <a:lnTo>
                    <a:pt x="353" y="124"/>
                  </a:lnTo>
                  <a:lnTo>
                    <a:pt x="350" y="126"/>
                  </a:lnTo>
                  <a:lnTo>
                    <a:pt x="347" y="127"/>
                  </a:lnTo>
                  <a:lnTo>
                    <a:pt x="345" y="130"/>
                  </a:lnTo>
                  <a:lnTo>
                    <a:pt x="341" y="128"/>
                  </a:lnTo>
                  <a:lnTo>
                    <a:pt x="337" y="126"/>
                  </a:lnTo>
                  <a:lnTo>
                    <a:pt x="334" y="126"/>
                  </a:lnTo>
                  <a:lnTo>
                    <a:pt x="333" y="121"/>
                  </a:lnTo>
                  <a:lnTo>
                    <a:pt x="335" y="115"/>
                  </a:lnTo>
                  <a:lnTo>
                    <a:pt x="340" y="109"/>
                  </a:lnTo>
                  <a:close/>
                  <a:moveTo>
                    <a:pt x="432" y="0"/>
                  </a:moveTo>
                  <a:lnTo>
                    <a:pt x="436" y="2"/>
                  </a:lnTo>
                  <a:lnTo>
                    <a:pt x="440" y="1"/>
                  </a:lnTo>
                  <a:lnTo>
                    <a:pt x="443" y="1"/>
                  </a:lnTo>
                  <a:lnTo>
                    <a:pt x="448" y="2"/>
                  </a:lnTo>
                  <a:lnTo>
                    <a:pt x="450" y="5"/>
                  </a:lnTo>
                  <a:lnTo>
                    <a:pt x="455" y="7"/>
                  </a:lnTo>
                  <a:lnTo>
                    <a:pt x="458" y="8"/>
                  </a:lnTo>
                  <a:lnTo>
                    <a:pt x="461" y="9"/>
                  </a:lnTo>
                  <a:lnTo>
                    <a:pt x="461" y="12"/>
                  </a:lnTo>
                  <a:lnTo>
                    <a:pt x="463" y="17"/>
                  </a:lnTo>
                  <a:lnTo>
                    <a:pt x="464" y="20"/>
                  </a:lnTo>
                  <a:lnTo>
                    <a:pt x="466" y="24"/>
                  </a:lnTo>
                  <a:lnTo>
                    <a:pt x="467" y="28"/>
                  </a:lnTo>
                  <a:lnTo>
                    <a:pt x="467" y="32"/>
                  </a:lnTo>
                  <a:lnTo>
                    <a:pt x="463" y="33"/>
                  </a:lnTo>
                  <a:lnTo>
                    <a:pt x="458" y="36"/>
                  </a:lnTo>
                  <a:lnTo>
                    <a:pt x="455" y="39"/>
                  </a:lnTo>
                  <a:lnTo>
                    <a:pt x="453" y="42"/>
                  </a:lnTo>
                  <a:lnTo>
                    <a:pt x="448" y="44"/>
                  </a:lnTo>
                  <a:lnTo>
                    <a:pt x="449" y="48"/>
                  </a:lnTo>
                  <a:lnTo>
                    <a:pt x="449" y="51"/>
                  </a:lnTo>
                  <a:lnTo>
                    <a:pt x="450" y="55"/>
                  </a:lnTo>
                  <a:lnTo>
                    <a:pt x="451" y="59"/>
                  </a:lnTo>
                  <a:lnTo>
                    <a:pt x="453" y="62"/>
                  </a:lnTo>
                  <a:lnTo>
                    <a:pt x="456" y="64"/>
                  </a:lnTo>
                  <a:lnTo>
                    <a:pt x="453" y="67"/>
                  </a:lnTo>
                  <a:lnTo>
                    <a:pt x="455" y="69"/>
                  </a:lnTo>
                  <a:lnTo>
                    <a:pt x="452" y="73"/>
                  </a:lnTo>
                  <a:lnTo>
                    <a:pt x="452" y="76"/>
                  </a:lnTo>
                  <a:lnTo>
                    <a:pt x="449" y="77"/>
                  </a:lnTo>
                  <a:lnTo>
                    <a:pt x="447" y="79"/>
                  </a:lnTo>
                  <a:lnTo>
                    <a:pt x="448" y="83"/>
                  </a:lnTo>
                  <a:lnTo>
                    <a:pt x="445" y="87"/>
                  </a:lnTo>
                  <a:lnTo>
                    <a:pt x="444" y="91"/>
                  </a:lnTo>
                  <a:lnTo>
                    <a:pt x="441" y="95"/>
                  </a:lnTo>
                  <a:lnTo>
                    <a:pt x="438" y="95"/>
                  </a:lnTo>
                  <a:lnTo>
                    <a:pt x="437" y="92"/>
                  </a:lnTo>
                  <a:lnTo>
                    <a:pt x="434" y="89"/>
                  </a:lnTo>
                  <a:lnTo>
                    <a:pt x="437" y="88"/>
                  </a:lnTo>
                  <a:lnTo>
                    <a:pt x="434" y="88"/>
                  </a:lnTo>
                  <a:lnTo>
                    <a:pt x="430" y="87"/>
                  </a:lnTo>
                  <a:lnTo>
                    <a:pt x="426" y="88"/>
                  </a:lnTo>
                  <a:lnTo>
                    <a:pt x="421" y="89"/>
                  </a:lnTo>
                  <a:lnTo>
                    <a:pt x="415" y="90"/>
                  </a:lnTo>
                  <a:lnTo>
                    <a:pt x="412" y="90"/>
                  </a:lnTo>
                  <a:lnTo>
                    <a:pt x="409" y="89"/>
                  </a:lnTo>
                  <a:lnTo>
                    <a:pt x="406" y="89"/>
                  </a:lnTo>
                  <a:lnTo>
                    <a:pt x="403" y="91"/>
                  </a:lnTo>
                  <a:lnTo>
                    <a:pt x="400" y="90"/>
                  </a:lnTo>
                  <a:lnTo>
                    <a:pt x="393" y="89"/>
                  </a:lnTo>
                  <a:lnTo>
                    <a:pt x="389" y="89"/>
                  </a:lnTo>
                  <a:lnTo>
                    <a:pt x="385" y="87"/>
                  </a:lnTo>
                  <a:lnTo>
                    <a:pt x="383" y="87"/>
                  </a:lnTo>
                  <a:lnTo>
                    <a:pt x="380" y="90"/>
                  </a:lnTo>
                  <a:lnTo>
                    <a:pt x="375" y="89"/>
                  </a:lnTo>
                  <a:lnTo>
                    <a:pt x="371" y="88"/>
                  </a:lnTo>
                  <a:lnTo>
                    <a:pt x="372" y="86"/>
                  </a:lnTo>
                  <a:lnTo>
                    <a:pt x="365" y="85"/>
                  </a:lnTo>
                  <a:lnTo>
                    <a:pt x="363" y="89"/>
                  </a:lnTo>
                  <a:lnTo>
                    <a:pt x="361" y="92"/>
                  </a:lnTo>
                  <a:lnTo>
                    <a:pt x="359" y="93"/>
                  </a:lnTo>
                  <a:lnTo>
                    <a:pt x="356" y="95"/>
                  </a:lnTo>
                  <a:lnTo>
                    <a:pt x="353" y="97"/>
                  </a:lnTo>
                  <a:lnTo>
                    <a:pt x="352" y="100"/>
                  </a:lnTo>
                  <a:lnTo>
                    <a:pt x="347" y="102"/>
                  </a:lnTo>
                  <a:lnTo>
                    <a:pt x="345" y="104"/>
                  </a:lnTo>
                  <a:lnTo>
                    <a:pt x="342" y="104"/>
                  </a:lnTo>
                  <a:lnTo>
                    <a:pt x="339" y="104"/>
                  </a:lnTo>
                  <a:lnTo>
                    <a:pt x="335" y="101"/>
                  </a:lnTo>
                  <a:lnTo>
                    <a:pt x="333" y="98"/>
                  </a:lnTo>
                  <a:lnTo>
                    <a:pt x="329" y="97"/>
                  </a:lnTo>
                  <a:lnTo>
                    <a:pt x="326" y="98"/>
                  </a:lnTo>
                  <a:lnTo>
                    <a:pt x="321" y="100"/>
                  </a:lnTo>
                  <a:lnTo>
                    <a:pt x="319" y="103"/>
                  </a:lnTo>
                  <a:lnTo>
                    <a:pt x="316" y="106"/>
                  </a:lnTo>
                  <a:lnTo>
                    <a:pt x="317" y="109"/>
                  </a:lnTo>
                  <a:lnTo>
                    <a:pt x="310" y="118"/>
                  </a:lnTo>
                  <a:lnTo>
                    <a:pt x="304" y="123"/>
                  </a:lnTo>
                  <a:lnTo>
                    <a:pt x="301" y="124"/>
                  </a:lnTo>
                  <a:lnTo>
                    <a:pt x="298" y="125"/>
                  </a:lnTo>
                  <a:lnTo>
                    <a:pt x="295" y="124"/>
                  </a:lnTo>
                  <a:lnTo>
                    <a:pt x="286" y="122"/>
                  </a:lnTo>
                  <a:lnTo>
                    <a:pt x="282" y="122"/>
                  </a:lnTo>
                  <a:lnTo>
                    <a:pt x="278" y="125"/>
                  </a:lnTo>
                  <a:lnTo>
                    <a:pt x="276" y="127"/>
                  </a:lnTo>
                  <a:lnTo>
                    <a:pt x="275" y="132"/>
                  </a:lnTo>
                  <a:lnTo>
                    <a:pt x="278" y="134"/>
                  </a:lnTo>
                  <a:lnTo>
                    <a:pt x="280" y="135"/>
                  </a:lnTo>
                  <a:lnTo>
                    <a:pt x="283" y="138"/>
                  </a:lnTo>
                  <a:lnTo>
                    <a:pt x="287" y="142"/>
                  </a:lnTo>
                  <a:lnTo>
                    <a:pt x="290" y="141"/>
                  </a:lnTo>
                  <a:lnTo>
                    <a:pt x="293" y="143"/>
                  </a:lnTo>
                  <a:lnTo>
                    <a:pt x="288" y="146"/>
                  </a:lnTo>
                  <a:lnTo>
                    <a:pt x="287" y="149"/>
                  </a:lnTo>
                  <a:lnTo>
                    <a:pt x="292" y="156"/>
                  </a:lnTo>
                  <a:lnTo>
                    <a:pt x="295" y="157"/>
                  </a:lnTo>
                  <a:lnTo>
                    <a:pt x="298" y="157"/>
                  </a:lnTo>
                  <a:lnTo>
                    <a:pt x="301" y="156"/>
                  </a:lnTo>
                  <a:lnTo>
                    <a:pt x="301" y="154"/>
                  </a:lnTo>
                  <a:lnTo>
                    <a:pt x="300" y="150"/>
                  </a:lnTo>
                  <a:lnTo>
                    <a:pt x="303" y="152"/>
                  </a:lnTo>
                  <a:lnTo>
                    <a:pt x="305" y="155"/>
                  </a:lnTo>
                  <a:lnTo>
                    <a:pt x="309" y="158"/>
                  </a:lnTo>
                  <a:lnTo>
                    <a:pt x="313" y="157"/>
                  </a:lnTo>
                  <a:lnTo>
                    <a:pt x="316" y="159"/>
                  </a:lnTo>
                  <a:lnTo>
                    <a:pt x="321" y="162"/>
                  </a:lnTo>
                  <a:lnTo>
                    <a:pt x="327" y="167"/>
                  </a:lnTo>
                  <a:lnTo>
                    <a:pt x="332" y="170"/>
                  </a:lnTo>
                  <a:lnTo>
                    <a:pt x="331" y="175"/>
                  </a:lnTo>
                  <a:lnTo>
                    <a:pt x="328" y="176"/>
                  </a:lnTo>
                  <a:lnTo>
                    <a:pt x="326" y="173"/>
                  </a:lnTo>
                  <a:lnTo>
                    <a:pt x="321" y="171"/>
                  </a:lnTo>
                  <a:lnTo>
                    <a:pt x="319" y="169"/>
                  </a:lnTo>
                  <a:lnTo>
                    <a:pt x="317" y="166"/>
                  </a:lnTo>
                  <a:lnTo>
                    <a:pt x="312" y="163"/>
                  </a:lnTo>
                  <a:lnTo>
                    <a:pt x="306" y="164"/>
                  </a:lnTo>
                  <a:lnTo>
                    <a:pt x="302" y="162"/>
                  </a:lnTo>
                  <a:lnTo>
                    <a:pt x="299" y="160"/>
                  </a:lnTo>
                  <a:lnTo>
                    <a:pt x="294" y="160"/>
                  </a:lnTo>
                  <a:lnTo>
                    <a:pt x="291" y="160"/>
                  </a:lnTo>
                  <a:lnTo>
                    <a:pt x="287" y="162"/>
                  </a:lnTo>
                  <a:lnTo>
                    <a:pt x="283" y="162"/>
                  </a:lnTo>
                  <a:lnTo>
                    <a:pt x="281" y="166"/>
                  </a:lnTo>
                  <a:lnTo>
                    <a:pt x="282" y="169"/>
                  </a:lnTo>
                  <a:lnTo>
                    <a:pt x="283" y="171"/>
                  </a:lnTo>
                  <a:lnTo>
                    <a:pt x="287" y="174"/>
                  </a:lnTo>
                  <a:lnTo>
                    <a:pt x="289" y="176"/>
                  </a:lnTo>
                  <a:lnTo>
                    <a:pt x="295" y="177"/>
                  </a:lnTo>
                  <a:lnTo>
                    <a:pt x="299" y="178"/>
                  </a:lnTo>
                  <a:lnTo>
                    <a:pt x="304" y="180"/>
                  </a:lnTo>
                  <a:lnTo>
                    <a:pt x="304" y="183"/>
                  </a:lnTo>
                  <a:lnTo>
                    <a:pt x="306" y="185"/>
                  </a:lnTo>
                  <a:lnTo>
                    <a:pt x="306" y="188"/>
                  </a:lnTo>
                  <a:lnTo>
                    <a:pt x="307" y="192"/>
                  </a:lnTo>
                  <a:lnTo>
                    <a:pt x="306" y="195"/>
                  </a:lnTo>
                  <a:lnTo>
                    <a:pt x="302" y="196"/>
                  </a:lnTo>
                  <a:lnTo>
                    <a:pt x="301" y="194"/>
                  </a:lnTo>
                  <a:lnTo>
                    <a:pt x="297" y="193"/>
                  </a:lnTo>
                  <a:lnTo>
                    <a:pt x="295" y="192"/>
                  </a:lnTo>
                  <a:lnTo>
                    <a:pt x="292" y="189"/>
                  </a:lnTo>
                  <a:lnTo>
                    <a:pt x="291" y="186"/>
                  </a:lnTo>
                  <a:lnTo>
                    <a:pt x="289" y="183"/>
                  </a:lnTo>
                  <a:lnTo>
                    <a:pt x="281" y="176"/>
                  </a:lnTo>
                  <a:lnTo>
                    <a:pt x="277" y="175"/>
                  </a:lnTo>
                  <a:lnTo>
                    <a:pt x="271" y="175"/>
                  </a:lnTo>
                  <a:lnTo>
                    <a:pt x="267" y="174"/>
                  </a:lnTo>
                  <a:lnTo>
                    <a:pt x="264" y="173"/>
                  </a:lnTo>
                  <a:lnTo>
                    <a:pt x="261" y="174"/>
                  </a:lnTo>
                  <a:lnTo>
                    <a:pt x="258" y="179"/>
                  </a:lnTo>
                  <a:lnTo>
                    <a:pt x="259" y="182"/>
                  </a:lnTo>
                  <a:lnTo>
                    <a:pt x="260" y="185"/>
                  </a:lnTo>
                  <a:lnTo>
                    <a:pt x="263" y="186"/>
                  </a:lnTo>
                  <a:lnTo>
                    <a:pt x="269" y="192"/>
                  </a:lnTo>
                  <a:lnTo>
                    <a:pt x="279" y="197"/>
                  </a:lnTo>
                  <a:lnTo>
                    <a:pt x="284" y="197"/>
                  </a:lnTo>
                  <a:lnTo>
                    <a:pt x="286" y="200"/>
                  </a:lnTo>
                  <a:lnTo>
                    <a:pt x="290" y="201"/>
                  </a:lnTo>
                  <a:lnTo>
                    <a:pt x="282" y="203"/>
                  </a:lnTo>
                  <a:lnTo>
                    <a:pt x="271" y="201"/>
                  </a:lnTo>
                  <a:lnTo>
                    <a:pt x="264" y="202"/>
                  </a:lnTo>
                  <a:lnTo>
                    <a:pt x="264" y="199"/>
                  </a:lnTo>
                  <a:lnTo>
                    <a:pt x="262" y="197"/>
                  </a:lnTo>
                  <a:lnTo>
                    <a:pt x="260" y="193"/>
                  </a:lnTo>
                  <a:lnTo>
                    <a:pt x="257" y="191"/>
                  </a:lnTo>
                  <a:lnTo>
                    <a:pt x="258" y="188"/>
                  </a:lnTo>
                  <a:lnTo>
                    <a:pt x="258" y="184"/>
                  </a:lnTo>
                  <a:lnTo>
                    <a:pt x="257" y="181"/>
                  </a:lnTo>
                  <a:lnTo>
                    <a:pt x="252" y="178"/>
                  </a:lnTo>
                  <a:lnTo>
                    <a:pt x="246" y="177"/>
                  </a:lnTo>
                  <a:lnTo>
                    <a:pt x="243" y="177"/>
                  </a:lnTo>
                  <a:lnTo>
                    <a:pt x="239" y="175"/>
                  </a:lnTo>
                  <a:lnTo>
                    <a:pt x="236" y="174"/>
                  </a:lnTo>
                  <a:lnTo>
                    <a:pt x="232" y="172"/>
                  </a:lnTo>
                  <a:lnTo>
                    <a:pt x="228" y="170"/>
                  </a:lnTo>
                  <a:lnTo>
                    <a:pt x="226" y="170"/>
                  </a:lnTo>
                  <a:lnTo>
                    <a:pt x="223" y="170"/>
                  </a:lnTo>
                  <a:lnTo>
                    <a:pt x="223" y="167"/>
                  </a:lnTo>
                  <a:lnTo>
                    <a:pt x="220" y="165"/>
                  </a:lnTo>
                  <a:lnTo>
                    <a:pt x="218" y="162"/>
                  </a:lnTo>
                  <a:lnTo>
                    <a:pt x="223" y="159"/>
                  </a:lnTo>
                  <a:lnTo>
                    <a:pt x="226" y="157"/>
                  </a:lnTo>
                  <a:lnTo>
                    <a:pt x="227" y="153"/>
                  </a:lnTo>
                  <a:lnTo>
                    <a:pt x="224" y="149"/>
                  </a:lnTo>
                  <a:lnTo>
                    <a:pt x="221" y="146"/>
                  </a:lnTo>
                  <a:lnTo>
                    <a:pt x="217" y="147"/>
                  </a:lnTo>
                  <a:lnTo>
                    <a:pt x="218" y="150"/>
                  </a:lnTo>
                  <a:lnTo>
                    <a:pt x="215" y="154"/>
                  </a:lnTo>
                  <a:lnTo>
                    <a:pt x="213" y="154"/>
                  </a:lnTo>
                  <a:lnTo>
                    <a:pt x="211" y="158"/>
                  </a:lnTo>
                  <a:lnTo>
                    <a:pt x="210" y="161"/>
                  </a:lnTo>
                  <a:lnTo>
                    <a:pt x="206" y="160"/>
                  </a:lnTo>
                  <a:lnTo>
                    <a:pt x="207" y="163"/>
                  </a:lnTo>
                  <a:lnTo>
                    <a:pt x="204" y="165"/>
                  </a:lnTo>
                  <a:lnTo>
                    <a:pt x="201" y="166"/>
                  </a:lnTo>
                  <a:lnTo>
                    <a:pt x="203" y="168"/>
                  </a:lnTo>
                  <a:lnTo>
                    <a:pt x="203" y="171"/>
                  </a:lnTo>
                  <a:lnTo>
                    <a:pt x="206" y="173"/>
                  </a:lnTo>
                  <a:lnTo>
                    <a:pt x="207" y="177"/>
                  </a:lnTo>
                  <a:lnTo>
                    <a:pt x="206" y="180"/>
                  </a:lnTo>
                  <a:lnTo>
                    <a:pt x="204" y="187"/>
                  </a:lnTo>
                  <a:lnTo>
                    <a:pt x="203" y="194"/>
                  </a:lnTo>
                  <a:lnTo>
                    <a:pt x="204" y="198"/>
                  </a:lnTo>
                  <a:lnTo>
                    <a:pt x="205" y="201"/>
                  </a:lnTo>
                  <a:lnTo>
                    <a:pt x="206" y="204"/>
                  </a:lnTo>
                  <a:lnTo>
                    <a:pt x="208" y="207"/>
                  </a:lnTo>
                  <a:lnTo>
                    <a:pt x="212" y="210"/>
                  </a:lnTo>
                  <a:lnTo>
                    <a:pt x="215" y="210"/>
                  </a:lnTo>
                  <a:lnTo>
                    <a:pt x="217" y="213"/>
                  </a:lnTo>
                  <a:lnTo>
                    <a:pt x="218" y="216"/>
                  </a:lnTo>
                  <a:lnTo>
                    <a:pt x="223" y="221"/>
                  </a:lnTo>
                  <a:lnTo>
                    <a:pt x="226" y="223"/>
                  </a:lnTo>
                  <a:lnTo>
                    <a:pt x="229" y="226"/>
                  </a:lnTo>
                  <a:lnTo>
                    <a:pt x="230" y="229"/>
                  </a:lnTo>
                  <a:lnTo>
                    <a:pt x="231" y="232"/>
                  </a:lnTo>
                  <a:lnTo>
                    <a:pt x="234" y="237"/>
                  </a:lnTo>
                  <a:lnTo>
                    <a:pt x="237" y="242"/>
                  </a:lnTo>
                  <a:lnTo>
                    <a:pt x="239" y="244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1" y="249"/>
                  </a:lnTo>
                  <a:lnTo>
                    <a:pt x="253" y="252"/>
                  </a:lnTo>
                  <a:lnTo>
                    <a:pt x="261" y="258"/>
                  </a:lnTo>
                  <a:lnTo>
                    <a:pt x="266" y="263"/>
                  </a:lnTo>
                  <a:lnTo>
                    <a:pt x="268" y="267"/>
                  </a:lnTo>
                  <a:lnTo>
                    <a:pt x="273" y="274"/>
                  </a:lnTo>
                  <a:lnTo>
                    <a:pt x="271" y="278"/>
                  </a:lnTo>
                  <a:lnTo>
                    <a:pt x="267" y="279"/>
                  </a:lnTo>
                  <a:lnTo>
                    <a:pt x="265" y="282"/>
                  </a:lnTo>
                  <a:lnTo>
                    <a:pt x="262" y="284"/>
                  </a:lnTo>
                  <a:lnTo>
                    <a:pt x="260" y="285"/>
                  </a:lnTo>
                  <a:lnTo>
                    <a:pt x="257" y="286"/>
                  </a:lnTo>
                  <a:lnTo>
                    <a:pt x="254" y="286"/>
                  </a:lnTo>
                  <a:lnTo>
                    <a:pt x="254" y="282"/>
                  </a:lnTo>
                  <a:lnTo>
                    <a:pt x="257" y="279"/>
                  </a:lnTo>
                  <a:lnTo>
                    <a:pt x="257" y="285"/>
                  </a:lnTo>
                  <a:lnTo>
                    <a:pt x="262" y="281"/>
                  </a:lnTo>
                  <a:lnTo>
                    <a:pt x="264" y="277"/>
                  </a:lnTo>
                  <a:lnTo>
                    <a:pt x="262" y="273"/>
                  </a:lnTo>
                  <a:lnTo>
                    <a:pt x="260" y="269"/>
                  </a:lnTo>
                  <a:lnTo>
                    <a:pt x="257" y="267"/>
                  </a:lnTo>
                  <a:lnTo>
                    <a:pt x="254" y="266"/>
                  </a:lnTo>
                  <a:lnTo>
                    <a:pt x="248" y="266"/>
                  </a:lnTo>
                  <a:lnTo>
                    <a:pt x="246" y="263"/>
                  </a:lnTo>
                  <a:lnTo>
                    <a:pt x="243" y="263"/>
                  </a:lnTo>
                  <a:lnTo>
                    <a:pt x="241" y="267"/>
                  </a:lnTo>
                  <a:lnTo>
                    <a:pt x="238" y="270"/>
                  </a:lnTo>
                  <a:lnTo>
                    <a:pt x="235" y="271"/>
                  </a:lnTo>
                  <a:lnTo>
                    <a:pt x="235" y="276"/>
                  </a:lnTo>
                  <a:lnTo>
                    <a:pt x="238" y="283"/>
                  </a:lnTo>
                  <a:lnTo>
                    <a:pt x="239" y="280"/>
                  </a:lnTo>
                  <a:lnTo>
                    <a:pt x="243" y="283"/>
                  </a:lnTo>
                  <a:lnTo>
                    <a:pt x="244" y="286"/>
                  </a:lnTo>
                  <a:lnTo>
                    <a:pt x="247" y="286"/>
                  </a:lnTo>
                  <a:lnTo>
                    <a:pt x="249" y="290"/>
                  </a:lnTo>
                  <a:lnTo>
                    <a:pt x="248" y="294"/>
                  </a:lnTo>
                  <a:lnTo>
                    <a:pt x="252" y="293"/>
                  </a:lnTo>
                  <a:lnTo>
                    <a:pt x="256" y="292"/>
                  </a:lnTo>
                  <a:lnTo>
                    <a:pt x="254" y="295"/>
                  </a:lnTo>
                  <a:lnTo>
                    <a:pt x="253" y="298"/>
                  </a:lnTo>
                  <a:lnTo>
                    <a:pt x="249" y="301"/>
                  </a:lnTo>
                  <a:lnTo>
                    <a:pt x="246" y="303"/>
                  </a:lnTo>
                  <a:lnTo>
                    <a:pt x="244" y="305"/>
                  </a:lnTo>
                  <a:lnTo>
                    <a:pt x="241" y="305"/>
                  </a:lnTo>
                  <a:lnTo>
                    <a:pt x="240" y="308"/>
                  </a:lnTo>
                  <a:lnTo>
                    <a:pt x="238" y="309"/>
                  </a:lnTo>
                  <a:lnTo>
                    <a:pt x="235" y="311"/>
                  </a:lnTo>
                  <a:lnTo>
                    <a:pt x="232" y="310"/>
                  </a:lnTo>
                  <a:lnTo>
                    <a:pt x="230" y="311"/>
                  </a:lnTo>
                  <a:lnTo>
                    <a:pt x="225" y="309"/>
                  </a:lnTo>
                  <a:lnTo>
                    <a:pt x="222" y="311"/>
                  </a:lnTo>
                  <a:lnTo>
                    <a:pt x="219" y="313"/>
                  </a:lnTo>
                  <a:lnTo>
                    <a:pt x="221" y="315"/>
                  </a:lnTo>
                  <a:lnTo>
                    <a:pt x="224" y="315"/>
                  </a:lnTo>
                  <a:lnTo>
                    <a:pt x="227" y="316"/>
                  </a:lnTo>
                  <a:lnTo>
                    <a:pt x="231" y="314"/>
                  </a:lnTo>
                  <a:lnTo>
                    <a:pt x="234" y="316"/>
                  </a:lnTo>
                  <a:lnTo>
                    <a:pt x="237" y="319"/>
                  </a:lnTo>
                  <a:lnTo>
                    <a:pt x="240" y="318"/>
                  </a:lnTo>
                  <a:lnTo>
                    <a:pt x="243" y="318"/>
                  </a:lnTo>
                  <a:lnTo>
                    <a:pt x="246" y="318"/>
                  </a:lnTo>
                  <a:lnTo>
                    <a:pt x="248" y="318"/>
                  </a:lnTo>
                  <a:lnTo>
                    <a:pt x="256" y="318"/>
                  </a:lnTo>
                  <a:lnTo>
                    <a:pt x="260" y="320"/>
                  </a:lnTo>
                  <a:lnTo>
                    <a:pt x="263" y="327"/>
                  </a:lnTo>
                  <a:lnTo>
                    <a:pt x="266" y="327"/>
                  </a:lnTo>
                  <a:lnTo>
                    <a:pt x="269" y="326"/>
                  </a:lnTo>
                  <a:lnTo>
                    <a:pt x="269" y="322"/>
                  </a:lnTo>
                  <a:lnTo>
                    <a:pt x="273" y="323"/>
                  </a:lnTo>
                  <a:lnTo>
                    <a:pt x="277" y="324"/>
                  </a:lnTo>
                  <a:lnTo>
                    <a:pt x="280" y="326"/>
                  </a:lnTo>
                  <a:lnTo>
                    <a:pt x="280" y="329"/>
                  </a:lnTo>
                  <a:lnTo>
                    <a:pt x="278" y="333"/>
                  </a:lnTo>
                  <a:lnTo>
                    <a:pt x="281" y="333"/>
                  </a:lnTo>
                  <a:lnTo>
                    <a:pt x="284" y="333"/>
                  </a:lnTo>
                  <a:lnTo>
                    <a:pt x="282" y="336"/>
                  </a:lnTo>
                  <a:lnTo>
                    <a:pt x="288" y="336"/>
                  </a:lnTo>
                  <a:lnTo>
                    <a:pt x="296" y="336"/>
                  </a:lnTo>
                  <a:lnTo>
                    <a:pt x="299" y="334"/>
                  </a:lnTo>
                  <a:lnTo>
                    <a:pt x="301" y="337"/>
                  </a:lnTo>
                  <a:lnTo>
                    <a:pt x="302" y="340"/>
                  </a:lnTo>
                  <a:lnTo>
                    <a:pt x="309" y="346"/>
                  </a:lnTo>
                  <a:lnTo>
                    <a:pt x="312" y="347"/>
                  </a:lnTo>
                  <a:lnTo>
                    <a:pt x="317" y="346"/>
                  </a:lnTo>
                  <a:lnTo>
                    <a:pt x="328" y="348"/>
                  </a:lnTo>
                  <a:lnTo>
                    <a:pt x="331" y="348"/>
                  </a:lnTo>
                  <a:lnTo>
                    <a:pt x="334" y="351"/>
                  </a:lnTo>
                  <a:lnTo>
                    <a:pt x="338" y="353"/>
                  </a:lnTo>
                  <a:lnTo>
                    <a:pt x="341" y="357"/>
                  </a:lnTo>
                  <a:lnTo>
                    <a:pt x="341" y="360"/>
                  </a:lnTo>
                  <a:lnTo>
                    <a:pt x="336" y="364"/>
                  </a:lnTo>
                  <a:lnTo>
                    <a:pt x="338" y="369"/>
                  </a:lnTo>
                  <a:lnTo>
                    <a:pt x="339" y="372"/>
                  </a:lnTo>
                  <a:lnTo>
                    <a:pt x="341" y="374"/>
                  </a:lnTo>
                  <a:lnTo>
                    <a:pt x="340" y="378"/>
                  </a:lnTo>
                  <a:lnTo>
                    <a:pt x="341" y="380"/>
                  </a:lnTo>
                  <a:lnTo>
                    <a:pt x="343" y="383"/>
                  </a:lnTo>
                  <a:lnTo>
                    <a:pt x="343" y="385"/>
                  </a:lnTo>
                  <a:lnTo>
                    <a:pt x="345" y="388"/>
                  </a:lnTo>
                  <a:lnTo>
                    <a:pt x="347" y="391"/>
                  </a:lnTo>
                  <a:lnTo>
                    <a:pt x="348" y="395"/>
                  </a:lnTo>
                  <a:lnTo>
                    <a:pt x="347" y="398"/>
                  </a:lnTo>
                  <a:lnTo>
                    <a:pt x="348" y="400"/>
                  </a:lnTo>
                  <a:lnTo>
                    <a:pt x="347" y="404"/>
                  </a:lnTo>
                  <a:lnTo>
                    <a:pt x="342" y="405"/>
                  </a:lnTo>
                  <a:lnTo>
                    <a:pt x="339" y="403"/>
                  </a:lnTo>
                  <a:lnTo>
                    <a:pt x="338" y="400"/>
                  </a:lnTo>
                  <a:lnTo>
                    <a:pt x="335" y="396"/>
                  </a:lnTo>
                  <a:lnTo>
                    <a:pt x="332" y="394"/>
                  </a:lnTo>
                  <a:lnTo>
                    <a:pt x="329" y="393"/>
                  </a:lnTo>
                  <a:lnTo>
                    <a:pt x="326" y="394"/>
                  </a:lnTo>
                  <a:lnTo>
                    <a:pt x="321" y="391"/>
                  </a:lnTo>
                  <a:lnTo>
                    <a:pt x="317" y="385"/>
                  </a:lnTo>
                  <a:lnTo>
                    <a:pt x="314" y="384"/>
                  </a:lnTo>
                  <a:lnTo>
                    <a:pt x="311" y="384"/>
                  </a:lnTo>
                  <a:lnTo>
                    <a:pt x="308" y="383"/>
                  </a:lnTo>
                  <a:lnTo>
                    <a:pt x="308" y="380"/>
                  </a:lnTo>
                  <a:lnTo>
                    <a:pt x="308" y="377"/>
                  </a:lnTo>
                  <a:lnTo>
                    <a:pt x="303" y="377"/>
                  </a:lnTo>
                  <a:lnTo>
                    <a:pt x="299" y="379"/>
                  </a:lnTo>
                  <a:lnTo>
                    <a:pt x="295" y="383"/>
                  </a:lnTo>
                  <a:lnTo>
                    <a:pt x="290" y="385"/>
                  </a:lnTo>
                  <a:lnTo>
                    <a:pt x="282" y="387"/>
                  </a:lnTo>
                  <a:lnTo>
                    <a:pt x="280" y="389"/>
                  </a:lnTo>
                  <a:lnTo>
                    <a:pt x="277" y="392"/>
                  </a:lnTo>
                  <a:lnTo>
                    <a:pt x="274" y="394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8" y="397"/>
                  </a:lnTo>
                  <a:lnTo>
                    <a:pt x="267" y="400"/>
                  </a:lnTo>
                  <a:lnTo>
                    <a:pt x="271" y="401"/>
                  </a:lnTo>
                  <a:lnTo>
                    <a:pt x="275" y="400"/>
                  </a:lnTo>
                  <a:lnTo>
                    <a:pt x="279" y="401"/>
                  </a:lnTo>
                  <a:lnTo>
                    <a:pt x="281" y="402"/>
                  </a:lnTo>
                  <a:lnTo>
                    <a:pt x="282" y="406"/>
                  </a:lnTo>
                  <a:lnTo>
                    <a:pt x="278" y="408"/>
                  </a:lnTo>
                  <a:lnTo>
                    <a:pt x="280" y="410"/>
                  </a:lnTo>
                  <a:lnTo>
                    <a:pt x="282" y="413"/>
                  </a:lnTo>
                  <a:lnTo>
                    <a:pt x="282" y="416"/>
                  </a:lnTo>
                  <a:lnTo>
                    <a:pt x="283" y="420"/>
                  </a:lnTo>
                  <a:lnTo>
                    <a:pt x="288" y="422"/>
                  </a:lnTo>
                  <a:lnTo>
                    <a:pt x="292" y="425"/>
                  </a:lnTo>
                  <a:lnTo>
                    <a:pt x="295" y="426"/>
                  </a:lnTo>
                  <a:lnTo>
                    <a:pt x="298" y="425"/>
                  </a:lnTo>
                  <a:lnTo>
                    <a:pt x="296" y="419"/>
                  </a:lnTo>
                  <a:lnTo>
                    <a:pt x="296" y="416"/>
                  </a:lnTo>
                  <a:lnTo>
                    <a:pt x="299" y="415"/>
                  </a:lnTo>
                  <a:lnTo>
                    <a:pt x="300" y="419"/>
                  </a:lnTo>
                  <a:lnTo>
                    <a:pt x="299" y="423"/>
                  </a:lnTo>
                  <a:lnTo>
                    <a:pt x="303" y="425"/>
                  </a:lnTo>
                  <a:lnTo>
                    <a:pt x="306" y="428"/>
                  </a:lnTo>
                  <a:lnTo>
                    <a:pt x="311" y="431"/>
                  </a:lnTo>
                  <a:lnTo>
                    <a:pt x="310" y="434"/>
                  </a:lnTo>
                  <a:lnTo>
                    <a:pt x="306" y="436"/>
                  </a:lnTo>
                  <a:lnTo>
                    <a:pt x="297" y="438"/>
                  </a:lnTo>
                  <a:lnTo>
                    <a:pt x="294" y="439"/>
                  </a:lnTo>
                  <a:lnTo>
                    <a:pt x="291" y="441"/>
                  </a:lnTo>
                  <a:lnTo>
                    <a:pt x="293" y="443"/>
                  </a:lnTo>
                  <a:lnTo>
                    <a:pt x="290" y="445"/>
                  </a:lnTo>
                  <a:lnTo>
                    <a:pt x="290" y="449"/>
                  </a:lnTo>
                  <a:lnTo>
                    <a:pt x="287" y="449"/>
                  </a:lnTo>
                  <a:lnTo>
                    <a:pt x="283" y="447"/>
                  </a:lnTo>
                  <a:lnTo>
                    <a:pt x="280" y="446"/>
                  </a:lnTo>
                  <a:lnTo>
                    <a:pt x="279" y="443"/>
                  </a:lnTo>
                  <a:lnTo>
                    <a:pt x="282" y="440"/>
                  </a:lnTo>
                  <a:lnTo>
                    <a:pt x="283" y="437"/>
                  </a:lnTo>
                  <a:lnTo>
                    <a:pt x="280" y="436"/>
                  </a:lnTo>
                  <a:lnTo>
                    <a:pt x="276" y="437"/>
                  </a:lnTo>
                  <a:lnTo>
                    <a:pt x="273" y="437"/>
                  </a:lnTo>
                  <a:lnTo>
                    <a:pt x="272" y="434"/>
                  </a:lnTo>
                  <a:lnTo>
                    <a:pt x="268" y="432"/>
                  </a:lnTo>
                  <a:lnTo>
                    <a:pt x="265" y="431"/>
                  </a:lnTo>
                  <a:lnTo>
                    <a:pt x="262" y="434"/>
                  </a:lnTo>
                  <a:lnTo>
                    <a:pt x="259" y="431"/>
                  </a:lnTo>
                  <a:lnTo>
                    <a:pt x="256" y="428"/>
                  </a:lnTo>
                  <a:lnTo>
                    <a:pt x="252" y="430"/>
                  </a:lnTo>
                  <a:lnTo>
                    <a:pt x="252" y="433"/>
                  </a:lnTo>
                  <a:lnTo>
                    <a:pt x="253" y="436"/>
                  </a:lnTo>
                  <a:lnTo>
                    <a:pt x="253" y="438"/>
                  </a:lnTo>
                  <a:lnTo>
                    <a:pt x="255" y="442"/>
                  </a:lnTo>
                  <a:lnTo>
                    <a:pt x="256" y="445"/>
                  </a:lnTo>
                  <a:lnTo>
                    <a:pt x="261" y="450"/>
                  </a:lnTo>
                  <a:lnTo>
                    <a:pt x="262" y="452"/>
                  </a:lnTo>
                  <a:lnTo>
                    <a:pt x="265" y="456"/>
                  </a:lnTo>
                  <a:lnTo>
                    <a:pt x="269" y="461"/>
                  </a:lnTo>
                  <a:lnTo>
                    <a:pt x="270" y="464"/>
                  </a:lnTo>
                  <a:lnTo>
                    <a:pt x="270" y="468"/>
                  </a:lnTo>
                  <a:lnTo>
                    <a:pt x="274" y="469"/>
                  </a:lnTo>
                  <a:lnTo>
                    <a:pt x="276" y="471"/>
                  </a:lnTo>
                  <a:lnTo>
                    <a:pt x="279" y="476"/>
                  </a:lnTo>
                  <a:lnTo>
                    <a:pt x="280" y="478"/>
                  </a:lnTo>
                  <a:lnTo>
                    <a:pt x="280" y="481"/>
                  </a:lnTo>
                  <a:lnTo>
                    <a:pt x="281" y="484"/>
                  </a:lnTo>
                  <a:lnTo>
                    <a:pt x="284" y="489"/>
                  </a:lnTo>
                  <a:lnTo>
                    <a:pt x="286" y="491"/>
                  </a:lnTo>
                  <a:lnTo>
                    <a:pt x="289" y="495"/>
                  </a:lnTo>
                  <a:lnTo>
                    <a:pt x="288" y="498"/>
                  </a:lnTo>
                  <a:lnTo>
                    <a:pt x="290" y="501"/>
                  </a:lnTo>
                  <a:lnTo>
                    <a:pt x="287" y="502"/>
                  </a:lnTo>
                  <a:lnTo>
                    <a:pt x="285" y="505"/>
                  </a:lnTo>
                  <a:lnTo>
                    <a:pt x="286" y="509"/>
                  </a:lnTo>
                  <a:lnTo>
                    <a:pt x="288" y="513"/>
                  </a:lnTo>
                  <a:lnTo>
                    <a:pt x="291" y="517"/>
                  </a:lnTo>
                  <a:lnTo>
                    <a:pt x="295" y="518"/>
                  </a:lnTo>
                  <a:lnTo>
                    <a:pt x="297" y="521"/>
                  </a:lnTo>
                  <a:lnTo>
                    <a:pt x="298" y="524"/>
                  </a:lnTo>
                  <a:lnTo>
                    <a:pt x="302" y="526"/>
                  </a:lnTo>
                  <a:lnTo>
                    <a:pt x="299" y="528"/>
                  </a:lnTo>
                  <a:lnTo>
                    <a:pt x="294" y="529"/>
                  </a:lnTo>
                  <a:lnTo>
                    <a:pt x="291" y="526"/>
                  </a:lnTo>
                  <a:lnTo>
                    <a:pt x="291" y="523"/>
                  </a:lnTo>
                  <a:lnTo>
                    <a:pt x="285" y="523"/>
                  </a:lnTo>
                  <a:lnTo>
                    <a:pt x="280" y="518"/>
                  </a:lnTo>
                  <a:lnTo>
                    <a:pt x="275" y="515"/>
                  </a:lnTo>
                  <a:lnTo>
                    <a:pt x="272" y="510"/>
                  </a:lnTo>
                  <a:lnTo>
                    <a:pt x="270" y="507"/>
                  </a:lnTo>
                  <a:lnTo>
                    <a:pt x="268" y="502"/>
                  </a:lnTo>
                  <a:lnTo>
                    <a:pt x="265" y="500"/>
                  </a:lnTo>
                  <a:lnTo>
                    <a:pt x="259" y="501"/>
                  </a:lnTo>
                  <a:lnTo>
                    <a:pt x="254" y="502"/>
                  </a:lnTo>
                  <a:lnTo>
                    <a:pt x="251" y="505"/>
                  </a:lnTo>
                  <a:lnTo>
                    <a:pt x="252" y="508"/>
                  </a:lnTo>
                  <a:lnTo>
                    <a:pt x="248" y="512"/>
                  </a:lnTo>
                  <a:lnTo>
                    <a:pt x="251" y="514"/>
                  </a:lnTo>
                  <a:lnTo>
                    <a:pt x="247" y="517"/>
                  </a:lnTo>
                  <a:lnTo>
                    <a:pt x="249" y="521"/>
                  </a:lnTo>
                  <a:lnTo>
                    <a:pt x="246" y="521"/>
                  </a:lnTo>
                  <a:lnTo>
                    <a:pt x="247" y="527"/>
                  </a:lnTo>
                  <a:lnTo>
                    <a:pt x="248" y="531"/>
                  </a:lnTo>
                  <a:lnTo>
                    <a:pt x="251" y="534"/>
                  </a:lnTo>
                  <a:lnTo>
                    <a:pt x="249" y="537"/>
                  </a:lnTo>
                  <a:lnTo>
                    <a:pt x="251" y="540"/>
                  </a:lnTo>
                  <a:lnTo>
                    <a:pt x="247" y="537"/>
                  </a:lnTo>
                  <a:lnTo>
                    <a:pt x="243" y="534"/>
                  </a:lnTo>
                  <a:lnTo>
                    <a:pt x="240" y="534"/>
                  </a:lnTo>
                  <a:lnTo>
                    <a:pt x="237" y="532"/>
                  </a:lnTo>
                  <a:lnTo>
                    <a:pt x="238" y="528"/>
                  </a:lnTo>
                  <a:lnTo>
                    <a:pt x="238" y="525"/>
                  </a:lnTo>
                  <a:lnTo>
                    <a:pt x="237" y="522"/>
                  </a:lnTo>
                  <a:lnTo>
                    <a:pt x="238" y="519"/>
                  </a:lnTo>
                  <a:lnTo>
                    <a:pt x="237" y="517"/>
                  </a:lnTo>
                  <a:lnTo>
                    <a:pt x="237" y="514"/>
                  </a:lnTo>
                  <a:lnTo>
                    <a:pt x="234" y="513"/>
                  </a:lnTo>
                  <a:lnTo>
                    <a:pt x="232" y="510"/>
                  </a:lnTo>
                  <a:lnTo>
                    <a:pt x="230" y="507"/>
                  </a:lnTo>
                  <a:lnTo>
                    <a:pt x="223" y="498"/>
                  </a:lnTo>
                  <a:lnTo>
                    <a:pt x="219" y="500"/>
                  </a:lnTo>
                  <a:lnTo>
                    <a:pt x="216" y="498"/>
                  </a:lnTo>
                  <a:lnTo>
                    <a:pt x="217" y="495"/>
                  </a:lnTo>
                  <a:lnTo>
                    <a:pt x="217" y="490"/>
                  </a:lnTo>
                  <a:lnTo>
                    <a:pt x="216" y="487"/>
                  </a:lnTo>
                  <a:lnTo>
                    <a:pt x="211" y="487"/>
                  </a:lnTo>
                  <a:lnTo>
                    <a:pt x="208" y="487"/>
                  </a:lnTo>
                  <a:lnTo>
                    <a:pt x="204" y="490"/>
                  </a:lnTo>
                  <a:lnTo>
                    <a:pt x="202" y="491"/>
                  </a:lnTo>
                  <a:lnTo>
                    <a:pt x="201" y="503"/>
                  </a:lnTo>
                  <a:lnTo>
                    <a:pt x="202" y="506"/>
                  </a:lnTo>
                  <a:lnTo>
                    <a:pt x="202" y="509"/>
                  </a:lnTo>
                  <a:lnTo>
                    <a:pt x="206" y="510"/>
                  </a:lnTo>
                  <a:lnTo>
                    <a:pt x="203" y="514"/>
                  </a:lnTo>
                  <a:lnTo>
                    <a:pt x="201" y="517"/>
                  </a:lnTo>
                  <a:lnTo>
                    <a:pt x="198" y="516"/>
                  </a:lnTo>
                  <a:lnTo>
                    <a:pt x="195" y="511"/>
                  </a:lnTo>
                  <a:lnTo>
                    <a:pt x="190" y="513"/>
                  </a:lnTo>
                  <a:lnTo>
                    <a:pt x="187" y="511"/>
                  </a:lnTo>
                  <a:lnTo>
                    <a:pt x="184" y="508"/>
                  </a:lnTo>
                  <a:lnTo>
                    <a:pt x="184" y="505"/>
                  </a:lnTo>
                  <a:lnTo>
                    <a:pt x="185" y="502"/>
                  </a:lnTo>
                  <a:lnTo>
                    <a:pt x="184" y="499"/>
                  </a:lnTo>
                  <a:lnTo>
                    <a:pt x="181" y="499"/>
                  </a:lnTo>
                  <a:lnTo>
                    <a:pt x="180" y="496"/>
                  </a:lnTo>
                  <a:lnTo>
                    <a:pt x="174" y="491"/>
                  </a:lnTo>
                  <a:lnTo>
                    <a:pt x="172" y="489"/>
                  </a:lnTo>
                  <a:lnTo>
                    <a:pt x="171" y="485"/>
                  </a:lnTo>
                  <a:lnTo>
                    <a:pt x="171" y="482"/>
                  </a:lnTo>
                  <a:lnTo>
                    <a:pt x="171" y="478"/>
                  </a:lnTo>
                  <a:lnTo>
                    <a:pt x="176" y="471"/>
                  </a:lnTo>
                  <a:lnTo>
                    <a:pt x="179" y="466"/>
                  </a:lnTo>
                  <a:lnTo>
                    <a:pt x="177" y="462"/>
                  </a:lnTo>
                  <a:lnTo>
                    <a:pt x="175" y="459"/>
                  </a:lnTo>
                  <a:lnTo>
                    <a:pt x="169" y="450"/>
                  </a:lnTo>
                  <a:lnTo>
                    <a:pt x="166" y="446"/>
                  </a:lnTo>
                  <a:lnTo>
                    <a:pt x="157" y="442"/>
                  </a:lnTo>
                  <a:lnTo>
                    <a:pt x="153" y="439"/>
                  </a:lnTo>
                  <a:lnTo>
                    <a:pt x="148" y="438"/>
                  </a:lnTo>
                  <a:lnTo>
                    <a:pt x="147" y="441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3" y="429"/>
                  </a:lnTo>
                  <a:lnTo>
                    <a:pt x="138" y="426"/>
                  </a:lnTo>
                  <a:lnTo>
                    <a:pt x="130" y="425"/>
                  </a:lnTo>
                  <a:lnTo>
                    <a:pt x="129" y="421"/>
                  </a:lnTo>
                  <a:lnTo>
                    <a:pt x="129" y="414"/>
                  </a:lnTo>
                  <a:lnTo>
                    <a:pt x="135" y="413"/>
                  </a:lnTo>
                  <a:lnTo>
                    <a:pt x="138" y="410"/>
                  </a:lnTo>
                  <a:lnTo>
                    <a:pt x="140" y="408"/>
                  </a:lnTo>
                  <a:lnTo>
                    <a:pt x="142" y="404"/>
                  </a:lnTo>
                  <a:lnTo>
                    <a:pt x="140" y="406"/>
                  </a:lnTo>
                  <a:lnTo>
                    <a:pt x="142" y="401"/>
                  </a:lnTo>
                  <a:lnTo>
                    <a:pt x="144" y="396"/>
                  </a:lnTo>
                  <a:lnTo>
                    <a:pt x="144" y="388"/>
                  </a:lnTo>
                  <a:lnTo>
                    <a:pt x="147" y="388"/>
                  </a:lnTo>
                  <a:lnTo>
                    <a:pt x="150" y="387"/>
                  </a:lnTo>
                  <a:lnTo>
                    <a:pt x="155" y="390"/>
                  </a:lnTo>
                  <a:lnTo>
                    <a:pt x="161" y="390"/>
                  </a:lnTo>
                  <a:lnTo>
                    <a:pt x="164" y="389"/>
                  </a:lnTo>
                  <a:lnTo>
                    <a:pt x="167" y="384"/>
                  </a:lnTo>
                  <a:lnTo>
                    <a:pt x="169" y="378"/>
                  </a:lnTo>
                  <a:lnTo>
                    <a:pt x="176" y="371"/>
                  </a:lnTo>
                  <a:lnTo>
                    <a:pt x="182" y="371"/>
                  </a:lnTo>
                  <a:lnTo>
                    <a:pt x="185" y="370"/>
                  </a:lnTo>
                  <a:lnTo>
                    <a:pt x="188" y="371"/>
                  </a:lnTo>
                  <a:lnTo>
                    <a:pt x="191" y="373"/>
                  </a:lnTo>
                  <a:lnTo>
                    <a:pt x="195" y="375"/>
                  </a:lnTo>
                  <a:lnTo>
                    <a:pt x="198" y="375"/>
                  </a:lnTo>
                  <a:lnTo>
                    <a:pt x="201" y="378"/>
                  </a:lnTo>
                  <a:lnTo>
                    <a:pt x="205" y="379"/>
                  </a:lnTo>
                  <a:lnTo>
                    <a:pt x="209" y="380"/>
                  </a:lnTo>
                  <a:lnTo>
                    <a:pt x="212" y="380"/>
                  </a:lnTo>
                  <a:lnTo>
                    <a:pt x="215" y="380"/>
                  </a:lnTo>
                  <a:lnTo>
                    <a:pt x="219" y="381"/>
                  </a:lnTo>
                  <a:lnTo>
                    <a:pt x="222" y="381"/>
                  </a:lnTo>
                  <a:lnTo>
                    <a:pt x="228" y="382"/>
                  </a:lnTo>
                  <a:lnTo>
                    <a:pt x="236" y="385"/>
                  </a:lnTo>
                  <a:lnTo>
                    <a:pt x="241" y="385"/>
                  </a:lnTo>
                  <a:lnTo>
                    <a:pt x="249" y="390"/>
                  </a:lnTo>
                  <a:lnTo>
                    <a:pt x="253" y="393"/>
                  </a:lnTo>
                  <a:lnTo>
                    <a:pt x="257" y="395"/>
                  </a:lnTo>
                  <a:lnTo>
                    <a:pt x="261" y="393"/>
                  </a:lnTo>
                  <a:lnTo>
                    <a:pt x="264" y="390"/>
                  </a:lnTo>
                  <a:lnTo>
                    <a:pt x="262" y="388"/>
                  </a:lnTo>
                  <a:lnTo>
                    <a:pt x="258" y="386"/>
                  </a:lnTo>
                  <a:lnTo>
                    <a:pt x="255" y="386"/>
                  </a:lnTo>
                  <a:lnTo>
                    <a:pt x="257" y="384"/>
                  </a:lnTo>
                  <a:lnTo>
                    <a:pt x="260" y="381"/>
                  </a:lnTo>
                  <a:lnTo>
                    <a:pt x="266" y="381"/>
                  </a:lnTo>
                  <a:lnTo>
                    <a:pt x="270" y="381"/>
                  </a:lnTo>
                  <a:lnTo>
                    <a:pt x="277" y="378"/>
                  </a:lnTo>
                  <a:lnTo>
                    <a:pt x="280" y="376"/>
                  </a:lnTo>
                  <a:lnTo>
                    <a:pt x="276" y="374"/>
                  </a:lnTo>
                  <a:lnTo>
                    <a:pt x="280" y="371"/>
                  </a:lnTo>
                  <a:lnTo>
                    <a:pt x="274" y="371"/>
                  </a:lnTo>
                  <a:lnTo>
                    <a:pt x="271" y="367"/>
                  </a:lnTo>
                  <a:lnTo>
                    <a:pt x="269" y="370"/>
                  </a:lnTo>
                  <a:lnTo>
                    <a:pt x="265" y="370"/>
                  </a:lnTo>
                  <a:lnTo>
                    <a:pt x="264" y="368"/>
                  </a:lnTo>
                  <a:lnTo>
                    <a:pt x="259" y="368"/>
                  </a:lnTo>
                  <a:lnTo>
                    <a:pt x="261" y="371"/>
                  </a:lnTo>
                  <a:lnTo>
                    <a:pt x="257" y="371"/>
                  </a:lnTo>
                  <a:lnTo>
                    <a:pt x="255" y="367"/>
                  </a:lnTo>
                  <a:lnTo>
                    <a:pt x="252" y="368"/>
                  </a:lnTo>
                  <a:lnTo>
                    <a:pt x="248" y="369"/>
                  </a:lnTo>
                  <a:lnTo>
                    <a:pt x="244" y="368"/>
                  </a:lnTo>
                  <a:lnTo>
                    <a:pt x="246" y="365"/>
                  </a:lnTo>
                  <a:lnTo>
                    <a:pt x="242" y="364"/>
                  </a:lnTo>
                  <a:lnTo>
                    <a:pt x="239" y="363"/>
                  </a:lnTo>
                  <a:lnTo>
                    <a:pt x="237" y="361"/>
                  </a:lnTo>
                  <a:lnTo>
                    <a:pt x="236" y="357"/>
                  </a:lnTo>
                  <a:lnTo>
                    <a:pt x="233" y="359"/>
                  </a:lnTo>
                  <a:lnTo>
                    <a:pt x="230" y="362"/>
                  </a:lnTo>
                  <a:lnTo>
                    <a:pt x="232" y="365"/>
                  </a:lnTo>
                  <a:lnTo>
                    <a:pt x="229" y="366"/>
                  </a:lnTo>
                  <a:lnTo>
                    <a:pt x="227" y="364"/>
                  </a:lnTo>
                  <a:lnTo>
                    <a:pt x="226" y="361"/>
                  </a:lnTo>
                  <a:lnTo>
                    <a:pt x="221" y="357"/>
                  </a:lnTo>
                  <a:lnTo>
                    <a:pt x="215" y="353"/>
                  </a:lnTo>
                  <a:lnTo>
                    <a:pt x="216" y="355"/>
                  </a:lnTo>
                  <a:lnTo>
                    <a:pt x="214" y="360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08" y="365"/>
                  </a:lnTo>
                  <a:lnTo>
                    <a:pt x="205" y="364"/>
                  </a:lnTo>
                  <a:lnTo>
                    <a:pt x="202" y="367"/>
                  </a:lnTo>
                  <a:lnTo>
                    <a:pt x="199" y="366"/>
                  </a:lnTo>
                  <a:lnTo>
                    <a:pt x="195" y="364"/>
                  </a:lnTo>
                  <a:lnTo>
                    <a:pt x="191" y="363"/>
                  </a:lnTo>
                  <a:lnTo>
                    <a:pt x="188" y="364"/>
                  </a:lnTo>
                  <a:lnTo>
                    <a:pt x="184" y="363"/>
                  </a:lnTo>
                  <a:lnTo>
                    <a:pt x="180" y="366"/>
                  </a:lnTo>
                  <a:lnTo>
                    <a:pt x="175" y="365"/>
                  </a:lnTo>
                  <a:lnTo>
                    <a:pt x="171" y="369"/>
                  </a:lnTo>
                  <a:lnTo>
                    <a:pt x="171" y="372"/>
                  </a:lnTo>
                  <a:lnTo>
                    <a:pt x="166" y="370"/>
                  </a:lnTo>
                  <a:lnTo>
                    <a:pt x="162" y="371"/>
                  </a:lnTo>
                  <a:lnTo>
                    <a:pt x="159" y="373"/>
                  </a:lnTo>
                  <a:lnTo>
                    <a:pt x="154" y="376"/>
                  </a:lnTo>
                  <a:lnTo>
                    <a:pt x="151" y="378"/>
                  </a:lnTo>
                  <a:lnTo>
                    <a:pt x="146" y="376"/>
                  </a:lnTo>
                  <a:lnTo>
                    <a:pt x="150" y="377"/>
                  </a:lnTo>
                  <a:lnTo>
                    <a:pt x="149" y="374"/>
                  </a:lnTo>
                  <a:lnTo>
                    <a:pt x="146" y="372"/>
                  </a:lnTo>
                  <a:lnTo>
                    <a:pt x="143" y="370"/>
                  </a:lnTo>
                  <a:lnTo>
                    <a:pt x="140" y="364"/>
                  </a:lnTo>
                  <a:lnTo>
                    <a:pt x="136" y="362"/>
                  </a:lnTo>
                  <a:lnTo>
                    <a:pt x="139" y="368"/>
                  </a:lnTo>
                  <a:lnTo>
                    <a:pt x="139" y="370"/>
                  </a:lnTo>
                  <a:lnTo>
                    <a:pt x="136" y="373"/>
                  </a:lnTo>
                  <a:lnTo>
                    <a:pt x="134" y="376"/>
                  </a:lnTo>
                  <a:lnTo>
                    <a:pt x="131" y="378"/>
                  </a:lnTo>
                  <a:lnTo>
                    <a:pt x="128" y="380"/>
                  </a:lnTo>
                  <a:lnTo>
                    <a:pt x="124" y="378"/>
                  </a:lnTo>
                  <a:lnTo>
                    <a:pt x="121" y="378"/>
                  </a:lnTo>
                  <a:lnTo>
                    <a:pt x="122" y="375"/>
                  </a:lnTo>
                  <a:lnTo>
                    <a:pt x="125" y="373"/>
                  </a:lnTo>
                  <a:lnTo>
                    <a:pt x="121" y="373"/>
                  </a:lnTo>
                  <a:lnTo>
                    <a:pt x="120" y="370"/>
                  </a:lnTo>
                  <a:lnTo>
                    <a:pt x="122" y="370"/>
                  </a:lnTo>
                  <a:lnTo>
                    <a:pt x="121" y="367"/>
                  </a:lnTo>
                  <a:lnTo>
                    <a:pt x="120" y="365"/>
                  </a:lnTo>
                  <a:lnTo>
                    <a:pt x="120" y="362"/>
                  </a:lnTo>
                  <a:lnTo>
                    <a:pt x="117" y="363"/>
                  </a:lnTo>
                  <a:lnTo>
                    <a:pt x="114" y="362"/>
                  </a:lnTo>
                  <a:lnTo>
                    <a:pt x="114" y="357"/>
                  </a:lnTo>
                  <a:lnTo>
                    <a:pt x="112" y="353"/>
                  </a:lnTo>
                  <a:lnTo>
                    <a:pt x="110" y="349"/>
                  </a:lnTo>
                  <a:lnTo>
                    <a:pt x="107" y="349"/>
                  </a:lnTo>
                  <a:lnTo>
                    <a:pt x="101" y="340"/>
                  </a:lnTo>
                  <a:lnTo>
                    <a:pt x="98" y="339"/>
                  </a:lnTo>
                  <a:lnTo>
                    <a:pt x="96" y="342"/>
                  </a:lnTo>
                  <a:lnTo>
                    <a:pt x="93" y="343"/>
                  </a:lnTo>
                  <a:lnTo>
                    <a:pt x="89" y="339"/>
                  </a:lnTo>
                  <a:lnTo>
                    <a:pt x="90" y="336"/>
                  </a:lnTo>
                  <a:lnTo>
                    <a:pt x="93" y="333"/>
                  </a:lnTo>
                  <a:lnTo>
                    <a:pt x="90" y="330"/>
                  </a:lnTo>
                  <a:lnTo>
                    <a:pt x="90" y="327"/>
                  </a:lnTo>
                  <a:lnTo>
                    <a:pt x="93" y="328"/>
                  </a:lnTo>
                  <a:lnTo>
                    <a:pt x="95" y="327"/>
                  </a:lnTo>
                  <a:lnTo>
                    <a:pt x="97" y="324"/>
                  </a:lnTo>
                  <a:lnTo>
                    <a:pt x="98" y="327"/>
                  </a:lnTo>
                  <a:lnTo>
                    <a:pt x="100" y="326"/>
                  </a:lnTo>
                  <a:lnTo>
                    <a:pt x="103" y="325"/>
                  </a:lnTo>
                  <a:lnTo>
                    <a:pt x="107" y="324"/>
                  </a:lnTo>
                  <a:lnTo>
                    <a:pt x="110" y="325"/>
                  </a:lnTo>
                  <a:lnTo>
                    <a:pt x="110" y="328"/>
                  </a:lnTo>
                  <a:lnTo>
                    <a:pt x="115" y="330"/>
                  </a:lnTo>
                  <a:lnTo>
                    <a:pt x="115" y="327"/>
                  </a:lnTo>
                  <a:lnTo>
                    <a:pt x="118" y="326"/>
                  </a:lnTo>
                  <a:lnTo>
                    <a:pt x="121" y="329"/>
                  </a:lnTo>
                  <a:lnTo>
                    <a:pt x="120" y="325"/>
                  </a:lnTo>
                  <a:lnTo>
                    <a:pt x="118" y="323"/>
                  </a:lnTo>
                  <a:lnTo>
                    <a:pt x="118" y="320"/>
                  </a:lnTo>
                  <a:lnTo>
                    <a:pt x="117" y="315"/>
                  </a:lnTo>
                  <a:lnTo>
                    <a:pt x="113" y="312"/>
                  </a:lnTo>
                  <a:lnTo>
                    <a:pt x="110" y="317"/>
                  </a:lnTo>
                  <a:lnTo>
                    <a:pt x="106" y="317"/>
                  </a:lnTo>
                  <a:lnTo>
                    <a:pt x="103" y="316"/>
                  </a:lnTo>
                  <a:lnTo>
                    <a:pt x="102" y="314"/>
                  </a:lnTo>
                  <a:lnTo>
                    <a:pt x="99" y="314"/>
                  </a:lnTo>
                  <a:lnTo>
                    <a:pt x="96" y="315"/>
                  </a:lnTo>
                  <a:lnTo>
                    <a:pt x="93" y="314"/>
                  </a:lnTo>
                  <a:lnTo>
                    <a:pt x="93" y="311"/>
                  </a:lnTo>
                  <a:lnTo>
                    <a:pt x="91" y="312"/>
                  </a:lnTo>
                  <a:lnTo>
                    <a:pt x="90" y="316"/>
                  </a:lnTo>
                  <a:lnTo>
                    <a:pt x="89" y="318"/>
                  </a:lnTo>
                  <a:lnTo>
                    <a:pt x="92" y="322"/>
                  </a:lnTo>
                  <a:lnTo>
                    <a:pt x="90" y="323"/>
                  </a:lnTo>
                  <a:lnTo>
                    <a:pt x="88" y="326"/>
                  </a:lnTo>
                  <a:lnTo>
                    <a:pt x="86" y="323"/>
                  </a:lnTo>
                  <a:lnTo>
                    <a:pt x="85" y="318"/>
                  </a:lnTo>
                  <a:lnTo>
                    <a:pt x="81" y="314"/>
                  </a:lnTo>
                  <a:lnTo>
                    <a:pt x="76" y="312"/>
                  </a:lnTo>
                  <a:lnTo>
                    <a:pt x="70" y="306"/>
                  </a:lnTo>
                  <a:lnTo>
                    <a:pt x="67" y="304"/>
                  </a:lnTo>
                  <a:lnTo>
                    <a:pt x="66" y="301"/>
                  </a:lnTo>
                  <a:lnTo>
                    <a:pt x="64" y="298"/>
                  </a:lnTo>
                  <a:lnTo>
                    <a:pt x="61" y="299"/>
                  </a:lnTo>
                  <a:lnTo>
                    <a:pt x="58" y="299"/>
                  </a:lnTo>
                  <a:lnTo>
                    <a:pt x="55" y="298"/>
                  </a:lnTo>
                  <a:lnTo>
                    <a:pt x="52" y="296"/>
                  </a:lnTo>
                  <a:lnTo>
                    <a:pt x="52" y="293"/>
                  </a:lnTo>
                  <a:lnTo>
                    <a:pt x="49" y="290"/>
                  </a:lnTo>
                  <a:lnTo>
                    <a:pt x="46" y="286"/>
                  </a:lnTo>
                  <a:lnTo>
                    <a:pt x="49" y="285"/>
                  </a:lnTo>
                  <a:lnTo>
                    <a:pt x="45" y="281"/>
                  </a:lnTo>
                  <a:lnTo>
                    <a:pt x="48" y="281"/>
                  </a:lnTo>
                  <a:lnTo>
                    <a:pt x="46" y="278"/>
                  </a:lnTo>
                  <a:lnTo>
                    <a:pt x="43" y="279"/>
                  </a:lnTo>
                  <a:lnTo>
                    <a:pt x="40" y="278"/>
                  </a:lnTo>
                  <a:lnTo>
                    <a:pt x="39" y="275"/>
                  </a:lnTo>
                  <a:lnTo>
                    <a:pt x="42" y="271"/>
                  </a:lnTo>
                  <a:lnTo>
                    <a:pt x="40" y="269"/>
                  </a:lnTo>
                  <a:lnTo>
                    <a:pt x="36" y="267"/>
                  </a:lnTo>
                  <a:lnTo>
                    <a:pt x="30" y="266"/>
                  </a:lnTo>
                  <a:lnTo>
                    <a:pt x="27" y="265"/>
                  </a:lnTo>
                  <a:lnTo>
                    <a:pt x="30" y="264"/>
                  </a:lnTo>
                  <a:lnTo>
                    <a:pt x="34" y="265"/>
                  </a:lnTo>
                  <a:lnTo>
                    <a:pt x="37" y="266"/>
                  </a:lnTo>
                  <a:lnTo>
                    <a:pt x="41" y="268"/>
                  </a:lnTo>
                  <a:lnTo>
                    <a:pt x="43" y="265"/>
                  </a:lnTo>
                  <a:lnTo>
                    <a:pt x="45" y="263"/>
                  </a:lnTo>
                  <a:lnTo>
                    <a:pt x="48" y="260"/>
                  </a:lnTo>
                  <a:lnTo>
                    <a:pt x="47" y="257"/>
                  </a:lnTo>
                  <a:lnTo>
                    <a:pt x="46" y="255"/>
                  </a:lnTo>
                  <a:lnTo>
                    <a:pt x="46" y="252"/>
                  </a:lnTo>
                  <a:lnTo>
                    <a:pt x="50" y="253"/>
                  </a:lnTo>
                  <a:lnTo>
                    <a:pt x="54" y="252"/>
                  </a:lnTo>
                  <a:lnTo>
                    <a:pt x="54" y="248"/>
                  </a:lnTo>
                  <a:lnTo>
                    <a:pt x="50" y="243"/>
                  </a:lnTo>
                  <a:lnTo>
                    <a:pt x="46" y="236"/>
                  </a:lnTo>
                  <a:lnTo>
                    <a:pt x="49" y="234"/>
                  </a:lnTo>
                  <a:lnTo>
                    <a:pt x="51" y="231"/>
                  </a:lnTo>
                  <a:lnTo>
                    <a:pt x="54" y="227"/>
                  </a:lnTo>
                  <a:lnTo>
                    <a:pt x="57" y="226"/>
                  </a:lnTo>
                  <a:lnTo>
                    <a:pt x="62" y="226"/>
                  </a:lnTo>
                  <a:lnTo>
                    <a:pt x="68" y="223"/>
                  </a:lnTo>
                  <a:lnTo>
                    <a:pt x="69" y="218"/>
                  </a:lnTo>
                  <a:lnTo>
                    <a:pt x="69" y="215"/>
                  </a:lnTo>
                  <a:lnTo>
                    <a:pt x="70" y="212"/>
                  </a:lnTo>
                  <a:lnTo>
                    <a:pt x="70" y="208"/>
                  </a:lnTo>
                  <a:lnTo>
                    <a:pt x="70" y="204"/>
                  </a:lnTo>
                  <a:lnTo>
                    <a:pt x="72" y="201"/>
                  </a:lnTo>
                  <a:lnTo>
                    <a:pt x="73" y="198"/>
                  </a:lnTo>
                  <a:lnTo>
                    <a:pt x="74" y="195"/>
                  </a:lnTo>
                  <a:lnTo>
                    <a:pt x="73" y="191"/>
                  </a:lnTo>
                  <a:lnTo>
                    <a:pt x="76" y="189"/>
                  </a:lnTo>
                  <a:lnTo>
                    <a:pt x="77" y="186"/>
                  </a:lnTo>
                  <a:lnTo>
                    <a:pt x="79" y="185"/>
                  </a:lnTo>
                  <a:lnTo>
                    <a:pt x="83" y="185"/>
                  </a:lnTo>
                  <a:lnTo>
                    <a:pt x="85" y="183"/>
                  </a:lnTo>
                  <a:lnTo>
                    <a:pt x="86" y="179"/>
                  </a:lnTo>
                  <a:lnTo>
                    <a:pt x="88" y="177"/>
                  </a:lnTo>
                  <a:lnTo>
                    <a:pt x="89" y="174"/>
                  </a:lnTo>
                  <a:lnTo>
                    <a:pt x="89" y="170"/>
                  </a:lnTo>
                  <a:lnTo>
                    <a:pt x="89" y="166"/>
                  </a:lnTo>
                  <a:lnTo>
                    <a:pt x="87" y="163"/>
                  </a:lnTo>
                  <a:lnTo>
                    <a:pt x="83" y="160"/>
                  </a:lnTo>
                  <a:lnTo>
                    <a:pt x="81" y="157"/>
                  </a:lnTo>
                  <a:lnTo>
                    <a:pt x="82" y="154"/>
                  </a:lnTo>
                  <a:lnTo>
                    <a:pt x="82" y="149"/>
                  </a:lnTo>
                  <a:lnTo>
                    <a:pt x="92" y="147"/>
                  </a:lnTo>
                  <a:lnTo>
                    <a:pt x="96" y="144"/>
                  </a:lnTo>
                  <a:lnTo>
                    <a:pt x="102" y="145"/>
                  </a:lnTo>
                  <a:lnTo>
                    <a:pt x="108" y="143"/>
                  </a:lnTo>
                  <a:lnTo>
                    <a:pt x="111" y="140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3" y="141"/>
                  </a:lnTo>
                  <a:lnTo>
                    <a:pt x="126" y="140"/>
                  </a:lnTo>
                  <a:lnTo>
                    <a:pt x="128" y="138"/>
                  </a:lnTo>
                  <a:lnTo>
                    <a:pt x="131" y="134"/>
                  </a:lnTo>
                  <a:lnTo>
                    <a:pt x="135" y="134"/>
                  </a:lnTo>
                  <a:lnTo>
                    <a:pt x="138" y="132"/>
                  </a:lnTo>
                  <a:lnTo>
                    <a:pt x="138" y="130"/>
                  </a:lnTo>
                  <a:lnTo>
                    <a:pt x="141" y="126"/>
                  </a:lnTo>
                  <a:lnTo>
                    <a:pt x="143" y="122"/>
                  </a:lnTo>
                  <a:lnTo>
                    <a:pt x="144" y="118"/>
                  </a:lnTo>
                  <a:lnTo>
                    <a:pt x="146" y="115"/>
                  </a:lnTo>
                  <a:lnTo>
                    <a:pt x="152" y="111"/>
                  </a:lnTo>
                  <a:lnTo>
                    <a:pt x="157" y="112"/>
                  </a:lnTo>
                  <a:lnTo>
                    <a:pt x="161" y="108"/>
                  </a:lnTo>
                  <a:lnTo>
                    <a:pt x="164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74" y="108"/>
                  </a:lnTo>
                  <a:lnTo>
                    <a:pt x="177" y="108"/>
                  </a:lnTo>
                  <a:lnTo>
                    <a:pt x="181" y="109"/>
                  </a:lnTo>
                  <a:lnTo>
                    <a:pt x="184" y="108"/>
                  </a:lnTo>
                  <a:lnTo>
                    <a:pt x="187" y="107"/>
                  </a:lnTo>
                  <a:lnTo>
                    <a:pt x="191" y="107"/>
                  </a:lnTo>
                  <a:lnTo>
                    <a:pt x="193" y="105"/>
                  </a:lnTo>
                  <a:lnTo>
                    <a:pt x="194" y="102"/>
                  </a:lnTo>
                  <a:lnTo>
                    <a:pt x="196" y="101"/>
                  </a:lnTo>
                  <a:lnTo>
                    <a:pt x="200" y="103"/>
                  </a:lnTo>
                  <a:lnTo>
                    <a:pt x="201" y="97"/>
                  </a:lnTo>
                  <a:lnTo>
                    <a:pt x="200" y="90"/>
                  </a:lnTo>
                  <a:lnTo>
                    <a:pt x="200" y="87"/>
                  </a:lnTo>
                  <a:lnTo>
                    <a:pt x="205" y="84"/>
                  </a:lnTo>
                  <a:lnTo>
                    <a:pt x="211" y="83"/>
                  </a:lnTo>
                  <a:lnTo>
                    <a:pt x="225" y="83"/>
                  </a:lnTo>
                  <a:lnTo>
                    <a:pt x="228" y="81"/>
                  </a:lnTo>
                  <a:lnTo>
                    <a:pt x="231" y="79"/>
                  </a:lnTo>
                  <a:lnTo>
                    <a:pt x="231" y="76"/>
                  </a:lnTo>
                  <a:lnTo>
                    <a:pt x="233" y="73"/>
                  </a:lnTo>
                  <a:lnTo>
                    <a:pt x="236" y="72"/>
                  </a:lnTo>
                  <a:lnTo>
                    <a:pt x="239" y="74"/>
                  </a:lnTo>
                  <a:lnTo>
                    <a:pt x="241" y="73"/>
                  </a:lnTo>
                  <a:lnTo>
                    <a:pt x="245" y="70"/>
                  </a:lnTo>
                  <a:lnTo>
                    <a:pt x="252" y="69"/>
                  </a:lnTo>
                  <a:lnTo>
                    <a:pt x="257" y="71"/>
                  </a:lnTo>
                  <a:lnTo>
                    <a:pt x="260" y="70"/>
                  </a:lnTo>
                  <a:lnTo>
                    <a:pt x="263" y="67"/>
                  </a:lnTo>
                  <a:lnTo>
                    <a:pt x="268" y="66"/>
                  </a:lnTo>
                  <a:lnTo>
                    <a:pt x="270" y="63"/>
                  </a:lnTo>
                  <a:lnTo>
                    <a:pt x="273" y="62"/>
                  </a:lnTo>
                  <a:lnTo>
                    <a:pt x="276" y="60"/>
                  </a:lnTo>
                  <a:lnTo>
                    <a:pt x="281" y="60"/>
                  </a:lnTo>
                  <a:lnTo>
                    <a:pt x="284" y="58"/>
                  </a:lnTo>
                  <a:lnTo>
                    <a:pt x="286" y="58"/>
                  </a:lnTo>
                  <a:lnTo>
                    <a:pt x="287" y="54"/>
                  </a:lnTo>
                  <a:lnTo>
                    <a:pt x="287" y="51"/>
                  </a:lnTo>
                  <a:lnTo>
                    <a:pt x="291" y="49"/>
                  </a:lnTo>
                  <a:lnTo>
                    <a:pt x="294" y="50"/>
                  </a:lnTo>
                  <a:lnTo>
                    <a:pt x="296" y="47"/>
                  </a:lnTo>
                  <a:lnTo>
                    <a:pt x="299" y="45"/>
                  </a:lnTo>
                  <a:lnTo>
                    <a:pt x="303" y="47"/>
                  </a:lnTo>
                  <a:lnTo>
                    <a:pt x="307" y="48"/>
                  </a:lnTo>
                  <a:lnTo>
                    <a:pt x="310" y="46"/>
                  </a:lnTo>
                  <a:lnTo>
                    <a:pt x="312" y="46"/>
                  </a:lnTo>
                  <a:lnTo>
                    <a:pt x="316" y="43"/>
                  </a:lnTo>
                  <a:lnTo>
                    <a:pt x="319" y="43"/>
                  </a:lnTo>
                  <a:lnTo>
                    <a:pt x="321" y="47"/>
                  </a:lnTo>
                  <a:lnTo>
                    <a:pt x="325" y="50"/>
                  </a:lnTo>
                  <a:lnTo>
                    <a:pt x="327" y="52"/>
                  </a:lnTo>
                  <a:lnTo>
                    <a:pt x="330" y="52"/>
                  </a:lnTo>
                  <a:lnTo>
                    <a:pt x="333" y="53"/>
                  </a:lnTo>
                  <a:lnTo>
                    <a:pt x="335" y="54"/>
                  </a:lnTo>
                  <a:lnTo>
                    <a:pt x="338" y="56"/>
                  </a:lnTo>
                  <a:lnTo>
                    <a:pt x="341" y="57"/>
                  </a:lnTo>
                  <a:lnTo>
                    <a:pt x="341" y="54"/>
                  </a:lnTo>
                  <a:lnTo>
                    <a:pt x="344" y="52"/>
                  </a:lnTo>
                  <a:lnTo>
                    <a:pt x="347" y="51"/>
                  </a:lnTo>
                  <a:lnTo>
                    <a:pt x="361" y="54"/>
                  </a:lnTo>
                  <a:lnTo>
                    <a:pt x="364" y="55"/>
                  </a:lnTo>
                  <a:lnTo>
                    <a:pt x="367" y="56"/>
                  </a:lnTo>
                  <a:lnTo>
                    <a:pt x="372" y="60"/>
                  </a:lnTo>
                  <a:lnTo>
                    <a:pt x="375" y="61"/>
                  </a:lnTo>
                  <a:lnTo>
                    <a:pt x="387" y="54"/>
                  </a:lnTo>
                  <a:lnTo>
                    <a:pt x="390" y="53"/>
                  </a:lnTo>
                  <a:lnTo>
                    <a:pt x="392" y="51"/>
                  </a:lnTo>
                  <a:lnTo>
                    <a:pt x="400" y="49"/>
                  </a:lnTo>
                  <a:lnTo>
                    <a:pt x="403" y="49"/>
                  </a:lnTo>
                  <a:lnTo>
                    <a:pt x="406" y="47"/>
                  </a:lnTo>
                  <a:lnTo>
                    <a:pt x="409" y="46"/>
                  </a:lnTo>
                  <a:lnTo>
                    <a:pt x="411" y="44"/>
                  </a:lnTo>
                  <a:lnTo>
                    <a:pt x="416" y="46"/>
                  </a:lnTo>
                  <a:lnTo>
                    <a:pt x="419" y="44"/>
                  </a:lnTo>
                  <a:lnTo>
                    <a:pt x="422" y="44"/>
                  </a:lnTo>
                  <a:lnTo>
                    <a:pt x="425" y="41"/>
                  </a:lnTo>
                  <a:lnTo>
                    <a:pt x="431" y="38"/>
                  </a:lnTo>
                  <a:lnTo>
                    <a:pt x="433" y="34"/>
                  </a:lnTo>
                  <a:lnTo>
                    <a:pt x="434" y="31"/>
                  </a:lnTo>
                  <a:lnTo>
                    <a:pt x="433" y="28"/>
                  </a:lnTo>
                  <a:lnTo>
                    <a:pt x="432" y="25"/>
                  </a:lnTo>
                  <a:lnTo>
                    <a:pt x="432" y="21"/>
                  </a:lnTo>
                  <a:lnTo>
                    <a:pt x="429" y="19"/>
                  </a:lnTo>
                  <a:lnTo>
                    <a:pt x="428" y="15"/>
                  </a:lnTo>
                  <a:lnTo>
                    <a:pt x="425" y="13"/>
                  </a:lnTo>
                  <a:lnTo>
                    <a:pt x="422" y="10"/>
                  </a:lnTo>
                  <a:lnTo>
                    <a:pt x="421" y="8"/>
                  </a:lnTo>
                  <a:lnTo>
                    <a:pt x="425" y="3"/>
                  </a:lnTo>
                  <a:lnTo>
                    <a:pt x="43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26" name="HU"/>
            <p:cNvSpPr>
              <a:spLocks/>
            </p:cNvSpPr>
            <p:nvPr/>
          </p:nvSpPr>
          <p:spPr bwMode="auto">
            <a:xfrm>
              <a:off x="6132046" y="4644021"/>
              <a:ext cx="793969" cy="511229"/>
            </a:xfrm>
            <a:custGeom>
              <a:avLst/>
              <a:gdLst>
                <a:gd name="T0" fmla="*/ 329 w 414"/>
                <a:gd name="T1" fmla="*/ 10 h 286"/>
                <a:gd name="T2" fmla="*/ 346 w 414"/>
                <a:gd name="T3" fmla="*/ 14 h 286"/>
                <a:gd name="T4" fmla="*/ 367 w 414"/>
                <a:gd name="T5" fmla="*/ 5 h 286"/>
                <a:gd name="T6" fmla="*/ 377 w 414"/>
                <a:gd name="T7" fmla="*/ 20 h 286"/>
                <a:gd name="T8" fmla="*/ 392 w 414"/>
                <a:gd name="T9" fmla="*/ 28 h 286"/>
                <a:gd name="T10" fmla="*/ 409 w 414"/>
                <a:gd name="T11" fmla="*/ 31 h 286"/>
                <a:gd name="T12" fmla="*/ 408 w 414"/>
                <a:gd name="T13" fmla="*/ 49 h 286"/>
                <a:gd name="T14" fmla="*/ 397 w 414"/>
                <a:gd name="T15" fmla="*/ 63 h 286"/>
                <a:gd name="T16" fmla="*/ 379 w 414"/>
                <a:gd name="T17" fmla="*/ 69 h 286"/>
                <a:gd name="T18" fmla="*/ 371 w 414"/>
                <a:gd name="T19" fmla="*/ 84 h 286"/>
                <a:gd name="T20" fmla="*/ 367 w 414"/>
                <a:gd name="T21" fmla="*/ 101 h 286"/>
                <a:gd name="T22" fmla="*/ 359 w 414"/>
                <a:gd name="T23" fmla="*/ 121 h 286"/>
                <a:gd name="T24" fmla="*/ 350 w 414"/>
                <a:gd name="T25" fmla="*/ 140 h 286"/>
                <a:gd name="T26" fmla="*/ 349 w 414"/>
                <a:gd name="T27" fmla="*/ 157 h 286"/>
                <a:gd name="T28" fmla="*/ 346 w 414"/>
                <a:gd name="T29" fmla="*/ 170 h 286"/>
                <a:gd name="T30" fmla="*/ 334 w 414"/>
                <a:gd name="T31" fmla="*/ 188 h 286"/>
                <a:gd name="T32" fmla="*/ 331 w 414"/>
                <a:gd name="T33" fmla="*/ 201 h 286"/>
                <a:gd name="T34" fmla="*/ 321 w 414"/>
                <a:gd name="T35" fmla="*/ 218 h 286"/>
                <a:gd name="T36" fmla="*/ 307 w 414"/>
                <a:gd name="T37" fmla="*/ 218 h 286"/>
                <a:gd name="T38" fmla="*/ 296 w 414"/>
                <a:gd name="T39" fmla="*/ 232 h 286"/>
                <a:gd name="T40" fmla="*/ 274 w 414"/>
                <a:gd name="T41" fmla="*/ 237 h 286"/>
                <a:gd name="T42" fmla="*/ 256 w 414"/>
                <a:gd name="T43" fmla="*/ 235 h 286"/>
                <a:gd name="T44" fmla="*/ 234 w 414"/>
                <a:gd name="T45" fmla="*/ 236 h 286"/>
                <a:gd name="T46" fmla="*/ 223 w 414"/>
                <a:gd name="T47" fmla="*/ 247 h 286"/>
                <a:gd name="T48" fmla="*/ 212 w 414"/>
                <a:gd name="T49" fmla="*/ 258 h 286"/>
                <a:gd name="T50" fmla="*/ 188 w 414"/>
                <a:gd name="T51" fmla="*/ 265 h 286"/>
                <a:gd name="T52" fmla="*/ 172 w 414"/>
                <a:gd name="T53" fmla="*/ 271 h 286"/>
                <a:gd name="T54" fmla="*/ 160 w 414"/>
                <a:gd name="T55" fmla="*/ 285 h 286"/>
                <a:gd name="T56" fmla="*/ 146 w 414"/>
                <a:gd name="T57" fmla="*/ 284 h 286"/>
                <a:gd name="T58" fmla="*/ 122 w 414"/>
                <a:gd name="T59" fmla="*/ 285 h 286"/>
                <a:gd name="T60" fmla="*/ 101 w 414"/>
                <a:gd name="T61" fmla="*/ 273 h 286"/>
                <a:gd name="T62" fmla="*/ 87 w 414"/>
                <a:gd name="T63" fmla="*/ 271 h 286"/>
                <a:gd name="T64" fmla="*/ 72 w 414"/>
                <a:gd name="T65" fmla="*/ 260 h 286"/>
                <a:gd name="T66" fmla="*/ 55 w 414"/>
                <a:gd name="T67" fmla="*/ 243 h 286"/>
                <a:gd name="T68" fmla="*/ 40 w 414"/>
                <a:gd name="T69" fmla="*/ 232 h 286"/>
                <a:gd name="T70" fmla="*/ 23 w 414"/>
                <a:gd name="T71" fmla="*/ 219 h 286"/>
                <a:gd name="T72" fmla="*/ 16 w 414"/>
                <a:gd name="T73" fmla="*/ 208 h 286"/>
                <a:gd name="T74" fmla="*/ 3 w 414"/>
                <a:gd name="T75" fmla="*/ 198 h 286"/>
                <a:gd name="T76" fmla="*/ 10 w 414"/>
                <a:gd name="T77" fmla="*/ 184 h 286"/>
                <a:gd name="T78" fmla="*/ 24 w 414"/>
                <a:gd name="T79" fmla="*/ 183 h 286"/>
                <a:gd name="T80" fmla="*/ 20 w 414"/>
                <a:gd name="T81" fmla="*/ 169 h 286"/>
                <a:gd name="T82" fmla="*/ 21 w 414"/>
                <a:gd name="T83" fmla="*/ 155 h 286"/>
                <a:gd name="T84" fmla="*/ 30 w 414"/>
                <a:gd name="T85" fmla="*/ 139 h 286"/>
                <a:gd name="T86" fmla="*/ 29 w 414"/>
                <a:gd name="T87" fmla="*/ 125 h 286"/>
                <a:gd name="T88" fmla="*/ 18 w 414"/>
                <a:gd name="T89" fmla="*/ 118 h 286"/>
                <a:gd name="T90" fmla="*/ 31 w 414"/>
                <a:gd name="T91" fmla="*/ 114 h 286"/>
                <a:gd name="T92" fmla="*/ 50 w 414"/>
                <a:gd name="T93" fmla="*/ 115 h 286"/>
                <a:gd name="T94" fmla="*/ 52 w 414"/>
                <a:gd name="T95" fmla="*/ 101 h 286"/>
                <a:gd name="T96" fmla="*/ 58 w 414"/>
                <a:gd name="T97" fmla="*/ 85 h 286"/>
                <a:gd name="T98" fmla="*/ 82 w 414"/>
                <a:gd name="T99" fmla="*/ 94 h 286"/>
                <a:gd name="T100" fmla="*/ 96 w 414"/>
                <a:gd name="T101" fmla="*/ 104 h 286"/>
                <a:gd name="T102" fmla="*/ 135 w 414"/>
                <a:gd name="T103" fmla="*/ 98 h 286"/>
                <a:gd name="T104" fmla="*/ 159 w 414"/>
                <a:gd name="T105" fmla="*/ 92 h 286"/>
                <a:gd name="T106" fmla="*/ 158 w 414"/>
                <a:gd name="T107" fmla="*/ 76 h 286"/>
                <a:gd name="T108" fmla="*/ 178 w 414"/>
                <a:gd name="T109" fmla="*/ 65 h 286"/>
                <a:gd name="T110" fmla="*/ 202 w 414"/>
                <a:gd name="T111" fmla="*/ 55 h 286"/>
                <a:gd name="T112" fmla="*/ 219 w 414"/>
                <a:gd name="T113" fmla="*/ 50 h 286"/>
                <a:gd name="T114" fmla="*/ 231 w 414"/>
                <a:gd name="T115" fmla="*/ 50 h 286"/>
                <a:gd name="T116" fmla="*/ 247 w 414"/>
                <a:gd name="T117" fmla="*/ 39 h 286"/>
                <a:gd name="T118" fmla="*/ 256 w 414"/>
                <a:gd name="T119" fmla="*/ 20 h 286"/>
                <a:gd name="T120" fmla="*/ 280 w 414"/>
                <a:gd name="T121" fmla="*/ 7 h 286"/>
                <a:gd name="T122" fmla="*/ 295 w 414"/>
                <a:gd name="T123" fmla="*/ 9 h 286"/>
                <a:gd name="T124" fmla="*/ 315 w 414"/>
                <a:gd name="T12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4" h="286">
                  <a:moveTo>
                    <a:pt x="315" y="0"/>
                  </a:moveTo>
                  <a:lnTo>
                    <a:pt x="318" y="1"/>
                  </a:lnTo>
                  <a:lnTo>
                    <a:pt x="321" y="4"/>
                  </a:lnTo>
                  <a:lnTo>
                    <a:pt x="327" y="5"/>
                  </a:lnTo>
                  <a:lnTo>
                    <a:pt x="329" y="10"/>
                  </a:lnTo>
                  <a:lnTo>
                    <a:pt x="333" y="15"/>
                  </a:lnTo>
                  <a:lnTo>
                    <a:pt x="336" y="17"/>
                  </a:lnTo>
                  <a:lnTo>
                    <a:pt x="341" y="17"/>
                  </a:lnTo>
                  <a:lnTo>
                    <a:pt x="344" y="15"/>
                  </a:lnTo>
                  <a:lnTo>
                    <a:pt x="346" y="14"/>
                  </a:lnTo>
                  <a:lnTo>
                    <a:pt x="349" y="12"/>
                  </a:lnTo>
                  <a:lnTo>
                    <a:pt x="354" y="11"/>
                  </a:lnTo>
                  <a:lnTo>
                    <a:pt x="359" y="10"/>
                  </a:lnTo>
                  <a:lnTo>
                    <a:pt x="363" y="6"/>
                  </a:lnTo>
                  <a:lnTo>
                    <a:pt x="367" y="5"/>
                  </a:lnTo>
                  <a:lnTo>
                    <a:pt x="369" y="6"/>
                  </a:lnTo>
                  <a:lnTo>
                    <a:pt x="371" y="10"/>
                  </a:lnTo>
                  <a:lnTo>
                    <a:pt x="372" y="12"/>
                  </a:lnTo>
                  <a:lnTo>
                    <a:pt x="373" y="16"/>
                  </a:lnTo>
                  <a:lnTo>
                    <a:pt x="377" y="20"/>
                  </a:lnTo>
                  <a:lnTo>
                    <a:pt x="379" y="19"/>
                  </a:lnTo>
                  <a:lnTo>
                    <a:pt x="381" y="19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2" y="28"/>
                  </a:lnTo>
                  <a:lnTo>
                    <a:pt x="395" y="30"/>
                  </a:lnTo>
                  <a:lnTo>
                    <a:pt x="399" y="29"/>
                  </a:lnTo>
                  <a:lnTo>
                    <a:pt x="402" y="27"/>
                  </a:lnTo>
                  <a:lnTo>
                    <a:pt x="406" y="29"/>
                  </a:lnTo>
                  <a:lnTo>
                    <a:pt x="409" y="31"/>
                  </a:lnTo>
                  <a:lnTo>
                    <a:pt x="412" y="35"/>
                  </a:lnTo>
                  <a:lnTo>
                    <a:pt x="411" y="38"/>
                  </a:lnTo>
                  <a:lnTo>
                    <a:pt x="414" y="42"/>
                  </a:lnTo>
                  <a:lnTo>
                    <a:pt x="412" y="47"/>
                  </a:lnTo>
                  <a:lnTo>
                    <a:pt x="408" y="49"/>
                  </a:lnTo>
                  <a:lnTo>
                    <a:pt x="407" y="52"/>
                  </a:lnTo>
                  <a:lnTo>
                    <a:pt x="405" y="55"/>
                  </a:lnTo>
                  <a:lnTo>
                    <a:pt x="402" y="59"/>
                  </a:lnTo>
                  <a:lnTo>
                    <a:pt x="399" y="62"/>
                  </a:lnTo>
                  <a:lnTo>
                    <a:pt x="397" y="63"/>
                  </a:lnTo>
                  <a:lnTo>
                    <a:pt x="389" y="61"/>
                  </a:lnTo>
                  <a:lnTo>
                    <a:pt x="387" y="66"/>
                  </a:lnTo>
                  <a:lnTo>
                    <a:pt x="385" y="67"/>
                  </a:lnTo>
                  <a:lnTo>
                    <a:pt x="382" y="67"/>
                  </a:lnTo>
                  <a:lnTo>
                    <a:pt x="379" y="69"/>
                  </a:lnTo>
                  <a:lnTo>
                    <a:pt x="378" y="72"/>
                  </a:lnTo>
                  <a:lnTo>
                    <a:pt x="376" y="75"/>
                  </a:lnTo>
                  <a:lnTo>
                    <a:pt x="375" y="80"/>
                  </a:lnTo>
                  <a:lnTo>
                    <a:pt x="375" y="82"/>
                  </a:lnTo>
                  <a:lnTo>
                    <a:pt x="371" y="84"/>
                  </a:lnTo>
                  <a:lnTo>
                    <a:pt x="368" y="88"/>
                  </a:lnTo>
                  <a:lnTo>
                    <a:pt x="365" y="93"/>
                  </a:lnTo>
                  <a:lnTo>
                    <a:pt x="366" y="95"/>
                  </a:lnTo>
                  <a:lnTo>
                    <a:pt x="367" y="98"/>
                  </a:lnTo>
                  <a:lnTo>
                    <a:pt x="367" y="101"/>
                  </a:lnTo>
                  <a:lnTo>
                    <a:pt x="364" y="106"/>
                  </a:lnTo>
                  <a:lnTo>
                    <a:pt x="362" y="109"/>
                  </a:lnTo>
                  <a:lnTo>
                    <a:pt x="360" y="113"/>
                  </a:lnTo>
                  <a:lnTo>
                    <a:pt x="360" y="117"/>
                  </a:lnTo>
                  <a:lnTo>
                    <a:pt x="359" y="121"/>
                  </a:lnTo>
                  <a:lnTo>
                    <a:pt x="360" y="123"/>
                  </a:lnTo>
                  <a:lnTo>
                    <a:pt x="358" y="127"/>
                  </a:lnTo>
                  <a:lnTo>
                    <a:pt x="357" y="130"/>
                  </a:lnTo>
                  <a:lnTo>
                    <a:pt x="353" y="135"/>
                  </a:lnTo>
                  <a:lnTo>
                    <a:pt x="350" y="140"/>
                  </a:lnTo>
                  <a:lnTo>
                    <a:pt x="353" y="142"/>
                  </a:lnTo>
                  <a:lnTo>
                    <a:pt x="352" y="147"/>
                  </a:lnTo>
                  <a:lnTo>
                    <a:pt x="349" y="151"/>
                  </a:lnTo>
                  <a:lnTo>
                    <a:pt x="349" y="154"/>
                  </a:lnTo>
                  <a:lnTo>
                    <a:pt x="349" y="157"/>
                  </a:lnTo>
                  <a:lnTo>
                    <a:pt x="347" y="158"/>
                  </a:lnTo>
                  <a:lnTo>
                    <a:pt x="345" y="161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6" y="170"/>
                  </a:lnTo>
                  <a:lnTo>
                    <a:pt x="344" y="174"/>
                  </a:lnTo>
                  <a:lnTo>
                    <a:pt x="342" y="176"/>
                  </a:lnTo>
                  <a:lnTo>
                    <a:pt x="341" y="179"/>
                  </a:lnTo>
                  <a:lnTo>
                    <a:pt x="336" y="180"/>
                  </a:lnTo>
                  <a:lnTo>
                    <a:pt x="334" y="188"/>
                  </a:lnTo>
                  <a:lnTo>
                    <a:pt x="333" y="191"/>
                  </a:lnTo>
                  <a:lnTo>
                    <a:pt x="332" y="194"/>
                  </a:lnTo>
                  <a:lnTo>
                    <a:pt x="335" y="198"/>
                  </a:lnTo>
                  <a:lnTo>
                    <a:pt x="334" y="201"/>
                  </a:lnTo>
                  <a:lnTo>
                    <a:pt x="331" y="201"/>
                  </a:lnTo>
                  <a:lnTo>
                    <a:pt x="329" y="210"/>
                  </a:lnTo>
                  <a:lnTo>
                    <a:pt x="328" y="213"/>
                  </a:lnTo>
                  <a:lnTo>
                    <a:pt x="326" y="214"/>
                  </a:lnTo>
                  <a:lnTo>
                    <a:pt x="323" y="218"/>
                  </a:lnTo>
                  <a:lnTo>
                    <a:pt x="321" y="218"/>
                  </a:lnTo>
                  <a:lnTo>
                    <a:pt x="317" y="218"/>
                  </a:lnTo>
                  <a:lnTo>
                    <a:pt x="315" y="217"/>
                  </a:lnTo>
                  <a:lnTo>
                    <a:pt x="312" y="218"/>
                  </a:lnTo>
                  <a:lnTo>
                    <a:pt x="310" y="217"/>
                  </a:lnTo>
                  <a:lnTo>
                    <a:pt x="307" y="218"/>
                  </a:lnTo>
                  <a:lnTo>
                    <a:pt x="303" y="221"/>
                  </a:lnTo>
                  <a:lnTo>
                    <a:pt x="304" y="224"/>
                  </a:lnTo>
                  <a:lnTo>
                    <a:pt x="302" y="226"/>
                  </a:lnTo>
                  <a:lnTo>
                    <a:pt x="301" y="230"/>
                  </a:lnTo>
                  <a:lnTo>
                    <a:pt x="296" y="232"/>
                  </a:lnTo>
                  <a:lnTo>
                    <a:pt x="292" y="230"/>
                  </a:lnTo>
                  <a:lnTo>
                    <a:pt x="290" y="229"/>
                  </a:lnTo>
                  <a:lnTo>
                    <a:pt x="287" y="229"/>
                  </a:lnTo>
                  <a:lnTo>
                    <a:pt x="276" y="234"/>
                  </a:lnTo>
                  <a:lnTo>
                    <a:pt x="274" y="237"/>
                  </a:lnTo>
                  <a:lnTo>
                    <a:pt x="270" y="235"/>
                  </a:lnTo>
                  <a:lnTo>
                    <a:pt x="267" y="235"/>
                  </a:lnTo>
                  <a:lnTo>
                    <a:pt x="263" y="234"/>
                  </a:lnTo>
                  <a:lnTo>
                    <a:pt x="259" y="236"/>
                  </a:lnTo>
                  <a:lnTo>
                    <a:pt x="256" y="235"/>
                  </a:lnTo>
                  <a:lnTo>
                    <a:pt x="252" y="235"/>
                  </a:lnTo>
                  <a:lnTo>
                    <a:pt x="250" y="236"/>
                  </a:lnTo>
                  <a:lnTo>
                    <a:pt x="244" y="240"/>
                  </a:lnTo>
                  <a:lnTo>
                    <a:pt x="237" y="236"/>
                  </a:lnTo>
                  <a:lnTo>
                    <a:pt x="234" y="236"/>
                  </a:lnTo>
                  <a:lnTo>
                    <a:pt x="231" y="237"/>
                  </a:lnTo>
                  <a:lnTo>
                    <a:pt x="228" y="238"/>
                  </a:lnTo>
                  <a:lnTo>
                    <a:pt x="225" y="241"/>
                  </a:lnTo>
                  <a:lnTo>
                    <a:pt x="225" y="244"/>
                  </a:lnTo>
                  <a:lnTo>
                    <a:pt x="223" y="247"/>
                  </a:lnTo>
                  <a:lnTo>
                    <a:pt x="221" y="249"/>
                  </a:lnTo>
                  <a:lnTo>
                    <a:pt x="219" y="252"/>
                  </a:lnTo>
                  <a:lnTo>
                    <a:pt x="215" y="253"/>
                  </a:lnTo>
                  <a:lnTo>
                    <a:pt x="213" y="255"/>
                  </a:lnTo>
                  <a:lnTo>
                    <a:pt x="212" y="258"/>
                  </a:lnTo>
                  <a:lnTo>
                    <a:pt x="210" y="258"/>
                  </a:lnTo>
                  <a:lnTo>
                    <a:pt x="198" y="261"/>
                  </a:lnTo>
                  <a:lnTo>
                    <a:pt x="196" y="262"/>
                  </a:lnTo>
                  <a:lnTo>
                    <a:pt x="195" y="265"/>
                  </a:lnTo>
                  <a:lnTo>
                    <a:pt x="188" y="265"/>
                  </a:lnTo>
                  <a:lnTo>
                    <a:pt x="184" y="268"/>
                  </a:lnTo>
                  <a:lnTo>
                    <a:pt x="182" y="270"/>
                  </a:lnTo>
                  <a:lnTo>
                    <a:pt x="177" y="270"/>
                  </a:lnTo>
                  <a:lnTo>
                    <a:pt x="174" y="269"/>
                  </a:lnTo>
                  <a:lnTo>
                    <a:pt x="172" y="271"/>
                  </a:lnTo>
                  <a:lnTo>
                    <a:pt x="170" y="274"/>
                  </a:lnTo>
                  <a:lnTo>
                    <a:pt x="169" y="277"/>
                  </a:lnTo>
                  <a:lnTo>
                    <a:pt x="166" y="281"/>
                  </a:lnTo>
                  <a:lnTo>
                    <a:pt x="163" y="281"/>
                  </a:lnTo>
                  <a:lnTo>
                    <a:pt x="160" y="285"/>
                  </a:lnTo>
                  <a:lnTo>
                    <a:pt x="158" y="286"/>
                  </a:lnTo>
                  <a:lnTo>
                    <a:pt x="155" y="285"/>
                  </a:lnTo>
                  <a:lnTo>
                    <a:pt x="152" y="286"/>
                  </a:lnTo>
                  <a:lnTo>
                    <a:pt x="149" y="285"/>
                  </a:lnTo>
                  <a:lnTo>
                    <a:pt x="146" y="284"/>
                  </a:lnTo>
                  <a:lnTo>
                    <a:pt x="141" y="284"/>
                  </a:lnTo>
                  <a:lnTo>
                    <a:pt x="138" y="286"/>
                  </a:lnTo>
                  <a:lnTo>
                    <a:pt x="131" y="285"/>
                  </a:lnTo>
                  <a:lnTo>
                    <a:pt x="125" y="285"/>
                  </a:lnTo>
                  <a:lnTo>
                    <a:pt x="122" y="285"/>
                  </a:lnTo>
                  <a:lnTo>
                    <a:pt x="111" y="282"/>
                  </a:lnTo>
                  <a:lnTo>
                    <a:pt x="108" y="280"/>
                  </a:lnTo>
                  <a:lnTo>
                    <a:pt x="107" y="277"/>
                  </a:lnTo>
                  <a:lnTo>
                    <a:pt x="104" y="274"/>
                  </a:lnTo>
                  <a:lnTo>
                    <a:pt x="101" y="273"/>
                  </a:lnTo>
                  <a:lnTo>
                    <a:pt x="99" y="273"/>
                  </a:lnTo>
                  <a:lnTo>
                    <a:pt x="93" y="273"/>
                  </a:lnTo>
                  <a:lnTo>
                    <a:pt x="91" y="273"/>
                  </a:lnTo>
                  <a:lnTo>
                    <a:pt x="88" y="274"/>
                  </a:lnTo>
                  <a:lnTo>
                    <a:pt x="87" y="271"/>
                  </a:lnTo>
                  <a:lnTo>
                    <a:pt x="84" y="272"/>
                  </a:lnTo>
                  <a:lnTo>
                    <a:pt x="82" y="268"/>
                  </a:lnTo>
                  <a:lnTo>
                    <a:pt x="81" y="264"/>
                  </a:lnTo>
                  <a:lnTo>
                    <a:pt x="78" y="260"/>
                  </a:lnTo>
                  <a:lnTo>
                    <a:pt x="72" y="260"/>
                  </a:lnTo>
                  <a:lnTo>
                    <a:pt x="68" y="258"/>
                  </a:lnTo>
                  <a:lnTo>
                    <a:pt x="62" y="253"/>
                  </a:lnTo>
                  <a:lnTo>
                    <a:pt x="60" y="249"/>
                  </a:lnTo>
                  <a:lnTo>
                    <a:pt x="57" y="247"/>
                  </a:lnTo>
                  <a:lnTo>
                    <a:pt x="55" y="243"/>
                  </a:lnTo>
                  <a:lnTo>
                    <a:pt x="54" y="240"/>
                  </a:lnTo>
                  <a:lnTo>
                    <a:pt x="51" y="238"/>
                  </a:lnTo>
                  <a:lnTo>
                    <a:pt x="47" y="236"/>
                  </a:lnTo>
                  <a:lnTo>
                    <a:pt x="43" y="235"/>
                  </a:lnTo>
                  <a:lnTo>
                    <a:pt x="40" y="232"/>
                  </a:lnTo>
                  <a:lnTo>
                    <a:pt x="38" y="230"/>
                  </a:lnTo>
                  <a:lnTo>
                    <a:pt x="35" y="229"/>
                  </a:lnTo>
                  <a:lnTo>
                    <a:pt x="30" y="228"/>
                  </a:lnTo>
                  <a:lnTo>
                    <a:pt x="28" y="224"/>
                  </a:lnTo>
                  <a:lnTo>
                    <a:pt x="23" y="219"/>
                  </a:lnTo>
                  <a:lnTo>
                    <a:pt x="21" y="218"/>
                  </a:lnTo>
                  <a:lnTo>
                    <a:pt x="20" y="215"/>
                  </a:lnTo>
                  <a:lnTo>
                    <a:pt x="21" y="212"/>
                  </a:lnTo>
                  <a:lnTo>
                    <a:pt x="18" y="211"/>
                  </a:lnTo>
                  <a:lnTo>
                    <a:pt x="16" y="208"/>
                  </a:lnTo>
                  <a:lnTo>
                    <a:pt x="14" y="204"/>
                  </a:lnTo>
                  <a:lnTo>
                    <a:pt x="15" y="202"/>
                  </a:lnTo>
                  <a:lnTo>
                    <a:pt x="15" y="198"/>
                  </a:lnTo>
                  <a:lnTo>
                    <a:pt x="12" y="196"/>
                  </a:lnTo>
                  <a:lnTo>
                    <a:pt x="3" y="198"/>
                  </a:lnTo>
                  <a:lnTo>
                    <a:pt x="0" y="197"/>
                  </a:lnTo>
                  <a:lnTo>
                    <a:pt x="4" y="192"/>
                  </a:lnTo>
                  <a:lnTo>
                    <a:pt x="6" y="190"/>
                  </a:lnTo>
                  <a:lnTo>
                    <a:pt x="8" y="188"/>
                  </a:lnTo>
                  <a:lnTo>
                    <a:pt x="10" y="184"/>
                  </a:lnTo>
                  <a:lnTo>
                    <a:pt x="14" y="183"/>
                  </a:lnTo>
                  <a:lnTo>
                    <a:pt x="16" y="183"/>
                  </a:lnTo>
                  <a:lnTo>
                    <a:pt x="19" y="184"/>
                  </a:lnTo>
                  <a:lnTo>
                    <a:pt x="21" y="183"/>
                  </a:lnTo>
                  <a:lnTo>
                    <a:pt x="24" y="183"/>
                  </a:lnTo>
                  <a:lnTo>
                    <a:pt x="20" y="181"/>
                  </a:lnTo>
                  <a:lnTo>
                    <a:pt x="23" y="178"/>
                  </a:lnTo>
                  <a:lnTo>
                    <a:pt x="21" y="175"/>
                  </a:lnTo>
                  <a:lnTo>
                    <a:pt x="24" y="170"/>
                  </a:lnTo>
                  <a:lnTo>
                    <a:pt x="20" y="169"/>
                  </a:lnTo>
                  <a:lnTo>
                    <a:pt x="20" y="166"/>
                  </a:lnTo>
                  <a:lnTo>
                    <a:pt x="17" y="163"/>
                  </a:lnTo>
                  <a:lnTo>
                    <a:pt x="18" y="160"/>
                  </a:lnTo>
                  <a:lnTo>
                    <a:pt x="21" y="157"/>
                  </a:lnTo>
                  <a:lnTo>
                    <a:pt x="21" y="155"/>
                  </a:lnTo>
                  <a:lnTo>
                    <a:pt x="18" y="151"/>
                  </a:lnTo>
                  <a:lnTo>
                    <a:pt x="18" y="145"/>
                  </a:lnTo>
                  <a:lnTo>
                    <a:pt x="20" y="144"/>
                  </a:lnTo>
                  <a:lnTo>
                    <a:pt x="27" y="142"/>
                  </a:lnTo>
                  <a:lnTo>
                    <a:pt x="30" y="139"/>
                  </a:lnTo>
                  <a:lnTo>
                    <a:pt x="29" y="135"/>
                  </a:lnTo>
                  <a:lnTo>
                    <a:pt x="32" y="134"/>
                  </a:lnTo>
                  <a:lnTo>
                    <a:pt x="32" y="131"/>
                  </a:lnTo>
                  <a:lnTo>
                    <a:pt x="30" y="129"/>
                  </a:lnTo>
                  <a:lnTo>
                    <a:pt x="29" y="125"/>
                  </a:lnTo>
                  <a:lnTo>
                    <a:pt x="27" y="123"/>
                  </a:lnTo>
                  <a:lnTo>
                    <a:pt x="20" y="122"/>
                  </a:lnTo>
                  <a:lnTo>
                    <a:pt x="15" y="122"/>
                  </a:lnTo>
                  <a:lnTo>
                    <a:pt x="15" y="119"/>
                  </a:lnTo>
                  <a:lnTo>
                    <a:pt x="18" y="118"/>
                  </a:lnTo>
                  <a:lnTo>
                    <a:pt x="20" y="117"/>
                  </a:lnTo>
                  <a:lnTo>
                    <a:pt x="21" y="113"/>
                  </a:lnTo>
                  <a:lnTo>
                    <a:pt x="23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7"/>
                  </a:lnTo>
                  <a:lnTo>
                    <a:pt x="38" y="118"/>
                  </a:lnTo>
                  <a:lnTo>
                    <a:pt x="40" y="115"/>
                  </a:lnTo>
                  <a:lnTo>
                    <a:pt x="44" y="117"/>
                  </a:lnTo>
                  <a:lnTo>
                    <a:pt x="50" y="115"/>
                  </a:lnTo>
                  <a:lnTo>
                    <a:pt x="55" y="114"/>
                  </a:lnTo>
                  <a:lnTo>
                    <a:pt x="54" y="111"/>
                  </a:lnTo>
                  <a:lnTo>
                    <a:pt x="54" y="108"/>
                  </a:lnTo>
                  <a:lnTo>
                    <a:pt x="53" y="105"/>
                  </a:lnTo>
                  <a:lnTo>
                    <a:pt x="52" y="101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5" y="93"/>
                  </a:lnTo>
                  <a:lnTo>
                    <a:pt x="54" y="88"/>
                  </a:lnTo>
                  <a:lnTo>
                    <a:pt x="58" y="85"/>
                  </a:lnTo>
                  <a:lnTo>
                    <a:pt x="62" y="83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90" y="99"/>
                  </a:lnTo>
                  <a:lnTo>
                    <a:pt x="92" y="101"/>
                  </a:lnTo>
                  <a:lnTo>
                    <a:pt x="96" y="104"/>
                  </a:lnTo>
                  <a:lnTo>
                    <a:pt x="102" y="105"/>
                  </a:lnTo>
                  <a:lnTo>
                    <a:pt x="119" y="101"/>
                  </a:lnTo>
                  <a:lnTo>
                    <a:pt x="128" y="101"/>
                  </a:lnTo>
                  <a:lnTo>
                    <a:pt x="130" y="100"/>
                  </a:lnTo>
                  <a:lnTo>
                    <a:pt x="135" y="98"/>
                  </a:lnTo>
                  <a:lnTo>
                    <a:pt x="147" y="95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6" y="95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58" y="86"/>
                  </a:lnTo>
                  <a:lnTo>
                    <a:pt x="158" y="83"/>
                  </a:lnTo>
                  <a:lnTo>
                    <a:pt x="158" y="79"/>
                  </a:lnTo>
                  <a:lnTo>
                    <a:pt x="158" y="76"/>
                  </a:lnTo>
                  <a:lnTo>
                    <a:pt x="160" y="75"/>
                  </a:lnTo>
                  <a:lnTo>
                    <a:pt x="161" y="71"/>
                  </a:lnTo>
                  <a:lnTo>
                    <a:pt x="171" y="67"/>
                  </a:lnTo>
                  <a:lnTo>
                    <a:pt x="174" y="66"/>
                  </a:lnTo>
                  <a:lnTo>
                    <a:pt x="178" y="65"/>
                  </a:lnTo>
                  <a:lnTo>
                    <a:pt x="186" y="65"/>
                  </a:lnTo>
                  <a:lnTo>
                    <a:pt x="189" y="62"/>
                  </a:lnTo>
                  <a:lnTo>
                    <a:pt x="199" y="62"/>
                  </a:lnTo>
                  <a:lnTo>
                    <a:pt x="202" y="59"/>
                  </a:lnTo>
                  <a:lnTo>
                    <a:pt x="202" y="55"/>
                  </a:lnTo>
                  <a:lnTo>
                    <a:pt x="204" y="49"/>
                  </a:lnTo>
                  <a:lnTo>
                    <a:pt x="209" y="47"/>
                  </a:lnTo>
                  <a:lnTo>
                    <a:pt x="213" y="49"/>
                  </a:lnTo>
                  <a:lnTo>
                    <a:pt x="216" y="48"/>
                  </a:lnTo>
                  <a:lnTo>
                    <a:pt x="219" y="50"/>
                  </a:lnTo>
                  <a:lnTo>
                    <a:pt x="220" y="53"/>
                  </a:lnTo>
                  <a:lnTo>
                    <a:pt x="222" y="52"/>
                  </a:lnTo>
                  <a:lnTo>
                    <a:pt x="226" y="54"/>
                  </a:lnTo>
                  <a:lnTo>
                    <a:pt x="229" y="53"/>
                  </a:lnTo>
                  <a:lnTo>
                    <a:pt x="231" y="50"/>
                  </a:lnTo>
                  <a:lnTo>
                    <a:pt x="235" y="48"/>
                  </a:lnTo>
                  <a:lnTo>
                    <a:pt x="239" y="44"/>
                  </a:lnTo>
                  <a:lnTo>
                    <a:pt x="240" y="41"/>
                  </a:lnTo>
                  <a:lnTo>
                    <a:pt x="243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3"/>
                  </a:lnTo>
                  <a:lnTo>
                    <a:pt x="253" y="30"/>
                  </a:lnTo>
                  <a:lnTo>
                    <a:pt x="254" y="23"/>
                  </a:lnTo>
                  <a:lnTo>
                    <a:pt x="256" y="20"/>
                  </a:lnTo>
                  <a:lnTo>
                    <a:pt x="258" y="15"/>
                  </a:lnTo>
                  <a:lnTo>
                    <a:pt x="259" y="11"/>
                  </a:lnTo>
                  <a:lnTo>
                    <a:pt x="263" y="10"/>
                  </a:lnTo>
                  <a:lnTo>
                    <a:pt x="277" y="5"/>
                  </a:lnTo>
                  <a:lnTo>
                    <a:pt x="280" y="7"/>
                  </a:lnTo>
                  <a:lnTo>
                    <a:pt x="283" y="7"/>
                  </a:lnTo>
                  <a:lnTo>
                    <a:pt x="287" y="8"/>
                  </a:lnTo>
                  <a:lnTo>
                    <a:pt x="290" y="8"/>
                  </a:lnTo>
                  <a:lnTo>
                    <a:pt x="294" y="8"/>
                  </a:lnTo>
                  <a:lnTo>
                    <a:pt x="295" y="9"/>
                  </a:lnTo>
                  <a:lnTo>
                    <a:pt x="301" y="6"/>
                  </a:lnTo>
                  <a:lnTo>
                    <a:pt x="304" y="6"/>
                  </a:lnTo>
                  <a:lnTo>
                    <a:pt x="307" y="6"/>
                  </a:lnTo>
                  <a:lnTo>
                    <a:pt x="308" y="3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27" name="IS"/>
            <p:cNvSpPr>
              <a:spLocks noEditPoints="1"/>
            </p:cNvSpPr>
            <p:nvPr/>
          </p:nvSpPr>
          <p:spPr bwMode="auto">
            <a:xfrm>
              <a:off x="3431956" y="1593230"/>
              <a:ext cx="755311" cy="642847"/>
            </a:xfrm>
            <a:custGeom>
              <a:avLst/>
              <a:gdLst>
                <a:gd name="T0" fmla="*/ 74 w 398"/>
                <a:gd name="T1" fmla="*/ 180 h 334"/>
                <a:gd name="T2" fmla="*/ 117 w 398"/>
                <a:gd name="T3" fmla="*/ 4 h 334"/>
                <a:gd name="T4" fmla="*/ 133 w 398"/>
                <a:gd name="T5" fmla="*/ 38 h 334"/>
                <a:gd name="T6" fmla="*/ 137 w 398"/>
                <a:gd name="T7" fmla="*/ 67 h 334"/>
                <a:gd name="T8" fmla="*/ 122 w 398"/>
                <a:gd name="T9" fmla="*/ 78 h 334"/>
                <a:gd name="T10" fmla="*/ 122 w 398"/>
                <a:gd name="T11" fmla="*/ 110 h 334"/>
                <a:gd name="T12" fmla="*/ 130 w 398"/>
                <a:gd name="T13" fmla="*/ 123 h 334"/>
                <a:gd name="T14" fmla="*/ 152 w 398"/>
                <a:gd name="T15" fmla="*/ 117 h 334"/>
                <a:gd name="T16" fmla="*/ 174 w 398"/>
                <a:gd name="T17" fmla="*/ 95 h 334"/>
                <a:gd name="T18" fmla="*/ 191 w 398"/>
                <a:gd name="T19" fmla="*/ 96 h 334"/>
                <a:gd name="T20" fmla="*/ 211 w 398"/>
                <a:gd name="T21" fmla="*/ 95 h 334"/>
                <a:gd name="T22" fmla="*/ 244 w 398"/>
                <a:gd name="T23" fmla="*/ 99 h 334"/>
                <a:gd name="T24" fmla="*/ 244 w 398"/>
                <a:gd name="T25" fmla="*/ 144 h 334"/>
                <a:gd name="T26" fmla="*/ 260 w 398"/>
                <a:gd name="T27" fmla="*/ 102 h 334"/>
                <a:gd name="T28" fmla="*/ 278 w 398"/>
                <a:gd name="T29" fmla="*/ 132 h 334"/>
                <a:gd name="T30" fmla="*/ 312 w 398"/>
                <a:gd name="T31" fmla="*/ 127 h 334"/>
                <a:gd name="T32" fmla="*/ 330 w 398"/>
                <a:gd name="T33" fmla="*/ 100 h 334"/>
                <a:gd name="T34" fmla="*/ 351 w 398"/>
                <a:gd name="T35" fmla="*/ 126 h 334"/>
                <a:gd name="T36" fmla="*/ 378 w 398"/>
                <a:gd name="T37" fmla="*/ 131 h 334"/>
                <a:gd name="T38" fmla="*/ 365 w 398"/>
                <a:gd name="T39" fmla="*/ 155 h 334"/>
                <a:gd name="T40" fmla="*/ 366 w 398"/>
                <a:gd name="T41" fmla="*/ 183 h 334"/>
                <a:gd name="T42" fmla="*/ 377 w 398"/>
                <a:gd name="T43" fmla="*/ 202 h 334"/>
                <a:gd name="T44" fmla="*/ 388 w 398"/>
                <a:gd name="T45" fmla="*/ 237 h 334"/>
                <a:gd name="T46" fmla="*/ 386 w 398"/>
                <a:gd name="T47" fmla="*/ 250 h 334"/>
                <a:gd name="T48" fmla="*/ 374 w 398"/>
                <a:gd name="T49" fmla="*/ 264 h 334"/>
                <a:gd name="T50" fmla="*/ 369 w 398"/>
                <a:gd name="T51" fmla="*/ 279 h 334"/>
                <a:gd name="T52" fmla="*/ 336 w 398"/>
                <a:gd name="T53" fmla="*/ 286 h 334"/>
                <a:gd name="T54" fmla="*/ 320 w 398"/>
                <a:gd name="T55" fmla="*/ 303 h 334"/>
                <a:gd name="T56" fmla="*/ 291 w 398"/>
                <a:gd name="T57" fmla="*/ 295 h 334"/>
                <a:gd name="T58" fmla="*/ 245 w 398"/>
                <a:gd name="T59" fmla="*/ 316 h 334"/>
                <a:gd name="T60" fmla="*/ 216 w 398"/>
                <a:gd name="T61" fmla="*/ 318 h 334"/>
                <a:gd name="T62" fmla="*/ 180 w 398"/>
                <a:gd name="T63" fmla="*/ 317 h 334"/>
                <a:gd name="T64" fmla="*/ 152 w 398"/>
                <a:gd name="T65" fmla="*/ 325 h 334"/>
                <a:gd name="T66" fmla="*/ 97 w 398"/>
                <a:gd name="T67" fmla="*/ 300 h 334"/>
                <a:gd name="T68" fmla="*/ 83 w 398"/>
                <a:gd name="T69" fmla="*/ 270 h 334"/>
                <a:gd name="T70" fmla="*/ 71 w 398"/>
                <a:gd name="T71" fmla="*/ 261 h 334"/>
                <a:gd name="T72" fmla="*/ 37 w 398"/>
                <a:gd name="T73" fmla="*/ 239 h 334"/>
                <a:gd name="T74" fmla="*/ 10 w 398"/>
                <a:gd name="T75" fmla="*/ 204 h 334"/>
                <a:gd name="T76" fmla="*/ 41 w 398"/>
                <a:gd name="T77" fmla="*/ 210 h 334"/>
                <a:gd name="T78" fmla="*/ 63 w 398"/>
                <a:gd name="T79" fmla="*/ 197 h 334"/>
                <a:gd name="T80" fmla="*/ 51 w 398"/>
                <a:gd name="T81" fmla="*/ 185 h 334"/>
                <a:gd name="T82" fmla="*/ 71 w 398"/>
                <a:gd name="T83" fmla="*/ 176 h 334"/>
                <a:gd name="T84" fmla="*/ 50 w 398"/>
                <a:gd name="T85" fmla="*/ 161 h 334"/>
                <a:gd name="T86" fmla="*/ 43 w 398"/>
                <a:gd name="T87" fmla="*/ 144 h 334"/>
                <a:gd name="T88" fmla="*/ 1 w 398"/>
                <a:gd name="T89" fmla="*/ 114 h 334"/>
                <a:gd name="T90" fmla="*/ 38 w 398"/>
                <a:gd name="T91" fmla="*/ 119 h 334"/>
                <a:gd name="T92" fmla="*/ 59 w 398"/>
                <a:gd name="T93" fmla="*/ 125 h 334"/>
                <a:gd name="T94" fmla="*/ 72 w 398"/>
                <a:gd name="T95" fmla="*/ 118 h 334"/>
                <a:gd name="T96" fmla="*/ 102 w 398"/>
                <a:gd name="T97" fmla="*/ 103 h 334"/>
                <a:gd name="T98" fmla="*/ 96 w 398"/>
                <a:gd name="T99" fmla="*/ 89 h 334"/>
                <a:gd name="T100" fmla="*/ 81 w 398"/>
                <a:gd name="T101" fmla="*/ 72 h 334"/>
                <a:gd name="T102" fmla="*/ 55 w 398"/>
                <a:gd name="T103" fmla="*/ 74 h 334"/>
                <a:gd name="T104" fmla="*/ 27 w 398"/>
                <a:gd name="T105" fmla="*/ 45 h 334"/>
                <a:gd name="T106" fmla="*/ 40 w 398"/>
                <a:gd name="T107" fmla="*/ 43 h 334"/>
                <a:gd name="T108" fmla="*/ 68 w 398"/>
                <a:gd name="T109" fmla="*/ 54 h 334"/>
                <a:gd name="T110" fmla="*/ 68 w 398"/>
                <a:gd name="T111" fmla="*/ 38 h 334"/>
                <a:gd name="T112" fmla="*/ 78 w 398"/>
                <a:gd name="T113" fmla="*/ 17 h 334"/>
                <a:gd name="T114" fmla="*/ 91 w 398"/>
                <a:gd name="T115" fmla="*/ 38 h 334"/>
                <a:gd name="T116" fmla="*/ 101 w 398"/>
                <a:gd name="T117" fmla="*/ 49 h 334"/>
                <a:gd name="T118" fmla="*/ 107 w 398"/>
                <a:gd name="T119" fmla="*/ 35 h 334"/>
                <a:gd name="T120" fmla="*/ 110 w 398"/>
                <a:gd name="T121" fmla="*/ 1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8" h="334">
                  <a:moveTo>
                    <a:pt x="182" y="318"/>
                  </a:moveTo>
                  <a:lnTo>
                    <a:pt x="184" y="319"/>
                  </a:lnTo>
                  <a:lnTo>
                    <a:pt x="179" y="321"/>
                  </a:lnTo>
                  <a:lnTo>
                    <a:pt x="182" y="318"/>
                  </a:lnTo>
                  <a:close/>
                  <a:moveTo>
                    <a:pt x="184" y="318"/>
                  </a:moveTo>
                  <a:lnTo>
                    <a:pt x="185" y="319"/>
                  </a:lnTo>
                  <a:lnTo>
                    <a:pt x="184" y="319"/>
                  </a:lnTo>
                  <a:lnTo>
                    <a:pt x="184" y="318"/>
                  </a:lnTo>
                  <a:close/>
                  <a:moveTo>
                    <a:pt x="74" y="300"/>
                  </a:moveTo>
                  <a:lnTo>
                    <a:pt x="73" y="302"/>
                  </a:lnTo>
                  <a:lnTo>
                    <a:pt x="72" y="303"/>
                  </a:lnTo>
                  <a:lnTo>
                    <a:pt x="72" y="300"/>
                  </a:lnTo>
                  <a:lnTo>
                    <a:pt x="74" y="300"/>
                  </a:lnTo>
                  <a:close/>
                  <a:moveTo>
                    <a:pt x="73" y="178"/>
                  </a:moveTo>
                  <a:lnTo>
                    <a:pt x="74" y="180"/>
                  </a:lnTo>
                  <a:lnTo>
                    <a:pt x="77" y="183"/>
                  </a:lnTo>
                  <a:lnTo>
                    <a:pt x="74" y="179"/>
                  </a:lnTo>
                  <a:lnTo>
                    <a:pt x="73" y="178"/>
                  </a:lnTo>
                  <a:close/>
                  <a:moveTo>
                    <a:pt x="246" y="111"/>
                  </a:moveTo>
                  <a:lnTo>
                    <a:pt x="247" y="116"/>
                  </a:lnTo>
                  <a:lnTo>
                    <a:pt x="245" y="115"/>
                  </a:lnTo>
                  <a:lnTo>
                    <a:pt x="246" y="111"/>
                  </a:lnTo>
                  <a:close/>
                  <a:moveTo>
                    <a:pt x="105" y="0"/>
                  </a:moveTo>
                  <a:lnTo>
                    <a:pt x="107" y="0"/>
                  </a:lnTo>
                  <a:lnTo>
                    <a:pt x="109" y="3"/>
                  </a:lnTo>
                  <a:lnTo>
                    <a:pt x="113" y="2"/>
                  </a:lnTo>
                  <a:lnTo>
                    <a:pt x="113" y="5"/>
                  </a:lnTo>
                  <a:lnTo>
                    <a:pt x="113" y="0"/>
                  </a:lnTo>
                  <a:lnTo>
                    <a:pt x="116" y="2"/>
                  </a:lnTo>
                  <a:lnTo>
                    <a:pt x="117" y="4"/>
                  </a:lnTo>
                  <a:lnTo>
                    <a:pt x="118" y="7"/>
                  </a:lnTo>
                  <a:lnTo>
                    <a:pt x="122" y="8"/>
                  </a:lnTo>
                  <a:lnTo>
                    <a:pt x="125" y="6"/>
                  </a:lnTo>
                  <a:lnTo>
                    <a:pt x="126" y="10"/>
                  </a:lnTo>
                  <a:lnTo>
                    <a:pt x="127" y="12"/>
                  </a:lnTo>
                  <a:lnTo>
                    <a:pt x="128" y="9"/>
                  </a:lnTo>
                  <a:lnTo>
                    <a:pt x="129" y="15"/>
                  </a:lnTo>
                  <a:lnTo>
                    <a:pt x="131" y="19"/>
                  </a:lnTo>
                  <a:lnTo>
                    <a:pt x="130" y="21"/>
                  </a:lnTo>
                  <a:lnTo>
                    <a:pt x="129" y="27"/>
                  </a:lnTo>
                  <a:lnTo>
                    <a:pt x="127" y="29"/>
                  </a:lnTo>
                  <a:lnTo>
                    <a:pt x="130" y="30"/>
                  </a:lnTo>
                  <a:lnTo>
                    <a:pt x="134" y="33"/>
                  </a:lnTo>
                  <a:lnTo>
                    <a:pt x="136" y="37"/>
                  </a:lnTo>
                  <a:lnTo>
                    <a:pt x="133" y="38"/>
                  </a:lnTo>
                  <a:lnTo>
                    <a:pt x="136" y="41"/>
                  </a:lnTo>
                  <a:lnTo>
                    <a:pt x="139" y="44"/>
                  </a:lnTo>
                  <a:lnTo>
                    <a:pt x="139" y="47"/>
                  </a:lnTo>
                  <a:lnTo>
                    <a:pt x="137" y="50"/>
                  </a:lnTo>
                  <a:lnTo>
                    <a:pt x="136" y="53"/>
                  </a:lnTo>
                  <a:lnTo>
                    <a:pt x="136" y="57"/>
                  </a:lnTo>
                  <a:lnTo>
                    <a:pt x="138" y="54"/>
                  </a:lnTo>
                  <a:lnTo>
                    <a:pt x="140" y="54"/>
                  </a:lnTo>
                  <a:lnTo>
                    <a:pt x="143" y="57"/>
                  </a:lnTo>
                  <a:lnTo>
                    <a:pt x="139" y="61"/>
                  </a:lnTo>
                  <a:lnTo>
                    <a:pt x="145" y="63"/>
                  </a:lnTo>
                  <a:lnTo>
                    <a:pt x="146" y="68"/>
                  </a:lnTo>
                  <a:lnTo>
                    <a:pt x="140" y="66"/>
                  </a:lnTo>
                  <a:lnTo>
                    <a:pt x="135" y="65"/>
                  </a:lnTo>
                  <a:lnTo>
                    <a:pt x="137" y="67"/>
                  </a:lnTo>
                  <a:lnTo>
                    <a:pt x="141" y="68"/>
                  </a:lnTo>
                  <a:lnTo>
                    <a:pt x="138" y="70"/>
                  </a:lnTo>
                  <a:lnTo>
                    <a:pt x="144" y="71"/>
                  </a:lnTo>
                  <a:lnTo>
                    <a:pt x="144" y="74"/>
                  </a:lnTo>
                  <a:lnTo>
                    <a:pt x="141" y="76"/>
                  </a:lnTo>
                  <a:lnTo>
                    <a:pt x="140" y="79"/>
                  </a:lnTo>
                  <a:lnTo>
                    <a:pt x="137" y="82"/>
                  </a:lnTo>
                  <a:lnTo>
                    <a:pt x="134" y="83"/>
                  </a:lnTo>
                  <a:lnTo>
                    <a:pt x="130" y="83"/>
                  </a:lnTo>
                  <a:lnTo>
                    <a:pt x="133" y="87"/>
                  </a:lnTo>
                  <a:lnTo>
                    <a:pt x="129" y="90"/>
                  </a:lnTo>
                  <a:lnTo>
                    <a:pt x="123" y="87"/>
                  </a:lnTo>
                  <a:lnTo>
                    <a:pt x="123" y="84"/>
                  </a:lnTo>
                  <a:lnTo>
                    <a:pt x="123" y="81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21" y="80"/>
                  </a:lnTo>
                  <a:lnTo>
                    <a:pt x="122" y="83"/>
                  </a:lnTo>
                  <a:lnTo>
                    <a:pt x="120" y="85"/>
                  </a:lnTo>
                  <a:lnTo>
                    <a:pt x="119" y="89"/>
                  </a:lnTo>
                  <a:lnTo>
                    <a:pt x="120" y="91"/>
                  </a:lnTo>
                  <a:lnTo>
                    <a:pt x="126" y="95"/>
                  </a:lnTo>
                  <a:lnTo>
                    <a:pt x="126" y="97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7" y="104"/>
                  </a:lnTo>
                  <a:lnTo>
                    <a:pt x="124" y="107"/>
                  </a:lnTo>
                  <a:lnTo>
                    <a:pt x="121" y="109"/>
                  </a:lnTo>
                  <a:lnTo>
                    <a:pt x="118" y="110"/>
                  </a:lnTo>
                  <a:lnTo>
                    <a:pt x="122" y="110"/>
                  </a:lnTo>
                  <a:lnTo>
                    <a:pt x="124" y="114"/>
                  </a:lnTo>
                  <a:lnTo>
                    <a:pt x="124" y="118"/>
                  </a:lnTo>
                  <a:lnTo>
                    <a:pt x="122" y="121"/>
                  </a:lnTo>
                  <a:lnTo>
                    <a:pt x="121" y="124"/>
                  </a:lnTo>
                  <a:lnTo>
                    <a:pt x="120" y="126"/>
                  </a:lnTo>
                  <a:lnTo>
                    <a:pt x="119" y="131"/>
                  </a:lnTo>
                  <a:lnTo>
                    <a:pt x="118" y="136"/>
                  </a:lnTo>
                  <a:lnTo>
                    <a:pt x="117" y="139"/>
                  </a:lnTo>
                  <a:lnTo>
                    <a:pt x="120" y="135"/>
                  </a:lnTo>
                  <a:lnTo>
                    <a:pt x="120" y="132"/>
                  </a:lnTo>
                  <a:lnTo>
                    <a:pt x="122" y="130"/>
                  </a:lnTo>
                  <a:lnTo>
                    <a:pt x="124" y="127"/>
                  </a:lnTo>
                  <a:lnTo>
                    <a:pt x="127" y="120"/>
                  </a:lnTo>
                  <a:lnTo>
                    <a:pt x="129" y="117"/>
                  </a:lnTo>
                  <a:lnTo>
                    <a:pt x="130" y="123"/>
                  </a:lnTo>
                  <a:lnTo>
                    <a:pt x="129" y="126"/>
                  </a:lnTo>
                  <a:lnTo>
                    <a:pt x="132" y="123"/>
                  </a:lnTo>
                  <a:lnTo>
                    <a:pt x="133" y="120"/>
                  </a:lnTo>
                  <a:lnTo>
                    <a:pt x="134" y="117"/>
                  </a:lnTo>
                  <a:lnTo>
                    <a:pt x="135" y="114"/>
                  </a:lnTo>
                  <a:lnTo>
                    <a:pt x="139" y="109"/>
                  </a:lnTo>
                  <a:lnTo>
                    <a:pt x="143" y="107"/>
                  </a:lnTo>
                  <a:lnTo>
                    <a:pt x="148" y="106"/>
                  </a:lnTo>
                  <a:lnTo>
                    <a:pt x="151" y="104"/>
                  </a:lnTo>
                  <a:lnTo>
                    <a:pt x="155" y="104"/>
                  </a:lnTo>
                  <a:lnTo>
                    <a:pt x="153" y="110"/>
                  </a:lnTo>
                  <a:lnTo>
                    <a:pt x="152" y="113"/>
                  </a:lnTo>
                  <a:lnTo>
                    <a:pt x="150" y="115"/>
                  </a:lnTo>
                  <a:lnTo>
                    <a:pt x="153" y="113"/>
                  </a:lnTo>
                  <a:lnTo>
                    <a:pt x="152" y="117"/>
                  </a:lnTo>
                  <a:lnTo>
                    <a:pt x="152" y="120"/>
                  </a:lnTo>
                  <a:lnTo>
                    <a:pt x="152" y="123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6"/>
                  </a:lnTo>
                  <a:lnTo>
                    <a:pt x="158" y="120"/>
                  </a:lnTo>
                  <a:lnTo>
                    <a:pt x="160" y="117"/>
                  </a:lnTo>
                  <a:lnTo>
                    <a:pt x="163" y="115"/>
                  </a:lnTo>
                  <a:lnTo>
                    <a:pt x="165" y="113"/>
                  </a:lnTo>
                  <a:lnTo>
                    <a:pt x="167" y="112"/>
                  </a:lnTo>
                  <a:lnTo>
                    <a:pt x="169" y="108"/>
                  </a:lnTo>
                  <a:lnTo>
                    <a:pt x="171" y="106"/>
                  </a:lnTo>
                  <a:lnTo>
                    <a:pt x="172" y="101"/>
                  </a:lnTo>
                  <a:lnTo>
                    <a:pt x="172" y="98"/>
                  </a:lnTo>
                  <a:lnTo>
                    <a:pt x="174" y="95"/>
                  </a:lnTo>
                  <a:lnTo>
                    <a:pt x="175" y="90"/>
                  </a:lnTo>
                  <a:lnTo>
                    <a:pt x="175" y="87"/>
                  </a:lnTo>
                  <a:lnTo>
                    <a:pt x="176" y="83"/>
                  </a:lnTo>
                  <a:lnTo>
                    <a:pt x="177" y="80"/>
                  </a:lnTo>
                  <a:lnTo>
                    <a:pt x="178" y="78"/>
                  </a:lnTo>
                  <a:lnTo>
                    <a:pt x="180" y="75"/>
                  </a:lnTo>
                  <a:lnTo>
                    <a:pt x="183" y="75"/>
                  </a:lnTo>
                  <a:lnTo>
                    <a:pt x="186" y="75"/>
                  </a:lnTo>
                  <a:lnTo>
                    <a:pt x="189" y="74"/>
                  </a:lnTo>
                  <a:lnTo>
                    <a:pt x="193" y="76"/>
                  </a:lnTo>
                  <a:lnTo>
                    <a:pt x="192" y="79"/>
                  </a:lnTo>
                  <a:lnTo>
                    <a:pt x="192" y="84"/>
                  </a:lnTo>
                  <a:lnTo>
                    <a:pt x="192" y="88"/>
                  </a:lnTo>
                  <a:lnTo>
                    <a:pt x="192" y="91"/>
                  </a:lnTo>
                  <a:lnTo>
                    <a:pt x="191" y="96"/>
                  </a:lnTo>
                  <a:lnTo>
                    <a:pt x="191" y="99"/>
                  </a:lnTo>
                  <a:lnTo>
                    <a:pt x="194" y="102"/>
                  </a:lnTo>
                  <a:lnTo>
                    <a:pt x="194" y="107"/>
                  </a:lnTo>
                  <a:lnTo>
                    <a:pt x="194" y="111"/>
                  </a:lnTo>
                  <a:lnTo>
                    <a:pt x="193" y="114"/>
                  </a:lnTo>
                  <a:lnTo>
                    <a:pt x="194" y="117"/>
                  </a:lnTo>
                  <a:lnTo>
                    <a:pt x="197" y="116"/>
                  </a:lnTo>
                  <a:lnTo>
                    <a:pt x="199" y="120"/>
                  </a:lnTo>
                  <a:lnTo>
                    <a:pt x="202" y="116"/>
                  </a:lnTo>
                  <a:lnTo>
                    <a:pt x="203" y="114"/>
                  </a:lnTo>
                  <a:lnTo>
                    <a:pt x="205" y="110"/>
                  </a:lnTo>
                  <a:lnTo>
                    <a:pt x="206" y="104"/>
                  </a:lnTo>
                  <a:lnTo>
                    <a:pt x="205" y="101"/>
                  </a:lnTo>
                  <a:lnTo>
                    <a:pt x="208" y="99"/>
                  </a:lnTo>
                  <a:lnTo>
                    <a:pt x="211" y="95"/>
                  </a:lnTo>
                  <a:lnTo>
                    <a:pt x="212" y="91"/>
                  </a:lnTo>
                  <a:lnTo>
                    <a:pt x="217" y="91"/>
                  </a:lnTo>
                  <a:lnTo>
                    <a:pt x="222" y="92"/>
                  </a:lnTo>
                  <a:lnTo>
                    <a:pt x="225" y="93"/>
                  </a:lnTo>
                  <a:lnTo>
                    <a:pt x="226" y="97"/>
                  </a:lnTo>
                  <a:lnTo>
                    <a:pt x="227" y="95"/>
                  </a:lnTo>
                  <a:lnTo>
                    <a:pt x="229" y="90"/>
                  </a:lnTo>
                  <a:lnTo>
                    <a:pt x="231" y="88"/>
                  </a:lnTo>
                  <a:lnTo>
                    <a:pt x="235" y="88"/>
                  </a:lnTo>
                  <a:lnTo>
                    <a:pt x="234" y="92"/>
                  </a:lnTo>
                  <a:lnTo>
                    <a:pt x="238" y="90"/>
                  </a:lnTo>
                  <a:lnTo>
                    <a:pt x="241" y="91"/>
                  </a:lnTo>
                  <a:lnTo>
                    <a:pt x="238" y="93"/>
                  </a:lnTo>
                  <a:lnTo>
                    <a:pt x="242" y="93"/>
                  </a:lnTo>
                  <a:lnTo>
                    <a:pt x="244" y="99"/>
                  </a:lnTo>
                  <a:lnTo>
                    <a:pt x="241" y="102"/>
                  </a:lnTo>
                  <a:lnTo>
                    <a:pt x="244" y="103"/>
                  </a:lnTo>
                  <a:lnTo>
                    <a:pt x="244" y="106"/>
                  </a:lnTo>
                  <a:lnTo>
                    <a:pt x="243" y="109"/>
                  </a:lnTo>
                  <a:lnTo>
                    <a:pt x="241" y="112"/>
                  </a:lnTo>
                  <a:lnTo>
                    <a:pt x="242" y="115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4"/>
                  </a:lnTo>
                  <a:lnTo>
                    <a:pt x="246" y="127"/>
                  </a:lnTo>
                  <a:lnTo>
                    <a:pt x="245" y="132"/>
                  </a:lnTo>
                  <a:lnTo>
                    <a:pt x="245" y="135"/>
                  </a:lnTo>
                  <a:lnTo>
                    <a:pt x="243" y="139"/>
                  </a:lnTo>
                  <a:lnTo>
                    <a:pt x="243" y="142"/>
                  </a:lnTo>
                  <a:lnTo>
                    <a:pt x="244" y="144"/>
                  </a:lnTo>
                  <a:lnTo>
                    <a:pt x="243" y="147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6" y="139"/>
                  </a:lnTo>
                  <a:lnTo>
                    <a:pt x="248" y="136"/>
                  </a:lnTo>
                  <a:lnTo>
                    <a:pt x="250" y="134"/>
                  </a:lnTo>
                  <a:lnTo>
                    <a:pt x="251" y="128"/>
                  </a:lnTo>
                  <a:lnTo>
                    <a:pt x="251" y="125"/>
                  </a:lnTo>
                  <a:lnTo>
                    <a:pt x="249" y="121"/>
                  </a:lnTo>
                  <a:lnTo>
                    <a:pt x="251" y="118"/>
                  </a:lnTo>
                  <a:lnTo>
                    <a:pt x="250" y="115"/>
                  </a:lnTo>
                  <a:lnTo>
                    <a:pt x="251" y="110"/>
                  </a:lnTo>
                  <a:lnTo>
                    <a:pt x="252" y="106"/>
                  </a:lnTo>
                  <a:lnTo>
                    <a:pt x="254" y="102"/>
                  </a:lnTo>
                  <a:lnTo>
                    <a:pt x="260" y="102"/>
                  </a:lnTo>
                  <a:lnTo>
                    <a:pt x="263" y="104"/>
                  </a:lnTo>
                  <a:lnTo>
                    <a:pt x="264" y="106"/>
                  </a:lnTo>
                  <a:lnTo>
                    <a:pt x="267" y="107"/>
                  </a:lnTo>
                  <a:lnTo>
                    <a:pt x="268" y="111"/>
                  </a:lnTo>
                  <a:lnTo>
                    <a:pt x="271" y="115"/>
                  </a:lnTo>
                  <a:lnTo>
                    <a:pt x="272" y="119"/>
                  </a:lnTo>
                  <a:lnTo>
                    <a:pt x="271" y="123"/>
                  </a:lnTo>
                  <a:lnTo>
                    <a:pt x="272" y="125"/>
                  </a:lnTo>
                  <a:lnTo>
                    <a:pt x="272" y="128"/>
                  </a:lnTo>
                  <a:lnTo>
                    <a:pt x="272" y="132"/>
                  </a:lnTo>
                  <a:lnTo>
                    <a:pt x="273" y="129"/>
                  </a:lnTo>
                  <a:lnTo>
                    <a:pt x="275" y="128"/>
                  </a:lnTo>
                  <a:lnTo>
                    <a:pt x="273" y="127"/>
                  </a:lnTo>
                  <a:lnTo>
                    <a:pt x="278" y="128"/>
                  </a:lnTo>
                  <a:lnTo>
                    <a:pt x="278" y="132"/>
                  </a:lnTo>
                  <a:lnTo>
                    <a:pt x="279" y="129"/>
                  </a:lnTo>
                  <a:lnTo>
                    <a:pt x="281" y="126"/>
                  </a:lnTo>
                  <a:lnTo>
                    <a:pt x="284" y="123"/>
                  </a:lnTo>
                  <a:lnTo>
                    <a:pt x="288" y="120"/>
                  </a:lnTo>
                  <a:lnTo>
                    <a:pt x="290" y="120"/>
                  </a:lnTo>
                  <a:lnTo>
                    <a:pt x="292" y="118"/>
                  </a:lnTo>
                  <a:lnTo>
                    <a:pt x="293" y="115"/>
                  </a:lnTo>
                  <a:lnTo>
                    <a:pt x="297" y="115"/>
                  </a:lnTo>
                  <a:lnTo>
                    <a:pt x="302" y="116"/>
                  </a:lnTo>
                  <a:lnTo>
                    <a:pt x="303" y="119"/>
                  </a:lnTo>
                  <a:lnTo>
                    <a:pt x="302" y="123"/>
                  </a:lnTo>
                  <a:lnTo>
                    <a:pt x="309" y="125"/>
                  </a:lnTo>
                  <a:lnTo>
                    <a:pt x="311" y="128"/>
                  </a:lnTo>
                  <a:lnTo>
                    <a:pt x="311" y="131"/>
                  </a:lnTo>
                  <a:lnTo>
                    <a:pt x="312" y="127"/>
                  </a:lnTo>
                  <a:lnTo>
                    <a:pt x="314" y="124"/>
                  </a:lnTo>
                  <a:lnTo>
                    <a:pt x="317" y="124"/>
                  </a:lnTo>
                  <a:lnTo>
                    <a:pt x="319" y="127"/>
                  </a:lnTo>
                  <a:lnTo>
                    <a:pt x="319" y="130"/>
                  </a:lnTo>
                  <a:lnTo>
                    <a:pt x="320" y="126"/>
                  </a:lnTo>
                  <a:lnTo>
                    <a:pt x="321" y="123"/>
                  </a:lnTo>
                  <a:lnTo>
                    <a:pt x="324" y="121"/>
                  </a:lnTo>
                  <a:lnTo>
                    <a:pt x="326" y="118"/>
                  </a:lnTo>
                  <a:lnTo>
                    <a:pt x="326" y="115"/>
                  </a:lnTo>
                  <a:lnTo>
                    <a:pt x="326" y="112"/>
                  </a:lnTo>
                  <a:lnTo>
                    <a:pt x="326" y="109"/>
                  </a:lnTo>
                  <a:lnTo>
                    <a:pt x="327" y="105"/>
                  </a:lnTo>
                  <a:lnTo>
                    <a:pt x="328" y="101"/>
                  </a:lnTo>
                  <a:lnTo>
                    <a:pt x="330" y="98"/>
                  </a:lnTo>
                  <a:lnTo>
                    <a:pt x="330" y="100"/>
                  </a:lnTo>
                  <a:lnTo>
                    <a:pt x="333" y="98"/>
                  </a:lnTo>
                  <a:lnTo>
                    <a:pt x="333" y="101"/>
                  </a:lnTo>
                  <a:lnTo>
                    <a:pt x="336" y="100"/>
                  </a:lnTo>
                  <a:lnTo>
                    <a:pt x="338" y="103"/>
                  </a:lnTo>
                  <a:lnTo>
                    <a:pt x="340" y="101"/>
                  </a:lnTo>
                  <a:lnTo>
                    <a:pt x="344" y="101"/>
                  </a:lnTo>
                  <a:lnTo>
                    <a:pt x="348" y="102"/>
                  </a:lnTo>
                  <a:lnTo>
                    <a:pt x="350" y="106"/>
                  </a:lnTo>
                  <a:lnTo>
                    <a:pt x="349" y="109"/>
                  </a:lnTo>
                  <a:lnTo>
                    <a:pt x="348" y="111"/>
                  </a:lnTo>
                  <a:lnTo>
                    <a:pt x="349" y="114"/>
                  </a:lnTo>
                  <a:lnTo>
                    <a:pt x="353" y="117"/>
                  </a:lnTo>
                  <a:lnTo>
                    <a:pt x="354" y="120"/>
                  </a:lnTo>
                  <a:lnTo>
                    <a:pt x="353" y="123"/>
                  </a:lnTo>
                  <a:lnTo>
                    <a:pt x="351" y="126"/>
                  </a:lnTo>
                  <a:lnTo>
                    <a:pt x="348" y="127"/>
                  </a:lnTo>
                  <a:lnTo>
                    <a:pt x="350" y="130"/>
                  </a:lnTo>
                  <a:lnTo>
                    <a:pt x="348" y="133"/>
                  </a:lnTo>
                  <a:lnTo>
                    <a:pt x="351" y="134"/>
                  </a:lnTo>
                  <a:lnTo>
                    <a:pt x="354" y="136"/>
                  </a:lnTo>
                  <a:lnTo>
                    <a:pt x="355" y="139"/>
                  </a:lnTo>
                  <a:lnTo>
                    <a:pt x="356" y="142"/>
                  </a:lnTo>
                  <a:lnTo>
                    <a:pt x="356" y="144"/>
                  </a:lnTo>
                  <a:lnTo>
                    <a:pt x="360" y="142"/>
                  </a:lnTo>
                  <a:lnTo>
                    <a:pt x="362" y="139"/>
                  </a:lnTo>
                  <a:lnTo>
                    <a:pt x="363" y="136"/>
                  </a:lnTo>
                  <a:lnTo>
                    <a:pt x="369" y="137"/>
                  </a:lnTo>
                  <a:lnTo>
                    <a:pt x="371" y="137"/>
                  </a:lnTo>
                  <a:lnTo>
                    <a:pt x="376" y="134"/>
                  </a:lnTo>
                  <a:lnTo>
                    <a:pt x="378" y="131"/>
                  </a:lnTo>
                  <a:lnTo>
                    <a:pt x="385" y="131"/>
                  </a:lnTo>
                  <a:lnTo>
                    <a:pt x="386" y="133"/>
                  </a:lnTo>
                  <a:lnTo>
                    <a:pt x="394" y="135"/>
                  </a:lnTo>
                  <a:lnTo>
                    <a:pt x="392" y="136"/>
                  </a:lnTo>
                  <a:lnTo>
                    <a:pt x="384" y="136"/>
                  </a:lnTo>
                  <a:lnTo>
                    <a:pt x="381" y="138"/>
                  </a:lnTo>
                  <a:lnTo>
                    <a:pt x="377" y="137"/>
                  </a:lnTo>
                  <a:lnTo>
                    <a:pt x="374" y="139"/>
                  </a:lnTo>
                  <a:lnTo>
                    <a:pt x="375" y="143"/>
                  </a:lnTo>
                  <a:lnTo>
                    <a:pt x="374" y="146"/>
                  </a:lnTo>
                  <a:lnTo>
                    <a:pt x="369" y="149"/>
                  </a:lnTo>
                  <a:lnTo>
                    <a:pt x="366" y="148"/>
                  </a:lnTo>
                  <a:lnTo>
                    <a:pt x="363" y="150"/>
                  </a:lnTo>
                  <a:lnTo>
                    <a:pt x="366" y="153"/>
                  </a:lnTo>
                  <a:lnTo>
                    <a:pt x="365" y="155"/>
                  </a:lnTo>
                  <a:lnTo>
                    <a:pt x="368" y="158"/>
                  </a:lnTo>
                  <a:lnTo>
                    <a:pt x="372" y="161"/>
                  </a:lnTo>
                  <a:lnTo>
                    <a:pt x="376" y="159"/>
                  </a:lnTo>
                  <a:lnTo>
                    <a:pt x="379" y="161"/>
                  </a:lnTo>
                  <a:lnTo>
                    <a:pt x="378" y="166"/>
                  </a:lnTo>
                  <a:lnTo>
                    <a:pt x="379" y="168"/>
                  </a:lnTo>
                  <a:lnTo>
                    <a:pt x="378" y="171"/>
                  </a:lnTo>
                  <a:lnTo>
                    <a:pt x="376" y="174"/>
                  </a:lnTo>
                  <a:lnTo>
                    <a:pt x="374" y="177"/>
                  </a:lnTo>
                  <a:lnTo>
                    <a:pt x="370" y="179"/>
                  </a:lnTo>
                  <a:lnTo>
                    <a:pt x="366" y="180"/>
                  </a:lnTo>
                  <a:lnTo>
                    <a:pt x="365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6" y="183"/>
                  </a:lnTo>
                  <a:lnTo>
                    <a:pt x="363" y="186"/>
                  </a:lnTo>
                  <a:lnTo>
                    <a:pt x="364" y="189"/>
                  </a:lnTo>
                  <a:lnTo>
                    <a:pt x="367" y="188"/>
                  </a:lnTo>
                  <a:lnTo>
                    <a:pt x="376" y="189"/>
                  </a:lnTo>
                  <a:lnTo>
                    <a:pt x="379" y="189"/>
                  </a:lnTo>
                  <a:lnTo>
                    <a:pt x="378" y="194"/>
                  </a:lnTo>
                  <a:lnTo>
                    <a:pt x="377" y="196"/>
                  </a:lnTo>
                  <a:lnTo>
                    <a:pt x="379" y="200"/>
                  </a:lnTo>
                  <a:lnTo>
                    <a:pt x="374" y="203"/>
                  </a:lnTo>
                  <a:lnTo>
                    <a:pt x="372" y="204"/>
                  </a:lnTo>
                  <a:lnTo>
                    <a:pt x="366" y="208"/>
                  </a:lnTo>
                  <a:lnTo>
                    <a:pt x="363" y="212"/>
                  </a:lnTo>
                  <a:lnTo>
                    <a:pt x="366" y="209"/>
                  </a:lnTo>
                  <a:lnTo>
                    <a:pt x="368" y="208"/>
                  </a:lnTo>
                  <a:lnTo>
                    <a:pt x="377" y="202"/>
                  </a:lnTo>
                  <a:lnTo>
                    <a:pt x="381" y="205"/>
                  </a:lnTo>
                  <a:lnTo>
                    <a:pt x="380" y="203"/>
                  </a:lnTo>
                  <a:lnTo>
                    <a:pt x="386" y="209"/>
                  </a:lnTo>
                  <a:lnTo>
                    <a:pt x="391" y="210"/>
                  </a:lnTo>
                  <a:lnTo>
                    <a:pt x="392" y="215"/>
                  </a:lnTo>
                  <a:lnTo>
                    <a:pt x="391" y="219"/>
                  </a:lnTo>
                  <a:lnTo>
                    <a:pt x="394" y="218"/>
                  </a:lnTo>
                  <a:lnTo>
                    <a:pt x="397" y="218"/>
                  </a:lnTo>
                  <a:lnTo>
                    <a:pt x="398" y="222"/>
                  </a:lnTo>
                  <a:lnTo>
                    <a:pt x="396" y="226"/>
                  </a:lnTo>
                  <a:lnTo>
                    <a:pt x="394" y="229"/>
                  </a:lnTo>
                  <a:lnTo>
                    <a:pt x="392" y="232"/>
                  </a:lnTo>
                  <a:lnTo>
                    <a:pt x="391" y="235"/>
                  </a:lnTo>
                  <a:lnTo>
                    <a:pt x="387" y="234"/>
                  </a:lnTo>
                  <a:lnTo>
                    <a:pt x="388" y="237"/>
                  </a:lnTo>
                  <a:lnTo>
                    <a:pt x="385" y="239"/>
                  </a:lnTo>
                  <a:lnTo>
                    <a:pt x="380" y="239"/>
                  </a:lnTo>
                  <a:lnTo>
                    <a:pt x="377" y="238"/>
                  </a:lnTo>
                  <a:lnTo>
                    <a:pt x="383" y="240"/>
                  </a:lnTo>
                  <a:lnTo>
                    <a:pt x="388" y="241"/>
                  </a:lnTo>
                  <a:lnTo>
                    <a:pt x="391" y="243"/>
                  </a:lnTo>
                  <a:lnTo>
                    <a:pt x="391" y="246"/>
                  </a:lnTo>
                  <a:lnTo>
                    <a:pt x="388" y="249"/>
                  </a:lnTo>
                  <a:lnTo>
                    <a:pt x="381" y="248"/>
                  </a:lnTo>
                  <a:lnTo>
                    <a:pt x="377" y="247"/>
                  </a:lnTo>
                  <a:lnTo>
                    <a:pt x="374" y="246"/>
                  </a:lnTo>
                  <a:lnTo>
                    <a:pt x="372" y="245"/>
                  </a:lnTo>
                  <a:lnTo>
                    <a:pt x="377" y="247"/>
                  </a:lnTo>
                  <a:lnTo>
                    <a:pt x="383" y="250"/>
                  </a:lnTo>
                  <a:lnTo>
                    <a:pt x="386" y="250"/>
                  </a:lnTo>
                  <a:lnTo>
                    <a:pt x="385" y="253"/>
                  </a:lnTo>
                  <a:lnTo>
                    <a:pt x="381" y="254"/>
                  </a:lnTo>
                  <a:lnTo>
                    <a:pt x="383" y="255"/>
                  </a:lnTo>
                  <a:lnTo>
                    <a:pt x="383" y="258"/>
                  </a:lnTo>
                  <a:lnTo>
                    <a:pt x="388" y="256"/>
                  </a:lnTo>
                  <a:lnTo>
                    <a:pt x="390" y="255"/>
                  </a:lnTo>
                  <a:lnTo>
                    <a:pt x="389" y="258"/>
                  </a:lnTo>
                  <a:lnTo>
                    <a:pt x="387" y="260"/>
                  </a:lnTo>
                  <a:lnTo>
                    <a:pt x="387" y="264"/>
                  </a:lnTo>
                  <a:lnTo>
                    <a:pt x="383" y="265"/>
                  </a:lnTo>
                  <a:lnTo>
                    <a:pt x="382" y="268"/>
                  </a:lnTo>
                  <a:lnTo>
                    <a:pt x="380" y="269"/>
                  </a:lnTo>
                  <a:lnTo>
                    <a:pt x="377" y="267"/>
                  </a:lnTo>
                  <a:lnTo>
                    <a:pt x="374" y="267"/>
                  </a:lnTo>
                  <a:lnTo>
                    <a:pt x="374" y="264"/>
                  </a:lnTo>
                  <a:lnTo>
                    <a:pt x="373" y="262"/>
                  </a:lnTo>
                  <a:lnTo>
                    <a:pt x="370" y="259"/>
                  </a:lnTo>
                  <a:lnTo>
                    <a:pt x="369" y="256"/>
                  </a:lnTo>
                  <a:lnTo>
                    <a:pt x="367" y="259"/>
                  </a:lnTo>
                  <a:lnTo>
                    <a:pt x="358" y="257"/>
                  </a:lnTo>
                  <a:lnTo>
                    <a:pt x="370" y="263"/>
                  </a:lnTo>
                  <a:lnTo>
                    <a:pt x="371" y="265"/>
                  </a:lnTo>
                  <a:lnTo>
                    <a:pt x="372" y="269"/>
                  </a:lnTo>
                  <a:lnTo>
                    <a:pt x="375" y="272"/>
                  </a:lnTo>
                  <a:lnTo>
                    <a:pt x="373" y="274"/>
                  </a:lnTo>
                  <a:lnTo>
                    <a:pt x="369" y="271"/>
                  </a:lnTo>
                  <a:lnTo>
                    <a:pt x="365" y="270"/>
                  </a:lnTo>
                  <a:lnTo>
                    <a:pt x="369" y="274"/>
                  </a:lnTo>
                  <a:lnTo>
                    <a:pt x="370" y="277"/>
                  </a:lnTo>
                  <a:lnTo>
                    <a:pt x="369" y="279"/>
                  </a:lnTo>
                  <a:lnTo>
                    <a:pt x="364" y="277"/>
                  </a:lnTo>
                  <a:lnTo>
                    <a:pt x="366" y="281"/>
                  </a:lnTo>
                  <a:lnTo>
                    <a:pt x="360" y="281"/>
                  </a:lnTo>
                  <a:lnTo>
                    <a:pt x="357" y="283"/>
                  </a:lnTo>
                  <a:lnTo>
                    <a:pt x="354" y="287"/>
                  </a:lnTo>
                  <a:lnTo>
                    <a:pt x="345" y="285"/>
                  </a:lnTo>
                  <a:lnTo>
                    <a:pt x="344" y="279"/>
                  </a:lnTo>
                  <a:lnTo>
                    <a:pt x="343" y="276"/>
                  </a:lnTo>
                  <a:lnTo>
                    <a:pt x="340" y="273"/>
                  </a:lnTo>
                  <a:lnTo>
                    <a:pt x="340" y="277"/>
                  </a:lnTo>
                  <a:lnTo>
                    <a:pt x="342" y="280"/>
                  </a:lnTo>
                  <a:lnTo>
                    <a:pt x="342" y="284"/>
                  </a:lnTo>
                  <a:lnTo>
                    <a:pt x="344" y="287"/>
                  </a:lnTo>
                  <a:lnTo>
                    <a:pt x="338" y="285"/>
                  </a:lnTo>
                  <a:lnTo>
                    <a:pt x="336" y="286"/>
                  </a:lnTo>
                  <a:lnTo>
                    <a:pt x="337" y="288"/>
                  </a:lnTo>
                  <a:lnTo>
                    <a:pt x="337" y="291"/>
                  </a:lnTo>
                  <a:lnTo>
                    <a:pt x="331" y="290"/>
                  </a:lnTo>
                  <a:lnTo>
                    <a:pt x="330" y="293"/>
                  </a:lnTo>
                  <a:lnTo>
                    <a:pt x="334" y="295"/>
                  </a:lnTo>
                  <a:lnTo>
                    <a:pt x="338" y="292"/>
                  </a:lnTo>
                  <a:lnTo>
                    <a:pt x="333" y="296"/>
                  </a:lnTo>
                  <a:lnTo>
                    <a:pt x="331" y="300"/>
                  </a:lnTo>
                  <a:lnTo>
                    <a:pt x="329" y="303"/>
                  </a:lnTo>
                  <a:lnTo>
                    <a:pt x="328" y="305"/>
                  </a:lnTo>
                  <a:lnTo>
                    <a:pt x="326" y="308"/>
                  </a:lnTo>
                  <a:lnTo>
                    <a:pt x="321" y="307"/>
                  </a:lnTo>
                  <a:lnTo>
                    <a:pt x="318" y="307"/>
                  </a:lnTo>
                  <a:lnTo>
                    <a:pt x="323" y="307"/>
                  </a:lnTo>
                  <a:lnTo>
                    <a:pt x="320" y="303"/>
                  </a:lnTo>
                  <a:lnTo>
                    <a:pt x="318" y="306"/>
                  </a:lnTo>
                  <a:lnTo>
                    <a:pt x="312" y="308"/>
                  </a:lnTo>
                  <a:lnTo>
                    <a:pt x="310" y="309"/>
                  </a:lnTo>
                  <a:lnTo>
                    <a:pt x="309" y="312"/>
                  </a:lnTo>
                  <a:lnTo>
                    <a:pt x="306" y="315"/>
                  </a:lnTo>
                  <a:lnTo>
                    <a:pt x="304" y="314"/>
                  </a:lnTo>
                  <a:lnTo>
                    <a:pt x="301" y="310"/>
                  </a:lnTo>
                  <a:lnTo>
                    <a:pt x="299" y="310"/>
                  </a:lnTo>
                  <a:lnTo>
                    <a:pt x="295" y="310"/>
                  </a:lnTo>
                  <a:lnTo>
                    <a:pt x="297" y="308"/>
                  </a:lnTo>
                  <a:lnTo>
                    <a:pt x="295" y="304"/>
                  </a:lnTo>
                  <a:lnTo>
                    <a:pt x="294" y="307"/>
                  </a:lnTo>
                  <a:lnTo>
                    <a:pt x="294" y="302"/>
                  </a:lnTo>
                  <a:lnTo>
                    <a:pt x="293" y="298"/>
                  </a:lnTo>
                  <a:lnTo>
                    <a:pt x="291" y="295"/>
                  </a:lnTo>
                  <a:lnTo>
                    <a:pt x="292" y="302"/>
                  </a:lnTo>
                  <a:lnTo>
                    <a:pt x="291" y="305"/>
                  </a:lnTo>
                  <a:lnTo>
                    <a:pt x="289" y="307"/>
                  </a:lnTo>
                  <a:lnTo>
                    <a:pt x="285" y="306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7" y="308"/>
                  </a:lnTo>
                  <a:lnTo>
                    <a:pt x="270" y="309"/>
                  </a:lnTo>
                  <a:lnTo>
                    <a:pt x="273" y="309"/>
                  </a:lnTo>
                  <a:lnTo>
                    <a:pt x="261" y="310"/>
                  </a:lnTo>
                  <a:lnTo>
                    <a:pt x="258" y="313"/>
                  </a:lnTo>
                  <a:lnTo>
                    <a:pt x="254" y="314"/>
                  </a:lnTo>
                  <a:lnTo>
                    <a:pt x="252" y="315"/>
                  </a:lnTo>
                  <a:lnTo>
                    <a:pt x="248" y="316"/>
                  </a:lnTo>
                  <a:lnTo>
                    <a:pt x="245" y="316"/>
                  </a:lnTo>
                  <a:lnTo>
                    <a:pt x="242" y="318"/>
                  </a:lnTo>
                  <a:lnTo>
                    <a:pt x="238" y="321"/>
                  </a:lnTo>
                  <a:lnTo>
                    <a:pt x="235" y="323"/>
                  </a:lnTo>
                  <a:lnTo>
                    <a:pt x="228" y="324"/>
                  </a:lnTo>
                  <a:lnTo>
                    <a:pt x="222" y="323"/>
                  </a:lnTo>
                  <a:lnTo>
                    <a:pt x="219" y="327"/>
                  </a:lnTo>
                  <a:lnTo>
                    <a:pt x="219" y="324"/>
                  </a:lnTo>
                  <a:lnTo>
                    <a:pt x="218" y="321"/>
                  </a:lnTo>
                  <a:lnTo>
                    <a:pt x="216" y="324"/>
                  </a:lnTo>
                  <a:lnTo>
                    <a:pt x="216" y="320"/>
                  </a:lnTo>
                  <a:lnTo>
                    <a:pt x="213" y="323"/>
                  </a:lnTo>
                  <a:lnTo>
                    <a:pt x="212" y="326"/>
                  </a:lnTo>
                  <a:lnTo>
                    <a:pt x="212" y="323"/>
                  </a:lnTo>
                  <a:lnTo>
                    <a:pt x="215" y="320"/>
                  </a:lnTo>
                  <a:lnTo>
                    <a:pt x="216" y="318"/>
                  </a:lnTo>
                  <a:lnTo>
                    <a:pt x="217" y="315"/>
                  </a:lnTo>
                  <a:lnTo>
                    <a:pt x="215" y="318"/>
                  </a:lnTo>
                  <a:lnTo>
                    <a:pt x="212" y="318"/>
                  </a:lnTo>
                  <a:lnTo>
                    <a:pt x="211" y="321"/>
                  </a:lnTo>
                  <a:lnTo>
                    <a:pt x="210" y="324"/>
                  </a:lnTo>
                  <a:lnTo>
                    <a:pt x="205" y="323"/>
                  </a:lnTo>
                  <a:lnTo>
                    <a:pt x="202" y="321"/>
                  </a:lnTo>
                  <a:lnTo>
                    <a:pt x="197" y="320"/>
                  </a:lnTo>
                  <a:lnTo>
                    <a:pt x="191" y="320"/>
                  </a:lnTo>
                  <a:lnTo>
                    <a:pt x="187" y="319"/>
                  </a:lnTo>
                  <a:lnTo>
                    <a:pt x="189" y="316"/>
                  </a:lnTo>
                  <a:lnTo>
                    <a:pt x="186" y="317"/>
                  </a:lnTo>
                  <a:lnTo>
                    <a:pt x="184" y="318"/>
                  </a:lnTo>
                  <a:lnTo>
                    <a:pt x="183" y="316"/>
                  </a:lnTo>
                  <a:lnTo>
                    <a:pt x="180" y="317"/>
                  </a:lnTo>
                  <a:lnTo>
                    <a:pt x="176" y="316"/>
                  </a:lnTo>
                  <a:lnTo>
                    <a:pt x="172" y="319"/>
                  </a:lnTo>
                  <a:lnTo>
                    <a:pt x="174" y="322"/>
                  </a:lnTo>
                  <a:lnTo>
                    <a:pt x="172" y="325"/>
                  </a:lnTo>
                  <a:lnTo>
                    <a:pt x="168" y="323"/>
                  </a:lnTo>
                  <a:lnTo>
                    <a:pt x="170" y="327"/>
                  </a:lnTo>
                  <a:lnTo>
                    <a:pt x="168" y="329"/>
                  </a:lnTo>
                  <a:lnTo>
                    <a:pt x="166" y="331"/>
                  </a:lnTo>
                  <a:lnTo>
                    <a:pt x="163" y="332"/>
                  </a:lnTo>
                  <a:lnTo>
                    <a:pt x="159" y="332"/>
                  </a:lnTo>
                  <a:lnTo>
                    <a:pt x="155" y="333"/>
                  </a:lnTo>
                  <a:lnTo>
                    <a:pt x="153" y="333"/>
                  </a:lnTo>
                  <a:lnTo>
                    <a:pt x="154" y="330"/>
                  </a:lnTo>
                  <a:lnTo>
                    <a:pt x="156" y="329"/>
                  </a:lnTo>
                  <a:lnTo>
                    <a:pt x="152" y="325"/>
                  </a:lnTo>
                  <a:lnTo>
                    <a:pt x="150" y="328"/>
                  </a:lnTo>
                  <a:lnTo>
                    <a:pt x="150" y="331"/>
                  </a:lnTo>
                  <a:lnTo>
                    <a:pt x="153" y="334"/>
                  </a:lnTo>
                  <a:lnTo>
                    <a:pt x="144" y="331"/>
                  </a:lnTo>
                  <a:lnTo>
                    <a:pt x="137" y="332"/>
                  </a:lnTo>
                  <a:lnTo>
                    <a:pt x="129" y="330"/>
                  </a:lnTo>
                  <a:lnTo>
                    <a:pt x="121" y="324"/>
                  </a:lnTo>
                  <a:lnTo>
                    <a:pt x="117" y="323"/>
                  </a:lnTo>
                  <a:lnTo>
                    <a:pt x="114" y="321"/>
                  </a:lnTo>
                  <a:lnTo>
                    <a:pt x="109" y="317"/>
                  </a:lnTo>
                  <a:lnTo>
                    <a:pt x="108" y="315"/>
                  </a:lnTo>
                  <a:lnTo>
                    <a:pt x="105" y="313"/>
                  </a:lnTo>
                  <a:lnTo>
                    <a:pt x="102" y="308"/>
                  </a:lnTo>
                  <a:lnTo>
                    <a:pt x="97" y="303"/>
                  </a:lnTo>
                  <a:lnTo>
                    <a:pt x="97" y="300"/>
                  </a:lnTo>
                  <a:lnTo>
                    <a:pt x="92" y="297"/>
                  </a:lnTo>
                  <a:lnTo>
                    <a:pt x="95" y="301"/>
                  </a:lnTo>
                  <a:lnTo>
                    <a:pt x="86" y="295"/>
                  </a:lnTo>
                  <a:lnTo>
                    <a:pt x="82" y="293"/>
                  </a:lnTo>
                  <a:lnTo>
                    <a:pt x="77" y="285"/>
                  </a:lnTo>
                  <a:lnTo>
                    <a:pt x="76" y="282"/>
                  </a:lnTo>
                  <a:lnTo>
                    <a:pt x="77" y="279"/>
                  </a:lnTo>
                  <a:lnTo>
                    <a:pt x="77" y="274"/>
                  </a:lnTo>
                  <a:lnTo>
                    <a:pt x="76" y="280"/>
                  </a:lnTo>
                  <a:lnTo>
                    <a:pt x="74" y="276"/>
                  </a:lnTo>
                  <a:lnTo>
                    <a:pt x="74" y="272"/>
                  </a:lnTo>
                  <a:lnTo>
                    <a:pt x="77" y="269"/>
                  </a:lnTo>
                  <a:lnTo>
                    <a:pt x="81" y="269"/>
                  </a:lnTo>
                  <a:lnTo>
                    <a:pt x="83" y="274"/>
                  </a:lnTo>
                  <a:lnTo>
                    <a:pt x="83" y="270"/>
                  </a:lnTo>
                  <a:lnTo>
                    <a:pt x="81" y="268"/>
                  </a:lnTo>
                  <a:lnTo>
                    <a:pt x="84" y="265"/>
                  </a:lnTo>
                  <a:lnTo>
                    <a:pt x="80" y="267"/>
                  </a:lnTo>
                  <a:lnTo>
                    <a:pt x="77" y="268"/>
                  </a:lnTo>
                  <a:lnTo>
                    <a:pt x="75" y="270"/>
                  </a:lnTo>
                  <a:lnTo>
                    <a:pt x="72" y="270"/>
                  </a:lnTo>
                  <a:lnTo>
                    <a:pt x="71" y="267"/>
                  </a:lnTo>
                  <a:lnTo>
                    <a:pt x="68" y="263"/>
                  </a:lnTo>
                  <a:lnTo>
                    <a:pt x="71" y="264"/>
                  </a:lnTo>
                  <a:lnTo>
                    <a:pt x="74" y="266"/>
                  </a:lnTo>
                  <a:lnTo>
                    <a:pt x="72" y="264"/>
                  </a:lnTo>
                  <a:lnTo>
                    <a:pt x="75" y="259"/>
                  </a:lnTo>
                  <a:lnTo>
                    <a:pt x="74" y="256"/>
                  </a:lnTo>
                  <a:lnTo>
                    <a:pt x="73" y="259"/>
                  </a:lnTo>
                  <a:lnTo>
                    <a:pt x="71" y="261"/>
                  </a:lnTo>
                  <a:lnTo>
                    <a:pt x="67" y="261"/>
                  </a:lnTo>
                  <a:lnTo>
                    <a:pt x="63" y="255"/>
                  </a:lnTo>
                  <a:lnTo>
                    <a:pt x="60" y="251"/>
                  </a:lnTo>
                  <a:lnTo>
                    <a:pt x="58" y="247"/>
                  </a:lnTo>
                  <a:lnTo>
                    <a:pt x="58" y="244"/>
                  </a:lnTo>
                  <a:lnTo>
                    <a:pt x="62" y="244"/>
                  </a:lnTo>
                  <a:lnTo>
                    <a:pt x="61" y="241"/>
                  </a:lnTo>
                  <a:lnTo>
                    <a:pt x="58" y="240"/>
                  </a:lnTo>
                  <a:lnTo>
                    <a:pt x="56" y="241"/>
                  </a:lnTo>
                  <a:lnTo>
                    <a:pt x="56" y="243"/>
                  </a:lnTo>
                  <a:lnTo>
                    <a:pt x="56" y="246"/>
                  </a:lnTo>
                  <a:lnTo>
                    <a:pt x="53" y="244"/>
                  </a:lnTo>
                  <a:lnTo>
                    <a:pt x="50" y="244"/>
                  </a:lnTo>
                  <a:lnTo>
                    <a:pt x="38" y="242"/>
                  </a:lnTo>
                  <a:lnTo>
                    <a:pt x="37" y="239"/>
                  </a:lnTo>
                  <a:lnTo>
                    <a:pt x="28" y="236"/>
                  </a:lnTo>
                  <a:lnTo>
                    <a:pt x="24" y="235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9" y="226"/>
                  </a:lnTo>
                  <a:lnTo>
                    <a:pt x="7" y="226"/>
                  </a:lnTo>
                  <a:lnTo>
                    <a:pt x="3" y="224"/>
                  </a:lnTo>
                  <a:lnTo>
                    <a:pt x="0" y="222"/>
                  </a:lnTo>
                  <a:lnTo>
                    <a:pt x="2" y="220"/>
                  </a:lnTo>
                  <a:lnTo>
                    <a:pt x="3" y="216"/>
                  </a:lnTo>
                  <a:lnTo>
                    <a:pt x="6" y="214"/>
                  </a:lnTo>
                  <a:lnTo>
                    <a:pt x="8" y="214"/>
                  </a:lnTo>
                  <a:lnTo>
                    <a:pt x="6" y="210"/>
                  </a:lnTo>
                  <a:lnTo>
                    <a:pt x="8" y="207"/>
                  </a:lnTo>
                  <a:lnTo>
                    <a:pt x="10" y="204"/>
                  </a:lnTo>
                  <a:lnTo>
                    <a:pt x="12" y="202"/>
                  </a:lnTo>
                  <a:lnTo>
                    <a:pt x="13" y="204"/>
                  </a:lnTo>
                  <a:lnTo>
                    <a:pt x="14" y="207"/>
                  </a:lnTo>
                  <a:lnTo>
                    <a:pt x="13" y="212"/>
                  </a:lnTo>
                  <a:lnTo>
                    <a:pt x="17" y="216"/>
                  </a:lnTo>
                  <a:lnTo>
                    <a:pt x="22" y="214"/>
                  </a:lnTo>
                  <a:lnTo>
                    <a:pt x="25" y="214"/>
                  </a:lnTo>
                  <a:lnTo>
                    <a:pt x="28" y="216"/>
                  </a:lnTo>
                  <a:lnTo>
                    <a:pt x="31" y="216"/>
                  </a:lnTo>
                  <a:lnTo>
                    <a:pt x="34" y="216"/>
                  </a:lnTo>
                  <a:lnTo>
                    <a:pt x="37" y="215"/>
                  </a:lnTo>
                  <a:lnTo>
                    <a:pt x="37" y="213"/>
                  </a:lnTo>
                  <a:lnTo>
                    <a:pt x="39" y="212"/>
                  </a:lnTo>
                  <a:lnTo>
                    <a:pt x="40" y="214"/>
                  </a:lnTo>
                  <a:lnTo>
                    <a:pt x="41" y="210"/>
                  </a:lnTo>
                  <a:lnTo>
                    <a:pt x="45" y="211"/>
                  </a:lnTo>
                  <a:lnTo>
                    <a:pt x="46" y="213"/>
                  </a:lnTo>
                  <a:lnTo>
                    <a:pt x="49" y="212"/>
                  </a:lnTo>
                  <a:lnTo>
                    <a:pt x="52" y="211"/>
                  </a:lnTo>
                  <a:lnTo>
                    <a:pt x="50" y="211"/>
                  </a:lnTo>
                  <a:lnTo>
                    <a:pt x="53" y="209"/>
                  </a:lnTo>
                  <a:lnTo>
                    <a:pt x="49" y="207"/>
                  </a:lnTo>
                  <a:lnTo>
                    <a:pt x="48" y="204"/>
                  </a:lnTo>
                  <a:lnTo>
                    <a:pt x="46" y="203"/>
                  </a:lnTo>
                  <a:lnTo>
                    <a:pt x="48" y="203"/>
                  </a:lnTo>
                  <a:lnTo>
                    <a:pt x="52" y="201"/>
                  </a:lnTo>
                  <a:lnTo>
                    <a:pt x="55" y="199"/>
                  </a:lnTo>
                  <a:lnTo>
                    <a:pt x="58" y="197"/>
                  </a:lnTo>
                  <a:lnTo>
                    <a:pt x="60" y="198"/>
                  </a:lnTo>
                  <a:lnTo>
                    <a:pt x="63" y="197"/>
                  </a:lnTo>
                  <a:lnTo>
                    <a:pt x="68" y="201"/>
                  </a:lnTo>
                  <a:lnTo>
                    <a:pt x="72" y="200"/>
                  </a:lnTo>
                  <a:lnTo>
                    <a:pt x="64" y="195"/>
                  </a:lnTo>
                  <a:lnTo>
                    <a:pt x="60" y="194"/>
                  </a:lnTo>
                  <a:lnTo>
                    <a:pt x="56" y="195"/>
                  </a:lnTo>
                  <a:lnTo>
                    <a:pt x="54" y="196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3" y="194"/>
                  </a:lnTo>
                  <a:lnTo>
                    <a:pt x="46" y="193"/>
                  </a:lnTo>
                  <a:lnTo>
                    <a:pt x="51" y="191"/>
                  </a:lnTo>
                  <a:lnTo>
                    <a:pt x="54" y="192"/>
                  </a:lnTo>
                  <a:lnTo>
                    <a:pt x="50" y="190"/>
                  </a:lnTo>
                  <a:lnTo>
                    <a:pt x="49" y="187"/>
                  </a:lnTo>
                  <a:lnTo>
                    <a:pt x="51" y="185"/>
                  </a:lnTo>
                  <a:lnTo>
                    <a:pt x="54" y="183"/>
                  </a:lnTo>
                  <a:lnTo>
                    <a:pt x="56" y="180"/>
                  </a:lnTo>
                  <a:lnTo>
                    <a:pt x="63" y="180"/>
                  </a:lnTo>
                  <a:lnTo>
                    <a:pt x="65" y="181"/>
                  </a:lnTo>
                  <a:lnTo>
                    <a:pt x="68" y="177"/>
                  </a:lnTo>
                  <a:lnTo>
                    <a:pt x="71" y="176"/>
                  </a:lnTo>
                  <a:lnTo>
                    <a:pt x="73" y="177"/>
                  </a:lnTo>
                  <a:lnTo>
                    <a:pt x="72" y="176"/>
                  </a:lnTo>
                  <a:lnTo>
                    <a:pt x="75" y="175"/>
                  </a:lnTo>
                  <a:lnTo>
                    <a:pt x="80" y="177"/>
                  </a:lnTo>
                  <a:lnTo>
                    <a:pt x="78" y="174"/>
                  </a:lnTo>
                  <a:lnTo>
                    <a:pt x="73" y="175"/>
                  </a:lnTo>
                  <a:lnTo>
                    <a:pt x="75" y="173"/>
                  </a:lnTo>
                  <a:lnTo>
                    <a:pt x="73" y="173"/>
                  </a:lnTo>
                  <a:lnTo>
                    <a:pt x="71" y="176"/>
                  </a:lnTo>
                  <a:lnTo>
                    <a:pt x="66" y="176"/>
                  </a:lnTo>
                  <a:lnTo>
                    <a:pt x="64" y="176"/>
                  </a:lnTo>
                  <a:lnTo>
                    <a:pt x="58" y="177"/>
                  </a:lnTo>
                  <a:lnTo>
                    <a:pt x="58" y="174"/>
                  </a:lnTo>
                  <a:lnTo>
                    <a:pt x="55" y="176"/>
                  </a:lnTo>
                  <a:lnTo>
                    <a:pt x="52" y="179"/>
                  </a:lnTo>
                  <a:lnTo>
                    <a:pt x="49" y="180"/>
                  </a:lnTo>
                  <a:lnTo>
                    <a:pt x="47" y="178"/>
                  </a:lnTo>
                  <a:lnTo>
                    <a:pt x="48" y="175"/>
                  </a:lnTo>
                  <a:lnTo>
                    <a:pt x="49" y="172"/>
                  </a:lnTo>
                  <a:lnTo>
                    <a:pt x="48" y="170"/>
                  </a:lnTo>
                  <a:lnTo>
                    <a:pt x="46" y="167"/>
                  </a:lnTo>
                  <a:lnTo>
                    <a:pt x="48" y="164"/>
                  </a:lnTo>
                  <a:lnTo>
                    <a:pt x="47" y="159"/>
                  </a:lnTo>
                  <a:lnTo>
                    <a:pt x="50" y="161"/>
                  </a:lnTo>
                  <a:lnTo>
                    <a:pt x="52" y="158"/>
                  </a:lnTo>
                  <a:lnTo>
                    <a:pt x="57" y="158"/>
                  </a:lnTo>
                  <a:lnTo>
                    <a:pt x="55" y="157"/>
                  </a:lnTo>
                  <a:lnTo>
                    <a:pt x="52" y="157"/>
                  </a:lnTo>
                  <a:lnTo>
                    <a:pt x="49" y="158"/>
                  </a:lnTo>
                  <a:lnTo>
                    <a:pt x="54" y="154"/>
                  </a:lnTo>
                  <a:lnTo>
                    <a:pt x="55" y="151"/>
                  </a:lnTo>
                  <a:lnTo>
                    <a:pt x="52" y="150"/>
                  </a:lnTo>
                  <a:lnTo>
                    <a:pt x="54" y="146"/>
                  </a:lnTo>
                  <a:lnTo>
                    <a:pt x="50" y="144"/>
                  </a:lnTo>
                  <a:lnTo>
                    <a:pt x="48" y="145"/>
                  </a:lnTo>
                  <a:lnTo>
                    <a:pt x="44" y="146"/>
                  </a:lnTo>
                  <a:lnTo>
                    <a:pt x="45" y="143"/>
                  </a:lnTo>
                  <a:lnTo>
                    <a:pt x="42" y="141"/>
                  </a:lnTo>
                  <a:lnTo>
                    <a:pt x="43" y="144"/>
                  </a:lnTo>
                  <a:lnTo>
                    <a:pt x="41" y="141"/>
                  </a:lnTo>
                  <a:lnTo>
                    <a:pt x="36" y="138"/>
                  </a:lnTo>
                  <a:lnTo>
                    <a:pt x="32" y="136"/>
                  </a:lnTo>
                  <a:lnTo>
                    <a:pt x="28" y="133"/>
                  </a:lnTo>
                  <a:lnTo>
                    <a:pt x="27" y="130"/>
                  </a:lnTo>
                  <a:lnTo>
                    <a:pt x="21" y="128"/>
                  </a:lnTo>
                  <a:lnTo>
                    <a:pt x="18" y="129"/>
                  </a:lnTo>
                  <a:lnTo>
                    <a:pt x="15" y="126"/>
                  </a:lnTo>
                  <a:lnTo>
                    <a:pt x="12" y="126"/>
                  </a:lnTo>
                  <a:lnTo>
                    <a:pt x="9" y="129"/>
                  </a:lnTo>
                  <a:lnTo>
                    <a:pt x="5" y="128"/>
                  </a:lnTo>
                  <a:lnTo>
                    <a:pt x="3" y="128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10"/>
                  </a:lnTo>
                  <a:lnTo>
                    <a:pt x="6" y="110"/>
                  </a:lnTo>
                  <a:lnTo>
                    <a:pt x="11" y="111"/>
                  </a:lnTo>
                  <a:lnTo>
                    <a:pt x="13" y="114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23" y="116"/>
                  </a:lnTo>
                  <a:lnTo>
                    <a:pt x="27" y="118"/>
                  </a:lnTo>
                  <a:lnTo>
                    <a:pt x="30" y="117"/>
                  </a:lnTo>
                  <a:lnTo>
                    <a:pt x="30" y="120"/>
                  </a:lnTo>
                  <a:lnTo>
                    <a:pt x="33" y="121"/>
                  </a:lnTo>
                  <a:lnTo>
                    <a:pt x="34" y="117"/>
                  </a:lnTo>
                  <a:lnTo>
                    <a:pt x="37" y="115"/>
                  </a:lnTo>
                  <a:lnTo>
                    <a:pt x="41" y="118"/>
                  </a:lnTo>
                  <a:lnTo>
                    <a:pt x="38" y="119"/>
                  </a:lnTo>
                  <a:lnTo>
                    <a:pt x="35" y="121"/>
                  </a:lnTo>
                  <a:lnTo>
                    <a:pt x="36" y="125"/>
                  </a:lnTo>
                  <a:lnTo>
                    <a:pt x="37" y="122"/>
                  </a:lnTo>
                  <a:lnTo>
                    <a:pt x="39" y="121"/>
                  </a:lnTo>
                  <a:lnTo>
                    <a:pt x="43" y="119"/>
                  </a:lnTo>
                  <a:lnTo>
                    <a:pt x="45" y="122"/>
                  </a:lnTo>
                  <a:lnTo>
                    <a:pt x="49" y="122"/>
                  </a:lnTo>
                  <a:lnTo>
                    <a:pt x="52" y="122"/>
                  </a:lnTo>
                  <a:lnTo>
                    <a:pt x="49" y="120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55" y="127"/>
                  </a:lnTo>
                  <a:lnTo>
                    <a:pt x="56" y="129"/>
                  </a:lnTo>
                  <a:lnTo>
                    <a:pt x="56" y="126"/>
                  </a:lnTo>
                  <a:lnTo>
                    <a:pt x="59" y="125"/>
                  </a:lnTo>
                  <a:lnTo>
                    <a:pt x="61" y="124"/>
                  </a:lnTo>
                  <a:lnTo>
                    <a:pt x="64" y="126"/>
                  </a:lnTo>
                  <a:lnTo>
                    <a:pt x="67" y="127"/>
                  </a:lnTo>
                  <a:lnTo>
                    <a:pt x="72" y="130"/>
                  </a:lnTo>
                  <a:lnTo>
                    <a:pt x="74" y="133"/>
                  </a:lnTo>
                  <a:lnTo>
                    <a:pt x="79" y="134"/>
                  </a:lnTo>
                  <a:lnTo>
                    <a:pt x="81" y="136"/>
                  </a:lnTo>
                  <a:lnTo>
                    <a:pt x="86" y="138"/>
                  </a:lnTo>
                  <a:lnTo>
                    <a:pt x="88" y="136"/>
                  </a:lnTo>
                  <a:lnTo>
                    <a:pt x="94" y="130"/>
                  </a:lnTo>
                  <a:lnTo>
                    <a:pt x="96" y="127"/>
                  </a:lnTo>
                  <a:lnTo>
                    <a:pt x="94" y="125"/>
                  </a:lnTo>
                  <a:lnTo>
                    <a:pt x="84" y="128"/>
                  </a:lnTo>
                  <a:lnTo>
                    <a:pt x="73" y="121"/>
                  </a:lnTo>
                  <a:lnTo>
                    <a:pt x="72" y="118"/>
                  </a:lnTo>
                  <a:lnTo>
                    <a:pt x="67" y="117"/>
                  </a:lnTo>
                  <a:lnTo>
                    <a:pt x="70" y="115"/>
                  </a:lnTo>
                  <a:lnTo>
                    <a:pt x="67" y="113"/>
                  </a:lnTo>
                  <a:lnTo>
                    <a:pt x="70" y="111"/>
                  </a:lnTo>
                  <a:lnTo>
                    <a:pt x="74" y="110"/>
                  </a:lnTo>
                  <a:lnTo>
                    <a:pt x="77" y="110"/>
                  </a:lnTo>
                  <a:lnTo>
                    <a:pt x="80" y="108"/>
                  </a:lnTo>
                  <a:lnTo>
                    <a:pt x="85" y="109"/>
                  </a:lnTo>
                  <a:lnTo>
                    <a:pt x="90" y="108"/>
                  </a:lnTo>
                  <a:lnTo>
                    <a:pt x="95" y="107"/>
                  </a:lnTo>
                  <a:lnTo>
                    <a:pt x="101" y="106"/>
                  </a:lnTo>
                  <a:lnTo>
                    <a:pt x="106" y="106"/>
                  </a:lnTo>
                  <a:lnTo>
                    <a:pt x="109" y="106"/>
                  </a:lnTo>
                  <a:lnTo>
                    <a:pt x="105" y="106"/>
                  </a:lnTo>
                  <a:lnTo>
                    <a:pt x="102" y="103"/>
                  </a:lnTo>
                  <a:lnTo>
                    <a:pt x="99" y="103"/>
                  </a:lnTo>
                  <a:lnTo>
                    <a:pt x="101" y="99"/>
                  </a:lnTo>
                  <a:lnTo>
                    <a:pt x="100" y="97"/>
                  </a:lnTo>
                  <a:lnTo>
                    <a:pt x="98" y="97"/>
                  </a:lnTo>
                  <a:lnTo>
                    <a:pt x="98" y="93"/>
                  </a:lnTo>
                  <a:lnTo>
                    <a:pt x="96" y="96"/>
                  </a:lnTo>
                  <a:lnTo>
                    <a:pt x="93" y="98"/>
                  </a:lnTo>
                  <a:lnTo>
                    <a:pt x="91" y="99"/>
                  </a:lnTo>
                  <a:lnTo>
                    <a:pt x="89" y="96"/>
                  </a:lnTo>
                  <a:lnTo>
                    <a:pt x="88" y="92"/>
                  </a:lnTo>
                  <a:lnTo>
                    <a:pt x="89" y="89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100" y="87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7"/>
                  </a:lnTo>
                  <a:lnTo>
                    <a:pt x="85" y="84"/>
                  </a:lnTo>
                  <a:lnTo>
                    <a:pt x="87" y="80"/>
                  </a:lnTo>
                  <a:lnTo>
                    <a:pt x="88" y="77"/>
                  </a:lnTo>
                  <a:lnTo>
                    <a:pt x="86" y="81"/>
                  </a:lnTo>
                  <a:lnTo>
                    <a:pt x="83" y="83"/>
                  </a:lnTo>
                  <a:lnTo>
                    <a:pt x="80" y="82"/>
                  </a:lnTo>
                  <a:lnTo>
                    <a:pt x="80" y="78"/>
                  </a:lnTo>
                  <a:lnTo>
                    <a:pt x="81" y="75"/>
                  </a:lnTo>
                  <a:lnTo>
                    <a:pt x="81" y="72"/>
                  </a:lnTo>
                  <a:lnTo>
                    <a:pt x="79" y="75"/>
                  </a:lnTo>
                  <a:lnTo>
                    <a:pt x="77" y="83"/>
                  </a:lnTo>
                  <a:lnTo>
                    <a:pt x="75" y="79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4" y="75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4" y="69"/>
                  </a:lnTo>
                  <a:lnTo>
                    <a:pt x="62" y="71"/>
                  </a:lnTo>
                  <a:lnTo>
                    <a:pt x="61" y="74"/>
                  </a:lnTo>
                  <a:lnTo>
                    <a:pt x="58" y="75"/>
                  </a:lnTo>
                  <a:lnTo>
                    <a:pt x="55" y="74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2"/>
                  </a:lnTo>
                  <a:lnTo>
                    <a:pt x="43" y="70"/>
                  </a:lnTo>
                  <a:lnTo>
                    <a:pt x="39" y="72"/>
                  </a:lnTo>
                  <a:lnTo>
                    <a:pt x="31" y="70"/>
                  </a:lnTo>
                  <a:lnTo>
                    <a:pt x="29" y="68"/>
                  </a:lnTo>
                  <a:lnTo>
                    <a:pt x="30" y="65"/>
                  </a:lnTo>
                  <a:lnTo>
                    <a:pt x="30" y="62"/>
                  </a:lnTo>
                  <a:lnTo>
                    <a:pt x="26" y="57"/>
                  </a:lnTo>
                  <a:lnTo>
                    <a:pt x="16" y="53"/>
                  </a:lnTo>
                  <a:lnTo>
                    <a:pt x="18" y="50"/>
                  </a:lnTo>
                  <a:lnTo>
                    <a:pt x="22" y="49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2" y="48"/>
                  </a:lnTo>
                  <a:lnTo>
                    <a:pt x="33" y="53"/>
                  </a:lnTo>
                  <a:lnTo>
                    <a:pt x="36" y="57"/>
                  </a:lnTo>
                  <a:lnTo>
                    <a:pt x="36" y="60"/>
                  </a:lnTo>
                  <a:lnTo>
                    <a:pt x="41" y="61"/>
                  </a:lnTo>
                  <a:lnTo>
                    <a:pt x="38" y="59"/>
                  </a:lnTo>
                  <a:lnTo>
                    <a:pt x="38" y="56"/>
                  </a:lnTo>
                  <a:lnTo>
                    <a:pt x="37" y="53"/>
                  </a:lnTo>
                  <a:lnTo>
                    <a:pt x="37" y="49"/>
                  </a:lnTo>
                  <a:lnTo>
                    <a:pt x="41" y="51"/>
                  </a:lnTo>
                  <a:lnTo>
                    <a:pt x="43" y="55"/>
                  </a:lnTo>
                  <a:lnTo>
                    <a:pt x="43" y="51"/>
                  </a:lnTo>
                  <a:lnTo>
                    <a:pt x="41" y="48"/>
                  </a:lnTo>
                  <a:lnTo>
                    <a:pt x="40" y="43"/>
                  </a:lnTo>
                  <a:lnTo>
                    <a:pt x="40" y="39"/>
                  </a:lnTo>
                  <a:lnTo>
                    <a:pt x="41" y="36"/>
                  </a:lnTo>
                  <a:lnTo>
                    <a:pt x="45" y="35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4" y="57"/>
                  </a:lnTo>
                  <a:lnTo>
                    <a:pt x="52" y="60"/>
                  </a:lnTo>
                  <a:lnTo>
                    <a:pt x="56" y="58"/>
                  </a:lnTo>
                  <a:lnTo>
                    <a:pt x="58" y="60"/>
                  </a:lnTo>
                  <a:lnTo>
                    <a:pt x="62" y="59"/>
                  </a:lnTo>
                  <a:lnTo>
                    <a:pt x="59" y="56"/>
                  </a:lnTo>
                  <a:lnTo>
                    <a:pt x="58" y="51"/>
                  </a:lnTo>
                  <a:lnTo>
                    <a:pt x="61" y="51"/>
                  </a:lnTo>
                  <a:lnTo>
                    <a:pt x="65" y="53"/>
                  </a:lnTo>
                  <a:lnTo>
                    <a:pt x="68" y="54"/>
                  </a:lnTo>
                  <a:lnTo>
                    <a:pt x="73" y="52"/>
                  </a:lnTo>
                  <a:lnTo>
                    <a:pt x="67" y="52"/>
                  </a:lnTo>
                  <a:lnTo>
                    <a:pt x="58" y="47"/>
                  </a:lnTo>
                  <a:lnTo>
                    <a:pt x="54" y="44"/>
                  </a:lnTo>
                  <a:lnTo>
                    <a:pt x="53" y="39"/>
                  </a:lnTo>
                  <a:lnTo>
                    <a:pt x="55" y="33"/>
                  </a:lnTo>
                  <a:lnTo>
                    <a:pt x="56" y="31"/>
                  </a:lnTo>
                  <a:lnTo>
                    <a:pt x="58" y="30"/>
                  </a:lnTo>
                  <a:lnTo>
                    <a:pt x="60" y="32"/>
                  </a:lnTo>
                  <a:lnTo>
                    <a:pt x="63" y="37"/>
                  </a:lnTo>
                  <a:lnTo>
                    <a:pt x="66" y="38"/>
                  </a:lnTo>
                  <a:lnTo>
                    <a:pt x="70" y="42"/>
                  </a:lnTo>
                  <a:lnTo>
                    <a:pt x="73" y="46"/>
                  </a:lnTo>
                  <a:lnTo>
                    <a:pt x="71" y="41"/>
                  </a:lnTo>
                  <a:lnTo>
                    <a:pt x="68" y="38"/>
                  </a:lnTo>
                  <a:lnTo>
                    <a:pt x="65" y="3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64" y="19"/>
                  </a:lnTo>
                  <a:lnTo>
                    <a:pt x="68" y="18"/>
                  </a:lnTo>
                  <a:lnTo>
                    <a:pt x="74" y="27"/>
                  </a:lnTo>
                  <a:lnTo>
                    <a:pt x="77" y="28"/>
                  </a:lnTo>
                  <a:lnTo>
                    <a:pt x="76" y="31"/>
                  </a:lnTo>
                  <a:lnTo>
                    <a:pt x="78" y="28"/>
                  </a:lnTo>
                  <a:lnTo>
                    <a:pt x="75" y="24"/>
                  </a:lnTo>
                  <a:lnTo>
                    <a:pt x="74" y="21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8" y="17"/>
                  </a:lnTo>
                  <a:lnTo>
                    <a:pt x="81" y="22"/>
                  </a:lnTo>
                  <a:lnTo>
                    <a:pt x="81" y="18"/>
                  </a:lnTo>
                  <a:lnTo>
                    <a:pt x="77" y="16"/>
                  </a:lnTo>
                  <a:lnTo>
                    <a:pt x="79" y="13"/>
                  </a:lnTo>
                  <a:lnTo>
                    <a:pt x="82" y="14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1"/>
                  </a:lnTo>
                  <a:lnTo>
                    <a:pt x="91" y="27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4" y="32"/>
                  </a:lnTo>
                  <a:lnTo>
                    <a:pt x="92" y="35"/>
                  </a:lnTo>
                  <a:lnTo>
                    <a:pt x="87" y="39"/>
                  </a:lnTo>
                  <a:lnTo>
                    <a:pt x="91" y="38"/>
                  </a:lnTo>
                  <a:lnTo>
                    <a:pt x="93" y="36"/>
                  </a:lnTo>
                  <a:lnTo>
                    <a:pt x="93" y="39"/>
                  </a:lnTo>
                  <a:lnTo>
                    <a:pt x="96" y="38"/>
                  </a:lnTo>
                  <a:lnTo>
                    <a:pt x="94" y="41"/>
                  </a:lnTo>
                  <a:lnTo>
                    <a:pt x="91" y="43"/>
                  </a:lnTo>
                  <a:lnTo>
                    <a:pt x="95" y="41"/>
                  </a:lnTo>
                  <a:lnTo>
                    <a:pt x="93" y="45"/>
                  </a:lnTo>
                  <a:lnTo>
                    <a:pt x="92" y="48"/>
                  </a:lnTo>
                  <a:lnTo>
                    <a:pt x="95" y="45"/>
                  </a:lnTo>
                  <a:lnTo>
                    <a:pt x="97" y="41"/>
                  </a:lnTo>
                  <a:lnTo>
                    <a:pt x="100" y="38"/>
                  </a:lnTo>
                  <a:lnTo>
                    <a:pt x="103" y="39"/>
                  </a:lnTo>
                  <a:lnTo>
                    <a:pt x="102" y="42"/>
                  </a:lnTo>
                  <a:lnTo>
                    <a:pt x="103" y="47"/>
                  </a:lnTo>
                  <a:lnTo>
                    <a:pt x="101" y="49"/>
                  </a:lnTo>
                  <a:lnTo>
                    <a:pt x="95" y="56"/>
                  </a:lnTo>
                  <a:lnTo>
                    <a:pt x="102" y="50"/>
                  </a:lnTo>
                  <a:lnTo>
                    <a:pt x="105" y="48"/>
                  </a:lnTo>
                  <a:lnTo>
                    <a:pt x="104" y="52"/>
                  </a:lnTo>
                  <a:lnTo>
                    <a:pt x="104" y="55"/>
                  </a:lnTo>
                  <a:lnTo>
                    <a:pt x="103" y="58"/>
                  </a:lnTo>
                  <a:lnTo>
                    <a:pt x="100" y="60"/>
                  </a:lnTo>
                  <a:lnTo>
                    <a:pt x="105" y="57"/>
                  </a:lnTo>
                  <a:lnTo>
                    <a:pt x="107" y="53"/>
                  </a:lnTo>
                  <a:lnTo>
                    <a:pt x="109" y="49"/>
                  </a:lnTo>
                  <a:lnTo>
                    <a:pt x="109" y="45"/>
                  </a:lnTo>
                  <a:lnTo>
                    <a:pt x="110" y="43"/>
                  </a:lnTo>
                  <a:lnTo>
                    <a:pt x="112" y="41"/>
                  </a:lnTo>
                  <a:lnTo>
                    <a:pt x="108" y="38"/>
                  </a:lnTo>
                  <a:lnTo>
                    <a:pt x="107" y="35"/>
                  </a:lnTo>
                  <a:lnTo>
                    <a:pt x="101" y="27"/>
                  </a:lnTo>
                  <a:lnTo>
                    <a:pt x="101" y="23"/>
                  </a:lnTo>
                  <a:lnTo>
                    <a:pt x="101" y="18"/>
                  </a:lnTo>
                  <a:lnTo>
                    <a:pt x="109" y="19"/>
                  </a:lnTo>
                  <a:lnTo>
                    <a:pt x="113" y="23"/>
                  </a:lnTo>
                  <a:lnTo>
                    <a:pt x="114" y="27"/>
                  </a:lnTo>
                  <a:lnTo>
                    <a:pt x="117" y="25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20" y="21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7" y="14"/>
                  </a:lnTo>
                  <a:lnTo>
                    <a:pt x="112" y="15"/>
                  </a:lnTo>
                  <a:lnTo>
                    <a:pt x="110" y="14"/>
                  </a:lnTo>
                  <a:lnTo>
                    <a:pt x="112" y="12"/>
                  </a:lnTo>
                  <a:lnTo>
                    <a:pt x="107" y="13"/>
                  </a:lnTo>
                  <a:lnTo>
                    <a:pt x="101" y="10"/>
                  </a:lnTo>
                  <a:lnTo>
                    <a:pt x="100" y="6"/>
                  </a:lnTo>
                  <a:lnTo>
                    <a:pt x="102" y="5"/>
                  </a:lnTo>
                  <a:lnTo>
                    <a:pt x="105" y="7"/>
                  </a:lnTo>
                  <a:lnTo>
                    <a:pt x="107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28" name="IE"/>
            <p:cNvSpPr>
              <a:spLocks noEditPoints="1"/>
            </p:cNvSpPr>
            <p:nvPr/>
          </p:nvSpPr>
          <p:spPr bwMode="auto">
            <a:xfrm>
              <a:off x="3185140" y="3420672"/>
              <a:ext cx="542693" cy="574960"/>
            </a:xfrm>
            <a:custGeom>
              <a:avLst/>
              <a:gdLst>
                <a:gd name="T0" fmla="*/ 69 w 283"/>
                <a:gd name="T1" fmla="*/ 168 h 326"/>
                <a:gd name="T2" fmla="*/ 68 w 283"/>
                <a:gd name="T3" fmla="*/ 83 h 326"/>
                <a:gd name="T4" fmla="*/ 67 w 283"/>
                <a:gd name="T5" fmla="*/ 87 h 326"/>
                <a:gd name="T6" fmla="*/ 257 w 283"/>
                <a:gd name="T7" fmla="*/ 9 h 326"/>
                <a:gd name="T8" fmla="*/ 244 w 283"/>
                <a:gd name="T9" fmla="*/ 29 h 326"/>
                <a:gd name="T10" fmla="*/ 212 w 283"/>
                <a:gd name="T11" fmla="*/ 55 h 326"/>
                <a:gd name="T12" fmla="*/ 192 w 283"/>
                <a:gd name="T13" fmla="*/ 68 h 326"/>
                <a:gd name="T14" fmla="*/ 206 w 283"/>
                <a:gd name="T15" fmla="*/ 104 h 326"/>
                <a:gd name="T16" fmla="*/ 234 w 283"/>
                <a:gd name="T17" fmla="*/ 103 h 326"/>
                <a:gd name="T18" fmla="*/ 250 w 283"/>
                <a:gd name="T19" fmla="*/ 109 h 326"/>
                <a:gd name="T20" fmla="*/ 271 w 283"/>
                <a:gd name="T21" fmla="*/ 128 h 326"/>
                <a:gd name="T22" fmla="*/ 267 w 283"/>
                <a:gd name="T23" fmla="*/ 142 h 326"/>
                <a:gd name="T24" fmla="*/ 275 w 283"/>
                <a:gd name="T25" fmla="*/ 183 h 326"/>
                <a:gd name="T26" fmla="*/ 267 w 283"/>
                <a:gd name="T27" fmla="*/ 204 h 326"/>
                <a:gd name="T28" fmla="*/ 262 w 283"/>
                <a:gd name="T29" fmla="*/ 243 h 326"/>
                <a:gd name="T30" fmla="*/ 235 w 283"/>
                <a:gd name="T31" fmla="*/ 286 h 326"/>
                <a:gd name="T32" fmla="*/ 222 w 283"/>
                <a:gd name="T33" fmla="*/ 299 h 326"/>
                <a:gd name="T34" fmla="*/ 201 w 283"/>
                <a:gd name="T35" fmla="*/ 292 h 326"/>
                <a:gd name="T36" fmla="*/ 183 w 283"/>
                <a:gd name="T37" fmla="*/ 296 h 326"/>
                <a:gd name="T38" fmla="*/ 151 w 283"/>
                <a:gd name="T39" fmla="*/ 305 h 326"/>
                <a:gd name="T40" fmla="*/ 119 w 283"/>
                <a:gd name="T41" fmla="*/ 308 h 326"/>
                <a:gd name="T42" fmla="*/ 114 w 283"/>
                <a:gd name="T43" fmla="*/ 313 h 326"/>
                <a:gd name="T44" fmla="*/ 92 w 283"/>
                <a:gd name="T45" fmla="*/ 321 h 326"/>
                <a:gd name="T46" fmla="*/ 63 w 283"/>
                <a:gd name="T47" fmla="*/ 321 h 326"/>
                <a:gd name="T48" fmla="*/ 47 w 283"/>
                <a:gd name="T49" fmla="*/ 318 h 326"/>
                <a:gd name="T50" fmla="*/ 33 w 283"/>
                <a:gd name="T51" fmla="*/ 313 h 326"/>
                <a:gd name="T52" fmla="*/ 48 w 283"/>
                <a:gd name="T53" fmla="*/ 302 h 326"/>
                <a:gd name="T54" fmla="*/ 9 w 283"/>
                <a:gd name="T55" fmla="*/ 301 h 326"/>
                <a:gd name="T56" fmla="*/ 33 w 283"/>
                <a:gd name="T57" fmla="*/ 288 h 326"/>
                <a:gd name="T58" fmla="*/ 12 w 283"/>
                <a:gd name="T59" fmla="*/ 288 h 326"/>
                <a:gd name="T60" fmla="*/ 14 w 283"/>
                <a:gd name="T61" fmla="*/ 264 h 326"/>
                <a:gd name="T62" fmla="*/ 29 w 283"/>
                <a:gd name="T63" fmla="*/ 255 h 326"/>
                <a:gd name="T64" fmla="*/ 9 w 283"/>
                <a:gd name="T65" fmla="*/ 245 h 326"/>
                <a:gd name="T66" fmla="*/ 34 w 283"/>
                <a:gd name="T67" fmla="*/ 246 h 326"/>
                <a:gd name="T68" fmla="*/ 51 w 283"/>
                <a:gd name="T69" fmla="*/ 230 h 326"/>
                <a:gd name="T70" fmla="*/ 92 w 283"/>
                <a:gd name="T71" fmla="*/ 225 h 326"/>
                <a:gd name="T72" fmla="*/ 79 w 283"/>
                <a:gd name="T73" fmla="*/ 224 h 326"/>
                <a:gd name="T74" fmla="*/ 47 w 283"/>
                <a:gd name="T75" fmla="*/ 216 h 326"/>
                <a:gd name="T76" fmla="*/ 79 w 283"/>
                <a:gd name="T77" fmla="*/ 191 h 326"/>
                <a:gd name="T78" fmla="*/ 107 w 283"/>
                <a:gd name="T79" fmla="*/ 178 h 326"/>
                <a:gd name="T80" fmla="*/ 90 w 283"/>
                <a:gd name="T81" fmla="*/ 163 h 326"/>
                <a:gd name="T82" fmla="*/ 81 w 283"/>
                <a:gd name="T83" fmla="*/ 151 h 326"/>
                <a:gd name="T84" fmla="*/ 72 w 283"/>
                <a:gd name="T85" fmla="*/ 143 h 326"/>
                <a:gd name="T86" fmla="*/ 57 w 283"/>
                <a:gd name="T87" fmla="*/ 127 h 326"/>
                <a:gd name="T88" fmla="*/ 79 w 283"/>
                <a:gd name="T89" fmla="*/ 126 h 326"/>
                <a:gd name="T90" fmla="*/ 96 w 283"/>
                <a:gd name="T91" fmla="*/ 103 h 326"/>
                <a:gd name="T92" fmla="*/ 83 w 283"/>
                <a:gd name="T93" fmla="*/ 86 h 326"/>
                <a:gd name="T94" fmla="*/ 83 w 283"/>
                <a:gd name="T95" fmla="*/ 68 h 326"/>
                <a:gd name="T96" fmla="*/ 88 w 283"/>
                <a:gd name="T97" fmla="*/ 63 h 326"/>
                <a:gd name="T98" fmla="*/ 100 w 283"/>
                <a:gd name="T99" fmla="*/ 62 h 326"/>
                <a:gd name="T100" fmla="*/ 127 w 283"/>
                <a:gd name="T101" fmla="*/ 83 h 326"/>
                <a:gd name="T102" fmla="*/ 157 w 283"/>
                <a:gd name="T103" fmla="*/ 87 h 326"/>
                <a:gd name="T104" fmla="*/ 172 w 283"/>
                <a:gd name="T105" fmla="*/ 68 h 326"/>
                <a:gd name="T106" fmla="*/ 172 w 283"/>
                <a:gd name="T107" fmla="*/ 58 h 326"/>
                <a:gd name="T108" fmla="*/ 173 w 283"/>
                <a:gd name="T109" fmla="*/ 38 h 326"/>
                <a:gd name="T110" fmla="*/ 186 w 283"/>
                <a:gd name="T111" fmla="*/ 31 h 326"/>
                <a:gd name="T112" fmla="*/ 190 w 283"/>
                <a:gd name="T113" fmla="*/ 17 h 326"/>
                <a:gd name="T114" fmla="*/ 210 w 283"/>
                <a:gd name="T115" fmla="*/ 8 h 326"/>
                <a:gd name="T116" fmla="*/ 225 w 283"/>
                <a:gd name="T117" fmla="*/ 16 h 326"/>
                <a:gd name="T118" fmla="*/ 233 w 283"/>
                <a:gd name="T119" fmla="*/ 17 h 326"/>
                <a:gd name="T120" fmla="*/ 236 w 283"/>
                <a:gd name="T121" fmla="*/ 25 h 326"/>
                <a:gd name="T122" fmla="*/ 251 w 283"/>
                <a:gd name="T123" fmla="*/ 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" h="326">
                  <a:moveTo>
                    <a:pt x="23" y="301"/>
                  </a:moveTo>
                  <a:lnTo>
                    <a:pt x="26" y="302"/>
                  </a:lnTo>
                  <a:lnTo>
                    <a:pt x="22" y="304"/>
                  </a:lnTo>
                  <a:lnTo>
                    <a:pt x="23" y="301"/>
                  </a:lnTo>
                  <a:close/>
                  <a:moveTo>
                    <a:pt x="4" y="268"/>
                  </a:moveTo>
                  <a:lnTo>
                    <a:pt x="6" y="269"/>
                  </a:lnTo>
                  <a:lnTo>
                    <a:pt x="2" y="271"/>
                  </a:lnTo>
                  <a:lnTo>
                    <a:pt x="0" y="271"/>
                  </a:lnTo>
                  <a:lnTo>
                    <a:pt x="4" y="268"/>
                  </a:lnTo>
                  <a:close/>
                  <a:moveTo>
                    <a:pt x="67" y="168"/>
                  </a:moveTo>
                  <a:lnTo>
                    <a:pt x="69" y="168"/>
                  </a:lnTo>
                  <a:lnTo>
                    <a:pt x="72" y="170"/>
                  </a:lnTo>
                  <a:lnTo>
                    <a:pt x="72" y="173"/>
                  </a:lnTo>
                  <a:lnTo>
                    <a:pt x="66" y="169"/>
                  </a:lnTo>
                  <a:lnTo>
                    <a:pt x="67" y="168"/>
                  </a:lnTo>
                  <a:close/>
                  <a:moveTo>
                    <a:pt x="73" y="156"/>
                  </a:moveTo>
                  <a:lnTo>
                    <a:pt x="76" y="156"/>
                  </a:lnTo>
                  <a:lnTo>
                    <a:pt x="77" y="159"/>
                  </a:lnTo>
                  <a:lnTo>
                    <a:pt x="76" y="161"/>
                  </a:lnTo>
                  <a:lnTo>
                    <a:pt x="72" y="160"/>
                  </a:lnTo>
                  <a:lnTo>
                    <a:pt x="73" y="156"/>
                  </a:lnTo>
                  <a:close/>
                  <a:moveTo>
                    <a:pt x="68" y="83"/>
                  </a:moveTo>
                  <a:lnTo>
                    <a:pt x="71" y="84"/>
                  </a:lnTo>
                  <a:lnTo>
                    <a:pt x="74" y="83"/>
                  </a:lnTo>
                  <a:lnTo>
                    <a:pt x="79" y="85"/>
                  </a:lnTo>
                  <a:lnTo>
                    <a:pt x="80" y="86"/>
                  </a:lnTo>
                  <a:lnTo>
                    <a:pt x="79" y="89"/>
                  </a:lnTo>
                  <a:lnTo>
                    <a:pt x="80" y="92"/>
                  </a:lnTo>
                  <a:lnTo>
                    <a:pt x="78" y="96"/>
                  </a:lnTo>
                  <a:lnTo>
                    <a:pt x="76" y="97"/>
                  </a:lnTo>
                  <a:lnTo>
                    <a:pt x="73" y="94"/>
                  </a:lnTo>
                  <a:lnTo>
                    <a:pt x="72" y="90"/>
                  </a:lnTo>
                  <a:lnTo>
                    <a:pt x="67" y="87"/>
                  </a:lnTo>
                  <a:lnTo>
                    <a:pt x="63" y="85"/>
                  </a:lnTo>
                  <a:lnTo>
                    <a:pt x="66" y="84"/>
                  </a:lnTo>
                  <a:lnTo>
                    <a:pt x="68" y="83"/>
                  </a:lnTo>
                  <a:close/>
                  <a:moveTo>
                    <a:pt x="178" y="16"/>
                  </a:moveTo>
                  <a:lnTo>
                    <a:pt x="180" y="20"/>
                  </a:lnTo>
                  <a:lnTo>
                    <a:pt x="178" y="20"/>
                  </a:lnTo>
                  <a:lnTo>
                    <a:pt x="178" y="16"/>
                  </a:lnTo>
                  <a:close/>
                  <a:moveTo>
                    <a:pt x="248" y="0"/>
                  </a:moveTo>
                  <a:lnTo>
                    <a:pt x="252" y="1"/>
                  </a:lnTo>
                  <a:lnTo>
                    <a:pt x="255" y="3"/>
                  </a:lnTo>
                  <a:lnTo>
                    <a:pt x="257" y="9"/>
                  </a:lnTo>
                  <a:lnTo>
                    <a:pt x="258" y="10"/>
                  </a:lnTo>
                  <a:lnTo>
                    <a:pt x="260" y="11"/>
                  </a:lnTo>
                  <a:lnTo>
                    <a:pt x="264" y="14"/>
                  </a:lnTo>
                  <a:lnTo>
                    <a:pt x="266" y="18"/>
                  </a:lnTo>
                  <a:lnTo>
                    <a:pt x="262" y="18"/>
                  </a:lnTo>
                  <a:lnTo>
                    <a:pt x="259" y="19"/>
                  </a:lnTo>
                  <a:lnTo>
                    <a:pt x="255" y="21"/>
                  </a:lnTo>
                  <a:lnTo>
                    <a:pt x="252" y="22"/>
                  </a:lnTo>
                  <a:lnTo>
                    <a:pt x="249" y="24"/>
                  </a:lnTo>
                  <a:lnTo>
                    <a:pt x="247" y="27"/>
                  </a:lnTo>
                  <a:lnTo>
                    <a:pt x="244" y="29"/>
                  </a:lnTo>
                  <a:lnTo>
                    <a:pt x="241" y="29"/>
                  </a:lnTo>
                  <a:lnTo>
                    <a:pt x="237" y="31"/>
                  </a:lnTo>
                  <a:lnTo>
                    <a:pt x="236" y="35"/>
                  </a:lnTo>
                  <a:lnTo>
                    <a:pt x="233" y="37"/>
                  </a:lnTo>
                  <a:lnTo>
                    <a:pt x="233" y="41"/>
                  </a:lnTo>
                  <a:lnTo>
                    <a:pt x="231" y="44"/>
                  </a:lnTo>
                  <a:lnTo>
                    <a:pt x="225" y="50"/>
                  </a:lnTo>
                  <a:lnTo>
                    <a:pt x="224" y="53"/>
                  </a:lnTo>
                  <a:lnTo>
                    <a:pt x="219" y="53"/>
                  </a:lnTo>
                  <a:lnTo>
                    <a:pt x="217" y="53"/>
                  </a:lnTo>
                  <a:lnTo>
                    <a:pt x="212" y="55"/>
                  </a:lnTo>
                  <a:lnTo>
                    <a:pt x="209" y="53"/>
                  </a:lnTo>
                  <a:lnTo>
                    <a:pt x="202" y="53"/>
                  </a:lnTo>
                  <a:lnTo>
                    <a:pt x="203" y="57"/>
                  </a:lnTo>
                  <a:lnTo>
                    <a:pt x="206" y="60"/>
                  </a:lnTo>
                  <a:lnTo>
                    <a:pt x="209" y="62"/>
                  </a:lnTo>
                  <a:lnTo>
                    <a:pt x="211" y="62"/>
                  </a:lnTo>
                  <a:lnTo>
                    <a:pt x="209" y="65"/>
                  </a:lnTo>
                  <a:lnTo>
                    <a:pt x="203" y="68"/>
                  </a:lnTo>
                  <a:lnTo>
                    <a:pt x="201" y="68"/>
                  </a:lnTo>
                  <a:lnTo>
                    <a:pt x="195" y="66"/>
                  </a:lnTo>
                  <a:lnTo>
                    <a:pt x="192" y="68"/>
                  </a:lnTo>
                  <a:lnTo>
                    <a:pt x="189" y="70"/>
                  </a:lnTo>
                  <a:lnTo>
                    <a:pt x="186" y="71"/>
                  </a:lnTo>
                  <a:lnTo>
                    <a:pt x="185" y="73"/>
                  </a:lnTo>
                  <a:lnTo>
                    <a:pt x="187" y="80"/>
                  </a:lnTo>
                  <a:lnTo>
                    <a:pt x="189" y="82"/>
                  </a:lnTo>
                  <a:lnTo>
                    <a:pt x="191" y="86"/>
                  </a:lnTo>
                  <a:lnTo>
                    <a:pt x="193" y="89"/>
                  </a:lnTo>
                  <a:lnTo>
                    <a:pt x="194" y="96"/>
                  </a:lnTo>
                  <a:lnTo>
                    <a:pt x="198" y="100"/>
                  </a:lnTo>
                  <a:lnTo>
                    <a:pt x="202" y="100"/>
                  </a:lnTo>
                  <a:lnTo>
                    <a:pt x="206" y="104"/>
                  </a:lnTo>
                  <a:lnTo>
                    <a:pt x="206" y="107"/>
                  </a:lnTo>
                  <a:lnTo>
                    <a:pt x="211" y="111"/>
                  </a:lnTo>
                  <a:lnTo>
                    <a:pt x="215" y="109"/>
                  </a:lnTo>
                  <a:lnTo>
                    <a:pt x="221" y="114"/>
                  </a:lnTo>
                  <a:lnTo>
                    <a:pt x="222" y="112"/>
                  </a:lnTo>
                  <a:lnTo>
                    <a:pt x="224" y="109"/>
                  </a:lnTo>
                  <a:lnTo>
                    <a:pt x="223" y="113"/>
                  </a:lnTo>
                  <a:lnTo>
                    <a:pt x="227" y="111"/>
                  </a:lnTo>
                  <a:lnTo>
                    <a:pt x="227" y="107"/>
                  </a:lnTo>
                  <a:lnTo>
                    <a:pt x="231" y="106"/>
                  </a:lnTo>
                  <a:lnTo>
                    <a:pt x="234" y="103"/>
                  </a:lnTo>
                  <a:lnTo>
                    <a:pt x="233" y="100"/>
                  </a:lnTo>
                  <a:lnTo>
                    <a:pt x="232" y="98"/>
                  </a:lnTo>
                  <a:lnTo>
                    <a:pt x="233" y="95"/>
                  </a:lnTo>
                  <a:lnTo>
                    <a:pt x="237" y="95"/>
                  </a:lnTo>
                  <a:lnTo>
                    <a:pt x="240" y="91"/>
                  </a:lnTo>
                  <a:lnTo>
                    <a:pt x="244" y="90"/>
                  </a:lnTo>
                  <a:lnTo>
                    <a:pt x="248" y="95"/>
                  </a:lnTo>
                  <a:lnTo>
                    <a:pt x="249" y="98"/>
                  </a:lnTo>
                  <a:lnTo>
                    <a:pt x="250" y="102"/>
                  </a:lnTo>
                  <a:lnTo>
                    <a:pt x="248" y="104"/>
                  </a:lnTo>
                  <a:lnTo>
                    <a:pt x="250" y="109"/>
                  </a:lnTo>
                  <a:lnTo>
                    <a:pt x="251" y="113"/>
                  </a:lnTo>
                  <a:lnTo>
                    <a:pt x="253" y="115"/>
                  </a:lnTo>
                  <a:lnTo>
                    <a:pt x="256" y="114"/>
                  </a:lnTo>
                  <a:lnTo>
                    <a:pt x="258" y="120"/>
                  </a:lnTo>
                  <a:lnTo>
                    <a:pt x="256" y="122"/>
                  </a:lnTo>
                  <a:lnTo>
                    <a:pt x="255" y="127"/>
                  </a:lnTo>
                  <a:lnTo>
                    <a:pt x="256" y="129"/>
                  </a:lnTo>
                  <a:lnTo>
                    <a:pt x="259" y="129"/>
                  </a:lnTo>
                  <a:lnTo>
                    <a:pt x="265" y="129"/>
                  </a:lnTo>
                  <a:lnTo>
                    <a:pt x="269" y="131"/>
                  </a:lnTo>
                  <a:lnTo>
                    <a:pt x="271" y="128"/>
                  </a:lnTo>
                  <a:lnTo>
                    <a:pt x="273" y="128"/>
                  </a:lnTo>
                  <a:lnTo>
                    <a:pt x="276" y="128"/>
                  </a:lnTo>
                  <a:lnTo>
                    <a:pt x="279" y="133"/>
                  </a:lnTo>
                  <a:lnTo>
                    <a:pt x="280" y="135"/>
                  </a:lnTo>
                  <a:lnTo>
                    <a:pt x="283" y="140"/>
                  </a:lnTo>
                  <a:lnTo>
                    <a:pt x="280" y="141"/>
                  </a:lnTo>
                  <a:lnTo>
                    <a:pt x="277" y="139"/>
                  </a:lnTo>
                  <a:lnTo>
                    <a:pt x="273" y="136"/>
                  </a:lnTo>
                  <a:lnTo>
                    <a:pt x="270" y="135"/>
                  </a:lnTo>
                  <a:lnTo>
                    <a:pt x="269" y="138"/>
                  </a:lnTo>
                  <a:lnTo>
                    <a:pt x="267" y="142"/>
                  </a:lnTo>
                  <a:lnTo>
                    <a:pt x="267" y="146"/>
                  </a:lnTo>
                  <a:lnTo>
                    <a:pt x="269" y="149"/>
                  </a:lnTo>
                  <a:lnTo>
                    <a:pt x="273" y="150"/>
                  </a:lnTo>
                  <a:lnTo>
                    <a:pt x="271" y="154"/>
                  </a:lnTo>
                  <a:lnTo>
                    <a:pt x="271" y="158"/>
                  </a:lnTo>
                  <a:lnTo>
                    <a:pt x="269" y="166"/>
                  </a:lnTo>
                  <a:lnTo>
                    <a:pt x="269" y="169"/>
                  </a:lnTo>
                  <a:lnTo>
                    <a:pt x="271" y="172"/>
                  </a:lnTo>
                  <a:lnTo>
                    <a:pt x="273" y="176"/>
                  </a:lnTo>
                  <a:lnTo>
                    <a:pt x="275" y="178"/>
                  </a:lnTo>
                  <a:lnTo>
                    <a:pt x="275" y="183"/>
                  </a:lnTo>
                  <a:lnTo>
                    <a:pt x="273" y="185"/>
                  </a:lnTo>
                  <a:lnTo>
                    <a:pt x="271" y="188"/>
                  </a:lnTo>
                  <a:lnTo>
                    <a:pt x="268" y="188"/>
                  </a:lnTo>
                  <a:lnTo>
                    <a:pt x="270" y="191"/>
                  </a:lnTo>
                  <a:lnTo>
                    <a:pt x="271" y="193"/>
                  </a:lnTo>
                  <a:lnTo>
                    <a:pt x="272" y="196"/>
                  </a:lnTo>
                  <a:lnTo>
                    <a:pt x="270" y="196"/>
                  </a:lnTo>
                  <a:lnTo>
                    <a:pt x="268" y="195"/>
                  </a:lnTo>
                  <a:lnTo>
                    <a:pt x="264" y="197"/>
                  </a:lnTo>
                  <a:lnTo>
                    <a:pt x="265" y="201"/>
                  </a:lnTo>
                  <a:lnTo>
                    <a:pt x="267" y="204"/>
                  </a:lnTo>
                  <a:lnTo>
                    <a:pt x="268" y="207"/>
                  </a:lnTo>
                  <a:lnTo>
                    <a:pt x="267" y="210"/>
                  </a:lnTo>
                  <a:lnTo>
                    <a:pt x="268" y="214"/>
                  </a:lnTo>
                  <a:lnTo>
                    <a:pt x="267" y="216"/>
                  </a:lnTo>
                  <a:lnTo>
                    <a:pt x="269" y="222"/>
                  </a:lnTo>
                  <a:lnTo>
                    <a:pt x="268" y="226"/>
                  </a:lnTo>
                  <a:lnTo>
                    <a:pt x="266" y="229"/>
                  </a:lnTo>
                  <a:lnTo>
                    <a:pt x="266" y="232"/>
                  </a:lnTo>
                  <a:lnTo>
                    <a:pt x="268" y="235"/>
                  </a:lnTo>
                  <a:lnTo>
                    <a:pt x="266" y="238"/>
                  </a:lnTo>
                  <a:lnTo>
                    <a:pt x="262" y="243"/>
                  </a:lnTo>
                  <a:lnTo>
                    <a:pt x="259" y="245"/>
                  </a:lnTo>
                  <a:lnTo>
                    <a:pt x="255" y="252"/>
                  </a:lnTo>
                  <a:lnTo>
                    <a:pt x="253" y="256"/>
                  </a:lnTo>
                  <a:lnTo>
                    <a:pt x="250" y="260"/>
                  </a:lnTo>
                  <a:lnTo>
                    <a:pt x="249" y="263"/>
                  </a:lnTo>
                  <a:lnTo>
                    <a:pt x="249" y="266"/>
                  </a:lnTo>
                  <a:lnTo>
                    <a:pt x="248" y="271"/>
                  </a:lnTo>
                  <a:lnTo>
                    <a:pt x="242" y="278"/>
                  </a:lnTo>
                  <a:lnTo>
                    <a:pt x="238" y="280"/>
                  </a:lnTo>
                  <a:lnTo>
                    <a:pt x="236" y="283"/>
                  </a:lnTo>
                  <a:lnTo>
                    <a:pt x="235" y="286"/>
                  </a:lnTo>
                  <a:lnTo>
                    <a:pt x="231" y="285"/>
                  </a:lnTo>
                  <a:lnTo>
                    <a:pt x="231" y="291"/>
                  </a:lnTo>
                  <a:lnTo>
                    <a:pt x="234" y="289"/>
                  </a:lnTo>
                  <a:lnTo>
                    <a:pt x="233" y="294"/>
                  </a:lnTo>
                  <a:lnTo>
                    <a:pt x="235" y="297"/>
                  </a:lnTo>
                  <a:lnTo>
                    <a:pt x="233" y="301"/>
                  </a:lnTo>
                  <a:lnTo>
                    <a:pt x="230" y="302"/>
                  </a:lnTo>
                  <a:lnTo>
                    <a:pt x="231" y="300"/>
                  </a:lnTo>
                  <a:lnTo>
                    <a:pt x="229" y="300"/>
                  </a:lnTo>
                  <a:lnTo>
                    <a:pt x="226" y="300"/>
                  </a:lnTo>
                  <a:lnTo>
                    <a:pt x="222" y="299"/>
                  </a:lnTo>
                  <a:lnTo>
                    <a:pt x="219" y="300"/>
                  </a:lnTo>
                  <a:lnTo>
                    <a:pt x="217" y="298"/>
                  </a:lnTo>
                  <a:lnTo>
                    <a:pt x="212" y="295"/>
                  </a:lnTo>
                  <a:lnTo>
                    <a:pt x="208" y="294"/>
                  </a:lnTo>
                  <a:lnTo>
                    <a:pt x="210" y="291"/>
                  </a:lnTo>
                  <a:lnTo>
                    <a:pt x="207" y="292"/>
                  </a:lnTo>
                  <a:lnTo>
                    <a:pt x="206" y="294"/>
                  </a:lnTo>
                  <a:lnTo>
                    <a:pt x="201" y="298"/>
                  </a:lnTo>
                  <a:lnTo>
                    <a:pt x="197" y="299"/>
                  </a:lnTo>
                  <a:lnTo>
                    <a:pt x="200" y="297"/>
                  </a:lnTo>
                  <a:lnTo>
                    <a:pt x="201" y="292"/>
                  </a:lnTo>
                  <a:lnTo>
                    <a:pt x="199" y="289"/>
                  </a:lnTo>
                  <a:lnTo>
                    <a:pt x="199" y="286"/>
                  </a:lnTo>
                  <a:lnTo>
                    <a:pt x="198" y="288"/>
                  </a:lnTo>
                  <a:lnTo>
                    <a:pt x="197" y="293"/>
                  </a:lnTo>
                  <a:lnTo>
                    <a:pt x="195" y="297"/>
                  </a:lnTo>
                  <a:lnTo>
                    <a:pt x="192" y="298"/>
                  </a:lnTo>
                  <a:lnTo>
                    <a:pt x="190" y="297"/>
                  </a:lnTo>
                  <a:lnTo>
                    <a:pt x="191" y="295"/>
                  </a:lnTo>
                  <a:lnTo>
                    <a:pt x="189" y="293"/>
                  </a:lnTo>
                  <a:lnTo>
                    <a:pt x="186" y="295"/>
                  </a:lnTo>
                  <a:lnTo>
                    <a:pt x="183" y="296"/>
                  </a:lnTo>
                  <a:lnTo>
                    <a:pt x="171" y="293"/>
                  </a:lnTo>
                  <a:lnTo>
                    <a:pt x="166" y="294"/>
                  </a:lnTo>
                  <a:lnTo>
                    <a:pt x="162" y="294"/>
                  </a:lnTo>
                  <a:lnTo>
                    <a:pt x="160" y="294"/>
                  </a:lnTo>
                  <a:lnTo>
                    <a:pt x="159" y="296"/>
                  </a:lnTo>
                  <a:lnTo>
                    <a:pt x="161" y="296"/>
                  </a:lnTo>
                  <a:lnTo>
                    <a:pt x="160" y="300"/>
                  </a:lnTo>
                  <a:lnTo>
                    <a:pt x="159" y="303"/>
                  </a:lnTo>
                  <a:lnTo>
                    <a:pt x="156" y="304"/>
                  </a:lnTo>
                  <a:lnTo>
                    <a:pt x="153" y="303"/>
                  </a:lnTo>
                  <a:lnTo>
                    <a:pt x="151" y="305"/>
                  </a:lnTo>
                  <a:lnTo>
                    <a:pt x="144" y="303"/>
                  </a:lnTo>
                  <a:lnTo>
                    <a:pt x="141" y="305"/>
                  </a:lnTo>
                  <a:lnTo>
                    <a:pt x="138" y="306"/>
                  </a:lnTo>
                  <a:lnTo>
                    <a:pt x="140" y="308"/>
                  </a:lnTo>
                  <a:lnTo>
                    <a:pt x="135" y="309"/>
                  </a:lnTo>
                  <a:lnTo>
                    <a:pt x="132" y="310"/>
                  </a:lnTo>
                  <a:lnTo>
                    <a:pt x="131" y="312"/>
                  </a:lnTo>
                  <a:lnTo>
                    <a:pt x="126" y="312"/>
                  </a:lnTo>
                  <a:lnTo>
                    <a:pt x="124" y="312"/>
                  </a:lnTo>
                  <a:lnTo>
                    <a:pt x="120" y="312"/>
                  </a:lnTo>
                  <a:lnTo>
                    <a:pt x="119" y="308"/>
                  </a:lnTo>
                  <a:lnTo>
                    <a:pt x="122" y="308"/>
                  </a:lnTo>
                  <a:lnTo>
                    <a:pt x="122" y="305"/>
                  </a:lnTo>
                  <a:lnTo>
                    <a:pt x="120" y="303"/>
                  </a:lnTo>
                  <a:lnTo>
                    <a:pt x="118" y="303"/>
                  </a:lnTo>
                  <a:lnTo>
                    <a:pt x="115" y="302"/>
                  </a:lnTo>
                  <a:lnTo>
                    <a:pt x="112" y="301"/>
                  </a:lnTo>
                  <a:lnTo>
                    <a:pt x="110" y="301"/>
                  </a:lnTo>
                  <a:lnTo>
                    <a:pt x="113" y="303"/>
                  </a:lnTo>
                  <a:lnTo>
                    <a:pt x="113" y="307"/>
                  </a:lnTo>
                  <a:lnTo>
                    <a:pt x="114" y="310"/>
                  </a:lnTo>
                  <a:lnTo>
                    <a:pt x="114" y="313"/>
                  </a:lnTo>
                  <a:lnTo>
                    <a:pt x="111" y="317"/>
                  </a:lnTo>
                  <a:lnTo>
                    <a:pt x="109" y="318"/>
                  </a:lnTo>
                  <a:lnTo>
                    <a:pt x="107" y="318"/>
                  </a:lnTo>
                  <a:lnTo>
                    <a:pt x="104" y="317"/>
                  </a:lnTo>
                  <a:lnTo>
                    <a:pt x="103" y="319"/>
                  </a:lnTo>
                  <a:lnTo>
                    <a:pt x="101" y="317"/>
                  </a:lnTo>
                  <a:lnTo>
                    <a:pt x="98" y="316"/>
                  </a:lnTo>
                  <a:lnTo>
                    <a:pt x="98" y="321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2" y="321"/>
                  </a:lnTo>
                  <a:lnTo>
                    <a:pt x="86" y="319"/>
                  </a:lnTo>
                  <a:lnTo>
                    <a:pt x="89" y="321"/>
                  </a:lnTo>
                  <a:lnTo>
                    <a:pt x="88" y="324"/>
                  </a:lnTo>
                  <a:lnTo>
                    <a:pt x="85" y="325"/>
                  </a:lnTo>
                  <a:lnTo>
                    <a:pt x="82" y="323"/>
                  </a:lnTo>
                  <a:lnTo>
                    <a:pt x="80" y="322"/>
                  </a:lnTo>
                  <a:lnTo>
                    <a:pt x="77" y="324"/>
                  </a:lnTo>
                  <a:lnTo>
                    <a:pt x="74" y="325"/>
                  </a:lnTo>
                  <a:lnTo>
                    <a:pt x="70" y="323"/>
                  </a:lnTo>
                  <a:lnTo>
                    <a:pt x="65" y="323"/>
                  </a:lnTo>
                  <a:lnTo>
                    <a:pt x="63" y="321"/>
                  </a:lnTo>
                  <a:lnTo>
                    <a:pt x="62" y="324"/>
                  </a:lnTo>
                  <a:lnTo>
                    <a:pt x="59" y="323"/>
                  </a:lnTo>
                  <a:lnTo>
                    <a:pt x="56" y="326"/>
                  </a:lnTo>
                  <a:lnTo>
                    <a:pt x="52" y="324"/>
                  </a:lnTo>
                  <a:lnTo>
                    <a:pt x="49" y="325"/>
                  </a:lnTo>
                  <a:lnTo>
                    <a:pt x="46" y="325"/>
                  </a:lnTo>
                  <a:lnTo>
                    <a:pt x="48" y="322"/>
                  </a:lnTo>
                  <a:lnTo>
                    <a:pt x="51" y="320"/>
                  </a:lnTo>
                  <a:lnTo>
                    <a:pt x="48" y="320"/>
                  </a:lnTo>
                  <a:lnTo>
                    <a:pt x="46" y="321"/>
                  </a:lnTo>
                  <a:lnTo>
                    <a:pt x="47" y="318"/>
                  </a:lnTo>
                  <a:lnTo>
                    <a:pt x="39" y="318"/>
                  </a:lnTo>
                  <a:lnTo>
                    <a:pt x="35" y="319"/>
                  </a:lnTo>
                  <a:lnTo>
                    <a:pt x="33" y="317"/>
                  </a:lnTo>
                  <a:lnTo>
                    <a:pt x="28" y="319"/>
                  </a:lnTo>
                  <a:lnTo>
                    <a:pt x="24" y="321"/>
                  </a:lnTo>
                  <a:lnTo>
                    <a:pt x="22" y="320"/>
                  </a:lnTo>
                  <a:lnTo>
                    <a:pt x="22" y="317"/>
                  </a:lnTo>
                  <a:lnTo>
                    <a:pt x="24" y="316"/>
                  </a:lnTo>
                  <a:lnTo>
                    <a:pt x="27" y="314"/>
                  </a:lnTo>
                  <a:lnTo>
                    <a:pt x="30" y="313"/>
                  </a:lnTo>
                  <a:lnTo>
                    <a:pt x="33" y="313"/>
                  </a:lnTo>
                  <a:lnTo>
                    <a:pt x="36" y="310"/>
                  </a:lnTo>
                  <a:lnTo>
                    <a:pt x="39" y="310"/>
                  </a:lnTo>
                  <a:lnTo>
                    <a:pt x="26" y="311"/>
                  </a:lnTo>
                  <a:lnTo>
                    <a:pt x="23" y="310"/>
                  </a:lnTo>
                  <a:lnTo>
                    <a:pt x="25" y="309"/>
                  </a:lnTo>
                  <a:lnTo>
                    <a:pt x="30" y="307"/>
                  </a:lnTo>
                  <a:lnTo>
                    <a:pt x="38" y="305"/>
                  </a:lnTo>
                  <a:lnTo>
                    <a:pt x="41" y="305"/>
                  </a:lnTo>
                  <a:lnTo>
                    <a:pt x="43" y="304"/>
                  </a:lnTo>
                  <a:lnTo>
                    <a:pt x="46" y="304"/>
                  </a:lnTo>
                  <a:lnTo>
                    <a:pt x="48" y="302"/>
                  </a:lnTo>
                  <a:lnTo>
                    <a:pt x="45" y="299"/>
                  </a:lnTo>
                  <a:lnTo>
                    <a:pt x="45" y="296"/>
                  </a:lnTo>
                  <a:lnTo>
                    <a:pt x="43" y="299"/>
                  </a:lnTo>
                  <a:lnTo>
                    <a:pt x="39" y="301"/>
                  </a:lnTo>
                  <a:lnTo>
                    <a:pt x="37" y="301"/>
                  </a:lnTo>
                  <a:lnTo>
                    <a:pt x="33" y="301"/>
                  </a:lnTo>
                  <a:lnTo>
                    <a:pt x="24" y="300"/>
                  </a:lnTo>
                  <a:lnTo>
                    <a:pt x="21" y="300"/>
                  </a:lnTo>
                  <a:lnTo>
                    <a:pt x="16" y="302"/>
                  </a:lnTo>
                  <a:lnTo>
                    <a:pt x="12" y="302"/>
                  </a:lnTo>
                  <a:lnTo>
                    <a:pt x="9" y="301"/>
                  </a:lnTo>
                  <a:lnTo>
                    <a:pt x="7" y="302"/>
                  </a:lnTo>
                  <a:lnTo>
                    <a:pt x="8" y="300"/>
                  </a:lnTo>
                  <a:lnTo>
                    <a:pt x="12" y="300"/>
                  </a:lnTo>
                  <a:lnTo>
                    <a:pt x="13" y="297"/>
                  </a:lnTo>
                  <a:lnTo>
                    <a:pt x="16" y="296"/>
                  </a:lnTo>
                  <a:lnTo>
                    <a:pt x="21" y="294"/>
                  </a:lnTo>
                  <a:lnTo>
                    <a:pt x="22" y="291"/>
                  </a:lnTo>
                  <a:lnTo>
                    <a:pt x="26" y="290"/>
                  </a:lnTo>
                  <a:lnTo>
                    <a:pt x="28" y="290"/>
                  </a:lnTo>
                  <a:lnTo>
                    <a:pt x="32" y="291"/>
                  </a:lnTo>
                  <a:lnTo>
                    <a:pt x="33" y="288"/>
                  </a:lnTo>
                  <a:lnTo>
                    <a:pt x="36" y="286"/>
                  </a:lnTo>
                  <a:lnTo>
                    <a:pt x="40" y="286"/>
                  </a:lnTo>
                  <a:lnTo>
                    <a:pt x="43" y="286"/>
                  </a:lnTo>
                  <a:lnTo>
                    <a:pt x="35" y="285"/>
                  </a:lnTo>
                  <a:lnTo>
                    <a:pt x="31" y="286"/>
                  </a:lnTo>
                  <a:lnTo>
                    <a:pt x="28" y="287"/>
                  </a:lnTo>
                  <a:lnTo>
                    <a:pt x="24" y="286"/>
                  </a:lnTo>
                  <a:lnTo>
                    <a:pt x="20" y="287"/>
                  </a:lnTo>
                  <a:lnTo>
                    <a:pt x="18" y="286"/>
                  </a:lnTo>
                  <a:lnTo>
                    <a:pt x="15" y="288"/>
                  </a:lnTo>
                  <a:lnTo>
                    <a:pt x="12" y="288"/>
                  </a:lnTo>
                  <a:lnTo>
                    <a:pt x="8" y="283"/>
                  </a:lnTo>
                  <a:lnTo>
                    <a:pt x="10" y="283"/>
                  </a:lnTo>
                  <a:lnTo>
                    <a:pt x="11" y="279"/>
                  </a:lnTo>
                  <a:lnTo>
                    <a:pt x="6" y="279"/>
                  </a:lnTo>
                  <a:lnTo>
                    <a:pt x="2" y="281"/>
                  </a:lnTo>
                  <a:lnTo>
                    <a:pt x="2" y="277"/>
                  </a:lnTo>
                  <a:lnTo>
                    <a:pt x="1" y="273"/>
                  </a:lnTo>
                  <a:lnTo>
                    <a:pt x="8" y="272"/>
                  </a:lnTo>
                  <a:lnTo>
                    <a:pt x="9" y="268"/>
                  </a:lnTo>
                  <a:lnTo>
                    <a:pt x="11" y="266"/>
                  </a:lnTo>
                  <a:lnTo>
                    <a:pt x="14" y="264"/>
                  </a:lnTo>
                  <a:lnTo>
                    <a:pt x="19" y="263"/>
                  </a:lnTo>
                  <a:lnTo>
                    <a:pt x="25" y="263"/>
                  </a:lnTo>
                  <a:lnTo>
                    <a:pt x="27" y="263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4" y="257"/>
                  </a:lnTo>
                  <a:lnTo>
                    <a:pt x="37" y="259"/>
                  </a:lnTo>
                  <a:lnTo>
                    <a:pt x="41" y="260"/>
                  </a:lnTo>
                  <a:lnTo>
                    <a:pt x="32" y="255"/>
                  </a:lnTo>
                  <a:lnTo>
                    <a:pt x="31" y="258"/>
                  </a:lnTo>
                  <a:lnTo>
                    <a:pt x="29" y="255"/>
                  </a:lnTo>
                  <a:lnTo>
                    <a:pt x="20" y="254"/>
                  </a:lnTo>
                  <a:lnTo>
                    <a:pt x="18" y="253"/>
                  </a:lnTo>
                  <a:lnTo>
                    <a:pt x="14" y="251"/>
                  </a:lnTo>
                  <a:lnTo>
                    <a:pt x="12" y="251"/>
                  </a:lnTo>
                  <a:lnTo>
                    <a:pt x="10" y="251"/>
                  </a:lnTo>
                  <a:lnTo>
                    <a:pt x="6" y="252"/>
                  </a:lnTo>
                  <a:lnTo>
                    <a:pt x="2" y="251"/>
                  </a:lnTo>
                  <a:lnTo>
                    <a:pt x="2" y="248"/>
                  </a:lnTo>
                  <a:lnTo>
                    <a:pt x="5" y="245"/>
                  </a:lnTo>
                  <a:lnTo>
                    <a:pt x="7" y="242"/>
                  </a:lnTo>
                  <a:lnTo>
                    <a:pt x="9" y="245"/>
                  </a:lnTo>
                  <a:lnTo>
                    <a:pt x="11" y="242"/>
                  </a:lnTo>
                  <a:lnTo>
                    <a:pt x="14" y="241"/>
                  </a:lnTo>
                  <a:lnTo>
                    <a:pt x="17" y="239"/>
                  </a:lnTo>
                  <a:lnTo>
                    <a:pt x="24" y="238"/>
                  </a:lnTo>
                  <a:lnTo>
                    <a:pt x="23" y="242"/>
                  </a:lnTo>
                  <a:lnTo>
                    <a:pt x="26" y="243"/>
                  </a:lnTo>
                  <a:lnTo>
                    <a:pt x="30" y="242"/>
                  </a:lnTo>
                  <a:lnTo>
                    <a:pt x="30" y="238"/>
                  </a:lnTo>
                  <a:lnTo>
                    <a:pt x="33" y="239"/>
                  </a:lnTo>
                  <a:lnTo>
                    <a:pt x="32" y="243"/>
                  </a:lnTo>
                  <a:lnTo>
                    <a:pt x="34" y="246"/>
                  </a:lnTo>
                  <a:lnTo>
                    <a:pt x="38" y="249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3" y="246"/>
                  </a:lnTo>
                  <a:lnTo>
                    <a:pt x="41" y="244"/>
                  </a:lnTo>
                  <a:lnTo>
                    <a:pt x="41" y="242"/>
                  </a:lnTo>
                  <a:lnTo>
                    <a:pt x="44" y="236"/>
                  </a:lnTo>
                  <a:lnTo>
                    <a:pt x="41" y="233"/>
                  </a:lnTo>
                  <a:lnTo>
                    <a:pt x="39" y="231"/>
                  </a:lnTo>
                  <a:lnTo>
                    <a:pt x="45" y="231"/>
                  </a:lnTo>
                  <a:lnTo>
                    <a:pt x="51" y="230"/>
                  </a:lnTo>
                  <a:lnTo>
                    <a:pt x="54" y="228"/>
                  </a:lnTo>
                  <a:lnTo>
                    <a:pt x="56" y="229"/>
                  </a:lnTo>
                  <a:lnTo>
                    <a:pt x="56" y="226"/>
                  </a:lnTo>
                  <a:lnTo>
                    <a:pt x="57" y="223"/>
                  </a:lnTo>
                  <a:lnTo>
                    <a:pt x="59" y="221"/>
                  </a:lnTo>
                  <a:lnTo>
                    <a:pt x="63" y="222"/>
                  </a:lnTo>
                  <a:lnTo>
                    <a:pt x="67" y="223"/>
                  </a:lnTo>
                  <a:lnTo>
                    <a:pt x="76" y="225"/>
                  </a:lnTo>
                  <a:lnTo>
                    <a:pt x="80" y="226"/>
                  </a:lnTo>
                  <a:lnTo>
                    <a:pt x="85" y="225"/>
                  </a:lnTo>
                  <a:lnTo>
                    <a:pt x="92" y="225"/>
                  </a:lnTo>
                  <a:lnTo>
                    <a:pt x="94" y="226"/>
                  </a:lnTo>
                  <a:lnTo>
                    <a:pt x="97" y="225"/>
                  </a:lnTo>
                  <a:lnTo>
                    <a:pt x="109" y="225"/>
                  </a:lnTo>
                  <a:lnTo>
                    <a:pt x="106" y="222"/>
                  </a:lnTo>
                  <a:lnTo>
                    <a:pt x="101" y="221"/>
                  </a:lnTo>
                  <a:lnTo>
                    <a:pt x="101" y="218"/>
                  </a:lnTo>
                  <a:lnTo>
                    <a:pt x="101" y="214"/>
                  </a:lnTo>
                  <a:lnTo>
                    <a:pt x="95" y="218"/>
                  </a:lnTo>
                  <a:lnTo>
                    <a:pt x="88" y="224"/>
                  </a:lnTo>
                  <a:lnTo>
                    <a:pt x="82" y="223"/>
                  </a:lnTo>
                  <a:lnTo>
                    <a:pt x="79" y="224"/>
                  </a:lnTo>
                  <a:lnTo>
                    <a:pt x="81" y="222"/>
                  </a:lnTo>
                  <a:lnTo>
                    <a:pt x="74" y="221"/>
                  </a:lnTo>
                  <a:lnTo>
                    <a:pt x="71" y="220"/>
                  </a:lnTo>
                  <a:lnTo>
                    <a:pt x="67" y="217"/>
                  </a:lnTo>
                  <a:lnTo>
                    <a:pt x="67" y="214"/>
                  </a:lnTo>
                  <a:lnTo>
                    <a:pt x="61" y="217"/>
                  </a:lnTo>
                  <a:lnTo>
                    <a:pt x="59" y="217"/>
                  </a:lnTo>
                  <a:lnTo>
                    <a:pt x="56" y="219"/>
                  </a:lnTo>
                  <a:lnTo>
                    <a:pt x="53" y="219"/>
                  </a:lnTo>
                  <a:lnTo>
                    <a:pt x="43" y="218"/>
                  </a:lnTo>
                  <a:lnTo>
                    <a:pt x="47" y="216"/>
                  </a:lnTo>
                  <a:lnTo>
                    <a:pt x="50" y="216"/>
                  </a:lnTo>
                  <a:lnTo>
                    <a:pt x="64" y="209"/>
                  </a:lnTo>
                  <a:lnTo>
                    <a:pt x="67" y="207"/>
                  </a:lnTo>
                  <a:lnTo>
                    <a:pt x="69" y="207"/>
                  </a:lnTo>
                  <a:lnTo>
                    <a:pt x="71" y="207"/>
                  </a:lnTo>
                  <a:lnTo>
                    <a:pt x="73" y="205"/>
                  </a:lnTo>
                  <a:lnTo>
                    <a:pt x="74" y="202"/>
                  </a:lnTo>
                  <a:lnTo>
                    <a:pt x="78" y="199"/>
                  </a:lnTo>
                  <a:lnTo>
                    <a:pt x="79" y="197"/>
                  </a:lnTo>
                  <a:lnTo>
                    <a:pt x="83" y="195"/>
                  </a:lnTo>
                  <a:lnTo>
                    <a:pt x="79" y="191"/>
                  </a:lnTo>
                  <a:lnTo>
                    <a:pt x="81" y="189"/>
                  </a:lnTo>
                  <a:lnTo>
                    <a:pt x="83" y="187"/>
                  </a:lnTo>
                  <a:lnTo>
                    <a:pt x="89" y="180"/>
                  </a:lnTo>
                  <a:lnTo>
                    <a:pt x="92" y="177"/>
                  </a:lnTo>
                  <a:lnTo>
                    <a:pt x="94" y="174"/>
                  </a:lnTo>
                  <a:lnTo>
                    <a:pt x="96" y="175"/>
                  </a:lnTo>
                  <a:lnTo>
                    <a:pt x="98" y="178"/>
                  </a:lnTo>
                  <a:lnTo>
                    <a:pt x="103" y="178"/>
                  </a:lnTo>
                  <a:lnTo>
                    <a:pt x="102" y="175"/>
                  </a:lnTo>
                  <a:lnTo>
                    <a:pt x="105" y="175"/>
                  </a:lnTo>
                  <a:lnTo>
                    <a:pt x="107" y="178"/>
                  </a:lnTo>
                  <a:lnTo>
                    <a:pt x="110" y="176"/>
                  </a:lnTo>
                  <a:lnTo>
                    <a:pt x="111" y="180"/>
                  </a:lnTo>
                  <a:lnTo>
                    <a:pt x="112" y="176"/>
                  </a:lnTo>
                  <a:lnTo>
                    <a:pt x="116" y="173"/>
                  </a:lnTo>
                  <a:lnTo>
                    <a:pt x="114" y="173"/>
                  </a:lnTo>
                  <a:lnTo>
                    <a:pt x="109" y="171"/>
                  </a:lnTo>
                  <a:lnTo>
                    <a:pt x="112" y="170"/>
                  </a:lnTo>
                  <a:lnTo>
                    <a:pt x="114" y="169"/>
                  </a:lnTo>
                  <a:lnTo>
                    <a:pt x="111" y="166"/>
                  </a:lnTo>
                  <a:lnTo>
                    <a:pt x="107" y="167"/>
                  </a:lnTo>
                  <a:lnTo>
                    <a:pt x="90" y="163"/>
                  </a:lnTo>
                  <a:lnTo>
                    <a:pt x="87" y="164"/>
                  </a:lnTo>
                  <a:lnTo>
                    <a:pt x="83" y="163"/>
                  </a:lnTo>
                  <a:lnTo>
                    <a:pt x="82" y="161"/>
                  </a:lnTo>
                  <a:lnTo>
                    <a:pt x="83" y="157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9" y="158"/>
                  </a:lnTo>
                  <a:lnTo>
                    <a:pt x="80" y="154"/>
                  </a:lnTo>
                  <a:lnTo>
                    <a:pt x="82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80" y="148"/>
                  </a:lnTo>
                  <a:lnTo>
                    <a:pt x="78" y="148"/>
                  </a:lnTo>
                  <a:lnTo>
                    <a:pt x="73" y="151"/>
                  </a:lnTo>
                  <a:lnTo>
                    <a:pt x="70" y="153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5" y="147"/>
                  </a:lnTo>
                  <a:lnTo>
                    <a:pt x="69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69" y="143"/>
                  </a:lnTo>
                  <a:lnTo>
                    <a:pt x="66" y="140"/>
                  </a:lnTo>
                  <a:lnTo>
                    <a:pt x="65" y="143"/>
                  </a:lnTo>
                  <a:lnTo>
                    <a:pt x="62" y="143"/>
                  </a:lnTo>
                  <a:lnTo>
                    <a:pt x="59" y="140"/>
                  </a:lnTo>
                  <a:lnTo>
                    <a:pt x="56" y="138"/>
                  </a:lnTo>
                  <a:lnTo>
                    <a:pt x="58" y="136"/>
                  </a:lnTo>
                  <a:lnTo>
                    <a:pt x="59" y="133"/>
                  </a:lnTo>
                  <a:lnTo>
                    <a:pt x="61" y="134"/>
                  </a:lnTo>
                  <a:lnTo>
                    <a:pt x="58" y="131"/>
                  </a:lnTo>
                  <a:lnTo>
                    <a:pt x="57" y="127"/>
                  </a:lnTo>
                  <a:lnTo>
                    <a:pt x="55" y="126"/>
                  </a:lnTo>
                  <a:lnTo>
                    <a:pt x="58" y="125"/>
                  </a:lnTo>
                  <a:lnTo>
                    <a:pt x="62" y="125"/>
                  </a:lnTo>
                  <a:lnTo>
                    <a:pt x="64" y="126"/>
                  </a:lnTo>
                  <a:lnTo>
                    <a:pt x="66" y="127"/>
                  </a:lnTo>
                  <a:lnTo>
                    <a:pt x="64" y="124"/>
                  </a:lnTo>
                  <a:lnTo>
                    <a:pt x="70" y="124"/>
                  </a:lnTo>
                  <a:lnTo>
                    <a:pt x="73" y="123"/>
                  </a:lnTo>
                  <a:lnTo>
                    <a:pt x="79" y="126"/>
                  </a:lnTo>
                  <a:lnTo>
                    <a:pt x="83" y="128"/>
                  </a:lnTo>
                  <a:lnTo>
                    <a:pt x="79" y="126"/>
                  </a:lnTo>
                  <a:lnTo>
                    <a:pt x="72" y="120"/>
                  </a:lnTo>
                  <a:lnTo>
                    <a:pt x="72" y="116"/>
                  </a:lnTo>
                  <a:lnTo>
                    <a:pt x="74" y="113"/>
                  </a:lnTo>
                  <a:lnTo>
                    <a:pt x="76" y="109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84" y="111"/>
                  </a:lnTo>
                  <a:lnTo>
                    <a:pt x="95" y="112"/>
                  </a:lnTo>
                  <a:lnTo>
                    <a:pt x="92" y="108"/>
                  </a:lnTo>
                  <a:lnTo>
                    <a:pt x="94" y="106"/>
                  </a:lnTo>
                  <a:lnTo>
                    <a:pt x="96" y="103"/>
                  </a:lnTo>
                  <a:lnTo>
                    <a:pt x="87" y="99"/>
                  </a:lnTo>
                  <a:lnTo>
                    <a:pt x="81" y="100"/>
                  </a:lnTo>
                  <a:lnTo>
                    <a:pt x="78" y="100"/>
                  </a:lnTo>
                  <a:lnTo>
                    <a:pt x="79" y="95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5" y="97"/>
                  </a:lnTo>
                  <a:lnTo>
                    <a:pt x="87" y="94"/>
                  </a:lnTo>
                  <a:lnTo>
                    <a:pt x="85" y="92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84" y="83"/>
                  </a:lnTo>
                  <a:lnTo>
                    <a:pt x="86" y="82"/>
                  </a:lnTo>
                  <a:lnTo>
                    <a:pt x="89" y="79"/>
                  </a:lnTo>
                  <a:lnTo>
                    <a:pt x="86" y="78"/>
                  </a:lnTo>
                  <a:lnTo>
                    <a:pt x="83" y="81"/>
                  </a:lnTo>
                  <a:lnTo>
                    <a:pt x="81" y="80"/>
                  </a:lnTo>
                  <a:lnTo>
                    <a:pt x="84" y="78"/>
                  </a:lnTo>
                  <a:lnTo>
                    <a:pt x="83" y="75"/>
                  </a:lnTo>
                  <a:lnTo>
                    <a:pt x="83" y="71"/>
                  </a:lnTo>
                  <a:lnTo>
                    <a:pt x="85" y="71"/>
                  </a:lnTo>
                  <a:lnTo>
                    <a:pt x="83" y="68"/>
                  </a:lnTo>
                  <a:lnTo>
                    <a:pt x="80" y="70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6" y="77"/>
                  </a:lnTo>
                  <a:lnTo>
                    <a:pt x="73" y="73"/>
                  </a:lnTo>
                  <a:lnTo>
                    <a:pt x="76" y="70"/>
                  </a:lnTo>
                  <a:lnTo>
                    <a:pt x="78" y="68"/>
                  </a:lnTo>
                  <a:lnTo>
                    <a:pt x="78" y="65"/>
                  </a:lnTo>
                  <a:lnTo>
                    <a:pt x="80" y="62"/>
                  </a:lnTo>
                  <a:lnTo>
                    <a:pt x="84" y="60"/>
                  </a:lnTo>
                  <a:lnTo>
                    <a:pt x="88" y="63"/>
                  </a:lnTo>
                  <a:lnTo>
                    <a:pt x="87" y="67"/>
                  </a:lnTo>
                  <a:lnTo>
                    <a:pt x="85" y="65"/>
                  </a:lnTo>
                  <a:lnTo>
                    <a:pt x="86" y="69"/>
                  </a:lnTo>
                  <a:lnTo>
                    <a:pt x="89" y="68"/>
                  </a:lnTo>
                  <a:lnTo>
                    <a:pt x="90" y="65"/>
                  </a:lnTo>
                  <a:lnTo>
                    <a:pt x="93" y="65"/>
                  </a:lnTo>
                  <a:lnTo>
                    <a:pt x="96" y="67"/>
                  </a:lnTo>
                  <a:lnTo>
                    <a:pt x="95" y="64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100" y="62"/>
                  </a:lnTo>
                  <a:lnTo>
                    <a:pt x="109" y="66"/>
                  </a:lnTo>
                  <a:lnTo>
                    <a:pt x="111" y="66"/>
                  </a:lnTo>
                  <a:lnTo>
                    <a:pt x="117" y="69"/>
                  </a:lnTo>
                  <a:lnTo>
                    <a:pt x="119" y="68"/>
                  </a:lnTo>
                  <a:lnTo>
                    <a:pt x="122" y="70"/>
                  </a:lnTo>
                  <a:lnTo>
                    <a:pt x="124" y="73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6" y="81"/>
                  </a:lnTo>
                  <a:lnTo>
                    <a:pt x="125" y="86"/>
                  </a:lnTo>
                  <a:lnTo>
                    <a:pt x="127" y="83"/>
                  </a:lnTo>
                  <a:lnTo>
                    <a:pt x="127" y="80"/>
                  </a:lnTo>
                  <a:lnTo>
                    <a:pt x="130" y="79"/>
                  </a:lnTo>
                  <a:lnTo>
                    <a:pt x="132" y="76"/>
                  </a:lnTo>
                  <a:lnTo>
                    <a:pt x="135" y="75"/>
                  </a:lnTo>
                  <a:lnTo>
                    <a:pt x="138" y="76"/>
                  </a:lnTo>
                  <a:lnTo>
                    <a:pt x="141" y="77"/>
                  </a:lnTo>
                  <a:lnTo>
                    <a:pt x="146" y="80"/>
                  </a:lnTo>
                  <a:lnTo>
                    <a:pt x="149" y="79"/>
                  </a:lnTo>
                  <a:lnTo>
                    <a:pt x="154" y="81"/>
                  </a:lnTo>
                  <a:lnTo>
                    <a:pt x="155" y="84"/>
                  </a:lnTo>
                  <a:lnTo>
                    <a:pt x="157" y="87"/>
                  </a:lnTo>
                  <a:lnTo>
                    <a:pt x="159" y="89"/>
                  </a:lnTo>
                  <a:lnTo>
                    <a:pt x="159" y="86"/>
                  </a:lnTo>
                  <a:lnTo>
                    <a:pt x="160" y="82"/>
                  </a:lnTo>
                  <a:lnTo>
                    <a:pt x="164" y="84"/>
                  </a:lnTo>
                  <a:lnTo>
                    <a:pt x="162" y="81"/>
                  </a:lnTo>
                  <a:lnTo>
                    <a:pt x="161" y="77"/>
                  </a:lnTo>
                  <a:lnTo>
                    <a:pt x="156" y="75"/>
                  </a:lnTo>
                  <a:lnTo>
                    <a:pt x="158" y="73"/>
                  </a:lnTo>
                  <a:lnTo>
                    <a:pt x="167" y="70"/>
                  </a:lnTo>
                  <a:lnTo>
                    <a:pt x="169" y="67"/>
                  </a:lnTo>
                  <a:lnTo>
                    <a:pt x="172" y="68"/>
                  </a:lnTo>
                  <a:lnTo>
                    <a:pt x="179" y="68"/>
                  </a:lnTo>
                  <a:lnTo>
                    <a:pt x="181" y="67"/>
                  </a:lnTo>
                  <a:lnTo>
                    <a:pt x="184" y="62"/>
                  </a:lnTo>
                  <a:lnTo>
                    <a:pt x="187" y="59"/>
                  </a:lnTo>
                  <a:lnTo>
                    <a:pt x="191" y="56"/>
                  </a:lnTo>
                  <a:lnTo>
                    <a:pt x="185" y="55"/>
                  </a:lnTo>
                  <a:lnTo>
                    <a:pt x="183" y="56"/>
                  </a:lnTo>
                  <a:lnTo>
                    <a:pt x="181" y="54"/>
                  </a:lnTo>
                  <a:lnTo>
                    <a:pt x="178" y="55"/>
                  </a:lnTo>
                  <a:lnTo>
                    <a:pt x="175" y="57"/>
                  </a:lnTo>
                  <a:lnTo>
                    <a:pt x="172" y="58"/>
                  </a:lnTo>
                  <a:lnTo>
                    <a:pt x="175" y="56"/>
                  </a:lnTo>
                  <a:lnTo>
                    <a:pt x="176" y="53"/>
                  </a:lnTo>
                  <a:lnTo>
                    <a:pt x="174" y="52"/>
                  </a:lnTo>
                  <a:lnTo>
                    <a:pt x="169" y="51"/>
                  </a:lnTo>
                  <a:lnTo>
                    <a:pt x="166" y="51"/>
                  </a:lnTo>
                  <a:lnTo>
                    <a:pt x="162" y="50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60" y="40"/>
                  </a:lnTo>
                  <a:lnTo>
                    <a:pt x="166" y="36"/>
                  </a:lnTo>
                  <a:lnTo>
                    <a:pt x="173" y="38"/>
                  </a:lnTo>
                  <a:lnTo>
                    <a:pt x="175" y="39"/>
                  </a:lnTo>
                  <a:lnTo>
                    <a:pt x="176" y="37"/>
                  </a:lnTo>
                  <a:lnTo>
                    <a:pt x="177" y="39"/>
                  </a:lnTo>
                  <a:lnTo>
                    <a:pt x="177" y="36"/>
                  </a:lnTo>
                  <a:lnTo>
                    <a:pt x="174" y="33"/>
                  </a:lnTo>
                  <a:lnTo>
                    <a:pt x="176" y="31"/>
                  </a:lnTo>
                  <a:lnTo>
                    <a:pt x="179" y="33"/>
                  </a:lnTo>
                  <a:lnTo>
                    <a:pt x="181" y="33"/>
                  </a:lnTo>
                  <a:lnTo>
                    <a:pt x="184" y="35"/>
                  </a:lnTo>
                  <a:lnTo>
                    <a:pt x="183" y="30"/>
                  </a:lnTo>
                  <a:lnTo>
                    <a:pt x="186" y="31"/>
                  </a:lnTo>
                  <a:lnTo>
                    <a:pt x="186" y="28"/>
                  </a:lnTo>
                  <a:lnTo>
                    <a:pt x="182" y="29"/>
                  </a:lnTo>
                  <a:lnTo>
                    <a:pt x="181" y="25"/>
                  </a:lnTo>
                  <a:lnTo>
                    <a:pt x="184" y="25"/>
                  </a:lnTo>
                  <a:lnTo>
                    <a:pt x="186" y="24"/>
                  </a:lnTo>
                  <a:lnTo>
                    <a:pt x="184" y="21"/>
                  </a:lnTo>
                  <a:lnTo>
                    <a:pt x="182" y="18"/>
                  </a:lnTo>
                  <a:lnTo>
                    <a:pt x="185" y="18"/>
                  </a:lnTo>
                  <a:lnTo>
                    <a:pt x="186" y="16"/>
                  </a:lnTo>
                  <a:lnTo>
                    <a:pt x="189" y="14"/>
                  </a:lnTo>
                  <a:lnTo>
                    <a:pt x="190" y="17"/>
                  </a:lnTo>
                  <a:lnTo>
                    <a:pt x="192" y="12"/>
                  </a:lnTo>
                  <a:lnTo>
                    <a:pt x="193" y="9"/>
                  </a:lnTo>
                  <a:lnTo>
                    <a:pt x="195" y="7"/>
                  </a:lnTo>
                  <a:lnTo>
                    <a:pt x="199" y="8"/>
                  </a:lnTo>
                  <a:lnTo>
                    <a:pt x="201" y="8"/>
                  </a:lnTo>
                  <a:lnTo>
                    <a:pt x="200" y="10"/>
                  </a:lnTo>
                  <a:lnTo>
                    <a:pt x="203" y="9"/>
                  </a:lnTo>
                  <a:lnTo>
                    <a:pt x="207" y="8"/>
                  </a:lnTo>
                  <a:lnTo>
                    <a:pt x="210" y="6"/>
                  </a:lnTo>
                  <a:lnTo>
                    <a:pt x="213" y="6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4" y="9"/>
                  </a:lnTo>
                  <a:lnTo>
                    <a:pt x="214" y="11"/>
                  </a:lnTo>
                  <a:lnTo>
                    <a:pt x="217" y="11"/>
                  </a:lnTo>
                  <a:lnTo>
                    <a:pt x="216" y="13"/>
                  </a:lnTo>
                  <a:lnTo>
                    <a:pt x="218" y="10"/>
                  </a:lnTo>
                  <a:lnTo>
                    <a:pt x="217" y="7"/>
                  </a:lnTo>
                  <a:lnTo>
                    <a:pt x="221" y="5"/>
                  </a:lnTo>
                  <a:lnTo>
                    <a:pt x="221" y="8"/>
                  </a:lnTo>
                  <a:lnTo>
                    <a:pt x="225" y="13"/>
                  </a:lnTo>
                  <a:lnTo>
                    <a:pt x="225" y="16"/>
                  </a:lnTo>
                  <a:lnTo>
                    <a:pt x="224" y="19"/>
                  </a:lnTo>
                  <a:lnTo>
                    <a:pt x="226" y="16"/>
                  </a:lnTo>
                  <a:lnTo>
                    <a:pt x="227" y="14"/>
                  </a:lnTo>
                  <a:lnTo>
                    <a:pt x="227" y="11"/>
                  </a:lnTo>
                  <a:lnTo>
                    <a:pt x="224" y="11"/>
                  </a:lnTo>
                  <a:lnTo>
                    <a:pt x="223" y="9"/>
                  </a:lnTo>
                  <a:lnTo>
                    <a:pt x="225" y="5"/>
                  </a:lnTo>
                  <a:lnTo>
                    <a:pt x="230" y="4"/>
                  </a:lnTo>
                  <a:lnTo>
                    <a:pt x="232" y="9"/>
                  </a:lnTo>
                  <a:lnTo>
                    <a:pt x="231" y="12"/>
                  </a:lnTo>
                  <a:lnTo>
                    <a:pt x="233" y="17"/>
                  </a:lnTo>
                  <a:lnTo>
                    <a:pt x="234" y="20"/>
                  </a:lnTo>
                  <a:lnTo>
                    <a:pt x="231" y="22"/>
                  </a:lnTo>
                  <a:lnTo>
                    <a:pt x="226" y="24"/>
                  </a:lnTo>
                  <a:lnTo>
                    <a:pt x="229" y="25"/>
                  </a:lnTo>
                  <a:lnTo>
                    <a:pt x="228" y="28"/>
                  </a:lnTo>
                  <a:lnTo>
                    <a:pt x="225" y="29"/>
                  </a:lnTo>
                  <a:lnTo>
                    <a:pt x="222" y="32"/>
                  </a:lnTo>
                  <a:lnTo>
                    <a:pt x="230" y="28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6" y="25"/>
                  </a:lnTo>
                  <a:lnTo>
                    <a:pt x="236" y="21"/>
                  </a:lnTo>
                  <a:lnTo>
                    <a:pt x="237" y="18"/>
                  </a:lnTo>
                  <a:lnTo>
                    <a:pt x="236" y="14"/>
                  </a:lnTo>
                  <a:lnTo>
                    <a:pt x="235" y="11"/>
                  </a:lnTo>
                  <a:lnTo>
                    <a:pt x="237" y="8"/>
                  </a:lnTo>
                  <a:lnTo>
                    <a:pt x="238" y="4"/>
                  </a:lnTo>
                  <a:lnTo>
                    <a:pt x="240" y="5"/>
                  </a:lnTo>
                  <a:lnTo>
                    <a:pt x="242" y="6"/>
                  </a:lnTo>
                  <a:lnTo>
                    <a:pt x="246" y="4"/>
                  </a:lnTo>
                  <a:lnTo>
                    <a:pt x="249" y="8"/>
                  </a:lnTo>
                  <a:lnTo>
                    <a:pt x="251" y="8"/>
                  </a:lnTo>
                  <a:lnTo>
                    <a:pt x="248" y="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29" name="IT"/>
            <p:cNvSpPr>
              <a:spLocks noEditPoints="1"/>
            </p:cNvSpPr>
            <p:nvPr/>
          </p:nvSpPr>
          <p:spPr bwMode="auto">
            <a:xfrm>
              <a:off x="4964881" y="4993152"/>
              <a:ext cx="1596860" cy="1650066"/>
            </a:xfrm>
            <a:custGeom>
              <a:avLst/>
              <a:gdLst>
                <a:gd name="T0" fmla="*/ 608 w 836"/>
                <a:gd name="T1" fmla="*/ 878 h 958"/>
                <a:gd name="T2" fmla="*/ 611 w 836"/>
                <a:gd name="T3" fmla="*/ 943 h 958"/>
                <a:gd name="T4" fmla="*/ 536 w 836"/>
                <a:gd name="T5" fmla="*/ 920 h 958"/>
                <a:gd name="T6" fmla="*/ 454 w 836"/>
                <a:gd name="T7" fmla="*/ 888 h 958"/>
                <a:gd name="T8" fmla="*/ 411 w 836"/>
                <a:gd name="T9" fmla="*/ 843 h 958"/>
                <a:gd name="T10" fmla="*/ 463 w 836"/>
                <a:gd name="T11" fmla="*/ 825 h 958"/>
                <a:gd name="T12" fmla="*/ 534 w 836"/>
                <a:gd name="T13" fmla="*/ 835 h 958"/>
                <a:gd name="T14" fmla="*/ 625 w 836"/>
                <a:gd name="T15" fmla="*/ 811 h 958"/>
                <a:gd name="T16" fmla="*/ 97 w 836"/>
                <a:gd name="T17" fmla="*/ 737 h 958"/>
                <a:gd name="T18" fmla="*/ 174 w 836"/>
                <a:gd name="T19" fmla="*/ 550 h 958"/>
                <a:gd name="T20" fmla="*/ 196 w 836"/>
                <a:gd name="T21" fmla="*/ 576 h 958"/>
                <a:gd name="T22" fmla="*/ 198 w 836"/>
                <a:gd name="T23" fmla="*/ 637 h 958"/>
                <a:gd name="T24" fmla="*/ 196 w 836"/>
                <a:gd name="T25" fmla="*/ 723 h 958"/>
                <a:gd name="T26" fmla="*/ 158 w 836"/>
                <a:gd name="T27" fmla="*/ 732 h 958"/>
                <a:gd name="T28" fmla="*/ 116 w 836"/>
                <a:gd name="T29" fmla="*/ 745 h 958"/>
                <a:gd name="T30" fmla="*/ 117 w 836"/>
                <a:gd name="T31" fmla="*/ 685 h 958"/>
                <a:gd name="T32" fmla="*/ 114 w 836"/>
                <a:gd name="T33" fmla="*/ 629 h 958"/>
                <a:gd name="T34" fmla="*/ 96 w 836"/>
                <a:gd name="T35" fmla="*/ 573 h 958"/>
                <a:gd name="T36" fmla="*/ 165 w 836"/>
                <a:gd name="T37" fmla="*/ 553 h 958"/>
                <a:gd name="T38" fmla="*/ 386 w 836"/>
                <a:gd name="T39" fmla="*/ 38 h 958"/>
                <a:gd name="T40" fmla="*/ 454 w 836"/>
                <a:gd name="T41" fmla="*/ 62 h 958"/>
                <a:gd name="T42" fmla="*/ 458 w 836"/>
                <a:gd name="T43" fmla="*/ 110 h 958"/>
                <a:gd name="T44" fmla="*/ 456 w 836"/>
                <a:gd name="T45" fmla="*/ 123 h 958"/>
                <a:gd name="T46" fmla="*/ 408 w 836"/>
                <a:gd name="T47" fmla="*/ 142 h 958"/>
                <a:gd name="T48" fmla="*/ 374 w 836"/>
                <a:gd name="T49" fmla="*/ 157 h 958"/>
                <a:gd name="T50" fmla="*/ 390 w 836"/>
                <a:gd name="T51" fmla="*/ 196 h 958"/>
                <a:gd name="T52" fmla="*/ 378 w 836"/>
                <a:gd name="T53" fmla="*/ 238 h 958"/>
                <a:gd name="T54" fmla="*/ 462 w 836"/>
                <a:gd name="T55" fmla="*/ 319 h 958"/>
                <a:gd name="T56" fmla="*/ 549 w 836"/>
                <a:gd name="T57" fmla="*/ 448 h 958"/>
                <a:gd name="T58" fmla="*/ 657 w 836"/>
                <a:gd name="T59" fmla="*/ 471 h 958"/>
                <a:gd name="T60" fmla="*/ 712 w 836"/>
                <a:gd name="T61" fmla="*/ 535 h 958"/>
                <a:gd name="T62" fmla="*/ 815 w 836"/>
                <a:gd name="T63" fmla="*/ 589 h 958"/>
                <a:gd name="T64" fmla="*/ 816 w 836"/>
                <a:gd name="T65" fmla="*/ 643 h 958"/>
                <a:gd name="T66" fmla="*/ 743 w 836"/>
                <a:gd name="T67" fmla="*/ 595 h 958"/>
                <a:gd name="T68" fmla="*/ 697 w 836"/>
                <a:gd name="T69" fmla="*/ 651 h 958"/>
                <a:gd name="T70" fmla="*/ 744 w 836"/>
                <a:gd name="T71" fmla="*/ 707 h 958"/>
                <a:gd name="T72" fmla="*/ 705 w 836"/>
                <a:gd name="T73" fmla="*/ 759 h 958"/>
                <a:gd name="T74" fmla="*/ 644 w 836"/>
                <a:gd name="T75" fmla="*/ 827 h 958"/>
                <a:gd name="T76" fmla="*/ 679 w 836"/>
                <a:gd name="T77" fmla="*/ 759 h 958"/>
                <a:gd name="T78" fmla="*/ 639 w 836"/>
                <a:gd name="T79" fmla="*/ 652 h 958"/>
                <a:gd name="T80" fmla="*/ 578 w 836"/>
                <a:gd name="T81" fmla="*/ 623 h 958"/>
                <a:gd name="T82" fmla="*/ 544 w 836"/>
                <a:gd name="T83" fmla="*/ 584 h 958"/>
                <a:gd name="T84" fmla="*/ 485 w 836"/>
                <a:gd name="T85" fmla="*/ 539 h 958"/>
                <a:gd name="T86" fmla="*/ 404 w 836"/>
                <a:gd name="T87" fmla="*/ 515 h 958"/>
                <a:gd name="T88" fmla="*/ 332 w 836"/>
                <a:gd name="T89" fmla="*/ 442 h 958"/>
                <a:gd name="T90" fmla="*/ 294 w 836"/>
                <a:gd name="T91" fmla="*/ 413 h 958"/>
                <a:gd name="T92" fmla="*/ 262 w 836"/>
                <a:gd name="T93" fmla="*/ 361 h 958"/>
                <a:gd name="T94" fmla="*/ 210 w 836"/>
                <a:gd name="T95" fmla="*/ 282 h 958"/>
                <a:gd name="T96" fmla="*/ 142 w 836"/>
                <a:gd name="T97" fmla="*/ 248 h 958"/>
                <a:gd name="T98" fmla="*/ 88 w 836"/>
                <a:gd name="T99" fmla="*/ 301 h 958"/>
                <a:gd name="T100" fmla="*/ 43 w 836"/>
                <a:gd name="T101" fmla="*/ 273 h 958"/>
                <a:gd name="T102" fmla="*/ 28 w 836"/>
                <a:gd name="T103" fmla="*/ 222 h 958"/>
                <a:gd name="T104" fmla="*/ 19 w 836"/>
                <a:gd name="T105" fmla="*/ 176 h 958"/>
                <a:gd name="T106" fmla="*/ 19 w 836"/>
                <a:gd name="T107" fmla="*/ 129 h 958"/>
                <a:gd name="T108" fmla="*/ 75 w 836"/>
                <a:gd name="T109" fmla="*/ 107 h 958"/>
                <a:gd name="T110" fmla="*/ 115 w 836"/>
                <a:gd name="T111" fmla="*/ 65 h 958"/>
                <a:gd name="T112" fmla="*/ 154 w 836"/>
                <a:gd name="T113" fmla="*/ 115 h 958"/>
                <a:gd name="T114" fmla="*/ 178 w 836"/>
                <a:gd name="T115" fmla="*/ 68 h 958"/>
                <a:gd name="T116" fmla="*/ 228 w 836"/>
                <a:gd name="T117" fmla="*/ 79 h 958"/>
                <a:gd name="T118" fmla="*/ 253 w 836"/>
                <a:gd name="T119" fmla="*/ 54 h 958"/>
                <a:gd name="T120" fmla="*/ 285 w 836"/>
                <a:gd name="T121" fmla="*/ 31 h 958"/>
                <a:gd name="T122" fmla="*/ 342 w 836"/>
                <a:gd name="T123" fmla="*/ 1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6" h="958">
                  <a:moveTo>
                    <a:pt x="636" y="804"/>
                  </a:moveTo>
                  <a:lnTo>
                    <a:pt x="640" y="806"/>
                  </a:lnTo>
                  <a:lnTo>
                    <a:pt x="643" y="806"/>
                  </a:lnTo>
                  <a:lnTo>
                    <a:pt x="642" y="807"/>
                  </a:lnTo>
                  <a:lnTo>
                    <a:pt x="638" y="809"/>
                  </a:lnTo>
                  <a:lnTo>
                    <a:pt x="636" y="813"/>
                  </a:lnTo>
                  <a:lnTo>
                    <a:pt x="634" y="819"/>
                  </a:lnTo>
                  <a:lnTo>
                    <a:pt x="633" y="824"/>
                  </a:lnTo>
                  <a:lnTo>
                    <a:pt x="625" y="834"/>
                  </a:lnTo>
                  <a:lnTo>
                    <a:pt x="620" y="845"/>
                  </a:lnTo>
                  <a:lnTo>
                    <a:pt x="618" y="848"/>
                  </a:lnTo>
                  <a:lnTo>
                    <a:pt x="615" y="852"/>
                  </a:lnTo>
                  <a:lnTo>
                    <a:pt x="614" y="855"/>
                  </a:lnTo>
                  <a:lnTo>
                    <a:pt x="614" y="859"/>
                  </a:lnTo>
                  <a:lnTo>
                    <a:pt x="613" y="862"/>
                  </a:lnTo>
                  <a:lnTo>
                    <a:pt x="613" y="865"/>
                  </a:lnTo>
                  <a:lnTo>
                    <a:pt x="612" y="867"/>
                  </a:lnTo>
                  <a:lnTo>
                    <a:pt x="611" y="874"/>
                  </a:lnTo>
                  <a:lnTo>
                    <a:pt x="608" y="878"/>
                  </a:lnTo>
                  <a:lnTo>
                    <a:pt x="606" y="882"/>
                  </a:lnTo>
                  <a:lnTo>
                    <a:pt x="607" y="893"/>
                  </a:lnTo>
                  <a:lnTo>
                    <a:pt x="608" y="896"/>
                  </a:lnTo>
                  <a:lnTo>
                    <a:pt x="614" y="899"/>
                  </a:lnTo>
                  <a:lnTo>
                    <a:pt x="617" y="899"/>
                  </a:lnTo>
                  <a:lnTo>
                    <a:pt x="620" y="904"/>
                  </a:lnTo>
                  <a:lnTo>
                    <a:pt x="617" y="905"/>
                  </a:lnTo>
                  <a:lnTo>
                    <a:pt x="614" y="906"/>
                  </a:lnTo>
                  <a:lnTo>
                    <a:pt x="615" y="909"/>
                  </a:lnTo>
                  <a:lnTo>
                    <a:pt x="618" y="910"/>
                  </a:lnTo>
                  <a:lnTo>
                    <a:pt x="618" y="913"/>
                  </a:lnTo>
                  <a:lnTo>
                    <a:pt x="623" y="915"/>
                  </a:lnTo>
                  <a:lnTo>
                    <a:pt x="624" y="919"/>
                  </a:lnTo>
                  <a:lnTo>
                    <a:pt x="626" y="922"/>
                  </a:lnTo>
                  <a:lnTo>
                    <a:pt x="622" y="925"/>
                  </a:lnTo>
                  <a:lnTo>
                    <a:pt x="620" y="928"/>
                  </a:lnTo>
                  <a:lnTo>
                    <a:pt x="617" y="930"/>
                  </a:lnTo>
                  <a:lnTo>
                    <a:pt x="614" y="932"/>
                  </a:lnTo>
                  <a:lnTo>
                    <a:pt x="611" y="943"/>
                  </a:lnTo>
                  <a:lnTo>
                    <a:pt x="611" y="947"/>
                  </a:lnTo>
                  <a:lnTo>
                    <a:pt x="612" y="950"/>
                  </a:lnTo>
                  <a:lnTo>
                    <a:pt x="614" y="955"/>
                  </a:lnTo>
                  <a:lnTo>
                    <a:pt x="611" y="958"/>
                  </a:lnTo>
                  <a:lnTo>
                    <a:pt x="608" y="957"/>
                  </a:lnTo>
                  <a:lnTo>
                    <a:pt x="604" y="954"/>
                  </a:lnTo>
                  <a:lnTo>
                    <a:pt x="600" y="955"/>
                  </a:lnTo>
                  <a:lnTo>
                    <a:pt x="597" y="953"/>
                  </a:lnTo>
                  <a:lnTo>
                    <a:pt x="595" y="952"/>
                  </a:lnTo>
                  <a:lnTo>
                    <a:pt x="586" y="956"/>
                  </a:lnTo>
                  <a:lnTo>
                    <a:pt x="583" y="954"/>
                  </a:lnTo>
                  <a:lnTo>
                    <a:pt x="579" y="954"/>
                  </a:lnTo>
                  <a:lnTo>
                    <a:pt x="572" y="950"/>
                  </a:lnTo>
                  <a:lnTo>
                    <a:pt x="564" y="948"/>
                  </a:lnTo>
                  <a:lnTo>
                    <a:pt x="556" y="934"/>
                  </a:lnTo>
                  <a:lnTo>
                    <a:pt x="554" y="931"/>
                  </a:lnTo>
                  <a:lnTo>
                    <a:pt x="547" y="925"/>
                  </a:lnTo>
                  <a:lnTo>
                    <a:pt x="542" y="922"/>
                  </a:lnTo>
                  <a:lnTo>
                    <a:pt x="536" y="920"/>
                  </a:lnTo>
                  <a:lnTo>
                    <a:pt x="533" y="919"/>
                  </a:lnTo>
                  <a:lnTo>
                    <a:pt x="525" y="921"/>
                  </a:lnTo>
                  <a:lnTo>
                    <a:pt x="522" y="922"/>
                  </a:lnTo>
                  <a:lnTo>
                    <a:pt x="519" y="922"/>
                  </a:lnTo>
                  <a:lnTo>
                    <a:pt x="513" y="918"/>
                  </a:lnTo>
                  <a:lnTo>
                    <a:pt x="510" y="917"/>
                  </a:lnTo>
                  <a:lnTo>
                    <a:pt x="507" y="917"/>
                  </a:lnTo>
                  <a:lnTo>
                    <a:pt x="504" y="916"/>
                  </a:lnTo>
                  <a:lnTo>
                    <a:pt x="495" y="909"/>
                  </a:lnTo>
                  <a:lnTo>
                    <a:pt x="490" y="907"/>
                  </a:lnTo>
                  <a:lnTo>
                    <a:pt x="487" y="906"/>
                  </a:lnTo>
                  <a:lnTo>
                    <a:pt x="484" y="905"/>
                  </a:lnTo>
                  <a:lnTo>
                    <a:pt x="478" y="901"/>
                  </a:lnTo>
                  <a:lnTo>
                    <a:pt x="475" y="900"/>
                  </a:lnTo>
                  <a:lnTo>
                    <a:pt x="472" y="898"/>
                  </a:lnTo>
                  <a:lnTo>
                    <a:pt x="469" y="894"/>
                  </a:lnTo>
                  <a:lnTo>
                    <a:pt x="466" y="892"/>
                  </a:lnTo>
                  <a:lnTo>
                    <a:pt x="463" y="889"/>
                  </a:lnTo>
                  <a:lnTo>
                    <a:pt x="454" y="888"/>
                  </a:lnTo>
                  <a:lnTo>
                    <a:pt x="451" y="888"/>
                  </a:lnTo>
                  <a:lnTo>
                    <a:pt x="450" y="885"/>
                  </a:lnTo>
                  <a:lnTo>
                    <a:pt x="446" y="882"/>
                  </a:lnTo>
                  <a:lnTo>
                    <a:pt x="439" y="882"/>
                  </a:lnTo>
                  <a:lnTo>
                    <a:pt x="433" y="882"/>
                  </a:lnTo>
                  <a:lnTo>
                    <a:pt x="427" y="884"/>
                  </a:lnTo>
                  <a:lnTo>
                    <a:pt x="424" y="883"/>
                  </a:lnTo>
                  <a:lnTo>
                    <a:pt x="419" y="877"/>
                  </a:lnTo>
                  <a:lnTo>
                    <a:pt x="414" y="875"/>
                  </a:lnTo>
                  <a:lnTo>
                    <a:pt x="410" y="871"/>
                  </a:lnTo>
                  <a:lnTo>
                    <a:pt x="409" y="867"/>
                  </a:lnTo>
                  <a:lnTo>
                    <a:pt x="408" y="864"/>
                  </a:lnTo>
                  <a:lnTo>
                    <a:pt x="406" y="861"/>
                  </a:lnTo>
                  <a:lnTo>
                    <a:pt x="409" y="859"/>
                  </a:lnTo>
                  <a:lnTo>
                    <a:pt x="409" y="857"/>
                  </a:lnTo>
                  <a:lnTo>
                    <a:pt x="409" y="854"/>
                  </a:lnTo>
                  <a:lnTo>
                    <a:pt x="409" y="851"/>
                  </a:lnTo>
                  <a:lnTo>
                    <a:pt x="410" y="847"/>
                  </a:lnTo>
                  <a:lnTo>
                    <a:pt x="411" y="843"/>
                  </a:lnTo>
                  <a:lnTo>
                    <a:pt x="413" y="840"/>
                  </a:lnTo>
                  <a:lnTo>
                    <a:pt x="416" y="836"/>
                  </a:lnTo>
                  <a:lnTo>
                    <a:pt x="421" y="836"/>
                  </a:lnTo>
                  <a:lnTo>
                    <a:pt x="422" y="832"/>
                  </a:lnTo>
                  <a:lnTo>
                    <a:pt x="426" y="833"/>
                  </a:lnTo>
                  <a:lnTo>
                    <a:pt x="427" y="829"/>
                  </a:lnTo>
                  <a:lnTo>
                    <a:pt x="427" y="825"/>
                  </a:lnTo>
                  <a:lnTo>
                    <a:pt x="430" y="828"/>
                  </a:lnTo>
                  <a:lnTo>
                    <a:pt x="432" y="832"/>
                  </a:lnTo>
                  <a:lnTo>
                    <a:pt x="434" y="835"/>
                  </a:lnTo>
                  <a:lnTo>
                    <a:pt x="437" y="837"/>
                  </a:lnTo>
                  <a:lnTo>
                    <a:pt x="440" y="840"/>
                  </a:lnTo>
                  <a:lnTo>
                    <a:pt x="443" y="839"/>
                  </a:lnTo>
                  <a:lnTo>
                    <a:pt x="450" y="836"/>
                  </a:lnTo>
                  <a:lnTo>
                    <a:pt x="453" y="833"/>
                  </a:lnTo>
                  <a:lnTo>
                    <a:pt x="453" y="830"/>
                  </a:lnTo>
                  <a:lnTo>
                    <a:pt x="454" y="826"/>
                  </a:lnTo>
                  <a:lnTo>
                    <a:pt x="459" y="825"/>
                  </a:lnTo>
                  <a:lnTo>
                    <a:pt x="463" y="825"/>
                  </a:lnTo>
                  <a:lnTo>
                    <a:pt x="465" y="822"/>
                  </a:lnTo>
                  <a:lnTo>
                    <a:pt x="468" y="822"/>
                  </a:lnTo>
                  <a:lnTo>
                    <a:pt x="471" y="821"/>
                  </a:lnTo>
                  <a:lnTo>
                    <a:pt x="475" y="824"/>
                  </a:lnTo>
                  <a:lnTo>
                    <a:pt x="475" y="828"/>
                  </a:lnTo>
                  <a:lnTo>
                    <a:pt x="477" y="831"/>
                  </a:lnTo>
                  <a:lnTo>
                    <a:pt x="486" y="830"/>
                  </a:lnTo>
                  <a:lnTo>
                    <a:pt x="488" y="833"/>
                  </a:lnTo>
                  <a:lnTo>
                    <a:pt x="491" y="836"/>
                  </a:lnTo>
                  <a:lnTo>
                    <a:pt x="496" y="840"/>
                  </a:lnTo>
                  <a:lnTo>
                    <a:pt x="500" y="840"/>
                  </a:lnTo>
                  <a:lnTo>
                    <a:pt x="506" y="842"/>
                  </a:lnTo>
                  <a:lnTo>
                    <a:pt x="511" y="839"/>
                  </a:lnTo>
                  <a:lnTo>
                    <a:pt x="514" y="839"/>
                  </a:lnTo>
                  <a:lnTo>
                    <a:pt x="517" y="836"/>
                  </a:lnTo>
                  <a:lnTo>
                    <a:pt x="523" y="835"/>
                  </a:lnTo>
                  <a:lnTo>
                    <a:pt x="527" y="836"/>
                  </a:lnTo>
                  <a:lnTo>
                    <a:pt x="530" y="836"/>
                  </a:lnTo>
                  <a:lnTo>
                    <a:pt x="534" y="835"/>
                  </a:lnTo>
                  <a:lnTo>
                    <a:pt x="543" y="836"/>
                  </a:lnTo>
                  <a:lnTo>
                    <a:pt x="547" y="836"/>
                  </a:lnTo>
                  <a:lnTo>
                    <a:pt x="551" y="834"/>
                  </a:lnTo>
                  <a:lnTo>
                    <a:pt x="554" y="832"/>
                  </a:lnTo>
                  <a:lnTo>
                    <a:pt x="560" y="832"/>
                  </a:lnTo>
                  <a:lnTo>
                    <a:pt x="569" y="829"/>
                  </a:lnTo>
                  <a:lnTo>
                    <a:pt x="573" y="825"/>
                  </a:lnTo>
                  <a:lnTo>
                    <a:pt x="575" y="821"/>
                  </a:lnTo>
                  <a:lnTo>
                    <a:pt x="579" y="821"/>
                  </a:lnTo>
                  <a:lnTo>
                    <a:pt x="586" y="819"/>
                  </a:lnTo>
                  <a:lnTo>
                    <a:pt x="591" y="818"/>
                  </a:lnTo>
                  <a:lnTo>
                    <a:pt x="595" y="820"/>
                  </a:lnTo>
                  <a:lnTo>
                    <a:pt x="599" y="820"/>
                  </a:lnTo>
                  <a:lnTo>
                    <a:pt x="602" y="822"/>
                  </a:lnTo>
                  <a:lnTo>
                    <a:pt x="609" y="819"/>
                  </a:lnTo>
                  <a:lnTo>
                    <a:pt x="613" y="811"/>
                  </a:lnTo>
                  <a:lnTo>
                    <a:pt x="614" y="814"/>
                  </a:lnTo>
                  <a:lnTo>
                    <a:pt x="619" y="813"/>
                  </a:lnTo>
                  <a:lnTo>
                    <a:pt x="625" y="811"/>
                  </a:lnTo>
                  <a:lnTo>
                    <a:pt x="630" y="808"/>
                  </a:lnTo>
                  <a:lnTo>
                    <a:pt x="632" y="805"/>
                  </a:lnTo>
                  <a:lnTo>
                    <a:pt x="636" y="804"/>
                  </a:lnTo>
                  <a:close/>
                  <a:moveTo>
                    <a:pt x="106" y="742"/>
                  </a:moveTo>
                  <a:lnTo>
                    <a:pt x="110" y="743"/>
                  </a:lnTo>
                  <a:lnTo>
                    <a:pt x="113" y="746"/>
                  </a:lnTo>
                  <a:lnTo>
                    <a:pt x="113" y="749"/>
                  </a:lnTo>
                  <a:lnTo>
                    <a:pt x="112" y="753"/>
                  </a:lnTo>
                  <a:lnTo>
                    <a:pt x="111" y="756"/>
                  </a:lnTo>
                  <a:lnTo>
                    <a:pt x="106" y="750"/>
                  </a:lnTo>
                  <a:lnTo>
                    <a:pt x="105" y="747"/>
                  </a:lnTo>
                  <a:lnTo>
                    <a:pt x="105" y="744"/>
                  </a:lnTo>
                  <a:lnTo>
                    <a:pt x="106" y="742"/>
                  </a:lnTo>
                  <a:close/>
                  <a:moveTo>
                    <a:pt x="101" y="735"/>
                  </a:moveTo>
                  <a:lnTo>
                    <a:pt x="102" y="742"/>
                  </a:lnTo>
                  <a:lnTo>
                    <a:pt x="102" y="743"/>
                  </a:lnTo>
                  <a:lnTo>
                    <a:pt x="99" y="743"/>
                  </a:lnTo>
                  <a:lnTo>
                    <a:pt x="97" y="739"/>
                  </a:lnTo>
                  <a:lnTo>
                    <a:pt x="97" y="737"/>
                  </a:lnTo>
                  <a:lnTo>
                    <a:pt x="101" y="735"/>
                  </a:lnTo>
                  <a:close/>
                  <a:moveTo>
                    <a:pt x="106" y="557"/>
                  </a:moveTo>
                  <a:lnTo>
                    <a:pt x="107" y="557"/>
                  </a:lnTo>
                  <a:lnTo>
                    <a:pt x="108" y="560"/>
                  </a:lnTo>
                  <a:lnTo>
                    <a:pt x="103" y="562"/>
                  </a:lnTo>
                  <a:lnTo>
                    <a:pt x="102" y="565"/>
                  </a:lnTo>
                  <a:lnTo>
                    <a:pt x="99" y="567"/>
                  </a:lnTo>
                  <a:lnTo>
                    <a:pt x="100" y="565"/>
                  </a:lnTo>
                  <a:lnTo>
                    <a:pt x="101" y="562"/>
                  </a:lnTo>
                  <a:lnTo>
                    <a:pt x="104" y="559"/>
                  </a:lnTo>
                  <a:lnTo>
                    <a:pt x="106" y="557"/>
                  </a:lnTo>
                  <a:close/>
                  <a:moveTo>
                    <a:pt x="185" y="546"/>
                  </a:moveTo>
                  <a:lnTo>
                    <a:pt x="185" y="548"/>
                  </a:lnTo>
                  <a:lnTo>
                    <a:pt x="183" y="549"/>
                  </a:lnTo>
                  <a:lnTo>
                    <a:pt x="182" y="546"/>
                  </a:lnTo>
                  <a:lnTo>
                    <a:pt x="185" y="546"/>
                  </a:lnTo>
                  <a:close/>
                  <a:moveTo>
                    <a:pt x="170" y="545"/>
                  </a:moveTo>
                  <a:lnTo>
                    <a:pt x="172" y="545"/>
                  </a:lnTo>
                  <a:lnTo>
                    <a:pt x="174" y="550"/>
                  </a:lnTo>
                  <a:lnTo>
                    <a:pt x="176" y="550"/>
                  </a:lnTo>
                  <a:lnTo>
                    <a:pt x="180" y="549"/>
                  </a:lnTo>
                  <a:lnTo>
                    <a:pt x="182" y="552"/>
                  </a:lnTo>
                  <a:lnTo>
                    <a:pt x="185" y="555"/>
                  </a:lnTo>
                  <a:lnTo>
                    <a:pt x="186" y="558"/>
                  </a:lnTo>
                  <a:lnTo>
                    <a:pt x="188" y="555"/>
                  </a:lnTo>
                  <a:lnTo>
                    <a:pt x="191" y="555"/>
                  </a:lnTo>
                  <a:lnTo>
                    <a:pt x="193" y="557"/>
                  </a:lnTo>
                  <a:lnTo>
                    <a:pt x="194" y="560"/>
                  </a:lnTo>
                  <a:lnTo>
                    <a:pt x="191" y="565"/>
                  </a:lnTo>
                  <a:lnTo>
                    <a:pt x="194" y="566"/>
                  </a:lnTo>
                  <a:lnTo>
                    <a:pt x="198" y="566"/>
                  </a:lnTo>
                  <a:lnTo>
                    <a:pt x="201" y="568"/>
                  </a:lnTo>
                  <a:lnTo>
                    <a:pt x="198" y="568"/>
                  </a:lnTo>
                  <a:lnTo>
                    <a:pt x="196" y="570"/>
                  </a:lnTo>
                  <a:lnTo>
                    <a:pt x="195" y="573"/>
                  </a:lnTo>
                  <a:lnTo>
                    <a:pt x="191" y="574"/>
                  </a:lnTo>
                  <a:lnTo>
                    <a:pt x="193" y="576"/>
                  </a:lnTo>
                  <a:lnTo>
                    <a:pt x="196" y="576"/>
                  </a:lnTo>
                  <a:lnTo>
                    <a:pt x="200" y="576"/>
                  </a:lnTo>
                  <a:lnTo>
                    <a:pt x="200" y="579"/>
                  </a:lnTo>
                  <a:lnTo>
                    <a:pt x="203" y="581"/>
                  </a:lnTo>
                  <a:lnTo>
                    <a:pt x="203" y="585"/>
                  </a:lnTo>
                  <a:lnTo>
                    <a:pt x="202" y="588"/>
                  </a:lnTo>
                  <a:lnTo>
                    <a:pt x="204" y="590"/>
                  </a:lnTo>
                  <a:lnTo>
                    <a:pt x="205" y="593"/>
                  </a:lnTo>
                  <a:lnTo>
                    <a:pt x="207" y="599"/>
                  </a:lnTo>
                  <a:lnTo>
                    <a:pt x="208" y="605"/>
                  </a:lnTo>
                  <a:lnTo>
                    <a:pt x="210" y="608"/>
                  </a:lnTo>
                  <a:lnTo>
                    <a:pt x="212" y="612"/>
                  </a:lnTo>
                  <a:lnTo>
                    <a:pt x="212" y="615"/>
                  </a:lnTo>
                  <a:lnTo>
                    <a:pt x="211" y="618"/>
                  </a:lnTo>
                  <a:lnTo>
                    <a:pt x="209" y="622"/>
                  </a:lnTo>
                  <a:lnTo>
                    <a:pt x="208" y="625"/>
                  </a:lnTo>
                  <a:lnTo>
                    <a:pt x="205" y="627"/>
                  </a:lnTo>
                  <a:lnTo>
                    <a:pt x="202" y="631"/>
                  </a:lnTo>
                  <a:lnTo>
                    <a:pt x="200" y="634"/>
                  </a:lnTo>
                  <a:lnTo>
                    <a:pt x="198" y="637"/>
                  </a:lnTo>
                  <a:lnTo>
                    <a:pt x="199" y="642"/>
                  </a:lnTo>
                  <a:lnTo>
                    <a:pt x="200" y="647"/>
                  </a:lnTo>
                  <a:lnTo>
                    <a:pt x="204" y="652"/>
                  </a:lnTo>
                  <a:lnTo>
                    <a:pt x="203" y="661"/>
                  </a:lnTo>
                  <a:lnTo>
                    <a:pt x="203" y="665"/>
                  </a:lnTo>
                  <a:lnTo>
                    <a:pt x="205" y="669"/>
                  </a:lnTo>
                  <a:lnTo>
                    <a:pt x="202" y="671"/>
                  </a:lnTo>
                  <a:lnTo>
                    <a:pt x="202" y="674"/>
                  </a:lnTo>
                  <a:lnTo>
                    <a:pt x="202" y="678"/>
                  </a:lnTo>
                  <a:lnTo>
                    <a:pt x="201" y="683"/>
                  </a:lnTo>
                  <a:lnTo>
                    <a:pt x="202" y="686"/>
                  </a:lnTo>
                  <a:lnTo>
                    <a:pt x="201" y="690"/>
                  </a:lnTo>
                  <a:lnTo>
                    <a:pt x="200" y="692"/>
                  </a:lnTo>
                  <a:lnTo>
                    <a:pt x="200" y="699"/>
                  </a:lnTo>
                  <a:lnTo>
                    <a:pt x="198" y="707"/>
                  </a:lnTo>
                  <a:lnTo>
                    <a:pt x="199" y="712"/>
                  </a:lnTo>
                  <a:lnTo>
                    <a:pt x="197" y="716"/>
                  </a:lnTo>
                  <a:lnTo>
                    <a:pt x="196" y="720"/>
                  </a:lnTo>
                  <a:lnTo>
                    <a:pt x="196" y="723"/>
                  </a:lnTo>
                  <a:lnTo>
                    <a:pt x="199" y="726"/>
                  </a:lnTo>
                  <a:lnTo>
                    <a:pt x="195" y="729"/>
                  </a:lnTo>
                  <a:lnTo>
                    <a:pt x="194" y="731"/>
                  </a:lnTo>
                  <a:lnTo>
                    <a:pt x="194" y="735"/>
                  </a:lnTo>
                  <a:lnTo>
                    <a:pt x="194" y="739"/>
                  </a:lnTo>
                  <a:lnTo>
                    <a:pt x="191" y="742"/>
                  </a:lnTo>
                  <a:lnTo>
                    <a:pt x="187" y="741"/>
                  </a:lnTo>
                  <a:lnTo>
                    <a:pt x="185" y="742"/>
                  </a:lnTo>
                  <a:lnTo>
                    <a:pt x="181" y="738"/>
                  </a:lnTo>
                  <a:lnTo>
                    <a:pt x="178" y="736"/>
                  </a:lnTo>
                  <a:lnTo>
                    <a:pt x="175" y="734"/>
                  </a:lnTo>
                  <a:lnTo>
                    <a:pt x="171" y="732"/>
                  </a:lnTo>
                  <a:lnTo>
                    <a:pt x="169" y="732"/>
                  </a:lnTo>
                  <a:lnTo>
                    <a:pt x="165" y="736"/>
                  </a:lnTo>
                  <a:lnTo>
                    <a:pt x="161" y="734"/>
                  </a:lnTo>
                  <a:lnTo>
                    <a:pt x="158" y="730"/>
                  </a:lnTo>
                  <a:lnTo>
                    <a:pt x="154" y="728"/>
                  </a:lnTo>
                  <a:lnTo>
                    <a:pt x="154" y="731"/>
                  </a:lnTo>
                  <a:lnTo>
                    <a:pt x="158" y="732"/>
                  </a:lnTo>
                  <a:lnTo>
                    <a:pt x="156" y="737"/>
                  </a:lnTo>
                  <a:lnTo>
                    <a:pt x="153" y="740"/>
                  </a:lnTo>
                  <a:lnTo>
                    <a:pt x="153" y="744"/>
                  </a:lnTo>
                  <a:lnTo>
                    <a:pt x="154" y="747"/>
                  </a:lnTo>
                  <a:lnTo>
                    <a:pt x="154" y="751"/>
                  </a:lnTo>
                  <a:lnTo>
                    <a:pt x="153" y="754"/>
                  </a:lnTo>
                  <a:lnTo>
                    <a:pt x="144" y="762"/>
                  </a:lnTo>
                  <a:lnTo>
                    <a:pt x="141" y="765"/>
                  </a:lnTo>
                  <a:lnTo>
                    <a:pt x="138" y="762"/>
                  </a:lnTo>
                  <a:lnTo>
                    <a:pt x="135" y="761"/>
                  </a:lnTo>
                  <a:lnTo>
                    <a:pt x="131" y="759"/>
                  </a:lnTo>
                  <a:lnTo>
                    <a:pt x="128" y="761"/>
                  </a:lnTo>
                  <a:lnTo>
                    <a:pt x="127" y="765"/>
                  </a:lnTo>
                  <a:lnTo>
                    <a:pt x="124" y="763"/>
                  </a:lnTo>
                  <a:lnTo>
                    <a:pt x="124" y="758"/>
                  </a:lnTo>
                  <a:lnTo>
                    <a:pt x="121" y="752"/>
                  </a:lnTo>
                  <a:lnTo>
                    <a:pt x="120" y="748"/>
                  </a:lnTo>
                  <a:lnTo>
                    <a:pt x="117" y="747"/>
                  </a:lnTo>
                  <a:lnTo>
                    <a:pt x="116" y="745"/>
                  </a:lnTo>
                  <a:lnTo>
                    <a:pt x="113" y="742"/>
                  </a:lnTo>
                  <a:lnTo>
                    <a:pt x="112" y="739"/>
                  </a:lnTo>
                  <a:lnTo>
                    <a:pt x="109" y="736"/>
                  </a:lnTo>
                  <a:lnTo>
                    <a:pt x="107" y="731"/>
                  </a:lnTo>
                  <a:lnTo>
                    <a:pt x="111" y="726"/>
                  </a:lnTo>
                  <a:lnTo>
                    <a:pt x="110" y="722"/>
                  </a:lnTo>
                  <a:lnTo>
                    <a:pt x="108" y="719"/>
                  </a:lnTo>
                  <a:lnTo>
                    <a:pt x="108" y="716"/>
                  </a:lnTo>
                  <a:lnTo>
                    <a:pt x="110" y="713"/>
                  </a:lnTo>
                  <a:lnTo>
                    <a:pt x="109" y="710"/>
                  </a:lnTo>
                  <a:lnTo>
                    <a:pt x="111" y="705"/>
                  </a:lnTo>
                  <a:lnTo>
                    <a:pt x="113" y="701"/>
                  </a:lnTo>
                  <a:lnTo>
                    <a:pt x="114" y="697"/>
                  </a:lnTo>
                  <a:lnTo>
                    <a:pt x="113" y="692"/>
                  </a:lnTo>
                  <a:lnTo>
                    <a:pt x="113" y="688"/>
                  </a:lnTo>
                  <a:lnTo>
                    <a:pt x="113" y="683"/>
                  </a:lnTo>
                  <a:lnTo>
                    <a:pt x="117" y="687"/>
                  </a:lnTo>
                  <a:lnTo>
                    <a:pt x="120" y="688"/>
                  </a:lnTo>
                  <a:lnTo>
                    <a:pt x="117" y="685"/>
                  </a:lnTo>
                  <a:lnTo>
                    <a:pt x="119" y="682"/>
                  </a:lnTo>
                  <a:lnTo>
                    <a:pt x="120" y="678"/>
                  </a:lnTo>
                  <a:lnTo>
                    <a:pt x="121" y="674"/>
                  </a:lnTo>
                  <a:lnTo>
                    <a:pt x="119" y="670"/>
                  </a:lnTo>
                  <a:lnTo>
                    <a:pt x="115" y="668"/>
                  </a:lnTo>
                  <a:lnTo>
                    <a:pt x="113" y="671"/>
                  </a:lnTo>
                  <a:lnTo>
                    <a:pt x="110" y="669"/>
                  </a:lnTo>
                  <a:lnTo>
                    <a:pt x="110" y="667"/>
                  </a:lnTo>
                  <a:lnTo>
                    <a:pt x="110" y="662"/>
                  </a:lnTo>
                  <a:lnTo>
                    <a:pt x="111" y="659"/>
                  </a:lnTo>
                  <a:lnTo>
                    <a:pt x="109" y="656"/>
                  </a:lnTo>
                  <a:lnTo>
                    <a:pt x="113" y="655"/>
                  </a:lnTo>
                  <a:lnTo>
                    <a:pt x="116" y="653"/>
                  </a:lnTo>
                  <a:lnTo>
                    <a:pt x="117" y="650"/>
                  </a:lnTo>
                  <a:lnTo>
                    <a:pt x="115" y="646"/>
                  </a:lnTo>
                  <a:lnTo>
                    <a:pt x="115" y="640"/>
                  </a:lnTo>
                  <a:lnTo>
                    <a:pt x="116" y="636"/>
                  </a:lnTo>
                  <a:lnTo>
                    <a:pt x="116" y="633"/>
                  </a:lnTo>
                  <a:lnTo>
                    <a:pt x="114" y="629"/>
                  </a:lnTo>
                  <a:lnTo>
                    <a:pt x="110" y="627"/>
                  </a:lnTo>
                  <a:lnTo>
                    <a:pt x="111" y="621"/>
                  </a:lnTo>
                  <a:lnTo>
                    <a:pt x="110" y="617"/>
                  </a:lnTo>
                  <a:lnTo>
                    <a:pt x="108" y="614"/>
                  </a:lnTo>
                  <a:lnTo>
                    <a:pt x="106" y="611"/>
                  </a:lnTo>
                  <a:lnTo>
                    <a:pt x="105" y="607"/>
                  </a:lnTo>
                  <a:lnTo>
                    <a:pt x="102" y="605"/>
                  </a:lnTo>
                  <a:lnTo>
                    <a:pt x="98" y="607"/>
                  </a:lnTo>
                  <a:lnTo>
                    <a:pt x="98" y="603"/>
                  </a:lnTo>
                  <a:lnTo>
                    <a:pt x="96" y="604"/>
                  </a:lnTo>
                  <a:lnTo>
                    <a:pt x="94" y="608"/>
                  </a:lnTo>
                  <a:lnTo>
                    <a:pt x="93" y="605"/>
                  </a:lnTo>
                  <a:lnTo>
                    <a:pt x="93" y="602"/>
                  </a:lnTo>
                  <a:lnTo>
                    <a:pt x="96" y="599"/>
                  </a:lnTo>
                  <a:lnTo>
                    <a:pt x="97" y="597"/>
                  </a:lnTo>
                  <a:lnTo>
                    <a:pt x="94" y="592"/>
                  </a:lnTo>
                  <a:lnTo>
                    <a:pt x="98" y="579"/>
                  </a:lnTo>
                  <a:lnTo>
                    <a:pt x="99" y="576"/>
                  </a:lnTo>
                  <a:lnTo>
                    <a:pt x="96" y="573"/>
                  </a:lnTo>
                  <a:lnTo>
                    <a:pt x="97" y="570"/>
                  </a:lnTo>
                  <a:lnTo>
                    <a:pt x="100" y="570"/>
                  </a:lnTo>
                  <a:lnTo>
                    <a:pt x="100" y="574"/>
                  </a:lnTo>
                  <a:lnTo>
                    <a:pt x="103" y="579"/>
                  </a:lnTo>
                  <a:lnTo>
                    <a:pt x="113" y="582"/>
                  </a:lnTo>
                  <a:lnTo>
                    <a:pt x="117" y="583"/>
                  </a:lnTo>
                  <a:lnTo>
                    <a:pt x="120" y="583"/>
                  </a:lnTo>
                  <a:lnTo>
                    <a:pt x="126" y="581"/>
                  </a:lnTo>
                  <a:lnTo>
                    <a:pt x="128" y="578"/>
                  </a:lnTo>
                  <a:lnTo>
                    <a:pt x="133" y="575"/>
                  </a:lnTo>
                  <a:lnTo>
                    <a:pt x="136" y="575"/>
                  </a:lnTo>
                  <a:lnTo>
                    <a:pt x="141" y="573"/>
                  </a:lnTo>
                  <a:lnTo>
                    <a:pt x="145" y="567"/>
                  </a:lnTo>
                  <a:lnTo>
                    <a:pt x="148" y="565"/>
                  </a:lnTo>
                  <a:lnTo>
                    <a:pt x="150" y="562"/>
                  </a:lnTo>
                  <a:lnTo>
                    <a:pt x="153" y="559"/>
                  </a:lnTo>
                  <a:lnTo>
                    <a:pt x="157" y="556"/>
                  </a:lnTo>
                  <a:lnTo>
                    <a:pt x="162" y="556"/>
                  </a:lnTo>
                  <a:lnTo>
                    <a:pt x="165" y="553"/>
                  </a:lnTo>
                  <a:lnTo>
                    <a:pt x="167" y="547"/>
                  </a:lnTo>
                  <a:lnTo>
                    <a:pt x="170" y="545"/>
                  </a:lnTo>
                  <a:close/>
                  <a:moveTo>
                    <a:pt x="364" y="0"/>
                  </a:moveTo>
                  <a:lnTo>
                    <a:pt x="366" y="3"/>
                  </a:lnTo>
                  <a:lnTo>
                    <a:pt x="360" y="7"/>
                  </a:lnTo>
                  <a:lnTo>
                    <a:pt x="361" y="11"/>
                  </a:lnTo>
                  <a:lnTo>
                    <a:pt x="361" y="14"/>
                  </a:lnTo>
                  <a:lnTo>
                    <a:pt x="361" y="17"/>
                  </a:lnTo>
                  <a:lnTo>
                    <a:pt x="364" y="18"/>
                  </a:lnTo>
                  <a:lnTo>
                    <a:pt x="366" y="20"/>
                  </a:lnTo>
                  <a:lnTo>
                    <a:pt x="369" y="20"/>
                  </a:lnTo>
                  <a:lnTo>
                    <a:pt x="371" y="22"/>
                  </a:lnTo>
                  <a:lnTo>
                    <a:pt x="370" y="26"/>
                  </a:lnTo>
                  <a:lnTo>
                    <a:pt x="371" y="28"/>
                  </a:lnTo>
                  <a:lnTo>
                    <a:pt x="375" y="29"/>
                  </a:lnTo>
                  <a:lnTo>
                    <a:pt x="377" y="32"/>
                  </a:lnTo>
                  <a:lnTo>
                    <a:pt x="378" y="34"/>
                  </a:lnTo>
                  <a:lnTo>
                    <a:pt x="383" y="37"/>
                  </a:lnTo>
                  <a:lnTo>
                    <a:pt x="386" y="38"/>
                  </a:lnTo>
                  <a:lnTo>
                    <a:pt x="389" y="39"/>
                  </a:lnTo>
                  <a:lnTo>
                    <a:pt x="394" y="39"/>
                  </a:lnTo>
                  <a:lnTo>
                    <a:pt x="397" y="39"/>
                  </a:lnTo>
                  <a:lnTo>
                    <a:pt x="399" y="40"/>
                  </a:lnTo>
                  <a:lnTo>
                    <a:pt x="404" y="41"/>
                  </a:lnTo>
                  <a:lnTo>
                    <a:pt x="407" y="43"/>
                  </a:lnTo>
                  <a:lnTo>
                    <a:pt x="422" y="43"/>
                  </a:lnTo>
                  <a:lnTo>
                    <a:pt x="428" y="44"/>
                  </a:lnTo>
                  <a:lnTo>
                    <a:pt x="432" y="47"/>
                  </a:lnTo>
                  <a:lnTo>
                    <a:pt x="436" y="47"/>
                  </a:lnTo>
                  <a:lnTo>
                    <a:pt x="442" y="45"/>
                  </a:lnTo>
                  <a:lnTo>
                    <a:pt x="446" y="46"/>
                  </a:lnTo>
                  <a:lnTo>
                    <a:pt x="450" y="45"/>
                  </a:lnTo>
                  <a:lnTo>
                    <a:pt x="454" y="47"/>
                  </a:lnTo>
                  <a:lnTo>
                    <a:pt x="462" y="50"/>
                  </a:lnTo>
                  <a:lnTo>
                    <a:pt x="463" y="54"/>
                  </a:lnTo>
                  <a:lnTo>
                    <a:pt x="460" y="57"/>
                  </a:lnTo>
                  <a:lnTo>
                    <a:pt x="456" y="58"/>
                  </a:lnTo>
                  <a:lnTo>
                    <a:pt x="454" y="62"/>
                  </a:lnTo>
                  <a:lnTo>
                    <a:pt x="451" y="64"/>
                  </a:lnTo>
                  <a:lnTo>
                    <a:pt x="449" y="65"/>
                  </a:lnTo>
                  <a:lnTo>
                    <a:pt x="446" y="68"/>
                  </a:lnTo>
                  <a:lnTo>
                    <a:pt x="446" y="70"/>
                  </a:lnTo>
                  <a:lnTo>
                    <a:pt x="444" y="76"/>
                  </a:lnTo>
                  <a:lnTo>
                    <a:pt x="447" y="79"/>
                  </a:lnTo>
                  <a:lnTo>
                    <a:pt x="450" y="77"/>
                  </a:lnTo>
                  <a:lnTo>
                    <a:pt x="453" y="78"/>
                  </a:lnTo>
                  <a:lnTo>
                    <a:pt x="456" y="81"/>
                  </a:lnTo>
                  <a:lnTo>
                    <a:pt x="460" y="81"/>
                  </a:lnTo>
                  <a:lnTo>
                    <a:pt x="460" y="86"/>
                  </a:lnTo>
                  <a:lnTo>
                    <a:pt x="453" y="92"/>
                  </a:lnTo>
                  <a:lnTo>
                    <a:pt x="453" y="95"/>
                  </a:lnTo>
                  <a:lnTo>
                    <a:pt x="452" y="98"/>
                  </a:lnTo>
                  <a:lnTo>
                    <a:pt x="454" y="101"/>
                  </a:lnTo>
                  <a:lnTo>
                    <a:pt x="458" y="99"/>
                  </a:lnTo>
                  <a:lnTo>
                    <a:pt x="461" y="101"/>
                  </a:lnTo>
                  <a:lnTo>
                    <a:pt x="461" y="104"/>
                  </a:lnTo>
                  <a:lnTo>
                    <a:pt x="458" y="110"/>
                  </a:lnTo>
                  <a:lnTo>
                    <a:pt x="458" y="113"/>
                  </a:lnTo>
                  <a:lnTo>
                    <a:pt x="461" y="116"/>
                  </a:lnTo>
                  <a:lnTo>
                    <a:pt x="465" y="116"/>
                  </a:lnTo>
                  <a:lnTo>
                    <a:pt x="468" y="120"/>
                  </a:lnTo>
                  <a:lnTo>
                    <a:pt x="472" y="122"/>
                  </a:lnTo>
                  <a:lnTo>
                    <a:pt x="478" y="130"/>
                  </a:lnTo>
                  <a:lnTo>
                    <a:pt x="480" y="131"/>
                  </a:lnTo>
                  <a:lnTo>
                    <a:pt x="478" y="136"/>
                  </a:lnTo>
                  <a:lnTo>
                    <a:pt x="475" y="136"/>
                  </a:lnTo>
                  <a:lnTo>
                    <a:pt x="472" y="135"/>
                  </a:lnTo>
                  <a:lnTo>
                    <a:pt x="469" y="136"/>
                  </a:lnTo>
                  <a:lnTo>
                    <a:pt x="472" y="134"/>
                  </a:lnTo>
                  <a:lnTo>
                    <a:pt x="475" y="133"/>
                  </a:lnTo>
                  <a:lnTo>
                    <a:pt x="470" y="130"/>
                  </a:lnTo>
                  <a:lnTo>
                    <a:pt x="470" y="126"/>
                  </a:lnTo>
                  <a:lnTo>
                    <a:pt x="464" y="120"/>
                  </a:lnTo>
                  <a:lnTo>
                    <a:pt x="459" y="117"/>
                  </a:lnTo>
                  <a:lnTo>
                    <a:pt x="457" y="119"/>
                  </a:lnTo>
                  <a:lnTo>
                    <a:pt x="456" y="123"/>
                  </a:lnTo>
                  <a:lnTo>
                    <a:pt x="453" y="125"/>
                  </a:lnTo>
                  <a:lnTo>
                    <a:pt x="450" y="128"/>
                  </a:lnTo>
                  <a:lnTo>
                    <a:pt x="447" y="128"/>
                  </a:lnTo>
                  <a:lnTo>
                    <a:pt x="450" y="127"/>
                  </a:lnTo>
                  <a:lnTo>
                    <a:pt x="447" y="124"/>
                  </a:lnTo>
                  <a:lnTo>
                    <a:pt x="438" y="122"/>
                  </a:lnTo>
                  <a:lnTo>
                    <a:pt x="435" y="120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9" y="124"/>
                  </a:lnTo>
                  <a:lnTo>
                    <a:pt x="427" y="125"/>
                  </a:lnTo>
                  <a:lnTo>
                    <a:pt x="426" y="128"/>
                  </a:lnTo>
                  <a:lnTo>
                    <a:pt x="429" y="128"/>
                  </a:lnTo>
                  <a:lnTo>
                    <a:pt x="431" y="127"/>
                  </a:lnTo>
                  <a:lnTo>
                    <a:pt x="428" y="130"/>
                  </a:lnTo>
                  <a:lnTo>
                    <a:pt x="426" y="133"/>
                  </a:lnTo>
                  <a:lnTo>
                    <a:pt x="420" y="134"/>
                  </a:lnTo>
                  <a:lnTo>
                    <a:pt x="418" y="135"/>
                  </a:lnTo>
                  <a:lnTo>
                    <a:pt x="408" y="142"/>
                  </a:lnTo>
                  <a:lnTo>
                    <a:pt x="397" y="147"/>
                  </a:lnTo>
                  <a:lnTo>
                    <a:pt x="391" y="150"/>
                  </a:lnTo>
                  <a:lnTo>
                    <a:pt x="387" y="152"/>
                  </a:lnTo>
                  <a:lnTo>
                    <a:pt x="384" y="153"/>
                  </a:lnTo>
                  <a:lnTo>
                    <a:pt x="386" y="150"/>
                  </a:lnTo>
                  <a:lnTo>
                    <a:pt x="388" y="149"/>
                  </a:lnTo>
                  <a:lnTo>
                    <a:pt x="391" y="148"/>
                  </a:lnTo>
                  <a:lnTo>
                    <a:pt x="392" y="145"/>
                  </a:lnTo>
                  <a:lnTo>
                    <a:pt x="394" y="144"/>
                  </a:lnTo>
                  <a:lnTo>
                    <a:pt x="392" y="144"/>
                  </a:lnTo>
                  <a:lnTo>
                    <a:pt x="390" y="141"/>
                  </a:lnTo>
                  <a:lnTo>
                    <a:pt x="387" y="143"/>
                  </a:lnTo>
                  <a:lnTo>
                    <a:pt x="387" y="146"/>
                  </a:lnTo>
                  <a:lnTo>
                    <a:pt x="384" y="146"/>
                  </a:lnTo>
                  <a:lnTo>
                    <a:pt x="380" y="147"/>
                  </a:lnTo>
                  <a:lnTo>
                    <a:pt x="377" y="149"/>
                  </a:lnTo>
                  <a:lnTo>
                    <a:pt x="375" y="151"/>
                  </a:lnTo>
                  <a:lnTo>
                    <a:pt x="374" y="154"/>
                  </a:lnTo>
                  <a:lnTo>
                    <a:pt x="374" y="157"/>
                  </a:lnTo>
                  <a:lnTo>
                    <a:pt x="374" y="161"/>
                  </a:lnTo>
                  <a:lnTo>
                    <a:pt x="371" y="164"/>
                  </a:lnTo>
                  <a:lnTo>
                    <a:pt x="368" y="165"/>
                  </a:lnTo>
                  <a:lnTo>
                    <a:pt x="368" y="170"/>
                  </a:lnTo>
                  <a:lnTo>
                    <a:pt x="370" y="166"/>
                  </a:lnTo>
                  <a:lnTo>
                    <a:pt x="371" y="169"/>
                  </a:lnTo>
                  <a:lnTo>
                    <a:pt x="371" y="172"/>
                  </a:lnTo>
                  <a:lnTo>
                    <a:pt x="373" y="175"/>
                  </a:lnTo>
                  <a:lnTo>
                    <a:pt x="375" y="176"/>
                  </a:lnTo>
                  <a:lnTo>
                    <a:pt x="377" y="173"/>
                  </a:lnTo>
                  <a:lnTo>
                    <a:pt x="379" y="176"/>
                  </a:lnTo>
                  <a:lnTo>
                    <a:pt x="379" y="181"/>
                  </a:lnTo>
                  <a:lnTo>
                    <a:pt x="380" y="184"/>
                  </a:lnTo>
                  <a:lnTo>
                    <a:pt x="381" y="188"/>
                  </a:lnTo>
                  <a:lnTo>
                    <a:pt x="383" y="192"/>
                  </a:lnTo>
                  <a:lnTo>
                    <a:pt x="383" y="188"/>
                  </a:lnTo>
                  <a:lnTo>
                    <a:pt x="385" y="190"/>
                  </a:lnTo>
                  <a:lnTo>
                    <a:pt x="388" y="193"/>
                  </a:lnTo>
                  <a:lnTo>
                    <a:pt x="390" y="196"/>
                  </a:lnTo>
                  <a:lnTo>
                    <a:pt x="393" y="196"/>
                  </a:lnTo>
                  <a:lnTo>
                    <a:pt x="393" y="199"/>
                  </a:lnTo>
                  <a:lnTo>
                    <a:pt x="391" y="201"/>
                  </a:lnTo>
                  <a:lnTo>
                    <a:pt x="391" y="205"/>
                  </a:lnTo>
                  <a:lnTo>
                    <a:pt x="390" y="208"/>
                  </a:lnTo>
                  <a:lnTo>
                    <a:pt x="387" y="208"/>
                  </a:lnTo>
                  <a:lnTo>
                    <a:pt x="388" y="206"/>
                  </a:lnTo>
                  <a:lnTo>
                    <a:pt x="385" y="205"/>
                  </a:lnTo>
                  <a:lnTo>
                    <a:pt x="386" y="208"/>
                  </a:lnTo>
                  <a:lnTo>
                    <a:pt x="386" y="211"/>
                  </a:lnTo>
                  <a:lnTo>
                    <a:pt x="384" y="214"/>
                  </a:lnTo>
                  <a:lnTo>
                    <a:pt x="380" y="210"/>
                  </a:lnTo>
                  <a:lnTo>
                    <a:pt x="376" y="211"/>
                  </a:lnTo>
                  <a:lnTo>
                    <a:pt x="376" y="218"/>
                  </a:lnTo>
                  <a:lnTo>
                    <a:pt x="375" y="221"/>
                  </a:lnTo>
                  <a:lnTo>
                    <a:pt x="376" y="225"/>
                  </a:lnTo>
                  <a:lnTo>
                    <a:pt x="377" y="228"/>
                  </a:lnTo>
                  <a:lnTo>
                    <a:pt x="378" y="231"/>
                  </a:lnTo>
                  <a:lnTo>
                    <a:pt x="378" y="238"/>
                  </a:lnTo>
                  <a:lnTo>
                    <a:pt x="379" y="242"/>
                  </a:lnTo>
                  <a:lnTo>
                    <a:pt x="381" y="251"/>
                  </a:lnTo>
                  <a:lnTo>
                    <a:pt x="381" y="255"/>
                  </a:lnTo>
                  <a:lnTo>
                    <a:pt x="383" y="259"/>
                  </a:lnTo>
                  <a:lnTo>
                    <a:pt x="385" y="264"/>
                  </a:lnTo>
                  <a:lnTo>
                    <a:pt x="388" y="269"/>
                  </a:lnTo>
                  <a:lnTo>
                    <a:pt x="391" y="272"/>
                  </a:lnTo>
                  <a:lnTo>
                    <a:pt x="395" y="276"/>
                  </a:lnTo>
                  <a:lnTo>
                    <a:pt x="397" y="278"/>
                  </a:lnTo>
                  <a:lnTo>
                    <a:pt x="403" y="284"/>
                  </a:lnTo>
                  <a:lnTo>
                    <a:pt x="407" y="287"/>
                  </a:lnTo>
                  <a:lnTo>
                    <a:pt x="411" y="289"/>
                  </a:lnTo>
                  <a:lnTo>
                    <a:pt x="414" y="289"/>
                  </a:lnTo>
                  <a:lnTo>
                    <a:pt x="418" y="292"/>
                  </a:lnTo>
                  <a:lnTo>
                    <a:pt x="423" y="294"/>
                  </a:lnTo>
                  <a:lnTo>
                    <a:pt x="446" y="312"/>
                  </a:lnTo>
                  <a:lnTo>
                    <a:pt x="454" y="317"/>
                  </a:lnTo>
                  <a:lnTo>
                    <a:pt x="460" y="319"/>
                  </a:lnTo>
                  <a:lnTo>
                    <a:pt x="462" y="319"/>
                  </a:lnTo>
                  <a:lnTo>
                    <a:pt x="464" y="318"/>
                  </a:lnTo>
                  <a:lnTo>
                    <a:pt x="467" y="321"/>
                  </a:lnTo>
                  <a:lnTo>
                    <a:pt x="470" y="324"/>
                  </a:lnTo>
                  <a:lnTo>
                    <a:pt x="471" y="328"/>
                  </a:lnTo>
                  <a:lnTo>
                    <a:pt x="482" y="352"/>
                  </a:lnTo>
                  <a:lnTo>
                    <a:pt x="484" y="357"/>
                  </a:lnTo>
                  <a:lnTo>
                    <a:pt x="488" y="364"/>
                  </a:lnTo>
                  <a:lnTo>
                    <a:pt x="489" y="367"/>
                  </a:lnTo>
                  <a:lnTo>
                    <a:pt x="490" y="375"/>
                  </a:lnTo>
                  <a:lnTo>
                    <a:pt x="497" y="395"/>
                  </a:lnTo>
                  <a:lnTo>
                    <a:pt x="499" y="401"/>
                  </a:lnTo>
                  <a:lnTo>
                    <a:pt x="501" y="404"/>
                  </a:lnTo>
                  <a:lnTo>
                    <a:pt x="505" y="410"/>
                  </a:lnTo>
                  <a:lnTo>
                    <a:pt x="517" y="424"/>
                  </a:lnTo>
                  <a:lnTo>
                    <a:pt x="522" y="427"/>
                  </a:lnTo>
                  <a:lnTo>
                    <a:pt x="528" y="430"/>
                  </a:lnTo>
                  <a:lnTo>
                    <a:pt x="533" y="437"/>
                  </a:lnTo>
                  <a:lnTo>
                    <a:pt x="542" y="445"/>
                  </a:lnTo>
                  <a:lnTo>
                    <a:pt x="549" y="448"/>
                  </a:lnTo>
                  <a:lnTo>
                    <a:pt x="552" y="448"/>
                  </a:lnTo>
                  <a:lnTo>
                    <a:pt x="554" y="454"/>
                  </a:lnTo>
                  <a:lnTo>
                    <a:pt x="555" y="457"/>
                  </a:lnTo>
                  <a:lnTo>
                    <a:pt x="558" y="458"/>
                  </a:lnTo>
                  <a:lnTo>
                    <a:pt x="562" y="461"/>
                  </a:lnTo>
                  <a:lnTo>
                    <a:pt x="570" y="463"/>
                  </a:lnTo>
                  <a:lnTo>
                    <a:pt x="573" y="464"/>
                  </a:lnTo>
                  <a:lnTo>
                    <a:pt x="576" y="467"/>
                  </a:lnTo>
                  <a:lnTo>
                    <a:pt x="581" y="469"/>
                  </a:lnTo>
                  <a:lnTo>
                    <a:pt x="585" y="470"/>
                  </a:lnTo>
                  <a:lnTo>
                    <a:pt x="594" y="470"/>
                  </a:lnTo>
                  <a:lnTo>
                    <a:pt x="603" y="471"/>
                  </a:lnTo>
                  <a:lnTo>
                    <a:pt x="606" y="471"/>
                  </a:lnTo>
                  <a:lnTo>
                    <a:pt x="617" y="468"/>
                  </a:lnTo>
                  <a:lnTo>
                    <a:pt x="628" y="468"/>
                  </a:lnTo>
                  <a:lnTo>
                    <a:pt x="646" y="464"/>
                  </a:lnTo>
                  <a:lnTo>
                    <a:pt x="651" y="465"/>
                  </a:lnTo>
                  <a:lnTo>
                    <a:pt x="655" y="468"/>
                  </a:lnTo>
                  <a:lnTo>
                    <a:pt x="657" y="471"/>
                  </a:lnTo>
                  <a:lnTo>
                    <a:pt x="658" y="475"/>
                  </a:lnTo>
                  <a:lnTo>
                    <a:pt x="658" y="477"/>
                  </a:lnTo>
                  <a:lnTo>
                    <a:pt x="655" y="482"/>
                  </a:lnTo>
                  <a:lnTo>
                    <a:pt x="652" y="483"/>
                  </a:lnTo>
                  <a:lnTo>
                    <a:pt x="650" y="486"/>
                  </a:lnTo>
                  <a:lnTo>
                    <a:pt x="647" y="489"/>
                  </a:lnTo>
                  <a:lnTo>
                    <a:pt x="641" y="493"/>
                  </a:lnTo>
                  <a:lnTo>
                    <a:pt x="639" y="499"/>
                  </a:lnTo>
                  <a:lnTo>
                    <a:pt x="639" y="502"/>
                  </a:lnTo>
                  <a:lnTo>
                    <a:pt x="641" y="505"/>
                  </a:lnTo>
                  <a:lnTo>
                    <a:pt x="644" y="509"/>
                  </a:lnTo>
                  <a:lnTo>
                    <a:pt x="649" y="512"/>
                  </a:lnTo>
                  <a:lnTo>
                    <a:pt x="653" y="513"/>
                  </a:lnTo>
                  <a:lnTo>
                    <a:pt x="670" y="519"/>
                  </a:lnTo>
                  <a:lnTo>
                    <a:pt x="681" y="524"/>
                  </a:lnTo>
                  <a:lnTo>
                    <a:pt x="685" y="525"/>
                  </a:lnTo>
                  <a:lnTo>
                    <a:pt x="691" y="529"/>
                  </a:lnTo>
                  <a:lnTo>
                    <a:pt x="708" y="533"/>
                  </a:lnTo>
                  <a:lnTo>
                    <a:pt x="712" y="535"/>
                  </a:lnTo>
                  <a:lnTo>
                    <a:pt x="724" y="538"/>
                  </a:lnTo>
                  <a:lnTo>
                    <a:pt x="736" y="542"/>
                  </a:lnTo>
                  <a:lnTo>
                    <a:pt x="741" y="546"/>
                  </a:lnTo>
                  <a:lnTo>
                    <a:pt x="747" y="551"/>
                  </a:lnTo>
                  <a:lnTo>
                    <a:pt x="751" y="554"/>
                  </a:lnTo>
                  <a:lnTo>
                    <a:pt x="756" y="558"/>
                  </a:lnTo>
                  <a:lnTo>
                    <a:pt x="759" y="559"/>
                  </a:lnTo>
                  <a:lnTo>
                    <a:pt x="761" y="560"/>
                  </a:lnTo>
                  <a:lnTo>
                    <a:pt x="768" y="561"/>
                  </a:lnTo>
                  <a:lnTo>
                    <a:pt x="776" y="564"/>
                  </a:lnTo>
                  <a:lnTo>
                    <a:pt x="783" y="568"/>
                  </a:lnTo>
                  <a:lnTo>
                    <a:pt x="789" y="568"/>
                  </a:lnTo>
                  <a:lnTo>
                    <a:pt x="791" y="571"/>
                  </a:lnTo>
                  <a:lnTo>
                    <a:pt x="794" y="570"/>
                  </a:lnTo>
                  <a:lnTo>
                    <a:pt x="797" y="574"/>
                  </a:lnTo>
                  <a:lnTo>
                    <a:pt x="798" y="579"/>
                  </a:lnTo>
                  <a:lnTo>
                    <a:pt x="804" y="583"/>
                  </a:lnTo>
                  <a:lnTo>
                    <a:pt x="812" y="586"/>
                  </a:lnTo>
                  <a:lnTo>
                    <a:pt x="815" y="589"/>
                  </a:lnTo>
                  <a:lnTo>
                    <a:pt x="819" y="591"/>
                  </a:lnTo>
                  <a:lnTo>
                    <a:pt x="821" y="594"/>
                  </a:lnTo>
                  <a:lnTo>
                    <a:pt x="824" y="597"/>
                  </a:lnTo>
                  <a:lnTo>
                    <a:pt x="829" y="603"/>
                  </a:lnTo>
                  <a:lnTo>
                    <a:pt x="835" y="613"/>
                  </a:lnTo>
                  <a:lnTo>
                    <a:pt x="836" y="616"/>
                  </a:lnTo>
                  <a:lnTo>
                    <a:pt x="835" y="619"/>
                  </a:lnTo>
                  <a:lnTo>
                    <a:pt x="835" y="622"/>
                  </a:lnTo>
                  <a:lnTo>
                    <a:pt x="831" y="625"/>
                  </a:lnTo>
                  <a:lnTo>
                    <a:pt x="830" y="630"/>
                  </a:lnTo>
                  <a:lnTo>
                    <a:pt x="830" y="633"/>
                  </a:lnTo>
                  <a:lnTo>
                    <a:pt x="830" y="635"/>
                  </a:lnTo>
                  <a:lnTo>
                    <a:pt x="830" y="639"/>
                  </a:lnTo>
                  <a:lnTo>
                    <a:pt x="830" y="644"/>
                  </a:lnTo>
                  <a:lnTo>
                    <a:pt x="829" y="647"/>
                  </a:lnTo>
                  <a:lnTo>
                    <a:pt x="826" y="646"/>
                  </a:lnTo>
                  <a:lnTo>
                    <a:pt x="822" y="644"/>
                  </a:lnTo>
                  <a:lnTo>
                    <a:pt x="818" y="644"/>
                  </a:lnTo>
                  <a:lnTo>
                    <a:pt x="816" y="643"/>
                  </a:lnTo>
                  <a:lnTo>
                    <a:pt x="811" y="640"/>
                  </a:lnTo>
                  <a:lnTo>
                    <a:pt x="809" y="639"/>
                  </a:lnTo>
                  <a:lnTo>
                    <a:pt x="801" y="632"/>
                  </a:lnTo>
                  <a:lnTo>
                    <a:pt x="801" y="629"/>
                  </a:lnTo>
                  <a:lnTo>
                    <a:pt x="798" y="626"/>
                  </a:lnTo>
                  <a:lnTo>
                    <a:pt x="800" y="622"/>
                  </a:lnTo>
                  <a:lnTo>
                    <a:pt x="796" y="618"/>
                  </a:lnTo>
                  <a:lnTo>
                    <a:pt x="793" y="615"/>
                  </a:lnTo>
                  <a:lnTo>
                    <a:pt x="793" y="612"/>
                  </a:lnTo>
                  <a:lnTo>
                    <a:pt x="792" y="610"/>
                  </a:lnTo>
                  <a:lnTo>
                    <a:pt x="788" y="606"/>
                  </a:lnTo>
                  <a:lnTo>
                    <a:pt x="763" y="607"/>
                  </a:lnTo>
                  <a:lnTo>
                    <a:pt x="758" y="605"/>
                  </a:lnTo>
                  <a:lnTo>
                    <a:pt x="755" y="605"/>
                  </a:lnTo>
                  <a:lnTo>
                    <a:pt x="751" y="603"/>
                  </a:lnTo>
                  <a:lnTo>
                    <a:pt x="747" y="601"/>
                  </a:lnTo>
                  <a:lnTo>
                    <a:pt x="743" y="600"/>
                  </a:lnTo>
                  <a:lnTo>
                    <a:pt x="740" y="598"/>
                  </a:lnTo>
                  <a:lnTo>
                    <a:pt x="743" y="595"/>
                  </a:lnTo>
                  <a:lnTo>
                    <a:pt x="742" y="592"/>
                  </a:lnTo>
                  <a:lnTo>
                    <a:pt x="747" y="592"/>
                  </a:lnTo>
                  <a:lnTo>
                    <a:pt x="743" y="589"/>
                  </a:lnTo>
                  <a:lnTo>
                    <a:pt x="740" y="591"/>
                  </a:lnTo>
                  <a:lnTo>
                    <a:pt x="738" y="590"/>
                  </a:lnTo>
                  <a:lnTo>
                    <a:pt x="734" y="589"/>
                  </a:lnTo>
                  <a:lnTo>
                    <a:pt x="728" y="589"/>
                  </a:lnTo>
                  <a:lnTo>
                    <a:pt x="723" y="592"/>
                  </a:lnTo>
                  <a:lnTo>
                    <a:pt x="719" y="598"/>
                  </a:lnTo>
                  <a:lnTo>
                    <a:pt x="711" y="612"/>
                  </a:lnTo>
                  <a:lnTo>
                    <a:pt x="710" y="615"/>
                  </a:lnTo>
                  <a:lnTo>
                    <a:pt x="708" y="620"/>
                  </a:lnTo>
                  <a:lnTo>
                    <a:pt x="705" y="627"/>
                  </a:lnTo>
                  <a:lnTo>
                    <a:pt x="701" y="630"/>
                  </a:lnTo>
                  <a:lnTo>
                    <a:pt x="700" y="636"/>
                  </a:lnTo>
                  <a:lnTo>
                    <a:pt x="701" y="641"/>
                  </a:lnTo>
                  <a:lnTo>
                    <a:pt x="703" y="643"/>
                  </a:lnTo>
                  <a:lnTo>
                    <a:pt x="700" y="648"/>
                  </a:lnTo>
                  <a:lnTo>
                    <a:pt x="697" y="651"/>
                  </a:lnTo>
                  <a:lnTo>
                    <a:pt x="695" y="656"/>
                  </a:lnTo>
                  <a:lnTo>
                    <a:pt x="694" y="659"/>
                  </a:lnTo>
                  <a:lnTo>
                    <a:pt x="694" y="662"/>
                  </a:lnTo>
                  <a:lnTo>
                    <a:pt x="695" y="665"/>
                  </a:lnTo>
                  <a:lnTo>
                    <a:pt x="697" y="668"/>
                  </a:lnTo>
                  <a:lnTo>
                    <a:pt x="699" y="673"/>
                  </a:lnTo>
                  <a:lnTo>
                    <a:pt x="702" y="675"/>
                  </a:lnTo>
                  <a:lnTo>
                    <a:pt x="714" y="675"/>
                  </a:lnTo>
                  <a:lnTo>
                    <a:pt x="717" y="676"/>
                  </a:lnTo>
                  <a:lnTo>
                    <a:pt x="720" y="680"/>
                  </a:lnTo>
                  <a:lnTo>
                    <a:pt x="725" y="682"/>
                  </a:lnTo>
                  <a:lnTo>
                    <a:pt x="729" y="685"/>
                  </a:lnTo>
                  <a:lnTo>
                    <a:pt x="732" y="685"/>
                  </a:lnTo>
                  <a:lnTo>
                    <a:pt x="736" y="688"/>
                  </a:lnTo>
                  <a:lnTo>
                    <a:pt x="740" y="691"/>
                  </a:lnTo>
                  <a:lnTo>
                    <a:pt x="743" y="692"/>
                  </a:lnTo>
                  <a:lnTo>
                    <a:pt x="743" y="698"/>
                  </a:lnTo>
                  <a:lnTo>
                    <a:pt x="743" y="703"/>
                  </a:lnTo>
                  <a:lnTo>
                    <a:pt x="744" y="707"/>
                  </a:lnTo>
                  <a:lnTo>
                    <a:pt x="746" y="710"/>
                  </a:lnTo>
                  <a:lnTo>
                    <a:pt x="746" y="713"/>
                  </a:lnTo>
                  <a:lnTo>
                    <a:pt x="745" y="718"/>
                  </a:lnTo>
                  <a:lnTo>
                    <a:pt x="745" y="721"/>
                  </a:lnTo>
                  <a:lnTo>
                    <a:pt x="747" y="724"/>
                  </a:lnTo>
                  <a:lnTo>
                    <a:pt x="751" y="726"/>
                  </a:lnTo>
                  <a:lnTo>
                    <a:pt x="750" y="732"/>
                  </a:lnTo>
                  <a:lnTo>
                    <a:pt x="748" y="736"/>
                  </a:lnTo>
                  <a:lnTo>
                    <a:pt x="745" y="739"/>
                  </a:lnTo>
                  <a:lnTo>
                    <a:pt x="741" y="738"/>
                  </a:lnTo>
                  <a:lnTo>
                    <a:pt x="737" y="737"/>
                  </a:lnTo>
                  <a:lnTo>
                    <a:pt x="733" y="737"/>
                  </a:lnTo>
                  <a:lnTo>
                    <a:pt x="725" y="739"/>
                  </a:lnTo>
                  <a:lnTo>
                    <a:pt x="717" y="744"/>
                  </a:lnTo>
                  <a:lnTo>
                    <a:pt x="715" y="746"/>
                  </a:lnTo>
                  <a:lnTo>
                    <a:pt x="709" y="750"/>
                  </a:lnTo>
                  <a:lnTo>
                    <a:pt x="707" y="753"/>
                  </a:lnTo>
                  <a:lnTo>
                    <a:pt x="706" y="756"/>
                  </a:lnTo>
                  <a:lnTo>
                    <a:pt x="705" y="759"/>
                  </a:lnTo>
                  <a:lnTo>
                    <a:pt x="706" y="762"/>
                  </a:lnTo>
                  <a:lnTo>
                    <a:pt x="707" y="770"/>
                  </a:lnTo>
                  <a:lnTo>
                    <a:pt x="709" y="776"/>
                  </a:lnTo>
                  <a:lnTo>
                    <a:pt x="709" y="786"/>
                  </a:lnTo>
                  <a:lnTo>
                    <a:pt x="706" y="790"/>
                  </a:lnTo>
                  <a:lnTo>
                    <a:pt x="702" y="794"/>
                  </a:lnTo>
                  <a:lnTo>
                    <a:pt x="693" y="799"/>
                  </a:lnTo>
                  <a:lnTo>
                    <a:pt x="682" y="815"/>
                  </a:lnTo>
                  <a:lnTo>
                    <a:pt x="681" y="818"/>
                  </a:lnTo>
                  <a:lnTo>
                    <a:pt x="680" y="828"/>
                  </a:lnTo>
                  <a:lnTo>
                    <a:pt x="679" y="831"/>
                  </a:lnTo>
                  <a:lnTo>
                    <a:pt x="677" y="834"/>
                  </a:lnTo>
                  <a:lnTo>
                    <a:pt x="672" y="836"/>
                  </a:lnTo>
                  <a:lnTo>
                    <a:pt x="667" y="835"/>
                  </a:lnTo>
                  <a:lnTo>
                    <a:pt x="653" y="837"/>
                  </a:lnTo>
                  <a:lnTo>
                    <a:pt x="649" y="836"/>
                  </a:lnTo>
                  <a:lnTo>
                    <a:pt x="645" y="834"/>
                  </a:lnTo>
                  <a:lnTo>
                    <a:pt x="643" y="830"/>
                  </a:lnTo>
                  <a:lnTo>
                    <a:pt x="644" y="827"/>
                  </a:lnTo>
                  <a:lnTo>
                    <a:pt x="642" y="824"/>
                  </a:lnTo>
                  <a:lnTo>
                    <a:pt x="642" y="821"/>
                  </a:lnTo>
                  <a:lnTo>
                    <a:pt x="643" y="818"/>
                  </a:lnTo>
                  <a:lnTo>
                    <a:pt x="642" y="814"/>
                  </a:lnTo>
                  <a:lnTo>
                    <a:pt x="642" y="811"/>
                  </a:lnTo>
                  <a:lnTo>
                    <a:pt x="645" y="808"/>
                  </a:lnTo>
                  <a:lnTo>
                    <a:pt x="652" y="805"/>
                  </a:lnTo>
                  <a:lnTo>
                    <a:pt x="655" y="797"/>
                  </a:lnTo>
                  <a:lnTo>
                    <a:pt x="660" y="785"/>
                  </a:lnTo>
                  <a:lnTo>
                    <a:pt x="660" y="781"/>
                  </a:lnTo>
                  <a:lnTo>
                    <a:pt x="660" y="778"/>
                  </a:lnTo>
                  <a:lnTo>
                    <a:pt x="656" y="774"/>
                  </a:lnTo>
                  <a:lnTo>
                    <a:pt x="654" y="771"/>
                  </a:lnTo>
                  <a:lnTo>
                    <a:pt x="655" y="768"/>
                  </a:lnTo>
                  <a:lnTo>
                    <a:pt x="658" y="767"/>
                  </a:lnTo>
                  <a:lnTo>
                    <a:pt x="664" y="763"/>
                  </a:lnTo>
                  <a:lnTo>
                    <a:pt x="670" y="762"/>
                  </a:lnTo>
                  <a:lnTo>
                    <a:pt x="675" y="762"/>
                  </a:lnTo>
                  <a:lnTo>
                    <a:pt x="679" y="759"/>
                  </a:lnTo>
                  <a:lnTo>
                    <a:pt x="680" y="756"/>
                  </a:lnTo>
                  <a:lnTo>
                    <a:pt x="681" y="753"/>
                  </a:lnTo>
                  <a:lnTo>
                    <a:pt x="681" y="749"/>
                  </a:lnTo>
                  <a:lnTo>
                    <a:pt x="681" y="745"/>
                  </a:lnTo>
                  <a:lnTo>
                    <a:pt x="679" y="742"/>
                  </a:lnTo>
                  <a:lnTo>
                    <a:pt x="677" y="741"/>
                  </a:lnTo>
                  <a:lnTo>
                    <a:pt x="670" y="729"/>
                  </a:lnTo>
                  <a:lnTo>
                    <a:pt x="665" y="707"/>
                  </a:lnTo>
                  <a:lnTo>
                    <a:pt x="664" y="704"/>
                  </a:lnTo>
                  <a:lnTo>
                    <a:pt x="657" y="692"/>
                  </a:lnTo>
                  <a:lnTo>
                    <a:pt x="653" y="688"/>
                  </a:lnTo>
                  <a:lnTo>
                    <a:pt x="650" y="685"/>
                  </a:lnTo>
                  <a:lnTo>
                    <a:pt x="649" y="681"/>
                  </a:lnTo>
                  <a:lnTo>
                    <a:pt x="647" y="677"/>
                  </a:lnTo>
                  <a:lnTo>
                    <a:pt x="645" y="674"/>
                  </a:lnTo>
                  <a:lnTo>
                    <a:pt x="643" y="665"/>
                  </a:lnTo>
                  <a:lnTo>
                    <a:pt x="641" y="661"/>
                  </a:lnTo>
                  <a:lnTo>
                    <a:pt x="642" y="657"/>
                  </a:lnTo>
                  <a:lnTo>
                    <a:pt x="639" y="652"/>
                  </a:lnTo>
                  <a:lnTo>
                    <a:pt x="638" y="649"/>
                  </a:lnTo>
                  <a:lnTo>
                    <a:pt x="634" y="645"/>
                  </a:lnTo>
                  <a:lnTo>
                    <a:pt x="632" y="642"/>
                  </a:lnTo>
                  <a:lnTo>
                    <a:pt x="630" y="639"/>
                  </a:lnTo>
                  <a:lnTo>
                    <a:pt x="623" y="639"/>
                  </a:lnTo>
                  <a:lnTo>
                    <a:pt x="620" y="641"/>
                  </a:lnTo>
                  <a:lnTo>
                    <a:pt x="618" y="644"/>
                  </a:lnTo>
                  <a:lnTo>
                    <a:pt x="615" y="647"/>
                  </a:lnTo>
                  <a:lnTo>
                    <a:pt x="611" y="646"/>
                  </a:lnTo>
                  <a:lnTo>
                    <a:pt x="608" y="644"/>
                  </a:lnTo>
                  <a:lnTo>
                    <a:pt x="605" y="645"/>
                  </a:lnTo>
                  <a:lnTo>
                    <a:pt x="604" y="641"/>
                  </a:lnTo>
                  <a:lnTo>
                    <a:pt x="600" y="638"/>
                  </a:lnTo>
                  <a:lnTo>
                    <a:pt x="594" y="633"/>
                  </a:lnTo>
                  <a:lnTo>
                    <a:pt x="589" y="634"/>
                  </a:lnTo>
                  <a:lnTo>
                    <a:pt x="585" y="631"/>
                  </a:lnTo>
                  <a:lnTo>
                    <a:pt x="582" y="629"/>
                  </a:lnTo>
                  <a:lnTo>
                    <a:pt x="578" y="628"/>
                  </a:lnTo>
                  <a:lnTo>
                    <a:pt x="578" y="623"/>
                  </a:lnTo>
                  <a:lnTo>
                    <a:pt x="578" y="620"/>
                  </a:lnTo>
                  <a:lnTo>
                    <a:pt x="581" y="617"/>
                  </a:lnTo>
                  <a:lnTo>
                    <a:pt x="582" y="613"/>
                  </a:lnTo>
                  <a:lnTo>
                    <a:pt x="581" y="610"/>
                  </a:lnTo>
                  <a:lnTo>
                    <a:pt x="574" y="597"/>
                  </a:lnTo>
                  <a:lnTo>
                    <a:pt x="572" y="593"/>
                  </a:lnTo>
                  <a:lnTo>
                    <a:pt x="568" y="589"/>
                  </a:lnTo>
                  <a:lnTo>
                    <a:pt x="564" y="587"/>
                  </a:lnTo>
                  <a:lnTo>
                    <a:pt x="560" y="590"/>
                  </a:lnTo>
                  <a:lnTo>
                    <a:pt x="555" y="591"/>
                  </a:lnTo>
                  <a:lnTo>
                    <a:pt x="551" y="594"/>
                  </a:lnTo>
                  <a:lnTo>
                    <a:pt x="547" y="594"/>
                  </a:lnTo>
                  <a:lnTo>
                    <a:pt x="544" y="593"/>
                  </a:lnTo>
                  <a:lnTo>
                    <a:pt x="541" y="594"/>
                  </a:lnTo>
                  <a:lnTo>
                    <a:pt x="536" y="599"/>
                  </a:lnTo>
                  <a:lnTo>
                    <a:pt x="535" y="594"/>
                  </a:lnTo>
                  <a:lnTo>
                    <a:pt x="538" y="593"/>
                  </a:lnTo>
                  <a:lnTo>
                    <a:pt x="544" y="587"/>
                  </a:lnTo>
                  <a:lnTo>
                    <a:pt x="544" y="584"/>
                  </a:lnTo>
                  <a:lnTo>
                    <a:pt x="540" y="581"/>
                  </a:lnTo>
                  <a:lnTo>
                    <a:pt x="537" y="580"/>
                  </a:lnTo>
                  <a:lnTo>
                    <a:pt x="535" y="578"/>
                  </a:lnTo>
                  <a:lnTo>
                    <a:pt x="532" y="575"/>
                  </a:lnTo>
                  <a:lnTo>
                    <a:pt x="530" y="575"/>
                  </a:lnTo>
                  <a:lnTo>
                    <a:pt x="526" y="575"/>
                  </a:lnTo>
                  <a:lnTo>
                    <a:pt x="525" y="578"/>
                  </a:lnTo>
                  <a:lnTo>
                    <a:pt x="517" y="576"/>
                  </a:lnTo>
                  <a:lnTo>
                    <a:pt x="515" y="579"/>
                  </a:lnTo>
                  <a:lnTo>
                    <a:pt x="512" y="579"/>
                  </a:lnTo>
                  <a:lnTo>
                    <a:pt x="513" y="576"/>
                  </a:lnTo>
                  <a:lnTo>
                    <a:pt x="512" y="572"/>
                  </a:lnTo>
                  <a:lnTo>
                    <a:pt x="506" y="561"/>
                  </a:lnTo>
                  <a:lnTo>
                    <a:pt x="503" y="559"/>
                  </a:lnTo>
                  <a:lnTo>
                    <a:pt x="502" y="556"/>
                  </a:lnTo>
                  <a:lnTo>
                    <a:pt x="500" y="552"/>
                  </a:lnTo>
                  <a:lnTo>
                    <a:pt x="493" y="543"/>
                  </a:lnTo>
                  <a:lnTo>
                    <a:pt x="488" y="539"/>
                  </a:lnTo>
                  <a:lnTo>
                    <a:pt x="485" y="539"/>
                  </a:lnTo>
                  <a:lnTo>
                    <a:pt x="479" y="539"/>
                  </a:lnTo>
                  <a:lnTo>
                    <a:pt x="478" y="543"/>
                  </a:lnTo>
                  <a:lnTo>
                    <a:pt x="475" y="544"/>
                  </a:lnTo>
                  <a:lnTo>
                    <a:pt x="471" y="541"/>
                  </a:lnTo>
                  <a:lnTo>
                    <a:pt x="460" y="536"/>
                  </a:lnTo>
                  <a:lnTo>
                    <a:pt x="458" y="536"/>
                  </a:lnTo>
                  <a:lnTo>
                    <a:pt x="452" y="538"/>
                  </a:lnTo>
                  <a:lnTo>
                    <a:pt x="448" y="540"/>
                  </a:lnTo>
                  <a:lnTo>
                    <a:pt x="446" y="541"/>
                  </a:lnTo>
                  <a:lnTo>
                    <a:pt x="442" y="544"/>
                  </a:lnTo>
                  <a:lnTo>
                    <a:pt x="439" y="541"/>
                  </a:lnTo>
                  <a:lnTo>
                    <a:pt x="438" y="538"/>
                  </a:lnTo>
                  <a:lnTo>
                    <a:pt x="436" y="535"/>
                  </a:lnTo>
                  <a:lnTo>
                    <a:pt x="431" y="530"/>
                  </a:lnTo>
                  <a:lnTo>
                    <a:pt x="427" y="526"/>
                  </a:lnTo>
                  <a:lnTo>
                    <a:pt x="420" y="525"/>
                  </a:lnTo>
                  <a:lnTo>
                    <a:pt x="414" y="522"/>
                  </a:lnTo>
                  <a:lnTo>
                    <a:pt x="411" y="522"/>
                  </a:lnTo>
                  <a:lnTo>
                    <a:pt x="404" y="515"/>
                  </a:lnTo>
                  <a:lnTo>
                    <a:pt x="397" y="507"/>
                  </a:lnTo>
                  <a:lnTo>
                    <a:pt x="390" y="501"/>
                  </a:lnTo>
                  <a:lnTo>
                    <a:pt x="387" y="499"/>
                  </a:lnTo>
                  <a:lnTo>
                    <a:pt x="383" y="498"/>
                  </a:lnTo>
                  <a:lnTo>
                    <a:pt x="381" y="495"/>
                  </a:lnTo>
                  <a:lnTo>
                    <a:pt x="380" y="491"/>
                  </a:lnTo>
                  <a:lnTo>
                    <a:pt x="379" y="488"/>
                  </a:lnTo>
                  <a:lnTo>
                    <a:pt x="377" y="485"/>
                  </a:lnTo>
                  <a:lnTo>
                    <a:pt x="368" y="478"/>
                  </a:lnTo>
                  <a:lnTo>
                    <a:pt x="366" y="475"/>
                  </a:lnTo>
                  <a:lnTo>
                    <a:pt x="363" y="474"/>
                  </a:lnTo>
                  <a:lnTo>
                    <a:pt x="360" y="471"/>
                  </a:lnTo>
                  <a:lnTo>
                    <a:pt x="353" y="471"/>
                  </a:lnTo>
                  <a:lnTo>
                    <a:pt x="351" y="468"/>
                  </a:lnTo>
                  <a:lnTo>
                    <a:pt x="349" y="465"/>
                  </a:lnTo>
                  <a:lnTo>
                    <a:pt x="347" y="462"/>
                  </a:lnTo>
                  <a:lnTo>
                    <a:pt x="346" y="458"/>
                  </a:lnTo>
                  <a:lnTo>
                    <a:pt x="342" y="450"/>
                  </a:lnTo>
                  <a:lnTo>
                    <a:pt x="332" y="442"/>
                  </a:lnTo>
                  <a:lnTo>
                    <a:pt x="329" y="441"/>
                  </a:lnTo>
                  <a:lnTo>
                    <a:pt x="324" y="439"/>
                  </a:lnTo>
                  <a:lnTo>
                    <a:pt x="321" y="437"/>
                  </a:lnTo>
                  <a:lnTo>
                    <a:pt x="318" y="437"/>
                  </a:lnTo>
                  <a:lnTo>
                    <a:pt x="313" y="436"/>
                  </a:lnTo>
                  <a:lnTo>
                    <a:pt x="310" y="436"/>
                  </a:lnTo>
                  <a:lnTo>
                    <a:pt x="308" y="439"/>
                  </a:lnTo>
                  <a:lnTo>
                    <a:pt x="305" y="440"/>
                  </a:lnTo>
                  <a:lnTo>
                    <a:pt x="303" y="438"/>
                  </a:lnTo>
                  <a:lnTo>
                    <a:pt x="301" y="434"/>
                  </a:lnTo>
                  <a:lnTo>
                    <a:pt x="304" y="433"/>
                  </a:lnTo>
                  <a:lnTo>
                    <a:pt x="307" y="433"/>
                  </a:lnTo>
                  <a:lnTo>
                    <a:pt x="308" y="430"/>
                  </a:lnTo>
                  <a:lnTo>
                    <a:pt x="308" y="427"/>
                  </a:lnTo>
                  <a:lnTo>
                    <a:pt x="306" y="423"/>
                  </a:lnTo>
                  <a:lnTo>
                    <a:pt x="303" y="422"/>
                  </a:lnTo>
                  <a:lnTo>
                    <a:pt x="302" y="419"/>
                  </a:lnTo>
                  <a:lnTo>
                    <a:pt x="298" y="415"/>
                  </a:lnTo>
                  <a:lnTo>
                    <a:pt x="294" y="413"/>
                  </a:lnTo>
                  <a:lnTo>
                    <a:pt x="294" y="411"/>
                  </a:lnTo>
                  <a:lnTo>
                    <a:pt x="290" y="406"/>
                  </a:lnTo>
                  <a:lnTo>
                    <a:pt x="286" y="405"/>
                  </a:lnTo>
                  <a:lnTo>
                    <a:pt x="276" y="401"/>
                  </a:lnTo>
                  <a:lnTo>
                    <a:pt x="278" y="398"/>
                  </a:lnTo>
                  <a:lnTo>
                    <a:pt x="278" y="394"/>
                  </a:lnTo>
                  <a:lnTo>
                    <a:pt x="278" y="390"/>
                  </a:lnTo>
                  <a:lnTo>
                    <a:pt x="272" y="387"/>
                  </a:lnTo>
                  <a:lnTo>
                    <a:pt x="269" y="386"/>
                  </a:lnTo>
                  <a:lnTo>
                    <a:pt x="265" y="386"/>
                  </a:lnTo>
                  <a:lnTo>
                    <a:pt x="262" y="387"/>
                  </a:lnTo>
                  <a:lnTo>
                    <a:pt x="260" y="388"/>
                  </a:lnTo>
                  <a:lnTo>
                    <a:pt x="258" y="383"/>
                  </a:lnTo>
                  <a:lnTo>
                    <a:pt x="261" y="380"/>
                  </a:lnTo>
                  <a:lnTo>
                    <a:pt x="262" y="375"/>
                  </a:lnTo>
                  <a:lnTo>
                    <a:pt x="262" y="372"/>
                  </a:lnTo>
                  <a:lnTo>
                    <a:pt x="263" y="369"/>
                  </a:lnTo>
                  <a:lnTo>
                    <a:pt x="262" y="365"/>
                  </a:lnTo>
                  <a:lnTo>
                    <a:pt x="262" y="361"/>
                  </a:lnTo>
                  <a:lnTo>
                    <a:pt x="261" y="358"/>
                  </a:lnTo>
                  <a:lnTo>
                    <a:pt x="255" y="347"/>
                  </a:lnTo>
                  <a:lnTo>
                    <a:pt x="251" y="341"/>
                  </a:lnTo>
                  <a:lnTo>
                    <a:pt x="248" y="339"/>
                  </a:lnTo>
                  <a:lnTo>
                    <a:pt x="246" y="330"/>
                  </a:lnTo>
                  <a:lnTo>
                    <a:pt x="244" y="307"/>
                  </a:lnTo>
                  <a:lnTo>
                    <a:pt x="243" y="304"/>
                  </a:lnTo>
                  <a:lnTo>
                    <a:pt x="240" y="297"/>
                  </a:lnTo>
                  <a:lnTo>
                    <a:pt x="238" y="294"/>
                  </a:lnTo>
                  <a:lnTo>
                    <a:pt x="235" y="292"/>
                  </a:lnTo>
                  <a:lnTo>
                    <a:pt x="233" y="288"/>
                  </a:lnTo>
                  <a:lnTo>
                    <a:pt x="228" y="285"/>
                  </a:lnTo>
                  <a:lnTo>
                    <a:pt x="225" y="284"/>
                  </a:lnTo>
                  <a:lnTo>
                    <a:pt x="222" y="286"/>
                  </a:lnTo>
                  <a:lnTo>
                    <a:pt x="219" y="282"/>
                  </a:lnTo>
                  <a:lnTo>
                    <a:pt x="215" y="280"/>
                  </a:lnTo>
                  <a:lnTo>
                    <a:pt x="214" y="282"/>
                  </a:lnTo>
                  <a:lnTo>
                    <a:pt x="215" y="285"/>
                  </a:lnTo>
                  <a:lnTo>
                    <a:pt x="210" y="282"/>
                  </a:lnTo>
                  <a:lnTo>
                    <a:pt x="206" y="279"/>
                  </a:lnTo>
                  <a:lnTo>
                    <a:pt x="204" y="277"/>
                  </a:lnTo>
                  <a:lnTo>
                    <a:pt x="201" y="277"/>
                  </a:lnTo>
                  <a:lnTo>
                    <a:pt x="197" y="273"/>
                  </a:lnTo>
                  <a:lnTo>
                    <a:pt x="192" y="270"/>
                  </a:lnTo>
                  <a:lnTo>
                    <a:pt x="191" y="267"/>
                  </a:lnTo>
                  <a:lnTo>
                    <a:pt x="188" y="268"/>
                  </a:lnTo>
                  <a:lnTo>
                    <a:pt x="183" y="265"/>
                  </a:lnTo>
                  <a:lnTo>
                    <a:pt x="176" y="259"/>
                  </a:lnTo>
                  <a:lnTo>
                    <a:pt x="173" y="258"/>
                  </a:lnTo>
                  <a:lnTo>
                    <a:pt x="173" y="261"/>
                  </a:lnTo>
                  <a:lnTo>
                    <a:pt x="170" y="260"/>
                  </a:lnTo>
                  <a:lnTo>
                    <a:pt x="167" y="256"/>
                  </a:lnTo>
                  <a:lnTo>
                    <a:pt x="159" y="253"/>
                  </a:lnTo>
                  <a:lnTo>
                    <a:pt x="156" y="252"/>
                  </a:lnTo>
                  <a:lnTo>
                    <a:pt x="152" y="251"/>
                  </a:lnTo>
                  <a:lnTo>
                    <a:pt x="149" y="251"/>
                  </a:lnTo>
                  <a:lnTo>
                    <a:pt x="146" y="249"/>
                  </a:lnTo>
                  <a:lnTo>
                    <a:pt x="142" y="248"/>
                  </a:lnTo>
                  <a:lnTo>
                    <a:pt x="140" y="249"/>
                  </a:lnTo>
                  <a:lnTo>
                    <a:pt x="137" y="251"/>
                  </a:lnTo>
                  <a:lnTo>
                    <a:pt x="131" y="256"/>
                  </a:lnTo>
                  <a:lnTo>
                    <a:pt x="127" y="258"/>
                  </a:lnTo>
                  <a:lnTo>
                    <a:pt x="122" y="261"/>
                  </a:lnTo>
                  <a:lnTo>
                    <a:pt x="121" y="264"/>
                  </a:lnTo>
                  <a:lnTo>
                    <a:pt x="119" y="267"/>
                  </a:lnTo>
                  <a:lnTo>
                    <a:pt x="118" y="271"/>
                  </a:lnTo>
                  <a:lnTo>
                    <a:pt x="116" y="273"/>
                  </a:lnTo>
                  <a:lnTo>
                    <a:pt x="112" y="274"/>
                  </a:lnTo>
                  <a:lnTo>
                    <a:pt x="109" y="276"/>
                  </a:lnTo>
                  <a:lnTo>
                    <a:pt x="107" y="279"/>
                  </a:lnTo>
                  <a:lnTo>
                    <a:pt x="106" y="282"/>
                  </a:lnTo>
                  <a:lnTo>
                    <a:pt x="102" y="288"/>
                  </a:lnTo>
                  <a:lnTo>
                    <a:pt x="102" y="292"/>
                  </a:lnTo>
                  <a:lnTo>
                    <a:pt x="98" y="295"/>
                  </a:lnTo>
                  <a:lnTo>
                    <a:pt x="96" y="296"/>
                  </a:lnTo>
                  <a:lnTo>
                    <a:pt x="93" y="298"/>
                  </a:lnTo>
                  <a:lnTo>
                    <a:pt x="88" y="301"/>
                  </a:lnTo>
                  <a:lnTo>
                    <a:pt x="75" y="304"/>
                  </a:lnTo>
                  <a:lnTo>
                    <a:pt x="72" y="306"/>
                  </a:lnTo>
                  <a:lnTo>
                    <a:pt x="69" y="306"/>
                  </a:lnTo>
                  <a:lnTo>
                    <a:pt x="61" y="306"/>
                  </a:lnTo>
                  <a:lnTo>
                    <a:pt x="58" y="307"/>
                  </a:lnTo>
                  <a:lnTo>
                    <a:pt x="55" y="301"/>
                  </a:lnTo>
                  <a:lnTo>
                    <a:pt x="56" y="297"/>
                  </a:lnTo>
                  <a:lnTo>
                    <a:pt x="59" y="294"/>
                  </a:lnTo>
                  <a:lnTo>
                    <a:pt x="64" y="289"/>
                  </a:lnTo>
                  <a:lnTo>
                    <a:pt x="66" y="287"/>
                  </a:lnTo>
                  <a:lnTo>
                    <a:pt x="67" y="284"/>
                  </a:lnTo>
                  <a:lnTo>
                    <a:pt x="69" y="281"/>
                  </a:lnTo>
                  <a:lnTo>
                    <a:pt x="69" y="277"/>
                  </a:lnTo>
                  <a:lnTo>
                    <a:pt x="66" y="274"/>
                  </a:lnTo>
                  <a:lnTo>
                    <a:pt x="67" y="271"/>
                  </a:lnTo>
                  <a:lnTo>
                    <a:pt x="63" y="272"/>
                  </a:lnTo>
                  <a:lnTo>
                    <a:pt x="49" y="275"/>
                  </a:lnTo>
                  <a:lnTo>
                    <a:pt x="46" y="275"/>
                  </a:lnTo>
                  <a:lnTo>
                    <a:pt x="43" y="273"/>
                  </a:lnTo>
                  <a:lnTo>
                    <a:pt x="41" y="272"/>
                  </a:lnTo>
                  <a:lnTo>
                    <a:pt x="34" y="267"/>
                  </a:lnTo>
                  <a:lnTo>
                    <a:pt x="31" y="266"/>
                  </a:lnTo>
                  <a:lnTo>
                    <a:pt x="27" y="264"/>
                  </a:lnTo>
                  <a:lnTo>
                    <a:pt x="25" y="264"/>
                  </a:lnTo>
                  <a:lnTo>
                    <a:pt x="22" y="262"/>
                  </a:lnTo>
                  <a:lnTo>
                    <a:pt x="20" y="258"/>
                  </a:lnTo>
                  <a:lnTo>
                    <a:pt x="18" y="255"/>
                  </a:lnTo>
                  <a:lnTo>
                    <a:pt x="16" y="251"/>
                  </a:lnTo>
                  <a:lnTo>
                    <a:pt x="17" y="246"/>
                  </a:lnTo>
                  <a:lnTo>
                    <a:pt x="19" y="244"/>
                  </a:lnTo>
                  <a:lnTo>
                    <a:pt x="16" y="241"/>
                  </a:lnTo>
                  <a:lnTo>
                    <a:pt x="14" y="235"/>
                  </a:lnTo>
                  <a:lnTo>
                    <a:pt x="19" y="232"/>
                  </a:lnTo>
                  <a:lnTo>
                    <a:pt x="21" y="228"/>
                  </a:lnTo>
                  <a:lnTo>
                    <a:pt x="21" y="225"/>
                  </a:lnTo>
                  <a:lnTo>
                    <a:pt x="23" y="222"/>
                  </a:lnTo>
                  <a:lnTo>
                    <a:pt x="26" y="221"/>
                  </a:lnTo>
                  <a:lnTo>
                    <a:pt x="28" y="222"/>
                  </a:lnTo>
                  <a:lnTo>
                    <a:pt x="27" y="217"/>
                  </a:lnTo>
                  <a:lnTo>
                    <a:pt x="27" y="214"/>
                  </a:lnTo>
                  <a:lnTo>
                    <a:pt x="26" y="210"/>
                  </a:lnTo>
                  <a:lnTo>
                    <a:pt x="25" y="207"/>
                  </a:lnTo>
                  <a:lnTo>
                    <a:pt x="22" y="205"/>
                  </a:lnTo>
                  <a:lnTo>
                    <a:pt x="18" y="206"/>
                  </a:lnTo>
                  <a:lnTo>
                    <a:pt x="12" y="203"/>
                  </a:lnTo>
                  <a:lnTo>
                    <a:pt x="8" y="199"/>
                  </a:lnTo>
                  <a:lnTo>
                    <a:pt x="8" y="194"/>
                  </a:lnTo>
                  <a:lnTo>
                    <a:pt x="8" y="191"/>
                  </a:lnTo>
                  <a:lnTo>
                    <a:pt x="4" y="189"/>
                  </a:lnTo>
                  <a:lnTo>
                    <a:pt x="2" y="187"/>
                  </a:lnTo>
                  <a:lnTo>
                    <a:pt x="0" y="181"/>
                  </a:lnTo>
                  <a:lnTo>
                    <a:pt x="5" y="178"/>
                  </a:lnTo>
                  <a:lnTo>
                    <a:pt x="7" y="178"/>
                  </a:lnTo>
                  <a:lnTo>
                    <a:pt x="12" y="177"/>
                  </a:lnTo>
                  <a:lnTo>
                    <a:pt x="15" y="179"/>
                  </a:lnTo>
                  <a:lnTo>
                    <a:pt x="17" y="180"/>
                  </a:lnTo>
                  <a:lnTo>
                    <a:pt x="19" y="176"/>
                  </a:lnTo>
                  <a:lnTo>
                    <a:pt x="22" y="176"/>
                  </a:lnTo>
                  <a:lnTo>
                    <a:pt x="24" y="173"/>
                  </a:lnTo>
                  <a:lnTo>
                    <a:pt x="27" y="172"/>
                  </a:lnTo>
                  <a:lnTo>
                    <a:pt x="30" y="171"/>
                  </a:lnTo>
                  <a:lnTo>
                    <a:pt x="33" y="170"/>
                  </a:lnTo>
                  <a:lnTo>
                    <a:pt x="35" y="167"/>
                  </a:lnTo>
                  <a:lnTo>
                    <a:pt x="34" y="163"/>
                  </a:lnTo>
                  <a:lnTo>
                    <a:pt x="36" y="160"/>
                  </a:lnTo>
                  <a:lnTo>
                    <a:pt x="39" y="156"/>
                  </a:lnTo>
                  <a:lnTo>
                    <a:pt x="35" y="153"/>
                  </a:lnTo>
                  <a:lnTo>
                    <a:pt x="34" y="150"/>
                  </a:lnTo>
                  <a:lnTo>
                    <a:pt x="30" y="147"/>
                  </a:lnTo>
                  <a:lnTo>
                    <a:pt x="27" y="145"/>
                  </a:lnTo>
                  <a:lnTo>
                    <a:pt x="27" y="140"/>
                  </a:lnTo>
                  <a:lnTo>
                    <a:pt x="26" y="137"/>
                  </a:lnTo>
                  <a:lnTo>
                    <a:pt x="27" y="133"/>
                  </a:lnTo>
                  <a:lnTo>
                    <a:pt x="24" y="132"/>
                  </a:lnTo>
                  <a:lnTo>
                    <a:pt x="22" y="130"/>
                  </a:lnTo>
                  <a:lnTo>
                    <a:pt x="19" y="129"/>
                  </a:lnTo>
                  <a:lnTo>
                    <a:pt x="16" y="126"/>
                  </a:lnTo>
                  <a:lnTo>
                    <a:pt x="16" y="122"/>
                  </a:lnTo>
                  <a:lnTo>
                    <a:pt x="16" y="117"/>
                  </a:lnTo>
                  <a:lnTo>
                    <a:pt x="17" y="115"/>
                  </a:lnTo>
                  <a:lnTo>
                    <a:pt x="20" y="114"/>
                  </a:lnTo>
                  <a:lnTo>
                    <a:pt x="24" y="113"/>
                  </a:lnTo>
                  <a:lnTo>
                    <a:pt x="27" y="112"/>
                  </a:lnTo>
                  <a:lnTo>
                    <a:pt x="29" y="108"/>
                  </a:lnTo>
                  <a:lnTo>
                    <a:pt x="31" y="105"/>
                  </a:lnTo>
                  <a:lnTo>
                    <a:pt x="38" y="111"/>
                  </a:lnTo>
                  <a:lnTo>
                    <a:pt x="42" y="111"/>
                  </a:lnTo>
                  <a:lnTo>
                    <a:pt x="46" y="109"/>
                  </a:lnTo>
                  <a:lnTo>
                    <a:pt x="48" y="108"/>
                  </a:lnTo>
                  <a:lnTo>
                    <a:pt x="53" y="109"/>
                  </a:lnTo>
                  <a:lnTo>
                    <a:pt x="59" y="105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71" y="104"/>
                  </a:lnTo>
                  <a:lnTo>
                    <a:pt x="75" y="107"/>
                  </a:lnTo>
                  <a:lnTo>
                    <a:pt x="77" y="107"/>
                  </a:lnTo>
                  <a:lnTo>
                    <a:pt x="80" y="109"/>
                  </a:lnTo>
                  <a:lnTo>
                    <a:pt x="84" y="109"/>
                  </a:lnTo>
                  <a:lnTo>
                    <a:pt x="87" y="104"/>
                  </a:lnTo>
                  <a:lnTo>
                    <a:pt x="93" y="102"/>
                  </a:lnTo>
                  <a:lnTo>
                    <a:pt x="96" y="99"/>
                  </a:lnTo>
                  <a:lnTo>
                    <a:pt x="97" y="96"/>
                  </a:lnTo>
                  <a:lnTo>
                    <a:pt x="97" y="93"/>
                  </a:lnTo>
                  <a:lnTo>
                    <a:pt x="100" y="92"/>
                  </a:lnTo>
                  <a:lnTo>
                    <a:pt x="103" y="90"/>
                  </a:lnTo>
                  <a:lnTo>
                    <a:pt x="104" y="87"/>
                  </a:lnTo>
                  <a:lnTo>
                    <a:pt x="104" y="84"/>
                  </a:lnTo>
                  <a:lnTo>
                    <a:pt x="102" y="80"/>
                  </a:lnTo>
                  <a:lnTo>
                    <a:pt x="102" y="77"/>
                  </a:lnTo>
                  <a:lnTo>
                    <a:pt x="104" y="75"/>
                  </a:lnTo>
                  <a:lnTo>
                    <a:pt x="107" y="74"/>
                  </a:lnTo>
                  <a:lnTo>
                    <a:pt x="112" y="69"/>
                  </a:lnTo>
                  <a:lnTo>
                    <a:pt x="114" y="68"/>
                  </a:lnTo>
                  <a:lnTo>
                    <a:pt x="115" y="65"/>
                  </a:lnTo>
                  <a:lnTo>
                    <a:pt x="117" y="62"/>
                  </a:lnTo>
                  <a:lnTo>
                    <a:pt x="122" y="61"/>
                  </a:lnTo>
                  <a:lnTo>
                    <a:pt x="125" y="62"/>
                  </a:lnTo>
                  <a:lnTo>
                    <a:pt x="125" y="67"/>
                  </a:lnTo>
                  <a:lnTo>
                    <a:pt x="125" y="70"/>
                  </a:lnTo>
                  <a:lnTo>
                    <a:pt x="123" y="74"/>
                  </a:lnTo>
                  <a:lnTo>
                    <a:pt x="123" y="79"/>
                  </a:lnTo>
                  <a:lnTo>
                    <a:pt x="127" y="82"/>
                  </a:lnTo>
                  <a:lnTo>
                    <a:pt x="130" y="85"/>
                  </a:lnTo>
                  <a:lnTo>
                    <a:pt x="134" y="91"/>
                  </a:lnTo>
                  <a:lnTo>
                    <a:pt x="139" y="94"/>
                  </a:lnTo>
                  <a:lnTo>
                    <a:pt x="142" y="93"/>
                  </a:lnTo>
                  <a:lnTo>
                    <a:pt x="145" y="94"/>
                  </a:lnTo>
                  <a:lnTo>
                    <a:pt x="148" y="94"/>
                  </a:lnTo>
                  <a:lnTo>
                    <a:pt x="148" y="99"/>
                  </a:lnTo>
                  <a:lnTo>
                    <a:pt x="145" y="103"/>
                  </a:lnTo>
                  <a:lnTo>
                    <a:pt x="150" y="107"/>
                  </a:lnTo>
                  <a:lnTo>
                    <a:pt x="153" y="111"/>
                  </a:lnTo>
                  <a:lnTo>
                    <a:pt x="154" y="115"/>
                  </a:lnTo>
                  <a:lnTo>
                    <a:pt x="153" y="120"/>
                  </a:lnTo>
                  <a:lnTo>
                    <a:pt x="157" y="119"/>
                  </a:lnTo>
                  <a:lnTo>
                    <a:pt x="161" y="120"/>
                  </a:lnTo>
                  <a:lnTo>
                    <a:pt x="164" y="114"/>
                  </a:lnTo>
                  <a:lnTo>
                    <a:pt x="164" y="111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62" y="103"/>
                  </a:lnTo>
                  <a:lnTo>
                    <a:pt x="161" y="100"/>
                  </a:lnTo>
                  <a:lnTo>
                    <a:pt x="164" y="97"/>
                  </a:lnTo>
                  <a:lnTo>
                    <a:pt x="165" y="93"/>
                  </a:lnTo>
                  <a:lnTo>
                    <a:pt x="167" y="90"/>
                  </a:lnTo>
                  <a:lnTo>
                    <a:pt x="171" y="87"/>
                  </a:lnTo>
                  <a:lnTo>
                    <a:pt x="172" y="84"/>
                  </a:lnTo>
                  <a:lnTo>
                    <a:pt x="175" y="82"/>
                  </a:lnTo>
                  <a:lnTo>
                    <a:pt x="176" y="78"/>
                  </a:lnTo>
                  <a:lnTo>
                    <a:pt x="178" y="75"/>
                  </a:lnTo>
                  <a:lnTo>
                    <a:pt x="179" y="71"/>
                  </a:lnTo>
                  <a:lnTo>
                    <a:pt x="178" y="68"/>
                  </a:lnTo>
                  <a:lnTo>
                    <a:pt x="178" y="65"/>
                  </a:lnTo>
                  <a:lnTo>
                    <a:pt x="177" y="61"/>
                  </a:lnTo>
                  <a:lnTo>
                    <a:pt x="179" y="57"/>
                  </a:lnTo>
                  <a:lnTo>
                    <a:pt x="182" y="57"/>
                  </a:lnTo>
                  <a:lnTo>
                    <a:pt x="185" y="60"/>
                  </a:lnTo>
                  <a:lnTo>
                    <a:pt x="188" y="57"/>
                  </a:lnTo>
                  <a:lnTo>
                    <a:pt x="189" y="67"/>
                  </a:lnTo>
                  <a:lnTo>
                    <a:pt x="191" y="70"/>
                  </a:lnTo>
                  <a:lnTo>
                    <a:pt x="193" y="74"/>
                  </a:lnTo>
                  <a:lnTo>
                    <a:pt x="197" y="76"/>
                  </a:lnTo>
                  <a:lnTo>
                    <a:pt x="205" y="74"/>
                  </a:lnTo>
                  <a:lnTo>
                    <a:pt x="206" y="73"/>
                  </a:lnTo>
                  <a:lnTo>
                    <a:pt x="209" y="72"/>
                  </a:lnTo>
                  <a:lnTo>
                    <a:pt x="216" y="69"/>
                  </a:lnTo>
                  <a:lnTo>
                    <a:pt x="218" y="69"/>
                  </a:lnTo>
                  <a:lnTo>
                    <a:pt x="221" y="69"/>
                  </a:lnTo>
                  <a:lnTo>
                    <a:pt x="223" y="74"/>
                  </a:lnTo>
                  <a:lnTo>
                    <a:pt x="224" y="77"/>
                  </a:lnTo>
                  <a:lnTo>
                    <a:pt x="228" y="79"/>
                  </a:lnTo>
                  <a:lnTo>
                    <a:pt x="229" y="83"/>
                  </a:lnTo>
                  <a:lnTo>
                    <a:pt x="233" y="82"/>
                  </a:lnTo>
                  <a:lnTo>
                    <a:pt x="236" y="79"/>
                  </a:lnTo>
                  <a:lnTo>
                    <a:pt x="233" y="75"/>
                  </a:lnTo>
                  <a:lnTo>
                    <a:pt x="232" y="72"/>
                  </a:lnTo>
                  <a:lnTo>
                    <a:pt x="234" y="69"/>
                  </a:lnTo>
                  <a:lnTo>
                    <a:pt x="235" y="66"/>
                  </a:lnTo>
                  <a:lnTo>
                    <a:pt x="230" y="64"/>
                  </a:lnTo>
                  <a:lnTo>
                    <a:pt x="228" y="62"/>
                  </a:lnTo>
                  <a:lnTo>
                    <a:pt x="228" y="59"/>
                  </a:lnTo>
                  <a:lnTo>
                    <a:pt x="228" y="55"/>
                  </a:lnTo>
                  <a:lnTo>
                    <a:pt x="230" y="52"/>
                  </a:lnTo>
                  <a:lnTo>
                    <a:pt x="231" y="47"/>
                  </a:lnTo>
                  <a:lnTo>
                    <a:pt x="238" y="45"/>
                  </a:lnTo>
                  <a:lnTo>
                    <a:pt x="241" y="45"/>
                  </a:lnTo>
                  <a:lnTo>
                    <a:pt x="240" y="48"/>
                  </a:lnTo>
                  <a:lnTo>
                    <a:pt x="243" y="51"/>
                  </a:lnTo>
                  <a:lnTo>
                    <a:pt x="246" y="53"/>
                  </a:lnTo>
                  <a:lnTo>
                    <a:pt x="253" y="54"/>
                  </a:lnTo>
                  <a:lnTo>
                    <a:pt x="255" y="50"/>
                  </a:lnTo>
                  <a:lnTo>
                    <a:pt x="255" y="45"/>
                  </a:lnTo>
                  <a:lnTo>
                    <a:pt x="251" y="43"/>
                  </a:lnTo>
                  <a:lnTo>
                    <a:pt x="249" y="40"/>
                  </a:lnTo>
                  <a:lnTo>
                    <a:pt x="251" y="38"/>
                  </a:lnTo>
                  <a:lnTo>
                    <a:pt x="251" y="35"/>
                  </a:lnTo>
                  <a:lnTo>
                    <a:pt x="253" y="31"/>
                  </a:lnTo>
                  <a:lnTo>
                    <a:pt x="252" y="29"/>
                  </a:lnTo>
                  <a:lnTo>
                    <a:pt x="254" y="26"/>
                  </a:lnTo>
                  <a:lnTo>
                    <a:pt x="255" y="23"/>
                  </a:lnTo>
                  <a:lnTo>
                    <a:pt x="259" y="25"/>
                  </a:lnTo>
                  <a:lnTo>
                    <a:pt x="266" y="23"/>
                  </a:lnTo>
                  <a:lnTo>
                    <a:pt x="273" y="26"/>
                  </a:lnTo>
                  <a:lnTo>
                    <a:pt x="271" y="28"/>
                  </a:lnTo>
                  <a:lnTo>
                    <a:pt x="274" y="30"/>
                  </a:lnTo>
                  <a:lnTo>
                    <a:pt x="277" y="31"/>
                  </a:lnTo>
                  <a:lnTo>
                    <a:pt x="279" y="30"/>
                  </a:lnTo>
                  <a:lnTo>
                    <a:pt x="282" y="32"/>
                  </a:lnTo>
                  <a:lnTo>
                    <a:pt x="285" y="31"/>
                  </a:lnTo>
                  <a:lnTo>
                    <a:pt x="288" y="31"/>
                  </a:lnTo>
                  <a:lnTo>
                    <a:pt x="291" y="28"/>
                  </a:lnTo>
                  <a:lnTo>
                    <a:pt x="292" y="25"/>
                  </a:lnTo>
                  <a:lnTo>
                    <a:pt x="294" y="22"/>
                  </a:lnTo>
                  <a:lnTo>
                    <a:pt x="294" y="19"/>
                  </a:lnTo>
                  <a:lnTo>
                    <a:pt x="299" y="14"/>
                  </a:lnTo>
                  <a:lnTo>
                    <a:pt x="305" y="12"/>
                  </a:lnTo>
                  <a:lnTo>
                    <a:pt x="310" y="11"/>
                  </a:lnTo>
                  <a:lnTo>
                    <a:pt x="312" y="11"/>
                  </a:lnTo>
                  <a:lnTo>
                    <a:pt x="316" y="12"/>
                  </a:lnTo>
                  <a:lnTo>
                    <a:pt x="318" y="9"/>
                  </a:lnTo>
                  <a:lnTo>
                    <a:pt x="321" y="9"/>
                  </a:lnTo>
                  <a:lnTo>
                    <a:pt x="323" y="10"/>
                  </a:lnTo>
                  <a:lnTo>
                    <a:pt x="326" y="9"/>
                  </a:lnTo>
                  <a:lnTo>
                    <a:pt x="331" y="10"/>
                  </a:lnTo>
                  <a:lnTo>
                    <a:pt x="333" y="10"/>
                  </a:lnTo>
                  <a:lnTo>
                    <a:pt x="336" y="12"/>
                  </a:lnTo>
                  <a:lnTo>
                    <a:pt x="339" y="10"/>
                  </a:lnTo>
                  <a:lnTo>
                    <a:pt x="342" y="10"/>
                  </a:lnTo>
                  <a:lnTo>
                    <a:pt x="346" y="6"/>
                  </a:lnTo>
                  <a:lnTo>
                    <a:pt x="349" y="5"/>
                  </a:lnTo>
                  <a:lnTo>
                    <a:pt x="354" y="5"/>
                  </a:lnTo>
                  <a:lnTo>
                    <a:pt x="360" y="1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30" name="LV"/>
            <p:cNvSpPr>
              <a:spLocks/>
            </p:cNvSpPr>
            <p:nvPr/>
          </p:nvSpPr>
          <p:spPr bwMode="auto">
            <a:xfrm>
              <a:off x="6468071" y="3021664"/>
              <a:ext cx="709219" cy="392080"/>
            </a:xfrm>
            <a:custGeom>
              <a:avLst/>
              <a:gdLst>
                <a:gd name="T0" fmla="*/ 199 w 371"/>
                <a:gd name="T1" fmla="*/ 6 h 221"/>
                <a:gd name="T2" fmla="*/ 210 w 371"/>
                <a:gd name="T3" fmla="*/ 8 h 221"/>
                <a:gd name="T4" fmla="*/ 228 w 371"/>
                <a:gd name="T5" fmla="*/ 17 h 221"/>
                <a:gd name="T6" fmla="*/ 257 w 371"/>
                <a:gd name="T7" fmla="*/ 35 h 221"/>
                <a:gd name="T8" fmla="*/ 272 w 371"/>
                <a:gd name="T9" fmla="*/ 24 h 221"/>
                <a:gd name="T10" fmla="*/ 289 w 371"/>
                <a:gd name="T11" fmla="*/ 25 h 221"/>
                <a:gd name="T12" fmla="*/ 311 w 371"/>
                <a:gd name="T13" fmla="*/ 33 h 221"/>
                <a:gd name="T14" fmla="*/ 330 w 371"/>
                <a:gd name="T15" fmla="*/ 47 h 221"/>
                <a:gd name="T16" fmla="*/ 329 w 371"/>
                <a:gd name="T17" fmla="*/ 62 h 221"/>
                <a:gd name="T18" fmla="*/ 329 w 371"/>
                <a:gd name="T19" fmla="*/ 84 h 221"/>
                <a:gd name="T20" fmla="*/ 343 w 371"/>
                <a:gd name="T21" fmla="*/ 90 h 221"/>
                <a:gd name="T22" fmla="*/ 359 w 371"/>
                <a:gd name="T23" fmla="*/ 107 h 221"/>
                <a:gd name="T24" fmla="*/ 371 w 371"/>
                <a:gd name="T25" fmla="*/ 128 h 221"/>
                <a:gd name="T26" fmla="*/ 365 w 371"/>
                <a:gd name="T27" fmla="*/ 144 h 221"/>
                <a:gd name="T28" fmla="*/ 355 w 371"/>
                <a:gd name="T29" fmla="*/ 162 h 221"/>
                <a:gd name="T30" fmla="*/ 343 w 371"/>
                <a:gd name="T31" fmla="*/ 181 h 221"/>
                <a:gd name="T32" fmla="*/ 329 w 371"/>
                <a:gd name="T33" fmla="*/ 182 h 221"/>
                <a:gd name="T34" fmla="*/ 311 w 371"/>
                <a:gd name="T35" fmla="*/ 201 h 221"/>
                <a:gd name="T36" fmla="*/ 289 w 371"/>
                <a:gd name="T37" fmla="*/ 202 h 221"/>
                <a:gd name="T38" fmla="*/ 268 w 371"/>
                <a:gd name="T39" fmla="*/ 185 h 221"/>
                <a:gd name="T40" fmla="*/ 242 w 371"/>
                <a:gd name="T41" fmla="*/ 172 h 221"/>
                <a:gd name="T42" fmla="*/ 211 w 371"/>
                <a:gd name="T43" fmla="*/ 167 h 221"/>
                <a:gd name="T44" fmla="*/ 199 w 371"/>
                <a:gd name="T45" fmla="*/ 152 h 221"/>
                <a:gd name="T46" fmla="*/ 180 w 371"/>
                <a:gd name="T47" fmla="*/ 173 h 221"/>
                <a:gd name="T48" fmla="*/ 156 w 371"/>
                <a:gd name="T49" fmla="*/ 173 h 221"/>
                <a:gd name="T50" fmla="*/ 133 w 371"/>
                <a:gd name="T51" fmla="*/ 176 h 221"/>
                <a:gd name="T52" fmla="*/ 108 w 371"/>
                <a:gd name="T53" fmla="*/ 181 h 221"/>
                <a:gd name="T54" fmla="*/ 89 w 371"/>
                <a:gd name="T55" fmla="*/ 182 h 221"/>
                <a:gd name="T56" fmla="*/ 59 w 371"/>
                <a:gd name="T57" fmla="*/ 181 h 221"/>
                <a:gd name="T58" fmla="*/ 21 w 371"/>
                <a:gd name="T59" fmla="*/ 208 h 221"/>
                <a:gd name="T60" fmla="*/ 9 w 371"/>
                <a:gd name="T61" fmla="*/ 218 h 221"/>
                <a:gd name="T62" fmla="*/ 2 w 371"/>
                <a:gd name="T63" fmla="*/ 198 h 221"/>
                <a:gd name="T64" fmla="*/ 4 w 371"/>
                <a:gd name="T65" fmla="*/ 185 h 221"/>
                <a:gd name="T66" fmla="*/ 5 w 371"/>
                <a:gd name="T67" fmla="*/ 186 h 221"/>
                <a:gd name="T68" fmla="*/ 1 w 371"/>
                <a:gd name="T69" fmla="*/ 168 h 221"/>
                <a:gd name="T70" fmla="*/ 3 w 371"/>
                <a:gd name="T71" fmla="*/ 147 h 221"/>
                <a:gd name="T72" fmla="*/ 14 w 371"/>
                <a:gd name="T73" fmla="*/ 126 h 221"/>
                <a:gd name="T74" fmla="*/ 11 w 371"/>
                <a:gd name="T75" fmla="*/ 107 h 221"/>
                <a:gd name="T76" fmla="*/ 24 w 371"/>
                <a:gd name="T77" fmla="*/ 77 h 221"/>
                <a:gd name="T78" fmla="*/ 63 w 371"/>
                <a:gd name="T79" fmla="*/ 63 h 221"/>
                <a:gd name="T80" fmla="*/ 89 w 371"/>
                <a:gd name="T81" fmla="*/ 83 h 221"/>
                <a:gd name="T82" fmla="*/ 100 w 371"/>
                <a:gd name="T83" fmla="*/ 96 h 221"/>
                <a:gd name="T84" fmla="*/ 115 w 371"/>
                <a:gd name="T85" fmla="*/ 112 h 221"/>
                <a:gd name="T86" fmla="*/ 138 w 371"/>
                <a:gd name="T87" fmla="*/ 112 h 221"/>
                <a:gd name="T88" fmla="*/ 156 w 371"/>
                <a:gd name="T89" fmla="*/ 90 h 221"/>
                <a:gd name="T90" fmla="*/ 154 w 371"/>
                <a:gd name="T91" fmla="*/ 60 h 221"/>
                <a:gd name="T92" fmla="*/ 146 w 371"/>
                <a:gd name="T93" fmla="*/ 40 h 221"/>
                <a:gd name="T94" fmla="*/ 148 w 371"/>
                <a:gd name="T95" fmla="*/ 27 h 221"/>
                <a:gd name="T96" fmla="*/ 160 w 371"/>
                <a:gd name="T97" fmla="*/ 16 h 221"/>
                <a:gd name="T98" fmla="*/ 176 w 371"/>
                <a:gd name="T99" fmla="*/ 3 h 221"/>
                <a:gd name="T100" fmla="*/ 187 w 371"/>
                <a:gd name="T101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1" h="221">
                  <a:moveTo>
                    <a:pt x="188" y="0"/>
                  </a:moveTo>
                  <a:lnTo>
                    <a:pt x="189" y="2"/>
                  </a:lnTo>
                  <a:lnTo>
                    <a:pt x="193" y="2"/>
                  </a:lnTo>
                  <a:lnTo>
                    <a:pt x="197" y="5"/>
                  </a:lnTo>
                  <a:lnTo>
                    <a:pt x="199" y="6"/>
                  </a:lnTo>
                  <a:lnTo>
                    <a:pt x="201" y="6"/>
                  </a:lnTo>
                  <a:lnTo>
                    <a:pt x="203" y="9"/>
                  </a:lnTo>
                  <a:lnTo>
                    <a:pt x="205" y="10"/>
                  </a:lnTo>
                  <a:lnTo>
                    <a:pt x="208" y="10"/>
                  </a:lnTo>
                  <a:lnTo>
                    <a:pt x="210" y="8"/>
                  </a:lnTo>
                  <a:lnTo>
                    <a:pt x="213" y="11"/>
                  </a:lnTo>
                  <a:lnTo>
                    <a:pt x="216" y="13"/>
                  </a:lnTo>
                  <a:lnTo>
                    <a:pt x="226" y="12"/>
                  </a:lnTo>
                  <a:lnTo>
                    <a:pt x="227" y="14"/>
                  </a:lnTo>
                  <a:lnTo>
                    <a:pt x="228" y="17"/>
                  </a:lnTo>
                  <a:lnTo>
                    <a:pt x="236" y="21"/>
                  </a:lnTo>
                  <a:lnTo>
                    <a:pt x="244" y="29"/>
                  </a:lnTo>
                  <a:lnTo>
                    <a:pt x="249" y="32"/>
                  </a:lnTo>
                  <a:lnTo>
                    <a:pt x="253" y="33"/>
                  </a:lnTo>
                  <a:lnTo>
                    <a:pt x="257" y="35"/>
                  </a:lnTo>
                  <a:lnTo>
                    <a:pt x="259" y="35"/>
                  </a:lnTo>
                  <a:lnTo>
                    <a:pt x="263" y="31"/>
                  </a:lnTo>
                  <a:lnTo>
                    <a:pt x="266" y="29"/>
                  </a:lnTo>
                  <a:lnTo>
                    <a:pt x="270" y="28"/>
                  </a:lnTo>
                  <a:lnTo>
                    <a:pt x="272" y="24"/>
                  </a:lnTo>
                  <a:lnTo>
                    <a:pt x="276" y="22"/>
                  </a:lnTo>
                  <a:lnTo>
                    <a:pt x="279" y="22"/>
                  </a:lnTo>
                  <a:lnTo>
                    <a:pt x="283" y="25"/>
                  </a:lnTo>
                  <a:lnTo>
                    <a:pt x="285" y="26"/>
                  </a:lnTo>
                  <a:lnTo>
                    <a:pt x="289" y="25"/>
                  </a:lnTo>
                  <a:lnTo>
                    <a:pt x="297" y="26"/>
                  </a:lnTo>
                  <a:lnTo>
                    <a:pt x="307" y="23"/>
                  </a:lnTo>
                  <a:lnTo>
                    <a:pt x="307" y="26"/>
                  </a:lnTo>
                  <a:lnTo>
                    <a:pt x="309" y="30"/>
                  </a:lnTo>
                  <a:lnTo>
                    <a:pt x="311" y="33"/>
                  </a:lnTo>
                  <a:lnTo>
                    <a:pt x="316" y="34"/>
                  </a:lnTo>
                  <a:lnTo>
                    <a:pt x="321" y="37"/>
                  </a:lnTo>
                  <a:lnTo>
                    <a:pt x="326" y="39"/>
                  </a:lnTo>
                  <a:lnTo>
                    <a:pt x="329" y="42"/>
                  </a:lnTo>
                  <a:lnTo>
                    <a:pt x="330" y="47"/>
                  </a:lnTo>
                  <a:lnTo>
                    <a:pt x="331" y="50"/>
                  </a:lnTo>
                  <a:lnTo>
                    <a:pt x="330" y="54"/>
                  </a:lnTo>
                  <a:lnTo>
                    <a:pt x="326" y="57"/>
                  </a:lnTo>
                  <a:lnTo>
                    <a:pt x="326" y="61"/>
                  </a:lnTo>
                  <a:lnTo>
                    <a:pt x="329" y="62"/>
                  </a:lnTo>
                  <a:lnTo>
                    <a:pt x="330" y="66"/>
                  </a:lnTo>
                  <a:lnTo>
                    <a:pt x="330" y="69"/>
                  </a:lnTo>
                  <a:lnTo>
                    <a:pt x="330" y="72"/>
                  </a:lnTo>
                  <a:lnTo>
                    <a:pt x="329" y="80"/>
                  </a:lnTo>
                  <a:lnTo>
                    <a:pt x="329" y="84"/>
                  </a:lnTo>
                  <a:lnTo>
                    <a:pt x="334" y="80"/>
                  </a:lnTo>
                  <a:lnTo>
                    <a:pt x="338" y="79"/>
                  </a:lnTo>
                  <a:lnTo>
                    <a:pt x="342" y="82"/>
                  </a:lnTo>
                  <a:lnTo>
                    <a:pt x="343" y="86"/>
                  </a:lnTo>
                  <a:lnTo>
                    <a:pt x="343" y="90"/>
                  </a:lnTo>
                  <a:lnTo>
                    <a:pt x="349" y="93"/>
                  </a:lnTo>
                  <a:lnTo>
                    <a:pt x="351" y="99"/>
                  </a:lnTo>
                  <a:lnTo>
                    <a:pt x="353" y="102"/>
                  </a:lnTo>
                  <a:lnTo>
                    <a:pt x="359" y="104"/>
                  </a:lnTo>
                  <a:lnTo>
                    <a:pt x="359" y="107"/>
                  </a:lnTo>
                  <a:lnTo>
                    <a:pt x="360" y="110"/>
                  </a:lnTo>
                  <a:lnTo>
                    <a:pt x="364" y="113"/>
                  </a:lnTo>
                  <a:lnTo>
                    <a:pt x="365" y="117"/>
                  </a:lnTo>
                  <a:lnTo>
                    <a:pt x="367" y="121"/>
                  </a:lnTo>
                  <a:lnTo>
                    <a:pt x="371" y="128"/>
                  </a:lnTo>
                  <a:lnTo>
                    <a:pt x="371" y="131"/>
                  </a:lnTo>
                  <a:lnTo>
                    <a:pt x="371" y="135"/>
                  </a:lnTo>
                  <a:lnTo>
                    <a:pt x="371" y="139"/>
                  </a:lnTo>
                  <a:lnTo>
                    <a:pt x="368" y="140"/>
                  </a:lnTo>
                  <a:lnTo>
                    <a:pt x="365" y="144"/>
                  </a:lnTo>
                  <a:lnTo>
                    <a:pt x="361" y="146"/>
                  </a:lnTo>
                  <a:lnTo>
                    <a:pt x="360" y="149"/>
                  </a:lnTo>
                  <a:lnTo>
                    <a:pt x="356" y="155"/>
                  </a:lnTo>
                  <a:lnTo>
                    <a:pt x="356" y="159"/>
                  </a:lnTo>
                  <a:lnTo>
                    <a:pt x="355" y="162"/>
                  </a:lnTo>
                  <a:lnTo>
                    <a:pt x="351" y="167"/>
                  </a:lnTo>
                  <a:lnTo>
                    <a:pt x="350" y="171"/>
                  </a:lnTo>
                  <a:lnTo>
                    <a:pt x="351" y="176"/>
                  </a:lnTo>
                  <a:lnTo>
                    <a:pt x="351" y="179"/>
                  </a:lnTo>
                  <a:lnTo>
                    <a:pt x="343" y="181"/>
                  </a:lnTo>
                  <a:lnTo>
                    <a:pt x="340" y="180"/>
                  </a:lnTo>
                  <a:lnTo>
                    <a:pt x="337" y="180"/>
                  </a:lnTo>
                  <a:lnTo>
                    <a:pt x="336" y="183"/>
                  </a:lnTo>
                  <a:lnTo>
                    <a:pt x="333" y="184"/>
                  </a:lnTo>
                  <a:lnTo>
                    <a:pt x="329" y="182"/>
                  </a:lnTo>
                  <a:lnTo>
                    <a:pt x="326" y="181"/>
                  </a:lnTo>
                  <a:lnTo>
                    <a:pt x="320" y="184"/>
                  </a:lnTo>
                  <a:lnTo>
                    <a:pt x="317" y="189"/>
                  </a:lnTo>
                  <a:lnTo>
                    <a:pt x="315" y="195"/>
                  </a:lnTo>
                  <a:lnTo>
                    <a:pt x="311" y="201"/>
                  </a:lnTo>
                  <a:lnTo>
                    <a:pt x="306" y="201"/>
                  </a:lnTo>
                  <a:lnTo>
                    <a:pt x="303" y="202"/>
                  </a:lnTo>
                  <a:lnTo>
                    <a:pt x="300" y="204"/>
                  </a:lnTo>
                  <a:lnTo>
                    <a:pt x="297" y="204"/>
                  </a:lnTo>
                  <a:lnTo>
                    <a:pt x="289" y="202"/>
                  </a:lnTo>
                  <a:lnTo>
                    <a:pt x="285" y="201"/>
                  </a:lnTo>
                  <a:lnTo>
                    <a:pt x="281" y="197"/>
                  </a:lnTo>
                  <a:lnTo>
                    <a:pt x="280" y="193"/>
                  </a:lnTo>
                  <a:lnTo>
                    <a:pt x="272" y="188"/>
                  </a:lnTo>
                  <a:lnTo>
                    <a:pt x="268" y="185"/>
                  </a:lnTo>
                  <a:lnTo>
                    <a:pt x="259" y="182"/>
                  </a:lnTo>
                  <a:lnTo>
                    <a:pt x="253" y="177"/>
                  </a:lnTo>
                  <a:lnTo>
                    <a:pt x="249" y="176"/>
                  </a:lnTo>
                  <a:lnTo>
                    <a:pt x="246" y="172"/>
                  </a:lnTo>
                  <a:lnTo>
                    <a:pt x="242" y="172"/>
                  </a:lnTo>
                  <a:lnTo>
                    <a:pt x="238" y="171"/>
                  </a:lnTo>
                  <a:lnTo>
                    <a:pt x="234" y="172"/>
                  </a:lnTo>
                  <a:lnTo>
                    <a:pt x="216" y="173"/>
                  </a:lnTo>
                  <a:lnTo>
                    <a:pt x="212" y="170"/>
                  </a:lnTo>
                  <a:lnTo>
                    <a:pt x="211" y="167"/>
                  </a:lnTo>
                  <a:lnTo>
                    <a:pt x="208" y="165"/>
                  </a:lnTo>
                  <a:lnTo>
                    <a:pt x="206" y="163"/>
                  </a:lnTo>
                  <a:lnTo>
                    <a:pt x="204" y="157"/>
                  </a:lnTo>
                  <a:lnTo>
                    <a:pt x="202" y="154"/>
                  </a:lnTo>
                  <a:lnTo>
                    <a:pt x="199" y="152"/>
                  </a:lnTo>
                  <a:lnTo>
                    <a:pt x="199" y="155"/>
                  </a:lnTo>
                  <a:lnTo>
                    <a:pt x="191" y="160"/>
                  </a:lnTo>
                  <a:lnTo>
                    <a:pt x="186" y="169"/>
                  </a:lnTo>
                  <a:lnTo>
                    <a:pt x="183" y="172"/>
                  </a:lnTo>
                  <a:lnTo>
                    <a:pt x="180" y="173"/>
                  </a:lnTo>
                  <a:lnTo>
                    <a:pt x="176" y="171"/>
                  </a:lnTo>
                  <a:lnTo>
                    <a:pt x="173" y="172"/>
                  </a:lnTo>
                  <a:lnTo>
                    <a:pt x="168" y="176"/>
                  </a:lnTo>
                  <a:lnTo>
                    <a:pt x="165" y="177"/>
                  </a:lnTo>
                  <a:lnTo>
                    <a:pt x="156" y="173"/>
                  </a:lnTo>
                  <a:lnTo>
                    <a:pt x="150" y="172"/>
                  </a:lnTo>
                  <a:lnTo>
                    <a:pt x="145" y="174"/>
                  </a:lnTo>
                  <a:lnTo>
                    <a:pt x="142" y="172"/>
                  </a:lnTo>
                  <a:lnTo>
                    <a:pt x="137" y="173"/>
                  </a:lnTo>
                  <a:lnTo>
                    <a:pt x="133" y="176"/>
                  </a:lnTo>
                  <a:lnTo>
                    <a:pt x="122" y="174"/>
                  </a:lnTo>
                  <a:lnTo>
                    <a:pt x="115" y="177"/>
                  </a:lnTo>
                  <a:lnTo>
                    <a:pt x="113" y="182"/>
                  </a:lnTo>
                  <a:lnTo>
                    <a:pt x="110" y="183"/>
                  </a:lnTo>
                  <a:lnTo>
                    <a:pt x="108" y="181"/>
                  </a:lnTo>
                  <a:lnTo>
                    <a:pt x="105" y="177"/>
                  </a:lnTo>
                  <a:lnTo>
                    <a:pt x="103" y="175"/>
                  </a:lnTo>
                  <a:lnTo>
                    <a:pt x="100" y="175"/>
                  </a:lnTo>
                  <a:lnTo>
                    <a:pt x="97" y="178"/>
                  </a:lnTo>
                  <a:lnTo>
                    <a:pt x="89" y="182"/>
                  </a:lnTo>
                  <a:lnTo>
                    <a:pt x="85" y="180"/>
                  </a:lnTo>
                  <a:lnTo>
                    <a:pt x="80" y="179"/>
                  </a:lnTo>
                  <a:lnTo>
                    <a:pt x="65" y="183"/>
                  </a:lnTo>
                  <a:lnTo>
                    <a:pt x="62" y="181"/>
                  </a:lnTo>
                  <a:lnTo>
                    <a:pt x="59" y="181"/>
                  </a:lnTo>
                  <a:lnTo>
                    <a:pt x="40" y="194"/>
                  </a:lnTo>
                  <a:lnTo>
                    <a:pt x="35" y="195"/>
                  </a:lnTo>
                  <a:lnTo>
                    <a:pt x="27" y="204"/>
                  </a:lnTo>
                  <a:lnTo>
                    <a:pt x="24" y="205"/>
                  </a:lnTo>
                  <a:lnTo>
                    <a:pt x="21" y="208"/>
                  </a:lnTo>
                  <a:lnTo>
                    <a:pt x="19" y="212"/>
                  </a:lnTo>
                  <a:lnTo>
                    <a:pt x="19" y="215"/>
                  </a:lnTo>
                  <a:lnTo>
                    <a:pt x="17" y="220"/>
                  </a:lnTo>
                  <a:lnTo>
                    <a:pt x="12" y="221"/>
                  </a:lnTo>
                  <a:lnTo>
                    <a:pt x="9" y="218"/>
                  </a:lnTo>
                  <a:lnTo>
                    <a:pt x="8" y="215"/>
                  </a:lnTo>
                  <a:lnTo>
                    <a:pt x="5" y="210"/>
                  </a:lnTo>
                  <a:lnTo>
                    <a:pt x="3" y="206"/>
                  </a:lnTo>
                  <a:lnTo>
                    <a:pt x="4" y="203"/>
                  </a:lnTo>
                  <a:lnTo>
                    <a:pt x="2" y="198"/>
                  </a:lnTo>
                  <a:lnTo>
                    <a:pt x="2" y="193"/>
                  </a:lnTo>
                  <a:lnTo>
                    <a:pt x="2" y="190"/>
                  </a:lnTo>
                  <a:lnTo>
                    <a:pt x="2" y="186"/>
                  </a:lnTo>
                  <a:lnTo>
                    <a:pt x="1" y="182"/>
                  </a:lnTo>
                  <a:lnTo>
                    <a:pt x="4" y="185"/>
                  </a:lnTo>
                  <a:lnTo>
                    <a:pt x="4" y="187"/>
                  </a:lnTo>
                  <a:lnTo>
                    <a:pt x="4" y="191"/>
                  </a:lnTo>
                  <a:lnTo>
                    <a:pt x="7" y="192"/>
                  </a:lnTo>
                  <a:lnTo>
                    <a:pt x="6" y="189"/>
                  </a:lnTo>
                  <a:lnTo>
                    <a:pt x="5" y="186"/>
                  </a:lnTo>
                  <a:lnTo>
                    <a:pt x="5" y="183"/>
                  </a:lnTo>
                  <a:lnTo>
                    <a:pt x="3" y="180"/>
                  </a:lnTo>
                  <a:lnTo>
                    <a:pt x="0" y="178"/>
                  </a:lnTo>
                  <a:lnTo>
                    <a:pt x="1" y="174"/>
                  </a:lnTo>
                  <a:lnTo>
                    <a:pt x="1" y="168"/>
                  </a:lnTo>
                  <a:lnTo>
                    <a:pt x="2" y="165"/>
                  </a:lnTo>
                  <a:lnTo>
                    <a:pt x="1" y="157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3" y="147"/>
                  </a:lnTo>
                  <a:lnTo>
                    <a:pt x="7" y="144"/>
                  </a:lnTo>
                  <a:lnTo>
                    <a:pt x="9" y="140"/>
                  </a:lnTo>
                  <a:lnTo>
                    <a:pt x="12" y="135"/>
                  </a:lnTo>
                  <a:lnTo>
                    <a:pt x="14" y="131"/>
                  </a:lnTo>
                  <a:lnTo>
                    <a:pt x="14" y="126"/>
                  </a:lnTo>
                  <a:lnTo>
                    <a:pt x="13" y="122"/>
                  </a:lnTo>
                  <a:lnTo>
                    <a:pt x="12" y="119"/>
                  </a:lnTo>
                  <a:lnTo>
                    <a:pt x="12" y="116"/>
                  </a:lnTo>
                  <a:lnTo>
                    <a:pt x="11" y="110"/>
                  </a:lnTo>
                  <a:lnTo>
                    <a:pt x="11" y="107"/>
                  </a:lnTo>
                  <a:lnTo>
                    <a:pt x="12" y="103"/>
                  </a:lnTo>
                  <a:lnTo>
                    <a:pt x="14" y="97"/>
                  </a:lnTo>
                  <a:lnTo>
                    <a:pt x="17" y="92"/>
                  </a:lnTo>
                  <a:lnTo>
                    <a:pt x="21" y="80"/>
                  </a:lnTo>
                  <a:lnTo>
                    <a:pt x="24" y="77"/>
                  </a:lnTo>
                  <a:lnTo>
                    <a:pt x="33" y="75"/>
                  </a:lnTo>
                  <a:lnTo>
                    <a:pt x="56" y="56"/>
                  </a:lnTo>
                  <a:lnTo>
                    <a:pt x="60" y="53"/>
                  </a:lnTo>
                  <a:lnTo>
                    <a:pt x="62" y="58"/>
                  </a:lnTo>
                  <a:lnTo>
                    <a:pt x="63" y="63"/>
                  </a:lnTo>
                  <a:lnTo>
                    <a:pt x="64" y="66"/>
                  </a:lnTo>
                  <a:lnTo>
                    <a:pt x="67" y="69"/>
                  </a:lnTo>
                  <a:lnTo>
                    <a:pt x="80" y="77"/>
                  </a:lnTo>
                  <a:lnTo>
                    <a:pt x="84" y="81"/>
                  </a:lnTo>
                  <a:lnTo>
                    <a:pt x="89" y="83"/>
                  </a:lnTo>
                  <a:lnTo>
                    <a:pt x="93" y="84"/>
                  </a:lnTo>
                  <a:lnTo>
                    <a:pt x="95" y="85"/>
                  </a:lnTo>
                  <a:lnTo>
                    <a:pt x="98" y="89"/>
                  </a:lnTo>
                  <a:lnTo>
                    <a:pt x="99" y="92"/>
                  </a:lnTo>
                  <a:lnTo>
                    <a:pt x="100" y="96"/>
                  </a:lnTo>
                  <a:lnTo>
                    <a:pt x="103" y="99"/>
                  </a:lnTo>
                  <a:lnTo>
                    <a:pt x="106" y="107"/>
                  </a:lnTo>
                  <a:lnTo>
                    <a:pt x="108" y="109"/>
                  </a:lnTo>
                  <a:lnTo>
                    <a:pt x="111" y="111"/>
                  </a:lnTo>
                  <a:lnTo>
                    <a:pt x="115" y="112"/>
                  </a:lnTo>
                  <a:lnTo>
                    <a:pt x="120" y="112"/>
                  </a:lnTo>
                  <a:lnTo>
                    <a:pt x="124" y="115"/>
                  </a:lnTo>
                  <a:lnTo>
                    <a:pt x="127" y="116"/>
                  </a:lnTo>
                  <a:lnTo>
                    <a:pt x="130" y="116"/>
                  </a:lnTo>
                  <a:lnTo>
                    <a:pt x="138" y="112"/>
                  </a:lnTo>
                  <a:lnTo>
                    <a:pt x="142" y="109"/>
                  </a:lnTo>
                  <a:lnTo>
                    <a:pt x="145" y="103"/>
                  </a:lnTo>
                  <a:lnTo>
                    <a:pt x="153" y="97"/>
                  </a:lnTo>
                  <a:lnTo>
                    <a:pt x="154" y="93"/>
                  </a:lnTo>
                  <a:lnTo>
                    <a:pt x="156" y="90"/>
                  </a:lnTo>
                  <a:lnTo>
                    <a:pt x="159" y="85"/>
                  </a:lnTo>
                  <a:lnTo>
                    <a:pt x="159" y="79"/>
                  </a:lnTo>
                  <a:lnTo>
                    <a:pt x="158" y="75"/>
                  </a:lnTo>
                  <a:lnTo>
                    <a:pt x="154" y="64"/>
                  </a:lnTo>
                  <a:lnTo>
                    <a:pt x="154" y="60"/>
                  </a:lnTo>
                  <a:lnTo>
                    <a:pt x="152" y="57"/>
                  </a:lnTo>
                  <a:lnTo>
                    <a:pt x="151" y="53"/>
                  </a:lnTo>
                  <a:lnTo>
                    <a:pt x="151" y="50"/>
                  </a:lnTo>
                  <a:lnTo>
                    <a:pt x="150" y="45"/>
                  </a:lnTo>
                  <a:lnTo>
                    <a:pt x="146" y="40"/>
                  </a:lnTo>
                  <a:lnTo>
                    <a:pt x="145" y="37"/>
                  </a:lnTo>
                  <a:lnTo>
                    <a:pt x="143" y="33"/>
                  </a:lnTo>
                  <a:lnTo>
                    <a:pt x="143" y="30"/>
                  </a:lnTo>
                  <a:lnTo>
                    <a:pt x="145" y="28"/>
                  </a:lnTo>
                  <a:lnTo>
                    <a:pt x="148" y="27"/>
                  </a:lnTo>
                  <a:lnTo>
                    <a:pt x="148" y="23"/>
                  </a:lnTo>
                  <a:lnTo>
                    <a:pt x="150" y="21"/>
                  </a:lnTo>
                  <a:lnTo>
                    <a:pt x="152" y="18"/>
                  </a:lnTo>
                  <a:lnTo>
                    <a:pt x="157" y="17"/>
                  </a:lnTo>
                  <a:lnTo>
                    <a:pt x="160" y="16"/>
                  </a:lnTo>
                  <a:lnTo>
                    <a:pt x="161" y="13"/>
                  </a:lnTo>
                  <a:lnTo>
                    <a:pt x="166" y="13"/>
                  </a:lnTo>
                  <a:lnTo>
                    <a:pt x="169" y="10"/>
                  </a:lnTo>
                  <a:lnTo>
                    <a:pt x="172" y="9"/>
                  </a:lnTo>
                  <a:lnTo>
                    <a:pt x="176" y="3"/>
                  </a:lnTo>
                  <a:lnTo>
                    <a:pt x="180" y="1"/>
                  </a:lnTo>
                  <a:lnTo>
                    <a:pt x="183" y="3"/>
                  </a:lnTo>
                  <a:lnTo>
                    <a:pt x="185" y="7"/>
                  </a:lnTo>
                  <a:lnTo>
                    <a:pt x="187" y="6"/>
                  </a:lnTo>
                  <a:lnTo>
                    <a:pt x="187" y="4"/>
                  </a:lnTo>
                  <a:lnTo>
                    <a:pt x="185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31" name="LT"/>
            <p:cNvSpPr>
              <a:spLocks noEditPoints="1"/>
            </p:cNvSpPr>
            <p:nvPr/>
          </p:nvSpPr>
          <p:spPr bwMode="auto">
            <a:xfrm>
              <a:off x="6490373" y="3291826"/>
              <a:ext cx="594733" cy="441957"/>
            </a:xfrm>
            <a:custGeom>
              <a:avLst/>
              <a:gdLst>
                <a:gd name="T0" fmla="*/ 13 w 312"/>
                <a:gd name="T1" fmla="*/ 118 h 245"/>
                <a:gd name="T2" fmla="*/ 12 w 312"/>
                <a:gd name="T3" fmla="*/ 132 h 245"/>
                <a:gd name="T4" fmla="*/ 9 w 312"/>
                <a:gd name="T5" fmla="*/ 136 h 245"/>
                <a:gd name="T6" fmla="*/ 10 w 312"/>
                <a:gd name="T7" fmla="*/ 112 h 245"/>
                <a:gd name="T8" fmla="*/ 194 w 312"/>
                <a:gd name="T9" fmla="*/ 4 h 245"/>
                <a:gd name="T10" fmla="*/ 202 w 312"/>
                <a:gd name="T11" fmla="*/ 17 h 245"/>
                <a:gd name="T12" fmla="*/ 231 w 312"/>
                <a:gd name="T13" fmla="*/ 19 h 245"/>
                <a:gd name="T14" fmla="*/ 249 w 312"/>
                <a:gd name="T15" fmla="*/ 29 h 245"/>
                <a:gd name="T16" fmla="*/ 271 w 312"/>
                <a:gd name="T17" fmla="*/ 44 h 245"/>
                <a:gd name="T18" fmla="*/ 290 w 312"/>
                <a:gd name="T19" fmla="*/ 51 h 245"/>
                <a:gd name="T20" fmla="*/ 293 w 312"/>
                <a:gd name="T21" fmla="*/ 63 h 245"/>
                <a:gd name="T22" fmla="*/ 293 w 312"/>
                <a:gd name="T23" fmla="*/ 77 h 245"/>
                <a:gd name="T24" fmla="*/ 302 w 312"/>
                <a:gd name="T25" fmla="*/ 82 h 245"/>
                <a:gd name="T26" fmla="*/ 307 w 312"/>
                <a:gd name="T27" fmla="*/ 91 h 245"/>
                <a:gd name="T28" fmla="*/ 289 w 312"/>
                <a:gd name="T29" fmla="*/ 101 h 245"/>
                <a:gd name="T30" fmla="*/ 286 w 312"/>
                <a:gd name="T31" fmla="*/ 116 h 245"/>
                <a:gd name="T32" fmla="*/ 274 w 312"/>
                <a:gd name="T33" fmla="*/ 124 h 245"/>
                <a:gd name="T34" fmla="*/ 268 w 312"/>
                <a:gd name="T35" fmla="*/ 135 h 245"/>
                <a:gd name="T36" fmla="*/ 268 w 312"/>
                <a:gd name="T37" fmla="*/ 151 h 245"/>
                <a:gd name="T38" fmla="*/ 268 w 312"/>
                <a:gd name="T39" fmla="*/ 166 h 245"/>
                <a:gd name="T40" fmla="*/ 266 w 312"/>
                <a:gd name="T41" fmla="*/ 182 h 245"/>
                <a:gd name="T42" fmla="*/ 275 w 312"/>
                <a:gd name="T43" fmla="*/ 186 h 245"/>
                <a:gd name="T44" fmla="*/ 280 w 312"/>
                <a:gd name="T45" fmla="*/ 200 h 245"/>
                <a:gd name="T46" fmla="*/ 268 w 312"/>
                <a:gd name="T47" fmla="*/ 199 h 245"/>
                <a:gd name="T48" fmla="*/ 261 w 312"/>
                <a:gd name="T49" fmla="*/ 190 h 245"/>
                <a:gd name="T50" fmla="*/ 250 w 312"/>
                <a:gd name="T51" fmla="*/ 202 h 245"/>
                <a:gd name="T52" fmla="*/ 236 w 312"/>
                <a:gd name="T53" fmla="*/ 209 h 245"/>
                <a:gd name="T54" fmla="*/ 234 w 312"/>
                <a:gd name="T55" fmla="*/ 222 h 245"/>
                <a:gd name="T56" fmla="*/ 221 w 312"/>
                <a:gd name="T57" fmla="*/ 228 h 245"/>
                <a:gd name="T58" fmla="*/ 207 w 312"/>
                <a:gd name="T59" fmla="*/ 239 h 245"/>
                <a:gd name="T60" fmla="*/ 191 w 312"/>
                <a:gd name="T61" fmla="*/ 239 h 245"/>
                <a:gd name="T62" fmla="*/ 175 w 312"/>
                <a:gd name="T63" fmla="*/ 243 h 245"/>
                <a:gd name="T64" fmla="*/ 163 w 312"/>
                <a:gd name="T65" fmla="*/ 237 h 245"/>
                <a:gd name="T66" fmla="*/ 157 w 312"/>
                <a:gd name="T67" fmla="*/ 223 h 245"/>
                <a:gd name="T68" fmla="*/ 144 w 312"/>
                <a:gd name="T69" fmla="*/ 217 h 245"/>
                <a:gd name="T70" fmla="*/ 132 w 312"/>
                <a:gd name="T71" fmla="*/ 211 h 245"/>
                <a:gd name="T72" fmla="*/ 122 w 312"/>
                <a:gd name="T73" fmla="*/ 207 h 245"/>
                <a:gd name="T74" fmla="*/ 112 w 312"/>
                <a:gd name="T75" fmla="*/ 204 h 245"/>
                <a:gd name="T76" fmla="*/ 110 w 312"/>
                <a:gd name="T77" fmla="*/ 186 h 245"/>
                <a:gd name="T78" fmla="*/ 114 w 312"/>
                <a:gd name="T79" fmla="*/ 173 h 245"/>
                <a:gd name="T80" fmla="*/ 106 w 312"/>
                <a:gd name="T81" fmla="*/ 159 h 245"/>
                <a:gd name="T82" fmla="*/ 96 w 312"/>
                <a:gd name="T83" fmla="*/ 149 h 245"/>
                <a:gd name="T84" fmla="*/ 71 w 312"/>
                <a:gd name="T85" fmla="*/ 156 h 245"/>
                <a:gd name="T86" fmla="*/ 58 w 312"/>
                <a:gd name="T87" fmla="*/ 152 h 245"/>
                <a:gd name="T88" fmla="*/ 43 w 312"/>
                <a:gd name="T89" fmla="*/ 146 h 245"/>
                <a:gd name="T90" fmla="*/ 25 w 312"/>
                <a:gd name="T91" fmla="*/ 144 h 245"/>
                <a:gd name="T92" fmla="*/ 19 w 312"/>
                <a:gd name="T93" fmla="*/ 136 h 245"/>
                <a:gd name="T94" fmla="*/ 18 w 312"/>
                <a:gd name="T95" fmla="*/ 120 h 245"/>
                <a:gd name="T96" fmla="*/ 12 w 312"/>
                <a:gd name="T97" fmla="*/ 104 h 245"/>
                <a:gd name="T98" fmla="*/ 2 w 312"/>
                <a:gd name="T99" fmla="*/ 83 h 245"/>
                <a:gd name="T100" fmla="*/ 5 w 312"/>
                <a:gd name="T101" fmla="*/ 68 h 245"/>
                <a:gd name="T102" fmla="*/ 17 w 312"/>
                <a:gd name="T103" fmla="*/ 52 h 245"/>
                <a:gd name="T104" fmla="*/ 51 w 312"/>
                <a:gd name="T105" fmla="*/ 28 h 245"/>
                <a:gd name="T106" fmla="*/ 78 w 312"/>
                <a:gd name="T107" fmla="*/ 29 h 245"/>
                <a:gd name="T108" fmla="*/ 95 w 312"/>
                <a:gd name="T109" fmla="*/ 24 h 245"/>
                <a:gd name="T110" fmla="*/ 105 w 312"/>
                <a:gd name="T111" fmla="*/ 26 h 245"/>
                <a:gd name="T112" fmla="*/ 130 w 312"/>
                <a:gd name="T113" fmla="*/ 20 h 245"/>
                <a:gd name="T114" fmla="*/ 152 w 312"/>
                <a:gd name="T115" fmla="*/ 23 h 245"/>
                <a:gd name="T116" fmla="*/ 170 w 312"/>
                <a:gd name="T117" fmla="*/ 20 h 245"/>
                <a:gd name="T118" fmla="*/ 187 w 312"/>
                <a:gd name="T119" fmla="*/ 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45">
                  <a:moveTo>
                    <a:pt x="9" y="103"/>
                  </a:moveTo>
                  <a:lnTo>
                    <a:pt x="11" y="106"/>
                  </a:lnTo>
                  <a:lnTo>
                    <a:pt x="13" y="115"/>
                  </a:lnTo>
                  <a:lnTo>
                    <a:pt x="13" y="118"/>
                  </a:lnTo>
                  <a:lnTo>
                    <a:pt x="13" y="123"/>
                  </a:lnTo>
                  <a:lnTo>
                    <a:pt x="12" y="126"/>
                  </a:lnTo>
                  <a:lnTo>
                    <a:pt x="13" y="128"/>
                  </a:lnTo>
                  <a:lnTo>
                    <a:pt x="12" y="132"/>
                  </a:lnTo>
                  <a:lnTo>
                    <a:pt x="12" y="136"/>
                  </a:lnTo>
                  <a:lnTo>
                    <a:pt x="10" y="143"/>
                  </a:lnTo>
                  <a:lnTo>
                    <a:pt x="5" y="143"/>
                  </a:lnTo>
                  <a:lnTo>
                    <a:pt x="9" y="136"/>
                  </a:lnTo>
                  <a:lnTo>
                    <a:pt x="10" y="130"/>
                  </a:lnTo>
                  <a:lnTo>
                    <a:pt x="11" y="122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9" y="103"/>
                  </a:lnTo>
                  <a:close/>
                  <a:moveTo>
                    <a:pt x="189" y="0"/>
                  </a:moveTo>
                  <a:lnTo>
                    <a:pt x="192" y="1"/>
                  </a:lnTo>
                  <a:lnTo>
                    <a:pt x="194" y="4"/>
                  </a:lnTo>
                  <a:lnTo>
                    <a:pt x="196" y="10"/>
                  </a:lnTo>
                  <a:lnTo>
                    <a:pt x="198" y="12"/>
                  </a:lnTo>
                  <a:lnTo>
                    <a:pt x="201" y="14"/>
                  </a:lnTo>
                  <a:lnTo>
                    <a:pt x="202" y="17"/>
                  </a:lnTo>
                  <a:lnTo>
                    <a:pt x="204" y="19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31" y="19"/>
                  </a:lnTo>
                  <a:lnTo>
                    <a:pt x="235" y="18"/>
                  </a:lnTo>
                  <a:lnTo>
                    <a:pt x="238" y="22"/>
                  </a:lnTo>
                  <a:lnTo>
                    <a:pt x="243" y="24"/>
                  </a:lnTo>
                  <a:lnTo>
                    <a:pt x="249" y="29"/>
                  </a:lnTo>
                  <a:lnTo>
                    <a:pt x="258" y="32"/>
                  </a:lnTo>
                  <a:lnTo>
                    <a:pt x="262" y="35"/>
                  </a:lnTo>
                  <a:lnTo>
                    <a:pt x="268" y="38"/>
                  </a:lnTo>
                  <a:lnTo>
                    <a:pt x="271" y="44"/>
                  </a:lnTo>
                  <a:lnTo>
                    <a:pt x="275" y="48"/>
                  </a:lnTo>
                  <a:lnTo>
                    <a:pt x="279" y="49"/>
                  </a:lnTo>
                  <a:lnTo>
                    <a:pt x="287" y="51"/>
                  </a:lnTo>
                  <a:lnTo>
                    <a:pt x="290" y="51"/>
                  </a:lnTo>
                  <a:lnTo>
                    <a:pt x="293" y="51"/>
                  </a:lnTo>
                  <a:lnTo>
                    <a:pt x="294" y="55"/>
                  </a:lnTo>
                  <a:lnTo>
                    <a:pt x="295" y="60"/>
                  </a:lnTo>
                  <a:lnTo>
                    <a:pt x="293" y="63"/>
                  </a:lnTo>
                  <a:lnTo>
                    <a:pt x="293" y="67"/>
                  </a:lnTo>
                  <a:lnTo>
                    <a:pt x="295" y="70"/>
                  </a:lnTo>
                  <a:lnTo>
                    <a:pt x="293" y="73"/>
                  </a:lnTo>
                  <a:lnTo>
                    <a:pt x="293" y="77"/>
                  </a:lnTo>
                  <a:lnTo>
                    <a:pt x="292" y="80"/>
                  </a:lnTo>
                  <a:lnTo>
                    <a:pt x="293" y="83"/>
                  </a:lnTo>
                  <a:lnTo>
                    <a:pt x="297" y="84"/>
                  </a:lnTo>
                  <a:lnTo>
                    <a:pt x="302" y="82"/>
                  </a:lnTo>
                  <a:lnTo>
                    <a:pt x="310" y="82"/>
                  </a:lnTo>
                  <a:lnTo>
                    <a:pt x="312" y="85"/>
                  </a:lnTo>
                  <a:lnTo>
                    <a:pt x="308" y="88"/>
                  </a:lnTo>
                  <a:lnTo>
                    <a:pt x="307" y="91"/>
                  </a:lnTo>
                  <a:lnTo>
                    <a:pt x="306" y="96"/>
                  </a:lnTo>
                  <a:lnTo>
                    <a:pt x="306" y="98"/>
                  </a:lnTo>
                  <a:lnTo>
                    <a:pt x="299" y="99"/>
                  </a:lnTo>
                  <a:lnTo>
                    <a:pt x="289" y="101"/>
                  </a:lnTo>
                  <a:lnTo>
                    <a:pt x="287" y="102"/>
                  </a:lnTo>
                  <a:lnTo>
                    <a:pt x="286" y="105"/>
                  </a:lnTo>
                  <a:lnTo>
                    <a:pt x="287" y="108"/>
                  </a:lnTo>
                  <a:lnTo>
                    <a:pt x="286" y="116"/>
                  </a:lnTo>
                  <a:lnTo>
                    <a:pt x="285" y="119"/>
                  </a:lnTo>
                  <a:lnTo>
                    <a:pt x="283" y="122"/>
                  </a:lnTo>
                  <a:lnTo>
                    <a:pt x="277" y="124"/>
                  </a:lnTo>
                  <a:lnTo>
                    <a:pt x="274" y="124"/>
                  </a:lnTo>
                  <a:lnTo>
                    <a:pt x="271" y="126"/>
                  </a:lnTo>
                  <a:lnTo>
                    <a:pt x="271" y="129"/>
                  </a:lnTo>
                  <a:lnTo>
                    <a:pt x="269" y="132"/>
                  </a:lnTo>
                  <a:lnTo>
                    <a:pt x="268" y="135"/>
                  </a:lnTo>
                  <a:lnTo>
                    <a:pt x="269" y="137"/>
                  </a:lnTo>
                  <a:lnTo>
                    <a:pt x="267" y="141"/>
                  </a:lnTo>
                  <a:lnTo>
                    <a:pt x="268" y="148"/>
                  </a:lnTo>
                  <a:lnTo>
                    <a:pt x="268" y="151"/>
                  </a:lnTo>
                  <a:lnTo>
                    <a:pt x="269" y="154"/>
                  </a:lnTo>
                  <a:lnTo>
                    <a:pt x="271" y="157"/>
                  </a:lnTo>
                  <a:lnTo>
                    <a:pt x="272" y="161"/>
                  </a:lnTo>
                  <a:lnTo>
                    <a:pt x="268" y="166"/>
                  </a:lnTo>
                  <a:lnTo>
                    <a:pt x="267" y="169"/>
                  </a:lnTo>
                  <a:lnTo>
                    <a:pt x="268" y="174"/>
                  </a:lnTo>
                  <a:lnTo>
                    <a:pt x="268" y="178"/>
                  </a:lnTo>
                  <a:lnTo>
                    <a:pt x="266" y="182"/>
                  </a:lnTo>
                  <a:lnTo>
                    <a:pt x="266" y="187"/>
                  </a:lnTo>
                  <a:lnTo>
                    <a:pt x="270" y="187"/>
                  </a:lnTo>
                  <a:lnTo>
                    <a:pt x="273" y="185"/>
                  </a:lnTo>
                  <a:lnTo>
                    <a:pt x="275" y="186"/>
                  </a:lnTo>
                  <a:lnTo>
                    <a:pt x="278" y="188"/>
                  </a:lnTo>
                  <a:lnTo>
                    <a:pt x="280" y="190"/>
                  </a:lnTo>
                  <a:lnTo>
                    <a:pt x="282" y="197"/>
                  </a:lnTo>
                  <a:lnTo>
                    <a:pt x="280" y="200"/>
                  </a:lnTo>
                  <a:lnTo>
                    <a:pt x="276" y="202"/>
                  </a:lnTo>
                  <a:lnTo>
                    <a:pt x="270" y="203"/>
                  </a:lnTo>
                  <a:lnTo>
                    <a:pt x="267" y="202"/>
                  </a:lnTo>
                  <a:lnTo>
                    <a:pt x="268" y="199"/>
                  </a:lnTo>
                  <a:lnTo>
                    <a:pt x="266" y="196"/>
                  </a:lnTo>
                  <a:lnTo>
                    <a:pt x="269" y="195"/>
                  </a:lnTo>
                  <a:lnTo>
                    <a:pt x="264" y="190"/>
                  </a:lnTo>
                  <a:lnTo>
                    <a:pt x="261" y="190"/>
                  </a:lnTo>
                  <a:lnTo>
                    <a:pt x="260" y="194"/>
                  </a:lnTo>
                  <a:lnTo>
                    <a:pt x="255" y="196"/>
                  </a:lnTo>
                  <a:lnTo>
                    <a:pt x="251" y="196"/>
                  </a:lnTo>
                  <a:lnTo>
                    <a:pt x="250" y="202"/>
                  </a:lnTo>
                  <a:lnTo>
                    <a:pt x="248" y="207"/>
                  </a:lnTo>
                  <a:lnTo>
                    <a:pt x="243" y="210"/>
                  </a:lnTo>
                  <a:lnTo>
                    <a:pt x="239" y="209"/>
                  </a:lnTo>
                  <a:lnTo>
                    <a:pt x="236" y="209"/>
                  </a:lnTo>
                  <a:lnTo>
                    <a:pt x="234" y="210"/>
                  </a:lnTo>
                  <a:lnTo>
                    <a:pt x="231" y="215"/>
                  </a:lnTo>
                  <a:lnTo>
                    <a:pt x="233" y="219"/>
                  </a:lnTo>
                  <a:lnTo>
                    <a:pt x="234" y="222"/>
                  </a:lnTo>
                  <a:lnTo>
                    <a:pt x="235" y="226"/>
                  </a:lnTo>
                  <a:lnTo>
                    <a:pt x="230" y="228"/>
                  </a:lnTo>
                  <a:lnTo>
                    <a:pt x="227" y="226"/>
                  </a:lnTo>
                  <a:lnTo>
                    <a:pt x="221" y="228"/>
                  </a:lnTo>
                  <a:lnTo>
                    <a:pt x="219" y="230"/>
                  </a:lnTo>
                  <a:lnTo>
                    <a:pt x="214" y="237"/>
                  </a:lnTo>
                  <a:lnTo>
                    <a:pt x="211" y="239"/>
                  </a:lnTo>
                  <a:lnTo>
                    <a:pt x="207" y="239"/>
                  </a:lnTo>
                  <a:lnTo>
                    <a:pt x="204" y="236"/>
                  </a:lnTo>
                  <a:lnTo>
                    <a:pt x="200" y="234"/>
                  </a:lnTo>
                  <a:lnTo>
                    <a:pt x="195" y="237"/>
                  </a:lnTo>
                  <a:lnTo>
                    <a:pt x="191" y="239"/>
                  </a:lnTo>
                  <a:lnTo>
                    <a:pt x="188" y="238"/>
                  </a:lnTo>
                  <a:lnTo>
                    <a:pt x="183" y="241"/>
                  </a:lnTo>
                  <a:lnTo>
                    <a:pt x="180" y="241"/>
                  </a:lnTo>
                  <a:lnTo>
                    <a:pt x="175" y="243"/>
                  </a:lnTo>
                  <a:lnTo>
                    <a:pt x="171" y="245"/>
                  </a:lnTo>
                  <a:lnTo>
                    <a:pt x="164" y="243"/>
                  </a:lnTo>
                  <a:lnTo>
                    <a:pt x="162" y="240"/>
                  </a:lnTo>
                  <a:lnTo>
                    <a:pt x="163" y="237"/>
                  </a:lnTo>
                  <a:lnTo>
                    <a:pt x="163" y="233"/>
                  </a:lnTo>
                  <a:lnTo>
                    <a:pt x="161" y="229"/>
                  </a:lnTo>
                  <a:lnTo>
                    <a:pt x="159" y="226"/>
                  </a:lnTo>
                  <a:lnTo>
                    <a:pt x="157" y="223"/>
                  </a:lnTo>
                  <a:lnTo>
                    <a:pt x="155" y="222"/>
                  </a:lnTo>
                  <a:lnTo>
                    <a:pt x="152" y="220"/>
                  </a:lnTo>
                  <a:lnTo>
                    <a:pt x="149" y="218"/>
                  </a:lnTo>
                  <a:lnTo>
                    <a:pt x="144" y="217"/>
                  </a:lnTo>
                  <a:lnTo>
                    <a:pt x="142" y="216"/>
                  </a:lnTo>
                  <a:lnTo>
                    <a:pt x="138" y="214"/>
                  </a:lnTo>
                  <a:lnTo>
                    <a:pt x="134" y="215"/>
                  </a:lnTo>
                  <a:lnTo>
                    <a:pt x="132" y="211"/>
                  </a:lnTo>
                  <a:lnTo>
                    <a:pt x="130" y="210"/>
                  </a:lnTo>
                  <a:lnTo>
                    <a:pt x="128" y="208"/>
                  </a:lnTo>
                  <a:lnTo>
                    <a:pt x="125" y="209"/>
                  </a:lnTo>
                  <a:lnTo>
                    <a:pt x="122" y="207"/>
                  </a:lnTo>
                  <a:lnTo>
                    <a:pt x="120" y="208"/>
                  </a:lnTo>
                  <a:lnTo>
                    <a:pt x="118" y="212"/>
                  </a:lnTo>
                  <a:lnTo>
                    <a:pt x="114" y="207"/>
                  </a:lnTo>
                  <a:lnTo>
                    <a:pt x="112" y="204"/>
                  </a:lnTo>
                  <a:lnTo>
                    <a:pt x="111" y="201"/>
                  </a:lnTo>
                  <a:lnTo>
                    <a:pt x="110" y="194"/>
                  </a:lnTo>
                  <a:lnTo>
                    <a:pt x="110" y="189"/>
                  </a:lnTo>
                  <a:lnTo>
                    <a:pt x="110" y="186"/>
                  </a:lnTo>
                  <a:lnTo>
                    <a:pt x="109" y="184"/>
                  </a:lnTo>
                  <a:lnTo>
                    <a:pt x="110" y="181"/>
                  </a:lnTo>
                  <a:lnTo>
                    <a:pt x="111" y="177"/>
                  </a:lnTo>
                  <a:lnTo>
                    <a:pt x="114" y="173"/>
                  </a:lnTo>
                  <a:lnTo>
                    <a:pt x="115" y="169"/>
                  </a:lnTo>
                  <a:lnTo>
                    <a:pt x="113" y="164"/>
                  </a:lnTo>
                  <a:lnTo>
                    <a:pt x="108" y="161"/>
                  </a:lnTo>
                  <a:lnTo>
                    <a:pt x="106" y="159"/>
                  </a:lnTo>
                  <a:lnTo>
                    <a:pt x="102" y="158"/>
                  </a:lnTo>
                  <a:lnTo>
                    <a:pt x="99" y="155"/>
                  </a:lnTo>
                  <a:lnTo>
                    <a:pt x="97" y="151"/>
                  </a:lnTo>
                  <a:lnTo>
                    <a:pt x="96" y="149"/>
                  </a:lnTo>
                  <a:lnTo>
                    <a:pt x="89" y="151"/>
                  </a:lnTo>
                  <a:lnTo>
                    <a:pt x="78" y="151"/>
                  </a:lnTo>
                  <a:lnTo>
                    <a:pt x="73" y="154"/>
                  </a:lnTo>
                  <a:lnTo>
                    <a:pt x="71" y="156"/>
                  </a:lnTo>
                  <a:lnTo>
                    <a:pt x="68" y="156"/>
                  </a:lnTo>
                  <a:lnTo>
                    <a:pt x="66" y="153"/>
                  </a:lnTo>
                  <a:lnTo>
                    <a:pt x="64" y="152"/>
                  </a:lnTo>
                  <a:lnTo>
                    <a:pt x="58" y="152"/>
                  </a:lnTo>
                  <a:lnTo>
                    <a:pt x="55" y="150"/>
                  </a:lnTo>
                  <a:lnTo>
                    <a:pt x="51" y="150"/>
                  </a:lnTo>
                  <a:lnTo>
                    <a:pt x="45" y="146"/>
                  </a:lnTo>
                  <a:lnTo>
                    <a:pt x="43" y="146"/>
                  </a:lnTo>
                  <a:lnTo>
                    <a:pt x="37" y="146"/>
                  </a:lnTo>
                  <a:lnTo>
                    <a:pt x="31" y="140"/>
                  </a:lnTo>
                  <a:lnTo>
                    <a:pt x="28" y="139"/>
                  </a:lnTo>
                  <a:lnTo>
                    <a:pt x="25" y="144"/>
                  </a:lnTo>
                  <a:lnTo>
                    <a:pt x="24" y="140"/>
                  </a:lnTo>
                  <a:lnTo>
                    <a:pt x="24" y="137"/>
                  </a:lnTo>
                  <a:lnTo>
                    <a:pt x="22" y="135"/>
                  </a:lnTo>
                  <a:lnTo>
                    <a:pt x="19" y="136"/>
                  </a:lnTo>
                  <a:lnTo>
                    <a:pt x="20" y="130"/>
                  </a:lnTo>
                  <a:lnTo>
                    <a:pt x="21" y="126"/>
                  </a:lnTo>
                  <a:lnTo>
                    <a:pt x="19" y="122"/>
                  </a:lnTo>
                  <a:lnTo>
                    <a:pt x="18" y="120"/>
                  </a:lnTo>
                  <a:lnTo>
                    <a:pt x="16" y="117"/>
                  </a:lnTo>
                  <a:lnTo>
                    <a:pt x="16" y="113"/>
                  </a:lnTo>
                  <a:lnTo>
                    <a:pt x="13" y="107"/>
                  </a:lnTo>
                  <a:lnTo>
                    <a:pt x="12" y="104"/>
                  </a:lnTo>
                  <a:lnTo>
                    <a:pt x="9" y="100"/>
                  </a:lnTo>
                  <a:lnTo>
                    <a:pt x="6" y="97"/>
                  </a:lnTo>
                  <a:lnTo>
                    <a:pt x="3" y="87"/>
                  </a:lnTo>
                  <a:lnTo>
                    <a:pt x="2" y="83"/>
                  </a:lnTo>
                  <a:lnTo>
                    <a:pt x="2" y="80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5" y="68"/>
                  </a:lnTo>
                  <a:lnTo>
                    <a:pt x="9" y="62"/>
                  </a:lnTo>
                  <a:lnTo>
                    <a:pt x="9" y="59"/>
                  </a:lnTo>
                  <a:lnTo>
                    <a:pt x="11" y="55"/>
                  </a:lnTo>
                  <a:lnTo>
                    <a:pt x="17" y="52"/>
                  </a:lnTo>
                  <a:lnTo>
                    <a:pt x="24" y="45"/>
                  </a:lnTo>
                  <a:lnTo>
                    <a:pt x="30" y="41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4" y="29"/>
                  </a:lnTo>
                  <a:lnTo>
                    <a:pt x="70" y="26"/>
                  </a:lnTo>
                  <a:lnTo>
                    <a:pt x="73" y="27"/>
                  </a:lnTo>
                  <a:lnTo>
                    <a:pt x="78" y="29"/>
                  </a:lnTo>
                  <a:lnTo>
                    <a:pt x="87" y="25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95" y="24"/>
                  </a:lnTo>
                  <a:lnTo>
                    <a:pt x="98" y="28"/>
                  </a:lnTo>
                  <a:lnTo>
                    <a:pt x="100" y="30"/>
                  </a:lnTo>
                  <a:lnTo>
                    <a:pt x="103" y="29"/>
                  </a:lnTo>
                  <a:lnTo>
                    <a:pt x="105" y="26"/>
                  </a:lnTo>
                  <a:lnTo>
                    <a:pt x="110" y="21"/>
                  </a:lnTo>
                  <a:lnTo>
                    <a:pt x="121" y="23"/>
                  </a:lnTo>
                  <a:lnTo>
                    <a:pt x="125" y="21"/>
                  </a:lnTo>
                  <a:lnTo>
                    <a:pt x="130" y="20"/>
                  </a:lnTo>
                  <a:lnTo>
                    <a:pt x="135" y="21"/>
                  </a:lnTo>
                  <a:lnTo>
                    <a:pt x="138" y="20"/>
                  </a:lnTo>
                  <a:lnTo>
                    <a:pt x="146" y="20"/>
                  </a:lnTo>
                  <a:lnTo>
                    <a:pt x="152" y="23"/>
                  </a:lnTo>
                  <a:lnTo>
                    <a:pt x="156" y="24"/>
                  </a:lnTo>
                  <a:lnTo>
                    <a:pt x="163" y="19"/>
                  </a:lnTo>
                  <a:lnTo>
                    <a:pt x="166" y="18"/>
                  </a:lnTo>
                  <a:lnTo>
                    <a:pt x="170" y="20"/>
                  </a:lnTo>
                  <a:lnTo>
                    <a:pt x="173" y="19"/>
                  </a:lnTo>
                  <a:lnTo>
                    <a:pt x="176" y="17"/>
                  </a:lnTo>
                  <a:lnTo>
                    <a:pt x="179" y="9"/>
                  </a:lnTo>
                  <a:lnTo>
                    <a:pt x="187" y="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32" name="LU"/>
            <p:cNvSpPr>
              <a:spLocks/>
            </p:cNvSpPr>
            <p:nvPr/>
          </p:nvSpPr>
          <p:spPr bwMode="auto">
            <a:xfrm>
              <a:off x="4905407" y="4465297"/>
              <a:ext cx="90698" cy="121919"/>
            </a:xfrm>
            <a:custGeom>
              <a:avLst/>
              <a:gdLst>
                <a:gd name="T0" fmla="*/ 18 w 48"/>
                <a:gd name="T1" fmla="*/ 0 h 68"/>
                <a:gd name="T2" fmla="*/ 20 w 48"/>
                <a:gd name="T3" fmla="*/ 3 h 68"/>
                <a:gd name="T4" fmla="*/ 23 w 48"/>
                <a:gd name="T5" fmla="*/ 3 h 68"/>
                <a:gd name="T6" fmla="*/ 24 w 48"/>
                <a:gd name="T7" fmla="*/ 6 h 68"/>
                <a:gd name="T8" fmla="*/ 24 w 48"/>
                <a:gd name="T9" fmla="*/ 9 h 68"/>
                <a:gd name="T10" fmla="*/ 24 w 48"/>
                <a:gd name="T11" fmla="*/ 12 h 68"/>
                <a:gd name="T12" fmla="*/ 25 w 48"/>
                <a:gd name="T13" fmla="*/ 16 h 68"/>
                <a:gd name="T14" fmla="*/ 26 w 48"/>
                <a:gd name="T15" fmla="*/ 19 h 68"/>
                <a:gd name="T16" fmla="*/ 26 w 48"/>
                <a:gd name="T17" fmla="*/ 22 h 68"/>
                <a:gd name="T18" fmla="*/ 30 w 48"/>
                <a:gd name="T19" fmla="*/ 28 h 68"/>
                <a:gd name="T20" fmla="*/ 33 w 48"/>
                <a:gd name="T21" fmla="*/ 30 h 68"/>
                <a:gd name="T22" fmla="*/ 35 w 48"/>
                <a:gd name="T23" fmla="*/ 33 h 68"/>
                <a:gd name="T24" fmla="*/ 38 w 48"/>
                <a:gd name="T25" fmla="*/ 33 h 68"/>
                <a:gd name="T26" fmla="*/ 40 w 48"/>
                <a:gd name="T27" fmla="*/ 36 h 68"/>
                <a:gd name="T28" fmla="*/ 45 w 48"/>
                <a:gd name="T29" fmla="*/ 36 h 68"/>
                <a:gd name="T30" fmla="*/ 48 w 48"/>
                <a:gd name="T31" fmla="*/ 37 h 68"/>
                <a:gd name="T32" fmla="*/ 47 w 48"/>
                <a:gd name="T33" fmla="*/ 40 h 68"/>
                <a:gd name="T34" fmla="*/ 46 w 48"/>
                <a:gd name="T35" fmla="*/ 43 h 68"/>
                <a:gd name="T36" fmla="*/ 46 w 48"/>
                <a:gd name="T37" fmla="*/ 46 h 68"/>
                <a:gd name="T38" fmla="*/ 41 w 48"/>
                <a:gd name="T39" fmla="*/ 49 h 68"/>
                <a:gd name="T40" fmla="*/ 41 w 48"/>
                <a:gd name="T41" fmla="*/ 52 h 68"/>
                <a:gd name="T42" fmla="*/ 38 w 48"/>
                <a:gd name="T43" fmla="*/ 56 h 68"/>
                <a:gd name="T44" fmla="*/ 36 w 48"/>
                <a:gd name="T45" fmla="*/ 61 h 68"/>
                <a:gd name="T46" fmla="*/ 36 w 48"/>
                <a:gd name="T47" fmla="*/ 65 h 68"/>
                <a:gd name="T48" fmla="*/ 36 w 48"/>
                <a:gd name="T49" fmla="*/ 68 h 68"/>
                <a:gd name="T50" fmla="*/ 33 w 48"/>
                <a:gd name="T51" fmla="*/ 67 h 68"/>
                <a:gd name="T52" fmla="*/ 30 w 48"/>
                <a:gd name="T53" fmla="*/ 65 h 68"/>
                <a:gd name="T54" fmla="*/ 27 w 48"/>
                <a:gd name="T55" fmla="*/ 64 h 68"/>
                <a:gd name="T56" fmla="*/ 23 w 48"/>
                <a:gd name="T57" fmla="*/ 64 h 68"/>
                <a:gd name="T58" fmla="*/ 21 w 48"/>
                <a:gd name="T59" fmla="*/ 67 h 68"/>
                <a:gd name="T60" fmla="*/ 19 w 48"/>
                <a:gd name="T61" fmla="*/ 68 h 68"/>
                <a:gd name="T62" fmla="*/ 14 w 48"/>
                <a:gd name="T63" fmla="*/ 68 h 68"/>
                <a:gd name="T64" fmla="*/ 11 w 48"/>
                <a:gd name="T65" fmla="*/ 64 h 68"/>
                <a:gd name="T66" fmla="*/ 7 w 48"/>
                <a:gd name="T67" fmla="*/ 63 h 68"/>
                <a:gd name="T68" fmla="*/ 5 w 48"/>
                <a:gd name="T69" fmla="*/ 61 h 68"/>
                <a:gd name="T70" fmla="*/ 4 w 48"/>
                <a:gd name="T71" fmla="*/ 58 h 68"/>
                <a:gd name="T72" fmla="*/ 6 w 48"/>
                <a:gd name="T73" fmla="*/ 55 h 68"/>
                <a:gd name="T74" fmla="*/ 8 w 48"/>
                <a:gd name="T75" fmla="*/ 51 h 68"/>
                <a:gd name="T76" fmla="*/ 9 w 48"/>
                <a:gd name="T77" fmla="*/ 48 h 68"/>
                <a:gd name="T78" fmla="*/ 7 w 48"/>
                <a:gd name="T79" fmla="*/ 47 h 68"/>
                <a:gd name="T80" fmla="*/ 8 w 48"/>
                <a:gd name="T81" fmla="*/ 43 h 68"/>
                <a:gd name="T82" fmla="*/ 5 w 48"/>
                <a:gd name="T83" fmla="*/ 42 h 68"/>
                <a:gd name="T84" fmla="*/ 3 w 48"/>
                <a:gd name="T85" fmla="*/ 37 h 68"/>
                <a:gd name="T86" fmla="*/ 1 w 48"/>
                <a:gd name="T87" fmla="*/ 36 h 68"/>
                <a:gd name="T88" fmla="*/ 0 w 48"/>
                <a:gd name="T89" fmla="*/ 32 h 68"/>
                <a:gd name="T90" fmla="*/ 1 w 48"/>
                <a:gd name="T91" fmla="*/ 30 h 68"/>
                <a:gd name="T92" fmla="*/ 0 w 48"/>
                <a:gd name="T93" fmla="*/ 26 h 68"/>
                <a:gd name="T94" fmla="*/ 3 w 48"/>
                <a:gd name="T95" fmla="*/ 23 h 68"/>
                <a:gd name="T96" fmla="*/ 5 w 48"/>
                <a:gd name="T97" fmla="*/ 20 h 68"/>
                <a:gd name="T98" fmla="*/ 6 w 48"/>
                <a:gd name="T99" fmla="*/ 17 h 68"/>
                <a:gd name="T100" fmla="*/ 8 w 48"/>
                <a:gd name="T101" fmla="*/ 15 h 68"/>
                <a:gd name="T102" fmla="*/ 8 w 48"/>
                <a:gd name="T103" fmla="*/ 12 h 68"/>
                <a:gd name="T104" fmla="*/ 10 w 48"/>
                <a:gd name="T105" fmla="*/ 8 h 68"/>
                <a:gd name="T106" fmla="*/ 14 w 48"/>
                <a:gd name="T107" fmla="*/ 6 h 68"/>
                <a:gd name="T108" fmla="*/ 16 w 48"/>
                <a:gd name="T109" fmla="*/ 3 h 68"/>
                <a:gd name="T110" fmla="*/ 18 w 48"/>
                <a:gd name="T1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68">
                  <a:moveTo>
                    <a:pt x="18" y="0"/>
                  </a:moveTo>
                  <a:lnTo>
                    <a:pt x="20" y="3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40" y="36"/>
                  </a:lnTo>
                  <a:lnTo>
                    <a:pt x="45" y="36"/>
                  </a:lnTo>
                  <a:lnTo>
                    <a:pt x="48" y="37"/>
                  </a:lnTo>
                  <a:lnTo>
                    <a:pt x="47" y="40"/>
                  </a:lnTo>
                  <a:lnTo>
                    <a:pt x="46" y="43"/>
                  </a:lnTo>
                  <a:lnTo>
                    <a:pt x="46" y="46"/>
                  </a:lnTo>
                  <a:lnTo>
                    <a:pt x="41" y="49"/>
                  </a:lnTo>
                  <a:lnTo>
                    <a:pt x="41" y="52"/>
                  </a:lnTo>
                  <a:lnTo>
                    <a:pt x="38" y="56"/>
                  </a:lnTo>
                  <a:lnTo>
                    <a:pt x="36" y="61"/>
                  </a:lnTo>
                  <a:lnTo>
                    <a:pt x="36" y="65"/>
                  </a:lnTo>
                  <a:lnTo>
                    <a:pt x="36" y="68"/>
                  </a:lnTo>
                  <a:lnTo>
                    <a:pt x="33" y="67"/>
                  </a:lnTo>
                  <a:lnTo>
                    <a:pt x="30" y="65"/>
                  </a:lnTo>
                  <a:lnTo>
                    <a:pt x="27" y="64"/>
                  </a:lnTo>
                  <a:lnTo>
                    <a:pt x="23" y="64"/>
                  </a:lnTo>
                  <a:lnTo>
                    <a:pt x="21" y="67"/>
                  </a:lnTo>
                  <a:lnTo>
                    <a:pt x="19" y="68"/>
                  </a:lnTo>
                  <a:lnTo>
                    <a:pt x="14" y="68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4" y="58"/>
                  </a:lnTo>
                  <a:lnTo>
                    <a:pt x="6" y="55"/>
                  </a:lnTo>
                  <a:lnTo>
                    <a:pt x="8" y="51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8" y="43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33" name="MK"/>
            <p:cNvSpPr>
              <a:spLocks/>
            </p:cNvSpPr>
            <p:nvPr/>
          </p:nvSpPr>
          <p:spPr bwMode="auto">
            <a:xfrm>
              <a:off x="6787739" y="5645698"/>
              <a:ext cx="336024" cy="278474"/>
            </a:xfrm>
            <a:custGeom>
              <a:avLst/>
              <a:gdLst>
                <a:gd name="T0" fmla="*/ 116 w 175"/>
                <a:gd name="T1" fmla="*/ 3 h 154"/>
                <a:gd name="T2" fmla="*/ 128 w 175"/>
                <a:gd name="T3" fmla="*/ 12 h 154"/>
                <a:gd name="T4" fmla="*/ 132 w 175"/>
                <a:gd name="T5" fmla="*/ 16 h 154"/>
                <a:gd name="T6" fmla="*/ 142 w 175"/>
                <a:gd name="T7" fmla="*/ 23 h 154"/>
                <a:gd name="T8" fmla="*/ 149 w 175"/>
                <a:gd name="T9" fmla="*/ 25 h 154"/>
                <a:gd name="T10" fmla="*/ 157 w 175"/>
                <a:gd name="T11" fmla="*/ 26 h 154"/>
                <a:gd name="T12" fmla="*/ 161 w 175"/>
                <a:gd name="T13" fmla="*/ 32 h 154"/>
                <a:gd name="T14" fmla="*/ 163 w 175"/>
                <a:gd name="T15" fmla="*/ 39 h 154"/>
                <a:gd name="T16" fmla="*/ 169 w 175"/>
                <a:gd name="T17" fmla="*/ 47 h 154"/>
                <a:gd name="T18" fmla="*/ 174 w 175"/>
                <a:gd name="T19" fmla="*/ 52 h 154"/>
                <a:gd name="T20" fmla="*/ 171 w 175"/>
                <a:gd name="T21" fmla="*/ 59 h 154"/>
                <a:gd name="T22" fmla="*/ 172 w 175"/>
                <a:gd name="T23" fmla="*/ 66 h 154"/>
                <a:gd name="T24" fmla="*/ 174 w 175"/>
                <a:gd name="T25" fmla="*/ 76 h 154"/>
                <a:gd name="T26" fmla="*/ 175 w 175"/>
                <a:gd name="T27" fmla="*/ 84 h 154"/>
                <a:gd name="T28" fmla="*/ 167 w 175"/>
                <a:gd name="T29" fmla="*/ 89 h 154"/>
                <a:gd name="T30" fmla="*/ 162 w 175"/>
                <a:gd name="T31" fmla="*/ 95 h 154"/>
                <a:gd name="T32" fmla="*/ 163 w 175"/>
                <a:gd name="T33" fmla="*/ 106 h 154"/>
                <a:gd name="T34" fmla="*/ 156 w 175"/>
                <a:gd name="T35" fmla="*/ 106 h 154"/>
                <a:gd name="T36" fmla="*/ 153 w 175"/>
                <a:gd name="T37" fmla="*/ 112 h 154"/>
                <a:gd name="T38" fmla="*/ 146 w 175"/>
                <a:gd name="T39" fmla="*/ 113 h 154"/>
                <a:gd name="T40" fmla="*/ 139 w 175"/>
                <a:gd name="T41" fmla="*/ 113 h 154"/>
                <a:gd name="T42" fmla="*/ 134 w 175"/>
                <a:gd name="T43" fmla="*/ 114 h 154"/>
                <a:gd name="T44" fmla="*/ 127 w 175"/>
                <a:gd name="T45" fmla="*/ 112 h 154"/>
                <a:gd name="T46" fmla="*/ 121 w 175"/>
                <a:gd name="T47" fmla="*/ 116 h 154"/>
                <a:gd name="T48" fmla="*/ 110 w 175"/>
                <a:gd name="T49" fmla="*/ 118 h 154"/>
                <a:gd name="T50" fmla="*/ 106 w 175"/>
                <a:gd name="T51" fmla="*/ 125 h 154"/>
                <a:gd name="T52" fmla="*/ 100 w 175"/>
                <a:gd name="T53" fmla="*/ 134 h 154"/>
                <a:gd name="T54" fmla="*/ 97 w 175"/>
                <a:gd name="T55" fmla="*/ 139 h 154"/>
                <a:gd name="T56" fmla="*/ 91 w 175"/>
                <a:gd name="T57" fmla="*/ 142 h 154"/>
                <a:gd name="T58" fmla="*/ 85 w 175"/>
                <a:gd name="T59" fmla="*/ 146 h 154"/>
                <a:gd name="T60" fmla="*/ 76 w 175"/>
                <a:gd name="T61" fmla="*/ 143 h 154"/>
                <a:gd name="T62" fmla="*/ 71 w 175"/>
                <a:gd name="T63" fmla="*/ 148 h 154"/>
                <a:gd name="T64" fmla="*/ 60 w 175"/>
                <a:gd name="T65" fmla="*/ 149 h 154"/>
                <a:gd name="T66" fmla="*/ 44 w 175"/>
                <a:gd name="T67" fmla="*/ 154 h 154"/>
                <a:gd name="T68" fmla="*/ 38 w 175"/>
                <a:gd name="T69" fmla="*/ 148 h 154"/>
                <a:gd name="T70" fmla="*/ 30 w 175"/>
                <a:gd name="T71" fmla="*/ 151 h 154"/>
                <a:gd name="T72" fmla="*/ 24 w 175"/>
                <a:gd name="T73" fmla="*/ 148 h 154"/>
                <a:gd name="T74" fmla="*/ 20 w 175"/>
                <a:gd name="T75" fmla="*/ 138 h 154"/>
                <a:gd name="T76" fmla="*/ 14 w 175"/>
                <a:gd name="T77" fmla="*/ 135 h 154"/>
                <a:gd name="T78" fmla="*/ 11 w 175"/>
                <a:gd name="T79" fmla="*/ 129 h 154"/>
                <a:gd name="T80" fmla="*/ 5 w 175"/>
                <a:gd name="T81" fmla="*/ 118 h 154"/>
                <a:gd name="T82" fmla="*/ 7 w 175"/>
                <a:gd name="T83" fmla="*/ 112 h 154"/>
                <a:gd name="T84" fmla="*/ 6 w 175"/>
                <a:gd name="T85" fmla="*/ 106 h 154"/>
                <a:gd name="T86" fmla="*/ 1 w 175"/>
                <a:gd name="T87" fmla="*/ 100 h 154"/>
                <a:gd name="T88" fmla="*/ 3 w 175"/>
                <a:gd name="T89" fmla="*/ 94 h 154"/>
                <a:gd name="T90" fmla="*/ 3 w 175"/>
                <a:gd name="T91" fmla="*/ 85 h 154"/>
                <a:gd name="T92" fmla="*/ 2 w 175"/>
                <a:gd name="T93" fmla="*/ 74 h 154"/>
                <a:gd name="T94" fmla="*/ 2 w 175"/>
                <a:gd name="T95" fmla="*/ 65 h 154"/>
                <a:gd name="T96" fmla="*/ 8 w 175"/>
                <a:gd name="T97" fmla="*/ 65 h 154"/>
                <a:gd name="T98" fmla="*/ 15 w 175"/>
                <a:gd name="T99" fmla="*/ 63 h 154"/>
                <a:gd name="T100" fmla="*/ 15 w 175"/>
                <a:gd name="T101" fmla="*/ 53 h 154"/>
                <a:gd name="T102" fmla="*/ 16 w 175"/>
                <a:gd name="T103" fmla="*/ 42 h 154"/>
                <a:gd name="T104" fmla="*/ 35 w 175"/>
                <a:gd name="T105" fmla="*/ 30 h 154"/>
                <a:gd name="T106" fmla="*/ 41 w 175"/>
                <a:gd name="T107" fmla="*/ 31 h 154"/>
                <a:gd name="T108" fmla="*/ 50 w 175"/>
                <a:gd name="T109" fmla="*/ 37 h 154"/>
                <a:gd name="T110" fmla="*/ 50 w 175"/>
                <a:gd name="T111" fmla="*/ 31 h 154"/>
                <a:gd name="T112" fmla="*/ 58 w 175"/>
                <a:gd name="T113" fmla="*/ 24 h 154"/>
                <a:gd name="T114" fmla="*/ 61 w 175"/>
                <a:gd name="T115" fmla="*/ 20 h 154"/>
                <a:gd name="T116" fmla="*/ 68 w 175"/>
                <a:gd name="T117" fmla="*/ 20 h 154"/>
                <a:gd name="T118" fmla="*/ 76 w 175"/>
                <a:gd name="T119" fmla="*/ 18 h 154"/>
                <a:gd name="T120" fmla="*/ 88 w 175"/>
                <a:gd name="T121" fmla="*/ 10 h 154"/>
                <a:gd name="T122" fmla="*/ 96 w 175"/>
                <a:gd name="T123" fmla="*/ 8 h 154"/>
                <a:gd name="T124" fmla="*/ 112 w 175"/>
                <a:gd name="T125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6" y="3"/>
                  </a:lnTo>
                  <a:lnTo>
                    <a:pt x="120" y="4"/>
                  </a:lnTo>
                  <a:lnTo>
                    <a:pt x="128" y="12"/>
                  </a:lnTo>
                  <a:lnTo>
                    <a:pt x="131" y="13"/>
                  </a:lnTo>
                  <a:lnTo>
                    <a:pt x="132" y="16"/>
                  </a:lnTo>
                  <a:lnTo>
                    <a:pt x="135" y="20"/>
                  </a:lnTo>
                  <a:lnTo>
                    <a:pt x="142" y="23"/>
                  </a:lnTo>
                  <a:lnTo>
                    <a:pt x="147" y="24"/>
                  </a:lnTo>
                  <a:lnTo>
                    <a:pt x="149" y="25"/>
                  </a:lnTo>
                  <a:lnTo>
                    <a:pt x="153" y="25"/>
                  </a:lnTo>
                  <a:lnTo>
                    <a:pt x="157" y="26"/>
                  </a:lnTo>
                  <a:lnTo>
                    <a:pt x="159" y="28"/>
                  </a:lnTo>
                  <a:lnTo>
                    <a:pt x="161" y="32"/>
                  </a:lnTo>
                  <a:lnTo>
                    <a:pt x="163" y="36"/>
                  </a:lnTo>
                  <a:lnTo>
                    <a:pt x="163" y="39"/>
                  </a:lnTo>
                  <a:lnTo>
                    <a:pt x="167" y="44"/>
                  </a:lnTo>
                  <a:lnTo>
                    <a:pt x="169" y="47"/>
                  </a:lnTo>
                  <a:lnTo>
                    <a:pt x="172" y="47"/>
                  </a:lnTo>
                  <a:lnTo>
                    <a:pt x="174" y="52"/>
                  </a:lnTo>
                  <a:lnTo>
                    <a:pt x="173" y="56"/>
                  </a:lnTo>
                  <a:lnTo>
                    <a:pt x="171" y="59"/>
                  </a:lnTo>
                  <a:lnTo>
                    <a:pt x="171" y="63"/>
                  </a:lnTo>
                  <a:lnTo>
                    <a:pt x="172" y="66"/>
                  </a:lnTo>
                  <a:lnTo>
                    <a:pt x="172" y="68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5" y="84"/>
                  </a:lnTo>
                  <a:lnTo>
                    <a:pt x="173" y="88"/>
                  </a:lnTo>
                  <a:lnTo>
                    <a:pt x="167" y="89"/>
                  </a:lnTo>
                  <a:lnTo>
                    <a:pt x="164" y="90"/>
                  </a:lnTo>
                  <a:lnTo>
                    <a:pt x="162" y="95"/>
                  </a:lnTo>
                  <a:lnTo>
                    <a:pt x="163" y="102"/>
                  </a:lnTo>
                  <a:lnTo>
                    <a:pt x="163" y="106"/>
                  </a:lnTo>
                  <a:lnTo>
                    <a:pt x="159" y="107"/>
                  </a:lnTo>
                  <a:lnTo>
                    <a:pt x="156" y="106"/>
                  </a:lnTo>
                  <a:lnTo>
                    <a:pt x="155" y="110"/>
                  </a:lnTo>
                  <a:lnTo>
                    <a:pt x="153" y="112"/>
                  </a:lnTo>
                  <a:lnTo>
                    <a:pt x="149" y="112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39" y="113"/>
                  </a:lnTo>
                  <a:lnTo>
                    <a:pt x="136" y="113"/>
                  </a:lnTo>
                  <a:lnTo>
                    <a:pt x="134" y="114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1" y="116"/>
                  </a:lnTo>
                  <a:lnTo>
                    <a:pt x="117" y="116"/>
                  </a:lnTo>
                  <a:lnTo>
                    <a:pt x="110" y="118"/>
                  </a:lnTo>
                  <a:lnTo>
                    <a:pt x="107" y="121"/>
                  </a:lnTo>
                  <a:lnTo>
                    <a:pt x="106" y="125"/>
                  </a:lnTo>
                  <a:lnTo>
                    <a:pt x="103" y="130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97" y="139"/>
                  </a:lnTo>
                  <a:lnTo>
                    <a:pt x="93" y="139"/>
                  </a:lnTo>
                  <a:lnTo>
                    <a:pt x="91" y="142"/>
                  </a:lnTo>
                  <a:lnTo>
                    <a:pt x="88" y="145"/>
                  </a:lnTo>
                  <a:lnTo>
                    <a:pt x="85" y="146"/>
                  </a:lnTo>
                  <a:lnTo>
                    <a:pt x="82" y="143"/>
                  </a:lnTo>
                  <a:lnTo>
                    <a:pt x="76" y="143"/>
                  </a:lnTo>
                  <a:lnTo>
                    <a:pt x="73" y="145"/>
                  </a:lnTo>
                  <a:lnTo>
                    <a:pt x="71" y="148"/>
                  </a:lnTo>
                  <a:lnTo>
                    <a:pt x="66" y="149"/>
                  </a:lnTo>
                  <a:lnTo>
                    <a:pt x="60" y="149"/>
                  </a:lnTo>
                  <a:lnTo>
                    <a:pt x="54" y="152"/>
                  </a:lnTo>
                  <a:lnTo>
                    <a:pt x="44" y="154"/>
                  </a:lnTo>
                  <a:lnTo>
                    <a:pt x="42" y="150"/>
                  </a:lnTo>
                  <a:lnTo>
                    <a:pt x="38" y="148"/>
                  </a:lnTo>
                  <a:lnTo>
                    <a:pt x="34" y="148"/>
                  </a:lnTo>
                  <a:lnTo>
                    <a:pt x="30" y="151"/>
                  </a:lnTo>
                  <a:lnTo>
                    <a:pt x="27" y="151"/>
                  </a:lnTo>
                  <a:lnTo>
                    <a:pt x="24" y="148"/>
                  </a:lnTo>
                  <a:lnTo>
                    <a:pt x="22" y="143"/>
                  </a:lnTo>
                  <a:lnTo>
                    <a:pt x="20" y="138"/>
                  </a:lnTo>
                  <a:lnTo>
                    <a:pt x="17" y="136"/>
                  </a:lnTo>
                  <a:lnTo>
                    <a:pt x="14" y="135"/>
                  </a:lnTo>
                  <a:lnTo>
                    <a:pt x="13" y="132"/>
                  </a:lnTo>
                  <a:lnTo>
                    <a:pt x="11" y="129"/>
                  </a:lnTo>
                  <a:lnTo>
                    <a:pt x="8" y="125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7" y="112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3" y="69"/>
                  </a:lnTo>
                  <a:lnTo>
                    <a:pt x="2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6" y="59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6" y="42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9"/>
                  </a:lnTo>
                  <a:lnTo>
                    <a:pt x="41" y="31"/>
                  </a:lnTo>
                  <a:lnTo>
                    <a:pt x="45" y="35"/>
                  </a:lnTo>
                  <a:lnTo>
                    <a:pt x="50" y="37"/>
                  </a:lnTo>
                  <a:lnTo>
                    <a:pt x="51" y="34"/>
                  </a:lnTo>
                  <a:lnTo>
                    <a:pt x="50" y="31"/>
                  </a:lnTo>
                  <a:lnTo>
                    <a:pt x="53" y="25"/>
                  </a:lnTo>
                  <a:lnTo>
                    <a:pt x="58" y="24"/>
                  </a:lnTo>
                  <a:lnTo>
                    <a:pt x="58" y="21"/>
                  </a:lnTo>
                  <a:lnTo>
                    <a:pt x="61" y="20"/>
                  </a:lnTo>
                  <a:lnTo>
                    <a:pt x="64" y="21"/>
                  </a:lnTo>
                  <a:lnTo>
                    <a:pt x="68" y="20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84" y="11"/>
                  </a:lnTo>
                  <a:lnTo>
                    <a:pt x="88" y="10"/>
                  </a:lnTo>
                  <a:lnTo>
                    <a:pt x="91" y="7"/>
                  </a:lnTo>
                  <a:lnTo>
                    <a:pt x="96" y="8"/>
                  </a:lnTo>
                  <a:lnTo>
                    <a:pt x="101" y="8"/>
                  </a:lnTo>
                  <a:lnTo>
                    <a:pt x="112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34" name="MT"/>
            <p:cNvSpPr>
              <a:spLocks noEditPoints="1"/>
            </p:cNvSpPr>
            <p:nvPr/>
          </p:nvSpPr>
          <p:spPr bwMode="auto">
            <a:xfrm>
              <a:off x="6001205" y="6675083"/>
              <a:ext cx="53526" cy="42950"/>
            </a:xfrm>
            <a:custGeom>
              <a:avLst/>
              <a:gdLst>
                <a:gd name="T0" fmla="*/ 14 w 29"/>
                <a:gd name="T1" fmla="*/ 6 h 23"/>
                <a:gd name="T2" fmla="*/ 18 w 29"/>
                <a:gd name="T3" fmla="*/ 9 h 23"/>
                <a:gd name="T4" fmla="*/ 22 w 29"/>
                <a:gd name="T5" fmla="*/ 11 h 23"/>
                <a:gd name="T6" fmla="*/ 25 w 29"/>
                <a:gd name="T7" fmla="*/ 14 h 23"/>
                <a:gd name="T8" fmla="*/ 29 w 29"/>
                <a:gd name="T9" fmla="*/ 17 h 23"/>
                <a:gd name="T10" fmla="*/ 29 w 29"/>
                <a:gd name="T11" fmla="*/ 19 h 23"/>
                <a:gd name="T12" fmla="*/ 27 w 29"/>
                <a:gd name="T13" fmla="*/ 22 h 23"/>
                <a:gd name="T14" fmla="*/ 22 w 29"/>
                <a:gd name="T15" fmla="*/ 23 h 23"/>
                <a:gd name="T16" fmla="*/ 19 w 29"/>
                <a:gd name="T17" fmla="*/ 22 h 23"/>
                <a:gd name="T18" fmla="*/ 15 w 29"/>
                <a:gd name="T19" fmla="*/ 20 h 23"/>
                <a:gd name="T20" fmla="*/ 13 w 29"/>
                <a:gd name="T21" fmla="*/ 17 h 23"/>
                <a:gd name="T22" fmla="*/ 12 w 29"/>
                <a:gd name="T23" fmla="*/ 14 h 23"/>
                <a:gd name="T24" fmla="*/ 12 w 29"/>
                <a:gd name="T25" fmla="*/ 11 h 23"/>
                <a:gd name="T26" fmla="*/ 11 w 29"/>
                <a:gd name="T27" fmla="*/ 8 h 23"/>
                <a:gd name="T28" fmla="*/ 14 w 29"/>
                <a:gd name="T29" fmla="*/ 6 h 23"/>
                <a:gd name="T30" fmla="*/ 5 w 29"/>
                <a:gd name="T31" fmla="*/ 0 h 23"/>
                <a:gd name="T32" fmla="*/ 10 w 29"/>
                <a:gd name="T33" fmla="*/ 1 h 23"/>
                <a:gd name="T34" fmla="*/ 7 w 29"/>
                <a:gd name="T35" fmla="*/ 5 h 23"/>
                <a:gd name="T36" fmla="*/ 4 w 29"/>
                <a:gd name="T37" fmla="*/ 5 h 23"/>
                <a:gd name="T38" fmla="*/ 1 w 29"/>
                <a:gd name="T39" fmla="*/ 4 h 23"/>
                <a:gd name="T40" fmla="*/ 0 w 29"/>
                <a:gd name="T41" fmla="*/ 2 h 23"/>
                <a:gd name="T42" fmla="*/ 5 w 29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3">
                  <a:moveTo>
                    <a:pt x="14" y="6"/>
                  </a:moveTo>
                  <a:lnTo>
                    <a:pt x="18" y="9"/>
                  </a:lnTo>
                  <a:lnTo>
                    <a:pt x="22" y="11"/>
                  </a:lnTo>
                  <a:lnTo>
                    <a:pt x="25" y="14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2" y="23"/>
                  </a:lnTo>
                  <a:lnTo>
                    <a:pt x="19" y="22"/>
                  </a:lnTo>
                  <a:lnTo>
                    <a:pt x="15" y="20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1" y="8"/>
                  </a:lnTo>
                  <a:lnTo>
                    <a:pt x="14" y="6"/>
                  </a:lnTo>
                  <a:close/>
                  <a:moveTo>
                    <a:pt x="5" y="0"/>
                  </a:moveTo>
                  <a:lnTo>
                    <a:pt x="10" y="1"/>
                  </a:lnTo>
                  <a:lnTo>
                    <a:pt x="7" y="5"/>
                  </a:lnTo>
                  <a:lnTo>
                    <a:pt x="4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sk-SK" sz="1801" kern="0" smtClea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35" name="MO"/>
            <p:cNvSpPr>
              <a:spLocks/>
            </p:cNvSpPr>
            <p:nvPr/>
          </p:nvSpPr>
          <p:spPr bwMode="auto">
            <a:xfrm>
              <a:off x="7348278" y="4529029"/>
              <a:ext cx="483221" cy="469665"/>
            </a:xfrm>
            <a:custGeom>
              <a:avLst/>
              <a:gdLst>
                <a:gd name="T0" fmla="*/ 79 w 254"/>
                <a:gd name="T1" fmla="*/ 8 h 265"/>
                <a:gd name="T2" fmla="*/ 90 w 254"/>
                <a:gd name="T3" fmla="*/ 14 h 265"/>
                <a:gd name="T4" fmla="*/ 104 w 254"/>
                <a:gd name="T5" fmla="*/ 10 h 265"/>
                <a:gd name="T6" fmla="*/ 107 w 254"/>
                <a:gd name="T7" fmla="*/ 18 h 265"/>
                <a:gd name="T8" fmla="*/ 116 w 254"/>
                <a:gd name="T9" fmla="*/ 23 h 265"/>
                <a:gd name="T10" fmla="*/ 125 w 254"/>
                <a:gd name="T11" fmla="*/ 15 h 265"/>
                <a:gd name="T12" fmla="*/ 138 w 254"/>
                <a:gd name="T13" fmla="*/ 19 h 265"/>
                <a:gd name="T14" fmla="*/ 152 w 254"/>
                <a:gd name="T15" fmla="*/ 27 h 265"/>
                <a:gd name="T16" fmla="*/ 161 w 254"/>
                <a:gd name="T17" fmla="*/ 27 h 265"/>
                <a:gd name="T18" fmla="*/ 167 w 254"/>
                <a:gd name="T19" fmla="*/ 39 h 265"/>
                <a:gd name="T20" fmla="*/ 169 w 254"/>
                <a:gd name="T21" fmla="*/ 54 h 265"/>
                <a:gd name="T22" fmla="*/ 171 w 254"/>
                <a:gd name="T23" fmla="*/ 69 h 265"/>
                <a:gd name="T24" fmla="*/ 181 w 254"/>
                <a:gd name="T25" fmla="*/ 73 h 265"/>
                <a:gd name="T26" fmla="*/ 190 w 254"/>
                <a:gd name="T27" fmla="*/ 80 h 265"/>
                <a:gd name="T28" fmla="*/ 199 w 254"/>
                <a:gd name="T29" fmla="*/ 75 h 265"/>
                <a:gd name="T30" fmla="*/ 201 w 254"/>
                <a:gd name="T31" fmla="*/ 92 h 265"/>
                <a:gd name="T32" fmla="*/ 206 w 254"/>
                <a:gd name="T33" fmla="*/ 95 h 265"/>
                <a:gd name="T34" fmla="*/ 207 w 254"/>
                <a:gd name="T35" fmla="*/ 108 h 265"/>
                <a:gd name="T36" fmla="*/ 220 w 254"/>
                <a:gd name="T37" fmla="*/ 112 h 265"/>
                <a:gd name="T38" fmla="*/ 234 w 254"/>
                <a:gd name="T39" fmla="*/ 114 h 265"/>
                <a:gd name="T40" fmla="*/ 238 w 254"/>
                <a:gd name="T41" fmla="*/ 130 h 265"/>
                <a:gd name="T42" fmla="*/ 240 w 254"/>
                <a:gd name="T43" fmla="*/ 141 h 265"/>
                <a:gd name="T44" fmla="*/ 250 w 254"/>
                <a:gd name="T45" fmla="*/ 145 h 265"/>
                <a:gd name="T46" fmla="*/ 243 w 254"/>
                <a:gd name="T47" fmla="*/ 153 h 265"/>
                <a:gd name="T48" fmla="*/ 234 w 254"/>
                <a:gd name="T49" fmla="*/ 152 h 265"/>
                <a:gd name="T50" fmla="*/ 225 w 254"/>
                <a:gd name="T51" fmla="*/ 160 h 265"/>
                <a:gd name="T52" fmla="*/ 215 w 254"/>
                <a:gd name="T53" fmla="*/ 153 h 265"/>
                <a:gd name="T54" fmla="*/ 203 w 254"/>
                <a:gd name="T55" fmla="*/ 155 h 265"/>
                <a:gd name="T56" fmla="*/ 197 w 254"/>
                <a:gd name="T57" fmla="*/ 166 h 265"/>
                <a:gd name="T58" fmla="*/ 188 w 254"/>
                <a:gd name="T59" fmla="*/ 156 h 265"/>
                <a:gd name="T60" fmla="*/ 182 w 254"/>
                <a:gd name="T61" fmla="*/ 171 h 265"/>
                <a:gd name="T62" fmla="*/ 190 w 254"/>
                <a:gd name="T63" fmla="*/ 185 h 265"/>
                <a:gd name="T64" fmla="*/ 191 w 254"/>
                <a:gd name="T65" fmla="*/ 202 h 265"/>
                <a:gd name="T66" fmla="*/ 182 w 254"/>
                <a:gd name="T67" fmla="*/ 221 h 265"/>
                <a:gd name="T68" fmla="*/ 174 w 254"/>
                <a:gd name="T69" fmla="*/ 235 h 265"/>
                <a:gd name="T70" fmla="*/ 174 w 254"/>
                <a:gd name="T71" fmla="*/ 248 h 265"/>
                <a:gd name="T72" fmla="*/ 164 w 254"/>
                <a:gd name="T73" fmla="*/ 258 h 265"/>
                <a:gd name="T74" fmla="*/ 153 w 254"/>
                <a:gd name="T75" fmla="*/ 263 h 265"/>
                <a:gd name="T76" fmla="*/ 147 w 254"/>
                <a:gd name="T77" fmla="*/ 252 h 265"/>
                <a:gd name="T78" fmla="*/ 145 w 254"/>
                <a:gd name="T79" fmla="*/ 235 h 265"/>
                <a:gd name="T80" fmla="*/ 142 w 254"/>
                <a:gd name="T81" fmla="*/ 224 h 265"/>
                <a:gd name="T82" fmla="*/ 137 w 254"/>
                <a:gd name="T83" fmla="*/ 205 h 265"/>
                <a:gd name="T84" fmla="*/ 137 w 254"/>
                <a:gd name="T85" fmla="*/ 190 h 265"/>
                <a:gd name="T86" fmla="*/ 138 w 254"/>
                <a:gd name="T87" fmla="*/ 178 h 265"/>
                <a:gd name="T88" fmla="*/ 133 w 254"/>
                <a:gd name="T89" fmla="*/ 163 h 265"/>
                <a:gd name="T90" fmla="*/ 123 w 254"/>
                <a:gd name="T91" fmla="*/ 144 h 265"/>
                <a:gd name="T92" fmla="*/ 116 w 254"/>
                <a:gd name="T93" fmla="*/ 130 h 265"/>
                <a:gd name="T94" fmla="*/ 102 w 254"/>
                <a:gd name="T95" fmla="*/ 122 h 265"/>
                <a:gd name="T96" fmla="*/ 91 w 254"/>
                <a:gd name="T97" fmla="*/ 111 h 265"/>
                <a:gd name="T98" fmla="*/ 78 w 254"/>
                <a:gd name="T99" fmla="*/ 102 h 265"/>
                <a:gd name="T100" fmla="*/ 70 w 254"/>
                <a:gd name="T101" fmla="*/ 92 h 265"/>
                <a:gd name="T102" fmla="*/ 58 w 254"/>
                <a:gd name="T103" fmla="*/ 82 h 265"/>
                <a:gd name="T104" fmla="*/ 47 w 254"/>
                <a:gd name="T105" fmla="*/ 67 h 265"/>
                <a:gd name="T106" fmla="*/ 40 w 254"/>
                <a:gd name="T107" fmla="*/ 57 h 265"/>
                <a:gd name="T108" fmla="*/ 32 w 254"/>
                <a:gd name="T109" fmla="*/ 47 h 265"/>
                <a:gd name="T110" fmla="*/ 24 w 254"/>
                <a:gd name="T111" fmla="*/ 37 h 265"/>
                <a:gd name="T112" fmla="*/ 11 w 254"/>
                <a:gd name="T113" fmla="*/ 31 h 265"/>
                <a:gd name="T114" fmla="*/ 0 w 254"/>
                <a:gd name="T115" fmla="*/ 34 h 265"/>
                <a:gd name="T116" fmla="*/ 7 w 254"/>
                <a:gd name="T117" fmla="*/ 29 h 265"/>
                <a:gd name="T118" fmla="*/ 17 w 254"/>
                <a:gd name="T119" fmla="*/ 20 h 265"/>
                <a:gd name="T120" fmla="*/ 24 w 254"/>
                <a:gd name="T121" fmla="*/ 15 h 265"/>
                <a:gd name="T122" fmla="*/ 42 w 254"/>
                <a:gd name="T123" fmla="*/ 8 h 265"/>
                <a:gd name="T124" fmla="*/ 64 w 254"/>
                <a:gd name="T12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4" h="265">
                  <a:moveTo>
                    <a:pt x="64" y="0"/>
                  </a:moveTo>
                  <a:lnTo>
                    <a:pt x="71" y="2"/>
                  </a:lnTo>
                  <a:lnTo>
                    <a:pt x="74" y="5"/>
                  </a:lnTo>
                  <a:lnTo>
                    <a:pt x="79" y="8"/>
                  </a:lnTo>
                  <a:lnTo>
                    <a:pt x="85" y="7"/>
                  </a:lnTo>
                  <a:lnTo>
                    <a:pt x="87" y="8"/>
                  </a:lnTo>
                  <a:lnTo>
                    <a:pt x="88" y="13"/>
                  </a:lnTo>
                  <a:lnTo>
                    <a:pt x="90" y="14"/>
                  </a:lnTo>
                  <a:lnTo>
                    <a:pt x="93" y="11"/>
                  </a:lnTo>
                  <a:lnTo>
                    <a:pt x="95" y="14"/>
                  </a:lnTo>
                  <a:lnTo>
                    <a:pt x="98" y="14"/>
                  </a:lnTo>
                  <a:lnTo>
                    <a:pt x="104" y="10"/>
                  </a:lnTo>
                  <a:lnTo>
                    <a:pt x="106" y="12"/>
                  </a:lnTo>
                  <a:lnTo>
                    <a:pt x="106" y="15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09" y="15"/>
                  </a:lnTo>
                  <a:lnTo>
                    <a:pt x="112" y="18"/>
                  </a:lnTo>
                  <a:lnTo>
                    <a:pt x="113" y="22"/>
                  </a:lnTo>
                  <a:lnTo>
                    <a:pt x="116" y="23"/>
                  </a:lnTo>
                  <a:lnTo>
                    <a:pt x="116" y="19"/>
                  </a:lnTo>
                  <a:lnTo>
                    <a:pt x="116" y="15"/>
                  </a:lnTo>
                  <a:lnTo>
                    <a:pt x="119" y="14"/>
                  </a:lnTo>
                  <a:lnTo>
                    <a:pt x="125" y="15"/>
                  </a:lnTo>
                  <a:lnTo>
                    <a:pt x="129" y="14"/>
                  </a:lnTo>
                  <a:lnTo>
                    <a:pt x="132" y="14"/>
                  </a:lnTo>
                  <a:lnTo>
                    <a:pt x="135" y="16"/>
                  </a:lnTo>
                  <a:lnTo>
                    <a:pt x="138" y="19"/>
                  </a:lnTo>
                  <a:lnTo>
                    <a:pt x="139" y="22"/>
                  </a:lnTo>
                  <a:lnTo>
                    <a:pt x="143" y="25"/>
                  </a:lnTo>
                  <a:lnTo>
                    <a:pt x="148" y="28"/>
                  </a:lnTo>
                  <a:lnTo>
                    <a:pt x="152" y="27"/>
                  </a:lnTo>
                  <a:lnTo>
                    <a:pt x="153" y="23"/>
                  </a:lnTo>
                  <a:lnTo>
                    <a:pt x="156" y="21"/>
                  </a:lnTo>
                  <a:lnTo>
                    <a:pt x="159" y="23"/>
                  </a:lnTo>
                  <a:lnTo>
                    <a:pt x="161" y="27"/>
                  </a:lnTo>
                  <a:lnTo>
                    <a:pt x="165" y="29"/>
                  </a:lnTo>
                  <a:lnTo>
                    <a:pt x="166" y="32"/>
                  </a:lnTo>
                  <a:lnTo>
                    <a:pt x="164" y="37"/>
                  </a:lnTo>
                  <a:lnTo>
                    <a:pt x="167" y="39"/>
                  </a:lnTo>
                  <a:lnTo>
                    <a:pt x="168" y="42"/>
                  </a:lnTo>
                  <a:lnTo>
                    <a:pt x="168" y="47"/>
                  </a:lnTo>
                  <a:lnTo>
                    <a:pt x="169" y="50"/>
                  </a:lnTo>
                  <a:lnTo>
                    <a:pt x="169" y="54"/>
                  </a:lnTo>
                  <a:lnTo>
                    <a:pt x="168" y="57"/>
                  </a:lnTo>
                  <a:lnTo>
                    <a:pt x="167" y="62"/>
                  </a:lnTo>
                  <a:lnTo>
                    <a:pt x="168" y="65"/>
                  </a:lnTo>
                  <a:lnTo>
                    <a:pt x="171" y="69"/>
                  </a:lnTo>
                  <a:lnTo>
                    <a:pt x="174" y="70"/>
                  </a:lnTo>
                  <a:lnTo>
                    <a:pt x="176" y="68"/>
                  </a:lnTo>
                  <a:lnTo>
                    <a:pt x="179" y="70"/>
                  </a:lnTo>
                  <a:lnTo>
                    <a:pt x="181" y="73"/>
                  </a:lnTo>
                  <a:lnTo>
                    <a:pt x="184" y="73"/>
                  </a:lnTo>
                  <a:lnTo>
                    <a:pt x="186" y="76"/>
                  </a:lnTo>
                  <a:lnTo>
                    <a:pt x="187" y="78"/>
                  </a:lnTo>
                  <a:lnTo>
                    <a:pt x="190" y="80"/>
                  </a:lnTo>
                  <a:lnTo>
                    <a:pt x="193" y="78"/>
                  </a:lnTo>
                  <a:lnTo>
                    <a:pt x="193" y="75"/>
                  </a:lnTo>
                  <a:lnTo>
                    <a:pt x="195" y="73"/>
                  </a:lnTo>
                  <a:lnTo>
                    <a:pt x="199" y="75"/>
                  </a:lnTo>
                  <a:lnTo>
                    <a:pt x="201" y="79"/>
                  </a:lnTo>
                  <a:lnTo>
                    <a:pt x="199" y="82"/>
                  </a:lnTo>
                  <a:lnTo>
                    <a:pt x="201" y="88"/>
                  </a:lnTo>
                  <a:lnTo>
                    <a:pt x="201" y="92"/>
                  </a:lnTo>
                  <a:lnTo>
                    <a:pt x="198" y="93"/>
                  </a:lnTo>
                  <a:lnTo>
                    <a:pt x="201" y="97"/>
                  </a:lnTo>
                  <a:lnTo>
                    <a:pt x="203" y="95"/>
                  </a:lnTo>
                  <a:lnTo>
                    <a:pt x="206" y="95"/>
                  </a:lnTo>
                  <a:lnTo>
                    <a:pt x="207" y="98"/>
                  </a:lnTo>
                  <a:lnTo>
                    <a:pt x="206" y="102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11" y="109"/>
                  </a:lnTo>
                  <a:lnTo>
                    <a:pt x="214" y="110"/>
                  </a:lnTo>
                  <a:lnTo>
                    <a:pt x="217" y="110"/>
                  </a:lnTo>
                  <a:lnTo>
                    <a:pt x="220" y="112"/>
                  </a:lnTo>
                  <a:lnTo>
                    <a:pt x="224" y="113"/>
                  </a:lnTo>
                  <a:lnTo>
                    <a:pt x="227" y="112"/>
                  </a:lnTo>
                  <a:lnTo>
                    <a:pt x="231" y="115"/>
                  </a:lnTo>
                  <a:lnTo>
                    <a:pt x="234" y="114"/>
                  </a:lnTo>
                  <a:lnTo>
                    <a:pt x="234" y="117"/>
                  </a:lnTo>
                  <a:lnTo>
                    <a:pt x="236" y="119"/>
                  </a:lnTo>
                  <a:lnTo>
                    <a:pt x="238" y="127"/>
                  </a:lnTo>
                  <a:lnTo>
                    <a:pt x="238" y="130"/>
                  </a:lnTo>
                  <a:lnTo>
                    <a:pt x="240" y="134"/>
                  </a:lnTo>
                  <a:lnTo>
                    <a:pt x="240" y="137"/>
                  </a:lnTo>
                  <a:lnTo>
                    <a:pt x="238" y="138"/>
                  </a:lnTo>
                  <a:lnTo>
                    <a:pt x="240" y="141"/>
                  </a:lnTo>
                  <a:lnTo>
                    <a:pt x="243" y="141"/>
                  </a:lnTo>
                  <a:lnTo>
                    <a:pt x="246" y="141"/>
                  </a:lnTo>
                  <a:lnTo>
                    <a:pt x="247" y="144"/>
                  </a:lnTo>
                  <a:lnTo>
                    <a:pt x="250" y="145"/>
                  </a:lnTo>
                  <a:lnTo>
                    <a:pt x="253" y="145"/>
                  </a:lnTo>
                  <a:lnTo>
                    <a:pt x="254" y="149"/>
                  </a:lnTo>
                  <a:lnTo>
                    <a:pt x="251" y="152"/>
                  </a:lnTo>
                  <a:lnTo>
                    <a:pt x="243" y="153"/>
                  </a:lnTo>
                  <a:lnTo>
                    <a:pt x="240" y="158"/>
                  </a:lnTo>
                  <a:lnTo>
                    <a:pt x="237" y="157"/>
                  </a:lnTo>
                  <a:lnTo>
                    <a:pt x="236" y="154"/>
                  </a:lnTo>
                  <a:lnTo>
                    <a:pt x="234" y="152"/>
                  </a:lnTo>
                  <a:lnTo>
                    <a:pt x="230" y="149"/>
                  </a:lnTo>
                  <a:lnTo>
                    <a:pt x="228" y="153"/>
                  </a:lnTo>
                  <a:lnTo>
                    <a:pt x="227" y="156"/>
                  </a:lnTo>
                  <a:lnTo>
                    <a:pt x="225" y="160"/>
                  </a:lnTo>
                  <a:lnTo>
                    <a:pt x="222" y="159"/>
                  </a:lnTo>
                  <a:lnTo>
                    <a:pt x="219" y="156"/>
                  </a:lnTo>
                  <a:lnTo>
                    <a:pt x="216" y="156"/>
                  </a:lnTo>
                  <a:lnTo>
                    <a:pt x="215" y="153"/>
                  </a:lnTo>
                  <a:lnTo>
                    <a:pt x="212" y="151"/>
                  </a:lnTo>
                  <a:lnTo>
                    <a:pt x="211" y="154"/>
                  </a:lnTo>
                  <a:lnTo>
                    <a:pt x="209" y="159"/>
                  </a:lnTo>
                  <a:lnTo>
                    <a:pt x="203" y="155"/>
                  </a:lnTo>
                  <a:lnTo>
                    <a:pt x="202" y="158"/>
                  </a:lnTo>
                  <a:lnTo>
                    <a:pt x="203" y="161"/>
                  </a:lnTo>
                  <a:lnTo>
                    <a:pt x="200" y="166"/>
                  </a:lnTo>
                  <a:lnTo>
                    <a:pt x="197" y="166"/>
                  </a:lnTo>
                  <a:lnTo>
                    <a:pt x="198" y="163"/>
                  </a:lnTo>
                  <a:lnTo>
                    <a:pt x="196" y="154"/>
                  </a:lnTo>
                  <a:lnTo>
                    <a:pt x="194" y="151"/>
                  </a:lnTo>
                  <a:lnTo>
                    <a:pt x="188" y="156"/>
                  </a:lnTo>
                  <a:lnTo>
                    <a:pt x="185" y="158"/>
                  </a:lnTo>
                  <a:lnTo>
                    <a:pt x="181" y="162"/>
                  </a:lnTo>
                  <a:lnTo>
                    <a:pt x="180" y="167"/>
                  </a:lnTo>
                  <a:lnTo>
                    <a:pt x="182" y="171"/>
                  </a:lnTo>
                  <a:lnTo>
                    <a:pt x="184" y="175"/>
                  </a:lnTo>
                  <a:lnTo>
                    <a:pt x="184" y="178"/>
                  </a:lnTo>
                  <a:lnTo>
                    <a:pt x="186" y="182"/>
                  </a:lnTo>
                  <a:lnTo>
                    <a:pt x="190" y="185"/>
                  </a:lnTo>
                  <a:lnTo>
                    <a:pt x="191" y="189"/>
                  </a:lnTo>
                  <a:lnTo>
                    <a:pt x="189" y="195"/>
                  </a:lnTo>
                  <a:lnTo>
                    <a:pt x="189" y="198"/>
                  </a:lnTo>
                  <a:lnTo>
                    <a:pt x="191" y="202"/>
                  </a:lnTo>
                  <a:lnTo>
                    <a:pt x="180" y="211"/>
                  </a:lnTo>
                  <a:lnTo>
                    <a:pt x="179" y="214"/>
                  </a:lnTo>
                  <a:lnTo>
                    <a:pt x="181" y="217"/>
                  </a:lnTo>
                  <a:lnTo>
                    <a:pt x="182" y="221"/>
                  </a:lnTo>
                  <a:lnTo>
                    <a:pt x="180" y="224"/>
                  </a:lnTo>
                  <a:lnTo>
                    <a:pt x="179" y="228"/>
                  </a:lnTo>
                  <a:lnTo>
                    <a:pt x="173" y="231"/>
                  </a:lnTo>
                  <a:lnTo>
                    <a:pt x="174" y="235"/>
                  </a:lnTo>
                  <a:lnTo>
                    <a:pt x="171" y="239"/>
                  </a:lnTo>
                  <a:lnTo>
                    <a:pt x="169" y="242"/>
                  </a:lnTo>
                  <a:lnTo>
                    <a:pt x="172" y="245"/>
                  </a:lnTo>
                  <a:lnTo>
                    <a:pt x="174" y="248"/>
                  </a:lnTo>
                  <a:lnTo>
                    <a:pt x="173" y="252"/>
                  </a:lnTo>
                  <a:lnTo>
                    <a:pt x="174" y="255"/>
                  </a:lnTo>
                  <a:lnTo>
                    <a:pt x="169" y="258"/>
                  </a:lnTo>
                  <a:lnTo>
                    <a:pt x="164" y="258"/>
                  </a:lnTo>
                  <a:lnTo>
                    <a:pt x="159" y="259"/>
                  </a:lnTo>
                  <a:lnTo>
                    <a:pt x="157" y="262"/>
                  </a:lnTo>
                  <a:lnTo>
                    <a:pt x="156" y="265"/>
                  </a:lnTo>
                  <a:lnTo>
                    <a:pt x="153" y="263"/>
                  </a:lnTo>
                  <a:lnTo>
                    <a:pt x="153" y="260"/>
                  </a:lnTo>
                  <a:lnTo>
                    <a:pt x="151" y="257"/>
                  </a:lnTo>
                  <a:lnTo>
                    <a:pt x="145" y="255"/>
                  </a:lnTo>
                  <a:lnTo>
                    <a:pt x="147" y="252"/>
                  </a:lnTo>
                  <a:lnTo>
                    <a:pt x="150" y="251"/>
                  </a:lnTo>
                  <a:lnTo>
                    <a:pt x="150" y="248"/>
                  </a:lnTo>
                  <a:lnTo>
                    <a:pt x="147" y="239"/>
                  </a:lnTo>
                  <a:lnTo>
                    <a:pt x="145" y="235"/>
                  </a:lnTo>
                  <a:lnTo>
                    <a:pt x="143" y="233"/>
                  </a:lnTo>
                  <a:lnTo>
                    <a:pt x="142" y="230"/>
                  </a:lnTo>
                  <a:lnTo>
                    <a:pt x="142" y="227"/>
                  </a:lnTo>
                  <a:lnTo>
                    <a:pt x="142" y="224"/>
                  </a:lnTo>
                  <a:lnTo>
                    <a:pt x="140" y="222"/>
                  </a:lnTo>
                  <a:lnTo>
                    <a:pt x="138" y="218"/>
                  </a:lnTo>
                  <a:lnTo>
                    <a:pt x="137" y="212"/>
                  </a:lnTo>
                  <a:lnTo>
                    <a:pt x="137" y="205"/>
                  </a:lnTo>
                  <a:lnTo>
                    <a:pt x="137" y="200"/>
                  </a:lnTo>
                  <a:lnTo>
                    <a:pt x="133" y="197"/>
                  </a:lnTo>
                  <a:lnTo>
                    <a:pt x="134" y="193"/>
                  </a:lnTo>
                  <a:lnTo>
                    <a:pt x="137" y="190"/>
                  </a:lnTo>
                  <a:lnTo>
                    <a:pt x="137" y="187"/>
                  </a:lnTo>
                  <a:lnTo>
                    <a:pt x="137" y="184"/>
                  </a:lnTo>
                  <a:lnTo>
                    <a:pt x="137" y="181"/>
                  </a:lnTo>
                  <a:lnTo>
                    <a:pt x="138" y="178"/>
                  </a:lnTo>
                  <a:lnTo>
                    <a:pt x="138" y="173"/>
                  </a:lnTo>
                  <a:lnTo>
                    <a:pt x="134" y="171"/>
                  </a:lnTo>
                  <a:lnTo>
                    <a:pt x="133" y="166"/>
                  </a:lnTo>
                  <a:lnTo>
                    <a:pt x="133" y="163"/>
                  </a:lnTo>
                  <a:lnTo>
                    <a:pt x="134" y="160"/>
                  </a:lnTo>
                  <a:lnTo>
                    <a:pt x="133" y="157"/>
                  </a:lnTo>
                  <a:lnTo>
                    <a:pt x="127" y="149"/>
                  </a:lnTo>
                  <a:lnTo>
                    <a:pt x="123" y="144"/>
                  </a:lnTo>
                  <a:lnTo>
                    <a:pt x="121" y="139"/>
                  </a:lnTo>
                  <a:lnTo>
                    <a:pt x="120" y="137"/>
                  </a:lnTo>
                  <a:lnTo>
                    <a:pt x="118" y="134"/>
                  </a:lnTo>
                  <a:lnTo>
                    <a:pt x="116" y="130"/>
                  </a:lnTo>
                  <a:lnTo>
                    <a:pt x="112" y="126"/>
                  </a:lnTo>
                  <a:lnTo>
                    <a:pt x="109" y="125"/>
                  </a:lnTo>
                  <a:lnTo>
                    <a:pt x="105" y="125"/>
                  </a:lnTo>
                  <a:lnTo>
                    <a:pt x="102" y="122"/>
                  </a:lnTo>
                  <a:lnTo>
                    <a:pt x="99" y="121"/>
                  </a:lnTo>
                  <a:lnTo>
                    <a:pt x="95" y="118"/>
                  </a:lnTo>
                  <a:lnTo>
                    <a:pt x="94" y="115"/>
                  </a:lnTo>
                  <a:lnTo>
                    <a:pt x="91" y="111"/>
                  </a:lnTo>
                  <a:lnTo>
                    <a:pt x="88" y="108"/>
                  </a:lnTo>
                  <a:lnTo>
                    <a:pt x="85" y="107"/>
                  </a:lnTo>
                  <a:lnTo>
                    <a:pt x="82" y="106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5" y="94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67" y="90"/>
                  </a:lnTo>
                  <a:lnTo>
                    <a:pt x="65" y="87"/>
                  </a:lnTo>
                  <a:lnTo>
                    <a:pt x="62" y="84"/>
                  </a:lnTo>
                  <a:lnTo>
                    <a:pt x="58" y="82"/>
                  </a:lnTo>
                  <a:lnTo>
                    <a:pt x="53" y="78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47" y="67"/>
                  </a:lnTo>
                  <a:lnTo>
                    <a:pt x="46" y="64"/>
                  </a:lnTo>
                  <a:lnTo>
                    <a:pt x="44" y="63"/>
                  </a:lnTo>
                  <a:lnTo>
                    <a:pt x="43" y="59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38" y="52"/>
                  </a:lnTo>
                  <a:lnTo>
                    <a:pt x="35" y="49"/>
                  </a:lnTo>
                  <a:lnTo>
                    <a:pt x="32" y="47"/>
                  </a:lnTo>
                  <a:lnTo>
                    <a:pt x="29" y="45"/>
                  </a:lnTo>
                  <a:lnTo>
                    <a:pt x="28" y="42"/>
                  </a:lnTo>
                  <a:lnTo>
                    <a:pt x="25" y="40"/>
                  </a:lnTo>
                  <a:lnTo>
                    <a:pt x="24" y="37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4" y="32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8" y="25"/>
                  </a:lnTo>
                  <a:lnTo>
                    <a:pt x="7" y="22"/>
                  </a:lnTo>
                  <a:lnTo>
                    <a:pt x="12" y="18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2" y="18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31" y="16"/>
                  </a:lnTo>
                  <a:lnTo>
                    <a:pt x="35" y="14"/>
                  </a:lnTo>
                  <a:lnTo>
                    <a:pt x="37" y="9"/>
                  </a:lnTo>
                  <a:lnTo>
                    <a:pt x="42" y="8"/>
                  </a:lnTo>
                  <a:lnTo>
                    <a:pt x="47" y="4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36" name="ME"/>
            <p:cNvSpPr>
              <a:spLocks/>
            </p:cNvSpPr>
            <p:nvPr/>
          </p:nvSpPr>
          <p:spPr bwMode="auto">
            <a:xfrm>
              <a:off x="6497807" y="5511310"/>
              <a:ext cx="251275" cy="270162"/>
            </a:xfrm>
            <a:custGeom>
              <a:avLst/>
              <a:gdLst>
                <a:gd name="T0" fmla="*/ 48 w 132"/>
                <a:gd name="T1" fmla="*/ 8 h 152"/>
                <a:gd name="T2" fmla="*/ 67 w 132"/>
                <a:gd name="T3" fmla="*/ 19 h 152"/>
                <a:gd name="T4" fmla="*/ 75 w 132"/>
                <a:gd name="T5" fmla="*/ 29 h 152"/>
                <a:gd name="T6" fmla="*/ 85 w 132"/>
                <a:gd name="T7" fmla="*/ 30 h 152"/>
                <a:gd name="T8" fmla="*/ 95 w 132"/>
                <a:gd name="T9" fmla="*/ 36 h 152"/>
                <a:gd name="T10" fmla="*/ 103 w 132"/>
                <a:gd name="T11" fmla="*/ 36 h 152"/>
                <a:gd name="T12" fmla="*/ 120 w 132"/>
                <a:gd name="T13" fmla="*/ 44 h 152"/>
                <a:gd name="T14" fmla="*/ 132 w 132"/>
                <a:gd name="T15" fmla="*/ 51 h 152"/>
                <a:gd name="T16" fmla="*/ 124 w 132"/>
                <a:gd name="T17" fmla="*/ 58 h 152"/>
                <a:gd name="T18" fmla="*/ 117 w 132"/>
                <a:gd name="T19" fmla="*/ 63 h 152"/>
                <a:gd name="T20" fmla="*/ 112 w 132"/>
                <a:gd name="T21" fmla="*/ 69 h 152"/>
                <a:gd name="T22" fmla="*/ 116 w 132"/>
                <a:gd name="T23" fmla="*/ 79 h 152"/>
                <a:gd name="T24" fmla="*/ 111 w 132"/>
                <a:gd name="T25" fmla="*/ 87 h 152"/>
                <a:gd name="T26" fmla="*/ 98 w 132"/>
                <a:gd name="T27" fmla="*/ 92 h 152"/>
                <a:gd name="T28" fmla="*/ 94 w 132"/>
                <a:gd name="T29" fmla="*/ 81 h 152"/>
                <a:gd name="T30" fmla="*/ 85 w 132"/>
                <a:gd name="T31" fmla="*/ 82 h 152"/>
                <a:gd name="T32" fmla="*/ 82 w 132"/>
                <a:gd name="T33" fmla="*/ 91 h 152"/>
                <a:gd name="T34" fmla="*/ 73 w 132"/>
                <a:gd name="T35" fmla="*/ 105 h 152"/>
                <a:gd name="T36" fmla="*/ 65 w 132"/>
                <a:gd name="T37" fmla="*/ 124 h 152"/>
                <a:gd name="T38" fmla="*/ 72 w 132"/>
                <a:gd name="T39" fmla="*/ 134 h 152"/>
                <a:gd name="T40" fmla="*/ 73 w 132"/>
                <a:gd name="T41" fmla="*/ 143 h 152"/>
                <a:gd name="T42" fmla="*/ 75 w 132"/>
                <a:gd name="T43" fmla="*/ 152 h 152"/>
                <a:gd name="T44" fmla="*/ 61 w 132"/>
                <a:gd name="T45" fmla="*/ 148 h 152"/>
                <a:gd name="T46" fmla="*/ 53 w 132"/>
                <a:gd name="T47" fmla="*/ 135 h 152"/>
                <a:gd name="T48" fmla="*/ 48 w 132"/>
                <a:gd name="T49" fmla="*/ 130 h 152"/>
                <a:gd name="T50" fmla="*/ 39 w 132"/>
                <a:gd name="T51" fmla="*/ 119 h 152"/>
                <a:gd name="T52" fmla="*/ 31 w 132"/>
                <a:gd name="T53" fmla="*/ 120 h 152"/>
                <a:gd name="T54" fmla="*/ 24 w 132"/>
                <a:gd name="T55" fmla="*/ 111 h 152"/>
                <a:gd name="T56" fmla="*/ 16 w 132"/>
                <a:gd name="T57" fmla="*/ 111 h 152"/>
                <a:gd name="T58" fmla="*/ 24 w 132"/>
                <a:gd name="T59" fmla="*/ 110 h 152"/>
                <a:gd name="T60" fmla="*/ 10 w 132"/>
                <a:gd name="T61" fmla="*/ 105 h 152"/>
                <a:gd name="T62" fmla="*/ 7 w 132"/>
                <a:gd name="T63" fmla="*/ 105 h 152"/>
                <a:gd name="T64" fmla="*/ 8 w 132"/>
                <a:gd name="T65" fmla="*/ 95 h 152"/>
                <a:gd name="T66" fmla="*/ 11 w 132"/>
                <a:gd name="T67" fmla="*/ 85 h 152"/>
                <a:gd name="T68" fmla="*/ 2 w 132"/>
                <a:gd name="T69" fmla="*/ 72 h 152"/>
                <a:gd name="T70" fmla="*/ 1 w 132"/>
                <a:gd name="T71" fmla="*/ 63 h 152"/>
                <a:gd name="T72" fmla="*/ 7 w 132"/>
                <a:gd name="T73" fmla="*/ 52 h 152"/>
                <a:gd name="T74" fmla="*/ 12 w 132"/>
                <a:gd name="T75" fmla="*/ 45 h 152"/>
                <a:gd name="T76" fmla="*/ 22 w 132"/>
                <a:gd name="T77" fmla="*/ 22 h 152"/>
                <a:gd name="T78" fmla="*/ 32 w 132"/>
                <a:gd name="T79" fmla="*/ 20 h 152"/>
                <a:gd name="T80" fmla="*/ 37 w 132"/>
                <a:gd name="T81" fmla="*/ 22 h 152"/>
                <a:gd name="T82" fmla="*/ 35 w 132"/>
                <a:gd name="T83" fmla="*/ 12 h 152"/>
                <a:gd name="T84" fmla="*/ 27 w 132"/>
                <a:gd name="T85" fmla="*/ 4 h 152"/>
                <a:gd name="T86" fmla="*/ 36 w 132"/>
                <a:gd name="T87" fmla="*/ 3 h 152"/>
                <a:gd name="T88" fmla="*/ 46 w 132"/>
                <a:gd name="T8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52">
                  <a:moveTo>
                    <a:pt x="46" y="0"/>
                  </a:moveTo>
                  <a:lnTo>
                    <a:pt x="45" y="5"/>
                  </a:lnTo>
                  <a:lnTo>
                    <a:pt x="48" y="8"/>
                  </a:lnTo>
                  <a:lnTo>
                    <a:pt x="58" y="11"/>
                  </a:lnTo>
                  <a:lnTo>
                    <a:pt x="62" y="16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3" y="25"/>
                  </a:lnTo>
                  <a:lnTo>
                    <a:pt x="75" y="29"/>
                  </a:lnTo>
                  <a:lnTo>
                    <a:pt x="79" y="30"/>
                  </a:lnTo>
                  <a:lnTo>
                    <a:pt x="82" y="31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91" y="36"/>
                  </a:lnTo>
                  <a:lnTo>
                    <a:pt x="95" y="36"/>
                  </a:lnTo>
                  <a:lnTo>
                    <a:pt x="98" y="35"/>
                  </a:lnTo>
                  <a:lnTo>
                    <a:pt x="100" y="33"/>
                  </a:lnTo>
                  <a:lnTo>
                    <a:pt x="103" y="36"/>
                  </a:lnTo>
                  <a:lnTo>
                    <a:pt x="107" y="38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6" y="46"/>
                  </a:lnTo>
                  <a:lnTo>
                    <a:pt x="130" y="48"/>
                  </a:lnTo>
                  <a:lnTo>
                    <a:pt x="132" y="51"/>
                  </a:lnTo>
                  <a:lnTo>
                    <a:pt x="132" y="55"/>
                  </a:lnTo>
                  <a:lnTo>
                    <a:pt x="126" y="57"/>
                  </a:lnTo>
                  <a:lnTo>
                    <a:pt x="124" y="58"/>
                  </a:lnTo>
                  <a:lnTo>
                    <a:pt x="123" y="61"/>
                  </a:lnTo>
                  <a:lnTo>
                    <a:pt x="122" y="64"/>
                  </a:lnTo>
                  <a:lnTo>
                    <a:pt x="117" y="63"/>
                  </a:lnTo>
                  <a:lnTo>
                    <a:pt x="114" y="62"/>
                  </a:lnTo>
                  <a:lnTo>
                    <a:pt x="112" y="65"/>
                  </a:lnTo>
                  <a:lnTo>
                    <a:pt x="112" y="69"/>
                  </a:lnTo>
                  <a:lnTo>
                    <a:pt x="117" y="72"/>
                  </a:lnTo>
                  <a:lnTo>
                    <a:pt x="117" y="75"/>
                  </a:lnTo>
                  <a:lnTo>
                    <a:pt x="116" y="79"/>
                  </a:lnTo>
                  <a:lnTo>
                    <a:pt x="116" y="83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09" y="88"/>
                  </a:lnTo>
                  <a:lnTo>
                    <a:pt x="101" y="92"/>
                  </a:lnTo>
                  <a:lnTo>
                    <a:pt x="98" y="92"/>
                  </a:lnTo>
                  <a:lnTo>
                    <a:pt x="94" y="88"/>
                  </a:lnTo>
                  <a:lnTo>
                    <a:pt x="93" y="85"/>
                  </a:lnTo>
                  <a:lnTo>
                    <a:pt x="94" y="81"/>
                  </a:lnTo>
                  <a:lnTo>
                    <a:pt x="92" y="77"/>
                  </a:lnTo>
                  <a:lnTo>
                    <a:pt x="89" y="77"/>
                  </a:lnTo>
                  <a:lnTo>
                    <a:pt x="85" y="82"/>
                  </a:lnTo>
                  <a:lnTo>
                    <a:pt x="84" y="85"/>
                  </a:lnTo>
                  <a:lnTo>
                    <a:pt x="84" y="88"/>
                  </a:lnTo>
                  <a:lnTo>
                    <a:pt x="82" y="91"/>
                  </a:lnTo>
                  <a:lnTo>
                    <a:pt x="81" y="94"/>
                  </a:lnTo>
                  <a:lnTo>
                    <a:pt x="79" y="98"/>
                  </a:lnTo>
                  <a:lnTo>
                    <a:pt x="73" y="105"/>
                  </a:lnTo>
                  <a:lnTo>
                    <a:pt x="72" y="108"/>
                  </a:lnTo>
                  <a:lnTo>
                    <a:pt x="67" y="121"/>
                  </a:lnTo>
                  <a:lnTo>
                    <a:pt x="65" y="124"/>
                  </a:lnTo>
                  <a:lnTo>
                    <a:pt x="67" y="127"/>
                  </a:lnTo>
                  <a:lnTo>
                    <a:pt x="71" y="129"/>
                  </a:lnTo>
                  <a:lnTo>
                    <a:pt x="72" y="134"/>
                  </a:lnTo>
                  <a:lnTo>
                    <a:pt x="72" y="138"/>
                  </a:lnTo>
                  <a:lnTo>
                    <a:pt x="73" y="141"/>
                  </a:lnTo>
                  <a:lnTo>
                    <a:pt x="73" y="143"/>
                  </a:lnTo>
                  <a:lnTo>
                    <a:pt x="73" y="146"/>
                  </a:lnTo>
                  <a:lnTo>
                    <a:pt x="74" y="149"/>
                  </a:lnTo>
                  <a:lnTo>
                    <a:pt x="75" y="152"/>
                  </a:lnTo>
                  <a:lnTo>
                    <a:pt x="71" y="150"/>
                  </a:lnTo>
                  <a:lnTo>
                    <a:pt x="64" y="149"/>
                  </a:lnTo>
                  <a:lnTo>
                    <a:pt x="61" y="148"/>
                  </a:lnTo>
                  <a:lnTo>
                    <a:pt x="60" y="144"/>
                  </a:lnTo>
                  <a:lnTo>
                    <a:pt x="58" y="138"/>
                  </a:lnTo>
                  <a:lnTo>
                    <a:pt x="53" y="135"/>
                  </a:lnTo>
                  <a:lnTo>
                    <a:pt x="53" y="132"/>
                  </a:lnTo>
                  <a:lnTo>
                    <a:pt x="50" y="130"/>
                  </a:lnTo>
                  <a:lnTo>
                    <a:pt x="48" y="130"/>
                  </a:lnTo>
                  <a:lnTo>
                    <a:pt x="44" y="126"/>
                  </a:lnTo>
                  <a:lnTo>
                    <a:pt x="40" y="123"/>
                  </a:lnTo>
                  <a:lnTo>
                    <a:pt x="39" y="119"/>
                  </a:lnTo>
                  <a:lnTo>
                    <a:pt x="36" y="118"/>
                  </a:lnTo>
                  <a:lnTo>
                    <a:pt x="33" y="118"/>
                  </a:lnTo>
                  <a:lnTo>
                    <a:pt x="31" y="120"/>
                  </a:lnTo>
                  <a:lnTo>
                    <a:pt x="27" y="117"/>
                  </a:lnTo>
                  <a:lnTo>
                    <a:pt x="25" y="114"/>
                  </a:lnTo>
                  <a:lnTo>
                    <a:pt x="24" y="111"/>
                  </a:lnTo>
                  <a:lnTo>
                    <a:pt x="21" y="111"/>
                  </a:lnTo>
                  <a:lnTo>
                    <a:pt x="19" y="113"/>
                  </a:lnTo>
                  <a:lnTo>
                    <a:pt x="16" y="111"/>
                  </a:lnTo>
                  <a:lnTo>
                    <a:pt x="13" y="108"/>
                  </a:lnTo>
                  <a:lnTo>
                    <a:pt x="21" y="108"/>
                  </a:lnTo>
                  <a:lnTo>
                    <a:pt x="24" y="110"/>
                  </a:lnTo>
                  <a:lnTo>
                    <a:pt x="22" y="104"/>
                  </a:lnTo>
                  <a:lnTo>
                    <a:pt x="18" y="106"/>
                  </a:lnTo>
                  <a:lnTo>
                    <a:pt x="10" y="105"/>
                  </a:lnTo>
                  <a:lnTo>
                    <a:pt x="11" y="110"/>
                  </a:lnTo>
                  <a:lnTo>
                    <a:pt x="10" y="107"/>
                  </a:lnTo>
                  <a:lnTo>
                    <a:pt x="7" y="105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8" y="95"/>
                  </a:lnTo>
                  <a:lnTo>
                    <a:pt x="10" y="91"/>
                  </a:lnTo>
                  <a:lnTo>
                    <a:pt x="12" y="87"/>
                  </a:lnTo>
                  <a:lnTo>
                    <a:pt x="11" y="85"/>
                  </a:lnTo>
                  <a:lnTo>
                    <a:pt x="9" y="81"/>
                  </a:lnTo>
                  <a:lnTo>
                    <a:pt x="4" y="76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1" y="63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2" y="45"/>
                  </a:lnTo>
                  <a:lnTo>
                    <a:pt x="12" y="40"/>
                  </a:lnTo>
                  <a:lnTo>
                    <a:pt x="15" y="33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8" y="19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5" y="25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37" y="18"/>
                  </a:lnTo>
                  <a:lnTo>
                    <a:pt x="35" y="12"/>
                  </a:lnTo>
                  <a:lnTo>
                    <a:pt x="32" y="10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37" name="NL"/>
            <p:cNvSpPr>
              <a:spLocks noEditPoints="1"/>
            </p:cNvSpPr>
            <p:nvPr/>
          </p:nvSpPr>
          <p:spPr bwMode="auto">
            <a:xfrm>
              <a:off x="4652646" y="3904192"/>
              <a:ext cx="441591" cy="461354"/>
            </a:xfrm>
            <a:custGeom>
              <a:avLst/>
              <a:gdLst>
                <a:gd name="T0" fmla="*/ 36 w 231"/>
                <a:gd name="T1" fmla="*/ 195 h 261"/>
                <a:gd name="T2" fmla="*/ 50 w 231"/>
                <a:gd name="T3" fmla="*/ 196 h 261"/>
                <a:gd name="T4" fmla="*/ 25 w 231"/>
                <a:gd name="T5" fmla="*/ 210 h 261"/>
                <a:gd name="T6" fmla="*/ 8 w 231"/>
                <a:gd name="T7" fmla="*/ 205 h 261"/>
                <a:gd name="T8" fmla="*/ 10 w 231"/>
                <a:gd name="T9" fmla="*/ 189 h 261"/>
                <a:gd name="T10" fmla="*/ 39 w 231"/>
                <a:gd name="T11" fmla="*/ 171 h 261"/>
                <a:gd name="T12" fmla="*/ 23 w 231"/>
                <a:gd name="T13" fmla="*/ 160 h 261"/>
                <a:gd name="T14" fmla="*/ 102 w 231"/>
                <a:gd name="T15" fmla="*/ 36 h 261"/>
                <a:gd name="T16" fmla="*/ 96 w 231"/>
                <a:gd name="T17" fmla="*/ 34 h 261"/>
                <a:gd name="T18" fmla="*/ 107 w 231"/>
                <a:gd name="T19" fmla="*/ 24 h 261"/>
                <a:gd name="T20" fmla="*/ 206 w 231"/>
                <a:gd name="T21" fmla="*/ 10 h 261"/>
                <a:gd name="T22" fmla="*/ 225 w 231"/>
                <a:gd name="T23" fmla="*/ 29 h 261"/>
                <a:gd name="T24" fmla="*/ 230 w 231"/>
                <a:gd name="T25" fmla="*/ 51 h 261"/>
                <a:gd name="T26" fmla="*/ 221 w 231"/>
                <a:gd name="T27" fmla="*/ 73 h 261"/>
                <a:gd name="T28" fmla="*/ 205 w 231"/>
                <a:gd name="T29" fmla="*/ 87 h 261"/>
                <a:gd name="T30" fmla="*/ 200 w 231"/>
                <a:gd name="T31" fmla="*/ 102 h 261"/>
                <a:gd name="T32" fmla="*/ 219 w 231"/>
                <a:gd name="T33" fmla="*/ 111 h 261"/>
                <a:gd name="T34" fmla="*/ 213 w 231"/>
                <a:gd name="T35" fmla="*/ 130 h 261"/>
                <a:gd name="T36" fmla="*/ 197 w 231"/>
                <a:gd name="T37" fmla="*/ 143 h 261"/>
                <a:gd name="T38" fmla="*/ 188 w 231"/>
                <a:gd name="T39" fmla="*/ 157 h 261"/>
                <a:gd name="T40" fmla="*/ 170 w 231"/>
                <a:gd name="T41" fmla="*/ 158 h 261"/>
                <a:gd name="T42" fmla="*/ 156 w 231"/>
                <a:gd name="T43" fmla="*/ 160 h 261"/>
                <a:gd name="T44" fmla="*/ 161 w 231"/>
                <a:gd name="T45" fmla="*/ 177 h 261"/>
                <a:gd name="T46" fmla="*/ 166 w 231"/>
                <a:gd name="T47" fmla="*/ 201 h 261"/>
                <a:gd name="T48" fmla="*/ 161 w 231"/>
                <a:gd name="T49" fmla="*/ 221 h 261"/>
                <a:gd name="T50" fmla="*/ 144 w 231"/>
                <a:gd name="T51" fmla="*/ 233 h 261"/>
                <a:gd name="T52" fmla="*/ 156 w 231"/>
                <a:gd name="T53" fmla="*/ 250 h 261"/>
                <a:gd name="T54" fmla="*/ 139 w 231"/>
                <a:gd name="T55" fmla="*/ 260 h 261"/>
                <a:gd name="T56" fmla="*/ 134 w 231"/>
                <a:gd name="T57" fmla="*/ 245 h 261"/>
                <a:gd name="T58" fmla="*/ 142 w 231"/>
                <a:gd name="T59" fmla="*/ 230 h 261"/>
                <a:gd name="T60" fmla="*/ 129 w 231"/>
                <a:gd name="T61" fmla="*/ 217 h 261"/>
                <a:gd name="T62" fmla="*/ 110 w 231"/>
                <a:gd name="T63" fmla="*/ 211 h 261"/>
                <a:gd name="T64" fmla="*/ 102 w 231"/>
                <a:gd name="T65" fmla="*/ 194 h 261"/>
                <a:gd name="T66" fmla="*/ 86 w 231"/>
                <a:gd name="T67" fmla="*/ 195 h 261"/>
                <a:gd name="T68" fmla="*/ 74 w 231"/>
                <a:gd name="T69" fmla="*/ 194 h 261"/>
                <a:gd name="T70" fmla="*/ 61 w 231"/>
                <a:gd name="T71" fmla="*/ 193 h 261"/>
                <a:gd name="T72" fmla="*/ 50 w 231"/>
                <a:gd name="T73" fmla="*/ 193 h 261"/>
                <a:gd name="T74" fmla="*/ 30 w 231"/>
                <a:gd name="T75" fmla="*/ 192 h 261"/>
                <a:gd name="T76" fmla="*/ 10 w 231"/>
                <a:gd name="T77" fmla="*/ 182 h 261"/>
                <a:gd name="T78" fmla="*/ 38 w 231"/>
                <a:gd name="T79" fmla="*/ 179 h 261"/>
                <a:gd name="T80" fmla="*/ 55 w 231"/>
                <a:gd name="T81" fmla="*/ 190 h 261"/>
                <a:gd name="T82" fmla="*/ 44 w 231"/>
                <a:gd name="T83" fmla="*/ 180 h 261"/>
                <a:gd name="T84" fmla="*/ 47 w 231"/>
                <a:gd name="T85" fmla="*/ 169 h 261"/>
                <a:gd name="T86" fmla="*/ 40 w 231"/>
                <a:gd name="T87" fmla="*/ 155 h 261"/>
                <a:gd name="T88" fmla="*/ 45 w 231"/>
                <a:gd name="T89" fmla="*/ 152 h 261"/>
                <a:gd name="T90" fmla="*/ 49 w 231"/>
                <a:gd name="T91" fmla="*/ 138 h 261"/>
                <a:gd name="T92" fmla="*/ 81 w 231"/>
                <a:gd name="T93" fmla="*/ 92 h 261"/>
                <a:gd name="T94" fmla="*/ 91 w 231"/>
                <a:gd name="T95" fmla="*/ 53 h 261"/>
                <a:gd name="T96" fmla="*/ 106 w 231"/>
                <a:gd name="T97" fmla="*/ 54 h 261"/>
                <a:gd name="T98" fmla="*/ 132 w 231"/>
                <a:gd name="T99" fmla="*/ 31 h 261"/>
                <a:gd name="T100" fmla="*/ 164 w 231"/>
                <a:gd name="T101" fmla="*/ 13 h 261"/>
                <a:gd name="T102" fmla="*/ 139 w 231"/>
                <a:gd name="T103" fmla="*/ 10 h 261"/>
                <a:gd name="T104" fmla="*/ 125 w 231"/>
                <a:gd name="T105" fmla="*/ 11 h 261"/>
                <a:gd name="T106" fmla="*/ 157 w 231"/>
                <a:gd name="T107" fmla="*/ 9 h 261"/>
                <a:gd name="T108" fmla="*/ 175 w 231"/>
                <a:gd name="T109" fmla="*/ 8 h 261"/>
                <a:gd name="T110" fmla="*/ 192 w 231"/>
                <a:gd name="T1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61">
                  <a:moveTo>
                    <a:pt x="10" y="189"/>
                  </a:moveTo>
                  <a:lnTo>
                    <a:pt x="15" y="192"/>
                  </a:lnTo>
                  <a:lnTo>
                    <a:pt x="20" y="194"/>
                  </a:lnTo>
                  <a:lnTo>
                    <a:pt x="22" y="195"/>
                  </a:lnTo>
                  <a:lnTo>
                    <a:pt x="26" y="196"/>
                  </a:lnTo>
                  <a:lnTo>
                    <a:pt x="36" y="195"/>
                  </a:lnTo>
                  <a:lnTo>
                    <a:pt x="37" y="192"/>
                  </a:lnTo>
                  <a:lnTo>
                    <a:pt x="40" y="192"/>
                  </a:lnTo>
                  <a:lnTo>
                    <a:pt x="43" y="196"/>
                  </a:lnTo>
                  <a:lnTo>
                    <a:pt x="45" y="197"/>
                  </a:lnTo>
                  <a:lnTo>
                    <a:pt x="47" y="197"/>
                  </a:lnTo>
                  <a:lnTo>
                    <a:pt x="50" y="196"/>
                  </a:lnTo>
                  <a:lnTo>
                    <a:pt x="51" y="199"/>
                  </a:lnTo>
                  <a:lnTo>
                    <a:pt x="48" y="203"/>
                  </a:lnTo>
                  <a:lnTo>
                    <a:pt x="45" y="205"/>
                  </a:lnTo>
                  <a:lnTo>
                    <a:pt x="37" y="208"/>
                  </a:lnTo>
                  <a:lnTo>
                    <a:pt x="34" y="210"/>
                  </a:lnTo>
                  <a:lnTo>
                    <a:pt x="25" y="210"/>
                  </a:lnTo>
                  <a:lnTo>
                    <a:pt x="24" y="206"/>
                  </a:lnTo>
                  <a:lnTo>
                    <a:pt x="16" y="201"/>
                  </a:lnTo>
                  <a:lnTo>
                    <a:pt x="13" y="201"/>
                  </a:lnTo>
                  <a:lnTo>
                    <a:pt x="11" y="201"/>
                  </a:lnTo>
                  <a:lnTo>
                    <a:pt x="8" y="202"/>
                  </a:lnTo>
                  <a:lnTo>
                    <a:pt x="8" y="205"/>
                  </a:lnTo>
                  <a:lnTo>
                    <a:pt x="5" y="205"/>
                  </a:lnTo>
                  <a:lnTo>
                    <a:pt x="2" y="204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10" y="189"/>
                  </a:lnTo>
                  <a:close/>
                  <a:moveTo>
                    <a:pt x="31" y="159"/>
                  </a:moveTo>
                  <a:lnTo>
                    <a:pt x="38" y="160"/>
                  </a:lnTo>
                  <a:lnTo>
                    <a:pt x="42" y="164"/>
                  </a:lnTo>
                  <a:lnTo>
                    <a:pt x="45" y="166"/>
                  </a:lnTo>
                  <a:lnTo>
                    <a:pt x="46" y="170"/>
                  </a:lnTo>
                  <a:lnTo>
                    <a:pt x="39" y="171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1" y="165"/>
                  </a:lnTo>
                  <a:lnTo>
                    <a:pt x="27" y="165"/>
                  </a:lnTo>
                  <a:lnTo>
                    <a:pt x="24" y="165"/>
                  </a:lnTo>
                  <a:lnTo>
                    <a:pt x="23" y="160"/>
                  </a:lnTo>
                  <a:lnTo>
                    <a:pt x="25" y="159"/>
                  </a:lnTo>
                  <a:lnTo>
                    <a:pt x="31" y="159"/>
                  </a:lnTo>
                  <a:close/>
                  <a:moveTo>
                    <a:pt x="102" y="29"/>
                  </a:moveTo>
                  <a:lnTo>
                    <a:pt x="103" y="33"/>
                  </a:lnTo>
                  <a:lnTo>
                    <a:pt x="103" y="36"/>
                  </a:lnTo>
                  <a:lnTo>
                    <a:pt x="102" y="36"/>
                  </a:lnTo>
                  <a:lnTo>
                    <a:pt x="102" y="40"/>
                  </a:lnTo>
                  <a:lnTo>
                    <a:pt x="96" y="45"/>
                  </a:lnTo>
                  <a:lnTo>
                    <a:pt x="93" y="48"/>
                  </a:lnTo>
                  <a:lnTo>
                    <a:pt x="90" y="44"/>
                  </a:lnTo>
                  <a:lnTo>
                    <a:pt x="92" y="38"/>
                  </a:lnTo>
                  <a:lnTo>
                    <a:pt x="96" y="34"/>
                  </a:lnTo>
                  <a:lnTo>
                    <a:pt x="98" y="31"/>
                  </a:lnTo>
                  <a:lnTo>
                    <a:pt x="102" y="29"/>
                  </a:lnTo>
                  <a:close/>
                  <a:moveTo>
                    <a:pt x="112" y="18"/>
                  </a:moveTo>
                  <a:lnTo>
                    <a:pt x="115" y="19"/>
                  </a:lnTo>
                  <a:lnTo>
                    <a:pt x="113" y="20"/>
                  </a:lnTo>
                  <a:lnTo>
                    <a:pt x="107" y="24"/>
                  </a:lnTo>
                  <a:lnTo>
                    <a:pt x="105" y="26"/>
                  </a:lnTo>
                  <a:lnTo>
                    <a:pt x="102" y="26"/>
                  </a:lnTo>
                  <a:lnTo>
                    <a:pt x="105" y="23"/>
                  </a:lnTo>
                  <a:lnTo>
                    <a:pt x="108" y="20"/>
                  </a:lnTo>
                  <a:lnTo>
                    <a:pt x="112" y="18"/>
                  </a:lnTo>
                  <a:close/>
                  <a:moveTo>
                    <a:pt x="206" y="10"/>
                  </a:moveTo>
                  <a:lnTo>
                    <a:pt x="212" y="11"/>
                  </a:lnTo>
                  <a:lnTo>
                    <a:pt x="214" y="13"/>
                  </a:lnTo>
                  <a:lnTo>
                    <a:pt x="215" y="21"/>
                  </a:lnTo>
                  <a:lnTo>
                    <a:pt x="219" y="24"/>
                  </a:lnTo>
                  <a:lnTo>
                    <a:pt x="224" y="25"/>
                  </a:lnTo>
                  <a:lnTo>
                    <a:pt x="225" y="29"/>
                  </a:lnTo>
                  <a:lnTo>
                    <a:pt x="230" y="31"/>
                  </a:lnTo>
                  <a:lnTo>
                    <a:pt x="231" y="34"/>
                  </a:lnTo>
                  <a:lnTo>
                    <a:pt x="231" y="37"/>
                  </a:lnTo>
                  <a:lnTo>
                    <a:pt x="229" y="40"/>
                  </a:lnTo>
                  <a:lnTo>
                    <a:pt x="230" y="44"/>
                  </a:lnTo>
                  <a:lnTo>
                    <a:pt x="230" y="51"/>
                  </a:lnTo>
                  <a:lnTo>
                    <a:pt x="230" y="55"/>
                  </a:lnTo>
                  <a:lnTo>
                    <a:pt x="229" y="58"/>
                  </a:lnTo>
                  <a:lnTo>
                    <a:pt x="228" y="61"/>
                  </a:lnTo>
                  <a:lnTo>
                    <a:pt x="223" y="68"/>
                  </a:lnTo>
                  <a:lnTo>
                    <a:pt x="222" y="70"/>
                  </a:lnTo>
                  <a:lnTo>
                    <a:pt x="221" y="73"/>
                  </a:lnTo>
                  <a:lnTo>
                    <a:pt x="220" y="83"/>
                  </a:lnTo>
                  <a:lnTo>
                    <a:pt x="220" y="87"/>
                  </a:lnTo>
                  <a:lnTo>
                    <a:pt x="217" y="88"/>
                  </a:lnTo>
                  <a:lnTo>
                    <a:pt x="213" y="88"/>
                  </a:lnTo>
                  <a:lnTo>
                    <a:pt x="210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0" y="95"/>
                  </a:lnTo>
                  <a:lnTo>
                    <a:pt x="200" y="99"/>
                  </a:lnTo>
                  <a:lnTo>
                    <a:pt x="200" y="102"/>
                  </a:lnTo>
                  <a:lnTo>
                    <a:pt x="203" y="104"/>
                  </a:lnTo>
                  <a:lnTo>
                    <a:pt x="207" y="105"/>
                  </a:lnTo>
                  <a:lnTo>
                    <a:pt x="210" y="106"/>
                  </a:lnTo>
                  <a:lnTo>
                    <a:pt x="213" y="106"/>
                  </a:lnTo>
                  <a:lnTo>
                    <a:pt x="215" y="105"/>
                  </a:lnTo>
                  <a:lnTo>
                    <a:pt x="219" y="111"/>
                  </a:lnTo>
                  <a:lnTo>
                    <a:pt x="219" y="117"/>
                  </a:lnTo>
                  <a:lnTo>
                    <a:pt x="218" y="120"/>
                  </a:lnTo>
                  <a:lnTo>
                    <a:pt x="217" y="123"/>
                  </a:lnTo>
                  <a:lnTo>
                    <a:pt x="218" y="125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09" y="132"/>
                  </a:lnTo>
                  <a:lnTo>
                    <a:pt x="207" y="136"/>
                  </a:lnTo>
                  <a:lnTo>
                    <a:pt x="203" y="137"/>
                  </a:lnTo>
                  <a:lnTo>
                    <a:pt x="200" y="138"/>
                  </a:lnTo>
                  <a:lnTo>
                    <a:pt x="198" y="140"/>
                  </a:lnTo>
                  <a:lnTo>
                    <a:pt x="197" y="143"/>
                  </a:lnTo>
                  <a:lnTo>
                    <a:pt x="203" y="146"/>
                  </a:lnTo>
                  <a:lnTo>
                    <a:pt x="205" y="149"/>
                  </a:lnTo>
                  <a:lnTo>
                    <a:pt x="202" y="153"/>
                  </a:lnTo>
                  <a:lnTo>
                    <a:pt x="199" y="156"/>
                  </a:lnTo>
                  <a:lnTo>
                    <a:pt x="194" y="156"/>
                  </a:lnTo>
                  <a:lnTo>
                    <a:pt x="188" y="157"/>
                  </a:lnTo>
                  <a:lnTo>
                    <a:pt x="185" y="159"/>
                  </a:lnTo>
                  <a:lnTo>
                    <a:pt x="179" y="158"/>
                  </a:lnTo>
                  <a:lnTo>
                    <a:pt x="180" y="161"/>
                  </a:lnTo>
                  <a:lnTo>
                    <a:pt x="177" y="162"/>
                  </a:lnTo>
                  <a:lnTo>
                    <a:pt x="174" y="159"/>
                  </a:lnTo>
                  <a:lnTo>
                    <a:pt x="170" y="158"/>
                  </a:lnTo>
                  <a:lnTo>
                    <a:pt x="166" y="155"/>
                  </a:lnTo>
                  <a:lnTo>
                    <a:pt x="162" y="155"/>
                  </a:lnTo>
                  <a:lnTo>
                    <a:pt x="165" y="158"/>
                  </a:lnTo>
                  <a:lnTo>
                    <a:pt x="162" y="158"/>
                  </a:lnTo>
                  <a:lnTo>
                    <a:pt x="159" y="159"/>
                  </a:lnTo>
                  <a:lnTo>
                    <a:pt x="156" y="160"/>
                  </a:lnTo>
                  <a:lnTo>
                    <a:pt x="154" y="160"/>
                  </a:lnTo>
                  <a:lnTo>
                    <a:pt x="154" y="165"/>
                  </a:lnTo>
                  <a:lnTo>
                    <a:pt x="153" y="168"/>
                  </a:lnTo>
                  <a:lnTo>
                    <a:pt x="157" y="171"/>
                  </a:lnTo>
                  <a:lnTo>
                    <a:pt x="157" y="174"/>
                  </a:lnTo>
                  <a:lnTo>
                    <a:pt x="161" y="177"/>
                  </a:lnTo>
                  <a:lnTo>
                    <a:pt x="160" y="182"/>
                  </a:lnTo>
                  <a:lnTo>
                    <a:pt x="164" y="188"/>
                  </a:lnTo>
                  <a:lnTo>
                    <a:pt x="166" y="191"/>
                  </a:lnTo>
                  <a:lnTo>
                    <a:pt x="166" y="194"/>
                  </a:lnTo>
                  <a:lnTo>
                    <a:pt x="166" y="198"/>
                  </a:lnTo>
                  <a:lnTo>
                    <a:pt x="166" y="201"/>
                  </a:lnTo>
                  <a:lnTo>
                    <a:pt x="166" y="205"/>
                  </a:lnTo>
                  <a:lnTo>
                    <a:pt x="163" y="208"/>
                  </a:lnTo>
                  <a:lnTo>
                    <a:pt x="159" y="214"/>
                  </a:lnTo>
                  <a:lnTo>
                    <a:pt x="157" y="218"/>
                  </a:lnTo>
                  <a:lnTo>
                    <a:pt x="157" y="222"/>
                  </a:lnTo>
                  <a:lnTo>
                    <a:pt x="161" y="221"/>
                  </a:lnTo>
                  <a:lnTo>
                    <a:pt x="162" y="224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50" y="233"/>
                  </a:lnTo>
                  <a:lnTo>
                    <a:pt x="147" y="233"/>
                  </a:lnTo>
                  <a:lnTo>
                    <a:pt x="144" y="233"/>
                  </a:lnTo>
                  <a:lnTo>
                    <a:pt x="145" y="238"/>
                  </a:lnTo>
                  <a:lnTo>
                    <a:pt x="147" y="239"/>
                  </a:lnTo>
                  <a:lnTo>
                    <a:pt x="151" y="240"/>
                  </a:lnTo>
                  <a:lnTo>
                    <a:pt x="152" y="243"/>
                  </a:lnTo>
                  <a:lnTo>
                    <a:pt x="156" y="247"/>
                  </a:lnTo>
                  <a:lnTo>
                    <a:pt x="156" y="250"/>
                  </a:lnTo>
                  <a:lnTo>
                    <a:pt x="153" y="253"/>
                  </a:lnTo>
                  <a:lnTo>
                    <a:pt x="152" y="255"/>
                  </a:lnTo>
                  <a:lnTo>
                    <a:pt x="150" y="258"/>
                  </a:lnTo>
                  <a:lnTo>
                    <a:pt x="151" y="261"/>
                  </a:lnTo>
                  <a:lnTo>
                    <a:pt x="146" y="261"/>
                  </a:lnTo>
                  <a:lnTo>
                    <a:pt x="139" y="260"/>
                  </a:lnTo>
                  <a:lnTo>
                    <a:pt x="137" y="258"/>
                  </a:lnTo>
                  <a:lnTo>
                    <a:pt x="134" y="260"/>
                  </a:lnTo>
                  <a:lnTo>
                    <a:pt x="134" y="257"/>
                  </a:lnTo>
                  <a:lnTo>
                    <a:pt x="131" y="254"/>
                  </a:lnTo>
                  <a:lnTo>
                    <a:pt x="130" y="251"/>
                  </a:lnTo>
                  <a:lnTo>
                    <a:pt x="134" y="245"/>
                  </a:lnTo>
                  <a:lnTo>
                    <a:pt x="137" y="243"/>
                  </a:lnTo>
                  <a:lnTo>
                    <a:pt x="139" y="240"/>
                  </a:lnTo>
                  <a:lnTo>
                    <a:pt x="136" y="240"/>
                  </a:lnTo>
                  <a:lnTo>
                    <a:pt x="139" y="237"/>
                  </a:lnTo>
                  <a:lnTo>
                    <a:pt x="139" y="233"/>
                  </a:lnTo>
                  <a:lnTo>
                    <a:pt x="142" y="230"/>
                  </a:lnTo>
                  <a:lnTo>
                    <a:pt x="143" y="228"/>
                  </a:lnTo>
                  <a:lnTo>
                    <a:pt x="143" y="225"/>
                  </a:lnTo>
                  <a:lnTo>
                    <a:pt x="141" y="223"/>
                  </a:lnTo>
                  <a:lnTo>
                    <a:pt x="138" y="219"/>
                  </a:lnTo>
                  <a:lnTo>
                    <a:pt x="135" y="220"/>
                  </a:lnTo>
                  <a:lnTo>
                    <a:pt x="129" y="217"/>
                  </a:lnTo>
                  <a:lnTo>
                    <a:pt x="127" y="213"/>
                  </a:lnTo>
                  <a:lnTo>
                    <a:pt x="126" y="210"/>
                  </a:lnTo>
                  <a:lnTo>
                    <a:pt x="124" y="209"/>
                  </a:lnTo>
                  <a:lnTo>
                    <a:pt x="120" y="211"/>
                  </a:lnTo>
                  <a:lnTo>
                    <a:pt x="112" y="211"/>
                  </a:lnTo>
                  <a:lnTo>
                    <a:pt x="110" y="211"/>
                  </a:lnTo>
                  <a:lnTo>
                    <a:pt x="109" y="207"/>
                  </a:lnTo>
                  <a:lnTo>
                    <a:pt x="105" y="206"/>
                  </a:lnTo>
                  <a:lnTo>
                    <a:pt x="103" y="203"/>
                  </a:lnTo>
                  <a:lnTo>
                    <a:pt x="101" y="200"/>
                  </a:lnTo>
                  <a:lnTo>
                    <a:pt x="101" y="197"/>
                  </a:lnTo>
                  <a:lnTo>
                    <a:pt x="102" y="194"/>
                  </a:lnTo>
                  <a:lnTo>
                    <a:pt x="98" y="190"/>
                  </a:lnTo>
                  <a:lnTo>
                    <a:pt x="95" y="194"/>
                  </a:lnTo>
                  <a:lnTo>
                    <a:pt x="92" y="197"/>
                  </a:lnTo>
                  <a:lnTo>
                    <a:pt x="89" y="196"/>
                  </a:lnTo>
                  <a:lnTo>
                    <a:pt x="84" y="195"/>
                  </a:lnTo>
                  <a:lnTo>
                    <a:pt x="86" y="195"/>
                  </a:lnTo>
                  <a:lnTo>
                    <a:pt x="86" y="192"/>
                  </a:lnTo>
                  <a:lnTo>
                    <a:pt x="87" y="189"/>
                  </a:lnTo>
                  <a:lnTo>
                    <a:pt x="84" y="187"/>
                  </a:lnTo>
                  <a:lnTo>
                    <a:pt x="81" y="188"/>
                  </a:lnTo>
                  <a:lnTo>
                    <a:pt x="76" y="193"/>
                  </a:lnTo>
                  <a:lnTo>
                    <a:pt x="74" y="194"/>
                  </a:lnTo>
                  <a:lnTo>
                    <a:pt x="71" y="193"/>
                  </a:lnTo>
                  <a:lnTo>
                    <a:pt x="70" y="190"/>
                  </a:lnTo>
                  <a:lnTo>
                    <a:pt x="67" y="188"/>
                  </a:lnTo>
                  <a:lnTo>
                    <a:pt x="64" y="189"/>
                  </a:lnTo>
                  <a:lnTo>
                    <a:pt x="61" y="190"/>
                  </a:lnTo>
                  <a:lnTo>
                    <a:pt x="61" y="193"/>
                  </a:lnTo>
                  <a:lnTo>
                    <a:pt x="62" y="197"/>
                  </a:lnTo>
                  <a:lnTo>
                    <a:pt x="58" y="199"/>
                  </a:lnTo>
                  <a:lnTo>
                    <a:pt x="55" y="197"/>
                  </a:lnTo>
                  <a:lnTo>
                    <a:pt x="53" y="195"/>
                  </a:lnTo>
                  <a:lnTo>
                    <a:pt x="53" y="192"/>
                  </a:lnTo>
                  <a:lnTo>
                    <a:pt x="50" y="193"/>
                  </a:lnTo>
                  <a:lnTo>
                    <a:pt x="45" y="193"/>
                  </a:lnTo>
                  <a:lnTo>
                    <a:pt x="43" y="191"/>
                  </a:lnTo>
                  <a:lnTo>
                    <a:pt x="40" y="188"/>
                  </a:lnTo>
                  <a:lnTo>
                    <a:pt x="37" y="187"/>
                  </a:lnTo>
                  <a:lnTo>
                    <a:pt x="34" y="191"/>
                  </a:lnTo>
                  <a:lnTo>
                    <a:pt x="30" y="192"/>
                  </a:lnTo>
                  <a:lnTo>
                    <a:pt x="26" y="190"/>
                  </a:lnTo>
                  <a:lnTo>
                    <a:pt x="22" y="188"/>
                  </a:lnTo>
                  <a:lnTo>
                    <a:pt x="20" y="186"/>
                  </a:lnTo>
                  <a:lnTo>
                    <a:pt x="17" y="187"/>
                  </a:lnTo>
                  <a:lnTo>
                    <a:pt x="13" y="186"/>
                  </a:lnTo>
                  <a:lnTo>
                    <a:pt x="10" y="182"/>
                  </a:lnTo>
                  <a:lnTo>
                    <a:pt x="8" y="179"/>
                  </a:lnTo>
                  <a:lnTo>
                    <a:pt x="8" y="175"/>
                  </a:lnTo>
                  <a:lnTo>
                    <a:pt x="14" y="172"/>
                  </a:lnTo>
                  <a:lnTo>
                    <a:pt x="31" y="171"/>
                  </a:lnTo>
                  <a:lnTo>
                    <a:pt x="35" y="176"/>
                  </a:lnTo>
                  <a:lnTo>
                    <a:pt x="38" y="179"/>
                  </a:lnTo>
                  <a:lnTo>
                    <a:pt x="41" y="181"/>
                  </a:lnTo>
                  <a:lnTo>
                    <a:pt x="43" y="183"/>
                  </a:lnTo>
                  <a:lnTo>
                    <a:pt x="44" y="188"/>
                  </a:lnTo>
                  <a:lnTo>
                    <a:pt x="49" y="189"/>
                  </a:lnTo>
                  <a:lnTo>
                    <a:pt x="52" y="190"/>
                  </a:lnTo>
                  <a:lnTo>
                    <a:pt x="55" y="190"/>
                  </a:lnTo>
                  <a:lnTo>
                    <a:pt x="56" y="186"/>
                  </a:lnTo>
                  <a:lnTo>
                    <a:pt x="53" y="183"/>
                  </a:lnTo>
                  <a:lnTo>
                    <a:pt x="51" y="182"/>
                  </a:lnTo>
                  <a:lnTo>
                    <a:pt x="49" y="181"/>
                  </a:lnTo>
                  <a:lnTo>
                    <a:pt x="46" y="181"/>
                  </a:lnTo>
                  <a:lnTo>
                    <a:pt x="44" y="180"/>
                  </a:lnTo>
                  <a:lnTo>
                    <a:pt x="40" y="174"/>
                  </a:lnTo>
                  <a:lnTo>
                    <a:pt x="43" y="173"/>
                  </a:lnTo>
                  <a:lnTo>
                    <a:pt x="49" y="173"/>
                  </a:lnTo>
                  <a:lnTo>
                    <a:pt x="52" y="175"/>
                  </a:lnTo>
                  <a:lnTo>
                    <a:pt x="49" y="172"/>
                  </a:lnTo>
                  <a:lnTo>
                    <a:pt x="47" y="169"/>
                  </a:lnTo>
                  <a:lnTo>
                    <a:pt x="48" y="167"/>
                  </a:lnTo>
                  <a:lnTo>
                    <a:pt x="51" y="166"/>
                  </a:lnTo>
                  <a:lnTo>
                    <a:pt x="45" y="163"/>
                  </a:lnTo>
                  <a:lnTo>
                    <a:pt x="44" y="159"/>
                  </a:lnTo>
                  <a:lnTo>
                    <a:pt x="42" y="155"/>
                  </a:lnTo>
                  <a:lnTo>
                    <a:pt x="40" y="155"/>
                  </a:lnTo>
                  <a:lnTo>
                    <a:pt x="37" y="155"/>
                  </a:lnTo>
                  <a:lnTo>
                    <a:pt x="34" y="155"/>
                  </a:lnTo>
                  <a:lnTo>
                    <a:pt x="36" y="152"/>
                  </a:lnTo>
                  <a:lnTo>
                    <a:pt x="39" y="151"/>
                  </a:lnTo>
                  <a:lnTo>
                    <a:pt x="43" y="151"/>
                  </a:lnTo>
                  <a:lnTo>
                    <a:pt x="45" y="152"/>
                  </a:lnTo>
                  <a:lnTo>
                    <a:pt x="45" y="148"/>
                  </a:lnTo>
                  <a:lnTo>
                    <a:pt x="45" y="145"/>
                  </a:lnTo>
                  <a:lnTo>
                    <a:pt x="44" y="140"/>
                  </a:lnTo>
                  <a:lnTo>
                    <a:pt x="45" y="137"/>
                  </a:lnTo>
                  <a:lnTo>
                    <a:pt x="47" y="138"/>
                  </a:lnTo>
                  <a:lnTo>
                    <a:pt x="49" y="138"/>
                  </a:lnTo>
                  <a:lnTo>
                    <a:pt x="60" y="128"/>
                  </a:lnTo>
                  <a:lnTo>
                    <a:pt x="68" y="118"/>
                  </a:lnTo>
                  <a:lnTo>
                    <a:pt x="74" y="107"/>
                  </a:lnTo>
                  <a:lnTo>
                    <a:pt x="79" y="97"/>
                  </a:lnTo>
                  <a:lnTo>
                    <a:pt x="79" y="95"/>
                  </a:lnTo>
                  <a:lnTo>
                    <a:pt x="81" y="92"/>
                  </a:lnTo>
                  <a:lnTo>
                    <a:pt x="84" y="74"/>
                  </a:lnTo>
                  <a:lnTo>
                    <a:pt x="86" y="70"/>
                  </a:lnTo>
                  <a:lnTo>
                    <a:pt x="87" y="65"/>
                  </a:lnTo>
                  <a:lnTo>
                    <a:pt x="89" y="59"/>
                  </a:lnTo>
                  <a:lnTo>
                    <a:pt x="90" y="56"/>
                  </a:lnTo>
                  <a:lnTo>
                    <a:pt x="91" y="53"/>
                  </a:lnTo>
                  <a:lnTo>
                    <a:pt x="92" y="50"/>
                  </a:lnTo>
                  <a:lnTo>
                    <a:pt x="95" y="51"/>
                  </a:lnTo>
                  <a:lnTo>
                    <a:pt x="95" y="54"/>
                  </a:lnTo>
                  <a:lnTo>
                    <a:pt x="99" y="56"/>
                  </a:lnTo>
                  <a:lnTo>
                    <a:pt x="102" y="56"/>
                  </a:lnTo>
                  <a:lnTo>
                    <a:pt x="106" y="54"/>
                  </a:lnTo>
                  <a:lnTo>
                    <a:pt x="109" y="53"/>
                  </a:lnTo>
                  <a:lnTo>
                    <a:pt x="111" y="53"/>
                  </a:lnTo>
                  <a:lnTo>
                    <a:pt x="123" y="43"/>
                  </a:lnTo>
                  <a:lnTo>
                    <a:pt x="128" y="40"/>
                  </a:lnTo>
                  <a:lnTo>
                    <a:pt x="130" y="37"/>
                  </a:lnTo>
                  <a:lnTo>
                    <a:pt x="132" y="31"/>
                  </a:lnTo>
                  <a:lnTo>
                    <a:pt x="133" y="28"/>
                  </a:lnTo>
                  <a:lnTo>
                    <a:pt x="137" y="25"/>
                  </a:lnTo>
                  <a:lnTo>
                    <a:pt x="142" y="21"/>
                  </a:lnTo>
                  <a:lnTo>
                    <a:pt x="146" y="21"/>
                  </a:lnTo>
                  <a:lnTo>
                    <a:pt x="157" y="16"/>
                  </a:lnTo>
                  <a:lnTo>
                    <a:pt x="164" y="13"/>
                  </a:lnTo>
                  <a:lnTo>
                    <a:pt x="169" y="13"/>
                  </a:lnTo>
                  <a:lnTo>
                    <a:pt x="181" y="13"/>
                  </a:lnTo>
                  <a:lnTo>
                    <a:pt x="193" y="12"/>
                  </a:lnTo>
                  <a:lnTo>
                    <a:pt x="206" y="10"/>
                  </a:lnTo>
                  <a:close/>
                  <a:moveTo>
                    <a:pt x="142" y="7"/>
                  </a:moveTo>
                  <a:lnTo>
                    <a:pt x="139" y="10"/>
                  </a:lnTo>
                  <a:lnTo>
                    <a:pt x="136" y="10"/>
                  </a:lnTo>
                  <a:lnTo>
                    <a:pt x="133" y="11"/>
                  </a:lnTo>
                  <a:lnTo>
                    <a:pt x="131" y="12"/>
                  </a:lnTo>
                  <a:lnTo>
                    <a:pt x="121" y="15"/>
                  </a:lnTo>
                  <a:lnTo>
                    <a:pt x="123" y="11"/>
                  </a:lnTo>
                  <a:lnTo>
                    <a:pt x="125" y="11"/>
                  </a:lnTo>
                  <a:lnTo>
                    <a:pt x="132" y="10"/>
                  </a:lnTo>
                  <a:lnTo>
                    <a:pt x="142" y="7"/>
                  </a:lnTo>
                  <a:close/>
                  <a:moveTo>
                    <a:pt x="147" y="6"/>
                  </a:moveTo>
                  <a:lnTo>
                    <a:pt x="160" y="7"/>
                  </a:lnTo>
                  <a:lnTo>
                    <a:pt x="163" y="8"/>
                  </a:lnTo>
                  <a:lnTo>
                    <a:pt x="157" y="9"/>
                  </a:lnTo>
                  <a:lnTo>
                    <a:pt x="151" y="9"/>
                  </a:lnTo>
                  <a:lnTo>
                    <a:pt x="147" y="10"/>
                  </a:lnTo>
                  <a:lnTo>
                    <a:pt x="145" y="8"/>
                  </a:lnTo>
                  <a:lnTo>
                    <a:pt x="147" y="6"/>
                  </a:lnTo>
                  <a:close/>
                  <a:moveTo>
                    <a:pt x="183" y="4"/>
                  </a:moveTo>
                  <a:lnTo>
                    <a:pt x="175" y="8"/>
                  </a:lnTo>
                  <a:lnTo>
                    <a:pt x="176" y="5"/>
                  </a:lnTo>
                  <a:lnTo>
                    <a:pt x="183" y="4"/>
                  </a:lnTo>
                  <a:close/>
                  <a:moveTo>
                    <a:pt x="192" y="0"/>
                  </a:moveTo>
                  <a:lnTo>
                    <a:pt x="194" y="2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38" name="NO"/>
            <p:cNvSpPr>
              <a:spLocks noEditPoints="1"/>
            </p:cNvSpPr>
            <p:nvPr/>
          </p:nvSpPr>
          <p:spPr bwMode="auto">
            <a:xfrm>
              <a:off x="4938118" y="838202"/>
              <a:ext cx="1763386" cy="2328933"/>
            </a:xfrm>
            <a:custGeom>
              <a:avLst/>
              <a:gdLst>
                <a:gd name="T0" fmla="*/ 15 w 923"/>
                <a:gd name="T1" fmla="*/ 1131 h 1287"/>
                <a:gd name="T2" fmla="*/ 10 w 923"/>
                <a:gd name="T3" fmla="*/ 1058 h 1287"/>
                <a:gd name="T4" fmla="*/ 14 w 923"/>
                <a:gd name="T5" fmla="*/ 940 h 1287"/>
                <a:gd name="T6" fmla="*/ 117 w 923"/>
                <a:gd name="T7" fmla="*/ 888 h 1287"/>
                <a:gd name="T8" fmla="*/ 139 w 923"/>
                <a:gd name="T9" fmla="*/ 817 h 1287"/>
                <a:gd name="T10" fmla="*/ 184 w 923"/>
                <a:gd name="T11" fmla="*/ 768 h 1287"/>
                <a:gd name="T12" fmla="*/ 279 w 923"/>
                <a:gd name="T13" fmla="*/ 651 h 1287"/>
                <a:gd name="T14" fmla="*/ 321 w 923"/>
                <a:gd name="T15" fmla="*/ 573 h 1287"/>
                <a:gd name="T16" fmla="*/ 399 w 923"/>
                <a:gd name="T17" fmla="*/ 411 h 1287"/>
                <a:gd name="T18" fmla="*/ 375 w 923"/>
                <a:gd name="T19" fmla="*/ 330 h 1287"/>
                <a:gd name="T20" fmla="*/ 462 w 923"/>
                <a:gd name="T21" fmla="*/ 299 h 1287"/>
                <a:gd name="T22" fmla="*/ 455 w 923"/>
                <a:gd name="T23" fmla="*/ 278 h 1287"/>
                <a:gd name="T24" fmla="*/ 430 w 923"/>
                <a:gd name="T25" fmla="*/ 286 h 1287"/>
                <a:gd name="T26" fmla="*/ 414 w 923"/>
                <a:gd name="T27" fmla="*/ 275 h 1287"/>
                <a:gd name="T28" fmla="*/ 512 w 923"/>
                <a:gd name="T29" fmla="*/ 214 h 1287"/>
                <a:gd name="T30" fmla="*/ 528 w 923"/>
                <a:gd name="T31" fmla="*/ 167 h 1287"/>
                <a:gd name="T32" fmla="*/ 532 w 923"/>
                <a:gd name="T33" fmla="*/ 147 h 1287"/>
                <a:gd name="T34" fmla="*/ 539 w 923"/>
                <a:gd name="T35" fmla="*/ 133 h 1287"/>
                <a:gd name="T36" fmla="*/ 642 w 923"/>
                <a:gd name="T37" fmla="*/ 102 h 1287"/>
                <a:gd name="T38" fmla="*/ 672 w 923"/>
                <a:gd name="T39" fmla="*/ 76 h 1287"/>
                <a:gd name="T40" fmla="*/ 655 w 923"/>
                <a:gd name="T41" fmla="*/ 55 h 1287"/>
                <a:gd name="T42" fmla="*/ 806 w 923"/>
                <a:gd name="T43" fmla="*/ 15 h 1287"/>
                <a:gd name="T44" fmla="*/ 822 w 923"/>
                <a:gd name="T45" fmla="*/ 48 h 1287"/>
                <a:gd name="T46" fmla="*/ 861 w 923"/>
                <a:gd name="T47" fmla="*/ 84 h 1287"/>
                <a:gd name="T48" fmla="*/ 890 w 923"/>
                <a:gd name="T49" fmla="*/ 142 h 1287"/>
                <a:gd name="T50" fmla="*/ 764 w 923"/>
                <a:gd name="T51" fmla="*/ 219 h 1287"/>
                <a:gd name="T52" fmla="*/ 484 w 923"/>
                <a:gd name="T53" fmla="*/ 358 h 1287"/>
                <a:gd name="T54" fmla="*/ 372 w 923"/>
                <a:gd name="T55" fmla="*/ 983 h 1287"/>
                <a:gd name="T56" fmla="*/ 286 w 923"/>
                <a:gd name="T57" fmla="*/ 1179 h 1287"/>
                <a:gd name="T58" fmla="*/ 260 w 923"/>
                <a:gd name="T59" fmla="*/ 1176 h 1287"/>
                <a:gd name="T60" fmla="*/ 157 w 923"/>
                <a:gd name="T61" fmla="*/ 1269 h 1287"/>
                <a:gd name="T62" fmla="*/ 51 w 923"/>
                <a:gd name="T63" fmla="*/ 1250 h 1287"/>
                <a:gd name="T64" fmla="*/ 59 w 923"/>
                <a:gd name="T65" fmla="*/ 1166 h 1287"/>
                <a:gd name="T66" fmla="*/ 21 w 923"/>
                <a:gd name="T67" fmla="*/ 1153 h 1287"/>
                <a:gd name="T68" fmla="*/ 72 w 923"/>
                <a:gd name="T69" fmla="*/ 1067 h 1287"/>
                <a:gd name="T70" fmla="*/ 44 w 923"/>
                <a:gd name="T71" fmla="*/ 1078 h 1287"/>
                <a:gd name="T72" fmla="*/ 13 w 923"/>
                <a:gd name="T73" fmla="*/ 1019 h 1287"/>
                <a:gd name="T74" fmla="*/ 89 w 923"/>
                <a:gd name="T75" fmla="*/ 991 h 1287"/>
                <a:gd name="T76" fmla="*/ 85 w 923"/>
                <a:gd name="T77" fmla="*/ 982 h 1287"/>
                <a:gd name="T78" fmla="*/ 49 w 923"/>
                <a:gd name="T79" fmla="*/ 957 h 1287"/>
                <a:gd name="T80" fmla="*/ 51 w 923"/>
                <a:gd name="T81" fmla="*/ 917 h 1287"/>
                <a:gd name="T82" fmla="*/ 82 w 923"/>
                <a:gd name="T83" fmla="*/ 878 h 1287"/>
                <a:gd name="T84" fmla="*/ 138 w 923"/>
                <a:gd name="T85" fmla="*/ 851 h 1287"/>
                <a:gd name="T86" fmla="*/ 161 w 923"/>
                <a:gd name="T87" fmla="*/ 825 h 1287"/>
                <a:gd name="T88" fmla="*/ 212 w 923"/>
                <a:gd name="T89" fmla="*/ 788 h 1287"/>
                <a:gd name="T90" fmla="*/ 299 w 923"/>
                <a:gd name="T91" fmla="*/ 750 h 1287"/>
                <a:gd name="T92" fmla="*/ 238 w 923"/>
                <a:gd name="T93" fmla="*/ 739 h 1287"/>
                <a:gd name="T94" fmla="*/ 301 w 923"/>
                <a:gd name="T95" fmla="*/ 686 h 1287"/>
                <a:gd name="T96" fmla="*/ 334 w 923"/>
                <a:gd name="T97" fmla="*/ 630 h 1287"/>
                <a:gd name="T98" fmla="*/ 347 w 923"/>
                <a:gd name="T99" fmla="*/ 571 h 1287"/>
                <a:gd name="T100" fmla="*/ 370 w 923"/>
                <a:gd name="T101" fmla="*/ 508 h 1287"/>
                <a:gd name="T102" fmla="*/ 388 w 923"/>
                <a:gd name="T103" fmla="*/ 448 h 1287"/>
                <a:gd name="T104" fmla="*/ 404 w 923"/>
                <a:gd name="T105" fmla="*/ 422 h 1287"/>
                <a:gd name="T106" fmla="*/ 446 w 923"/>
                <a:gd name="T107" fmla="*/ 370 h 1287"/>
                <a:gd name="T108" fmla="*/ 445 w 923"/>
                <a:gd name="T109" fmla="*/ 344 h 1287"/>
                <a:gd name="T110" fmla="*/ 460 w 923"/>
                <a:gd name="T111" fmla="*/ 317 h 1287"/>
                <a:gd name="T112" fmla="*/ 494 w 923"/>
                <a:gd name="T113" fmla="*/ 273 h 1287"/>
                <a:gd name="T114" fmla="*/ 556 w 923"/>
                <a:gd name="T115" fmla="*/ 217 h 1287"/>
                <a:gd name="T116" fmla="*/ 582 w 923"/>
                <a:gd name="T117" fmla="*/ 165 h 1287"/>
                <a:gd name="T118" fmla="*/ 629 w 923"/>
                <a:gd name="T119" fmla="*/ 142 h 1287"/>
                <a:gd name="T120" fmla="*/ 660 w 923"/>
                <a:gd name="T121" fmla="*/ 124 h 1287"/>
                <a:gd name="T122" fmla="*/ 708 w 923"/>
                <a:gd name="T123" fmla="*/ 43 h 1287"/>
                <a:gd name="T124" fmla="*/ 752 w 923"/>
                <a:gd name="T125" fmla="*/ 23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3" h="1287">
                  <a:moveTo>
                    <a:pt x="292" y="1187"/>
                  </a:moveTo>
                  <a:lnTo>
                    <a:pt x="293" y="1188"/>
                  </a:lnTo>
                  <a:lnTo>
                    <a:pt x="295" y="1188"/>
                  </a:lnTo>
                  <a:lnTo>
                    <a:pt x="295" y="1190"/>
                  </a:lnTo>
                  <a:lnTo>
                    <a:pt x="293" y="1193"/>
                  </a:lnTo>
                  <a:lnTo>
                    <a:pt x="291" y="1189"/>
                  </a:lnTo>
                  <a:lnTo>
                    <a:pt x="292" y="1187"/>
                  </a:lnTo>
                  <a:close/>
                  <a:moveTo>
                    <a:pt x="286" y="1185"/>
                  </a:moveTo>
                  <a:lnTo>
                    <a:pt x="286" y="1189"/>
                  </a:lnTo>
                  <a:lnTo>
                    <a:pt x="283" y="1186"/>
                  </a:lnTo>
                  <a:lnTo>
                    <a:pt x="285" y="1186"/>
                  </a:lnTo>
                  <a:lnTo>
                    <a:pt x="286" y="1185"/>
                  </a:lnTo>
                  <a:close/>
                  <a:moveTo>
                    <a:pt x="32" y="1177"/>
                  </a:moveTo>
                  <a:lnTo>
                    <a:pt x="34" y="1177"/>
                  </a:lnTo>
                  <a:lnTo>
                    <a:pt x="37" y="1178"/>
                  </a:lnTo>
                  <a:lnTo>
                    <a:pt x="40" y="1179"/>
                  </a:lnTo>
                  <a:lnTo>
                    <a:pt x="40" y="1182"/>
                  </a:lnTo>
                  <a:lnTo>
                    <a:pt x="35" y="1180"/>
                  </a:lnTo>
                  <a:lnTo>
                    <a:pt x="32" y="1178"/>
                  </a:lnTo>
                  <a:lnTo>
                    <a:pt x="32" y="1177"/>
                  </a:lnTo>
                  <a:close/>
                  <a:moveTo>
                    <a:pt x="25" y="1168"/>
                  </a:moveTo>
                  <a:lnTo>
                    <a:pt x="25" y="1172"/>
                  </a:lnTo>
                  <a:lnTo>
                    <a:pt x="24" y="1174"/>
                  </a:lnTo>
                  <a:lnTo>
                    <a:pt x="22" y="1171"/>
                  </a:lnTo>
                  <a:lnTo>
                    <a:pt x="21" y="1168"/>
                  </a:lnTo>
                  <a:lnTo>
                    <a:pt x="25" y="1168"/>
                  </a:lnTo>
                  <a:close/>
                  <a:moveTo>
                    <a:pt x="51" y="1163"/>
                  </a:moveTo>
                  <a:lnTo>
                    <a:pt x="55" y="1164"/>
                  </a:lnTo>
                  <a:lnTo>
                    <a:pt x="54" y="1168"/>
                  </a:lnTo>
                  <a:lnTo>
                    <a:pt x="52" y="1169"/>
                  </a:lnTo>
                  <a:lnTo>
                    <a:pt x="50" y="1169"/>
                  </a:lnTo>
                  <a:lnTo>
                    <a:pt x="49" y="1165"/>
                  </a:lnTo>
                  <a:lnTo>
                    <a:pt x="51" y="1163"/>
                  </a:lnTo>
                  <a:close/>
                  <a:moveTo>
                    <a:pt x="13" y="1150"/>
                  </a:moveTo>
                  <a:lnTo>
                    <a:pt x="16" y="1154"/>
                  </a:lnTo>
                  <a:lnTo>
                    <a:pt x="16" y="1157"/>
                  </a:lnTo>
                  <a:lnTo>
                    <a:pt x="17" y="1160"/>
                  </a:lnTo>
                  <a:lnTo>
                    <a:pt x="17" y="1161"/>
                  </a:lnTo>
                  <a:lnTo>
                    <a:pt x="17" y="1165"/>
                  </a:lnTo>
                  <a:lnTo>
                    <a:pt x="17" y="1167"/>
                  </a:lnTo>
                  <a:lnTo>
                    <a:pt x="16" y="1172"/>
                  </a:lnTo>
                  <a:lnTo>
                    <a:pt x="11" y="1174"/>
                  </a:lnTo>
                  <a:lnTo>
                    <a:pt x="10" y="1170"/>
                  </a:lnTo>
                  <a:lnTo>
                    <a:pt x="10" y="1164"/>
                  </a:lnTo>
                  <a:lnTo>
                    <a:pt x="11" y="1161"/>
                  </a:lnTo>
                  <a:lnTo>
                    <a:pt x="14" y="1162"/>
                  </a:lnTo>
                  <a:lnTo>
                    <a:pt x="13" y="1158"/>
                  </a:lnTo>
                  <a:lnTo>
                    <a:pt x="12" y="1156"/>
                  </a:lnTo>
                  <a:lnTo>
                    <a:pt x="13" y="1153"/>
                  </a:lnTo>
                  <a:lnTo>
                    <a:pt x="13" y="1150"/>
                  </a:lnTo>
                  <a:close/>
                  <a:moveTo>
                    <a:pt x="15" y="1106"/>
                  </a:moveTo>
                  <a:lnTo>
                    <a:pt x="16" y="1110"/>
                  </a:lnTo>
                  <a:lnTo>
                    <a:pt x="17" y="1111"/>
                  </a:lnTo>
                  <a:lnTo>
                    <a:pt x="19" y="1113"/>
                  </a:lnTo>
                  <a:lnTo>
                    <a:pt x="21" y="1117"/>
                  </a:lnTo>
                  <a:lnTo>
                    <a:pt x="22" y="1121"/>
                  </a:lnTo>
                  <a:lnTo>
                    <a:pt x="21" y="1124"/>
                  </a:lnTo>
                  <a:lnTo>
                    <a:pt x="21" y="1120"/>
                  </a:lnTo>
                  <a:lnTo>
                    <a:pt x="17" y="1118"/>
                  </a:lnTo>
                  <a:lnTo>
                    <a:pt x="16" y="1121"/>
                  </a:lnTo>
                  <a:lnTo>
                    <a:pt x="14" y="1124"/>
                  </a:lnTo>
                  <a:lnTo>
                    <a:pt x="16" y="1124"/>
                  </a:lnTo>
                  <a:lnTo>
                    <a:pt x="15" y="1128"/>
                  </a:lnTo>
                  <a:lnTo>
                    <a:pt x="15" y="1131"/>
                  </a:lnTo>
                  <a:lnTo>
                    <a:pt x="13" y="1133"/>
                  </a:lnTo>
                  <a:lnTo>
                    <a:pt x="12" y="1131"/>
                  </a:lnTo>
                  <a:lnTo>
                    <a:pt x="11" y="1128"/>
                  </a:lnTo>
                  <a:lnTo>
                    <a:pt x="12" y="1124"/>
                  </a:lnTo>
                  <a:lnTo>
                    <a:pt x="14" y="1119"/>
                  </a:lnTo>
                  <a:lnTo>
                    <a:pt x="13" y="1115"/>
                  </a:lnTo>
                  <a:lnTo>
                    <a:pt x="12" y="1111"/>
                  </a:lnTo>
                  <a:lnTo>
                    <a:pt x="13" y="1107"/>
                  </a:lnTo>
                  <a:lnTo>
                    <a:pt x="15" y="1106"/>
                  </a:lnTo>
                  <a:close/>
                  <a:moveTo>
                    <a:pt x="21" y="1098"/>
                  </a:moveTo>
                  <a:lnTo>
                    <a:pt x="26" y="1100"/>
                  </a:lnTo>
                  <a:lnTo>
                    <a:pt x="30" y="1104"/>
                  </a:lnTo>
                  <a:lnTo>
                    <a:pt x="30" y="1107"/>
                  </a:lnTo>
                  <a:lnTo>
                    <a:pt x="31" y="1110"/>
                  </a:lnTo>
                  <a:lnTo>
                    <a:pt x="31" y="1112"/>
                  </a:lnTo>
                  <a:lnTo>
                    <a:pt x="31" y="1114"/>
                  </a:lnTo>
                  <a:lnTo>
                    <a:pt x="27" y="1118"/>
                  </a:lnTo>
                  <a:lnTo>
                    <a:pt x="24" y="1117"/>
                  </a:lnTo>
                  <a:lnTo>
                    <a:pt x="22" y="1115"/>
                  </a:lnTo>
                  <a:lnTo>
                    <a:pt x="21" y="1109"/>
                  </a:lnTo>
                  <a:lnTo>
                    <a:pt x="20" y="1106"/>
                  </a:lnTo>
                  <a:lnTo>
                    <a:pt x="21" y="1101"/>
                  </a:lnTo>
                  <a:lnTo>
                    <a:pt x="21" y="1098"/>
                  </a:lnTo>
                  <a:close/>
                  <a:moveTo>
                    <a:pt x="40" y="1089"/>
                  </a:moveTo>
                  <a:lnTo>
                    <a:pt x="40" y="1090"/>
                  </a:lnTo>
                  <a:lnTo>
                    <a:pt x="40" y="1095"/>
                  </a:lnTo>
                  <a:lnTo>
                    <a:pt x="37" y="1100"/>
                  </a:lnTo>
                  <a:lnTo>
                    <a:pt x="39" y="1104"/>
                  </a:lnTo>
                  <a:lnTo>
                    <a:pt x="36" y="1103"/>
                  </a:lnTo>
                  <a:lnTo>
                    <a:pt x="33" y="1105"/>
                  </a:lnTo>
                  <a:lnTo>
                    <a:pt x="32" y="1100"/>
                  </a:lnTo>
                  <a:lnTo>
                    <a:pt x="29" y="1100"/>
                  </a:lnTo>
                  <a:lnTo>
                    <a:pt x="25" y="1096"/>
                  </a:lnTo>
                  <a:lnTo>
                    <a:pt x="30" y="1095"/>
                  </a:lnTo>
                  <a:lnTo>
                    <a:pt x="30" y="1092"/>
                  </a:lnTo>
                  <a:lnTo>
                    <a:pt x="37" y="1090"/>
                  </a:lnTo>
                  <a:lnTo>
                    <a:pt x="40" y="1089"/>
                  </a:lnTo>
                  <a:close/>
                  <a:moveTo>
                    <a:pt x="19" y="1084"/>
                  </a:moveTo>
                  <a:lnTo>
                    <a:pt x="20" y="1084"/>
                  </a:lnTo>
                  <a:lnTo>
                    <a:pt x="21" y="1087"/>
                  </a:lnTo>
                  <a:lnTo>
                    <a:pt x="23" y="1092"/>
                  </a:lnTo>
                  <a:lnTo>
                    <a:pt x="21" y="1095"/>
                  </a:lnTo>
                  <a:lnTo>
                    <a:pt x="18" y="1094"/>
                  </a:lnTo>
                  <a:lnTo>
                    <a:pt x="17" y="1091"/>
                  </a:lnTo>
                  <a:lnTo>
                    <a:pt x="18" y="1088"/>
                  </a:lnTo>
                  <a:lnTo>
                    <a:pt x="19" y="1091"/>
                  </a:lnTo>
                  <a:lnTo>
                    <a:pt x="19" y="1087"/>
                  </a:lnTo>
                  <a:lnTo>
                    <a:pt x="19" y="1084"/>
                  </a:lnTo>
                  <a:close/>
                  <a:moveTo>
                    <a:pt x="9" y="1054"/>
                  </a:moveTo>
                  <a:lnTo>
                    <a:pt x="11" y="1058"/>
                  </a:lnTo>
                  <a:lnTo>
                    <a:pt x="14" y="1063"/>
                  </a:lnTo>
                  <a:lnTo>
                    <a:pt x="15" y="1065"/>
                  </a:lnTo>
                  <a:lnTo>
                    <a:pt x="14" y="1069"/>
                  </a:lnTo>
                  <a:lnTo>
                    <a:pt x="15" y="1072"/>
                  </a:lnTo>
                  <a:lnTo>
                    <a:pt x="15" y="1075"/>
                  </a:lnTo>
                  <a:lnTo>
                    <a:pt x="13" y="1077"/>
                  </a:lnTo>
                  <a:lnTo>
                    <a:pt x="12" y="1074"/>
                  </a:lnTo>
                  <a:lnTo>
                    <a:pt x="10" y="1074"/>
                  </a:lnTo>
                  <a:lnTo>
                    <a:pt x="8" y="1071"/>
                  </a:lnTo>
                  <a:lnTo>
                    <a:pt x="8" y="1068"/>
                  </a:lnTo>
                  <a:lnTo>
                    <a:pt x="10" y="1067"/>
                  </a:lnTo>
                  <a:lnTo>
                    <a:pt x="11" y="1065"/>
                  </a:lnTo>
                  <a:lnTo>
                    <a:pt x="9" y="1061"/>
                  </a:lnTo>
                  <a:lnTo>
                    <a:pt x="10" y="1058"/>
                  </a:lnTo>
                  <a:lnTo>
                    <a:pt x="9" y="1054"/>
                  </a:lnTo>
                  <a:close/>
                  <a:moveTo>
                    <a:pt x="11" y="1042"/>
                  </a:moveTo>
                  <a:lnTo>
                    <a:pt x="13" y="1046"/>
                  </a:lnTo>
                  <a:lnTo>
                    <a:pt x="19" y="1048"/>
                  </a:lnTo>
                  <a:lnTo>
                    <a:pt x="21" y="1051"/>
                  </a:lnTo>
                  <a:lnTo>
                    <a:pt x="21" y="1055"/>
                  </a:lnTo>
                  <a:lnTo>
                    <a:pt x="18" y="1058"/>
                  </a:lnTo>
                  <a:lnTo>
                    <a:pt x="17" y="1054"/>
                  </a:lnTo>
                  <a:lnTo>
                    <a:pt x="15" y="1049"/>
                  </a:lnTo>
                  <a:lnTo>
                    <a:pt x="11" y="1045"/>
                  </a:lnTo>
                  <a:lnTo>
                    <a:pt x="11" y="1042"/>
                  </a:lnTo>
                  <a:close/>
                  <a:moveTo>
                    <a:pt x="3" y="1034"/>
                  </a:moveTo>
                  <a:lnTo>
                    <a:pt x="5" y="1035"/>
                  </a:lnTo>
                  <a:lnTo>
                    <a:pt x="6" y="1039"/>
                  </a:lnTo>
                  <a:lnTo>
                    <a:pt x="3" y="1036"/>
                  </a:lnTo>
                  <a:lnTo>
                    <a:pt x="3" y="1034"/>
                  </a:lnTo>
                  <a:close/>
                  <a:moveTo>
                    <a:pt x="43" y="1032"/>
                  </a:moveTo>
                  <a:lnTo>
                    <a:pt x="45" y="1034"/>
                  </a:lnTo>
                  <a:lnTo>
                    <a:pt x="45" y="1039"/>
                  </a:lnTo>
                  <a:lnTo>
                    <a:pt x="44" y="1045"/>
                  </a:lnTo>
                  <a:lnTo>
                    <a:pt x="44" y="1051"/>
                  </a:lnTo>
                  <a:lnTo>
                    <a:pt x="44" y="1052"/>
                  </a:lnTo>
                  <a:lnTo>
                    <a:pt x="42" y="1052"/>
                  </a:lnTo>
                  <a:lnTo>
                    <a:pt x="37" y="1055"/>
                  </a:lnTo>
                  <a:lnTo>
                    <a:pt x="33" y="1052"/>
                  </a:lnTo>
                  <a:lnTo>
                    <a:pt x="31" y="1048"/>
                  </a:lnTo>
                  <a:lnTo>
                    <a:pt x="27" y="1044"/>
                  </a:lnTo>
                  <a:lnTo>
                    <a:pt x="31" y="1044"/>
                  </a:lnTo>
                  <a:lnTo>
                    <a:pt x="35" y="1041"/>
                  </a:lnTo>
                  <a:lnTo>
                    <a:pt x="37" y="1040"/>
                  </a:lnTo>
                  <a:lnTo>
                    <a:pt x="40" y="1038"/>
                  </a:lnTo>
                  <a:lnTo>
                    <a:pt x="41" y="1034"/>
                  </a:lnTo>
                  <a:lnTo>
                    <a:pt x="43" y="1032"/>
                  </a:lnTo>
                  <a:close/>
                  <a:moveTo>
                    <a:pt x="8" y="1006"/>
                  </a:moveTo>
                  <a:lnTo>
                    <a:pt x="7" y="1008"/>
                  </a:lnTo>
                  <a:lnTo>
                    <a:pt x="9" y="1008"/>
                  </a:lnTo>
                  <a:lnTo>
                    <a:pt x="11" y="1013"/>
                  </a:lnTo>
                  <a:lnTo>
                    <a:pt x="7" y="1011"/>
                  </a:lnTo>
                  <a:lnTo>
                    <a:pt x="6" y="1009"/>
                  </a:lnTo>
                  <a:lnTo>
                    <a:pt x="8" y="1006"/>
                  </a:lnTo>
                  <a:close/>
                  <a:moveTo>
                    <a:pt x="1" y="995"/>
                  </a:moveTo>
                  <a:lnTo>
                    <a:pt x="3" y="996"/>
                  </a:lnTo>
                  <a:lnTo>
                    <a:pt x="4" y="998"/>
                  </a:lnTo>
                  <a:lnTo>
                    <a:pt x="3" y="1002"/>
                  </a:lnTo>
                  <a:lnTo>
                    <a:pt x="3" y="999"/>
                  </a:lnTo>
                  <a:lnTo>
                    <a:pt x="0" y="997"/>
                  </a:lnTo>
                  <a:lnTo>
                    <a:pt x="1" y="995"/>
                  </a:lnTo>
                  <a:close/>
                  <a:moveTo>
                    <a:pt x="10" y="982"/>
                  </a:moveTo>
                  <a:lnTo>
                    <a:pt x="11" y="986"/>
                  </a:lnTo>
                  <a:lnTo>
                    <a:pt x="12" y="987"/>
                  </a:lnTo>
                  <a:lnTo>
                    <a:pt x="13" y="985"/>
                  </a:lnTo>
                  <a:lnTo>
                    <a:pt x="16" y="991"/>
                  </a:lnTo>
                  <a:lnTo>
                    <a:pt x="13" y="995"/>
                  </a:lnTo>
                  <a:lnTo>
                    <a:pt x="10" y="992"/>
                  </a:lnTo>
                  <a:lnTo>
                    <a:pt x="7" y="997"/>
                  </a:lnTo>
                  <a:lnTo>
                    <a:pt x="7" y="994"/>
                  </a:lnTo>
                  <a:lnTo>
                    <a:pt x="7" y="990"/>
                  </a:lnTo>
                  <a:lnTo>
                    <a:pt x="7" y="986"/>
                  </a:lnTo>
                  <a:lnTo>
                    <a:pt x="10" y="990"/>
                  </a:lnTo>
                  <a:lnTo>
                    <a:pt x="10" y="982"/>
                  </a:lnTo>
                  <a:close/>
                  <a:moveTo>
                    <a:pt x="13" y="937"/>
                  </a:moveTo>
                  <a:lnTo>
                    <a:pt x="16" y="938"/>
                  </a:lnTo>
                  <a:lnTo>
                    <a:pt x="16" y="939"/>
                  </a:lnTo>
                  <a:lnTo>
                    <a:pt x="14" y="940"/>
                  </a:lnTo>
                  <a:lnTo>
                    <a:pt x="13" y="937"/>
                  </a:lnTo>
                  <a:close/>
                  <a:moveTo>
                    <a:pt x="18" y="917"/>
                  </a:moveTo>
                  <a:lnTo>
                    <a:pt x="20" y="918"/>
                  </a:lnTo>
                  <a:lnTo>
                    <a:pt x="32" y="924"/>
                  </a:lnTo>
                  <a:lnTo>
                    <a:pt x="30" y="926"/>
                  </a:lnTo>
                  <a:lnTo>
                    <a:pt x="26" y="926"/>
                  </a:lnTo>
                  <a:lnTo>
                    <a:pt x="27" y="923"/>
                  </a:lnTo>
                  <a:lnTo>
                    <a:pt x="23" y="927"/>
                  </a:lnTo>
                  <a:lnTo>
                    <a:pt x="17" y="929"/>
                  </a:lnTo>
                  <a:lnTo>
                    <a:pt x="17" y="926"/>
                  </a:lnTo>
                  <a:lnTo>
                    <a:pt x="14" y="924"/>
                  </a:lnTo>
                  <a:lnTo>
                    <a:pt x="15" y="921"/>
                  </a:lnTo>
                  <a:lnTo>
                    <a:pt x="18" y="917"/>
                  </a:lnTo>
                  <a:close/>
                  <a:moveTo>
                    <a:pt x="22" y="906"/>
                  </a:moveTo>
                  <a:lnTo>
                    <a:pt x="25" y="908"/>
                  </a:lnTo>
                  <a:lnTo>
                    <a:pt x="29" y="906"/>
                  </a:lnTo>
                  <a:lnTo>
                    <a:pt x="30" y="910"/>
                  </a:lnTo>
                  <a:lnTo>
                    <a:pt x="29" y="912"/>
                  </a:lnTo>
                  <a:lnTo>
                    <a:pt x="26" y="915"/>
                  </a:lnTo>
                  <a:lnTo>
                    <a:pt x="24" y="914"/>
                  </a:lnTo>
                  <a:lnTo>
                    <a:pt x="25" y="911"/>
                  </a:lnTo>
                  <a:lnTo>
                    <a:pt x="22" y="909"/>
                  </a:lnTo>
                  <a:lnTo>
                    <a:pt x="22" y="906"/>
                  </a:lnTo>
                  <a:close/>
                  <a:moveTo>
                    <a:pt x="51" y="883"/>
                  </a:moveTo>
                  <a:lnTo>
                    <a:pt x="54" y="883"/>
                  </a:lnTo>
                  <a:lnTo>
                    <a:pt x="56" y="883"/>
                  </a:lnTo>
                  <a:lnTo>
                    <a:pt x="59" y="885"/>
                  </a:lnTo>
                  <a:lnTo>
                    <a:pt x="59" y="887"/>
                  </a:lnTo>
                  <a:lnTo>
                    <a:pt x="59" y="890"/>
                  </a:lnTo>
                  <a:lnTo>
                    <a:pt x="55" y="893"/>
                  </a:lnTo>
                  <a:lnTo>
                    <a:pt x="48" y="892"/>
                  </a:lnTo>
                  <a:lnTo>
                    <a:pt x="47" y="889"/>
                  </a:lnTo>
                  <a:lnTo>
                    <a:pt x="50" y="890"/>
                  </a:lnTo>
                  <a:lnTo>
                    <a:pt x="48" y="888"/>
                  </a:lnTo>
                  <a:lnTo>
                    <a:pt x="49" y="885"/>
                  </a:lnTo>
                  <a:lnTo>
                    <a:pt x="51" y="883"/>
                  </a:lnTo>
                  <a:close/>
                  <a:moveTo>
                    <a:pt x="57" y="877"/>
                  </a:moveTo>
                  <a:lnTo>
                    <a:pt x="57" y="877"/>
                  </a:lnTo>
                  <a:lnTo>
                    <a:pt x="57" y="880"/>
                  </a:lnTo>
                  <a:lnTo>
                    <a:pt x="55" y="881"/>
                  </a:lnTo>
                  <a:lnTo>
                    <a:pt x="57" y="877"/>
                  </a:lnTo>
                  <a:close/>
                  <a:moveTo>
                    <a:pt x="48" y="876"/>
                  </a:moveTo>
                  <a:lnTo>
                    <a:pt x="51" y="877"/>
                  </a:lnTo>
                  <a:lnTo>
                    <a:pt x="50" y="879"/>
                  </a:lnTo>
                  <a:lnTo>
                    <a:pt x="48" y="879"/>
                  </a:lnTo>
                  <a:lnTo>
                    <a:pt x="48" y="876"/>
                  </a:lnTo>
                  <a:close/>
                  <a:moveTo>
                    <a:pt x="108" y="875"/>
                  </a:moveTo>
                  <a:lnTo>
                    <a:pt x="107" y="878"/>
                  </a:lnTo>
                  <a:lnTo>
                    <a:pt x="108" y="882"/>
                  </a:lnTo>
                  <a:lnTo>
                    <a:pt x="112" y="887"/>
                  </a:lnTo>
                  <a:lnTo>
                    <a:pt x="112" y="890"/>
                  </a:lnTo>
                  <a:lnTo>
                    <a:pt x="112" y="894"/>
                  </a:lnTo>
                  <a:lnTo>
                    <a:pt x="109" y="900"/>
                  </a:lnTo>
                  <a:lnTo>
                    <a:pt x="110" y="904"/>
                  </a:lnTo>
                  <a:lnTo>
                    <a:pt x="113" y="905"/>
                  </a:lnTo>
                  <a:lnTo>
                    <a:pt x="116" y="904"/>
                  </a:lnTo>
                  <a:lnTo>
                    <a:pt x="120" y="904"/>
                  </a:lnTo>
                  <a:lnTo>
                    <a:pt x="118" y="901"/>
                  </a:lnTo>
                  <a:lnTo>
                    <a:pt x="113" y="904"/>
                  </a:lnTo>
                  <a:lnTo>
                    <a:pt x="111" y="900"/>
                  </a:lnTo>
                  <a:lnTo>
                    <a:pt x="113" y="898"/>
                  </a:lnTo>
                  <a:lnTo>
                    <a:pt x="114" y="895"/>
                  </a:lnTo>
                  <a:lnTo>
                    <a:pt x="114" y="889"/>
                  </a:lnTo>
                  <a:lnTo>
                    <a:pt x="117" y="888"/>
                  </a:lnTo>
                  <a:lnTo>
                    <a:pt x="121" y="891"/>
                  </a:lnTo>
                  <a:lnTo>
                    <a:pt x="126" y="888"/>
                  </a:lnTo>
                  <a:lnTo>
                    <a:pt x="128" y="890"/>
                  </a:lnTo>
                  <a:lnTo>
                    <a:pt x="127" y="888"/>
                  </a:lnTo>
                  <a:lnTo>
                    <a:pt x="119" y="887"/>
                  </a:lnTo>
                  <a:lnTo>
                    <a:pt x="113" y="885"/>
                  </a:lnTo>
                  <a:lnTo>
                    <a:pt x="111" y="883"/>
                  </a:lnTo>
                  <a:lnTo>
                    <a:pt x="109" y="879"/>
                  </a:lnTo>
                  <a:lnTo>
                    <a:pt x="108" y="875"/>
                  </a:lnTo>
                  <a:close/>
                  <a:moveTo>
                    <a:pt x="66" y="871"/>
                  </a:moveTo>
                  <a:lnTo>
                    <a:pt x="69" y="876"/>
                  </a:lnTo>
                  <a:lnTo>
                    <a:pt x="72" y="879"/>
                  </a:lnTo>
                  <a:lnTo>
                    <a:pt x="63" y="887"/>
                  </a:lnTo>
                  <a:lnTo>
                    <a:pt x="60" y="888"/>
                  </a:lnTo>
                  <a:lnTo>
                    <a:pt x="62" y="885"/>
                  </a:lnTo>
                  <a:lnTo>
                    <a:pt x="62" y="882"/>
                  </a:lnTo>
                  <a:lnTo>
                    <a:pt x="61" y="879"/>
                  </a:lnTo>
                  <a:lnTo>
                    <a:pt x="61" y="875"/>
                  </a:lnTo>
                  <a:lnTo>
                    <a:pt x="63" y="873"/>
                  </a:lnTo>
                  <a:lnTo>
                    <a:pt x="66" y="871"/>
                  </a:lnTo>
                  <a:close/>
                  <a:moveTo>
                    <a:pt x="78" y="871"/>
                  </a:moveTo>
                  <a:lnTo>
                    <a:pt x="79" y="871"/>
                  </a:lnTo>
                  <a:lnTo>
                    <a:pt x="80" y="873"/>
                  </a:lnTo>
                  <a:lnTo>
                    <a:pt x="76" y="875"/>
                  </a:lnTo>
                  <a:lnTo>
                    <a:pt x="73" y="874"/>
                  </a:lnTo>
                  <a:lnTo>
                    <a:pt x="70" y="871"/>
                  </a:lnTo>
                  <a:lnTo>
                    <a:pt x="78" y="871"/>
                  </a:lnTo>
                  <a:close/>
                  <a:moveTo>
                    <a:pt x="108" y="844"/>
                  </a:moveTo>
                  <a:lnTo>
                    <a:pt x="110" y="845"/>
                  </a:lnTo>
                  <a:lnTo>
                    <a:pt x="111" y="848"/>
                  </a:lnTo>
                  <a:lnTo>
                    <a:pt x="103" y="850"/>
                  </a:lnTo>
                  <a:lnTo>
                    <a:pt x="101" y="851"/>
                  </a:lnTo>
                  <a:lnTo>
                    <a:pt x="99" y="846"/>
                  </a:lnTo>
                  <a:lnTo>
                    <a:pt x="108" y="844"/>
                  </a:lnTo>
                  <a:close/>
                  <a:moveTo>
                    <a:pt x="107" y="833"/>
                  </a:moveTo>
                  <a:lnTo>
                    <a:pt x="109" y="834"/>
                  </a:lnTo>
                  <a:lnTo>
                    <a:pt x="112" y="834"/>
                  </a:lnTo>
                  <a:lnTo>
                    <a:pt x="112" y="836"/>
                  </a:lnTo>
                  <a:lnTo>
                    <a:pt x="111" y="840"/>
                  </a:lnTo>
                  <a:lnTo>
                    <a:pt x="108" y="839"/>
                  </a:lnTo>
                  <a:lnTo>
                    <a:pt x="106" y="838"/>
                  </a:lnTo>
                  <a:lnTo>
                    <a:pt x="105" y="835"/>
                  </a:lnTo>
                  <a:lnTo>
                    <a:pt x="107" y="833"/>
                  </a:lnTo>
                  <a:close/>
                  <a:moveTo>
                    <a:pt x="152" y="813"/>
                  </a:moveTo>
                  <a:lnTo>
                    <a:pt x="154" y="814"/>
                  </a:lnTo>
                  <a:lnTo>
                    <a:pt x="152" y="818"/>
                  </a:lnTo>
                  <a:lnTo>
                    <a:pt x="149" y="819"/>
                  </a:lnTo>
                  <a:lnTo>
                    <a:pt x="144" y="817"/>
                  </a:lnTo>
                  <a:lnTo>
                    <a:pt x="146" y="814"/>
                  </a:lnTo>
                  <a:lnTo>
                    <a:pt x="149" y="814"/>
                  </a:lnTo>
                  <a:lnTo>
                    <a:pt x="152" y="813"/>
                  </a:lnTo>
                  <a:close/>
                  <a:moveTo>
                    <a:pt x="141" y="811"/>
                  </a:moveTo>
                  <a:lnTo>
                    <a:pt x="143" y="811"/>
                  </a:lnTo>
                  <a:lnTo>
                    <a:pt x="143" y="814"/>
                  </a:lnTo>
                  <a:lnTo>
                    <a:pt x="143" y="817"/>
                  </a:lnTo>
                  <a:lnTo>
                    <a:pt x="144" y="820"/>
                  </a:lnTo>
                  <a:lnTo>
                    <a:pt x="142" y="822"/>
                  </a:lnTo>
                  <a:lnTo>
                    <a:pt x="137" y="826"/>
                  </a:lnTo>
                  <a:lnTo>
                    <a:pt x="132" y="823"/>
                  </a:lnTo>
                  <a:lnTo>
                    <a:pt x="132" y="820"/>
                  </a:lnTo>
                  <a:lnTo>
                    <a:pt x="133" y="816"/>
                  </a:lnTo>
                  <a:lnTo>
                    <a:pt x="136" y="815"/>
                  </a:lnTo>
                  <a:lnTo>
                    <a:pt x="139" y="820"/>
                  </a:lnTo>
                  <a:lnTo>
                    <a:pt x="139" y="817"/>
                  </a:lnTo>
                  <a:lnTo>
                    <a:pt x="141" y="814"/>
                  </a:lnTo>
                  <a:lnTo>
                    <a:pt x="141" y="811"/>
                  </a:lnTo>
                  <a:close/>
                  <a:moveTo>
                    <a:pt x="165" y="803"/>
                  </a:moveTo>
                  <a:lnTo>
                    <a:pt x="170" y="804"/>
                  </a:lnTo>
                  <a:lnTo>
                    <a:pt x="171" y="807"/>
                  </a:lnTo>
                  <a:lnTo>
                    <a:pt x="168" y="808"/>
                  </a:lnTo>
                  <a:lnTo>
                    <a:pt x="165" y="803"/>
                  </a:lnTo>
                  <a:close/>
                  <a:moveTo>
                    <a:pt x="163" y="800"/>
                  </a:moveTo>
                  <a:lnTo>
                    <a:pt x="165" y="803"/>
                  </a:lnTo>
                  <a:lnTo>
                    <a:pt x="165" y="806"/>
                  </a:lnTo>
                  <a:lnTo>
                    <a:pt x="166" y="808"/>
                  </a:lnTo>
                  <a:lnTo>
                    <a:pt x="159" y="809"/>
                  </a:lnTo>
                  <a:lnTo>
                    <a:pt x="155" y="806"/>
                  </a:lnTo>
                  <a:lnTo>
                    <a:pt x="158" y="804"/>
                  </a:lnTo>
                  <a:lnTo>
                    <a:pt x="160" y="801"/>
                  </a:lnTo>
                  <a:lnTo>
                    <a:pt x="163" y="800"/>
                  </a:lnTo>
                  <a:close/>
                  <a:moveTo>
                    <a:pt x="176" y="797"/>
                  </a:moveTo>
                  <a:lnTo>
                    <a:pt x="180" y="800"/>
                  </a:lnTo>
                  <a:lnTo>
                    <a:pt x="182" y="802"/>
                  </a:lnTo>
                  <a:lnTo>
                    <a:pt x="183" y="806"/>
                  </a:lnTo>
                  <a:lnTo>
                    <a:pt x="177" y="808"/>
                  </a:lnTo>
                  <a:lnTo>
                    <a:pt x="170" y="803"/>
                  </a:lnTo>
                  <a:lnTo>
                    <a:pt x="170" y="798"/>
                  </a:lnTo>
                  <a:lnTo>
                    <a:pt x="174" y="798"/>
                  </a:lnTo>
                  <a:lnTo>
                    <a:pt x="175" y="801"/>
                  </a:lnTo>
                  <a:lnTo>
                    <a:pt x="176" y="797"/>
                  </a:lnTo>
                  <a:close/>
                  <a:moveTo>
                    <a:pt x="162" y="778"/>
                  </a:moveTo>
                  <a:lnTo>
                    <a:pt x="164" y="782"/>
                  </a:lnTo>
                  <a:lnTo>
                    <a:pt x="165" y="789"/>
                  </a:lnTo>
                  <a:lnTo>
                    <a:pt x="163" y="791"/>
                  </a:lnTo>
                  <a:lnTo>
                    <a:pt x="160" y="792"/>
                  </a:lnTo>
                  <a:lnTo>
                    <a:pt x="156" y="791"/>
                  </a:lnTo>
                  <a:lnTo>
                    <a:pt x="158" y="791"/>
                  </a:lnTo>
                  <a:lnTo>
                    <a:pt x="151" y="788"/>
                  </a:lnTo>
                  <a:lnTo>
                    <a:pt x="150" y="785"/>
                  </a:lnTo>
                  <a:lnTo>
                    <a:pt x="152" y="781"/>
                  </a:lnTo>
                  <a:lnTo>
                    <a:pt x="155" y="781"/>
                  </a:lnTo>
                  <a:lnTo>
                    <a:pt x="158" y="778"/>
                  </a:lnTo>
                  <a:lnTo>
                    <a:pt x="162" y="778"/>
                  </a:lnTo>
                  <a:close/>
                  <a:moveTo>
                    <a:pt x="207" y="762"/>
                  </a:moveTo>
                  <a:lnTo>
                    <a:pt x="208" y="762"/>
                  </a:lnTo>
                  <a:lnTo>
                    <a:pt x="206" y="765"/>
                  </a:lnTo>
                  <a:lnTo>
                    <a:pt x="203" y="765"/>
                  </a:lnTo>
                  <a:lnTo>
                    <a:pt x="203" y="762"/>
                  </a:lnTo>
                  <a:lnTo>
                    <a:pt x="207" y="762"/>
                  </a:lnTo>
                  <a:close/>
                  <a:moveTo>
                    <a:pt x="200" y="762"/>
                  </a:moveTo>
                  <a:lnTo>
                    <a:pt x="200" y="765"/>
                  </a:lnTo>
                  <a:lnTo>
                    <a:pt x="201" y="768"/>
                  </a:lnTo>
                  <a:lnTo>
                    <a:pt x="204" y="766"/>
                  </a:lnTo>
                  <a:lnTo>
                    <a:pt x="207" y="769"/>
                  </a:lnTo>
                  <a:lnTo>
                    <a:pt x="209" y="770"/>
                  </a:lnTo>
                  <a:lnTo>
                    <a:pt x="206" y="773"/>
                  </a:lnTo>
                  <a:lnTo>
                    <a:pt x="196" y="777"/>
                  </a:lnTo>
                  <a:lnTo>
                    <a:pt x="190" y="777"/>
                  </a:lnTo>
                  <a:lnTo>
                    <a:pt x="187" y="779"/>
                  </a:lnTo>
                  <a:lnTo>
                    <a:pt x="184" y="779"/>
                  </a:lnTo>
                  <a:lnTo>
                    <a:pt x="181" y="782"/>
                  </a:lnTo>
                  <a:lnTo>
                    <a:pt x="177" y="782"/>
                  </a:lnTo>
                  <a:lnTo>
                    <a:pt x="174" y="780"/>
                  </a:lnTo>
                  <a:lnTo>
                    <a:pt x="171" y="777"/>
                  </a:lnTo>
                  <a:lnTo>
                    <a:pt x="177" y="770"/>
                  </a:lnTo>
                  <a:lnTo>
                    <a:pt x="186" y="769"/>
                  </a:lnTo>
                  <a:lnTo>
                    <a:pt x="189" y="770"/>
                  </a:lnTo>
                  <a:lnTo>
                    <a:pt x="184" y="768"/>
                  </a:lnTo>
                  <a:lnTo>
                    <a:pt x="184" y="765"/>
                  </a:lnTo>
                  <a:lnTo>
                    <a:pt x="193" y="763"/>
                  </a:lnTo>
                  <a:lnTo>
                    <a:pt x="196" y="763"/>
                  </a:lnTo>
                  <a:lnTo>
                    <a:pt x="200" y="762"/>
                  </a:lnTo>
                  <a:close/>
                  <a:moveTo>
                    <a:pt x="191" y="748"/>
                  </a:moveTo>
                  <a:lnTo>
                    <a:pt x="194" y="748"/>
                  </a:lnTo>
                  <a:lnTo>
                    <a:pt x="194" y="752"/>
                  </a:lnTo>
                  <a:lnTo>
                    <a:pt x="195" y="756"/>
                  </a:lnTo>
                  <a:lnTo>
                    <a:pt x="191" y="759"/>
                  </a:lnTo>
                  <a:lnTo>
                    <a:pt x="183" y="759"/>
                  </a:lnTo>
                  <a:lnTo>
                    <a:pt x="180" y="761"/>
                  </a:lnTo>
                  <a:lnTo>
                    <a:pt x="182" y="758"/>
                  </a:lnTo>
                  <a:lnTo>
                    <a:pt x="180" y="759"/>
                  </a:lnTo>
                  <a:lnTo>
                    <a:pt x="178" y="759"/>
                  </a:lnTo>
                  <a:lnTo>
                    <a:pt x="175" y="760"/>
                  </a:lnTo>
                  <a:lnTo>
                    <a:pt x="171" y="758"/>
                  </a:lnTo>
                  <a:lnTo>
                    <a:pt x="174" y="757"/>
                  </a:lnTo>
                  <a:lnTo>
                    <a:pt x="182" y="756"/>
                  </a:lnTo>
                  <a:lnTo>
                    <a:pt x="191" y="751"/>
                  </a:lnTo>
                  <a:lnTo>
                    <a:pt x="189" y="751"/>
                  </a:lnTo>
                  <a:lnTo>
                    <a:pt x="191" y="748"/>
                  </a:lnTo>
                  <a:close/>
                  <a:moveTo>
                    <a:pt x="237" y="727"/>
                  </a:moveTo>
                  <a:lnTo>
                    <a:pt x="240" y="728"/>
                  </a:lnTo>
                  <a:lnTo>
                    <a:pt x="239" y="731"/>
                  </a:lnTo>
                  <a:lnTo>
                    <a:pt x="237" y="727"/>
                  </a:lnTo>
                  <a:close/>
                  <a:moveTo>
                    <a:pt x="289" y="671"/>
                  </a:moveTo>
                  <a:lnTo>
                    <a:pt x="293" y="673"/>
                  </a:lnTo>
                  <a:lnTo>
                    <a:pt x="294" y="675"/>
                  </a:lnTo>
                  <a:lnTo>
                    <a:pt x="295" y="678"/>
                  </a:lnTo>
                  <a:lnTo>
                    <a:pt x="301" y="679"/>
                  </a:lnTo>
                  <a:lnTo>
                    <a:pt x="301" y="682"/>
                  </a:lnTo>
                  <a:lnTo>
                    <a:pt x="301" y="686"/>
                  </a:lnTo>
                  <a:lnTo>
                    <a:pt x="297" y="684"/>
                  </a:lnTo>
                  <a:lnTo>
                    <a:pt x="294" y="682"/>
                  </a:lnTo>
                  <a:lnTo>
                    <a:pt x="291" y="683"/>
                  </a:lnTo>
                  <a:lnTo>
                    <a:pt x="289" y="678"/>
                  </a:lnTo>
                  <a:lnTo>
                    <a:pt x="293" y="677"/>
                  </a:lnTo>
                  <a:lnTo>
                    <a:pt x="287" y="675"/>
                  </a:lnTo>
                  <a:lnTo>
                    <a:pt x="285" y="671"/>
                  </a:lnTo>
                  <a:lnTo>
                    <a:pt x="289" y="671"/>
                  </a:lnTo>
                  <a:close/>
                  <a:moveTo>
                    <a:pt x="298" y="671"/>
                  </a:moveTo>
                  <a:lnTo>
                    <a:pt x="300" y="672"/>
                  </a:lnTo>
                  <a:lnTo>
                    <a:pt x="301" y="674"/>
                  </a:lnTo>
                  <a:lnTo>
                    <a:pt x="303" y="677"/>
                  </a:lnTo>
                  <a:lnTo>
                    <a:pt x="299" y="678"/>
                  </a:lnTo>
                  <a:lnTo>
                    <a:pt x="298" y="674"/>
                  </a:lnTo>
                  <a:lnTo>
                    <a:pt x="298" y="671"/>
                  </a:lnTo>
                  <a:close/>
                  <a:moveTo>
                    <a:pt x="296" y="666"/>
                  </a:moveTo>
                  <a:lnTo>
                    <a:pt x="298" y="669"/>
                  </a:lnTo>
                  <a:lnTo>
                    <a:pt x="297" y="672"/>
                  </a:lnTo>
                  <a:lnTo>
                    <a:pt x="294" y="671"/>
                  </a:lnTo>
                  <a:lnTo>
                    <a:pt x="291" y="671"/>
                  </a:lnTo>
                  <a:lnTo>
                    <a:pt x="291" y="668"/>
                  </a:lnTo>
                  <a:lnTo>
                    <a:pt x="296" y="666"/>
                  </a:lnTo>
                  <a:close/>
                  <a:moveTo>
                    <a:pt x="287" y="641"/>
                  </a:moveTo>
                  <a:lnTo>
                    <a:pt x="290" y="643"/>
                  </a:lnTo>
                  <a:lnTo>
                    <a:pt x="291" y="645"/>
                  </a:lnTo>
                  <a:lnTo>
                    <a:pt x="294" y="646"/>
                  </a:lnTo>
                  <a:lnTo>
                    <a:pt x="292" y="650"/>
                  </a:lnTo>
                  <a:lnTo>
                    <a:pt x="289" y="652"/>
                  </a:lnTo>
                  <a:lnTo>
                    <a:pt x="287" y="649"/>
                  </a:lnTo>
                  <a:lnTo>
                    <a:pt x="284" y="646"/>
                  </a:lnTo>
                  <a:lnTo>
                    <a:pt x="281" y="649"/>
                  </a:lnTo>
                  <a:lnTo>
                    <a:pt x="279" y="651"/>
                  </a:lnTo>
                  <a:lnTo>
                    <a:pt x="287" y="641"/>
                  </a:lnTo>
                  <a:close/>
                  <a:moveTo>
                    <a:pt x="287" y="638"/>
                  </a:moveTo>
                  <a:lnTo>
                    <a:pt x="282" y="644"/>
                  </a:lnTo>
                  <a:lnTo>
                    <a:pt x="279" y="645"/>
                  </a:lnTo>
                  <a:lnTo>
                    <a:pt x="277" y="649"/>
                  </a:lnTo>
                  <a:lnTo>
                    <a:pt x="276" y="650"/>
                  </a:lnTo>
                  <a:lnTo>
                    <a:pt x="273" y="651"/>
                  </a:lnTo>
                  <a:lnTo>
                    <a:pt x="273" y="648"/>
                  </a:lnTo>
                  <a:lnTo>
                    <a:pt x="274" y="644"/>
                  </a:lnTo>
                  <a:lnTo>
                    <a:pt x="277" y="644"/>
                  </a:lnTo>
                  <a:lnTo>
                    <a:pt x="280" y="642"/>
                  </a:lnTo>
                  <a:lnTo>
                    <a:pt x="284" y="639"/>
                  </a:lnTo>
                  <a:lnTo>
                    <a:pt x="287" y="638"/>
                  </a:lnTo>
                  <a:close/>
                  <a:moveTo>
                    <a:pt x="309" y="625"/>
                  </a:moveTo>
                  <a:lnTo>
                    <a:pt x="312" y="625"/>
                  </a:lnTo>
                  <a:lnTo>
                    <a:pt x="313" y="626"/>
                  </a:lnTo>
                  <a:lnTo>
                    <a:pt x="311" y="629"/>
                  </a:lnTo>
                  <a:lnTo>
                    <a:pt x="309" y="632"/>
                  </a:lnTo>
                  <a:lnTo>
                    <a:pt x="305" y="632"/>
                  </a:lnTo>
                  <a:lnTo>
                    <a:pt x="304" y="628"/>
                  </a:lnTo>
                  <a:lnTo>
                    <a:pt x="306" y="626"/>
                  </a:lnTo>
                  <a:lnTo>
                    <a:pt x="309" y="625"/>
                  </a:lnTo>
                  <a:close/>
                  <a:moveTo>
                    <a:pt x="331" y="617"/>
                  </a:moveTo>
                  <a:lnTo>
                    <a:pt x="332" y="619"/>
                  </a:lnTo>
                  <a:lnTo>
                    <a:pt x="333" y="622"/>
                  </a:lnTo>
                  <a:lnTo>
                    <a:pt x="333" y="625"/>
                  </a:lnTo>
                  <a:lnTo>
                    <a:pt x="335" y="625"/>
                  </a:lnTo>
                  <a:lnTo>
                    <a:pt x="334" y="628"/>
                  </a:lnTo>
                  <a:lnTo>
                    <a:pt x="329" y="630"/>
                  </a:lnTo>
                  <a:lnTo>
                    <a:pt x="327" y="630"/>
                  </a:lnTo>
                  <a:lnTo>
                    <a:pt x="323" y="629"/>
                  </a:lnTo>
                  <a:lnTo>
                    <a:pt x="325" y="625"/>
                  </a:lnTo>
                  <a:lnTo>
                    <a:pt x="327" y="621"/>
                  </a:lnTo>
                  <a:lnTo>
                    <a:pt x="327" y="618"/>
                  </a:lnTo>
                  <a:lnTo>
                    <a:pt x="331" y="617"/>
                  </a:lnTo>
                  <a:close/>
                  <a:moveTo>
                    <a:pt x="332" y="583"/>
                  </a:moveTo>
                  <a:lnTo>
                    <a:pt x="334" y="587"/>
                  </a:lnTo>
                  <a:lnTo>
                    <a:pt x="337" y="588"/>
                  </a:lnTo>
                  <a:lnTo>
                    <a:pt x="337" y="589"/>
                  </a:lnTo>
                  <a:lnTo>
                    <a:pt x="339" y="592"/>
                  </a:lnTo>
                  <a:lnTo>
                    <a:pt x="339" y="595"/>
                  </a:lnTo>
                  <a:lnTo>
                    <a:pt x="341" y="598"/>
                  </a:lnTo>
                  <a:lnTo>
                    <a:pt x="340" y="601"/>
                  </a:lnTo>
                  <a:lnTo>
                    <a:pt x="336" y="605"/>
                  </a:lnTo>
                  <a:lnTo>
                    <a:pt x="332" y="606"/>
                  </a:lnTo>
                  <a:lnTo>
                    <a:pt x="332" y="609"/>
                  </a:lnTo>
                  <a:lnTo>
                    <a:pt x="330" y="612"/>
                  </a:lnTo>
                  <a:lnTo>
                    <a:pt x="326" y="616"/>
                  </a:lnTo>
                  <a:lnTo>
                    <a:pt x="326" y="612"/>
                  </a:lnTo>
                  <a:lnTo>
                    <a:pt x="327" y="608"/>
                  </a:lnTo>
                  <a:lnTo>
                    <a:pt x="327" y="604"/>
                  </a:lnTo>
                  <a:lnTo>
                    <a:pt x="330" y="601"/>
                  </a:lnTo>
                  <a:lnTo>
                    <a:pt x="330" y="597"/>
                  </a:lnTo>
                  <a:lnTo>
                    <a:pt x="333" y="594"/>
                  </a:lnTo>
                  <a:lnTo>
                    <a:pt x="335" y="593"/>
                  </a:lnTo>
                  <a:lnTo>
                    <a:pt x="332" y="592"/>
                  </a:lnTo>
                  <a:lnTo>
                    <a:pt x="330" y="592"/>
                  </a:lnTo>
                  <a:lnTo>
                    <a:pt x="331" y="589"/>
                  </a:lnTo>
                  <a:lnTo>
                    <a:pt x="331" y="586"/>
                  </a:lnTo>
                  <a:lnTo>
                    <a:pt x="332" y="583"/>
                  </a:lnTo>
                  <a:close/>
                  <a:moveTo>
                    <a:pt x="316" y="570"/>
                  </a:moveTo>
                  <a:lnTo>
                    <a:pt x="320" y="571"/>
                  </a:lnTo>
                  <a:lnTo>
                    <a:pt x="321" y="571"/>
                  </a:lnTo>
                  <a:lnTo>
                    <a:pt x="321" y="573"/>
                  </a:lnTo>
                  <a:lnTo>
                    <a:pt x="321" y="576"/>
                  </a:lnTo>
                  <a:lnTo>
                    <a:pt x="319" y="581"/>
                  </a:lnTo>
                  <a:lnTo>
                    <a:pt x="315" y="581"/>
                  </a:lnTo>
                  <a:lnTo>
                    <a:pt x="312" y="580"/>
                  </a:lnTo>
                  <a:lnTo>
                    <a:pt x="312" y="577"/>
                  </a:lnTo>
                  <a:lnTo>
                    <a:pt x="313" y="572"/>
                  </a:lnTo>
                  <a:lnTo>
                    <a:pt x="316" y="570"/>
                  </a:lnTo>
                  <a:close/>
                  <a:moveTo>
                    <a:pt x="353" y="540"/>
                  </a:moveTo>
                  <a:lnTo>
                    <a:pt x="353" y="542"/>
                  </a:lnTo>
                  <a:lnTo>
                    <a:pt x="348" y="545"/>
                  </a:lnTo>
                  <a:lnTo>
                    <a:pt x="346" y="547"/>
                  </a:lnTo>
                  <a:lnTo>
                    <a:pt x="340" y="554"/>
                  </a:lnTo>
                  <a:lnTo>
                    <a:pt x="337" y="555"/>
                  </a:lnTo>
                  <a:lnTo>
                    <a:pt x="335" y="553"/>
                  </a:lnTo>
                  <a:lnTo>
                    <a:pt x="337" y="549"/>
                  </a:lnTo>
                  <a:lnTo>
                    <a:pt x="338" y="545"/>
                  </a:lnTo>
                  <a:lnTo>
                    <a:pt x="343" y="541"/>
                  </a:lnTo>
                  <a:lnTo>
                    <a:pt x="344" y="544"/>
                  </a:lnTo>
                  <a:lnTo>
                    <a:pt x="347" y="543"/>
                  </a:lnTo>
                  <a:lnTo>
                    <a:pt x="351" y="540"/>
                  </a:lnTo>
                  <a:lnTo>
                    <a:pt x="353" y="540"/>
                  </a:lnTo>
                  <a:close/>
                  <a:moveTo>
                    <a:pt x="341" y="522"/>
                  </a:moveTo>
                  <a:lnTo>
                    <a:pt x="343" y="525"/>
                  </a:lnTo>
                  <a:lnTo>
                    <a:pt x="343" y="526"/>
                  </a:lnTo>
                  <a:lnTo>
                    <a:pt x="342" y="529"/>
                  </a:lnTo>
                  <a:lnTo>
                    <a:pt x="345" y="534"/>
                  </a:lnTo>
                  <a:lnTo>
                    <a:pt x="341" y="537"/>
                  </a:lnTo>
                  <a:lnTo>
                    <a:pt x="332" y="542"/>
                  </a:lnTo>
                  <a:lnTo>
                    <a:pt x="333" y="539"/>
                  </a:lnTo>
                  <a:lnTo>
                    <a:pt x="336" y="535"/>
                  </a:lnTo>
                  <a:lnTo>
                    <a:pt x="334" y="536"/>
                  </a:lnTo>
                  <a:lnTo>
                    <a:pt x="335" y="533"/>
                  </a:lnTo>
                  <a:lnTo>
                    <a:pt x="340" y="530"/>
                  </a:lnTo>
                  <a:lnTo>
                    <a:pt x="339" y="527"/>
                  </a:lnTo>
                  <a:lnTo>
                    <a:pt x="341" y="522"/>
                  </a:lnTo>
                  <a:close/>
                  <a:moveTo>
                    <a:pt x="350" y="514"/>
                  </a:moveTo>
                  <a:lnTo>
                    <a:pt x="352" y="515"/>
                  </a:lnTo>
                  <a:lnTo>
                    <a:pt x="353" y="519"/>
                  </a:lnTo>
                  <a:lnTo>
                    <a:pt x="352" y="521"/>
                  </a:lnTo>
                  <a:lnTo>
                    <a:pt x="348" y="522"/>
                  </a:lnTo>
                  <a:lnTo>
                    <a:pt x="348" y="517"/>
                  </a:lnTo>
                  <a:lnTo>
                    <a:pt x="350" y="514"/>
                  </a:lnTo>
                  <a:close/>
                  <a:moveTo>
                    <a:pt x="352" y="499"/>
                  </a:moveTo>
                  <a:lnTo>
                    <a:pt x="355" y="499"/>
                  </a:lnTo>
                  <a:lnTo>
                    <a:pt x="355" y="501"/>
                  </a:lnTo>
                  <a:lnTo>
                    <a:pt x="354" y="505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50" y="501"/>
                  </a:lnTo>
                  <a:lnTo>
                    <a:pt x="352" y="499"/>
                  </a:lnTo>
                  <a:close/>
                  <a:moveTo>
                    <a:pt x="398" y="432"/>
                  </a:moveTo>
                  <a:lnTo>
                    <a:pt x="399" y="436"/>
                  </a:lnTo>
                  <a:lnTo>
                    <a:pt x="398" y="439"/>
                  </a:lnTo>
                  <a:lnTo>
                    <a:pt x="399" y="443"/>
                  </a:lnTo>
                  <a:lnTo>
                    <a:pt x="399" y="446"/>
                  </a:lnTo>
                  <a:lnTo>
                    <a:pt x="395" y="441"/>
                  </a:lnTo>
                  <a:lnTo>
                    <a:pt x="391" y="440"/>
                  </a:lnTo>
                  <a:lnTo>
                    <a:pt x="393" y="434"/>
                  </a:lnTo>
                  <a:lnTo>
                    <a:pt x="396" y="436"/>
                  </a:lnTo>
                  <a:lnTo>
                    <a:pt x="398" y="432"/>
                  </a:lnTo>
                  <a:close/>
                  <a:moveTo>
                    <a:pt x="402" y="406"/>
                  </a:moveTo>
                  <a:lnTo>
                    <a:pt x="403" y="407"/>
                  </a:lnTo>
                  <a:lnTo>
                    <a:pt x="402" y="410"/>
                  </a:lnTo>
                  <a:lnTo>
                    <a:pt x="399" y="411"/>
                  </a:lnTo>
                  <a:lnTo>
                    <a:pt x="399" y="409"/>
                  </a:lnTo>
                  <a:lnTo>
                    <a:pt x="402" y="406"/>
                  </a:lnTo>
                  <a:close/>
                  <a:moveTo>
                    <a:pt x="424" y="352"/>
                  </a:moveTo>
                  <a:lnTo>
                    <a:pt x="424" y="354"/>
                  </a:lnTo>
                  <a:lnTo>
                    <a:pt x="426" y="356"/>
                  </a:lnTo>
                  <a:lnTo>
                    <a:pt x="430" y="357"/>
                  </a:lnTo>
                  <a:lnTo>
                    <a:pt x="430" y="359"/>
                  </a:lnTo>
                  <a:lnTo>
                    <a:pt x="427" y="360"/>
                  </a:lnTo>
                  <a:lnTo>
                    <a:pt x="422" y="360"/>
                  </a:lnTo>
                  <a:lnTo>
                    <a:pt x="420" y="357"/>
                  </a:lnTo>
                  <a:lnTo>
                    <a:pt x="423" y="354"/>
                  </a:lnTo>
                  <a:lnTo>
                    <a:pt x="424" y="352"/>
                  </a:lnTo>
                  <a:close/>
                  <a:moveTo>
                    <a:pt x="428" y="349"/>
                  </a:moveTo>
                  <a:lnTo>
                    <a:pt x="431" y="354"/>
                  </a:lnTo>
                  <a:lnTo>
                    <a:pt x="430" y="354"/>
                  </a:lnTo>
                  <a:lnTo>
                    <a:pt x="427" y="355"/>
                  </a:lnTo>
                  <a:lnTo>
                    <a:pt x="426" y="352"/>
                  </a:lnTo>
                  <a:lnTo>
                    <a:pt x="428" y="349"/>
                  </a:lnTo>
                  <a:close/>
                  <a:moveTo>
                    <a:pt x="351" y="347"/>
                  </a:moveTo>
                  <a:lnTo>
                    <a:pt x="355" y="348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54" y="351"/>
                  </a:lnTo>
                  <a:lnTo>
                    <a:pt x="354" y="356"/>
                  </a:lnTo>
                  <a:lnTo>
                    <a:pt x="354" y="359"/>
                  </a:lnTo>
                  <a:lnTo>
                    <a:pt x="352" y="362"/>
                  </a:lnTo>
                  <a:lnTo>
                    <a:pt x="350" y="359"/>
                  </a:lnTo>
                  <a:lnTo>
                    <a:pt x="349" y="362"/>
                  </a:lnTo>
                  <a:lnTo>
                    <a:pt x="351" y="366"/>
                  </a:lnTo>
                  <a:lnTo>
                    <a:pt x="350" y="368"/>
                  </a:lnTo>
                  <a:lnTo>
                    <a:pt x="347" y="370"/>
                  </a:lnTo>
                  <a:lnTo>
                    <a:pt x="346" y="372"/>
                  </a:lnTo>
                  <a:lnTo>
                    <a:pt x="343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4"/>
                  </a:lnTo>
                  <a:lnTo>
                    <a:pt x="346" y="361"/>
                  </a:lnTo>
                  <a:lnTo>
                    <a:pt x="349" y="353"/>
                  </a:lnTo>
                  <a:lnTo>
                    <a:pt x="351" y="350"/>
                  </a:lnTo>
                  <a:lnTo>
                    <a:pt x="351" y="347"/>
                  </a:lnTo>
                  <a:close/>
                  <a:moveTo>
                    <a:pt x="450" y="347"/>
                  </a:moveTo>
                  <a:lnTo>
                    <a:pt x="452" y="348"/>
                  </a:lnTo>
                  <a:lnTo>
                    <a:pt x="451" y="351"/>
                  </a:lnTo>
                  <a:lnTo>
                    <a:pt x="448" y="351"/>
                  </a:lnTo>
                  <a:lnTo>
                    <a:pt x="446" y="349"/>
                  </a:lnTo>
                  <a:lnTo>
                    <a:pt x="442" y="352"/>
                  </a:lnTo>
                  <a:lnTo>
                    <a:pt x="439" y="352"/>
                  </a:lnTo>
                  <a:lnTo>
                    <a:pt x="439" y="349"/>
                  </a:lnTo>
                  <a:lnTo>
                    <a:pt x="450" y="347"/>
                  </a:lnTo>
                  <a:close/>
                  <a:moveTo>
                    <a:pt x="361" y="342"/>
                  </a:moveTo>
                  <a:lnTo>
                    <a:pt x="363" y="342"/>
                  </a:lnTo>
                  <a:lnTo>
                    <a:pt x="364" y="348"/>
                  </a:lnTo>
                  <a:lnTo>
                    <a:pt x="363" y="350"/>
                  </a:lnTo>
                  <a:lnTo>
                    <a:pt x="363" y="354"/>
                  </a:lnTo>
                  <a:lnTo>
                    <a:pt x="359" y="356"/>
                  </a:lnTo>
                  <a:lnTo>
                    <a:pt x="357" y="353"/>
                  </a:lnTo>
                  <a:lnTo>
                    <a:pt x="358" y="347"/>
                  </a:lnTo>
                  <a:lnTo>
                    <a:pt x="360" y="350"/>
                  </a:lnTo>
                  <a:lnTo>
                    <a:pt x="360" y="346"/>
                  </a:lnTo>
                  <a:lnTo>
                    <a:pt x="359" y="344"/>
                  </a:lnTo>
                  <a:lnTo>
                    <a:pt x="361" y="342"/>
                  </a:lnTo>
                  <a:close/>
                  <a:moveTo>
                    <a:pt x="371" y="329"/>
                  </a:moveTo>
                  <a:lnTo>
                    <a:pt x="373" y="331"/>
                  </a:lnTo>
                  <a:lnTo>
                    <a:pt x="375" y="330"/>
                  </a:lnTo>
                  <a:lnTo>
                    <a:pt x="379" y="331"/>
                  </a:lnTo>
                  <a:lnTo>
                    <a:pt x="382" y="333"/>
                  </a:lnTo>
                  <a:lnTo>
                    <a:pt x="384" y="332"/>
                  </a:lnTo>
                  <a:lnTo>
                    <a:pt x="388" y="333"/>
                  </a:lnTo>
                  <a:lnTo>
                    <a:pt x="386" y="336"/>
                  </a:lnTo>
                  <a:lnTo>
                    <a:pt x="382" y="338"/>
                  </a:lnTo>
                  <a:lnTo>
                    <a:pt x="379" y="339"/>
                  </a:lnTo>
                  <a:lnTo>
                    <a:pt x="376" y="340"/>
                  </a:lnTo>
                  <a:lnTo>
                    <a:pt x="378" y="345"/>
                  </a:lnTo>
                  <a:lnTo>
                    <a:pt x="376" y="346"/>
                  </a:lnTo>
                  <a:lnTo>
                    <a:pt x="374" y="347"/>
                  </a:lnTo>
                  <a:lnTo>
                    <a:pt x="371" y="347"/>
                  </a:lnTo>
                  <a:lnTo>
                    <a:pt x="370" y="344"/>
                  </a:lnTo>
                  <a:lnTo>
                    <a:pt x="368" y="347"/>
                  </a:lnTo>
                  <a:lnTo>
                    <a:pt x="368" y="350"/>
                  </a:lnTo>
                  <a:lnTo>
                    <a:pt x="365" y="349"/>
                  </a:lnTo>
                  <a:lnTo>
                    <a:pt x="366" y="346"/>
                  </a:lnTo>
                  <a:lnTo>
                    <a:pt x="369" y="341"/>
                  </a:lnTo>
                  <a:lnTo>
                    <a:pt x="367" y="343"/>
                  </a:lnTo>
                  <a:lnTo>
                    <a:pt x="366" y="340"/>
                  </a:lnTo>
                  <a:lnTo>
                    <a:pt x="367" y="337"/>
                  </a:lnTo>
                  <a:lnTo>
                    <a:pt x="371" y="336"/>
                  </a:lnTo>
                  <a:lnTo>
                    <a:pt x="366" y="334"/>
                  </a:lnTo>
                  <a:lnTo>
                    <a:pt x="371" y="329"/>
                  </a:lnTo>
                  <a:close/>
                  <a:moveTo>
                    <a:pt x="423" y="310"/>
                  </a:moveTo>
                  <a:lnTo>
                    <a:pt x="423" y="312"/>
                  </a:lnTo>
                  <a:lnTo>
                    <a:pt x="419" y="319"/>
                  </a:lnTo>
                  <a:lnTo>
                    <a:pt x="416" y="320"/>
                  </a:lnTo>
                  <a:lnTo>
                    <a:pt x="410" y="329"/>
                  </a:lnTo>
                  <a:lnTo>
                    <a:pt x="409" y="326"/>
                  </a:lnTo>
                  <a:lnTo>
                    <a:pt x="409" y="322"/>
                  </a:lnTo>
                  <a:lnTo>
                    <a:pt x="408" y="325"/>
                  </a:lnTo>
                  <a:lnTo>
                    <a:pt x="407" y="328"/>
                  </a:lnTo>
                  <a:lnTo>
                    <a:pt x="407" y="331"/>
                  </a:lnTo>
                  <a:lnTo>
                    <a:pt x="404" y="333"/>
                  </a:lnTo>
                  <a:lnTo>
                    <a:pt x="399" y="336"/>
                  </a:lnTo>
                  <a:lnTo>
                    <a:pt x="396" y="337"/>
                  </a:lnTo>
                  <a:lnTo>
                    <a:pt x="392" y="340"/>
                  </a:lnTo>
                  <a:lnTo>
                    <a:pt x="392" y="337"/>
                  </a:lnTo>
                  <a:lnTo>
                    <a:pt x="392" y="334"/>
                  </a:lnTo>
                  <a:lnTo>
                    <a:pt x="395" y="333"/>
                  </a:lnTo>
                  <a:lnTo>
                    <a:pt x="393" y="331"/>
                  </a:lnTo>
                  <a:lnTo>
                    <a:pt x="395" y="330"/>
                  </a:lnTo>
                  <a:lnTo>
                    <a:pt x="394" y="327"/>
                  </a:lnTo>
                  <a:lnTo>
                    <a:pt x="395" y="324"/>
                  </a:lnTo>
                  <a:lnTo>
                    <a:pt x="398" y="327"/>
                  </a:lnTo>
                  <a:lnTo>
                    <a:pt x="400" y="326"/>
                  </a:lnTo>
                  <a:lnTo>
                    <a:pt x="400" y="322"/>
                  </a:lnTo>
                  <a:lnTo>
                    <a:pt x="397" y="320"/>
                  </a:lnTo>
                  <a:lnTo>
                    <a:pt x="400" y="318"/>
                  </a:lnTo>
                  <a:lnTo>
                    <a:pt x="403" y="320"/>
                  </a:lnTo>
                  <a:lnTo>
                    <a:pt x="402" y="316"/>
                  </a:lnTo>
                  <a:lnTo>
                    <a:pt x="405" y="314"/>
                  </a:lnTo>
                  <a:lnTo>
                    <a:pt x="407" y="317"/>
                  </a:lnTo>
                  <a:lnTo>
                    <a:pt x="408" y="314"/>
                  </a:lnTo>
                  <a:lnTo>
                    <a:pt x="411" y="314"/>
                  </a:lnTo>
                  <a:lnTo>
                    <a:pt x="412" y="317"/>
                  </a:lnTo>
                  <a:lnTo>
                    <a:pt x="409" y="320"/>
                  </a:lnTo>
                  <a:lnTo>
                    <a:pt x="412" y="319"/>
                  </a:lnTo>
                  <a:lnTo>
                    <a:pt x="413" y="314"/>
                  </a:lnTo>
                  <a:lnTo>
                    <a:pt x="418" y="313"/>
                  </a:lnTo>
                  <a:lnTo>
                    <a:pt x="421" y="311"/>
                  </a:lnTo>
                  <a:lnTo>
                    <a:pt x="423" y="310"/>
                  </a:lnTo>
                  <a:close/>
                  <a:moveTo>
                    <a:pt x="462" y="299"/>
                  </a:moveTo>
                  <a:lnTo>
                    <a:pt x="466" y="302"/>
                  </a:lnTo>
                  <a:lnTo>
                    <a:pt x="466" y="307"/>
                  </a:lnTo>
                  <a:lnTo>
                    <a:pt x="466" y="309"/>
                  </a:lnTo>
                  <a:lnTo>
                    <a:pt x="460" y="311"/>
                  </a:lnTo>
                  <a:lnTo>
                    <a:pt x="457" y="314"/>
                  </a:lnTo>
                  <a:lnTo>
                    <a:pt x="457" y="310"/>
                  </a:lnTo>
                  <a:lnTo>
                    <a:pt x="456" y="306"/>
                  </a:lnTo>
                  <a:lnTo>
                    <a:pt x="457" y="303"/>
                  </a:lnTo>
                  <a:lnTo>
                    <a:pt x="458" y="300"/>
                  </a:lnTo>
                  <a:lnTo>
                    <a:pt x="462" y="299"/>
                  </a:lnTo>
                  <a:close/>
                  <a:moveTo>
                    <a:pt x="482" y="268"/>
                  </a:moveTo>
                  <a:lnTo>
                    <a:pt x="484" y="271"/>
                  </a:lnTo>
                  <a:lnTo>
                    <a:pt x="487" y="274"/>
                  </a:lnTo>
                  <a:lnTo>
                    <a:pt x="487" y="276"/>
                  </a:lnTo>
                  <a:lnTo>
                    <a:pt x="478" y="280"/>
                  </a:lnTo>
                  <a:lnTo>
                    <a:pt x="478" y="277"/>
                  </a:lnTo>
                  <a:lnTo>
                    <a:pt x="479" y="274"/>
                  </a:lnTo>
                  <a:lnTo>
                    <a:pt x="482" y="268"/>
                  </a:lnTo>
                  <a:close/>
                  <a:moveTo>
                    <a:pt x="412" y="267"/>
                  </a:moveTo>
                  <a:lnTo>
                    <a:pt x="413" y="272"/>
                  </a:lnTo>
                  <a:lnTo>
                    <a:pt x="411" y="272"/>
                  </a:lnTo>
                  <a:lnTo>
                    <a:pt x="409" y="268"/>
                  </a:lnTo>
                  <a:lnTo>
                    <a:pt x="412" y="267"/>
                  </a:lnTo>
                  <a:close/>
                  <a:moveTo>
                    <a:pt x="492" y="261"/>
                  </a:moveTo>
                  <a:lnTo>
                    <a:pt x="495" y="263"/>
                  </a:lnTo>
                  <a:lnTo>
                    <a:pt x="494" y="268"/>
                  </a:lnTo>
                  <a:lnTo>
                    <a:pt x="493" y="271"/>
                  </a:lnTo>
                  <a:lnTo>
                    <a:pt x="490" y="272"/>
                  </a:lnTo>
                  <a:lnTo>
                    <a:pt x="488" y="268"/>
                  </a:lnTo>
                  <a:lnTo>
                    <a:pt x="486" y="264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490" y="266"/>
                  </a:lnTo>
                  <a:lnTo>
                    <a:pt x="492" y="266"/>
                  </a:lnTo>
                  <a:lnTo>
                    <a:pt x="489" y="264"/>
                  </a:lnTo>
                  <a:lnTo>
                    <a:pt x="489" y="262"/>
                  </a:lnTo>
                  <a:lnTo>
                    <a:pt x="492" y="261"/>
                  </a:lnTo>
                  <a:close/>
                  <a:moveTo>
                    <a:pt x="442" y="261"/>
                  </a:moveTo>
                  <a:lnTo>
                    <a:pt x="444" y="261"/>
                  </a:lnTo>
                  <a:lnTo>
                    <a:pt x="444" y="265"/>
                  </a:lnTo>
                  <a:lnTo>
                    <a:pt x="445" y="268"/>
                  </a:lnTo>
                  <a:lnTo>
                    <a:pt x="444" y="274"/>
                  </a:lnTo>
                  <a:lnTo>
                    <a:pt x="444" y="278"/>
                  </a:lnTo>
                  <a:lnTo>
                    <a:pt x="443" y="280"/>
                  </a:lnTo>
                  <a:lnTo>
                    <a:pt x="445" y="279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4"/>
                  </a:lnTo>
                  <a:lnTo>
                    <a:pt x="446" y="287"/>
                  </a:lnTo>
                  <a:lnTo>
                    <a:pt x="445" y="289"/>
                  </a:lnTo>
                  <a:lnTo>
                    <a:pt x="443" y="291"/>
                  </a:lnTo>
                  <a:lnTo>
                    <a:pt x="442" y="294"/>
                  </a:lnTo>
                  <a:lnTo>
                    <a:pt x="443" y="298"/>
                  </a:lnTo>
                  <a:lnTo>
                    <a:pt x="442" y="301"/>
                  </a:lnTo>
                  <a:lnTo>
                    <a:pt x="444" y="296"/>
                  </a:lnTo>
                  <a:lnTo>
                    <a:pt x="444" y="292"/>
                  </a:lnTo>
                  <a:lnTo>
                    <a:pt x="447" y="289"/>
                  </a:lnTo>
                  <a:lnTo>
                    <a:pt x="450" y="287"/>
                  </a:lnTo>
                  <a:lnTo>
                    <a:pt x="451" y="290"/>
                  </a:lnTo>
                  <a:lnTo>
                    <a:pt x="452" y="287"/>
                  </a:lnTo>
                  <a:lnTo>
                    <a:pt x="450" y="284"/>
                  </a:lnTo>
                  <a:lnTo>
                    <a:pt x="451" y="281"/>
                  </a:lnTo>
                  <a:lnTo>
                    <a:pt x="456" y="281"/>
                  </a:lnTo>
                  <a:lnTo>
                    <a:pt x="455" y="278"/>
                  </a:lnTo>
                  <a:lnTo>
                    <a:pt x="451" y="274"/>
                  </a:lnTo>
                  <a:lnTo>
                    <a:pt x="454" y="270"/>
                  </a:lnTo>
                  <a:lnTo>
                    <a:pt x="456" y="271"/>
                  </a:lnTo>
                  <a:lnTo>
                    <a:pt x="456" y="267"/>
                  </a:lnTo>
                  <a:lnTo>
                    <a:pt x="458" y="268"/>
                  </a:lnTo>
                  <a:lnTo>
                    <a:pt x="461" y="270"/>
                  </a:lnTo>
                  <a:lnTo>
                    <a:pt x="464" y="273"/>
                  </a:lnTo>
                  <a:lnTo>
                    <a:pt x="467" y="272"/>
                  </a:lnTo>
                  <a:lnTo>
                    <a:pt x="466" y="275"/>
                  </a:lnTo>
                  <a:lnTo>
                    <a:pt x="467" y="278"/>
                  </a:lnTo>
                  <a:lnTo>
                    <a:pt x="468" y="281"/>
                  </a:lnTo>
                  <a:lnTo>
                    <a:pt x="468" y="285"/>
                  </a:lnTo>
                  <a:lnTo>
                    <a:pt x="469" y="289"/>
                  </a:lnTo>
                  <a:lnTo>
                    <a:pt x="468" y="291"/>
                  </a:lnTo>
                  <a:lnTo>
                    <a:pt x="468" y="294"/>
                  </a:lnTo>
                  <a:lnTo>
                    <a:pt x="468" y="297"/>
                  </a:lnTo>
                  <a:lnTo>
                    <a:pt x="466" y="296"/>
                  </a:lnTo>
                  <a:lnTo>
                    <a:pt x="462" y="296"/>
                  </a:lnTo>
                  <a:lnTo>
                    <a:pt x="458" y="298"/>
                  </a:lnTo>
                  <a:lnTo>
                    <a:pt x="456" y="300"/>
                  </a:lnTo>
                  <a:lnTo>
                    <a:pt x="453" y="304"/>
                  </a:lnTo>
                  <a:lnTo>
                    <a:pt x="452" y="309"/>
                  </a:lnTo>
                  <a:lnTo>
                    <a:pt x="451" y="314"/>
                  </a:lnTo>
                  <a:lnTo>
                    <a:pt x="449" y="316"/>
                  </a:lnTo>
                  <a:lnTo>
                    <a:pt x="447" y="313"/>
                  </a:lnTo>
                  <a:lnTo>
                    <a:pt x="447" y="311"/>
                  </a:lnTo>
                  <a:lnTo>
                    <a:pt x="447" y="307"/>
                  </a:lnTo>
                  <a:lnTo>
                    <a:pt x="447" y="304"/>
                  </a:lnTo>
                  <a:lnTo>
                    <a:pt x="447" y="308"/>
                  </a:lnTo>
                  <a:lnTo>
                    <a:pt x="446" y="311"/>
                  </a:lnTo>
                  <a:lnTo>
                    <a:pt x="442" y="315"/>
                  </a:lnTo>
                  <a:lnTo>
                    <a:pt x="442" y="319"/>
                  </a:lnTo>
                  <a:lnTo>
                    <a:pt x="440" y="322"/>
                  </a:lnTo>
                  <a:lnTo>
                    <a:pt x="437" y="320"/>
                  </a:lnTo>
                  <a:lnTo>
                    <a:pt x="431" y="321"/>
                  </a:lnTo>
                  <a:lnTo>
                    <a:pt x="431" y="316"/>
                  </a:lnTo>
                  <a:lnTo>
                    <a:pt x="434" y="314"/>
                  </a:lnTo>
                  <a:lnTo>
                    <a:pt x="437" y="309"/>
                  </a:lnTo>
                  <a:lnTo>
                    <a:pt x="436" y="304"/>
                  </a:lnTo>
                  <a:lnTo>
                    <a:pt x="436" y="308"/>
                  </a:lnTo>
                  <a:lnTo>
                    <a:pt x="432" y="313"/>
                  </a:lnTo>
                  <a:lnTo>
                    <a:pt x="428" y="315"/>
                  </a:lnTo>
                  <a:lnTo>
                    <a:pt x="425" y="318"/>
                  </a:lnTo>
                  <a:lnTo>
                    <a:pt x="426" y="321"/>
                  </a:lnTo>
                  <a:lnTo>
                    <a:pt x="423" y="323"/>
                  </a:lnTo>
                  <a:lnTo>
                    <a:pt x="421" y="327"/>
                  </a:lnTo>
                  <a:lnTo>
                    <a:pt x="419" y="329"/>
                  </a:lnTo>
                  <a:lnTo>
                    <a:pt x="419" y="326"/>
                  </a:lnTo>
                  <a:lnTo>
                    <a:pt x="419" y="324"/>
                  </a:lnTo>
                  <a:lnTo>
                    <a:pt x="421" y="318"/>
                  </a:lnTo>
                  <a:lnTo>
                    <a:pt x="424" y="312"/>
                  </a:lnTo>
                  <a:lnTo>
                    <a:pt x="426" y="310"/>
                  </a:lnTo>
                  <a:lnTo>
                    <a:pt x="429" y="309"/>
                  </a:lnTo>
                  <a:lnTo>
                    <a:pt x="426" y="309"/>
                  </a:lnTo>
                  <a:lnTo>
                    <a:pt x="428" y="307"/>
                  </a:lnTo>
                  <a:lnTo>
                    <a:pt x="423" y="303"/>
                  </a:lnTo>
                  <a:lnTo>
                    <a:pt x="424" y="300"/>
                  </a:lnTo>
                  <a:lnTo>
                    <a:pt x="427" y="300"/>
                  </a:lnTo>
                  <a:lnTo>
                    <a:pt x="430" y="297"/>
                  </a:lnTo>
                  <a:lnTo>
                    <a:pt x="435" y="293"/>
                  </a:lnTo>
                  <a:lnTo>
                    <a:pt x="437" y="294"/>
                  </a:lnTo>
                  <a:lnTo>
                    <a:pt x="433" y="292"/>
                  </a:lnTo>
                  <a:lnTo>
                    <a:pt x="431" y="289"/>
                  </a:lnTo>
                  <a:lnTo>
                    <a:pt x="430" y="286"/>
                  </a:lnTo>
                  <a:lnTo>
                    <a:pt x="434" y="283"/>
                  </a:lnTo>
                  <a:lnTo>
                    <a:pt x="437" y="284"/>
                  </a:lnTo>
                  <a:lnTo>
                    <a:pt x="439" y="285"/>
                  </a:lnTo>
                  <a:lnTo>
                    <a:pt x="437" y="282"/>
                  </a:lnTo>
                  <a:lnTo>
                    <a:pt x="432" y="282"/>
                  </a:lnTo>
                  <a:lnTo>
                    <a:pt x="430" y="278"/>
                  </a:lnTo>
                  <a:lnTo>
                    <a:pt x="433" y="275"/>
                  </a:lnTo>
                  <a:lnTo>
                    <a:pt x="433" y="270"/>
                  </a:lnTo>
                  <a:lnTo>
                    <a:pt x="435" y="269"/>
                  </a:lnTo>
                  <a:lnTo>
                    <a:pt x="434" y="266"/>
                  </a:lnTo>
                  <a:lnTo>
                    <a:pt x="435" y="263"/>
                  </a:lnTo>
                  <a:lnTo>
                    <a:pt x="440" y="262"/>
                  </a:lnTo>
                  <a:lnTo>
                    <a:pt x="442" y="261"/>
                  </a:lnTo>
                  <a:close/>
                  <a:moveTo>
                    <a:pt x="416" y="259"/>
                  </a:moveTo>
                  <a:lnTo>
                    <a:pt x="419" y="261"/>
                  </a:lnTo>
                  <a:lnTo>
                    <a:pt x="420" y="265"/>
                  </a:lnTo>
                  <a:lnTo>
                    <a:pt x="420" y="266"/>
                  </a:lnTo>
                  <a:lnTo>
                    <a:pt x="422" y="267"/>
                  </a:lnTo>
                  <a:lnTo>
                    <a:pt x="424" y="272"/>
                  </a:lnTo>
                  <a:lnTo>
                    <a:pt x="423" y="276"/>
                  </a:lnTo>
                  <a:lnTo>
                    <a:pt x="426" y="272"/>
                  </a:lnTo>
                  <a:lnTo>
                    <a:pt x="427" y="276"/>
                  </a:lnTo>
                  <a:lnTo>
                    <a:pt x="424" y="281"/>
                  </a:lnTo>
                  <a:lnTo>
                    <a:pt x="427" y="282"/>
                  </a:lnTo>
                  <a:lnTo>
                    <a:pt x="429" y="287"/>
                  </a:lnTo>
                  <a:lnTo>
                    <a:pt x="427" y="291"/>
                  </a:lnTo>
                  <a:lnTo>
                    <a:pt x="418" y="298"/>
                  </a:lnTo>
                  <a:lnTo>
                    <a:pt x="412" y="298"/>
                  </a:lnTo>
                  <a:lnTo>
                    <a:pt x="409" y="296"/>
                  </a:lnTo>
                  <a:lnTo>
                    <a:pt x="410" y="293"/>
                  </a:lnTo>
                  <a:lnTo>
                    <a:pt x="414" y="291"/>
                  </a:lnTo>
                  <a:lnTo>
                    <a:pt x="417" y="290"/>
                  </a:lnTo>
                  <a:lnTo>
                    <a:pt x="418" y="288"/>
                  </a:lnTo>
                  <a:lnTo>
                    <a:pt x="420" y="285"/>
                  </a:lnTo>
                  <a:lnTo>
                    <a:pt x="420" y="282"/>
                  </a:lnTo>
                  <a:lnTo>
                    <a:pt x="416" y="281"/>
                  </a:lnTo>
                  <a:lnTo>
                    <a:pt x="416" y="286"/>
                  </a:lnTo>
                  <a:lnTo>
                    <a:pt x="412" y="289"/>
                  </a:lnTo>
                  <a:lnTo>
                    <a:pt x="409" y="290"/>
                  </a:lnTo>
                  <a:lnTo>
                    <a:pt x="409" y="287"/>
                  </a:lnTo>
                  <a:lnTo>
                    <a:pt x="408" y="290"/>
                  </a:lnTo>
                  <a:lnTo>
                    <a:pt x="404" y="288"/>
                  </a:lnTo>
                  <a:lnTo>
                    <a:pt x="404" y="291"/>
                  </a:lnTo>
                  <a:lnTo>
                    <a:pt x="403" y="293"/>
                  </a:lnTo>
                  <a:lnTo>
                    <a:pt x="401" y="295"/>
                  </a:lnTo>
                  <a:lnTo>
                    <a:pt x="397" y="297"/>
                  </a:lnTo>
                  <a:lnTo>
                    <a:pt x="396" y="293"/>
                  </a:lnTo>
                  <a:lnTo>
                    <a:pt x="394" y="289"/>
                  </a:lnTo>
                  <a:lnTo>
                    <a:pt x="397" y="286"/>
                  </a:lnTo>
                  <a:lnTo>
                    <a:pt x="400" y="285"/>
                  </a:lnTo>
                  <a:lnTo>
                    <a:pt x="396" y="284"/>
                  </a:lnTo>
                  <a:lnTo>
                    <a:pt x="397" y="280"/>
                  </a:lnTo>
                  <a:lnTo>
                    <a:pt x="400" y="282"/>
                  </a:lnTo>
                  <a:lnTo>
                    <a:pt x="401" y="285"/>
                  </a:lnTo>
                  <a:lnTo>
                    <a:pt x="401" y="282"/>
                  </a:lnTo>
                  <a:lnTo>
                    <a:pt x="403" y="280"/>
                  </a:lnTo>
                  <a:lnTo>
                    <a:pt x="403" y="276"/>
                  </a:lnTo>
                  <a:lnTo>
                    <a:pt x="404" y="282"/>
                  </a:lnTo>
                  <a:lnTo>
                    <a:pt x="408" y="280"/>
                  </a:lnTo>
                  <a:lnTo>
                    <a:pt x="411" y="280"/>
                  </a:lnTo>
                  <a:lnTo>
                    <a:pt x="411" y="282"/>
                  </a:lnTo>
                  <a:lnTo>
                    <a:pt x="413" y="278"/>
                  </a:lnTo>
                  <a:lnTo>
                    <a:pt x="411" y="274"/>
                  </a:lnTo>
                  <a:lnTo>
                    <a:pt x="414" y="275"/>
                  </a:lnTo>
                  <a:lnTo>
                    <a:pt x="415" y="278"/>
                  </a:lnTo>
                  <a:lnTo>
                    <a:pt x="416" y="273"/>
                  </a:lnTo>
                  <a:lnTo>
                    <a:pt x="419" y="276"/>
                  </a:lnTo>
                  <a:lnTo>
                    <a:pt x="418" y="273"/>
                  </a:lnTo>
                  <a:lnTo>
                    <a:pt x="416" y="268"/>
                  </a:lnTo>
                  <a:lnTo>
                    <a:pt x="414" y="264"/>
                  </a:lnTo>
                  <a:lnTo>
                    <a:pt x="416" y="259"/>
                  </a:lnTo>
                  <a:close/>
                  <a:moveTo>
                    <a:pt x="457" y="257"/>
                  </a:moveTo>
                  <a:lnTo>
                    <a:pt x="461" y="259"/>
                  </a:lnTo>
                  <a:lnTo>
                    <a:pt x="462" y="260"/>
                  </a:lnTo>
                  <a:lnTo>
                    <a:pt x="467" y="259"/>
                  </a:lnTo>
                  <a:lnTo>
                    <a:pt x="468" y="262"/>
                  </a:lnTo>
                  <a:lnTo>
                    <a:pt x="468" y="265"/>
                  </a:lnTo>
                  <a:lnTo>
                    <a:pt x="464" y="266"/>
                  </a:lnTo>
                  <a:lnTo>
                    <a:pt x="461" y="265"/>
                  </a:lnTo>
                  <a:lnTo>
                    <a:pt x="459" y="263"/>
                  </a:lnTo>
                  <a:lnTo>
                    <a:pt x="457" y="257"/>
                  </a:lnTo>
                  <a:close/>
                  <a:moveTo>
                    <a:pt x="498" y="244"/>
                  </a:moveTo>
                  <a:lnTo>
                    <a:pt x="498" y="247"/>
                  </a:lnTo>
                  <a:lnTo>
                    <a:pt x="496" y="250"/>
                  </a:lnTo>
                  <a:lnTo>
                    <a:pt x="495" y="253"/>
                  </a:lnTo>
                  <a:lnTo>
                    <a:pt x="494" y="254"/>
                  </a:lnTo>
                  <a:lnTo>
                    <a:pt x="493" y="254"/>
                  </a:lnTo>
                  <a:lnTo>
                    <a:pt x="492" y="251"/>
                  </a:lnTo>
                  <a:lnTo>
                    <a:pt x="493" y="247"/>
                  </a:lnTo>
                  <a:lnTo>
                    <a:pt x="495" y="245"/>
                  </a:lnTo>
                  <a:lnTo>
                    <a:pt x="498" y="244"/>
                  </a:lnTo>
                  <a:close/>
                  <a:moveTo>
                    <a:pt x="447" y="228"/>
                  </a:moveTo>
                  <a:lnTo>
                    <a:pt x="449" y="234"/>
                  </a:lnTo>
                  <a:lnTo>
                    <a:pt x="448" y="238"/>
                  </a:lnTo>
                  <a:lnTo>
                    <a:pt x="448" y="242"/>
                  </a:lnTo>
                  <a:lnTo>
                    <a:pt x="446" y="245"/>
                  </a:lnTo>
                  <a:lnTo>
                    <a:pt x="445" y="248"/>
                  </a:lnTo>
                  <a:lnTo>
                    <a:pt x="442" y="252"/>
                  </a:lnTo>
                  <a:lnTo>
                    <a:pt x="441" y="255"/>
                  </a:lnTo>
                  <a:lnTo>
                    <a:pt x="440" y="256"/>
                  </a:lnTo>
                  <a:lnTo>
                    <a:pt x="438" y="258"/>
                  </a:lnTo>
                  <a:lnTo>
                    <a:pt x="434" y="260"/>
                  </a:lnTo>
                  <a:lnTo>
                    <a:pt x="431" y="257"/>
                  </a:lnTo>
                  <a:lnTo>
                    <a:pt x="432" y="261"/>
                  </a:lnTo>
                  <a:lnTo>
                    <a:pt x="431" y="267"/>
                  </a:lnTo>
                  <a:lnTo>
                    <a:pt x="430" y="270"/>
                  </a:lnTo>
                  <a:lnTo>
                    <a:pt x="428" y="267"/>
                  </a:lnTo>
                  <a:lnTo>
                    <a:pt x="428" y="264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30" y="254"/>
                  </a:lnTo>
                  <a:lnTo>
                    <a:pt x="431" y="249"/>
                  </a:lnTo>
                  <a:lnTo>
                    <a:pt x="434" y="246"/>
                  </a:lnTo>
                  <a:lnTo>
                    <a:pt x="437" y="245"/>
                  </a:lnTo>
                  <a:lnTo>
                    <a:pt x="439" y="238"/>
                  </a:lnTo>
                  <a:lnTo>
                    <a:pt x="440" y="234"/>
                  </a:lnTo>
                  <a:lnTo>
                    <a:pt x="443" y="231"/>
                  </a:lnTo>
                  <a:lnTo>
                    <a:pt x="447" y="228"/>
                  </a:lnTo>
                  <a:close/>
                  <a:moveTo>
                    <a:pt x="501" y="197"/>
                  </a:moveTo>
                  <a:lnTo>
                    <a:pt x="504" y="202"/>
                  </a:lnTo>
                  <a:lnTo>
                    <a:pt x="503" y="204"/>
                  </a:lnTo>
                  <a:lnTo>
                    <a:pt x="503" y="208"/>
                  </a:lnTo>
                  <a:lnTo>
                    <a:pt x="505" y="204"/>
                  </a:lnTo>
                  <a:lnTo>
                    <a:pt x="510" y="205"/>
                  </a:lnTo>
                  <a:lnTo>
                    <a:pt x="508" y="209"/>
                  </a:lnTo>
                  <a:lnTo>
                    <a:pt x="509" y="212"/>
                  </a:lnTo>
                  <a:lnTo>
                    <a:pt x="510" y="210"/>
                  </a:lnTo>
                  <a:lnTo>
                    <a:pt x="512" y="214"/>
                  </a:lnTo>
                  <a:lnTo>
                    <a:pt x="513" y="217"/>
                  </a:lnTo>
                  <a:lnTo>
                    <a:pt x="510" y="218"/>
                  </a:lnTo>
                  <a:lnTo>
                    <a:pt x="507" y="221"/>
                  </a:lnTo>
                  <a:lnTo>
                    <a:pt x="508" y="224"/>
                  </a:lnTo>
                  <a:lnTo>
                    <a:pt x="509" y="228"/>
                  </a:lnTo>
                  <a:lnTo>
                    <a:pt x="511" y="232"/>
                  </a:lnTo>
                  <a:lnTo>
                    <a:pt x="506" y="235"/>
                  </a:lnTo>
                  <a:lnTo>
                    <a:pt x="502" y="235"/>
                  </a:lnTo>
                  <a:lnTo>
                    <a:pt x="499" y="238"/>
                  </a:lnTo>
                  <a:lnTo>
                    <a:pt x="496" y="238"/>
                  </a:lnTo>
                  <a:lnTo>
                    <a:pt x="496" y="233"/>
                  </a:lnTo>
                  <a:lnTo>
                    <a:pt x="493" y="236"/>
                  </a:lnTo>
                  <a:lnTo>
                    <a:pt x="492" y="239"/>
                  </a:lnTo>
                  <a:lnTo>
                    <a:pt x="487" y="244"/>
                  </a:lnTo>
                  <a:lnTo>
                    <a:pt x="486" y="246"/>
                  </a:lnTo>
                  <a:lnTo>
                    <a:pt x="486" y="249"/>
                  </a:lnTo>
                  <a:lnTo>
                    <a:pt x="485" y="253"/>
                  </a:lnTo>
                  <a:lnTo>
                    <a:pt x="482" y="251"/>
                  </a:lnTo>
                  <a:lnTo>
                    <a:pt x="485" y="247"/>
                  </a:lnTo>
                  <a:lnTo>
                    <a:pt x="474" y="250"/>
                  </a:lnTo>
                  <a:lnTo>
                    <a:pt x="473" y="245"/>
                  </a:lnTo>
                  <a:lnTo>
                    <a:pt x="476" y="245"/>
                  </a:lnTo>
                  <a:lnTo>
                    <a:pt x="479" y="242"/>
                  </a:lnTo>
                  <a:lnTo>
                    <a:pt x="482" y="241"/>
                  </a:lnTo>
                  <a:lnTo>
                    <a:pt x="484" y="236"/>
                  </a:lnTo>
                  <a:lnTo>
                    <a:pt x="478" y="236"/>
                  </a:lnTo>
                  <a:lnTo>
                    <a:pt x="475" y="236"/>
                  </a:lnTo>
                  <a:lnTo>
                    <a:pt x="477" y="232"/>
                  </a:lnTo>
                  <a:lnTo>
                    <a:pt x="481" y="232"/>
                  </a:lnTo>
                  <a:lnTo>
                    <a:pt x="483" y="230"/>
                  </a:lnTo>
                  <a:lnTo>
                    <a:pt x="479" y="229"/>
                  </a:lnTo>
                  <a:lnTo>
                    <a:pt x="475" y="227"/>
                  </a:lnTo>
                  <a:lnTo>
                    <a:pt x="482" y="225"/>
                  </a:lnTo>
                  <a:lnTo>
                    <a:pt x="480" y="220"/>
                  </a:lnTo>
                  <a:lnTo>
                    <a:pt x="476" y="221"/>
                  </a:lnTo>
                  <a:lnTo>
                    <a:pt x="473" y="221"/>
                  </a:lnTo>
                  <a:lnTo>
                    <a:pt x="476" y="218"/>
                  </a:lnTo>
                  <a:lnTo>
                    <a:pt x="479" y="218"/>
                  </a:lnTo>
                  <a:lnTo>
                    <a:pt x="486" y="217"/>
                  </a:lnTo>
                  <a:lnTo>
                    <a:pt x="489" y="219"/>
                  </a:lnTo>
                  <a:lnTo>
                    <a:pt x="488" y="217"/>
                  </a:lnTo>
                  <a:lnTo>
                    <a:pt x="491" y="214"/>
                  </a:lnTo>
                  <a:lnTo>
                    <a:pt x="487" y="212"/>
                  </a:lnTo>
                  <a:lnTo>
                    <a:pt x="484" y="211"/>
                  </a:lnTo>
                  <a:lnTo>
                    <a:pt x="482" y="207"/>
                  </a:lnTo>
                  <a:lnTo>
                    <a:pt x="484" y="209"/>
                  </a:lnTo>
                  <a:lnTo>
                    <a:pt x="488" y="209"/>
                  </a:lnTo>
                  <a:lnTo>
                    <a:pt x="486" y="205"/>
                  </a:lnTo>
                  <a:lnTo>
                    <a:pt x="489" y="205"/>
                  </a:lnTo>
                  <a:lnTo>
                    <a:pt x="492" y="207"/>
                  </a:lnTo>
                  <a:lnTo>
                    <a:pt x="495" y="209"/>
                  </a:lnTo>
                  <a:lnTo>
                    <a:pt x="494" y="204"/>
                  </a:lnTo>
                  <a:lnTo>
                    <a:pt x="491" y="203"/>
                  </a:lnTo>
                  <a:lnTo>
                    <a:pt x="490" y="200"/>
                  </a:lnTo>
                  <a:lnTo>
                    <a:pt x="491" y="197"/>
                  </a:lnTo>
                  <a:lnTo>
                    <a:pt x="496" y="204"/>
                  </a:lnTo>
                  <a:lnTo>
                    <a:pt x="498" y="204"/>
                  </a:lnTo>
                  <a:lnTo>
                    <a:pt x="497" y="201"/>
                  </a:lnTo>
                  <a:lnTo>
                    <a:pt x="496" y="198"/>
                  </a:lnTo>
                  <a:lnTo>
                    <a:pt x="499" y="201"/>
                  </a:lnTo>
                  <a:lnTo>
                    <a:pt x="500" y="201"/>
                  </a:lnTo>
                  <a:lnTo>
                    <a:pt x="501" y="197"/>
                  </a:lnTo>
                  <a:close/>
                  <a:moveTo>
                    <a:pt x="525" y="166"/>
                  </a:moveTo>
                  <a:lnTo>
                    <a:pt x="528" y="167"/>
                  </a:lnTo>
                  <a:lnTo>
                    <a:pt x="531" y="166"/>
                  </a:lnTo>
                  <a:lnTo>
                    <a:pt x="531" y="170"/>
                  </a:lnTo>
                  <a:lnTo>
                    <a:pt x="537" y="170"/>
                  </a:lnTo>
                  <a:lnTo>
                    <a:pt x="539" y="173"/>
                  </a:lnTo>
                  <a:lnTo>
                    <a:pt x="540" y="176"/>
                  </a:lnTo>
                  <a:lnTo>
                    <a:pt x="538" y="179"/>
                  </a:lnTo>
                  <a:lnTo>
                    <a:pt x="535" y="183"/>
                  </a:lnTo>
                  <a:lnTo>
                    <a:pt x="533" y="184"/>
                  </a:lnTo>
                  <a:lnTo>
                    <a:pt x="531" y="188"/>
                  </a:lnTo>
                  <a:lnTo>
                    <a:pt x="534" y="193"/>
                  </a:lnTo>
                  <a:lnTo>
                    <a:pt x="531" y="196"/>
                  </a:lnTo>
                  <a:lnTo>
                    <a:pt x="527" y="195"/>
                  </a:lnTo>
                  <a:lnTo>
                    <a:pt x="523" y="197"/>
                  </a:lnTo>
                  <a:lnTo>
                    <a:pt x="516" y="201"/>
                  </a:lnTo>
                  <a:lnTo>
                    <a:pt x="514" y="201"/>
                  </a:lnTo>
                  <a:lnTo>
                    <a:pt x="512" y="198"/>
                  </a:lnTo>
                  <a:lnTo>
                    <a:pt x="509" y="198"/>
                  </a:lnTo>
                  <a:lnTo>
                    <a:pt x="508" y="194"/>
                  </a:lnTo>
                  <a:lnTo>
                    <a:pt x="511" y="192"/>
                  </a:lnTo>
                  <a:lnTo>
                    <a:pt x="514" y="192"/>
                  </a:lnTo>
                  <a:lnTo>
                    <a:pt x="517" y="193"/>
                  </a:lnTo>
                  <a:lnTo>
                    <a:pt x="512" y="185"/>
                  </a:lnTo>
                  <a:lnTo>
                    <a:pt x="516" y="184"/>
                  </a:lnTo>
                  <a:lnTo>
                    <a:pt x="521" y="184"/>
                  </a:lnTo>
                  <a:lnTo>
                    <a:pt x="526" y="185"/>
                  </a:lnTo>
                  <a:lnTo>
                    <a:pt x="518" y="183"/>
                  </a:lnTo>
                  <a:lnTo>
                    <a:pt x="516" y="179"/>
                  </a:lnTo>
                  <a:lnTo>
                    <a:pt x="517" y="176"/>
                  </a:lnTo>
                  <a:lnTo>
                    <a:pt x="520" y="177"/>
                  </a:lnTo>
                  <a:lnTo>
                    <a:pt x="521" y="180"/>
                  </a:lnTo>
                  <a:lnTo>
                    <a:pt x="522" y="175"/>
                  </a:lnTo>
                  <a:lnTo>
                    <a:pt x="525" y="174"/>
                  </a:lnTo>
                  <a:lnTo>
                    <a:pt x="526" y="179"/>
                  </a:lnTo>
                  <a:lnTo>
                    <a:pt x="527" y="183"/>
                  </a:lnTo>
                  <a:lnTo>
                    <a:pt x="529" y="185"/>
                  </a:lnTo>
                  <a:lnTo>
                    <a:pt x="529" y="182"/>
                  </a:lnTo>
                  <a:lnTo>
                    <a:pt x="529" y="179"/>
                  </a:lnTo>
                  <a:lnTo>
                    <a:pt x="530" y="176"/>
                  </a:lnTo>
                  <a:lnTo>
                    <a:pt x="526" y="171"/>
                  </a:lnTo>
                  <a:lnTo>
                    <a:pt x="525" y="166"/>
                  </a:lnTo>
                  <a:close/>
                  <a:moveTo>
                    <a:pt x="591" y="155"/>
                  </a:moveTo>
                  <a:lnTo>
                    <a:pt x="591" y="157"/>
                  </a:lnTo>
                  <a:lnTo>
                    <a:pt x="592" y="161"/>
                  </a:lnTo>
                  <a:lnTo>
                    <a:pt x="591" y="164"/>
                  </a:lnTo>
                  <a:lnTo>
                    <a:pt x="589" y="165"/>
                  </a:lnTo>
                  <a:lnTo>
                    <a:pt x="586" y="162"/>
                  </a:lnTo>
                  <a:lnTo>
                    <a:pt x="586" y="159"/>
                  </a:lnTo>
                  <a:lnTo>
                    <a:pt x="587" y="156"/>
                  </a:lnTo>
                  <a:lnTo>
                    <a:pt x="591" y="155"/>
                  </a:lnTo>
                  <a:close/>
                  <a:moveTo>
                    <a:pt x="559" y="151"/>
                  </a:moveTo>
                  <a:lnTo>
                    <a:pt x="562" y="153"/>
                  </a:lnTo>
                  <a:lnTo>
                    <a:pt x="561" y="158"/>
                  </a:lnTo>
                  <a:lnTo>
                    <a:pt x="560" y="161"/>
                  </a:lnTo>
                  <a:lnTo>
                    <a:pt x="560" y="163"/>
                  </a:lnTo>
                  <a:lnTo>
                    <a:pt x="558" y="164"/>
                  </a:lnTo>
                  <a:lnTo>
                    <a:pt x="553" y="167"/>
                  </a:lnTo>
                  <a:lnTo>
                    <a:pt x="553" y="162"/>
                  </a:lnTo>
                  <a:lnTo>
                    <a:pt x="553" y="159"/>
                  </a:lnTo>
                  <a:lnTo>
                    <a:pt x="557" y="155"/>
                  </a:lnTo>
                  <a:lnTo>
                    <a:pt x="559" y="151"/>
                  </a:lnTo>
                  <a:close/>
                  <a:moveTo>
                    <a:pt x="524" y="145"/>
                  </a:moveTo>
                  <a:lnTo>
                    <a:pt x="527" y="149"/>
                  </a:lnTo>
                  <a:lnTo>
                    <a:pt x="529" y="145"/>
                  </a:lnTo>
                  <a:lnTo>
                    <a:pt x="532" y="147"/>
                  </a:lnTo>
                  <a:lnTo>
                    <a:pt x="531" y="150"/>
                  </a:lnTo>
                  <a:lnTo>
                    <a:pt x="528" y="151"/>
                  </a:lnTo>
                  <a:lnTo>
                    <a:pt x="525" y="156"/>
                  </a:lnTo>
                  <a:lnTo>
                    <a:pt x="523" y="153"/>
                  </a:lnTo>
                  <a:lnTo>
                    <a:pt x="523" y="150"/>
                  </a:lnTo>
                  <a:lnTo>
                    <a:pt x="524" y="145"/>
                  </a:lnTo>
                  <a:close/>
                  <a:moveTo>
                    <a:pt x="540" y="144"/>
                  </a:moveTo>
                  <a:lnTo>
                    <a:pt x="541" y="147"/>
                  </a:lnTo>
                  <a:lnTo>
                    <a:pt x="543" y="146"/>
                  </a:lnTo>
                  <a:lnTo>
                    <a:pt x="544" y="149"/>
                  </a:lnTo>
                  <a:lnTo>
                    <a:pt x="545" y="151"/>
                  </a:lnTo>
                  <a:lnTo>
                    <a:pt x="548" y="149"/>
                  </a:lnTo>
                  <a:lnTo>
                    <a:pt x="551" y="147"/>
                  </a:lnTo>
                  <a:lnTo>
                    <a:pt x="553" y="151"/>
                  </a:lnTo>
                  <a:lnTo>
                    <a:pt x="555" y="150"/>
                  </a:lnTo>
                  <a:lnTo>
                    <a:pt x="557" y="153"/>
                  </a:lnTo>
                  <a:lnTo>
                    <a:pt x="553" y="156"/>
                  </a:lnTo>
                  <a:lnTo>
                    <a:pt x="553" y="159"/>
                  </a:lnTo>
                  <a:lnTo>
                    <a:pt x="552" y="162"/>
                  </a:lnTo>
                  <a:lnTo>
                    <a:pt x="550" y="167"/>
                  </a:lnTo>
                  <a:lnTo>
                    <a:pt x="548" y="171"/>
                  </a:lnTo>
                  <a:lnTo>
                    <a:pt x="542" y="174"/>
                  </a:lnTo>
                  <a:lnTo>
                    <a:pt x="539" y="170"/>
                  </a:lnTo>
                  <a:lnTo>
                    <a:pt x="530" y="164"/>
                  </a:lnTo>
                  <a:lnTo>
                    <a:pt x="528" y="163"/>
                  </a:lnTo>
                  <a:lnTo>
                    <a:pt x="526" y="160"/>
                  </a:lnTo>
                  <a:lnTo>
                    <a:pt x="530" y="160"/>
                  </a:lnTo>
                  <a:lnTo>
                    <a:pt x="530" y="157"/>
                  </a:lnTo>
                  <a:lnTo>
                    <a:pt x="529" y="155"/>
                  </a:lnTo>
                  <a:lnTo>
                    <a:pt x="530" y="153"/>
                  </a:lnTo>
                  <a:lnTo>
                    <a:pt x="533" y="152"/>
                  </a:lnTo>
                  <a:lnTo>
                    <a:pt x="537" y="152"/>
                  </a:lnTo>
                  <a:lnTo>
                    <a:pt x="537" y="149"/>
                  </a:lnTo>
                  <a:lnTo>
                    <a:pt x="535" y="147"/>
                  </a:lnTo>
                  <a:lnTo>
                    <a:pt x="540" y="144"/>
                  </a:lnTo>
                  <a:close/>
                  <a:moveTo>
                    <a:pt x="594" y="142"/>
                  </a:moveTo>
                  <a:lnTo>
                    <a:pt x="596" y="144"/>
                  </a:lnTo>
                  <a:lnTo>
                    <a:pt x="601" y="144"/>
                  </a:lnTo>
                  <a:lnTo>
                    <a:pt x="598" y="147"/>
                  </a:lnTo>
                  <a:lnTo>
                    <a:pt x="597" y="150"/>
                  </a:lnTo>
                  <a:lnTo>
                    <a:pt x="594" y="151"/>
                  </a:lnTo>
                  <a:lnTo>
                    <a:pt x="591" y="147"/>
                  </a:lnTo>
                  <a:lnTo>
                    <a:pt x="591" y="144"/>
                  </a:lnTo>
                  <a:lnTo>
                    <a:pt x="594" y="142"/>
                  </a:lnTo>
                  <a:close/>
                  <a:moveTo>
                    <a:pt x="597" y="140"/>
                  </a:moveTo>
                  <a:lnTo>
                    <a:pt x="598" y="142"/>
                  </a:lnTo>
                  <a:lnTo>
                    <a:pt x="596" y="143"/>
                  </a:lnTo>
                  <a:lnTo>
                    <a:pt x="597" y="140"/>
                  </a:lnTo>
                  <a:close/>
                  <a:moveTo>
                    <a:pt x="547" y="138"/>
                  </a:moveTo>
                  <a:lnTo>
                    <a:pt x="551" y="141"/>
                  </a:lnTo>
                  <a:lnTo>
                    <a:pt x="551" y="143"/>
                  </a:lnTo>
                  <a:lnTo>
                    <a:pt x="549" y="144"/>
                  </a:lnTo>
                  <a:lnTo>
                    <a:pt x="547" y="143"/>
                  </a:lnTo>
                  <a:lnTo>
                    <a:pt x="544" y="139"/>
                  </a:lnTo>
                  <a:lnTo>
                    <a:pt x="547" y="138"/>
                  </a:lnTo>
                  <a:close/>
                  <a:moveTo>
                    <a:pt x="590" y="132"/>
                  </a:moveTo>
                  <a:lnTo>
                    <a:pt x="594" y="136"/>
                  </a:lnTo>
                  <a:lnTo>
                    <a:pt x="594" y="138"/>
                  </a:lnTo>
                  <a:lnTo>
                    <a:pt x="591" y="139"/>
                  </a:lnTo>
                  <a:lnTo>
                    <a:pt x="590" y="135"/>
                  </a:lnTo>
                  <a:lnTo>
                    <a:pt x="590" y="132"/>
                  </a:lnTo>
                  <a:close/>
                  <a:moveTo>
                    <a:pt x="537" y="130"/>
                  </a:moveTo>
                  <a:lnTo>
                    <a:pt x="538" y="130"/>
                  </a:lnTo>
                  <a:lnTo>
                    <a:pt x="539" y="133"/>
                  </a:lnTo>
                  <a:lnTo>
                    <a:pt x="540" y="136"/>
                  </a:lnTo>
                  <a:lnTo>
                    <a:pt x="540" y="139"/>
                  </a:lnTo>
                  <a:lnTo>
                    <a:pt x="539" y="143"/>
                  </a:lnTo>
                  <a:lnTo>
                    <a:pt x="537" y="143"/>
                  </a:lnTo>
                  <a:lnTo>
                    <a:pt x="533" y="141"/>
                  </a:lnTo>
                  <a:lnTo>
                    <a:pt x="533" y="139"/>
                  </a:lnTo>
                  <a:lnTo>
                    <a:pt x="537" y="136"/>
                  </a:lnTo>
                  <a:lnTo>
                    <a:pt x="534" y="133"/>
                  </a:lnTo>
                  <a:lnTo>
                    <a:pt x="537" y="130"/>
                  </a:lnTo>
                  <a:close/>
                  <a:moveTo>
                    <a:pt x="552" y="125"/>
                  </a:moveTo>
                  <a:lnTo>
                    <a:pt x="553" y="128"/>
                  </a:lnTo>
                  <a:lnTo>
                    <a:pt x="554" y="129"/>
                  </a:lnTo>
                  <a:lnTo>
                    <a:pt x="556" y="131"/>
                  </a:lnTo>
                  <a:lnTo>
                    <a:pt x="558" y="135"/>
                  </a:lnTo>
                  <a:lnTo>
                    <a:pt x="559" y="131"/>
                  </a:lnTo>
                  <a:lnTo>
                    <a:pt x="562" y="133"/>
                  </a:lnTo>
                  <a:lnTo>
                    <a:pt x="562" y="135"/>
                  </a:lnTo>
                  <a:lnTo>
                    <a:pt x="568" y="139"/>
                  </a:lnTo>
                  <a:lnTo>
                    <a:pt x="566" y="144"/>
                  </a:lnTo>
                  <a:lnTo>
                    <a:pt x="560" y="145"/>
                  </a:lnTo>
                  <a:lnTo>
                    <a:pt x="557" y="140"/>
                  </a:lnTo>
                  <a:lnTo>
                    <a:pt x="555" y="135"/>
                  </a:lnTo>
                  <a:lnTo>
                    <a:pt x="549" y="131"/>
                  </a:lnTo>
                  <a:lnTo>
                    <a:pt x="550" y="128"/>
                  </a:lnTo>
                  <a:lnTo>
                    <a:pt x="552" y="125"/>
                  </a:lnTo>
                  <a:close/>
                  <a:moveTo>
                    <a:pt x="586" y="125"/>
                  </a:moveTo>
                  <a:lnTo>
                    <a:pt x="589" y="127"/>
                  </a:lnTo>
                  <a:lnTo>
                    <a:pt x="589" y="131"/>
                  </a:lnTo>
                  <a:lnTo>
                    <a:pt x="589" y="133"/>
                  </a:lnTo>
                  <a:lnTo>
                    <a:pt x="589" y="136"/>
                  </a:lnTo>
                  <a:lnTo>
                    <a:pt x="590" y="139"/>
                  </a:lnTo>
                  <a:lnTo>
                    <a:pt x="588" y="140"/>
                  </a:lnTo>
                  <a:lnTo>
                    <a:pt x="585" y="143"/>
                  </a:lnTo>
                  <a:lnTo>
                    <a:pt x="584" y="139"/>
                  </a:lnTo>
                  <a:lnTo>
                    <a:pt x="582" y="140"/>
                  </a:lnTo>
                  <a:lnTo>
                    <a:pt x="579" y="142"/>
                  </a:lnTo>
                  <a:lnTo>
                    <a:pt x="577" y="139"/>
                  </a:lnTo>
                  <a:lnTo>
                    <a:pt x="577" y="134"/>
                  </a:lnTo>
                  <a:lnTo>
                    <a:pt x="578" y="131"/>
                  </a:lnTo>
                  <a:lnTo>
                    <a:pt x="580" y="129"/>
                  </a:lnTo>
                  <a:lnTo>
                    <a:pt x="581" y="126"/>
                  </a:lnTo>
                  <a:lnTo>
                    <a:pt x="586" y="125"/>
                  </a:lnTo>
                  <a:close/>
                  <a:moveTo>
                    <a:pt x="615" y="107"/>
                  </a:moveTo>
                  <a:lnTo>
                    <a:pt x="618" y="109"/>
                  </a:lnTo>
                  <a:lnTo>
                    <a:pt x="618" y="112"/>
                  </a:lnTo>
                  <a:lnTo>
                    <a:pt x="618" y="115"/>
                  </a:lnTo>
                  <a:lnTo>
                    <a:pt x="618" y="117"/>
                  </a:lnTo>
                  <a:lnTo>
                    <a:pt x="616" y="117"/>
                  </a:lnTo>
                  <a:lnTo>
                    <a:pt x="615" y="114"/>
                  </a:lnTo>
                  <a:lnTo>
                    <a:pt x="615" y="110"/>
                  </a:lnTo>
                  <a:lnTo>
                    <a:pt x="615" y="107"/>
                  </a:lnTo>
                  <a:close/>
                  <a:moveTo>
                    <a:pt x="647" y="99"/>
                  </a:moveTo>
                  <a:lnTo>
                    <a:pt x="649" y="102"/>
                  </a:lnTo>
                  <a:lnTo>
                    <a:pt x="650" y="105"/>
                  </a:lnTo>
                  <a:lnTo>
                    <a:pt x="654" y="105"/>
                  </a:lnTo>
                  <a:lnTo>
                    <a:pt x="656" y="108"/>
                  </a:lnTo>
                  <a:lnTo>
                    <a:pt x="657" y="110"/>
                  </a:lnTo>
                  <a:lnTo>
                    <a:pt x="649" y="112"/>
                  </a:lnTo>
                  <a:lnTo>
                    <a:pt x="639" y="111"/>
                  </a:lnTo>
                  <a:lnTo>
                    <a:pt x="637" y="108"/>
                  </a:lnTo>
                  <a:lnTo>
                    <a:pt x="637" y="105"/>
                  </a:lnTo>
                  <a:lnTo>
                    <a:pt x="640" y="108"/>
                  </a:lnTo>
                  <a:lnTo>
                    <a:pt x="639" y="104"/>
                  </a:lnTo>
                  <a:lnTo>
                    <a:pt x="642" y="102"/>
                  </a:lnTo>
                  <a:lnTo>
                    <a:pt x="644" y="99"/>
                  </a:lnTo>
                  <a:lnTo>
                    <a:pt x="645" y="101"/>
                  </a:lnTo>
                  <a:lnTo>
                    <a:pt x="646" y="104"/>
                  </a:lnTo>
                  <a:lnTo>
                    <a:pt x="647" y="99"/>
                  </a:lnTo>
                  <a:close/>
                  <a:moveTo>
                    <a:pt x="883" y="88"/>
                  </a:moveTo>
                  <a:lnTo>
                    <a:pt x="885" y="91"/>
                  </a:lnTo>
                  <a:lnTo>
                    <a:pt x="887" y="94"/>
                  </a:lnTo>
                  <a:lnTo>
                    <a:pt x="889" y="93"/>
                  </a:lnTo>
                  <a:lnTo>
                    <a:pt x="889" y="96"/>
                  </a:lnTo>
                  <a:lnTo>
                    <a:pt x="886" y="97"/>
                  </a:lnTo>
                  <a:lnTo>
                    <a:pt x="884" y="101"/>
                  </a:lnTo>
                  <a:lnTo>
                    <a:pt x="882" y="104"/>
                  </a:lnTo>
                  <a:lnTo>
                    <a:pt x="879" y="104"/>
                  </a:lnTo>
                  <a:lnTo>
                    <a:pt x="880" y="97"/>
                  </a:lnTo>
                  <a:lnTo>
                    <a:pt x="879" y="93"/>
                  </a:lnTo>
                  <a:lnTo>
                    <a:pt x="879" y="89"/>
                  </a:lnTo>
                  <a:lnTo>
                    <a:pt x="883" y="88"/>
                  </a:lnTo>
                  <a:close/>
                  <a:moveTo>
                    <a:pt x="667" y="74"/>
                  </a:moveTo>
                  <a:lnTo>
                    <a:pt x="669" y="77"/>
                  </a:lnTo>
                  <a:lnTo>
                    <a:pt x="669" y="81"/>
                  </a:lnTo>
                  <a:lnTo>
                    <a:pt x="671" y="83"/>
                  </a:lnTo>
                  <a:lnTo>
                    <a:pt x="673" y="87"/>
                  </a:lnTo>
                  <a:lnTo>
                    <a:pt x="673" y="90"/>
                  </a:lnTo>
                  <a:lnTo>
                    <a:pt x="672" y="92"/>
                  </a:lnTo>
                  <a:lnTo>
                    <a:pt x="668" y="99"/>
                  </a:lnTo>
                  <a:lnTo>
                    <a:pt x="665" y="101"/>
                  </a:lnTo>
                  <a:lnTo>
                    <a:pt x="663" y="107"/>
                  </a:lnTo>
                  <a:lnTo>
                    <a:pt x="660" y="108"/>
                  </a:lnTo>
                  <a:lnTo>
                    <a:pt x="658" y="104"/>
                  </a:lnTo>
                  <a:lnTo>
                    <a:pt x="659" y="101"/>
                  </a:lnTo>
                  <a:lnTo>
                    <a:pt x="659" y="96"/>
                  </a:lnTo>
                  <a:lnTo>
                    <a:pt x="657" y="101"/>
                  </a:lnTo>
                  <a:lnTo>
                    <a:pt x="655" y="102"/>
                  </a:lnTo>
                  <a:lnTo>
                    <a:pt x="650" y="98"/>
                  </a:lnTo>
                  <a:lnTo>
                    <a:pt x="650" y="94"/>
                  </a:lnTo>
                  <a:lnTo>
                    <a:pt x="652" y="90"/>
                  </a:lnTo>
                  <a:lnTo>
                    <a:pt x="656" y="86"/>
                  </a:lnTo>
                  <a:lnTo>
                    <a:pt x="659" y="85"/>
                  </a:lnTo>
                  <a:lnTo>
                    <a:pt x="659" y="83"/>
                  </a:lnTo>
                  <a:lnTo>
                    <a:pt x="660" y="86"/>
                  </a:lnTo>
                  <a:lnTo>
                    <a:pt x="661" y="89"/>
                  </a:lnTo>
                  <a:lnTo>
                    <a:pt x="661" y="85"/>
                  </a:lnTo>
                  <a:lnTo>
                    <a:pt x="661" y="82"/>
                  </a:lnTo>
                  <a:lnTo>
                    <a:pt x="664" y="83"/>
                  </a:lnTo>
                  <a:lnTo>
                    <a:pt x="664" y="80"/>
                  </a:lnTo>
                  <a:lnTo>
                    <a:pt x="667" y="81"/>
                  </a:lnTo>
                  <a:lnTo>
                    <a:pt x="664" y="78"/>
                  </a:lnTo>
                  <a:lnTo>
                    <a:pt x="662" y="76"/>
                  </a:lnTo>
                  <a:lnTo>
                    <a:pt x="665" y="75"/>
                  </a:lnTo>
                  <a:lnTo>
                    <a:pt x="667" y="74"/>
                  </a:lnTo>
                  <a:close/>
                  <a:moveTo>
                    <a:pt x="672" y="61"/>
                  </a:moveTo>
                  <a:lnTo>
                    <a:pt x="674" y="63"/>
                  </a:lnTo>
                  <a:lnTo>
                    <a:pt x="673" y="65"/>
                  </a:lnTo>
                  <a:lnTo>
                    <a:pt x="674" y="64"/>
                  </a:lnTo>
                  <a:lnTo>
                    <a:pt x="677" y="64"/>
                  </a:lnTo>
                  <a:lnTo>
                    <a:pt x="680" y="65"/>
                  </a:lnTo>
                  <a:lnTo>
                    <a:pt x="683" y="69"/>
                  </a:lnTo>
                  <a:lnTo>
                    <a:pt x="685" y="71"/>
                  </a:lnTo>
                  <a:lnTo>
                    <a:pt x="685" y="74"/>
                  </a:lnTo>
                  <a:lnTo>
                    <a:pt x="683" y="76"/>
                  </a:lnTo>
                  <a:lnTo>
                    <a:pt x="680" y="80"/>
                  </a:lnTo>
                  <a:lnTo>
                    <a:pt x="677" y="82"/>
                  </a:lnTo>
                  <a:lnTo>
                    <a:pt x="673" y="79"/>
                  </a:lnTo>
                  <a:lnTo>
                    <a:pt x="672" y="76"/>
                  </a:lnTo>
                  <a:lnTo>
                    <a:pt x="671" y="73"/>
                  </a:lnTo>
                  <a:lnTo>
                    <a:pt x="670" y="70"/>
                  </a:lnTo>
                  <a:lnTo>
                    <a:pt x="668" y="68"/>
                  </a:lnTo>
                  <a:lnTo>
                    <a:pt x="668" y="64"/>
                  </a:lnTo>
                  <a:lnTo>
                    <a:pt x="672" y="61"/>
                  </a:lnTo>
                  <a:close/>
                  <a:moveTo>
                    <a:pt x="655" y="55"/>
                  </a:moveTo>
                  <a:lnTo>
                    <a:pt x="658" y="55"/>
                  </a:lnTo>
                  <a:lnTo>
                    <a:pt x="659" y="56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58" y="63"/>
                  </a:lnTo>
                  <a:lnTo>
                    <a:pt x="658" y="67"/>
                  </a:lnTo>
                  <a:lnTo>
                    <a:pt x="654" y="70"/>
                  </a:lnTo>
                  <a:lnTo>
                    <a:pt x="655" y="73"/>
                  </a:lnTo>
                  <a:lnTo>
                    <a:pt x="654" y="76"/>
                  </a:lnTo>
                  <a:lnTo>
                    <a:pt x="653" y="80"/>
                  </a:lnTo>
                  <a:lnTo>
                    <a:pt x="651" y="79"/>
                  </a:lnTo>
                  <a:lnTo>
                    <a:pt x="651" y="82"/>
                  </a:lnTo>
                  <a:lnTo>
                    <a:pt x="648" y="82"/>
                  </a:lnTo>
                  <a:lnTo>
                    <a:pt x="649" y="84"/>
                  </a:lnTo>
                  <a:lnTo>
                    <a:pt x="647" y="85"/>
                  </a:lnTo>
                  <a:lnTo>
                    <a:pt x="642" y="84"/>
                  </a:lnTo>
                  <a:lnTo>
                    <a:pt x="641" y="87"/>
                  </a:lnTo>
                  <a:lnTo>
                    <a:pt x="637" y="88"/>
                  </a:lnTo>
                  <a:lnTo>
                    <a:pt x="635" y="91"/>
                  </a:lnTo>
                  <a:lnTo>
                    <a:pt x="631" y="92"/>
                  </a:lnTo>
                  <a:lnTo>
                    <a:pt x="630" y="89"/>
                  </a:lnTo>
                  <a:lnTo>
                    <a:pt x="629" y="93"/>
                  </a:lnTo>
                  <a:lnTo>
                    <a:pt x="626" y="95"/>
                  </a:lnTo>
                  <a:lnTo>
                    <a:pt x="626" y="92"/>
                  </a:lnTo>
                  <a:lnTo>
                    <a:pt x="627" y="89"/>
                  </a:lnTo>
                  <a:lnTo>
                    <a:pt x="629" y="83"/>
                  </a:lnTo>
                  <a:lnTo>
                    <a:pt x="623" y="84"/>
                  </a:lnTo>
                  <a:lnTo>
                    <a:pt x="620" y="82"/>
                  </a:lnTo>
                  <a:lnTo>
                    <a:pt x="618" y="79"/>
                  </a:lnTo>
                  <a:lnTo>
                    <a:pt x="625" y="81"/>
                  </a:lnTo>
                  <a:lnTo>
                    <a:pt x="626" y="77"/>
                  </a:lnTo>
                  <a:lnTo>
                    <a:pt x="629" y="78"/>
                  </a:lnTo>
                  <a:lnTo>
                    <a:pt x="632" y="80"/>
                  </a:lnTo>
                  <a:lnTo>
                    <a:pt x="630" y="76"/>
                  </a:lnTo>
                  <a:lnTo>
                    <a:pt x="630" y="73"/>
                  </a:lnTo>
                  <a:lnTo>
                    <a:pt x="633" y="75"/>
                  </a:lnTo>
                  <a:lnTo>
                    <a:pt x="634" y="72"/>
                  </a:lnTo>
                  <a:lnTo>
                    <a:pt x="638" y="73"/>
                  </a:lnTo>
                  <a:lnTo>
                    <a:pt x="637" y="76"/>
                  </a:lnTo>
                  <a:lnTo>
                    <a:pt x="640" y="76"/>
                  </a:lnTo>
                  <a:lnTo>
                    <a:pt x="641" y="79"/>
                  </a:lnTo>
                  <a:lnTo>
                    <a:pt x="642" y="76"/>
                  </a:lnTo>
                  <a:lnTo>
                    <a:pt x="644" y="76"/>
                  </a:lnTo>
                  <a:lnTo>
                    <a:pt x="642" y="71"/>
                  </a:lnTo>
                  <a:lnTo>
                    <a:pt x="641" y="66"/>
                  </a:lnTo>
                  <a:lnTo>
                    <a:pt x="645" y="68"/>
                  </a:lnTo>
                  <a:lnTo>
                    <a:pt x="645" y="71"/>
                  </a:lnTo>
                  <a:lnTo>
                    <a:pt x="649" y="73"/>
                  </a:lnTo>
                  <a:lnTo>
                    <a:pt x="649" y="70"/>
                  </a:lnTo>
                  <a:lnTo>
                    <a:pt x="653" y="67"/>
                  </a:lnTo>
                  <a:lnTo>
                    <a:pt x="651" y="64"/>
                  </a:lnTo>
                  <a:lnTo>
                    <a:pt x="648" y="62"/>
                  </a:lnTo>
                  <a:lnTo>
                    <a:pt x="651" y="61"/>
                  </a:lnTo>
                  <a:lnTo>
                    <a:pt x="651" y="58"/>
                  </a:lnTo>
                  <a:lnTo>
                    <a:pt x="654" y="61"/>
                  </a:lnTo>
                  <a:lnTo>
                    <a:pt x="657" y="61"/>
                  </a:lnTo>
                  <a:lnTo>
                    <a:pt x="656" y="58"/>
                  </a:lnTo>
                  <a:lnTo>
                    <a:pt x="655" y="55"/>
                  </a:lnTo>
                  <a:close/>
                  <a:moveTo>
                    <a:pt x="675" y="35"/>
                  </a:moveTo>
                  <a:lnTo>
                    <a:pt x="674" y="36"/>
                  </a:lnTo>
                  <a:lnTo>
                    <a:pt x="676" y="37"/>
                  </a:lnTo>
                  <a:lnTo>
                    <a:pt x="678" y="36"/>
                  </a:lnTo>
                  <a:lnTo>
                    <a:pt x="676" y="37"/>
                  </a:lnTo>
                  <a:lnTo>
                    <a:pt x="675" y="40"/>
                  </a:lnTo>
                  <a:lnTo>
                    <a:pt x="679" y="39"/>
                  </a:lnTo>
                  <a:lnTo>
                    <a:pt x="679" y="42"/>
                  </a:lnTo>
                  <a:lnTo>
                    <a:pt x="677" y="44"/>
                  </a:lnTo>
                  <a:lnTo>
                    <a:pt x="674" y="44"/>
                  </a:lnTo>
                  <a:lnTo>
                    <a:pt x="671" y="42"/>
                  </a:lnTo>
                  <a:lnTo>
                    <a:pt x="673" y="40"/>
                  </a:lnTo>
                  <a:lnTo>
                    <a:pt x="671" y="40"/>
                  </a:lnTo>
                  <a:lnTo>
                    <a:pt x="671" y="37"/>
                  </a:lnTo>
                  <a:lnTo>
                    <a:pt x="675" y="35"/>
                  </a:lnTo>
                  <a:close/>
                  <a:moveTo>
                    <a:pt x="696" y="23"/>
                  </a:moveTo>
                  <a:lnTo>
                    <a:pt x="695" y="25"/>
                  </a:lnTo>
                  <a:lnTo>
                    <a:pt x="696" y="29"/>
                  </a:lnTo>
                  <a:lnTo>
                    <a:pt x="692" y="28"/>
                  </a:lnTo>
                  <a:lnTo>
                    <a:pt x="691" y="25"/>
                  </a:lnTo>
                  <a:lnTo>
                    <a:pt x="694" y="26"/>
                  </a:lnTo>
                  <a:lnTo>
                    <a:pt x="692" y="23"/>
                  </a:lnTo>
                  <a:lnTo>
                    <a:pt x="695" y="23"/>
                  </a:lnTo>
                  <a:lnTo>
                    <a:pt x="696" y="23"/>
                  </a:lnTo>
                  <a:close/>
                  <a:moveTo>
                    <a:pt x="723" y="11"/>
                  </a:moveTo>
                  <a:lnTo>
                    <a:pt x="724" y="15"/>
                  </a:lnTo>
                  <a:lnTo>
                    <a:pt x="726" y="14"/>
                  </a:lnTo>
                  <a:lnTo>
                    <a:pt x="728" y="14"/>
                  </a:lnTo>
                  <a:lnTo>
                    <a:pt x="732" y="15"/>
                  </a:lnTo>
                  <a:lnTo>
                    <a:pt x="729" y="19"/>
                  </a:lnTo>
                  <a:lnTo>
                    <a:pt x="731" y="23"/>
                  </a:lnTo>
                  <a:lnTo>
                    <a:pt x="735" y="22"/>
                  </a:lnTo>
                  <a:lnTo>
                    <a:pt x="735" y="19"/>
                  </a:lnTo>
                  <a:lnTo>
                    <a:pt x="739" y="21"/>
                  </a:lnTo>
                  <a:lnTo>
                    <a:pt x="736" y="23"/>
                  </a:lnTo>
                  <a:lnTo>
                    <a:pt x="732" y="25"/>
                  </a:lnTo>
                  <a:lnTo>
                    <a:pt x="728" y="28"/>
                  </a:lnTo>
                  <a:lnTo>
                    <a:pt x="724" y="30"/>
                  </a:lnTo>
                  <a:lnTo>
                    <a:pt x="721" y="34"/>
                  </a:lnTo>
                  <a:lnTo>
                    <a:pt x="719" y="30"/>
                  </a:lnTo>
                  <a:lnTo>
                    <a:pt x="716" y="29"/>
                  </a:lnTo>
                  <a:lnTo>
                    <a:pt x="719" y="26"/>
                  </a:lnTo>
                  <a:lnTo>
                    <a:pt x="716" y="24"/>
                  </a:lnTo>
                  <a:lnTo>
                    <a:pt x="713" y="27"/>
                  </a:lnTo>
                  <a:lnTo>
                    <a:pt x="711" y="25"/>
                  </a:lnTo>
                  <a:lnTo>
                    <a:pt x="712" y="22"/>
                  </a:lnTo>
                  <a:lnTo>
                    <a:pt x="713" y="20"/>
                  </a:lnTo>
                  <a:lnTo>
                    <a:pt x="716" y="20"/>
                  </a:lnTo>
                  <a:lnTo>
                    <a:pt x="718" y="19"/>
                  </a:lnTo>
                  <a:lnTo>
                    <a:pt x="723" y="20"/>
                  </a:lnTo>
                  <a:lnTo>
                    <a:pt x="721" y="17"/>
                  </a:lnTo>
                  <a:lnTo>
                    <a:pt x="716" y="14"/>
                  </a:lnTo>
                  <a:lnTo>
                    <a:pt x="719" y="11"/>
                  </a:lnTo>
                  <a:lnTo>
                    <a:pt x="719" y="11"/>
                  </a:lnTo>
                  <a:lnTo>
                    <a:pt x="723" y="11"/>
                  </a:lnTo>
                  <a:close/>
                  <a:moveTo>
                    <a:pt x="797" y="0"/>
                  </a:moveTo>
                  <a:lnTo>
                    <a:pt x="799" y="3"/>
                  </a:lnTo>
                  <a:lnTo>
                    <a:pt x="798" y="7"/>
                  </a:lnTo>
                  <a:lnTo>
                    <a:pt x="802" y="5"/>
                  </a:lnTo>
                  <a:lnTo>
                    <a:pt x="807" y="4"/>
                  </a:lnTo>
                  <a:lnTo>
                    <a:pt x="810" y="9"/>
                  </a:lnTo>
                  <a:lnTo>
                    <a:pt x="810" y="12"/>
                  </a:lnTo>
                  <a:lnTo>
                    <a:pt x="809" y="15"/>
                  </a:lnTo>
                  <a:lnTo>
                    <a:pt x="806" y="15"/>
                  </a:lnTo>
                  <a:lnTo>
                    <a:pt x="807" y="19"/>
                  </a:lnTo>
                  <a:lnTo>
                    <a:pt x="804" y="21"/>
                  </a:lnTo>
                  <a:lnTo>
                    <a:pt x="806" y="22"/>
                  </a:lnTo>
                  <a:lnTo>
                    <a:pt x="805" y="25"/>
                  </a:lnTo>
                  <a:lnTo>
                    <a:pt x="802" y="26"/>
                  </a:lnTo>
                  <a:lnTo>
                    <a:pt x="799" y="26"/>
                  </a:lnTo>
                  <a:lnTo>
                    <a:pt x="793" y="28"/>
                  </a:lnTo>
                  <a:lnTo>
                    <a:pt x="793" y="34"/>
                  </a:lnTo>
                  <a:lnTo>
                    <a:pt x="795" y="30"/>
                  </a:lnTo>
                  <a:lnTo>
                    <a:pt x="799" y="30"/>
                  </a:lnTo>
                  <a:lnTo>
                    <a:pt x="802" y="30"/>
                  </a:lnTo>
                  <a:lnTo>
                    <a:pt x="803" y="35"/>
                  </a:lnTo>
                  <a:lnTo>
                    <a:pt x="799" y="37"/>
                  </a:lnTo>
                  <a:lnTo>
                    <a:pt x="798" y="39"/>
                  </a:lnTo>
                  <a:lnTo>
                    <a:pt x="796" y="43"/>
                  </a:lnTo>
                  <a:lnTo>
                    <a:pt x="793" y="46"/>
                  </a:lnTo>
                  <a:lnTo>
                    <a:pt x="797" y="45"/>
                  </a:lnTo>
                  <a:lnTo>
                    <a:pt x="806" y="36"/>
                  </a:lnTo>
                  <a:lnTo>
                    <a:pt x="808" y="31"/>
                  </a:lnTo>
                  <a:lnTo>
                    <a:pt x="810" y="37"/>
                  </a:lnTo>
                  <a:lnTo>
                    <a:pt x="810" y="41"/>
                  </a:lnTo>
                  <a:lnTo>
                    <a:pt x="808" y="44"/>
                  </a:lnTo>
                  <a:lnTo>
                    <a:pt x="806" y="48"/>
                  </a:lnTo>
                  <a:lnTo>
                    <a:pt x="805" y="51"/>
                  </a:lnTo>
                  <a:lnTo>
                    <a:pt x="802" y="54"/>
                  </a:lnTo>
                  <a:lnTo>
                    <a:pt x="803" y="57"/>
                  </a:lnTo>
                  <a:lnTo>
                    <a:pt x="804" y="60"/>
                  </a:lnTo>
                  <a:lnTo>
                    <a:pt x="804" y="56"/>
                  </a:lnTo>
                  <a:lnTo>
                    <a:pt x="805" y="54"/>
                  </a:lnTo>
                  <a:lnTo>
                    <a:pt x="805" y="56"/>
                  </a:lnTo>
                  <a:lnTo>
                    <a:pt x="808" y="53"/>
                  </a:lnTo>
                  <a:lnTo>
                    <a:pt x="811" y="51"/>
                  </a:lnTo>
                  <a:lnTo>
                    <a:pt x="809" y="54"/>
                  </a:lnTo>
                  <a:lnTo>
                    <a:pt x="809" y="58"/>
                  </a:lnTo>
                  <a:lnTo>
                    <a:pt x="810" y="56"/>
                  </a:lnTo>
                  <a:lnTo>
                    <a:pt x="812" y="54"/>
                  </a:lnTo>
                  <a:lnTo>
                    <a:pt x="813" y="50"/>
                  </a:lnTo>
                  <a:lnTo>
                    <a:pt x="815" y="49"/>
                  </a:lnTo>
                  <a:lnTo>
                    <a:pt x="815" y="52"/>
                  </a:lnTo>
                  <a:lnTo>
                    <a:pt x="814" y="58"/>
                  </a:lnTo>
                  <a:lnTo>
                    <a:pt x="814" y="61"/>
                  </a:lnTo>
                  <a:lnTo>
                    <a:pt x="815" y="65"/>
                  </a:lnTo>
                  <a:lnTo>
                    <a:pt x="816" y="68"/>
                  </a:lnTo>
                  <a:lnTo>
                    <a:pt x="816" y="71"/>
                  </a:lnTo>
                  <a:lnTo>
                    <a:pt x="817" y="74"/>
                  </a:lnTo>
                  <a:lnTo>
                    <a:pt x="820" y="80"/>
                  </a:lnTo>
                  <a:lnTo>
                    <a:pt x="820" y="82"/>
                  </a:lnTo>
                  <a:lnTo>
                    <a:pt x="820" y="85"/>
                  </a:lnTo>
                  <a:lnTo>
                    <a:pt x="820" y="88"/>
                  </a:lnTo>
                  <a:lnTo>
                    <a:pt x="822" y="85"/>
                  </a:lnTo>
                  <a:lnTo>
                    <a:pt x="822" y="82"/>
                  </a:lnTo>
                  <a:lnTo>
                    <a:pt x="821" y="79"/>
                  </a:lnTo>
                  <a:lnTo>
                    <a:pt x="819" y="76"/>
                  </a:lnTo>
                  <a:lnTo>
                    <a:pt x="819" y="74"/>
                  </a:lnTo>
                  <a:lnTo>
                    <a:pt x="817" y="70"/>
                  </a:lnTo>
                  <a:lnTo>
                    <a:pt x="817" y="66"/>
                  </a:lnTo>
                  <a:lnTo>
                    <a:pt x="816" y="63"/>
                  </a:lnTo>
                  <a:lnTo>
                    <a:pt x="816" y="60"/>
                  </a:lnTo>
                  <a:lnTo>
                    <a:pt x="816" y="57"/>
                  </a:lnTo>
                  <a:lnTo>
                    <a:pt x="817" y="53"/>
                  </a:lnTo>
                  <a:lnTo>
                    <a:pt x="818" y="51"/>
                  </a:lnTo>
                  <a:lnTo>
                    <a:pt x="821" y="53"/>
                  </a:lnTo>
                  <a:lnTo>
                    <a:pt x="821" y="51"/>
                  </a:lnTo>
                  <a:lnTo>
                    <a:pt x="822" y="48"/>
                  </a:lnTo>
                  <a:lnTo>
                    <a:pt x="820" y="48"/>
                  </a:lnTo>
                  <a:lnTo>
                    <a:pt x="817" y="46"/>
                  </a:lnTo>
                  <a:lnTo>
                    <a:pt x="817" y="38"/>
                  </a:lnTo>
                  <a:lnTo>
                    <a:pt x="816" y="35"/>
                  </a:lnTo>
                  <a:lnTo>
                    <a:pt x="817" y="33"/>
                  </a:lnTo>
                  <a:lnTo>
                    <a:pt x="819" y="33"/>
                  </a:lnTo>
                  <a:lnTo>
                    <a:pt x="816" y="28"/>
                  </a:lnTo>
                  <a:lnTo>
                    <a:pt x="816" y="26"/>
                  </a:lnTo>
                  <a:lnTo>
                    <a:pt x="817" y="22"/>
                  </a:lnTo>
                  <a:lnTo>
                    <a:pt x="817" y="18"/>
                  </a:lnTo>
                  <a:lnTo>
                    <a:pt x="819" y="14"/>
                  </a:lnTo>
                  <a:lnTo>
                    <a:pt x="828" y="10"/>
                  </a:lnTo>
                  <a:lnTo>
                    <a:pt x="833" y="11"/>
                  </a:lnTo>
                  <a:lnTo>
                    <a:pt x="836" y="14"/>
                  </a:lnTo>
                  <a:lnTo>
                    <a:pt x="840" y="15"/>
                  </a:lnTo>
                  <a:lnTo>
                    <a:pt x="839" y="20"/>
                  </a:lnTo>
                  <a:lnTo>
                    <a:pt x="842" y="20"/>
                  </a:lnTo>
                  <a:lnTo>
                    <a:pt x="840" y="22"/>
                  </a:lnTo>
                  <a:lnTo>
                    <a:pt x="840" y="25"/>
                  </a:lnTo>
                  <a:lnTo>
                    <a:pt x="842" y="28"/>
                  </a:lnTo>
                  <a:lnTo>
                    <a:pt x="842" y="24"/>
                  </a:lnTo>
                  <a:lnTo>
                    <a:pt x="846" y="21"/>
                  </a:lnTo>
                  <a:lnTo>
                    <a:pt x="850" y="16"/>
                  </a:lnTo>
                  <a:lnTo>
                    <a:pt x="854" y="21"/>
                  </a:lnTo>
                  <a:lnTo>
                    <a:pt x="854" y="26"/>
                  </a:lnTo>
                  <a:lnTo>
                    <a:pt x="857" y="25"/>
                  </a:lnTo>
                  <a:lnTo>
                    <a:pt x="858" y="22"/>
                  </a:lnTo>
                  <a:lnTo>
                    <a:pt x="859" y="18"/>
                  </a:lnTo>
                  <a:lnTo>
                    <a:pt x="862" y="16"/>
                  </a:lnTo>
                  <a:lnTo>
                    <a:pt x="867" y="17"/>
                  </a:lnTo>
                  <a:lnTo>
                    <a:pt x="866" y="20"/>
                  </a:lnTo>
                  <a:lnTo>
                    <a:pt x="870" y="21"/>
                  </a:lnTo>
                  <a:lnTo>
                    <a:pt x="873" y="23"/>
                  </a:lnTo>
                  <a:lnTo>
                    <a:pt x="872" y="27"/>
                  </a:lnTo>
                  <a:lnTo>
                    <a:pt x="869" y="29"/>
                  </a:lnTo>
                  <a:lnTo>
                    <a:pt x="866" y="31"/>
                  </a:lnTo>
                  <a:lnTo>
                    <a:pt x="871" y="31"/>
                  </a:lnTo>
                  <a:lnTo>
                    <a:pt x="878" y="26"/>
                  </a:lnTo>
                  <a:lnTo>
                    <a:pt x="882" y="26"/>
                  </a:lnTo>
                  <a:lnTo>
                    <a:pt x="889" y="31"/>
                  </a:lnTo>
                  <a:lnTo>
                    <a:pt x="892" y="36"/>
                  </a:lnTo>
                  <a:lnTo>
                    <a:pt x="895" y="30"/>
                  </a:lnTo>
                  <a:lnTo>
                    <a:pt x="899" y="34"/>
                  </a:lnTo>
                  <a:lnTo>
                    <a:pt x="903" y="38"/>
                  </a:lnTo>
                  <a:lnTo>
                    <a:pt x="903" y="40"/>
                  </a:lnTo>
                  <a:lnTo>
                    <a:pt x="904" y="43"/>
                  </a:lnTo>
                  <a:lnTo>
                    <a:pt x="902" y="48"/>
                  </a:lnTo>
                  <a:lnTo>
                    <a:pt x="890" y="53"/>
                  </a:lnTo>
                  <a:lnTo>
                    <a:pt x="890" y="56"/>
                  </a:lnTo>
                  <a:lnTo>
                    <a:pt x="887" y="59"/>
                  </a:lnTo>
                  <a:lnTo>
                    <a:pt x="887" y="61"/>
                  </a:lnTo>
                  <a:lnTo>
                    <a:pt x="888" y="65"/>
                  </a:lnTo>
                  <a:lnTo>
                    <a:pt x="883" y="70"/>
                  </a:lnTo>
                  <a:lnTo>
                    <a:pt x="854" y="76"/>
                  </a:lnTo>
                  <a:lnTo>
                    <a:pt x="835" y="76"/>
                  </a:lnTo>
                  <a:lnTo>
                    <a:pt x="839" y="76"/>
                  </a:lnTo>
                  <a:lnTo>
                    <a:pt x="838" y="79"/>
                  </a:lnTo>
                  <a:lnTo>
                    <a:pt x="840" y="82"/>
                  </a:lnTo>
                  <a:lnTo>
                    <a:pt x="843" y="81"/>
                  </a:lnTo>
                  <a:lnTo>
                    <a:pt x="846" y="83"/>
                  </a:lnTo>
                  <a:lnTo>
                    <a:pt x="849" y="84"/>
                  </a:lnTo>
                  <a:lnTo>
                    <a:pt x="853" y="82"/>
                  </a:lnTo>
                  <a:lnTo>
                    <a:pt x="854" y="86"/>
                  </a:lnTo>
                  <a:lnTo>
                    <a:pt x="861" y="84"/>
                  </a:lnTo>
                  <a:lnTo>
                    <a:pt x="873" y="85"/>
                  </a:lnTo>
                  <a:lnTo>
                    <a:pt x="870" y="89"/>
                  </a:lnTo>
                  <a:lnTo>
                    <a:pt x="868" y="92"/>
                  </a:lnTo>
                  <a:lnTo>
                    <a:pt x="867" y="96"/>
                  </a:lnTo>
                  <a:lnTo>
                    <a:pt x="869" y="92"/>
                  </a:lnTo>
                  <a:lnTo>
                    <a:pt x="872" y="92"/>
                  </a:lnTo>
                  <a:lnTo>
                    <a:pt x="875" y="90"/>
                  </a:lnTo>
                  <a:lnTo>
                    <a:pt x="877" y="93"/>
                  </a:lnTo>
                  <a:lnTo>
                    <a:pt x="879" y="96"/>
                  </a:lnTo>
                  <a:lnTo>
                    <a:pt x="879" y="99"/>
                  </a:lnTo>
                  <a:lnTo>
                    <a:pt x="877" y="104"/>
                  </a:lnTo>
                  <a:lnTo>
                    <a:pt x="877" y="106"/>
                  </a:lnTo>
                  <a:lnTo>
                    <a:pt x="876" y="109"/>
                  </a:lnTo>
                  <a:lnTo>
                    <a:pt x="875" y="113"/>
                  </a:lnTo>
                  <a:lnTo>
                    <a:pt x="879" y="107"/>
                  </a:lnTo>
                  <a:lnTo>
                    <a:pt x="883" y="104"/>
                  </a:lnTo>
                  <a:lnTo>
                    <a:pt x="886" y="104"/>
                  </a:lnTo>
                  <a:lnTo>
                    <a:pt x="888" y="101"/>
                  </a:lnTo>
                  <a:lnTo>
                    <a:pt x="889" y="103"/>
                  </a:lnTo>
                  <a:lnTo>
                    <a:pt x="888" y="106"/>
                  </a:lnTo>
                  <a:lnTo>
                    <a:pt x="891" y="103"/>
                  </a:lnTo>
                  <a:lnTo>
                    <a:pt x="893" y="105"/>
                  </a:lnTo>
                  <a:lnTo>
                    <a:pt x="896" y="106"/>
                  </a:lnTo>
                  <a:lnTo>
                    <a:pt x="892" y="102"/>
                  </a:lnTo>
                  <a:lnTo>
                    <a:pt x="894" y="98"/>
                  </a:lnTo>
                  <a:lnTo>
                    <a:pt x="893" y="96"/>
                  </a:lnTo>
                  <a:lnTo>
                    <a:pt x="891" y="93"/>
                  </a:lnTo>
                  <a:lnTo>
                    <a:pt x="890" y="89"/>
                  </a:lnTo>
                  <a:lnTo>
                    <a:pt x="893" y="87"/>
                  </a:lnTo>
                  <a:lnTo>
                    <a:pt x="894" y="90"/>
                  </a:lnTo>
                  <a:lnTo>
                    <a:pt x="897" y="89"/>
                  </a:lnTo>
                  <a:lnTo>
                    <a:pt x="900" y="92"/>
                  </a:lnTo>
                  <a:lnTo>
                    <a:pt x="901" y="95"/>
                  </a:lnTo>
                  <a:lnTo>
                    <a:pt x="903" y="99"/>
                  </a:lnTo>
                  <a:lnTo>
                    <a:pt x="904" y="103"/>
                  </a:lnTo>
                  <a:lnTo>
                    <a:pt x="902" y="106"/>
                  </a:lnTo>
                  <a:lnTo>
                    <a:pt x="905" y="105"/>
                  </a:lnTo>
                  <a:lnTo>
                    <a:pt x="904" y="101"/>
                  </a:lnTo>
                  <a:lnTo>
                    <a:pt x="904" y="97"/>
                  </a:lnTo>
                  <a:lnTo>
                    <a:pt x="902" y="94"/>
                  </a:lnTo>
                  <a:lnTo>
                    <a:pt x="902" y="92"/>
                  </a:lnTo>
                  <a:lnTo>
                    <a:pt x="909" y="90"/>
                  </a:lnTo>
                  <a:lnTo>
                    <a:pt x="910" y="93"/>
                  </a:lnTo>
                  <a:lnTo>
                    <a:pt x="913" y="90"/>
                  </a:lnTo>
                  <a:lnTo>
                    <a:pt x="915" y="92"/>
                  </a:lnTo>
                  <a:lnTo>
                    <a:pt x="917" y="94"/>
                  </a:lnTo>
                  <a:lnTo>
                    <a:pt x="918" y="97"/>
                  </a:lnTo>
                  <a:lnTo>
                    <a:pt x="920" y="99"/>
                  </a:lnTo>
                  <a:lnTo>
                    <a:pt x="923" y="107"/>
                  </a:lnTo>
                  <a:lnTo>
                    <a:pt x="923" y="112"/>
                  </a:lnTo>
                  <a:lnTo>
                    <a:pt x="920" y="115"/>
                  </a:lnTo>
                  <a:lnTo>
                    <a:pt x="912" y="116"/>
                  </a:lnTo>
                  <a:lnTo>
                    <a:pt x="902" y="111"/>
                  </a:lnTo>
                  <a:lnTo>
                    <a:pt x="900" y="110"/>
                  </a:lnTo>
                  <a:lnTo>
                    <a:pt x="896" y="111"/>
                  </a:lnTo>
                  <a:lnTo>
                    <a:pt x="900" y="113"/>
                  </a:lnTo>
                  <a:lnTo>
                    <a:pt x="902" y="117"/>
                  </a:lnTo>
                  <a:lnTo>
                    <a:pt x="903" y="120"/>
                  </a:lnTo>
                  <a:lnTo>
                    <a:pt x="902" y="125"/>
                  </a:lnTo>
                  <a:lnTo>
                    <a:pt x="902" y="128"/>
                  </a:lnTo>
                  <a:lnTo>
                    <a:pt x="900" y="133"/>
                  </a:lnTo>
                  <a:lnTo>
                    <a:pt x="899" y="136"/>
                  </a:lnTo>
                  <a:lnTo>
                    <a:pt x="892" y="139"/>
                  </a:lnTo>
                  <a:lnTo>
                    <a:pt x="890" y="142"/>
                  </a:lnTo>
                  <a:lnTo>
                    <a:pt x="884" y="146"/>
                  </a:lnTo>
                  <a:lnTo>
                    <a:pt x="881" y="150"/>
                  </a:lnTo>
                  <a:lnTo>
                    <a:pt x="882" y="154"/>
                  </a:lnTo>
                  <a:lnTo>
                    <a:pt x="883" y="157"/>
                  </a:lnTo>
                  <a:lnTo>
                    <a:pt x="882" y="160"/>
                  </a:lnTo>
                  <a:lnTo>
                    <a:pt x="883" y="163"/>
                  </a:lnTo>
                  <a:lnTo>
                    <a:pt x="883" y="166"/>
                  </a:lnTo>
                  <a:lnTo>
                    <a:pt x="882" y="170"/>
                  </a:lnTo>
                  <a:lnTo>
                    <a:pt x="881" y="173"/>
                  </a:lnTo>
                  <a:lnTo>
                    <a:pt x="878" y="175"/>
                  </a:lnTo>
                  <a:lnTo>
                    <a:pt x="871" y="172"/>
                  </a:lnTo>
                  <a:lnTo>
                    <a:pt x="869" y="163"/>
                  </a:lnTo>
                  <a:lnTo>
                    <a:pt x="868" y="159"/>
                  </a:lnTo>
                  <a:lnTo>
                    <a:pt x="875" y="142"/>
                  </a:lnTo>
                  <a:lnTo>
                    <a:pt x="876" y="133"/>
                  </a:lnTo>
                  <a:lnTo>
                    <a:pt x="869" y="124"/>
                  </a:lnTo>
                  <a:lnTo>
                    <a:pt x="865" y="118"/>
                  </a:lnTo>
                  <a:lnTo>
                    <a:pt x="841" y="113"/>
                  </a:lnTo>
                  <a:lnTo>
                    <a:pt x="838" y="112"/>
                  </a:lnTo>
                  <a:lnTo>
                    <a:pt x="836" y="107"/>
                  </a:lnTo>
                  <a:lnTo>
                    <a:pt x="829" y="106"/>
                  </a:lnTo>
                  <a:lnTo>
                    <a:pt x="818" y="96"/>
                  </a:lnTo>
                  <a:lnTo>
                    <a:pt x="815" y="93"/>
                  </a:lnTo>
                  <a:lnTo>
                    <a:pt x="813" y="91"/>
                  </a:lnTo>
                  <a:lnTo>
                    <a:pt x="807" y="94"/>
                  </a:lnTo>
                  <a:lnTo>
                    <a:pt x="805" y="97"/>
                  </a:lnTo>
                  <a:lnTo>
                    <a:pt x="802" y="102"/>
                  </a:lnTo>
                  <a:lnTo>
                    <a:pt x="801" y="105"/>
                  </a:lnTo>
                  <a:lnTo>
                    <a:pt x="800" y="110"/>
                  </a:lnTo>
                  <a:lnTo>
                    <a:pt x="794" y="114"/>
                  </a:lnTo>
                  <a:lnTo>
                    <a:pt x="790" y="113"/>
                  </a:lnTo>
                  <a:lnTo>
                    <a:pt x="787" y="113"/>
                  </a:lnTo>
                  <a:lnTo>
                    <a:pt x="783" y="114"/>
                  </a:lnTo>
                  <a:lnTo>
                    <a:pt x="781" y="114"/>
                  </a:lnTo>
                  <a:lnTo>
                    <a:pt x="776" y="116"/>
                  </a:lnTo>
                  <a:lnTo>
                    <a:pt x="775" y="119"/>
                  </a:lnTo>
                  <a:lnTo>
                    <a:pt x="774" y="122"/>
                  </a:lnTo>
                  <a:lnTo>
                    <a:pt x="774" y="125"/>
                  </a:lnTo>
                  <a:lnTo>
                    <a:pt x="772" y="129"/>
                  </a:lnTo>
                  <a:lnTo>
                    <a:pt x="772" y="133"/>
                  </a:lnTo>
                  <a:lnTo>
                    <a:pt x="771" y="136"/>
                  </a:lnTo>
                  <a:lnTo>
                    <a:pt x="766" y="140"/>
                  </a:lnTo>
                  <a:lnTo>
                    <a:pt x="765" y="143"/>
                  </a:lnTo>
                  <a:lnTo>
                    <a:pt x="765" y="146"/>
                  </a:lnTo>
                  <a:lnTo>
                    <a:pt x="767" y="148"/>
                  </a:lnTo>
                  <a:lnTo>
                    <a:pt x="767" y="152"/>
                  </a:lnTo>
                  <a:lnTo>
                    <a:pt x="765" y="156"/>
                  </a:lnTo>
                  <a:lnTo>
                    <a:pt x="766" y="159"/>
                  </a:lnTo>
                  <a:lnTo>
                    <a:pt x="767" y="163"/>
                  </a:lnTo>
                  <a:lnTo>
                    <a:pt x="766" y="166"/>
                  </a:lnTo>
                  <a:lnTo>
                    <a:pt x="768" y="171"/>
                  </a:lnTo>
                  <a:lnTo>
                    <a:pt x="767" y="177"/>
                  </a:lnTo>
                  <a:lnTo>
                    <a:pt x="767" y="186"/>
                  </a:lnTo>
                  <a:lnTo>
                    <a:pt x="769" y="191"/>
                  </a:lnTo>
                  <a:lnTo>
                    <a:pt x="770" y="193"/>
                  </a:lnTo>
                  <a:lnTo>
                    <a:pt x="771" y="198"/>
                  </a:lnTo>
                  <a:lnTo>
                    <a:pt x="772" y="201"/>
                  </a:lnTo>
                  <a:lnTo>
                    <a:pt x="774" y="204"/>
                  </a:lnTo>
                  <a:lnTo>
                    <a:pt x="773" y="207"/>
                  </a:lnTo>
                  <a:lnTo>
                    <a:pt x="773" y="210"/>
                  </a:lnTo>
                  <a:lnTo>
                    <a:pt x="773" y="214"/>
                  </a:lnTo>
                  <a:lnTo>
                    <a:pt x="772" y="216"/>
                  </a:lnTo>
                  <a:lnTo>
                    <a:pt x="767" y="217"/>
                  </a:lnTo>
                  <a:lnTo>
                    <a:pt x="764" y="219"/>
                  </a:lnTo>
                  <a:lnTo>
                    <a:pt x="759" y="226"/>
                  </a:lnTo>
                  <a:lnTo>
                    <a:pt x="759" y="229"/>
                  </a:lnTo>
                  <a:lnTo>
                    <a:pt x="759" y="233"/>
                  </a:lnTo>
                  <a:lnTo>
                    <a:pt x="760" y="238"/>
                  </a:lnTo>
                  <a:lnTo>
                    <a:pt x="761" y="242"/>
                  </a:lnTo>
                  <a:lnTo>
                    <a:pt x="757" y="246"/>
                  </a:lnTo>
                  <a:lnTo>
                    <a:pt x="755" y="251"/>
                  </a:lnTo>
                  <a:lnTo>
                    <a:pt x="751" y="249"/>
                  </a:lnTo>
                  <a:lnTo>
                    <a:pt x="747" y="246"/>
                  </a:lnTo>
                  <a:lnTo>
                    <a:pt x="744" y="244"/>
                  </a:lnTo>
                  <a:lnTo>
                    <a:pt x="737" y="243"/>
                  </a:lnTo>
                  <a:lnTo>
                    <a:pt x="732" y="242"/>
                  </a:lnTo>
                  <a:lnTo>
                    <a:pt x="726" y="240"/>
                  </a:lnTo>
                  <a:lnTo>
                    <a:pt x="724" y="238"/>
                  </a:lnTo>
                  <a:lnTo>
                    <a:pt x="716" y="235"/>
                  </a:lnTo>
                  <a:lnTo>
                    <a:pt x="714" y="235"/>
                  </a:lnTo>
                  <a:lnTo>
                    <a:pt x="712" y="242"/>
                  </a:lnTo>
                  <a:lnTo>
                    <a:pt x="712" y="246"/>
                  </a:lnTo>
                  <a:lnTo>
                    <a:pt x="709" y="248"/>
                  </a:lnTo>
                  <a:lnTo>
                    <a:pt x="704" y="250"/>
                  </a:lnTo>
                  <a:lnTo>
                    <a:pt x="696" y="258"/>
                  </a:lnTo>
                  <a:lnTo>
                    <a:pt x="692" y="254"/>
                  </a:lnTo>
                  <a:lnTo>
                    <a:pt x="689" y="253"/>
                  </a:lnTo>
                  <a:lnTo>
                    <a:pt x="683" y="255"/>
                  </a:lnTo>
                  <a:lnTo>
                    <a:pt x="673" y="252"/>
                  </a:lnTo>
                  <a:lnTo>
                    <a:pt x="668" y="255"/>
                  </a:lnTo>
                  <a:lnTo>
                    <a:pt x="664" y="245"/>
                  </a:lnTo>
                  <a:lnTo>
                    <a:pt x="660" y="242"/>
                  </a:lnTo>
                  <a:lnTo>
                    <a:pt x="657" y="238"/>
                  </a:lnTo>
                  <a:lnTo>
                    <a:pt x="655" y="234"/>
                  </a:lnTo>
                  <a:lnTo>
                    <a:pt x="649" y="229"/>
                  </a:lnTo>
                  <a:lnTo>
                    <a:pt x="633" y="209"/>
                  </a:lnTo>
                  <a:lnTo>
                    <a:pt x="621" y="208"/>
                  </a:lnTo>
                  <a:lnTo>
                    <a:pt x="615" y="214"/>
                  </a:lnTo>
                  <a:lnTo>
                    <a:pt x="614" y="219"/>
                  </a:lnTo>
                  <a:lnTo>
                    <a:pt x="619" y="227"/>
                  </a:lnTo>
                  <a:lnTo>
                    <a:pt x="618" y="231"/>
                  </a:lnTo>
                  <a:lnTo>
                    <a:pt x="604" y="228"/>
                  </a:lnTo>
                  <a:lnTo>
                    <a:pt x="601" y="235"/>
                  </a:lnTo>
                  <a:lnTo>
                    <a:pt x="584" y="239"/>
                  </a:lnTo>
                  <a:lnTo>
                    <a:pt x="594" y="248"/>
                  </a:lnTo>
                  <a:lnTo>
                    <a:pt x="596" y="258"/>
                  </a:lnTo>
                  <a:lnTo>
                    <a:pt x="596" y="261"/>
                  </a:lnTo>
                  <a:lnTo>
                    <a:pt x="594" y="272"/>
                  </a:lnTo>
                  <a:lnTo>
                    <a:pt x="592" y="277"/>
                  </a:lnTo>
                  <a:lnTo>
                    <a:pt x="587" y="284"/>
                  </a:lnTo>
                  <a:lnTo>
                    <a:pt x="597" y="288"/>
                  </a:lnTo>
                  <a:lnTo>
                    <a:pt x="591" y="299"/>
                  </a:lnTo>
                  <a:lnTo>
                    <a:pt x="589" y="301"/>
                  </a:lnTo>
                  <a:lnTo>
                    <a:pt x="572" y="296"/>
                  </a:lnTo>
                  <a:lnTo>
                    <a:pt x="556" y="291"/>
                  </a:lnTo>
                  <a:lnTo>
                    <a:pt x="545" y="294"/>
                  </a:lnTo>
                  <a:lnTo>
                    <a:pt x="537" y="288"/>
                  </a:lnTo>
                  <a:lnTo>
                    <a:pt x="525" y="292"/>
                  </a:lnTo>
                  <a:lnTo>
                    <a:pt x="525" y="302"/>
                  </a:lnTo>
                  <a:lnTo>
                    <a:pt x="526" y="306"/>
                  </a:lnTo>
                  <a:lnTo>
                    <a:pt x="530" y="324"/>
                  </a:lnTo>
                  <a:lnTo>
                    <a:pt x="530" y="327"/>
                  </a:lnTo>
                  <a:lnTo>
                    <a:pt x="525" y="341"/>
                  </a:lnTo>
                  <a:lnTo>
                    <a:pt x="523" y="345"/>
                  </a:lnTo>
                  <a:lnTo>
                    <a:pt x="501" y="335"/>
                  </a:lnTo>
                  <a:lnTo>
                    <a:pt x="498" y="342"/>
                  </a:lnTo>
                  <a:lnTo>
                    <a:pt x="485" y="355"/>
                  </a:lnTo>
                  <a:lnTo>
                    <a:pt x="484" y="358"/>
                  </a:lnTo>
                  <a:lnTo>
                    <a:pt x="481" y="381"/>
                  </a:lnTo>
                  <a:lnTo>
                    <a:pt x="477" y="389"/>
                  </a:lnTo>
                  <a:lnTo>
                    <a:pt x="476" y="391"/>
                  </a:lnTo>
                  <a:lnTo>
                    <a:pt x="468" y="395"/>
                  </a:lnTo>
                  <a:lnTo>
                    <a:pt x="466" y="403"/>
                  </a:lnTo>
                  <a:lnTo>
                    <a:pt x="479" y="422"/>
                  </a:lnTo>
                  <a:lnTo>
                    <a:pt x="480" y="435"/>
                  </a:lnTo>
                  <a:lnTo>
                    <a:pt x="478" y="438"/>
                  </a:lnTo>
                  <a:lnTo>
                    <a:pt x="470" y="448"/>
                  </a:lnTo>
                  <a:lnTo>
                    <a:pt x="467" y="453"/>
                  </a:lnTo>
                  <a:lnTo>
                    <a:pt x="455" y="480"/>
                  </a:lnTo>
                  <a:lnTo>
                    <a:pt x="447" y="491"/>
                  </a:lnTo>
                  <a:lnTo>
                    <a:pt x="450" y="504"/>
                  </a:lnTo>
                  <a:lnTo>
                    <a:pt x="451" y="507"/>
                  </a:lnTo>
                  <a:lnTo>
                    <a:pt x="451" y="511"/>
                  </a:lnTo>
                  <a:lnTo>
                    <a:pt x="436" y="523"/>
                  </a:lnTo>
                  <a:lnTo>
                    <a:pt x="417" y="527"/>
                  </a:lnTo>
                  <a:lnTo>
                    <a:pt x="423" y="553"/>
                  </a:lnTo>
                  <a:lnTo>
                    <a:pt x="423" y="556"/>
                  </a:lnTo>
                  <a:lnTo>
                    <a:pt x="421" y="564"/>
                  </a:lnTo>
                  <a:lnTo>
                    <a:pt x="420" y="589"/>
                  </a:lnTo>
                  <a:lnTo>
                    <a:pt x="420" y="593"/>
                  </a:lnTo>
                  <a:lnTo>
                    <a:pt x="421" y="598"/>
                  </a:lnTo>
                  <a:lnTo>
                    <a:pt x="421" y="602"/>
                  </a:lnTo>
                  <a:lnTo>
                    <a:pt x="420" y="605"/>
                  </a:lnTo>
                  <a:lnTo>
                    <a:pt x="417" y="608"/>
                  </a:lnTo>
                  <a:lnTo>
                    <a:pt x="416" y="612"/>
                  </a:lnTo>
                  <a:lnTo>
                    <a:pt x="415" y="620"/>
                  </a:lnTo>
                  <a:lnTo>
                    <a:pt x="415" y="624"/>
                  </a:lnTo>
                  <a:lnTo>
                    <a:pt x="410" y="633"/>
                  </a:lnTo>
                  <a:lnTo>
                    <a:pt x="391" y="672"/>
                  </a:lnTo>
                  <a:lnTo>
                    <a:pt x="403" y="680"/>
                  </a:lnTo>
                  <a:lnTo>
                    <a:pt x="408" y="681"/>
                  </a:lnTo>
                  <a:lnTo>
                    <a:pt x="414" y="706"/>
                  </a:lnTo>
                  <a:lnTo>
                    <a:pt x="414" y="709"/>
                  </a:lnTo>
                  <a:lnTo>
                    <a:pt x="408" y="724"/>
                  </a:lnTo>
                  <a:lnTo>
                    <a:pt x="376" y="719"/>
                  </a:lnTo>
                  <a:lnTo>
                    <a:pt x="366" y="723"/>
                  </a:lnTo>
                  <a:lnTo>
                    <a:pt x="357" y="729"/>
                  </a:lnTo>
                  <a:lnTo>
                    <a:pt x="354" y="732"/>
                  </a:lnTo>
                  <a:lnTo>
                    <a:pt x="347" y="746"/>
                  </a:lnTo>
                  <a:lnTo>
                    <a:pt x="339" y="760"/>
                  </a:lnTo>
                  <a:lnTo>
                    <a:pt x="334" y="766"/>
                  </a:lnTo>
                  <a:lnTo>
                    <a:pt x="337" y="775"/>
                  </a:lnTo>
                  <a:lnTo>
                    <a:pt x="336" y="779"/>
                  </a:lnTo>
                  <a:lnTo>
                    <a:pt x="328" y="795"/>
                  </a:lnTo>
                  <a:lnTo>
                    <a:pt x="338" y="822"/>
                  </a:lnTo>
                  <a:lnTo>
                    <a:pt x="334" y="829"/>
                  </a:lnTo>
                  <a:lnTo>
                    <a:pt x="334" y="832"/>
                  </a:lnTo>
                  <a:lnTo>
                    <a:pt x="336" y="846"/>
                  </a:lnTo>
                  <a:lnTo>
                    <a:pt x="336" y="851"/>
                  </a:lnTo>
                  <a:lnTo>
                    <a:pt x="335" y="856"/>
                  </a:lnTo>
                  <a:lnTo>
                    <a:pt x="334" y="861"/>
                  </a:lnTo>
                  <a:lnTo>
                    <a:pt x="343" y="884"/>
                  </a:lnTo>
                  <a:lnTo>
                    <a:pt x="345" y="888"/>
                  </a:lnTo>
                  <a:lnTo>
                    <a:pt x="345" y="893"/>
                  </a:lnTo>
                  <a:lnTo>
                    <a:pt x="340" y="941"/>
                  </a:lnTo>
                  <a:lnTo>
                    <a:pt x="346" y="947"/>
                  </a:lnTo>
                  <a:lnTo>
                    <a:pt x="351" y="953"/>
                  </a:lnTo>
                  <a:lnTo>
                    <a:pt x="354" y="955"/>
                  </a:lnTo>
                  <a:lnTo>
                    <a:pt x="357" y="955"/>
                  </a:lnTo>
                  <a:lnTo>
                    <a:pt x="360" y="956"/>
                  </a:lnTo>
                  <a:lnTo>
                    <a:pt x="373" y="972"/>
                  </a:lnTo>
                  <a:lnTo>
                    <a:pt x="372" y="983"/>
                  </a:lnTo>
                  <a:lnTo>
                    <a:pt x="371" y="985"/>
                  </a:lnTo>
                  <a:lnTo>
                    <a:pt x="368" y="993"/>
                  </a:lnTo>
                  <a:lnTo>
                    <a:pt x="366" y="1002"/>
                  </a:lnTo>
                  <a:lnTo>
                    <a:pt x="360" y="1003"/>
                  </a:lnTo>
                  <a:lnTo>
                    <a:pt x="357" y="1003"/>
                  </a:lnTo>
                  <a:lnTo>
                    <a:pt x="347" y="1007"/>
                  </a:lnTo>
                  <a:lnTo>
                    <a:pt x="346" y="1010"/>
                  </a:lnTo>
                  <a:lnTo>
                    <a:pt x="348" y="1014"/>
                  </a:lnTo>
                  <a:lnTo>
                    <a:pt x="349" y="1017"/>
                  </a:lnTo>
                  <a:lnTo>
                    <a:pt x="350" y="1024"/>
                  </a:lnTo>
                  <a:lnTo>
                    <a:pt x="351" y="1027"/>
                  </a:lnTo>
                  <a:lnTo>
                    <a:pt x="352" y="1031"/>
                  </a:lnTo>
                  <a:lnTo>
                    <a:pt x="358" y="1039"/>
                  </a:lnTo>
                  <a:lnTo>
                    <a:pt x="363" y="1052"/>
                  </a:lnTo>
                  <a:lnTo>
                    <a:pt x="364" y="1055"/>
                  </a:lnTo>
                  <a:lnTo>
                    <a:pt x="364" y="1059"/>
                  </a:lnTo>
                  <a:lnTo>
                    <a:pt x="364" y="1062"/>
                  </a:lnTo>
                  <a:lnTo>
                    <a:pt x="363" y="1066"/>
                  </a:lnTo>
                  <a:lnTo>
                    <a:pt x="360" y="1071"/>
                  </a:lnTo>
                  <a:lnTo>
                    <a:pt x="359" y="1073"/>
                  </a:lnTo>
                  <a:lnTo>
                    <a:pt x="359" y="1077"/>
                  </a:lnTo>
                  <a:lnTo>
                    <a:pt x="361" y="1082"/>
                  </a:lnTo>
                  <a:lnTo>
                    <a:pt x="361" y="1086"/>
                  </a:lnTo>
                  <a:lnTo>
                    <a:pt x="361" y="1090"/>
                  </a:lnTo>
                  <a:lnTo>
                    <a:pt x="360" y="1093"/>
                  </a:lnTo>
                  <a:lnTo>
                    <a:pt x="358" y="1096"/>
                  </a:lnTo>
                  <a:lnTo>
                    <a:pt x="351" y="1105"/>
                  </a:lnTo>
                  <a:lnTo>
                    <a:pt x="344" y="1110"/>
                  </a:lnTo>
                  <a:lnTo>
                    <a:pt x="335" y="1110"/>
                  </a:lnTo>
                  <a:lnTo>
                    <a:pt x="333" y="1111"/>
                  </a:lnTo>
                  <a:lnTo>
                    <a:pt x="331" y="1116"/>
                  </a:lnTo>
                  <a:lnTo>
                    <a:pt x="333" y="1120"/>
                  </a:lnTo>
                  <a:lnTo>
                    <a:pt x="334" y="1123"/>
                  </a:lnTo>
                  <a:lnTo>
                    <a:pt x="333" y="1127"/>
                  </a:lnTo>
                  <a:lnTo>
                    <a:pt x="331" y="1133"/>
                  </a:lnTo>
                  <a:lnTo>
                    <a:pt x="324" y="1137"/>
                  </a:lnTo>
                  <a:lnTo>
                    <a:pt x="323" y="1141"/>
                  </a:lnTo>
                  <a:lnTo>
                    <a:pt x="329" y="1161"/>
                  </a:lnTo>
                  <a:lnTo>
                    <a:pt x="330" y="1167"/>
                  </a:lnTo>
                  <a:lnTo>
                    <a:pt x="331" y="1171"/>
                  </a:lnTo>
                  <a:lnTo>
                    <a:pt x="329" y="1174"/>
                  </a:lnTo>
                  <a:lnTo>
                    <a:pt x="328" y="1182"/>
                  </a:lnTo>
                  <a:lnTo>
                    <a:pt x="328" y="1186"/>
                  </a:lnTo>
                  <a:lnTo>
                    <a:pt x="326" y="1193"/>
                  </a:lnTo>
                  <a:lnTo>
                    <a:pt x="326" y="1198"/>
                  </a:lnTo>
                  <a:lnTo>
                    <a:pt x="324" y="1203"/>
                  </a:lnTo>
                  <a:lnTo>
                    <a:pt x="322" y="1205"/>
                  </a:lnTo>
                  <a:lnTo>
                    <a:pt x="319" y="1206"/>
                  </a:lnTo>
                  <a:lnTo>
                    <a:pt x="315" y="1206"/>
                  </a:lnTo>
                  <a:lnTo>
                    <a:pt x="313" y="1199"/>
                  </a:lnTo>
                  <a:lnTo>
                    <a:pt x="312" y="1197"/>
                  </a:lnTo>
                  <a:lnTo>
                    <a:pt x="311" y="1191"/>
                  </a:lnTo>
                  <a:lnTo>
                    <a:pt x="310" y="1188"/>
                  </a:lnTo>
                  <a:lnTo>
                    <a:pt x="309" y="1186"/>
                  </a:lnTo>
                  <a:lnTo>
                    <a:pt x="306" y="1184"/>
                  </a:lnTo>
                  <a:lnTo>
                    <a:pt x="302" y="1185"/>
                  </a:lnTo>
                  <a:lnTo>
                    <a:pt x="299" y="1183"/>
                  </a:lnTo>
                  <a:lnTo>
                    <a:pt x="300" y="1178"/>
                  </a:lnTo>
                  <a:lnTo>
                    <a:pt x="298" y="1181"/>
                  </a:lnTo>
                  <a:lnTo>
                    <a:pt x="293" y="1183"/>
                  </a:lnTo>
                  <a:lnTo>
                    <a:pt x="292" y="1181"/>
                  </a:lnTo>
                  <a:lnTo>
                    <a:pt x="289" y="1178"/>
                  </a:lnTo>
                  <a:lnTo>
                    <a:pt x="289" y="1182"/>
                  </a:lnTo>
                  <a:lnTo>
                    <a:pt x="286" y="1179"/>
                  </a:lnTo>
                  <a:lnTo>
                    <a:pt x="283" y="1180"/>
                  </a:lnTo>
                  <a:lnTo>
                    <a:pt x="281" y="1178"/>
                  </a:lnTo>
                  <a:lnTo>
                    <a:pt x="280" y="1174"/>
                  </a:lnTo>
                  <a:lnTo>
                    <a:pt x="279" y="1171"/>
                  </a:lnTo>
                  <a:lnTo>
                    <a:pt x="281" y="1167"/>
                  </a:lnTo>
                  <a:lnTo>
                    <a:pt x="276" y="1166"/>
                  </a:lnTo>
                  <a:lnTo>
                    <a:pt x="275" y="1162"/>
                  </a:lnTo>
                  <a:lnTo>
                    <a:pt x="275" y="1160"/>
                  </a:lnTo>
                  <a:lnTo>
                    <a:pt x="272" y="1156"/>
                  </a:lnTo>
                  <a:lnTo>
                    <a:pt x="273" y="1151"/>
                  </a:lnTo>
                  <a:lnTo>
                    <a:pt x="274" y="1155"/>
                  </a:lnTo>
                  <a:lnTo>
                    <a:pt x="276" y="1151"/>
                  </a:lnTo>
                  <a:lnTo>
                    <a:pt x="274" y="1147"/>
                  </a:lnTo>
                  <a:lnTo>
                    <a:pt x="274" y="1143"/>
                  </a:lnTo>
                  <a:lnTo>
                    <a:pt x="274" y="1139"/>
                  </a:lnTo>
                  <a:lnTo>
                    <a:pt x="273" y="1134"/>
                  </a:lnTo>
                  <a:lnTo>
                    <a:pt x="273" y="1131"/>
                  </a:lnTo>
                  <a:lnTo>
                    <a:pt x="270" y="1127"/>
                  </a:lnTo>
                  <a:lnTo>
                    <a:pt x="272" y="1120"/>
                  </a:lnTo>
                  <a:lnTo>
                    <a:pt x="274" y="1116"/>
                  </a:lnTo>
                  <a:lnTo>
                    <a:pt x="276" y="1118"/>
                  </a:lnTo>
                  <a:lnTo>
                    <a:pt x="276" y="1123"/>
                  </a:lnTo>
                  <a:lnTo>
                    <a:pt x="277" y="1128"/>
                  </a:lnTo>
                  <a:lnTo>
                    <a:pt x="278" y="1123"/>
                  </a:lnTo>
                  <a:lnTo>
                    <a:pt x="279" y="1120"/>
                  </a:lnTo>
                  <a:lnTo>
                    <a:pt x="279" y="1116"/>
                  </a:lnTo>
                  <a:lnTo>
                    <a:pt x="278" y="1113"/>
                  </a:lnTo>
                  <a:lnTo>
                    <a:pt x="276" y="1111"/>
                  </a:lnTo>
                  <a:lnTo>
                    <a:pt x="273" y="1112"/>
                  </a:lnTo>
                  <a:lnTo>
                    <a:pt x="270" y="1113"/>
                  </a:lnTo>
                  <a:lnTo>
                    <a:pt x="266" y="1117"/>
                  </a:lnTo>
                  <a:lnTo>
                    <a:pt x="266" y="1122"/>
                  </a:lnTo>
                  <a:lnTo>
                    <a:pt x="267" y="1126"/>
                  </a:lnTo>
                  <a:lnTo>
                    <a:pt x="267" y="1130"/>
                  </a:lnTo>
                  <a:lnTo>
                    <a:pt x="269" y="1133"/>
                  </a:lnTo>
                  <a:lnTo>
                    <a:pt x="272" y="1138"/>
                  </a:lnTo>
                  <a:lnTo>
                    <a:pt x="272" y="1143"/>
                  </a:lnTo>
                  <a:lnTo>
                    <a:pt x="269" y="1146"/>
                  </a:lnTo>
                  <a:lnTo>
                    <a:pt x="267" y="1148"/>
                  </a:lnTo>
                  <a:lnTo>
                    <a:pt x="264" y="1148"/>
                  </a:lnTo>
                  <a:lnTo>
                    <a:pt x="264" y="1145"/>
                  </a:lnTo>
                  <a:lnTo>
                    <a:pt x="264" y="1141"/>
                  </a:lnTo>
                  <a:lnTo>
                    <a:pt x="263" y="1137"/>
                  </a:lnTo>
                  <a:lnTo>
                    <a:pt x="263" y="1134"/>
                  </a:lnTo>
                  <a:lnTo>
                    <a:pt x="261" y="1131"/>
                  </a:lnTo>
                  <a:lnTo>
                    <a:pt x="256" y="1128"/>
                  </a:lnTo>
                  <a:lnTo>
                    <a:pt x="256" y="1131"/>
                  </a:lnTo>
                  <a:lnTo>
                    <a:pt x="261" y="1134"/>
                  </a:lnTo>
                  <a:lnTo>
                    <a:pt x="262" y="1137"/>
                  </a:lnTo>
                  <a:lnTo>
                    <a:pt x="262" y="1142"/>
                  </a:lnTo>
                  <a:lnTo>
                    <a:pt x="262" y="1146"/>
                  </a:lnTo>
                  <a:lnTo>
                    <a:pt x="259" y="1147"/>
                  </a:lnTo>
                  <a:lnTo>
                    <a:pt x="257" y="1144"/>
                  </a:lnTo>
                  <a:lnTo>
                    <a:pt x="256" y="1147"/>
                  </a:lnTo>
                  <a:lnTo>
                    <a:pt x="261" y="1154"/>
                  </a:lnTo>
                  <a:lnTo>
                    <a:pt x="265" y="1155"/>
                  </a:lnTo>
                  <a:lnTo>
                    <a:pt x="266" y="1158"/>
                  </a:lnTo>
                  <a:lnTo>
                    <a:pt x="265" y="1162"/>
                  </a:lnTo>
                  <a:lnTo>
                    <a:pt x="266" y="1165"/>
                  </a:lnTo>
                  <a:lnTo>
                    <a:pt x="267" y="1169"/>
                  </a:lnTo>
                  <a:lnTo>
                    <a:pt x="266" y="1173"/>
                  </a:lnTo>
                  <a:lnTo>
                    <a:pt x="264" y="1171"/>
                  </a:lnTo>
                  <a:lnTo>
                    <a:pt x="261" y="1173"/>
                  </a:lnTo>
                  <a:lnTo>
                    <a:pt x="260" y="1176"/>
                  </a:lnTo>
                  <a:lnTo>
                    <a:pt x="259" y="1179"/>
                  </a:lnTo>
                  <a:lnTo>
                    <a:pt x="259" y="1183"/>
                  </a:lnTo>
                  <a:lnTo>
                    <a:pt x="258" y="1188"/>
                  </a:lnTo>
                  <a:lnTo>
                    <a:pt x="257" y="1185"/>
                  </a:lnTo>
                  <a:lnTo>
                    <a:pt x="257" y="1191"/>
                  </a:lnTo>
                  <a:lnTo>
                    <a:pt x="255" y="1185"/>
                  </a:lnTo>
                  <a:lnTo>
                    <a:pt x="254" y="1188"/>
                  </a:lnTo>
                  <a:lnTo>
                    <a:pt x="255" y="1192"/>
                  </a:lnTo>
                  <a:lnTo>
                    <a:pt x="252" y="1196"/>
                  </a:lnTo>
                  <a:lnTo>
                    <a:pt x="249" y="1196"/>
                  </a:lnTo>
                  <a:lnTo>
                    <a:pt x="252" y="1193"/>
                  </a:lnTo>
                  <a:lnTo>
                    <a:pt x="248" y="1195"/>
                  </a:lnTo>
                  <a:lnTo>
                    <a:pt x="244" y="1197"/>
                  </a:lnTo>
                  <a:lnTo>
                    <a:pt x="242" y="1200"/>
                  </a:lnTo>
                  <a:lnTo>
                    <a:pt x="236" y="1201"/>
                  </a:lnTo>
                  <a:lnTo>
                    <a:pt x="235" y="1198"/>
                  </a:lnTo>
                  <a:lnTo>
                    <a:pt x="234" y="1193"/>
                  </a:lnTo>
                  <a:lnTo>
                    <a:pt x="232" y="1191"/>
                  </a:lnTo>
                  <a:lnTo>
                    <a:pt x="230" y="1190"/>
                  </a:lnTo>
                  <a:lnTo>
                    <a:pt x="228" y="1187"/>
                  </a:lnTo>
                  <a:lnTo>
                    <a:pt x="228" y="1190"/>
                  </a:lnTo>
                  <a:lnTo>
                    <a:pt x="226" y="1186"/>
                  </a:lnTo>
                  <a:lnTo>
                    <a:pt x="225" y="1183"/>
                  </a:lnTo>
                  <a:lnTo>
                    <a:pt x="221" y="1184"/>
                  </a:lnTo>
                  <a:lnTo>
                    <a:pt x="225" y="1189"/>
                  </a:lnTo>
                  <a:lnTo>
                    <a:pt x="226" y="1192"/>
                  </a:lnTo>
                  <a:lnTo>
                    <a:pt x="230" y="1198"/>
                  </a:lnTo>
                  <a:lnTo>
                    <a:pt x="224" y="1202"/>
                  </a:lnTo>
                  <a:lnTo>
                    <a:pt x="218" y="1203"/>
                  </a:lnTo>
                  <a:lnTo>
                    <a:pt x="218" y="1206"/>
                  </a:lnTo>
                  <a:lnTo>
                    <a:pt x="213" y="1206"/>
                  </a:lnTo>
                  <a:lnTo>
                    <a:pt x="211" y="1209"/>
                  </a:lnTo>
                  <a:lnTo>
                    <a:pt x="208" y="1212"/>
                  </a:lnTo>
                  <a:lnTo>
                    <a:pt x="212" y="1211"/>
                  </a:lnTo>
                  <a:lnTo>
                    <a:pt x="214" y="1211"/>
                  </a:lnTo>
                  <a:lnTo>
                    <a:pt x="217" y="1212"/>
                  </a:lnTo>
                  <a:lnTo>
                    <a:pt x="214" y="1215"/>
                  </a:lnTo>
                  <a:lnTo>
                    <a:pt x="212" y="1218"/>
                  </a:lnTo>
                  <a:lnTo>
                    <a:pt x="210" y="1220"/>
                  </a:lnTo>
                  <a:lnTo>
                    <a:pt x="207" y="1221"/>
                  </a:lnTo>
                  <a:lnTo>
                    <a:pt x="199" y="1220"/>
                  </a:lnTo>
                  <a:lnTo>
                    <a:pt x="202" y="1223"/>
                  </a:lnTo>
                  <a:lnTo>
                    <a:pt x="200" y="1220"/>
                  </a:lnTo>
                  <a:lnTo>
                    <a:pt x="205" y="1222"/>
                  </a:lnTo>
                  <a:lnTo>
                    <a:pt x="204" y="1225"/>
                  </a:lnTo>
                  <a:lnTo>
                    <a:pt x="199" y="1225"/>
                  </a:lnTo>
                  <a:lnTo>
                    <a:pt x="202" y="1225"/>
                  </a:lnTo>
                  <a:lnTo>
                    <a:pt x="202" y="1228"/>
                  </a:lnTo>
                  <a:lnTo>
                    <a:pt x="198" y="1231"/>
                  </a:lnTo>
                  <a:lnTo>
                    <a:pt x="194" y="1233"/>
                  </a:lnTo>
                  <a:lnTo>
                    <a:pt x="190" y="1232"/>
                  </a:lnTo>
                  <a:lnTo>
                    <a:pt x="192" y="1235"/>
                  </a:lnTo>
                  <a:lnTo>
                    <a:pt x="185" y="1245"/>
                  </a:lnTo>
                  <a:lnTo>
                    <a:pt x="181" y="1247"/>
                  </a:lnTo>
                  <a:lnTo>
                    <a:pt x="180" y="1250"/>
                  </a:lnTo>
                  <a:lnTo>
                    <a:pt x="179" y="1253"/>
                  </a:lnTo>
                  <a:lnTo>
                    <a:pt x="175" y="1257"/>
                  </a:lnTo>
                  <a:lnTo>
                    <a:pt x="171" y="1259"/>
                  </a:lnTo>
                  <a:lnTo>
                    <a:pt x="169" y="1263"/>
                  </a:lnTo>
                  <a:lnTo>
                    <a:pt x="167" y="1264"/>
                  </a:lnTo>
                  <a:lnTo>
                    <a:pt x="165" y="1264"/>
                  </a:lnTo>
                  <a:lnTo>
                    <a:pt x="163" y="1266"/>
                  </a:lnTo>
                  <a:lnTo>
                    <a:pt x="159" y="1268"/>
                  </a:lnTo>
                  <a:lnTo>
                    <a:pt x="157" y="1269"/>
                  </a:lnTo>
                  <a:lnTo>
                    <a:pt x="157" y="1272"/>
                  </a:lnTo>
                  <a:lnTo>
                    <a:pt x="155" y="1276"/>
                  </a:lnTo>
                  <a:lnTo>
                    <a:pt x="151" y="1278"/>
                  </a:lnTo>
                  <a:lnTo>
                    <a:pt x="147" y="1278"/>
                  </a:lnTo>
                  <a:lnTo>
                    <a:pt x="147" y="1275"/>
                  </a:lnTo>
                  <a:lnTo>
                    <a:pt x="147" y="1272"/>
                  </a:lnTo>
                  <a:lnTo>
                    <a:pt x="146" y="1268"/>
                  </a:lnTo>
                  <a:lnTo>
                    <a:pt x="146" y="1271"/>
                  </a:lnTo>
                  <a:lnTo>
                    <a:pt x="145" y="1275"/>
                  </a:lnTo>
                  <a:lnTo>
                    <a:pt x="142" y="1277"/>
                  </a:lnTo>
                  <a:lnTo>
                    <a:pt x="142" y="1280"/>
                  </a:lnTo>
                  <a:lnTo>
                    <a:pt x="132" y="1281"/>
                  </a:lnTo>
                  <a:lnTo>
                    <a:pt x="128" y="1281"/>
                  </a:lnTo>
                  <a:lnTo>
                    <a:pt x="125" y="1286"/>
                  </a:lnTo>
                  <a:lnTo>
                    <a:pt x="123" y="1283"/>
                  </a:lnTo>
                  <a:lnTo>
                    <a:pt x="114" y="1286"/>
                  </a:lnTo>
                  <a:lnTo>
                    <a:pt x="108" y="1284"/>
                  </a:lnTo>
                  <a:lnTo>
                    <a:pt x="104" y="1283"/>
                  </a:lnTo>
                  <a:lnTo>
                    <a:pt x="98" y="1283"/>
                  </a:lnTo>
                  <a:lnTo>
                    <a:pt x="98" y="1286"/>
                  </a:lnTo>
                  <a:lnTo>
                    <a:pt x="95" y="1287"/>
                  </a:lnTo>
                  <a:lnTo>
                    <a:pt x="94" y="1284"/>
                  </a:lnTo>
                  <a:lnTo>
                    <a:pt x="97" y="1282"/>
                  </a:lnTo>
                  <a:lnTo>
                    <a:pt x="99" y="1280"/>
                  </a:lnTo>
                  <a:lnTo>
                    <a:pt x="102" y="1279"/>
                  </a:lnTo>
                  <a:lnTo>
                    <a:pt x="97" y="1279"/>
                  </a:lnTo>
                  <a:lnTo>
                    <a:pt x="92" y="1282"/>
                  </a:lnTo>
                  <a:lnTo>
                    <a:pt x="93" y="1278"/>
                  </a:lnTo>
                  <a:lnTo>
                    <a:pt x="90" y="1280"/>
                  </a:lnTo>
                  <a:lnTo>
                    <a:pt x="90" y="1277"/>
                  </a:lnTo>
                  <a:lnTo>
                    <a:pt x="85" y="1278"/>
                  </a:lnTo>
                  <a:lnTo>
                    <a:pt x="88" y="1275"/>
                  </a:lnTo>
                  <a:lnTo>
                    <a:pt x="92" y="1275"/>
                  </a:lnTo>
                  <a:lnTo>
                    <a:pt x="90" y="1274"/>
                  </a:lnTo>
                  <a:lnTo>
                    <a:pt x="87" y="1273"/>
                  </a:lnTo>
                  <a:lnTo>
                    <a:pt x="85" y="1270"/>
                  </a:lnTo>
                  <a:lnTo>
                    <a:pt x="85" y="1274"/>
                  </a:lnTo>
                  <a:lnTo>
                    <a:pt x="83" y="1275"/>
                  </a:lnTo>
                  <a:lnTo>
                    <a:pt x="81" y="1270"/>
                  </a:lnTo>
                  <a:lnTo>
                    <a:pt x="80" y="1273"/>
                  </a:lnTo>
                  <a:lnTo>
                    <a:pt x="80" y="1276"/>
                  </a:lnTo>
                  <a:lnTo>
                    <a:pt x="82" y="1281"/>
                  </a:lnTo>
                  <a:lnTo>
                    <a:pt x="76" y="1279"/>
                  </a:lnTo>
                  <a:lnTo>
                    <a:pt x="72" y="1276"/>
                  </a:lnTo>
                  <a:lnTo>
                    <a:pt x="74" y="1272"/>
                  </a:lnTo>
                  <a:lnTo>
                    <a:pt x="75" y="1269"/>
                  </a:lnTo>
                  <a:lnTo>
                    <a:pt x="78" y="1269"/>
                  </a:lnTo>
                  <a:lnTo>
                    <a:pt x="79" y="1267"/>
                  </a:lnTo>
                  <a:lnTo>
                    <a:pt x="81" y="1265"/>
                  </a:lnTo>
                  <a:lnTo>
                    <a:pt x="83" y="1263"/>
                  </a:lnTo>
                  <a:lnTo>
                    <a:pt x="87" y="1260"/>
                  </a:lnTo>
                  <a:lnTo>
                    <a:pt x="83" y="1263"/>
                  </a:lnTo>
                  <a:lnTo>
                    <a:pt x="80" y="1265"/>
                  </a:lnTo>
                  <a:lnTo>
                    <a:pt x="77" y="1260"/>
                  </a:lnTo>
                  <a:lnTo>
                    <a:pt x="78" y="1258"/>
                  </a:lnTo>
                  <a:lnTo>
                    <a:pt x="77" y="1255"/>
                  </a:lnTo>
                  <a:lnTo>
                    <a:pt x="76" y="1260"/>
                  </a:lnTo>
                  <a:lnTo>
                    <a:pt x="74" y="1263"/>
                  </a:lnTo>
                  <a:lnTo>
                    <a:pt x="71" y="1260"/>
                  </a:lnTo>
                  <a:lnTo>
                    <a:pt x="64" y="1259"/>
                  </a:lnTo>
                  <a:lnTo>
                    <a:pt x="60" y="1255"/>
                  </a:lnTo>
                  <a:lnTo>
                    <a:pt x="57" y="1253"/>
                  </a:lnTo>
                  <a:lnTo>
                    <a:pt x="54" y="1252"/>
                  </a:lnTo>
                  <a:lnTo>
                    <a:pt x="51" y="1250"/>
                  </a:lnTo>
                  <a:lnTo>
                    <a:pt x="48" y="1248"/>
                  </a:lnTo>
                  <a:lnTo>
                    <a:pt x="46" y="1246"/>
                  </a:lnTo>
                  <a:lnTo>
                    <a:pt x="46" y="1243"/>
                  </a:lnTo>
                  <a:lnTo>
                    <a:pt x="46" y="1240"/>
                  </a:lnTo>
                  <a:lnTo>
                    <a:pt x="36" y="1238"/>
                  </a:lnTo>
                  <a:lnTo>
                    <a:pt x="35" y="1235"/>
                  </a:lnTo>
                  <a:lnTo>
                    <a:pt x="31" y="1232"/>
                  </a:lnTo>
                  <a:lnTo>
                    <a:pt x="29" y="1229"/>
                  </a:lnTo>
                  <a:lnTo>
                    <a:pt x="27" y="1224"/>
                  </a:lnTo>
                  <a:lnTo>
                    <a:pt x="25" y="1221"/>
                  </a:lnTo>
                  <a:lnTo>
                    <a:pt x="24" y="1218"/>
                  </a:lnTo>
                  <a:lnTo>
                    <a:pt x="23" y="1215"/>
                  </a:lnTo>
                  <a:lnTo>
                    <a:pt x="22" y="1212"/>
                  </a:lnTo>
                  <a:lnTo>
                    <a:pt x="24" y="1210"/>
                  </a:lnTo>
                  <a:lnTo>
                    <a:pt x="25" y="1207"/>
                  </a:lnTo>
                  <a:lnTo>
                    <a:pt x="26" y="1204"/>
                  </a:lnTo>
                  <a:lnTo>
                    <a:pt x="27" y="1201"/>
                  </a:lnTo>
                  <a:lnTo>
                    <a:pt x="29" y="1199"/>
                  </a:lnTo>
                  <a:lnTo>
                    <a:pt x="27" y="1196"/>
                  </a:lnTo>
                  <a:lnTo>
                    <a:pt x="31" y="1198"/>
                  </a:lnTo>
                  <a:lnTo>
                    <a:pt x="31" y="1195"/>
                  </a:lnTo>
                  <a:lnTo>
                    <a:pt x="31" y="1191"/>
                  </a:lnTo>
                  <a:lnTo>
                    <a:pt x="27" y="1190"/>
                  </a:lnTo>
                  <a:lnTo>
                    <a:pt x="29" y="1185"/>
                  </a:lnTo>
                  <a:lnTo>
                    <a:pt x="37" y="1192"/>
                  </a:lnTo>
                  <a:lnTo>
                    <a:pt x="36" y="1198"/>
                  </a:lnTo>
                  <a:lnTo>
                    <a:pt x="36" y="1201"/>
                  </a:lnTo>
                  <a:lnTo>
                    <a:pt x="37" y="1197"/>
                  </a:lnTo>
                  <a:lnTo>
                    <a:pt x="40" y="1197"/>
                  </a:lnTo>
                  <a:lnTo>
                    <a:pt x="42" y="1193"/>
                  </a:lnTo>
                  <a:lnTo>
                    <a:pt x="46" y="1196"/>
                  </a:lnTo>
                  <a:lnTo>
                    <a:pt x="48" y="1199"/>
                  </a:lnTo>
                  <a:lnTo>
                    <a:pt x="54" y="1205"/>
                  </a:lnTo>
                  <a:lnTo>
                    <a:pt x="60" y="1207"/>
                  </a:lnTo>
                  <a:lnTo>
                    <a:pt x="55" y="1205"/>
                  </a:lnTo>
                  <a:lnTo>
                    <a:pt x="53" y="1200"/>
                  </a:lnTo>
                  <a:lnTo>
                    <a:pt x="55" y="1196"/>
                  </a:lnTo>
                  <a:lnTo>
                    <a:pt x="60" y="1192"/>
                  </a:lnTo>
                  <a:lnTo>
                    <a:pt x="80" y="1187"/>
                  </a:lnTo>
                  <a:lnTo>
                    <a:pt x="67" y="1188"/>
                  </a:lnTo>
                  <a:lnTo>
                    <a:pt x="65" y="1190"/>
                  </a:lnTo>
                  <a:lnTo>
                    <a:pt x="58" y="1191"/>
                  </a:lnTo>
                  <a:lnTo>
                    <a:pt x="51" y="1200"/>
                  </a:lnTo>
                  <a:lnTo>
                    <a:pt x="49" y="1196"/>
                  </a:lnTo>
                  <a:lnTo>
                    <a:pt x="49" y="1192"/>
                  </a:lnTo>
                  <a:lnTo>
                    <a:pt x="52" y="1191"/>
                  </a:lnTo>
                  <a:lnTo>
                    <a:pt x="51" y="1188"/>
                  </a:lnTo>
                  <a:lnTo>
                    <a:pt x="48" y="1189"/>
                  </a:lnTo>
                  <a:lnTo>
                    <a:pt x="45" y="1184"/>
                  </a:lnTo>
                  <a:lnTo>
                    <a:pt x="46" y="1180"/>
                  </a:lnTo>
                  <a:lnTo>
                    <a:pt x="52" y="1179"/>
                  </a:lnTo>
                  <a:lnTo>
                    <a:pt x="56" y="1177"/>
                  </a:lnTo>
                  <a:lnTo>
                    <a:pt x="53" y="1177"/>
                  </a:lnTo>
                  <a:lnTo>
                    <a:pt x="53" y="1174"/>
                  </a:lnTo>
                  <a:lnTo>
                    <a:pt x="55" y="1171"/>
                  </a:lnTo>
                  <a:lnTo>
                    <a:pt x="58" y="1169"/>
                  </a:lnTo>
                  <a:lnTo>
                    <a:pt x="60" y="1167"/>
                  </a:lnTo>
                  <a:lnTo>
                    <a:pt x="64" y="1165"/>
                  </a:lnTo>
                  <a:lnTo>
                    <a:pt x="67" y="1162"/>
                  </a:lnTo>
                  <a:lnTo>
                    <a:pt x="69" y="1162"/>
                  </a:lnTo>
                  <a:lnTo>
                    <a:pt x="74" y="1162"/>
                  </a:lnTo>
                  <a:lnTo>
                    <a:pt x="68" y="1161"/>
                  </a:lnTo>
                  <a:lnTo>
                    <a:pt x="61" y="1165"/>
                  </a:lnTo>
                  <a:lnTo>
                    <a:pt x="59" y="1166"/>
                  </a:lnTo>
                  <a:lnTo>
                    <a:pt x="56" y="1162"/>
                  </a:lnTo>
                  <a:lnTo>
                    <a:pt x="63" y="1162"/>
                  </a:lnTo>
                  <a:lnTo>
                    <a:pt x="62" y="1158"/>
                  </a:lnTo>
                  <a:lnTo>
                    <a:pt x="60" y="1161"/>
                  </a:lnTo>
                  <a:lnTo>
                    <a:pt x="56" y="1161"/>
                  </a:lnTo>
                  <a:lnTo>
                    <a:pt x="55" y="1158"/>
                  </a:lnTo>
                  <a:lnTo>
                    <a:pt x="53" y="1160"/>
                  </a:lnTo>
                  <a:lnTo>
                    <a:pt x="53" y="1157"/>
                  </a:lnTo>
                  <a:lnTo>
                    <a:pt x="56" y="1153"/>
                  </a:lnTo>
                  <a:lnTo>
                    <a:pt x="59" y="1152"/>
                  </a:lnTo>
                  <a:lnTo>
                    <a:pt x="61" y="1150"/>
                  </a:lnTo>
                  <a:lnTo>
                    <a:pt x="63" y="1146"/>
                  </a:lnTo>
                  <a:lnTo>
                    <a:pt x="73" y="1141"/>
                  </a:lnTo>
                  <a:lnTo>
                    <a:pt x="79" y="1140"/>
                  </a:lnTo>
                  <a:lnTo>
                    <a:pt x="69" y="1140"/>
                  </a:lnTo>
                  <a:lnTo>
                    <a:pt x="66" y="1142"/>
                  </a:lnTo>
                  <a:lnTo>
                    <a:pt x="66" y="1140"/>
                  </a:lnTo>
                  <a:lnTo>
                    <a:pt x="67" y="1137"/>
                  </a:lnTo>
                  <a:lnTo>
                    <a:pt x="67" y="1133"/>
                  </a:lnTo>
                  <a:lnTo>
                    <a:pt x="65" y="1136"/>
                  </a:lnTo>
                  <a:lnTo>
                    <a:pt x="65" y="1139"/>
                  </a:lnTo>
                  <a:lnTo>
                    <a:pt x="63" y="1142"/>
                  </a:lnTo>
                  <a:lnTo>
                    <a:pt x="61" y="1148"/>
                  </a:lnTo>
                  <a:lnTo>
                    <a:pt x="57" y="1151"/>
                  </a:lnTo>
                  <a:lnTo>
                    <a:pt x="54" y="1153"/>
                  </a:lnTo>
                  <a:lnTo>
                    <a:pt x="53" y="1151"/>
                  </a:lnTo>
                  <a:lnTo>
                    <a:pt x="51" y="1153"/>
                  </a:lnTo>
                  <a:lnTo>
                    <a:pt x="50" y="1157"/>
                  </a:lnTo>
                  <a:lnTo>
                    <a:pt x="47" y="1152"/>
                  </a:lnTo>
                  <a:lnTo>
                    <a:pt x="47" y="1149"/>
                  </a:lnTo>
                  <a:lnTo>
                    <a:pt x="60" y="1147"/>
                  </a:lnTo>
                  <a:lnTo>
                    <a:pt x="58" y="1145"/>
                  </a:lnTo>
                  <a:lnTo>
                    <a:pt x="54" y="1147"/>
                  </a:lnTo>
                  <a:lnTo>
                    <a:pt x="48" y="1146"/>
                  </a:lnTo>
                  <a:lnTo>
                    <a:pt x="45" y="1141"/>
                  </a:lnTo>
                  <a:lnTo>
                    <a:pt x="43" y="1141"/>
                  </a:lnTo>
                  <a:lnTo>
                    <a:pt x="44" y="1144"/>
                  </a:lnTo>
                  <a:lnTo>
                    <a:pt x="43" y="1147"/>
                  </a:lnTo>
                  <a:lnTo>
                    <a:pt x="41" y="1149"/>
                  </a:lnTo>
                  <a:lnTo>
                    <a:pt x="39" y="1146"/>
                  </a:lnTo>
                  <a:lnTo>
                    <a:pt x="38" y="1150"/>
                  </a:lnTo>
                  <a:lnTo>
                    <a:pt x="36" y="1152"/>
                  </a:lnTo>
                  <a:lnTo>
                    <a:pt x="40" y="1150"/>
                  </a:lnTo>
                  <a:lnTo>
                    <a:pt x="43" y="1150"/>
                  </a:lnTo>
                  <a:lnTo>
                    <a:pt x="46" y="1154"/>
                  </a:lnTo>
                  <a:lnTo>
                    <a:pt x="46" y="1158"/>
                  </a:lnTo>
                  <a:lnTo>
                    <a:pt x="42" y="1158"/>
                  </a:lnTo>
                  <a:lnTo>
                    <a:pt x="40" y="1159"/>
                  </a:lnTo>
                  <a:lnTo>
                    <a:pt x="37" y="1161"/>
                  </a:lnTo>
                  <a:lnTo>
                    <a:pt x="34" y="1162"/>
                  </a:lnTo>
                  <a:lnTo>
                    <a:pt x="35" y="1159"/>
                  </a:lnTo>
                  <a:lnTo>
                    <a:pt x="35" y="1157"/>
                  </a:lnTo>
                  <a:lnTo>
                    <a:pt x="34" y="1153"/>
                  </a:lnTo>
                  <a:lnTo>
                    <a:pt x="32" y="1158"/>
                  </a:lnTo>
                  <a:lnTo>
                    <a:pt x="31" y="1161"/>
                  </a:lnTo>
                  <a:lnTo>
                    <a:pt x="29" y="1163"/>
                  </a:lnTo>
                  <a:lnTo>
                    <a:pt x="25" y="1162"/>
                  </a:lnTo>
                  <a:lnTo>
                    <a:pt x="24" y="1158"/>
                  </a:lnTo>
                  <a:lnTo>
                    <a:pt x="25" y="1155"/>
                  </a:lnTo>
                  <a:lnTo>
                    <a:pt x="25" y="1151"/>
                  </a:lnTo>
                  <a:lnTo>
                    <a:pt x="23" y="1156"/>
                  </a:lnTo>
                  <a:lnTo>
                    <a:pt x="23" y="1159"/>
                  </a:lnTo>
                  <a:lnTo>
                    <a:pt x="21" y="1156"/>
                  </a:lnTo>
                  <a:lnTo>
                    <a:pt x="21" y="1153"/>
                  </a:lnTo>
                  <a:lnTo>
                    <a:pt x="21" y="1150"/>
                  </a:lnTo>
                  <a:lnTo>
                    <a:pt x="20" y="1155"/>
                  </a:lnTo>
                  <a:lnTo>
                    <a:pt x="16" y="1149"/>
                  </a:lnTo>
                  <a:lnTo>
                    <a:pt x="14" y="1145"/>
                  </a:lnTo>
                  <a:lnTo>
                    <a:pt x="14" y="1142"/>
                  </a:lnTo>
                  <a:lnTo>
                    <a:pt x="15" y="1140"/>
                  </a:lnTo>
                  <a:lnTo>
                    <a:pt x="17" y="1137"/>
                  </a:lnTo>
                  <a:lnTo>
                    <a:pt x="19" y="1133"/>
                  </a:lnTo>
                  <a:lnTo>
                    <a:pt x="21" y="1130"/>
                  </a:lnTo>
                  <a:lnTo>
                    <a:pt x="23" y="1129"/>
                  </a:lnTo>
                  <a:lnTo>
                    <a:pt x="25" y="1133"/>
                  </a:lnTo>
                  <a:lnTo>
                    <a:pt x="26" y="1130"/>
                  </a:lnTo>
                  <a:lnTo>
                    <a:pt x="25" y="1127"/>
                  </a:lnTo>
                  <a:lnTo>
                    <a:pt x="27" y="1123"/>
                  </a:lnTo>
                  <a:lnTo>
                    <a:pt x="31" y="1120"/>
                  </a:lnTo>
                  <a:lnTo>
                    <a:pt x="31" y="1124"/>
                  </a:lnTo>
                  <a:lnTo>
                    <a:pt x="30" y="1129"/>
                  </a:lnTo>
                  <a:lnTo>
                    <a:pt x="29" y="1132"/>
                  </a:lnTo>
                  <a:lnTo>
                    <a:pt x="30" y="1135"/>
                  </a:lnTo>
                  <a:lnTo>
                    <a:pt x="27" y="1138"/>
                  </a:lnTo>
                  <a:lnTo>
                    <a:pt x="24" y="1142"/>
                  </a:lnTo>
                  <a:lnTo>
                    <a:pt x="30" y="1140"/>
                  </a:lnTo>
                  <a:lnTo>
                    <a:pt x="32" y="1136"/>
                  </a:lnTo>
                  <a:lnTo>
                    <a:pt x="32" y="1133"/>
                  </a:lnTo>
                  <a:lnTo>
                    <a:pt x="32" y="1130"/>
                  </a:lnTo>
                  <a:lnTo>
                    <a:pt x="34" y="1127"/>
                  </a:lnTo>
                  <a:lnTo>
                    <a:pt x="40" y="1128"/>
                  </a:lnTo>
                  <a:lnTo>
                    <a:pt x="40" y="1134"/>
                  </a:lnTo>
                  <a:lnTo>
                    <a:pt x="43" y="1131"/>
                  </a:lnTo>
                  <a:lnTo>
                    <a:pt x="45" y="1129"/>
                  </a:lnTo>
                  <a:lnTo>
                    <a:pt x="44" y="1129"/>
                  </a:lnTo>
                  <a:lnTo>
                    <a:pt x="45" y="1123"/>
                  </a:lnTo>
                  <a:lnTo>
                    <a:pt x="48" y="1121"/>
                  </a:lnTo>
                  <a:lnTo>
                    <a:pt x="50" y="1119"/>
                  </a:lnTo>
                  <a:lnTo>
                    <a:pt x="54" y="1122"/>
                  </a:lnTo>
                  <a:lnTo>
                    <a:pt x="56" y="1121"/>
                  </a:lnTo>
                  <a:lnTo>
                    <a:pt x="62" y="1116"/>
                  </a:lnTo>
                  <a:lnTo>
                    <a:pt x="68" y="1113"/>
                  </a:lnTo>
                  <a:lnTo>
                    <a:pt x="66" y="1112"/>
                  </a:lnTo>
                  <a:lnTo>
                    <a:pt x="60" y="1116"/>
                  </a:lnTo>
                  <a:lnTo>
                    <a:pt x="56" y="1119"/>
                  </a:lnTo>
                  <a:lnTo>
                    <a:pt x="53" y="1119"/>
                  </a:lnTo>
                  <a:lnTo>
                    <a:pt x="52" y="1116"/>
                  </a:lnTo>
                  <a:lnTo>
                    <a:pt x="53" y="1112"/>
                  </a:lnTo>
                  <a:lnTo>
                    <a:pt x="51" y="1115"/>
                  </a:lnTo>
                  <a:lnTo>
                    <a:pt x="47" y="1118"/>
                  </a:lnTo>
                  <a:lnTo>
                    <a:pt x="43" y="1112"/>
                  </a:lnTo>
                  <a:lnTo>
                    <a:pt x="42" y="1109"/>
                  </a:lnTo>
                  <a:lnTo>
                    <a:pt x="45" y="1103"/>
                  </a:lnTo>
                  <a:lnTo>
                    <a:pt x="47" y="1102"/>
                  </a:lnTo>
                  <a:lnTo>
                    <a:pt x="54" y="1101"/>
                  </a:lnTo>
                  <a:lnTo>
                    <a:pt x="55" y="1099"/>
                  </a:lnTo>
                  <a:lnTo>
                    <a:pt x="57" y="1092"/>
                  </a:lnTo>
                  <a:lnTo>
                    <a:pt x="61" y="1089"/>
                  </a:lnTo>
                  <a:lnTo>
                    <a:pt x="70" y="1087"/>
                  </a:lnTo>
                  <a:lnTo>
                    <a:pt x="69" y="108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60" y="1079"/>
                  </a:lnTo>
                  <a:lnTo>
                    <a:pt x="63" y="1078"/>
                  </a:lnTo>
                  <a:lnTo>
                    <a:pt x="66" y="1074"/>
                  </a:lnTo>
                  <a:lnTo>
                    <a:pt x="67" y="1070"/>
                  </a:lnTo>
                  <a:lnTo>
                    <a:pt x="69" y="1070"/>
                  </a:lnTo>
                  <a:lnTo>
                    <a:pt x="72" y="1067"/>
                  </a:lnTo>
                  <a:lnTo>
                    <a:pt x="74" y="1065"/>
                  </a:lnTo>
                  <a:lnTo>
                    <a:pt x="78" y="1063"/>
                  </a:lnTo>
                  <a:lnTo>
                    <a:pt x="80" y="1060"/>
                  </a:lnTo>
                  <a:lnTo>
                    <a:pt x="83" y="1059"/>
                  </a:lnTo>
                  <a:lnTo>
                    <a:pt x="87" y="1061"/>
                  </a:lnTo>
                  <a:lnTo>
                    <a:pt x="85" y="1065"/>
                  </a:lnTo>
                  <a:lnTo>
                    <a:pt x="84" y="1068"/>
                  </a:lnTo>
                  <a:lnTo>
                    <a:pt x="83" y="1072"/>
                  </a:lnTo>
                  <a:lnTo>
                    <a:pt x="82" y="1075"/>
                  </a:lnTo>
                  <a:lnTo>
                    <a:pt x="81" y="1082"/>
                  </a:lnTo>
                  <a:lnTo>
                    <a:pt x="80" y="1085"/>
                  </a:lnTo>
                  <a:lnTo>
                    <a:pt x="80" y="1089"/>
                  </a:lnTo>
                  <a:lnTo>
                    <a:pt x="80" y="1091"/>
                  </a:lnTo>
                  <a:lnTo>
                    <a:pt x="81" y="1086"/>
                  </a:lnTo>
                  <a:lnTo>
                    <a:pt x="81" y="1084"/>
                  </a:lnTo>
                  <a:lnTo>
                    <a:pt x="84" y="1078"/>
                  </a:lnTo>
                  <a:lnTo>
                    <a:pt x="83" y="1074"/>
                  </a:lnTo>
                  <a:lnTo>
                    <a:pt x="87" y="1066"/>
                  </a:lnTo>
                  <a:lnTo>
                    <a:pt x="89" y="1063"/>
                  </a:lnTo>
                  <a:lnTo>
                    <a:pt x="92" y="1058"/>
                  </a:lnTo>
                  <a:lnTo>
                    <a:pt x="95" y="1055"/>
                  </a:lnTo>
                  <a:lnTo>
                    <a:pt x="102" y="1053"/>
                  </a:lnTo>
                  <a:lnTo>
                    <a:pt x="106" y="1055"/>
                  </a:lnTo>
                  <a:lnTo>
                    <a:pt x="101" y="1052"/>
                  </a:lnTo>
                  <a:lnTo>
                    <a:pt x="103" y="1049"/>
                  </a:lnTo>
                  <a:lnTo>
                    <a:pt x="106" y="1045"/>
                  </a:lnTo>
                  <a:lnTo>
                    <a:pt x="103" y="1046"/>
                  </a:lnTo>
                  <a:lnTo>
                    <a:pt x="98" y="1052"/>
                  </a:lnTo>
                  <a:lnTo>
                    <a:pt x="94" y="1054"/>
                  </a:lnTo>
                  <a:lnTo>
                    <a:pt x="89" y="1059"/>
                  </a:lnTo>
                  <a:lnTo>
                    <a:pt x="85" y="1058"/>
                  </a:lnTo>
                  <a:lnTo>
                    <a:pt x="89" y="1052"/>
                  </a:lnTo>
                  <a:lnTo>
                    <a:pt x="84" y="1055"/>
                  </a:lnTo>
                  <a:lnTo>
                    <a:pt x="82" y="1056"/>
                  </a:lnTo>
                  <a:lnTo>
                    <a:pt x="78" y="1059"/>
                  </a:lnTo>
                  <a:lnTo>
                    <a:pt x="75" y="1059"/>
                  </a:lnTo>
                  <a:lnTo>
                    <a:pt x="73" y="1062"/>
                  </a:lnTo>
                  <a:lnTo>
                    <a:pt x="70" y="1062"/>
                  </a:lnTo>
                  <a:lnTo>
                    <a:pt x="68" y="1060"/>
                  </a:lnTo>
                  <a:lnTo>
                    <a:pt x="67" y="1054"/>
                  </a:lnTo>
                  <a:lnTo>
                    <a:pt x="67" y="1058"/>
                  </a:lnTo>
                  <a:lnTo>
                    <a:pt x="69" y="1062"/>
                  </a:lnTo>
                  <a:lnTo>
                    <a:pt x="64" y="1064"/>
                  </a:lnTo>
                  <a:lnTo>
                    <a:pt x="66" y="1065"/>
                  </a:lnTo>
                  <a:lnTo>
                    <a:pt x="64" y="1068"/>
                  </a:lnTo>
                  <a:lnTo>
                    <a:pt x="64" y="1071"/>
                  </a:lnTo>
                  <a:lnTo>
                    <a:pt x="64" y="1074"/>
                  </a:lnTo>
                  <a:lnTo>
                    <a:pt x="61" y="1075"/>
                  </a:lnTo>
                  <a:lnTo>
                    <a:pt x="57" y="1073"/>
                  </a:lnTo>
                  <a:lnTo>
                    <a:pt x="56" y="1076"/>
                  </a:lnTo>
                  <a:lnTo>
                    <a:pt x="54" y="1080"/>
                  </a:lnTo>
                  <a:lnTo>
                    <a:pt x="52" y="1082"/>
                  </a:lnTo>
                  <a:lnTo>
                    <a:pt x="50" y="1089"/>
                  </a:lnTo>
                  <a:lnTo>
                    <a:pt x="50" y="1092"/>
                  </a:lnTo>
                  <a:lnTo>
                    <a:pt x="48" y="1096"/>
                  </a:lnTo>
                  <a:lnTo>
                    <a:pt x="44" y="1097"/>
                  </a:lnTo>
                  <a:lnTo>
                    <a:pt x="42" y="1091"/>
                  </a:lnTo>
                  <a:lnTo>
                    <a:pt x="44" y="1091"/>
                  </a:lnTo>
                  <a:lnTo>
                    <a:pt x="47" y="1088"/>
                  </a:lnTo>
                  <a:lnTo>
                    <a:pt x="43" y="1088"/>
                  </a:lnTo>
                  <a:lnTo>
                    <a:pt x="44" y="1085"/>
                  </a:lnTo>
                  <a:lnTo>
                    <a:pt x="43" y="1080"/>
                  </a:lnTo>
                  <a:lnTo>
                    <a:pt x="47" y="1078"/>
                  </a:lnTo>
                  <a:lnTo>
                    <a:pt x="44" y="1078"/>
                  </a:lnTo>
                  <a:lnTo>
                    <a:pt x="41" y="1082"/>
                  </a:lnTo>
                  <a:lnTo>
                    <a:pt x="38" y="1084"/>
                  </a:lnTo>
                  <a:lnTo>
                    <a:pt x="37" y="1079"/>
                  </a:lnTo>
                  <a:lnTo>
                    <a:pt x="42" y="1076"/>
                  </a:lnTo>
                  <a:lnTo>
                    <a:pt x="40" y="1071"/>
                  </a:lnTo>
                  <a:lnTo>
                    <a:pt x="38" y="1074"/>
                  </a:lnTo>
                  <a:lnTo>
                    <a:pt x="39" y="1071"/>
                  </a:lnTo>
                  <a:lnTo>
                    <a:pt x="41" y="1068"/>
                  </a:lnTo>
                  <a:lnTo>
                    <a:pt x="42" y="1065"/>
                  </a:lnTo>
                  <a:lnTo>
                    <a:pt x="45" y="1063"/>
                  </a:lnTo>
                  <a:lnTo>
                    <a:pt x="41" y="1063"/>
                  </a:lnTo>
                  <a:lnTo>
                    <a:pt x="39" y="1066"/>
                  </a:lnTo>
                  <a:lnTo>
                    <a:pt x="38" y="1070"/>
                  </a:lnTo>
                  <a:lnTo>
                    <a:pt x="35" y="1075"/>
                  </a:lnTo>
                  <a:lnTo>
                    <a:pt x="33" y="1079"/>
                  </a:lnTo>
                  <a:lnTo>
                    <a:pt x="30" y="1083"/>
                  </a:lnTo>
                  <a:lnTo>
                    <a:pt x="26" y="1081"/>
                  </a:lnTo>
                  <a:lnTo>
                    <a:pt x="24" y="1078"/>
                  </a:lnTo>
                  <a:lnTo>
                    <a:pt x="26" y="1076"/>
                  </a:lnTo>
                  <a:lnTo>
                    <a:pt x="22" y="1076"/>
                  </a:lnTo>
                  <a:lnTo>
                    <a:pt x="24" y="1073"/>
                  </a:lnTo>
                  <a:lnTo>
                    <a:pt x="18" y="1069"/>
                  </a:lnTo>
                  <a:lnTo>
                    <a:pt x="18" y="1067"/>
                  </a:lnTo>
                  <a:lnTo>
                    <a:pt x="21" y="1066"/>
                  </a:lnTo>
                  <a:lnTo>
                    <a:pt x="18" y="1064"/>
                  </a:lnTo>
                  <a:lnTo>
                    <a:pt x="19" y="1059"/>
                  </a:lnTo>
                  <a:lnTo>
                    <a:pt x="23" y="1060"/>
                  </a:lnTo>
                  <a:lnTo>
                    <a:pt x="23" y="1055"/>
                  </a:lnTo>
                  <a:lnTo>
                    <a:pt x="23" y="1051"/>
                  </a:lnTo>
                  <a:lnTo>
                    <a:pt x="25" y="1046"/>
                  </a:lnTo>
                  <a:lnTo>
                    <a:pt x="27" y="1047"/>
                  </a:lnTo>
                  <a:lnTo>
                    <a:pt x="30" y="1050"/>
                  </a:lnTo>
                  <a:lnTo>
                    <a:pt x="33" y="1054"/>
                  </a:lnTo>
                  <a:lnTo>
                    <a:pt x="37" y="1058"/>
                  </a:lnTo>
                  <a:lnTo>
                    <a:pt x="41" y="1058"/>
                  </a:lnTo>
                  <a:lnTo>
                    <a:pt x="44" y="1053"/>
                  </a:lnTo>
                  <a:lnTo>
                    <a:pt x="46" y="1050"/>
                  </a:lnTo>
                  <a:lnTo>
                    <a:pt x="45" y="1047"/>
                  </a:lnTo>
                  <a:lnTo>
                    <a:pt x="46" y="1044"/>
                  </a:lnTo>
                  <a:lnTo>
                    <a:pt x="46" y="1040"/>
                  </a:lnTo>
                  <a:lnTo>
                    <a:pt x="47" y="1037"/>
                  </a:lnTo>
                  <a:lnTo>
                    <a:pt x="47" y="1034"/>
                  </a:lnTo>
                  <a:lnTo>
                    <a:pt x="48" y="1031"/>
                  </a:lnTo>
                  <a:lnTo>
                    <a:pt x="44" y="1031"/>
                  </a:lnTo>
                  <a:lnTo>
                    <a:pt x="46" y="1027"/>
                  </a:lnTo>
                  <a:lnTo>
                    <a:pt x="42" y="1031"/>
                  </a:lnTo>
                  <a:lnTo>
                    <a:pt x="39" y="1031"/>
                  </a:lnTo>
                  <a:lnTo>
                    <a:pt x="38" y="1037"/>
                  </a:lnTo>
                  <a:lnTo>
                    <a:pt x="34" y="1039"/>
                  </a:lnTo>
                  <a:lnTo>
                    <a:pt x="30" y="1041"/>
                  </a:lnTo>
                  <a:lnTo>
                    <a:pt x="26" y="1043"/>
                  </a:lnTo>
                  <a:lnTo>
                    <a:pt x="24" y="1043"/>
                  </a:lnTo>
                  <a:lnTo>
                    <a:pt x="21" y="1040"/>
                  </a:lnTo>
                  <a:lnTo>
                    <a:pt x="17" y="1034"/>
                  </a:lnTo>
                  <a:lnTo>
                    <a:pt x="20" y="1035"/>
                  </a:lnTo>
                  <a:lnTo>
                    <a:pt x="23" y="1038"/>
                  </a:lnTo>
                  <a:lnTo>
                    <a:pt x="21" y="1033"/>
                  </a:lnTo>
                  <a:lnTo>
                    <a:pt x="17" y="1029"/>
                  </a:lnTo>
                  <a:lnTo>
                    <a:pt x="20" y="1029"/>
                  </a:lnTo>
                  <a:lnTo>
                    <a:pt x="18" y="1027"/>
                  </a:lnTo>
                  <a:lnTo>
                    <a:pt x="15" y="1026"/>
                  </a:lnTo>
                  <a:lnTo>
                    <a:pt x="13" y="1022"/>
                  </a:lnTo>
                  <a:lnTo>
                    <a:pt x="11" y="1020"/>
                  </a:lnTo>
                  <a:lnTo>
                    <a:pt x="13" y="1019"/>
                  </a:lnTo>
                  <a:lnTo>
                    <a:pt x="16" y="1022"/>
                  </a:lnTo>
                  <a:lnTo>
                    <a:pt x="19" y="1023"/>
                  </a:lnTo>
                  <a:lnTo>
                    <a:pt x="20" y="1025"/>
                  </a:lnTo>
                  <a:lnTo>
                    <a:pt x="26" y="1028"/>
                  </a:lnTo>
                  <a:lnTo>
                    <a:pt x="27" y="1032"/>
                  </a:lnTo>
                  <a:lnTo>
                    <a:pt x="30" y="1036"/>
                  </a:lnTo>
                  <a:lnTo>
                    <a:pt x="33" y="1037"/>
                  </a:lnTo>
                  <a:lnTo>
                    <a:pt x="31" y="1033"/>
                  </a:lnTo>
                  <a:lnTo>
                    <a:pt x="33" y="1034"/>
                  </a:lnTo>
                  <a:lnTo>
                    <a:pt x="33" y="1030"/>
                  </a:lnTo>
                  <a:lnTo>
                    <a:pt x="29" y="1026"/>
                  </a:lnTo>
                  <a:lnTo>
                    <a:pt x="25" y="1025"/>
                  </a:lnTo>
                  <a:lnTo>
                    <a:pt x="26" y="1022"/>
                  </a:lnTo>
                  <a:lnTo>
                    <a:pt x="30" y="1021"/>
                  </a:lnTo>
                  <a:lnTo>
                    <a:pt x="31" y="1018"/>
                  </a:lnTo>
                  <a:lnTo>
                    <a:pt x="35" y="1015"/>
                  </a:lnTo>
                  <a:lnTo>
                    <a:pt x="37" y="1016"/>
                  </a:lnTo>
                  <a:lnTo>
                    <a:pt x="40" y="1015"/>
                  </a:lnTo>
                  <a:lnTo>
                    <a:pt x="37" y="1014"/>
                  </a:lnTo>
                  <a:lnTo>
                    <a:pt x="34" y="1014"/>
                  </a:lnTo>
                  <a:lnTo>
                    <a:pt x="31" y="1014"/>
                  </a:lnTo>
                  <a:lnTo>
                    <a:pt x="30" y="1017"/>
                  </a:lnTo>
                  <a:lnTo>
                    <a:pt x="25" y="1019"/>
                  </a:lnTo>
                  <a:lnTo>
                    <a:pt x="23" y="1018"/>
                  </a:lnTo>
                  <a:lnTo>
                    <a:pt x="19" y="1017"/>
                  </a:lnTo>
                  <a:lnTo>
                    <a:pt x="16" y="1012"/>
                  </a:lnTo>
                  <a:lnTo>
                    <a:pt x="15" y="1010"/>
                  </a:lnTo>
                  <a:lnTo>
                    <a:pt x="14" y="1006"/>
                  </a:lnTo>
                  <a:lnTo>
                    <a:pt x="17" y="1005"/>
                  </a:lnTo>
                  <a:lnTo>
                    <a:pt x="18" y="1011"/>
                  </a:lnTo>
                  <a:lnTo>
                    <a:pt x="19" y="1013"/>
                  </a:lnTo>
                  <a:lnTo>
                    <a:pt x="19" y="1008"/>
                  </a:lnTo>
                  <a:lnTo>
                    <a:pt x="22" y="1005"/>
                  </a:lnTo>
                  <a:lnTo>
                    <a:pt x="19" y="1005"/>
                  </a:lnTo>
                  <a:lnTo>
                    <a:pt x="16" y="1004"/>
                  </a:lnTo>
                  <a:lnTo>
                    <a:pt x="16" y="1000"/>
                  </a:lnTo>
                  <a:lnTo>
                    <a:pt x="17" y="998"/>
                  </a:lnTo>
                  <a:lnTo>
                    <a:pt x="19" y="995"/>
                  </a:lnTo>
                  <a:lnTo>
                    <a:pt x="22" y="995"/>
                  </a:lnTo>
                  <a:lnTo>
                    <a:pt x="25" y="997"/>
                  </a:lnTo>
                  <a:lnTo>
                    <a:pt x="29" y="999"/>
                  </a:lnTo>
                  <a:lnTo>
                    <a:pt x="33" y="1001"/>
                  </a:lnTo>
                  <a:lnTo>
                    <a:pt x="37" y="1004"/>
                  </a:lnTo>
                  <a:lnTo>
                    <a:pt x="37" y="1001"/>
                  </a:lnTo>
                  <a:lnTo>
                    <a:pt x="38" y="998"/>
                  </a:lnTo>
                  <a:lnTo>
                    <a:pt x="41" y="997"/>
                  </a:lnTo>
                  <a:lnTo>
                    <a:pt x="44" y="998"/>
                  </a:lnTo>
                  <a:lnTo>
                    <a:pt x="46" y="995"/>
                  </a:lnTo>
                  <a:lnTo>
                    <a:pt x="48" y="995"/>
                  </a:lnTo>
                  <a:lnTo>
                    <a:pt x="52" y="994"/>
                  </a:lnTo>
                  <a:lnTo>
                    <a:pt x="52" y="997"/>
                  </a:lnTo>
                  <a:lnTo>
                    <a:pt x="56" y="994"/>
                  </a:lnTo>
                  <a:lnTo>
                    <a:pt x="61" y="994"/>
                  </a:lnTo>
                  <a:lnTo>
                    <a:pt x="63" y="994"/>
                  </a:lnTo>
                  <a:lnTo>
                    <a:pt x="66" y="994"/>
                  </a:lnTo>
                  <a:lnTo>
                    <a:pt x="71" y="996"/>
                  </a:lnTo>
                  <a:lnTo>
                    <a:pt x="73" y="997"/>
                  </a:lnTo>
                  <a:lnTo>
                    <a:pt x="74" y="1000"/>
                  </a:lnTo>
                  <a:lnTo>
                    <a:pt x="78" y="999"/>
                  </a:lnTo>
                  <a:lnTo>
                    <a:pt x="77" y="1003"/>
                  </a:lnTo>
                  <a:lnTo>
                    <a:pt x="80" y="999"/>
                  </a:lnTo>
                  <a:lnTo>
                    <a:pt x="83" y="998"/>
                  </a:lnTo>
                  <a:lnTo>
                    <a:pt x="85" y="997"/>
                  </a:lnTo>
                  <a:lnTo>
                    <a:pt x="89" y="991"/>
                  </a:lnTo>
                  <a:lnTo>
                    <a:pt x="97" y="993"/>
                  </a:lnTo>
                  <a:lnTo>
                    <a:pt x="99" y="994"/>
                  </a:lnTo>
                  <a:lnTo>
                    <a:pt x="101" y="997"/>
                  </a:lnTo>
                  <a:lnTo>
                    <a:pt x="105" y="998"/>
                  </a:lnTo>
                  <a:lnTo>
                    <a:pt x="107" y="1003"/>
                  </a:lnTo>
                  <a:lnTo>
                    <a:pt x="108" y="1006"/>
                  </a:lnTo>
                  <a:lnTo>
                    <a:pt x="106" y="1009"/>
                  </a:lnTo>
                  <a:lnTo>
                    <a:pt x="101" y="1012"/>
                  </a:lnTo>
                  <a:lnTo>
                    <a:pt x="105" y="1010"/>
                  </a:lnTo>
                  <a:lnTo>
                    <a:pt x="109" y="1010"/>
                  </a:lnTo>
                  <a:lnTo>
                    <a:pt x="112" y="1013"/>
                  </a:lnTo>
                  <a:lnTo>
                    <a:pt x="111" y="1020"/>
                  </a:lnTo>
                  <a:lnTo>
                    <a:pt x="114" y="1017"/>
                  </a:lnTo>
                  <a:lnTo>
                    <a:pt x="114" y="1012"/>
                  </a:lnTo>
                  <a:lnTo>
                    <a:pt x="111" y="1011"/>
                  </a:lnTo>
                  <a:lnTo>
                    <a:pt x="109" y="1005"/>
                  </a:lnTo>
                  <a:lnTo>
                    <a:pt x="108" y="1000"/>
                  </a:lnTo>
                  <a:lnTo>
                    <a:pt x="110" y="997"/>
                  </a:lnTo>
                  <a:lnTo>
                    <a:pt x="115" y="997"/>
                  </a:lnTo>
                  <a:lnTo>
                    <a:pt x="117" y="995"/>
                  </a:lnTo>
                  <a:lnTo>
                    <a:pt x="121" y="996"/>
                  </a:lnTo>
                  <a:lnTo>
                    <a:pt x="124" y="998"/>
                  </a:lnTo>
                  <a:lnTo>
                    <a:pt x="127" y="998"/>
                  </a:lnTo>
                  <a:lnTo>
                    <a:pt x="124" y="995"/>
                  </a:lnTo>
                  <a:lnTo>
                    <a:pt x="126" y="992"/>
                  </a:lnTo>
                  <a:lnTo>
                    <a:pt x="128" y="990"/>
                  </a:lnTo>
                  <a:lnTo>
                    <a:pt x="135" y="990"/>
                  </a:lnTo>
                  <a:lnTo>
                    <a:pt x="137" y="988"/>
                  </a:lnTo>
                  <a:lnTo>
                    <a:pt x="139" y="986"/>
                  </a:lnTo>
                  <a:lnTo>
                    <a:pt x="136" y="986"/>
                  </a:lnTo>
                  <a:lnTo>
                    <a:pt x="128" y="990"/>
                  </a:lnTo>
                  <a:lnTo>
                    <a:pt x="125" y="988"/>
                  </a:lnTo>
                  <a:lnTo>
                    <a:pt x="123" y="986"/>
                  </a:lnTo>
                  <a:lnTo>
                    <a:pt x="123" y="983"/>
                  </a:lnTo>
                  <a:lnTo>
                    <a:pt x="122" y="981"/>
                  </a:lnTo>
                  <a:lnTo>
                    <a:pt x="124" y="977"/>
                  </a:lnTo>
                  <a:lnTo>
                    <a:pt x="125" y="973"/>
                  </a:lnTo>
                  <a:lnTo>
                    <a:pt x="127" y="970"/>
                  </a:lnTo>
                  <a:lnTo>
                    <a:pt x="129" y="968"/>
                  </a:lnTo>
                  <a:lnTo>
                    <a:pt x="132" y="966"/>
                  </a:lnTo>
                  <a:lnTo>
                    <a:pt x="124" y="971"/>
                  </a:lnTo>
                  <a:lnTo>
                    <a:pt x="121" y="970"/>
                  </a:lnTo>
                  <a:lnTo>
                    <a:pt x="122" y="973"/>
                  </a:lnTo>
                  <a:lnTo>
                    <a:pt x="119" y="978"/>
                  </a:lnTo>
                  <a:lnTo>
                    <a:pt x="121" y="981"/>
                  </a:lnTo>
                  <a:lnTo>
                    <a:pt x="122" y="987"/>
                  </a:lnTo>
                  <a:lnTo>
                    <a:pt x="124" y="990"/>
                  </a:lnTo>
                  <a:lnTo>
                    <a:pt x="120" y="992"/>
                  </a:lnTo>
                  <a:lnTo>
                    <a:pt x="116" y="991"/>
                  </a:lnTo>
                  <a:lnTo>
                    <a:pt x="114" y="994"/>
                  </a:lnTo>
                  <a:lnTo>
                    <a:pt x="108" y="995"/>
                  </a:lnTo>
                  <a:lnTo>
                    <a:pt x="105" y="996"/>
                  </a:lnTo>
                  <a:lnTo>
                    <a:pt x="105" y="993"/>
                  </a:lnTo>
                  <a:lnTo>
                    <a:pt x="98" y="990"/>
                  </a:lnTo>
                  <a:lnTo>
                    <a:pt x="92" y="987"/>
                  </a:lnTo>
                  <a:lnTo>
                    <a:pt x="87" y="984"/>
                  </a:lnTo>
                  <a:lnTo>
                    <a:pt x="90" y="982"/>
                  </a:lnTo>
                  <a:lnTo>
                    <a:pt x="92" y="976"/>
                  </a:lnTo>
                  <a:lnTo>
                    <a:pt x="94" y="973"/>
                  </a:lnTo>
                  <a:lnTo>
                    <a:pt x="95" y="970"/>
                  </a:lnTo>
                  <a:lnTo>
                    <a:pt x="91" y="977"/>
                  </a:lnTo>
                  <a:lnTo>
                    <a:pt x="90" y="980"/>
                  </a:lnTo>
                  <a:lnTo>
                    <a:pt x="86" y="979"/>
                  </a:lnTo>
                  <a:lnTo>
                    <a:pt x="85" y="982"/>
                  </a:lnTo>
                  <a:lnTo>
                    <a:pt x="86" y="985"/>
                  </a:lnTo>
                  <a:lnTo>
                    <a:pt x="83" y="985"/>
                  </a:lnTo>
                  <a:lnTo>
                    <a:pt x="85" y="988"/>
                  </a:lnTo>
                  <a:lnTo>
                    <a:pt x="85" y="992"/>
                  </a:lnTo>
                  <a:lnTo>
                    <a:pt x="81" y="995"/>
                  </a:lnTo>
                  <a:lnTo>
                    <a:pt x="79" y="995"/>
                  </a:lnTo>
                  <a:lnTo>
                    <a:pt x="75" y="994"/>
                  </a:lnTo>
                  <a:lnTo>
                    <a:pt x="71" y="992"/>
                  </a:lnTo>
                  <a:lnTo>
                    <a:pt x="70" y="987"/>
                  </a:lnTo>
                  <a:lnTo>
                    <a:pt x="65" y="991"/>
                  </a:lnTo>
                  <a:lnTo>
                    <a:pt x="63" y="991"/>
                  </a:lnTo>
                  <a:lnTo>
                    <a:pt x="60" y="990"/>
                  </a:lnTo>
                  <a:lnTo>
                    <a:pt x="57" y="990"/>
                  </a:lnTo>
                  <a:lnTo>
                    <a:pt x="53" y="990"/>
                  </a:lnTo>
                  <a:lnTo>
                    <a:pt x="53" y="985"/>
                  </a:lnTo>
                  <a:lnTo>
                    <a:pt x="51" y="988"/>
                  </a:lnTo>
                  <a:lnTo>
                    <a:pt x="48" y="991"/>
                  </a:lnTo>
                  <a:lnTo>
                    <a:pt x="42" y="991"/>
                  </a:lnTo>
                  <a:lnTo>
                    <a:pt x="38" y="995"/>
                  </a:lnTo>
                  <a:lnTo>
                    <a:pt x="36" y="996"/>
                  </a:lnTo>
                  <a:lnTo>
                    <a:pt x="32" y="994"/>
                  </a:lnTo>
                  <a:lnTo>
                    <a:pt x="31" y="991"/>
                  </a:lnTo>
                  <a:lnTo>
                    <a:pt x="25" y="993"/>
                  </a:lnTo>
                  <a:lnTo>
                    <a:pt x="26" y="990"/>
                  </a:lnTo>
                  <a:lnTo>
                    <a:pt x="22" y="988"/>
                  </a:lnTo>
                  <a:lnTo>
                    <a:pt x="19" y="987"/>
                  </a:lnTo>
                  <a:lnTo>
                    <a:pt x="19" y="984"/>
                  </a:lnTo>
                  <a:lnTo>
                    <a:pt x="22" y="984"/>
                  </a:lnTo>
                  <a:lnTo>
                    <a:pt x="27" y="987"/>
                  </a:lnTo>
                  <a:lnTo>
                    <a:pt x="26" y="982"/>
                  </a:lnTo>
                  <a:lnTo>
                    <a:pt x="23" y="981"/>
                  </a:lnTo>
                  <a:lnTo>
                    <a:pt x="18" y="981"/>
                  </a:lnTo>
                  <a:lnTo>
                    <a:pt x="20" y="979"/>
                  </a:lnTo>
                  <a:lnTo>
                    <a:pt x="18" y="979"/>
                  </a:lnTo>
                  <a:lnTo>
                    <a:pt x="18" y="975"/>
                  </a:lnTo>
                  <a:lnTo>
                    <a:pt x="20" y="974"/>
                  </a:lnTo>
                  <a:lnTo>
                    <a:pt x="24" y="973"/>
                  </a:lnTo>
                  <a:lnTo>
                    <a:pt x="26" y="970"/>
                  </a:lnTo>
                  <a:lnTo>
                    <a:pt x="29" y="970"/>
                  </a:lnTo>
                  <a:lnTo>
                    <a:pt x="32" y="977"/>
                  </a:lnTo>
                  <a:lnTo>
                    <a:pt x="33" y="974"/>
                  </a:lnTo>
                  <a:lnTo>
                    <a:pt x="31" y="971"/>
                  </a:lnTo>
                  <a:lnTo>
                    <a:pt x="39" y="969"/>
                  </a:lnTo>
                  <a:lnTo>
                    <a:pt x="47" y="970"/>
                  </a:lnTo>
                  <a:lnTo>
                    <a:pt x="44" y="968"/>
                  </a:lnTo>
                  <a:lnTo>
                    <a:pt x="25" y="969"/>
                  </a:lnTo>
                  <a:lnTo>
                    <a:pt x="20" y="971"/>
                  </a:lnTo>
                  <a:lnTo>
                    <a:pt x="18" y="969"/>
                  </a:lnTo>
                  <a:lnTo>
                    <a:pt x="18" y="966"/>
                  </a:lnTo>
                  <a:lnTo>
                    <a:pt x="20" y="964"/>
                  </a:lnTo>
                  <a:lnTo>
                    <a:pt x="21" y="967"/>
                  </a:lnTo>
                  <a:lnTo>
                    <a:pt x="22" y="964"/>
                  </a:lnTo>
                  <a:lnTo>
                    <a:pt x="18" y="963"/>
                  </a:lnTo>
                  <a:lnTo>
                    <a:pt x="21" y="960"/>
                  </a:lnTo>
                  <a:lnTo>
                    <a:pt x="26" y="960"/>
                  </a:lnTo>
                  <a:lnTo>
                    <a:pt x="29" y="959"/>
                  </a:lnTo>
                  <a:lnTo>
                    <a:pt x="33" y="961"/>
                  </a:lnTo>
                  <a:lnTo>
                    <a:pt x="41" y="963"/>
                  </a:lnTo>
                  <a:lnTo>
                    <a:pt x="44" y="962"/>
                  </a:lnTo>
                  <a:lnTo>
                    <a:pt x="46" y="961"/>
                  </a:lnTo>
                  <a:lnTo>
                    <a:pt x="51" y="958"/>
                  </a:lnTo>
                  <a:lnTo>
                    <a:pt x="55" y="962"/>
                  </a:lnTo>
                  <a:lnTo>
                    <a:pt x="53" y="958"/>
                  </a:lnTo>
                  <a:lnTo>
                    <a:pt x="49" y="957"/>
                  </a:lnTo>
                  <a:lnTo>
                    <a:pt x="47" y="958"/>
                  </a:lnTo>
                  <a:lnTo>
                    <a:pt x="43" y="960"/>
                  </a:lnTo>
                  <a:lnTo>
                    <a:pt x="40" y="961"/>
                  </a:lnTo>
                  <a:lnTo>
                    <a:pt x="37" y="957"/>
                  </a:lnTo>
                  <a:lnTo>
                    <a:pt x="33" y="958"/>
                  </a:lnTo>
                  <a:lnTo>
                    <a:pt x="27" y="955"/>
                  </a:lnTo>
                  <a:lnTo>
                    <a:pt x="25" y="951"/>
                  </a:lnTo>
                  <a:lnTo>
                    <a:pt x="29" y="951"/>
                  </a:lnTo>
                  <a:lnTo>
                    <a:pt x="36" y="951"/>
                  </a:lnTo>
                  <a:lnTo>
                    <a:pt x="27" y="948"/>
                  </a:lnTo>
                  <a:lnTo>
                    <a:pt x="35" y="947"/>
                  </a:lnTo>
                  <a:lnTo>
                    <a:pt x="38" y="949"/>
                  </a:lnTo>
                  <a:lnTo>
                    <a:pt x="36" y="946"/>
                  </a:lnTo>
                  <a:lnTo>
                    <a:pt x="33" y="945"/>
                  </a:lnTo>
                  <a:lnTo>
                    <a:pt x="35" y="944"/>
                  </a:lnTo>
                  <a:lnTo>
                    <a:pt x="31" y="944"/>
                  </a:lnTo>
                  <a:lnTo>
                    <a:pt x="19" y="943"/>
                  </a:lnTo>
                  <a:lnTo>
                    <a:pt x="18" y="940"/>
                  </a:lnTo>
                  <a:lnTo>
                    <a:pt x="19" y="937"/>
                  </a:lnTo>
                  <a:lnTo>
                    <a:pt x="20" y="934"/>
                  </a:lnTo>
                  <a:lnTo>
                    <a:pt x="22" y="932"/>
                  </a:lnTo>
                  <a:lnTo>
                    <a:pt x="26" y="935"/>
                  </a:lnTo>
                  <a:lnTo>
                    <a:pt x="26" y="932"/>
                  </a:lnTo>
                  <a:lnTo>
                    <a:pt x="30" y="931"/>
                  </a:lnTo>
                  <a:lnTo>
                    <a:pt x="24" y="931"/>
                  </a:lnTo>
                  <a:lnTo>
                    <a:pt x="25" y="929"/>
                  </a:lnTo>
                  <a:lnTo>
                    <a:pt x="33" y="927"/>
                  </a:lnTo>
                  <a:lnTo>
                    <a:pt x="35" y="925"/>
                  </a:lnTo>
                  <a:lnTo>
                    <a:pt x="39" y="918"/>
                  </a:lnTo>
                  <a:lnTo>
                    <a:pt x="44" y="918"/>
                  </a:lnTo>
                  <a:lnTo>
                    <a:pt x="46" y="919"/>
                  </a:lnTo>
                  <a:lnTo>
                    <a:pt x="50" y="921"/>
                  </a:lnTo>
                  <a:lnTo>
                    <a:pt x="54" y="924"/>
                  </a:lnTo>
                  <a:lnTo>
                    <a:pt x="49" y="928"/>
                  </a:lnTo>
                  <a:lnTo>
                    <a:pt x="54" y="926"/>
                  </a:lnTo>
                  <a:lnTo>
                    <a:pt x="63" y="926"/>
                  </a:lnTo>
                  <a:lnTo>
                    <a:pt x="63" y="929"/>
                  </a:lnTo>
                  <a:lnTo>
                    <a:pt x="62" y="932"/>
                  </a:lnTo>
                  <a:lnTo>
                    <a:pt x="61" y="935"/>
                  </a:lnTo>
                  <a:lnTo>
                    <a:pt x="64" y="928"/>
                  </a:lnTo>
                  <a:lnTo>
                    <a:pt x="68" y="930"/>
                  </a:lnTo>
                  <a:lnTo>
                    <a:pt x="70" y="933"/>
                  </a:lnTo>
                  <a:lnTo>
                    <a:pt x="73" y="934"/>
                  </a:lnTo>
                  <a:lnTo>
                    <a:pt x="72" y="932"/>
                  </a:lnTo>
                  <a:lnTo>
                    <a:pt x="70" y="929"/>
                  </a:lnTo>
                  <a:lnTo>
                    <a:pt x="79" y="928"/>
                  </a:lnTo>
                  <a:lnTo>
                    <a:pt x="81" y="930"/>
                  </a:lnTo>
                  <a:lnTo>
                    <a:pt x="86" y="931"/>
                  </a:lnTo>
                  <a:lnTo>
                    <a:pt x="90" y="927"/>
                  </a:lnTo>
                  <a:lnTo>
                    <a:pt x="94" y="925"/>
                  </a:lnTo>
                  <a:lnTo>
                    <a:pt x="98" y="927"/>
                  </a:lnTo>
                  <a:lnTo>
                    <a:pt x="102" y="926"/>
                  </a:lnTo>
                  <a:lnTo>
                    <a:pt x="96" y="924"/>
                  </a:lnTo>
                  <a:lnTo>
                    <a:pt x="90" y="924"/>
                  </a:lnTo>
                  <a:lnTo>
                    <a:pt x="88" y="928"/>
                  </a:lnTo>
                  <a:lnTo>
                    <a:pt x="77" y="926"/>
                  </a:lnTo>
                  <a:lnTo>
                    <a:pt x="70" y="926"/>
                  </a:lnTo>
                  <a:lnTo>
                    <a:pt x="68" y="924"/>
                  </a:lnTo>
                  <a:lnTo>
                    <a:pt x="64" y="924"/>
                  </a:lnTo>
                  <a:lnTo>
                    <a:pt x="62" y="923"/>
                  </a:lnTo>
                  <a:lnTo>
                    <a:pt x="59" y="923"/>
                  </a:lnTo>
                  <a:lnTo>
                    <a:pt x="54" y="921"/>
                  </a:lnTo>
                  <a:lnTo>
                    <a:pt x="63" y="921"/>
                  </a:lnTo>
                  <a:lnTo>
                    <a:pt x="51" y="917"/>
                  </a:lnTo>
                  <a:lnTo>
                    <a:pt x="45" y="915"/>
                  </a:lnTo>
                  <a:lnTo>
                    <a:pt x="42" y="916"/>
                  </a:lnTo>
                  <a:lnTo>
                    <a:pt x="38" y="916"/>
                  </a:lnTo>
                  <a:lnTo>
                    <a:pt x="32" y="917"/>
                  </a:lnTo>
                  <a:lnTo>
                    <a:pt x="30" y="918"/>
                  </a:lnTo>
                  <a:lnTo>
                    <a:pt x="26" y="916"/>
                  </a:lnTo>
                  <a:lnTo>
                    <a:pt x="29" y="912"/>
                  </a:lnTo>
                  <a:lnTo>
                    <a:pt x="33" y="913"/>
                  </a:lnTo>
                  <a:lnTo>
                    <a:pt x="36" y="910"/>
                  </a:lnTo>
                  <a:lnTo>
                    <a:pt x="37" y="907"/>
                  </a:lnTo>
                  <a:lnTo>
                    <a:pt x="40" y="908"/>
                  </a:lnTo>
                  <a:lnTo>
                    <a:pt x="37" y="903"/>
                  </a:lnTo>
                  <a:lnTo>
                    <a:pt x="33" y="900"/>
                  </a:lnTo>
                  <a:lnTo>
                    <a:pt x="29" y="899"/>
                  </a:lnTo>
                  <a:lnTo>
                    <a:pt x="29" y="896"/>
                  </a:lnTo>
                  <a:lnTo>
                    <a:pt x="27" y="893"/>
                  </a:lnTo>
                  <a:lnTo>
                    <a:pt x="29" y="891"/>
                  </a:lnTo>
                  <a:lnTo>
                    <a:pt x="33" y="889"/>
                  </a:lnTo>
                  <a:lnTo>
                    <a:pt x="35" y="892"/>
                  </a:lnTo>
                  <a:lnTo>
                    <a:pt x="36" y="894"/>
                  </a:lnTo>
                  <a:lnTo>
                    <a:pt x="38" y="899"/>
                  </a:lnTo>
                  <a:lnTo>
                    <a:pt x="41" y="901"/>
                  </a:lnTo>
                  <a:lnTo>
                    <a:pt x="43" y="904"/>
                  </a:lnTo>
                  <a:lnTo>
                    <a:pt x="43" y="909"/>
                  </a:lnTo>
                  <a:lnTo>
                    <a:pt x="47" y="903"/>
                  </a:lnTo>
                  <a:lnTo>
                    <a:pt x="49" y="903"/>
                  </a:lnTo>
                  <a:lnTo>
                    <a:pt x="42" y="899"/>
                  </a:lnTo>
                  <a:lnTo>
                    <a:pt x="42" y="895"/>
                  </a:lnTo>
                  <a:lnTo>
                    <a:pt x="44" y="892"/>
                  </a:lnTo>
                  <a:lnTo>
                    <a:pt x="47" y="894"/>
                  </a:lnTo>
                  <a:lnTo>
                    <a:pt x="51" y="895"/>
                  </a:lnTo>
                  <a:lnTo>
                    <a:pt x="53" y="898"/>
                  </a:lnTo>
                  <a:lnTo>
                    <a:pt x="56" y="902"/>
                  </a:lnTo>
                  <a:lnTo>
                    <a:pt x="54" y="899"/>
                  </a:lnTo>
                  <a:lnTo>
                    <a:pt x="53" y="895"/>
                  </a:lnTo>
                  <a:lnTo>
                    <a:pt x="58" y="894"/>
                  </a:lnTo>
                  <a:lnTo>
                    <a:pt x="61" y="892"/>
                  </a:lnTo>
                  <a:lnTo>
                    <a:pt x="64" y="895"/>
                  </a:lnTo>
                  <a:lnTo>
                    <a:pt x="64" y="897"/>
                  </a:lnTo>
                  <a:lnTo>
                    <a:pt x="64" y="900"/>
                  </a:lnTo>
                  <a:lnTo>
                    <a:pt x="61" y="906"/>
                  </a:lnTo>
                  <a:lnTo>
                    <a:pt x="60" y="909"/>
                  </a:lnTo>
                  <a:lnTo>
                    <a:pt x="63" y="905"/>
                  </a:lnTo>
                  <a:lnTo>
                    <a:pt x="66" y="898"/>
                  </a:lnTo>
                  <a:lnTo>
                    <a:pt x="69" y="902"/>
                  </a:lnTo>
                  <a:lnTo>
                    <a:pt x="69" y="905"/>
                  </a:lnTo>
                  <a:lnTo>
                    <a:pt x="73" y="904"/>
                  </a:lnTo>
                  <a:lnTo>
                    <a:pt x="76" y="904"/>
                  </a:lnTo>
                  <a:lnTo>
                    <a:pt x="83" y="906"/>
                  </a:lnTo>
                  <a:lnTo>
                    <a:pt x="71" y="901"/>
                  </a:lnTo>
                  <a:lnTo>
                    <a:pt x="70" y="899"/>
                  </a:lnTo>
                  <a:lnTo>
                    <a:pt x="67" y="894"/>
                  </a:lnTo>
                  <a:lnTo>
                    <a:pt x="65" y="893"/>
                  </a:lnTo>
                  <a:lnTo>
                    <a:pt x="65" y="890"/>
                  </a:lnTo>
                  <a:lnTo>
                    <a:pt x="68" y="892"/>
                  </a:lnTo>
                  <a:lnTo>
                    <a:pt x="71" y="892"/>
                  </a:lnTo>
                  <a:lnTo>
                    <a:pt x="68" y="891"/>
                  </a:lnTo>
                  <a:lnTo>
                    <a:pt x="66" y="888"/>
                  </a:lnTo>
                  <a:lnTo>
                    <a:pt x="67" y="885"/>
                  </a:lnTo>
                  <a:lnTo>
                    <a:pt x="70" y="883"/>
                  </a:lnTo>
                  <a:lnTo>
                    <a:pt x="72" y="882"/>
                  </a:lnTo>
                  <a:lnTo>
                    <a:pt x="74" y="881"/>
                  </a:lnTo>
                  <a:lnTo>
                    <a:pt x="79" y="879"/>
                  </a:lnTo>
                  <a:lnTo>
                    <a:pt x="82" y="878"/>
                  </a:lnTo>
                  <a:lnTo>
                    <a:pt x="85" y="883"/>
                  </a:lnTo>
                  <a:lnTo>
                    <a:pt x="85" y="886"/>
                  </a:lnTo>
                  <a:lnTo>
                    <a:pt x="88" y="889"/>
                  </a:lnTo>
                  <a:lnTo>
                    <a:pt x="92" y="897"/>
                  </a:lnTo>
                  <a:lnTo>
                    <a:pt x="92" y="900"/>
                  </a:lnTo>
                  <a:lnTo>
                    <a:pt x="90" y="902"/>
                  </a:lnTo>
                  <a:lnTo>
                    <a:pt x="93" y="900"/>
                  </a:lnTo>
                  <a:lnTo>
                    <a:pt x="90" y="889"/>
                  </a:lnTo>
                  <a:lnTo>
                    <a:pt x="87" y="883"/>
                  </a:lnTo>
                  <a:lnTo>
                    <a:pt x="86" y="879"/>
                  </a:lnTo>
                  <a:lnTo>
                    <a:pt x="88" y="876"/>
                  </a:lnTo>
                  <a:lnTo>
                    <a:pt x="91" y="876"/>
                  </a:lnTo>
                  <a:lnTo>
                    <a:pt x="93" y="880"/>
                  </a:lnTo>
                  <a:lnTo>
                    <a:pt x="93" y="877"/>
                  </a:lnTo>
                  <a:lnTo>
                    <a:pt x="93" y="874"/>
                  </a:lnTo>
                  <a:lnTo>
                    <a:pt x="97" y="873"/>
                  </a:lnTo>
                  <a:lnTo>
                    <a:pt x="102" y="873"/>
                  </a:lnTo>
                  <a:lnTo>
                    <a:pt x="108" y="875"/>
                  </a:lnTo>
                  <a:lnTo>
                    <a:pt x="107" y="871"/>
                  </a:lnTo>
                  <a:lnTo>
                    <a:pt x="104" y="871"/>
                  </a:lnTo>
                  <a:lnTo>
                    <a:pt x="99" y="869"/>
                  </a:lnTo>
                  <a:lnTo>
                    <a:pt x="90" y="873"/>
                  </a:lnTo>
                  <a:lnTo>
                    <a:pt x="86" y="873"/>
                  </a:lnTo>
                  <a:lnTo>
                    <a:pt x="83" y="870"/>
                  </a:lnTo>
                  <a:lnTo>
                    <a:pt x="81" y="870"/>
                  </a:lnTo>
                  <a:lnTo>
                    <a:pt x="84" y="869"/>
                  </a:lnTo>
                  <a:lnTo>
                    <a:pt x="87" y="867"/>
                  </a:lnTo>
                  <a:lnTo>
                    <a:pt x="92" y="866"/>
                  </a:lnTo>
                  <a:lnTo>
                    <a:pt x="98" y="867"/>
                  </a:lnTo>
                  <a:lnTo>
                    <a:pt x="96" y="865"/>
                  </a:lnTo>
                  <a:lnTo>
                    <a:pt x="90" y="865"/>
                  </a:lnTo>
                  <a:lnTo>
                    <a:pt x="93" y="864"/>
                  </a:lnTo>
                  <a:lnTo>
                    <a:pt x="81" y="863"/>
                  </a:lnTo>
                  <a:lnTo>
                    <a:pt x="81" y="860"/>
                  </a:lnTo>
                  <a:lnTo>
                    <a:pt x="81" y="857"/>
                  </a:lnTo>
                  <a:lnTo>
                    <a:pt x="84" y="856"/>
                  </a:lnTo>
                  <a:lnTo>
                    <a:pt x="93" y="856"/>
                  </a:lnTo>
                  <a:lnTo>
                    <a:pt x="96" y="861"/>
                  </a:lnTo>
                  <a:lnTo>
                    <a:pt x="97" y="857"/>
                  </a:lnTo>
                  <a:lnTo>
                    <a:pt x="101" y="854"/>
                  </a:lnTo>
                  <a:lnTo>
                    <a:pt x="105" y="853"/>
                  </a:lnTo>
                  <a:lnTo>
                    <a:pt x="109" y="858"/>
                  </a:lnTo>
                  <a:lnTo>
                    <a:pt x="110" y="860"/>
                  </a:lnTo>
                  <a:lnTo>
                    <a:pt x="110" y="857"/>
                  </a:lnTo>
                  <a:lnTo>
                    <a:pt x="109" y="854"/>
                  </a:lnTo>
                  <a:lnTo>
                    <a:pt x="118" y="854"/>
                  </a:lnTo>
                  <a:lnTo>
                    <a:pt x="116" y="856"/>
                  </a:lnTo>
                  <a:lnTo>
                    <a:pt x="118" y="860"/>
                  </a:lnTo>
                  <a:lnTo>
                    <a:pt x="119" y="863"/>
                  </a:lnTo>
                  <a:lnTo>
                    <a:pt x="120" y="860"/>
                  </a:lnTo>
                  <a:lnTo>
                    <a:pt x="121" y="856"/>
                  </a:lnTo>
                  <a:lnTo>
                    <a:pt x="127" y="858"/>
                  </a:lnTo>
                  <a:lnTo>
                    <a:pt x="132" y="864"/>
                  </a:lnTo>
                  <a:lnTo>
                    <a:pt x="134" y="864"/>
                  </a:lnTo>
                  <a:lnTo>
                    <a:pt x="138" y="866"/>
                  </a:lnTo>
                  <a:lnTo>
                    <a:pt x="147" y="862"/>
                  </a:lnTo>
                  <a:lnTo>
                    <a:pt x="135" y="862"/>
                  </a:lnTo>
                  <a:lnTo>
                    <a:pt x="132" y="859"/>
                  </a:lnTo>
                  <a:lnTo>
                    <a:pt x="132" y="856"/>
                  </a:lnTo>
                  <a:lnTo>
                    <a:pt x="134" y="855"/>
                  </a:lnTo>
                  <a:lnTo>
                    <a:pt x="135" y="860"/>
                  </a:lnTo>
                  <a:lnTo>
                    <a:pt x="137" y="858"/>
                  </a:lnTo>
                  <a:lnTo>
                    <a:pt x="136" y="854"/>
                  </a:lnTo>
                  <a:lnTo>
                    <a:pt x="138" y="851"/>
                  </a:lnTo>
                  <a:lnTo>
                    <a:pt x="150" y="846"/>
                  </a:lnTo>
                  <a:lnTo>
                    <a:pt x="155" y="847"/>
                  </a:lnTo>
                  <a:lnTo>
                    <a:pt x="159" y="847"/>
                  </a:lnTo>
                  <a:lnTo>
                    <a:pt x="162" y="850"/>
                  </a:lnTo>
                  <a:lnTo>
                    <a:pt x="160" y="846"/>
                  </a:lnTo>
                  <a:lnTo>
                    <a:pt x="160" y="843"/>
                  </a:lnTo>
                  <a:lnTo>
                    <a:pt x="157" y="843"/>
                  </a:lnTo>
                  <a:lnTo>
                    <a:pt x="153" y="844"/>
                  </a:lnTo>
                  <a:lnTo>
                    <a:pt x="142" y="846"/>
                  </a:lnTo>
                  <a:lnTo>
                    <a:pt x="137" y="850"/>
                  </a:lnTo>
                  <a:lnTo>
                    <a:pt x="131" y="850"/>
                  </a:lnTo>
                  <a:lnTo>
                    <a:pt x="131" y="847"/>
                  </a:lnTo>
                  <a:lnTo>
                    <a:pt x="135" y="843"/>
                  </a:lnTo>
                  <a:lnTo>
                    <a:pt x="144" y="840"/>
                  </a:lnTo>
                  <a:lnTo>
                    <a:pt x="140" y="840"/>
                  </a:lnTo>
                  <a:lnTo>
                    <a:pt x="134" y="842"/>
                  </a:lnTo>
                  <a:lnTo>
                    <a:pt x="131" y="843"/>
                  </a:lnTo>
                  <a:lnTo>
                    <a:pt x="128" y="845"/>
                  </a:lnTo>
                  <a:lnTo>
                    <a:pt x="113" y="846"/>
                  </a:lnTo>
                  <a:lnTo>
                    <a:pt x="114" y="843"/>
                  </a:lnTo>
                  <a:lnTo>
                    <a:pt x="114" y="839"/>
                  </a:lnTo>
                  <a:lnTo>
                    <a:pt x="117" y="837"/>
                  </a:lnTo>
                  <a:lnTo>
                    <a:pt x="124" y="838"/>
                  </a:lnTo>
                  <a:lnTo>
                    <a:pt x="121" y="835"/>
                  </a:lnTo>
                  <a:lnTo>
                    <a:pt x="116" y="835"/>
                  </a:lnTo>
                  <a:lnTo>
                    <a:pt x="113" y="831"/>
                  </a:lnTo>
                  <a:lnTo>
                    <a:pt x="110" y="828"/>
                  </a:lnTo>
                  <a:lnTo>
                    <a:pt x="115" y="825"/>
                  </a:lnTo>
                  <a:lnTo>
                    <a:pt x="119" y="822"/>
                  </a:lnTo>
                  <a:lnTo>
                    <a:pt x="123" y="821"/>
                  </a:lnTo>
                  <a:lnTo>
                    <a:pt x="126" y="820"/>
                  </a:lnTo>
                  <a:lnTo>
                    <a:pt x="128" y="821"/>
                  </a:lnTo>
                  <a:lnTo>
                    <a:pt x="130" y="823"/>
                  </a:lnTo>
                  <a:lnTo>
                    <a:pt x="133" y="826"/>
                  </a:lnTo>
                  <a:lnTo>
                    <a:pt x="134" y="829"/>
                  </a:lnTo>
                  <a:lnTo>
                    <a:pt x="136" y="830"/>
                  </a:lnTo>
                  <a:lnTo>
                    <a:pt x="139" y="828"/>
                  </a:lnTo>
                  <a:lnTo>
                    <a:pt x="141" y="825"/>
                  </a:lnTo>
                  <a:lnTo>
                    <a:pt x="144" y="823"/>
                  </a:lnTo>
                  <a:lnTo>
                    <a:pt x="148" y="824"/>
                  </a:lnTo>
                  <a:lnTo>
                    <a:pt x="147" y="827"/>
                  </a:lnTo>
                  <a:lnTo>
                    <a:pt x="143" y="829"/>
                  </a:lnTo>
                  <a:lnTo>
                    <a:pt x="150" y="826"/>
                  </a:lnTo>
                  <a:lnTo>
                    <a:pt x="155" y="824"/>
                  </a:lnTo>
                  <a:lnTo>
                    <a:pt x="161" y="827"/>
                  </a:lnTo>
                  <a:lnTo>
                    <a:pt x="162" y="829"/>
                  </a:lnTo>
                  <a:lnTo>
                    <a:pt x="162" y="834"/>
                  </a:lnTo>
                  <a:lnTo>
                    <a:pt x="163" y="837"/>
                  </a:lnTo>
                  <a:lnTo>
                    <a:pt x="165" y="841"/>
                  </a:lnTo>
                  <a:lnTo>
                    <a:pt x="169" y="842"/>
                  </a:lnTo>
                  <a:lnTo>
                    <a:pt x="175" y="848"/>
                  </a:lnTo>
                  <a:lnTo>
                    <a:pt x="178" y="848"/>
                  </a:lnTo>
                  <a:lnTo>
                    <a:pt x="181" y="851"/>
                  </a:lnTo>
                  <a:lnTo>
                    <a:pt x="181" y="855"/>
                  </a:lnTo>
                  <a:lnTo>
                    <a:pt x="182" y="850"/>
                  </a:lnTo>
                  <a:lnTo>
                    <a:pt x="177" y="845"/>
                  </a:lnTo>
                  <a:lnTo>
                    <a:pt x="174" y="843"/>
                  </a:lnTo>
                  <a:lnTo>
                    <a:pt x="171" y="841"/>
                  </a:lnTo>
                  <a:lnTo>
                    <a:pt x="168" y="839"/>
                  </a:lnTo>
                  <a:lnTo>
                    <a:pt x="165" y="836"/>
                  </a:lnTo>
                  <a:lnTo>
                    <a:pt x="164" y="833"/>
                  </a:lnTo>
                  <a:lnTo>
                    <a:pt x="165" y="831"/>
                  </a:lnTo>
                  <a:lnTo>
                    <a:pt x="164" y="827"/>
                  </a:lnTo>
                  <a:lnTo>
                    <a:pt x="161" y="825"/>
                  </a:lnTo>
                  <a:lnTo>
                    <a:pt x="158" y="821"/>
                  </a:lnTo>
                  <a:lnTo>
                    <a:pt x="154" y="822"/>
                  </a:lnTo>
                  <a:lnTo>
                    <a:pt x="155" y="818"/>
                  </a:lnTo>
                  <a:lnTo>
                    <a:pt x="157" y="815"/>
                  </a:lnTo>
                  <a:lnTo>
                    <a:pt x="160" y="812"/>
                  </a:lnTo>
                  <a:lnTo>
                    <a:pt x="163" y="815"/>
                  </a:lnTo>
                  <a:lnTo>
                    <a:pt x="163" y="818"/>
                  </a:lnTo>
                  <a:lnTo>
                    <a:pt x="165" y="820"/>
                  </a:lnTo>
                  <a:lnTo>
                    <a:pt x="168" y="822"/>
                  </a:lnTo>
                  <a:lnTo>
                    <a:pt x="170" y="824"/>
                  </a:lnTo>
                  <a:lnTo>
                    <a:pt x="171" y="827"/>
                  </a:lnTo>
                  <a:lnTo>
                    <a:pt x="172" y="830"/>
                  </a:lnTo>
                  <a:lnTo>
                    <a:pt x="171" y="833"/>
                  </a:lnTo>
                  <a:lnTo>
                    <a:pt x="179" y="836"/>
                  </a:lnTo>
                  <a:lnTo>
                    <a:pt x="177" y="833"/>
                  </a:lnTo>
                  <a:lnTo>
                    <a:pt x="183" y="834"/>
                  </a:lnTo>
                  <a:lnTo>
                    <a:pt x="185" y="837"/>
                  </a:lnTo>
                  <a:lnTo>
                    <a:pt x="187" y="838"/>
                  </a:lnTo>
                  <a:lnTo>
                    <a:pt x="184" y="834"/>
                  </a:lnTo>
                  <a:lnTo>
                    <a:pt x="180" y="832"/>
                  </a:lnTo>
                  <a:lnTo>
                    <a:pt x="176" y="827"/>
                  </a:lnTo>
                  <a:lnTo>
                    <a:pt x="186" y="826"/>
                  </a:lnTo>
                  <a:lnTo>
                    <a:pt x="183" y="824"/>
                  </a:lnTo>
                  <a:lnTo>
                    <a:pt x="181" y="824"/>
                  </a:lnTo>
                  <a:lnTo>
                    <a:pt x="183" y="821"/>
                  </a:lnTo>
                  <a:lnTo>
                    <a:pt x="179" y="823"/>
                  </a:lnTo>
                  <a:lnTo>
                    <a:pt x="175" y="825"/>
                  </a:lnTo>
                  <a:lnTo>
                    <a:pt x="177" y="822"/>
                  </a:lnTo>
                  <a:lnTo>
                    <a:pt x="171" y="820"/>
                  </a:lnTo>
                  <a:lnTo>
                    <a:pt x="167" y="819"/>
                  </a:lnTo>
                  <a:lnTo>
                    <a:pt x="167" y="816"/>
                  </a:lnTo>
                  <a:lnTo>
                    <a:pt x="166" y="814"/>
                  </a:lnTo>
                  <a:lnTo>
                    <a:pt x="167" y="810"/>
                  </a:lnTo>
                  <a:lnTo>
                    <a:pt x="169" y="812"/>
                  </a:lnTo>
                  <a:lnTo>
                    <a:pt x="170" y="815"/>
                  </a:lnTo>
                  <a:lnTo>
                    <a:pt x="171" y="811"/>
                  </a:lnTo>
                  <a:lnTo>
                    <a:pt x="168" y="809"/>
                  </a:lnTo>
                  <a:lnTo>
                    <a:pt x="182" y="810"/>
                  </a:lnTo>
                  <a:lnTo>
                    <a:pt x="186" y="813"/>
                  </a:lnTo>
                  <a:lnTo>
                    <a:pt x="183" y="809"/>
                  </a:lnTo>
                  <a:lnTo>
                    <a:pt x="183" y="807"/>
                  </a:lnTo>
                  <a:lnTo>
                    <a:pt x="199" y="803"/>
                  </a:lnTo>
                  <a:lnTo>
                    <a:pt x="186" y="804"/>
                  </a:lnTo>
                  <a:lnTo>
                    <a:pt x="184" y="801"/>
                  </a:lnTo>
                  <a:lnTo>
                    <a:pt x="181" y="797"/>
                  </a:lnTo>
                  <a:lnTo>
                    <a:pt x="181" y="794"/>
                  </a:lnTo>
                  <a:lnTo>
                    <a:pt x="189" y="793"/>
                  </a:lnTo>
                  <a:lnTo>
                    <a:pt x="191" y="791"/>
                  </a:lnTo>
                  <a:lnTo>
                    <a:pt x="188" y="789"/>
                  </a:lnTo>
                  <a:lnTo>
                    <a:pt x="186" y="787"/>
                  </a:lnTo>
                  <a:lnTo>
                    <a:pt x="188" y="783"/>
                  </a:lnTo>
                  <a:lnTo>
                    <a:pt x="192" y="783"/>
                  </a:lnTo>
                  <a:lnTo>
                    <a:pt x="194" y="782"/>
                  </a:lnTo>
                  <a:lnTo>
                    <a:pt x="196" y="786"/>
                  </a:lnTo>
                  <a:lnTo>
                    <a:pt x="198" y="783"/>
                  </a:lnTo>
                  <a:lnTo>
                    <a:pt x="201" y="779"/>
                  </a:lnTo>
                  <a:lnTo>
                    <a:pt x="206" y="785"/>
                  </a:lnTo>
                  <a:lnTo>
                    <a:pt x="207" y="788"/>
                  </a:lnTo>
                  <a:lnTo>
                    <a:pt x="205" y="791"/>
                  </a:lnTo>
                  <a:lnTo>
                    <a:pt x="205" y="796"/>
                  </a:lnTo>
                  <a:lnTo>
                    <a:pt x="207" y="793"/>
                  </a:lnTo>
                  <a:lnTo>
                    <a:pt x="212" y="790"/>
                  </a:lnTo>
                  <a:lnTo>
                    <a:pt x="219" y="788"/>
                  </a:lnTo>
                  <a:lnTo>
                    <a:pt x="212" y="788"/>
                  </a:lnTo>
                  <a:lnTo>
                    <a:pt x="208" y="786"/>
                  </a:lnTo>
                  <a:lnTo>
                    <a:pt x="209" y="782"/>
                  </a:lnTo>
                  <a:lnTo>
                    <a:pt x="221" y="779"/>
                  </a:lnTo>
                  <a:lnTo>
                    <a:pt x="216" y="779"/>
                  </a:lnTo>
                  <a:lnTo>
                    <a:pt x="214" y="778"/>
                  </a:lnTo>
                  <a:lnTo>
                    <a:pt x="210" y="780"/>
                  </a:lnTo>
                  <a:lnTo>
                    <a:pt x="208" y="775"/>
                  </a:lnTo>
                  <a:lnTo>
                    <a:pt x="212" y="775"/>
                  </a:lnTo>
                  <a:lnTo>
                    <a:pt x="215" y="772"/>
                  </a:lnTo>
                  <a:lnTo>
                    <a:pt x="217" y="773"/>
                  </a:lnTo>
                  <a:lnTo>
                    <a:pt x="221" y="771"/>
                  </a:lnTo>
                  <a:lnTo>
                    <a:pt x="223" y="769"/>
                  </a:lnTo>
                  <a:lnTo>
                    <a:pt x="225" y="772"/>
                  </a:lnTo>
                  <a:lnTo>
                    <a:pt x="224" y="769"/>
                  </a:lnTo>
                  <a:lnTo>
                    <a:pt x="222" y="768"/>
                  </a:lnTo>
                  <a:lnTo>
                    <a:pt x="224" y="766"/>
                  </a:lnTo>
                  <a:lnTo>
                    <a:pt x="227" y="766"/>
                  </a:lnTo>
                  <a:lnTo>
                    <a:pt x="229" y="764"/>
                  </a:lnTo>
                  <a:lnTo>
                    <a:pt x="231" y="764"/>
                  </a:lnTo>
                  <a:lnTo>
                    <a:pt x="232" y="767"/>
                  </a:lnTo>
                  <a:lnTo>
                    <a:pt x="234" y="769"/>
                  </a:lnTo>
                  <a:lnTo>
                    <a:pt x="235" y="773"/>
                  </a:lnTo>
                  <a:lnTo>
                    <a:pt x="239" y="778"/>
                  </a:lnTo>
                  <a:lnTo>
                    <a:pt x="241" y="781"/>
                  </a:lnTo>
                  <a:lnTo>
                    <a:pt x="240" y="787"/>
                  </a:lnTo>
                  <a:lnTo>
                    <a:pt x="236" y="793"/>
                  </a:lnTo>
                  <a:lnTo>
                    <a:pt x="238" y="793"/>
                  </a:lnTo>
                  <a:lnTo>
                    <a:pt x="242" y="790"/>
                  </a:lnTo>
                  <a:lnTo>
                    <a:pt x="246" y="791"/>
                  </a:lnTo>
                  <a:lnTo>
                    <a:pt x="248" y="793"/>
                  </a:lnTo>
                  <a:lnTo>
                    <a:pt x="253" y="793"/>
                  </a:lnTo>
                  <a:lnTo>
                    <a:pt x="255" y="799"/>
                  </a:lnTo>
                  <a:lnTo>
                    <a:pt x="255" y="795"/>
                  </a:lnTo>
                  <a:lnTo>
                    <a:pt x="254" y="792"/>
                  </a:lnTo>
                  <a:lnTo>
                    <a:pt x="247" y="790"/>
                  </a:lnTo>
                  <a:lnTo>
                    <a:pt x="246" y="787"/>
                  </a:lnTo>
                  <a:lnTo>
                    <a:pt x="247" y="783"/>
                  </a:lnTo>
                  <a:lnTo>
                    <a:pt x="250" y="781"/>
                  </a:lnTo>
                  <a:lnTo>
                    <a:pt x="256" y="779"/>
                  </a:lnTo>
                  <a:lnTo>
                    <a:pt x="259" y="781"/>
                  </a:lnTo>
                  <a:lnTo>
                    <a:pt x="261" y="781"/>
                  </a:lnTo>
                  <a:lnTo>
                    <a:pt x="264" y="780"/>
                  </a:lnTo>
                  <a:lnTo>
                    <a:pt x="267" y="782"/>
                  </a:lnTo>
                  <a:lnTo>
                    <a:pt x="273" y="781"/>
                  </a:lnTo>
                  <a:lnTo>
                    <a:pt x="275" y="782"/>
                  </a:lnTo>
                  <a:lnTo>
                    <a:pt x="279" y="781"/>
                  </a:lnTo>
                  <a:lnTo>
                    <a:pt x="281" y="781"/>
                  </a:lnTo>
                  <a:lnTo>
                    <a:pt x="278" y="778"/>
                  </a:lnTo>
                  <a:lnTo>
                    <a:pt x="275" y="775"/>
                  </a:lnTo>
                  <a:lnTo>
                    <a:pt x="278" y="772"/>
                  </a:lnTo>
                  <a:lnTo>
                    <a:pt x="282" y="771"/>
                  </a:lnTo>
                  <a:lnTo>
                    <a:pt x="282" y="767"/>
                  </a:lnTo>
                  <a:lnTo>
                    <a:pt x="279" y="767"/>
                  </a:lnTo>
                  <a:lnTo>
                    <a:pt x="276" y="769"/>
                  </a:lnTo>
                  <a:lnTo>
                    <a:pt x="274" y="770"/>
                  </a:lnTo>
                  <a:lnTo>
                    <a:pt x="274" y="766"/>
                  </a:lnTo>
                  <a:lnTo>
                    <a:pt x="276" y="764"/>
                  </a:lnTo>
                  <a:lnTo>
                    <a:pt x="279" y="763"/>
                  </a:lnTo>
                  <a:lnTo>
                    <a:pt x="281" y="759"/>
                  </a:lnTo>
                  <a:lnTo>
                    <a:pt x="286" y="756"/>
                  </a:lnTo>
                  <a:lnTo>
                    <a:pt x="290" y="757"/>
                  </a:lnTo>
                  <a:lnTo>
                    <a:pt x="293" y="754"/>
                  </a:lnTo>
                  <a:lnTo>
                    <a:pt x="295" y="752"/>
                  </a:lnTo>
                  <a:lnTo>
                    <a:pt x="299" y="750"/>
                  </a:lnTo>
                  <a:lnTo>
                    <a:pt x="303" y="750"/>
                  </a:lnTo>
                  <a:lnTo>
                    <a:pt x="303" y="746"/>
                  </a:lnTo>
                  <a:lnTo>
                    <a:pt x="302" y="744"/>
                  </a:lnTo>
                  <a:lnTo>
                    <a:pt x="299" y="744"/>
                  </a:lnTo>
                  <a:lnTo>
                    <a:pt x="297" y="743"/>
                  </a:lnTo>
                  <a:lnTo>
                    <a:pt x="289" y="744"/>
                  </a:lnTo>
                  <a:lnTo>
                    <a:pt x="289" y="740"/>
                  </a:lnTo>
                  <a:lnTo>
                    <a:pt x="292" y="738"/>
                  </a:lnTo>
                  <a:lnTo>
                    <a:pt x="294" y="735"/>
                  </a:lnTo>
                  <a:lnTo>
                    <a:pt x="297" y="733"/>
                  </a:lnTo>
                  <a:lnTo>
                    <a:pt x="302" y="731"/>
                  </a:lnTo>
                  <a:lnTo>
                    <a:pt x="304" y="729"/>
                  </a:lnTo>
                  <a:lnTo>
                    <a:pt x="299" y="727"/>
                  </a:lnTo>
                  <a:lnTo>
                    <a:pt x="295" y="727"/>
                  </a:lnTo>
                  <a:lnTo>
                    <a:pt x="295" y="724"/>
                  </a:lnTo>
                  <a:lnTo>
                    <a:pt x="298" y="720"/>
                  </a:lnTo>
                  <a:lnTo>
                    <a:pt x="294" y="723"/>
                  </a:lnTo>
                  <a:lnTo>
                    <a:pt x="293" y="728"/>
                  </a:lnTo>
                  <a:lnTo>
                    <a:pt x="283" y="735"/>
                  </a:lnTo>
                  <a:lnTo>
                    <a:pt x="281" y="737"/>
                  </a:lnTo>
                  <a:lnTo>
                    <a:pt x="279" y="740"/>
                  </a:lnTo>
                  <a:lnTo>
                    <a:pt x="273" y="742"/>
                  </a:lnTo>
                  <a:lnTo>
                    <a:pt x="270" y="746"/>
                  </a:lnTo>
                  <a:lnTo>
                    <a:pt x="275" y="744"/>
                  </a:lnTo>
                  <a:lnTo>
                    <a:pt x="281" y="740"/>
                  </a:lnTo>
                  <a:lnTo>
                    <a:pt x="285" y="741"/>
                  </a:lnTo>
                  <a:lnTo>
                    <a:pt x="287" y="743"/>
                  </a:lnTo>
                  <a:lnTo>
                    <a:pt x="287" y="746"/>
                  </a:lnTo>
                  <a:lnTo>
                    <a:pt x="284" y="751"/>
                  </a:lnTo>
                  <a:lnTo>
                    <a:pt x="281" y="755"/>
                  </a:lnTo>
                  <a:lnTo>
                    <a:pt x="277" y="756"/>
                  </a:lnTo>
                  <a:lnTo>
                    <a:pt x="274" y="759"/>
                  </a:lnTo>
                  <a:lnTo>
                    <a:pt x="272" y="759"/>
                  </a:lnTo>
                  <a:lnTo>
                    <a:pt x="269" y="763"/>
                  </a:lnTo>
                  <a:lnTo>
                    <a:pt x="266" y="765"/>
                  </a:lnTo>
                  <a:lnTo>
                    <a:pt x="261" y="769"/>
                  </a:lnTo>
                  <a:lnTo>
                    <a:pt x="257" y="771"/>
                  </a:lnTo>
                  <a:lnTo>
                    <a:pt x="254" y="771"/>
                  </a:lnTo>
                  <a:lnTo>
                    <a:pt x="251" y="773"/>
                  </a:lnTo>
                  <a:lnTo>
                    <a:pt x="247" y="776"/>
                  </a:lnTo>
                  <a:lnTo>
                    <a:pt x="243" y="776"/>
                  </a:lnTo>
                  <a:lnTo>
                    <a:pt x="239" y="775"/>
                  </a:lnTo>
                  <a:lnTo>
                    <a:pt x="239" y="771"/>
                  </a:lnTo>
                  <a:lnTo>
                    <a:pt x="239" y="768"/>
                  </a:lnTo>
                  <a:lnTo>
                    <a:pt x="235" y="765"/>
                  </a:lnTo>
                  <a:lnTo>
                    <a:pt x="235" y="762"/>
                  </a:lnTo>
                  <a:lnTo>
                    <a:pt x="235" y="759"/>
                  </a:lnTo>
                  <a:lnTo>
                    <a:pt x="240" y="757"/>
                  </a:lnTo>
                  <a:lnTo>
                    <a:pt x="243" y="756"/>
                  </a:lnTo>
                  <a:lnTo>
                    <a:pt x="248" y="752"/>
                  </a:lnTo>
                  <a:lnTo>
                    <a:pt x="244" y="754"/>
                  </a:lnTo>
                  <a:lnTo>
                    <a:pt x="244" y="750"/>
                  </a:lnTo>
                  <a:lnTo>
                    <a:pt x="241" y="752"/>
                  </a:lnTo>
                  <a:lnTo>
                    <a:pt x="237" y="755"/>
                  </a:lnTo>
                  <a:lnTo>
                    <a:pt x="234" y="756"/>
                  </a:lnTo>
                  <a:lnTo>
                    <a:pt x="228" y="758"/>
                  </a:lnTo>
                  <a:lnTo>
                    <a:pt x="226" y="761"/>
                  </a:lnTo>
                  <a:lnTo>
                    <a:pt x="225" y="757"/>
                  </a:lnTo>
                  <a:lnTo>
                    <a:pt x="231" y="752"/>
                  </a:lnTo>
                  <a:lnTo>
                    <a:pt x="234" y="752"/>
                  </a:lnTo>
                  <a:lnTo>
                    <a:pt x="226" y="753"/>
                  </a:lnTo>
                  <a:lnTo>
                    <a:pt x="229" y="747"/>
                  </a:lnTo>
                  <a:lnTo>
                    <a:pt x="236" y="743"/>
                  </a:lnTo>
                  <a:lnTo>
                    <a:pt x="238" y="739"/>
                  </a:lnTo>
                  <a:lnTo>
                    <a:pt x="247" y="738"/>
                  </a:lnTo>
                  <a:lnTo>
                    <a:pt x="251" y="737"/>
                  </a:lnTo>
                  <a:lnTo>
                    <a:pt x="250" y="734"/>
                  </a:lnTo>
                  <a:lnTo>
                    <a:pt x="248" y="735"/>
                  </a:lnTo>
                  <a:lnTo>
                    <a:pt x="244" y="737"/>
                  </a:lnTo>
                  <a:lnTo>
                    <a:pt x="241" y="738"/>
                  </a:lnTo>
                  <a:lnTo>
                    <a:pt x="247" y="734"/>
                  </a:lnTo>
                  <a:lnTo>
                    <a:pt x="243" y="734"/>
                  </a:lnTo>
                  <a:lnTo>
                    <a:pt x="240" y="734"/>
                  </a:lnTo>
                  <a:lnTo>
                    <a:pt x="242" y="732"/>
                  </a:lnTo>
                  <a:lnTo>
                    <a:pt x="243" y="728"/>
                  </a:lnTo>
                  <a:lnTo>
                    <a:pt x="244" y="725"/>
                  </a:lnTo>
                  <a:lnTo>
                    <a:pt x="243" y="722"/>
                  </a:lnTo>
                  <a:lnTo>
                    <a:pt x="247" y="721"/>
                  </a:lnTo>
                  <a:lnTo>
                    <a:pt x="252" y="721"/>
                  </a:lnTo>
                  <a:lnTo>
                    <a:pt x="248" y="720"/>
                  </a:lnTo>
                  <a:lnTo>
                    <a:pt x="250" y="718"/>
                  </a:lnTo>
                  <a:lnTo>
                    <a:pt x="251" y="712"/>
                  </a:lnTo>
                  <a:lnTo>
                    <a:pt x="256" y="710"/>
                  </a:lnTo>
                  <a:lnTo>
                    <a:pt x="259" y="712"/>
                  </a:lnTo>
                  <a:lnTo>
                    <a:pt x="257" y="709"/>
                  </a:lnTo>
                  <a:lnTo>
                    <a:pt x="254" y="708"/>
                  </a:lnTo>
                  <a:lnTo>
                    <a:pt x="257" y="706"/>
                  </a:lnTo>
                  <a:lnTo>
                    <a:pt x="260" y="705"/>
                  </a:lnTo>
                  <a:lnTo>
                    <a:pt x="263" y="702"/>
                  </a:lnTo>
                  <a:lnTo>
                    <a:pt x="262" y="699"/>
                  </a:lnTo>
                  <a:lnTo>
                    <a:pt x="264" y="697"/>
                  </a:lnTo>
                  <a:lnTo>
                    <a:pt x="266" y="699"/>
                  </a:lnTo>
                  <a:lnTo>
                    <a:pt x="264" y="696"/>
                  </a:lnTo>
                  <a:lnTo>
                    <a:pt x="268" y="698"/>
                  </a:lnTo>
                  <a:lnTo>
                    <a:pt x="267" y="694"/>
                  </a:lnTo>
                  <a:lnTo>
                    <a:pt x="262" y="692"/>
                  </a:lnTo>
                  <a:lnTo>
                    <a:pt x="264" y="690"/>
                  </a:lnTo>
                  <a:lnTo>
                    <a:pt x="268" y="693"/>
                  </a:lnTo>
                  <a:lnTo>
                    <a:pt x="267" y="690"/>
                  </a:lnTo>
                  <a:lnTo>
                    <a:pt x="273" y="691"/>
                  </a:lnTo>
                  <a:lnTo>
                    <a:pt x="277" y="695"/>
                  </a:lnTo>
                  <a:lnTo>
                    <a:pt x="276" y="693"/>
                  </a:lnTo>
                  <a:lnTo>
                    <a:pt x="276" y="690"/>
                  </a:lnTo>
                  <a:lnTo>
                    <a:pt x="271" y="689"/>
                  </a:lnTo>
                  <a:lnTo>
                    <a:pt x="272" y="686"/>
                  </a:lnTo>
                  <a:lnTo>
                    <a:pt x="276" y="685"/>
                  </a:lnTo>
                  <a:lnTo>
                    <a:pt x="279" y="684"/>
                  </a:lnTo>
                  <a:lnTo>
                    <a:pt x="282" y="685"/>
                  </a:lnTo>
                  <a:lnTo>
                    <a:pt x="281" y="682"/>
                  </a:lnTo>
                  <a:lnTo>
                    <a:pt x="282" y="680"/>
                  </a:lnTo>
                  <a:lnTo>
                    <a:pt x="281" y="677"/>
                  </a:lnTo>
                  <a:lnTo>
                    <a:pt x="282" y="674"/>
                  </a:lnTo>
                  <a:lnTo>
                    <a:pt x="286" y="676"/>
                  </a:lnTo>
                  <a:lnTo>
                    <a:pt x="286" y="679"/>
                  </a:lnTo>
                  <a:lnTo>
                    <a:pt x="288" y="681"/>
                  </a:lnTo>
                  <a:lnTo>
                    <a:pt x="291" y="684"/>
                  </a:lnTo>
                  <a:lnTo>
                    <a:pt x="290" y="688"/>
                  </a:lnTo>
                  <a:lnTo>
                    <a:pt x="294" y="688"/>
                  </a:lnTo>
                  <a:lnTo>
                    <a:pt x="298" y="689"/>
                  </a:lnTo>
                  <a:lnTo>
                    <a:pt x="297" y="692"/>
                  </a:lnTo>
                  <a:lnTo>
                    <a:pt x="295" y="695"/>
                  </a:lnTo>
                  <a:lnTo>
                    <a:pt x="293" y="700"/>
                  </a:lnTo>
                  <a:lnTo>
                    <a:pt x="296" y="695"/>
                  </a:lnTo>
                  <a:lnTo>
                    <a:pt x="299" y="693"/>
                  </a:lnTo>
                  <a:lnTo>
                    <a:pt x="300" y="688"/>
                  </a:lnTo>
                  <a:lnTo>
                    <a:pt x="303" y="687"/>
                  </a:lnTo>
                  <a:lnTo>
                    <a:pt x="308" y="686"/>
                  </a:lnTo>
                  <a:lnTo>
                    <a:pt x="301" y="686"/>
                  </a:lnTo>
                  <a:lnTo>
                    <a:pt x="302" y="683"/>
                  </a:lnTo>
                  <a:lnTo>
                    <a:pt x="305" y="681"/>
                  </a:lnTo>
                  <a:lnTo>
                    <a:pt x="304" y="679"/>
                  </a:lnTo>
                  <a:lnTo>
                    <a:pt x="307" y="678"/>
                  </a:lnTo>
                  <a:lnTo>
                    <a:pt x="310" y="677"/>
                  </a:lnTo>
                  <a:lnTo>
                    <a:pt x="314" y="675"/>
                  </a:lnTo>
                  <a:lnTo>
                    <a:pt x="310" y="674"/>
                  </a:lnTo>
                  <a:lnTo>
                    <a:pt x="309" y="672"/>
                  </a:lnTo>
                  <a:lnTo>
                    <a:pt x="306" y="674"/>
                  </a:lnTo>
                  <a:lnTo>
                    <a:pt x="306" y="677"/>
                  </a:lnTo>
                  <a:lnTo>
                    <a:pt x="303" y="675"/>
                  </a:lnTo>
                  <a:lnTo>
                    <a:pt x="302" y="672"/>
                  </a:lnTo>
                  <a:lnTo>
                    <a:pt x="301" y="669"/>
                  </a:lnTo>
                  <a:lnTo>
                    <a:pt x="299" y="666"/>
                  </a:lnTo>
                  <a:lnTo>
                    <a:pt x="300" y="664"/>
                  </a:lnTo>
                  <a:lnTo>
                    <a:pt x="303" y="663"/>
                  </a:lnTo>
                  <a:lnTo>
                    <a:pt x="305" y="661"/>
                  </a:lnTo>
                  <a:lnTo>
                    <a:pt x="307" y="661"/>
                  </a:lnTo>
                  <a:lnTo>
                    <a:pt x="305" y="658"/>
                  </a:lnTo>
                  <a:lnTo>
                    <a:pt x="315" y="657"/>
                  </a:lnTo>
                  <a:lnTo>
                    <a:pt x="310" y="654"/>
                  </a:lnTo>
                  <a:lnTo>
                    <a:pt x="315" y="652"/>
                  </a:lnTo>
                  <a:lnTo>
                    <a:pt x="312" y="652"/>
                  </a:lnTo>
                  <a:lnTo>
                    <a:pt x="309" y="651"/>
                  </a:lnTo>
                  <a:lnTo>
                    <a:pt x="311" y="650"/>
                  </a:lnTo>
                  <a:lnTo>
                    <a:pt x="313" y="648"/>
                  </a:lnTo>
                  <a:lnTo>
                    <a:pt x="315" y="646"/>
                  </a:lnTo>
                  <a:lnTo>
                    <a:pt x="320" y="643"/>
                  </a:lnTo>
                  <a:lnTo>
                    <a:pt x="323" y="642"/>
                  </a:lnTo>
                  <a:lnTo>
                    <a:pt x="326" y="640"/>
                  </a:lnTo>
                  <a:lnTo>
                    <a:pt x="332" y="641"/>
                  </a:lnTo>
                  <a:lnTo>
                    <a:pt x="329" y="638"/>
                  </a:lnTo>
                  <a:lnTo>
                    <a:pt x="326" y="638"/>
                  </a:lnTo>
                  <a:lnTo>
                    <a:pt x="320" y="640"/>
                  </a:lnTo>
                  <a:lnTo>
                    <a:pt x="312" y="646"/>
                  </a:lnTo>
                  <a:lnTo>
                    <a:pt x="308" y="649"/>
                  </a:lnTo>
                  <a:lnTo>
                    <a:pt x="305" y="654"/>
                  </a:lnTo>
                  <a:lnTo>
                    <a:pt x="301" y="657"/>
                  </a:lnTo>
                  <a:lnTo>
                    <a:pt x="299" y="659"/>
                  </a:lnTo>
                  <a:lnTo>
                    <a:pt x="294" y="662"/>
                  </a:lnTo>
                  <a:lnTo>
                    <a:pt x="297" y="659"/>
                  </a:lnTo>
                  <a:lnTo>
                    <a:pt x="300" y="655"/>
                  </a:lnTo>
                  <a:lnTo>
                    <a:pt x="297" y="655"/>
                  </a:lnTo>
                  <a:lnTo>
                    <a:pt x="294" y="654"/>
                  </a:lnTo>
                  <a:lnTo>
                    <a:pt x="304" y="650"/>
                  </a:lnTo>
                  <a:lnTo>
                    <a:pt x="310" y="646"/>
                  </a:lnTo>
                  <a:lnTo>
                    <a:pt x="307" y="646"/>
                  </a:lnTo>
                  <a:lnTo>
                    <a:pt x="293" y="650"/>
                  </a:lnTo>
                  <a:lnTo>
                    <a:pt x="299" y="643"/>
                  </a:lnTo>
                  <a:lnTo>
                    <a:pt x="304" y="646"/>
                  </a:lnTo>
                  <a:lnTo>
                    <a:pt x="307" y="644"/>
                  </a:lnTo>
                  <a:lnTo>
                    <a:pt x="302" y="642"/>
                  </a:lnTo>
                  <a:lnTo>
                    <a:pt x="305" y="640"/>
                  </a:lnTo>
                  <a:lnTo>
                    <a:pt x="308" y="641"/>
                  </a:lnTo>
                  <a:lnTo>
                    <a:pt x="311" y="640"/>
                  </a:lnTo>
                  <a:lnTo>
                    <a:pt x="313" y="639"/>
                  </a:lnTo>
                  <a:lnTo>
                    <a:pt x="315" y="634"/>
                  </a:lnTo>
                  <a:lnTo>
                    <a:pt x="317" y="632"/>
                  </a:lnTo>
                  <a:lnTo>
                    <a:pt x="321" y="630"/>
                  </a:lnTo>
                  <a:lnTo>
                    <a:pt x="324" y="631"/>
                  </a:lnTo>
                  <a:lnTo>
                    <a:pt x="327" y="631"/>
                  </a:lnTo>
                  <a:lnTo>
                    <a:pt x="330" y="635"/>
                  </a:lnTo>
                  <a:lnTo>
                    <a:pt x="331" y="631"/>
                  </a:lnTo>
                  <a:lnTo>
                    <a:pt x="334" y="630"/>
                  </a:lnTo>
                  <a:lnTo>
                    <a:pt x="337" y="628"/>
                  </a:lnTo>
                  <a:lnTo>
                    <a:pt x="340" y="627"/>
                  </a:lnTo>
                  <a:lnTo>
                    <a:pt x="342" y="625"/>
                  </a:lnTo>
                  <a:lnTo>
                    <a:pt x="347" y="623"/>
                  </a:lnTo>
                  <a:lnTo>
                    <a:pt x="349" y="621"/>
                  </a:lnTo>
                  <a:lnTo>
                    <a:pt x="351" y="618"/>
                  </a:lnTo>
                  <a:lnTo>
                    <a:pt x="353" y="615"/>
                  </a:lnTo>
                  <a:lnTo>
                    <a:pt x="354" y="613"/>
                  </a:lnTo>
                  <a:lnTo>
                    <a:pt x="359" y="606"/>
                  </a:lnTo>
                  <a:lnTo>
                    <a:pt x="356" y="608"/>
                  </a:lnTo>
                  <a:lnTo>
                    <a:pt x="349" y="617"/>
                  </a:lnTo>
                  <a:lnTo>
                    <a:pt x="345" y="620"/>
                  </a:lnTo>
                  <a:lnTo>
                    <a:pt x="340" y="622"/>
                  </a:lnTo>
                  <a:lnTo>
                    <a:pt x="338" y="619"/>
                  </a:lnTo>
                  <a:lnTo>
                    <a:pt x="341" y="618"/>
                  </a:lnTo>
                  <a:lnTo>
                    <a:pt x="340" y="616"/>
                  </a:lnTo>
                  <a:lnTo>
                    <a:pt x="338" y="615"/>
                  </a:lnTo>
                  <a:lnTo>
                    <a:pt x="340" y="613"/>
                  </a:lnTo>
                  <a:lnTo>
                    <a:pt x="343" y="612"/>
                  </a:lnTo>
                  <a:lnTo>
                    <a:pt x="349" y="612"/>
                  </a:lnTo>
                  <a:lnTo>
                    <a:pt x="346" y="611"/>
                  </a:lnTo>
                  <a:lnTo>
                    <a:pt x="343" y="611"/>
                  </a:lnTo>
                  <a:lnTo>
                    <a:pt x="340" y="610"/>
                  </a:lnTo>
                  <a:lnTo>
                    <a:pt x="336" y="611"/>
                  </a:lnTo>
                  <a:lnTo>
                    <a:pt x="334" y="613"/>
                  </a:lnTo>
                  <a:lnTo>
                    <a:pt x="336" y="608"/>
                  </a:lnTo>
                  <a:lnTo>
                    <a:pt x="339" y="607"/>
                  </a:lnTo>
                  <a:lnTo>
                    <a:pt x="341" y="604"/>
                  </a:lnTo>
                  <a:lnTo>
                    <a:pt x="338" y="606"/>
                  </a:lnTo>
                  <a:lnTo>
                    <a:pt x="341" y="601"/>
                  </a:lnTo>
                  <a:lnTo>
                    <a:pt x="346" y="603"/>
                  </a:lnTo>
                  <a:lnTo>
                    <a:pt x="349" y="605"/>
                  </a:lnTo>
                  <a:lnTo>
                    <a:pt x="347" y="602"/>
                  </a:lnTo>
                  <a:lnTo>
                    <a:pt x="344" y="602"/>
                  </a:lnTo>
                  <a:lnTo>
                    <a:pt x="343" y="598"/>
                  </a:lnTo>
                  <a:lnTo>
                    <a:pt x="341" y="596"/>
                  </a:lnTo>
                  <a:lnTo>
                    <a:pt x="344" y="595"/>
                  </a:lnTo>
                  <a:lnTo>
                    <a:pt x="347" y="596"/>
                  </a:lnTo>
                  <a:lnTo>
                    <a:pt x="349" y="600"/>
                  </a:lnTo>
                  <a:lnTo>
                    <a:pt x="347" y="597"/>
                  </a:lnTo>
                  <a:lnTo>
                    <a:pt x="347" y="594"/>
                  </a:lnTo>
                  <a:lnTo>
                    <a:pt x="352" y="593"/>
                  </a:lnTo>
                  <a:lnTo>
                    <a:pt x="346" y="593"/>
                  </a:lnTo>
                  <a:lnTo>
                    <a:pt x="345" y="590"/>
                  </a:lnTo>
                  <a:lnTo>
                    <a:pt x="344" y="587"/>
                  </a:lnTo>
                  <a:lnTo>
                    <a:pt x="344" y="585"/>
                  </a:lnTo>
                  <a:lnTo>
                    <a:pt x="344" y="581"/>
                  </a:lnTo>
                  <a:lnTo>
                    <a:pt x="343" y="586"/>
                  </a:lnTo>
                  <a:lnTo>
                    <a:pt x="340" y="587"/>
                  </a:lnTo>
                  <a:lnTo>
                    <a:pt x="341" y="585"/>
                  </a:lnTo>
                  <a:lnTo>
                    <a:pt x="342" y="582"/>
                  </a:lnTo>
                  <a:lnTo>
                    <a:pt x="340" y="586"/>
                  </a:lnTo>
                  <a:lnTo>
                    <a:pt x="338" y="586"/>
                  </a:lnTo>
                  <a:lnTo>
                    <a:pt x="337" y="583"/>
                  </a:lnTo>
                  <a:lnTo>
                    <a:pt x="335" y="577"/>
                  </a:lnTo>
                  <a:lnTo>
                    <a:pt x="337" y="573"/>
                  </a:lnTo>
                  <a:lnTo>
                    <a:pt x="338" y="570"/>
                  </a:lnTo>
                  <a:lnTo>
                    <a:pt x="341" y="567"/>
                  </a:lnTo>
                  <a:lnTo>
                    <a:pt x="344" y="571"/>
                  </a:lnTo>
                  <a:lnTo>
                    <a:pt x="345" y="574"/>
                  </a:lnTo>
                  <a:lnTo>
                    <a:pt x="348" y="575"/>
                  </a:lnTo>
                  <a:lnTo>
                    <a:pt x="352" y="575"/>
                  </a:lnTo>
                  <a:lnTo>
                    <a:pt x="348" y="574"/>
                  </a:lnTo>
                  <a:lnTo>
                    <a:pt x="347" y="571"/>
                  </a:lnTo>
                  <a:lnTo>
                    <a:pt x="344" y="567"/>
                  </a:lnTo>
                  <a:lnTo>
                    <a:pt x="343" y="564"/>
                  </a:lnTo>
                  <a:lnTo>
                    <a:pt x="346" y="560"/>
                  </a:lnTo>
                  <a:lnTo>
                    <a:pt x="346" y="558"/>
                  </a:lnTo>
                  <a:lnTo>
                    <a:pt x="345" y="555"/>
                  </a:lnTo>
                  <a:lnTo>
                    <a:pt x="345" y="552"/>
                  </a:lnTo>
                  <a:lnTo>
                    <a:pt x="347" y="549"/>
                  </a:lnTo>
                  <a:lnTo>
                    <a:pt x="351" y="545"/>
                  </a:lnTo>
                  <a:lnTo>
                    <a:pt x="353" y="545"/>
                  </a:lnTo>
                  <a:lnTo>
                    <a:pt x="356" y="546"/>
                  </a:lnTo>
                  <a:lnTo>
                    <a:pt x="357" y="549"/>
                  </a:lnTo>
                  <a:lnTo>
                    <a:pt x="361" y="550"/>
                  </a:lnTo>
                  <a:lnTo>
                    <a:pt x="365" y="555"/>
                  </a:lnTo>
                  <a:lnTo>
                    <a:pt x="365" y="551"/>
                  </a:lnTo>
                  <a:lnTo>
                    <a:pt x="364" y="549"/>
                  </a:lnTo>
                  <a:lnTo>
                    <a:pt x="360" y="547"/>
                  </a:lnTo>
                  <a:lnTo>
                    <a:pt x="358" y="546"/>
                  </a:lnTo>
                  <a:lnTo>
                    <a:pt x="357" y="541"/>
                  </a:lnTo>
                  <a:lnTo>
                    <a:pt x="357" y="537"/>
                  </a:lnTo>
                  <a:lnTo>
                    <a:pt x="347" y="538"/>
                  </a:lnTo>
                  <a:lnTo>
                    <a:pt x="349" y="533"/>
                  </a:lnTo>
                  <a:lnTo>
                    <a:pt x="353" y="530"/>
                  </a:lnTo>
                  <a:lnTo>
                    <a:pt x="360" y="528"/>
                  </a:lnTo>
                  <a:lnTo>
                    <a:pt x="364" y="526"/>
                  </a:lnTo>
                  <a:lnTo>
                    <a:pt x="366" y="525"/>
                  </a:lnTo>
                  <a:lnTo>
                    <a:pt x="369" y="521"/>
                  </a:lnTo>
                  <a:lnTo>
                    <a:pt x="377" y="519"/>
                  </a:lnTo>
                  <a:lnTo>
                    <a:pt x="377" y="523"/>
                  </a:lnTo>
                  <a:lnTo>
                    <a:pt x="379" y="524"/>
                  </a:lnTo>
                  <a:lnTo>
                    <a:pt x="378" y="527"/>
                  </a:lnTo>
                  <a:lnTo>
                    <a:pt x="378" y="530"/>
                  </a:lnTo>
                  <a:lnTo>
                    <a:pt x="381" y="527"/>
                  </a:lnTo>
                  <a:lnTo>
                    <a:pt x="385" y="526"/>
                  </a:lnTo>
                  <a:lnTo>
                    <a:pt x="389" y="527"/>
                  </a:lnTo>
                  <a:lnTo>
                    <a:pt x="387" y="524"/>
                  </a:lnTo>
                  <a:lnTo>
                    <a:pt x="384" y="525"/>
                  </a:lnTo>
                  <a:lnTo>
                    <a:pt x="381" y="524"/>
                  </a:lnTo>
                  <a:lnTo>
                    <a:pt x="382" y="521"/>
                  </a:lnTo>
                  <a:lnTo>
                    <a:pt x="386" y="518"/>
                  </a:lnTo>
                  <a:lnTo>
                    <a:pt x="386" y="522"/>
                  </a:lnTo>
                  <a:lnTo>
                    <a:pt x="389" y="520"/>
                  </a:lnTo>
                  <a:lnTo>
                    <a:pt x="395" y="518"/>
                  </a:lnTo>
                  <a:lnTo>
                    <a:pt x="396" y="515"/>
                  </a:lnTo>
                  <a:lnTo>
                    <a:pt x="400" y="512"/>
                  </a:lnTo>
                  <a:lnTo>
                    <a:pt x="401" y="508"/>
                  </a:lnTo>
                  <a:lnTo>
                    <a:pt x="397" y="511"/>
                  </a:lnTo>
                  <a:lnTo>
                    <a:pt x="394" y="512"/>
                  </a:lnTo>
                  <a:lnTo>
                    <a:pt x="393" y="515"/>
                  </a:lnTo>
                  <a:lnTo>
                    <a:pt x="387" y="515"/>
                  </a:lnTo>
                  <a:lnTo>
                    <a:pt x="384" y="516"/>
                  </a:lnTo>
                  <a:lnTo>
                    <a:pt x="381" y="519"/>
                  </a:lnTo>
                  <a:lnTo>
                    <a:pt x="381" y="516"/>
                  </a:lnTo>
                  <a:lnTo>
                    <a:pt x="376" y="517"/>
                  </a:lnTo>
                  <a:lnTo>
                    <a:pt x="373" y="519"/>
                  </a:lnTo>
                  <a:lnTo>
                    <a:pt x="370" y="519"/>
                  </a:lnTo>
                  <a:lnTo>
                    <a:pt x="365" y="523"/>
                  </a:lnTo>
                  <a:lnTo>
                    <a:pt x="360" y="526"/>
                  </a:lnTo>
                  <a:lnTo>
                    <a:pt x="361" y="522"/>
                  </a:lnTo>
                  <a:lnTo>
                    <a:pt x="362" y="519"/>
                  </a:lnTo>
                  <a:lnTo>
                    <a:pt x="369" y="514"/>
                  </a:lnTo>
                  <a:lnTo>
                    <a:pt x="376" y="514"/>
                  </a:lnTo>
                  <a:lnTo>
                    <a:pt x="372" y="512"/>
                  </a:lnTo>
                  <a:lnTo>
                    <a:pt x="372" y="509"/>
                  </a:lnTo>
                  <a:lnTo>
                    <a:pt x="370" y="508"/>
                  </a:lnTo>
                  <a:lnTo>
                    <a:pt x="370" y="511"/>
                  </a:lnTo>
                  <a:lnTo>
                    <a:pt x="366" y="514"/>
                  </a:lnTo>
                  <a:lnTo>
                    <a:pt x="363" y="514"/>
                  </a:lnTo>
                  <a:lnTo>
                    <a:pt x="361" y="513"/>
                  </a:lnTo>
                  <a:lnTo>
                    <a:pt x="358" y="513"/>
                  </a:lnTo>
                  <a:lnTo>
                    <a:pt x="357" y="508"/>
                  </a:lnTo>
                  <a:lnTo>
                    <a:pt x="362" y="505"/>
                  </a:lnTo>
                  <a:lnTo>
                    <a:pt x="363" y="503"/>
                  </a:lnTo>
                  <a:lnTo>
                    <a:pt x="360" y="499"/>
                  </a:lnTo>
                  <a:lnTo>
                    <a:pt x="363" y="499"/>
                  </a:lnTo>
                  <a:lnTo>
                    <a:pt x="359" y="495"/>
                  </a:lnTo>
                  <a:lnTo>
                    <a:pt x="355" y="493"/>
                  </a:lnTo>
                  <a:lnTo>
                    <a:pt x="360" y="491"/>
                  </a:lnTo>
                  <a:lnTo>
                    <a:pt x="363" y="493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70" y="499"/>
                  </a:lnTo>
                  <a:lnTo>
                    <a:pt x="367" y="498"/>
                  </a:lnTo>
                  <a:lnTo>
                    <a:pt x="367" y="495"/>
                  </a:lnTo>
                  <a:lnTo>
                    <a:pt x="368" y="491"/>
                  </a:lnTo>
                  <a:lnTo>
                    <a:pt x="372" y="491"/>
                  </a:lnTo>
                  <a:lnTo>
                    <a:pt x="377" y="492"/>
                  </a:lnTo>
                  <a:lnTo>
                    <a:pt x="381" y="493"/>
                  </a:lnTo>
                  <a:lnTo>
                    <a:pt x="374" y="489"/>
                  </a:lnTo>
                  <a:lnTo>
                    <a:pt x="375" y="487"/>
                  </a:lnTo>
                  <a:lnTo>
                    <a:pt x="378" y="484"/>
                  </a:lnTo>
                  <a:lnTo>
                    <a:pt x="374" y="485"/>
                  </a:lnTo>
                  <a:lnTo>
                    <a:pt x="372" y="489"/>
                  </a:lnTo>
                  <a:lnTo>
                    <a:pt x="368" y="489"/>
                  </a:lnTo>
                  <a:lnTo>
                    <a:pt x="366" y="490"/>
                  </a:lnTo>
                  <a:lnTo>
                    <a:pt x="364" y="490"/>
                  </a:lnTo>
                  <a:lnTo>
                    <a:pt x="365" y="486"/>
                  </a:lnTo>
                  <a:lnTo>
                    <a:pt x="368" y="483"/>
                  </a:lnTo>
                  <a:lnTo>
                    <a:pt x="365" y="483"/>
                  </a:lnTo>
                  <a:lnTo>
                    <a:pt x="362" y="481"/>
                  </a:lnTo>
                  <a:lnTo>
                    <a:pt x="365" y="481"/>
                  </a:lnTo>
                  <a:lnTo>
                    <a:pt x="368" y="481"/>
                  </a:lnTo>
                  <a:lnTo>
                    <a:pt x="371" y="480"/>
                  </a:lnTo>
                  <a:lnTo>
                    <a:pt x="375" y="481"/>
                  </a:lnTo>
                  <a:lnTo>
                    <a:pt x="373" y="478"/>
                  </a:lnTo>
                  <a:lnTo>
                    <a:pt x="365" y="476"/>
                  </a:lnTo>
                  <a:lnTo>
                    <a:pt x="373" y="475"/>
                  </a:lnTo>
                  <a:lnTo>
                    <a:pt x="381" y="476"/>
                  </a:lnTo>
                  <a:lnTo>
                    <a:pt x="385" y="474"/>
                  </a:lnTo>
                  <a:lnTo>
                    <a:pt x="388" y="472"/>
                  </a:lnTo>
                  <a:lnTo>
                    <a:pt x="381" y="472"/>
                  </a:lnTo>
                  <a:lnTo>
                    <a:pt x="378" y="475"/>
                  </a:lnTo>
                  <a:lnTo>
                    <a:pt x="375" y="474"/>
                  </a:lnTo>
                  <a:lnTo>
                    <a:pt x="376" y="471"/>
                  </a:lnTo>
                  <a:lnTo>
                    <a:pt x="382" y="471"/>
                  </a:lnTo>
                  <a:lnTo>
                    <a:pt x="376" y="469"/>
                  </a:lnTo>
                  <a:lnTo>
                    <a:pt x="377" y="466"/>
                  </a:lnTo>
                  <a:lnTo>
                    <a:pt x="380" y="466"/>
                  </a:lnTo>
                  <a:lnTo>
                    <a:pt x="383" y="467"/>
                  </a:lnTo>
                  <a:lnTo>
                    <a:pt x="392" y="467"/>
                  </a:lnTo>
                  <a:lnTo>
                    <a:pt x="384" y="465"/>
                  </a:lnTo>
                  <a:lnTo>
                    <a:pt x="381" y="464"/>
                  </a:lnTo>
                  <a:lnTo>
                    <a:pt x="380" y="461"/>
                  </a:lnTo>
                  <a:lnTo>
                    <a:pt x="378" y="458"/>
                  </a:lnTo>
                  <a:lnTo>
                    <a:pt x="375" y="458"/>
                  </a:lnTo>
                  <a:lnTo>
                    <a:pt x="375" y="455"/>
                  </a:lnTo>
                  <a:lnTo>
                    <a:pt x="382" y="454"/>
                  </a:lnTo>
                  <a:lnTo>
                    <a:pt x="385" y="451"/>
                  </a:lnTo>
                  <a:lnTo>
                    <a:pt x="388" y="448"/>
                  </a:lnTo>
                  <a:lnTo>
                    <a:pt x="388" y="451"/>
                  </a:lnTo>
                  <a:lnTo>
                    <a:pt x="389" y="455"/>
                  </a:lnTo>
                  <a:lnTo>
                    <a:pt x="391" y="452"/>
                  </a:lnTo>
                  <a:lnTo>
                    <a:pt x="393" y="448"/>
                  </a:lnTo>
                  <a:lnTo>
                    <a:pt x="392" y="445"/>
                  </a:lnTo>
                  <a:lnTo>
                    <a:pt x="393" y="441"/>
                  </a:lnTo>
                  <a:lnTo>
                    <a:pt x="394" y="445"/>
                  </a:lnTo>
                  <a:lnTo>
                    <a:pt x="395" y="448"/>
                  </a:lnTo>
                  <a:lnTo>
                    <a:pt x="399" y="449"/>
                  </a:lnTo>
                  <a:lnTo>
                    <a:pt x="401" y="445"/>
                  </a:lnTo>
                  <a:lnTo>
                    <a:pt x="401" y="441"/>
                  </a:lnTo>
                  <a:lnTo>
                    <a:pt x="406" y="440"/>
                  </a:lnTo>
                  <a:lnTo>
                    <a:pt x="410" y="441"/>
                  </a:lnTo>
                  <a:lnTo>
                    <a:pt x="411" y="445"/>
                  </a:lnTo>
                  <a:lnTo>
                    <a:pt x="413" y="441"/>
                  </a:lnTo>
                  <a:lnTo>
                    <a:pt x="409" y="440"/>
                  </a:lnTo>
                  <a:lnTo>
                    <a:pt x="405" y="439"/>
                  </a:lnTo>
                  <a:lnTo>
                    <a:pt x="402" y="439"/>
                  </a:lnTo>
                  <a:lnTo>
                    <a:pt x="402" y="436"/>
                  </a:lnTo>
                  <a:lnTo>
                    <a:pt x="402" y="433"/>
                  </a:lnTo>
                  <a:lnTo>
                    <a:pt x="407" y="431"/>
                  </a:lnTo>
                  <a:lnTo>
                    <a:pt x="406" y="434"/>
                  </a:lnTo>
                  <a:lnTo>
                    <a:pt x="415" y="431"/>
                  </a:lnTo>
                  <a:lnTo>
                    <a:pt x="417" y="434"/>
                  </a:lnTo>
                  <a:lnTo>
                    <a:pt x="417" y="431"/>
                  </a:lnTo>
                  <a:lnTo>
                    <a:pt x="414" y="429"/>
                  </a:lnTo>
                  <a:lnTo>
                    <a:pt x="409" y="429"/>
                  </a:lnTo>
                  <a:lnTo>
                    <a:pt x="413" y="427"/>
                  </a:lnTo>
                  <a:lnTo>
                    <a:pt x="417" y="426"/>
                  </a:lnTo>
                  <a:lnTo>
                    <a:pt x="422" y="426"/>
                  </a:lnTo>
                  <a:lnTo>
                    <a:pt x="425" y="425"/>
                  </a:lnTo>
                  <a:lnTo>
                    <a:pt x="424" y="429"/>
                  </a:lnTo>
                  <a:lnTo>
                    <a:pt x="423" y="432"/>
                  </a:lnTo>
                  <a:lnTo>
                    <a:pt x="427" y="435"/>
                  </a:lnTo>
                  <a:lnTo>
                    <a:pt x="426" y="433"/>
                  </a:lnTo>
                  <a:lnTo>
                    <a:pt x="427" y="426"/>
                  </a:lnTo>
                  <a:lnTo>
                    <a:pt x="429" y="425"/>
                  </a:lnTo>
                  <a:lnTo>
                    <a:pt x="434" y="426"/>
                  </a:lnTo>
                  <a:lnTo>
                    <a:pt x="437" y="428"/>
                  </a:lnTo>
                  <a:lnTo>
                    <a:pt x="439" y="428"/>
                  </a:lnTo>
                  <a:lnTo>
                    <a:pt x="441" y="434"/>
                  </a:lnTo>
                  <a:lnTo>
                    <a:pt x="443" y="436"/>
                  </a:lnTo>
                  <a:lnTo>
                    <a:pt x="445" y="437"/>
                  </a:lnTo>
                  <a:lnTo>
                    <a:pt x="443" y="432"/>
                  </a:lnTo>
                  <a:lnTo>
                    <a:pt x="444" y="429"/>
                  </a:lnTo>
                  <a:lnTo>
                    <a:pt x="441" y="426"/>
                  </a:lnTo>
                  <a:lnTo>
                    <a:pt x="443" y="424"/>
                  </a:lnTo>
                  <a:lnTo>
                    <a:pt x="452" y="427"/>
                  </a:lnTo>
                  <a:lnTo>
                    <a:pt x="451" y="424"/>
                  </a:lnTo>
                  <a:lnTo>
                    <a:pt x="448" y="424"/>
                  </a:lnTo>
                  <a:lnTo>
                    <a:pt x="441" y="422"/>
                  </a:lnTo>
                  <a:lnTo>
                    <a:pt x="437" y="424"/>
                  </a:lnTo>
                  <a:lnTo>
                    <a:pt x="436" y="421"/>
                  </a:lnTo>
                  <a:lnTo>
                    <a:pt x="428" y="422"/>
                  </a:lnTo>
                  <a:lnTo>
                    <a:pt x="431" y="416"/>
                  </a:lnTo>
                  <a:lnTo>
                    <a:pt x="428" y="417"/>
                  </a:lnTo>
                  <a:lnTo>
                    <a:pt x="423" y="420"/>
                  </a:lnTo>
                  <a:lnTo>
                    <a:pt x="418" y="420"/>
                  </a:lnTo>
                  <a:lnTo>
                    <a:pt x="414" y="425"/>
                  </a:lnTo>
                  <a:lnTo>
                    <a:pt x="415" y="421"/>
                  </a:lnTo>
                  <a:lnTo>
                    <a:pt x="412" y="421"/>
                  </a:lnTo>
                  <a:lnTo>
                    <a:pt x="405" y="423"/>
                  </a:lnTo>
                  <a:lnTo>
                    <a:pt x="402" y="424"/>
                  </a:lnTo>
                  <a:lnTo>
                    <a:pt x="404" y="422"/>
                  </a:lnTo>
                  <a:lnTo>
                    <a:pt x="406" y="419"/>
                  </a:lnTo>
                  <a:lnTo>
                    <a:pt x="407" y="416"/>
                  </a:lnTo>
                  <a:lnTo>
                    <a:pt x="411" y="411"/>
                  </a:lnTo>
                  <a:lnTo>
                    <a:pt x="411" y="408"/>
                  </a:lnTo>
                  <a:lnTo>
                    <a:pt x="416" y="407"/>
                  </a:lnTo>
                  <a:lnTo>
                    <a:pt x="418" y="410"/>
                  </a:lnTo>
                  <a:lnTo>
                    <a:pt x="422" y="407"/>
                  </a:lnTo>
                  <a:lnTo>
                    <a:pt x="424" y="406"/>
                  </a:lnTo>
                  <a:lnTo>
                    <a:pt x="426" y="403"/>
                  </a:lnTo>
                  <a:lnTo>
                    <a:pt x="422" y="404"/>
                  </a:lnTo>
                  <a:lnTo>
                    <a:pt x="418" y="404"/>
                  </a:lnTo>
                  <a:lnTo>
                    <a:pt x="415" y="400"/>
                  </a:lnTo>
                  <a:lnTo>
                    <a:pt x="417" y="397"/>
                  </a:lnTo>
                  <a:lnTo>
                    <a:pt x="423" y="392"/>
                  </a:lnTo>
                  <a:lnTo>
                    <a:pt x="426" y="392"/>
                  </a:lnTo>
                  <a:lnTo>
                    <a:pt x="430" y="395"/>
                  </a:lnTo>
                  <a:lnTo>
                    <a:pt x="426" y="394"/>
                  </a:lnTo>
                  <a:lnTo>
                    <a:pt x="425" y="397"/>
                  </a:lnTo>
                  <a:lnTo>
                    <a:pt x="425" y="400"/>
                  </a:lnTo>
                  <a:lnTo>
                    <a:pt x="420" y="400"/>
                  </a:lnTo>
                  <a:lnTo>
                    <a:pt x="424" y="402"/>
                  </a:lnTo>
                  <a:lnTo>
                    <a:pt x="427" y="399"/>
                  </a:lnTo>
                  <a:lnTo>
                    <a:pt x="430" y="396"/>
                  </a:lnTo>
                  <a:lnTo>
                    <a:pt x="432" y="399"/>
                  </a:lnTo>
                  <a:lnTo>
                    <a:pt x="430" y="403"/>
                  </a:lnTo>
                  <a:lnTo>
                    <a:pt x="432" y="401"/>
                  </a:lnTo>
                  <a:lnTo>
                    <a:pt x="437" y="399"/>
                  </a:lnTo>
                  <a:lnTo>
                    <a:pt x="441" y="401"/>
                  </a:lnTo>
                  <a:lnTo>
                    <a:pt x="442" y="404"/>
                  </a:lnTo>
                  <a:lnTo>
                    <a:pt x="444" y="408"/>
                  </a:lnTo>
                  <a:lnTo>
                    <a:pt x="445" y="411"/>
                  </a:lnTo>
                  <a:lnTo>
                    <a:pt x="447" y="414"/>
                  </a:lnTo>
                  <a:lnTo>
                    <a:pt x="447" y="417"/>
                  </a:lnTo>
                  <a:lnTo>
                    <a:pt x="451" y="415"/>
                  </a:lnTo>
                  <a:lnTo>
                    <a:pt x="448" y="413"/>
                  </a:lnTo>
                  <a:lnTo>
                    <a:pt x="447" y="410"/>
                  </a:lnTo>
                  <a:lnTo>
                    <a:pt x="446" y="407"/>
                  </a:lnTo>
                  <a:lnTo>
                    <a:pt x="443" y="404"/>
                  </a:lnTo>
                  <a:lnTo>
                    <a:pt x="445" y="402"/>
                  </a:lnTo>
                  <a:lnTo>
                    <a:pt x="445" y="396"/>
                  </a:lnTo>
                  <a:lnTo>
                    <a:pt x="452" y="392"/>
                  </a:lnTo>
                  <a:lnTo>
                    <a:pt x="456" y="391"/>
                  </a:lnTo>
                  <a:lnTo>
                    <a:pt x="447" y="392"/>
                  </a:lnTo>
                  <a:lnTo>
                    <a:pt x="444" y="396"/>
                  </a:lnTo>
                  <a:lnTo>
                    <a:pt x="433" y="396"/>
                  </a:lnTo>
                  <a:lnTo>
                    <a:pt x="433" y="391"/>
                  </a:lnTo>
                  <a:lnTo>
                    <a:pt x="437" y="390"/>
                  </a:lnTo>
                  <a:lnTo>
                    <a:pt x="440" y="390"/>
                  </a:lnTo>
                  <a:lnTo>
                    <a:pt x="438" y="388"/>
                  </a:lnTo>
                  <a:lnTo>
                    <a:pt x="435" y="388"/>
                  </a:lnTo>
                  <a:lnTo>
                    <a:pt x="431" y="388"/>
                  </a:lnTo>
                  <a:lnTo>
                    <a:pt x="435" y="381"/>
                  </a:lnTo>
                  <a:lnTo>
                    <a:pt x="433" y="378"/>
                  </a:lnTo>
                  <a:lnTo>
                    <a:pt x="436" y="379"/>
                  </a:lnTo>
                  <a:lnTo>
                    <a:pt x="442" y="381"/>
                  </a:lnTo>
                  <a:lnTo>
                    <a:pt x="446" y="381"/>
                  </a:lnTo>
                  <a:lnTo>
                    <a:pt x="443" y="379"/>
                  </a:lnTo>
                  <a:lnTo>
                    <a:pt x="440" y="379"/>
                  </a:lnTo>
                  <a:lnTo>
                    <a:pt x="437" y="376"/>
                  </a:lnTo>
                  <a:lnTo>
                    <a:pt x="443" y="373"/>
                  </a:lnTo>
                  <a:lnTo>
                    <a:pt x="446" y="376"/>
                  </a:lnTo>
                  <a:lnTo>
                    <a:pt x="451" y="380"/>
                  </a:lnTo>
                  <a:lnTo>
                    <a:pt x="446" y="372"/>
                  </a:lnTo>
                  <a:lnTo>
                    <a:pt x="446" y="370"/>
                  </a:lnTo>
                  <a:lnTo>
                    <a:pt x="444" y="371"/>
                  </a:lnTo>
                  <a:lnTo>
                    <a:pt x="436" y="370"/>
                  </a:lnTo>
                  <a:lnTo>
                    <a:pt x="437" y="366"/>
                  </a:lnTo>
                  <a:lnTo>
                    <a:pt x="437" y="364"/>
                  </a:lnTo>
                  <a:lnTo>
                    <a:pt x="436" y="367"/>
                  </a:lnTo>
                  <a:lnTo>
                    <a:pt x="435" y="364"/>
                  </a:lnTo>
                  <a:lnTo>
                    <a:pt x="435" y="368"/>
                  </a:lnTo>
                  <a:lnTo>
                    <a:pt x="433" y="372"/>
                  </a:lnTo>
                  <a:lnTo>
                    <a:pt x="432" y="375"/>
                  </a:lnTo>
                  <a:lnTo>
                    <a:pt x="429" y="379"/>
                  </a:lnTo>
                  <a:lnTo>
                    <a:pt x="424" y="382"/>
                  </a:lnTo>
                  <a:lnTo>
                    <a:pt x="421" y="384"/>
                  </a:lnTo>
                  <a:lnTo>
                    <a:pt x="417" y="386"/>
                  </a:lnTo>
                  <a:lnTo>
                    <a:pt x="414" y="386"/>
                  </a:lnTo>
                  <a:lnTo>
                    <a:pt x="418" y="381"/>
                  </a:lnTo>
                  <a:lnTo>
                    <a:pt x="415" y="380"/>
                  </a:lnTo>
                  <a:lnTo>
                    <a:pt x="418" y="378"/>
                  </a:lnTo>
                  <a:lnTo>
                    <a:pt x="427" y="376"/>
                  </a:lnTo>
                  <a:lnTo>
                    <a:pt x="424" y="376"/>
                  </a:lnTo>
                  <a:lnTo>
                    <a:pt x="422" y="373"/>
                  </a:lnTo>
                  <a:lnTo>
                    <a:pt x="418" y="373"/>
                  </a:lnTo>
                  <a:lnTo>
                    <a:pt x="415" y="373"/>
                  </a:lnTo>
                  <a:lnTo>
                    <a:pt x="414" y="370"/>
                  </a:lnTo>
                  <a:lnTo>
                    <a:pt x="417" y="369"/>
                  </a:lnTo>
                  <a:lnTo>
                    <a:pt x="420" y="367"/>
                  </a:lnTo>
                  <a:lnTo>
                    <a:pt x="424" y="367"/>
                  </a:lnTo>
                  <a:lnTo>
                    <a:pt x="416" y="367"/>
                  </a:lnTo>
                  <a:lnTo>
                    <a:pt x="418" y="364"/>
                  </a:lnTo>
                  <a:lnTo>
                    <a:pt x="421" y="362"/>
                  </a:lnTo>
                  <a:lnTo>
                    <a:pt x="424" y="362"/>
                  </a:lnTo>
                  <a:lnTo>
                    <a:pt x="428" y="362"/>
                  </a:lnTo>
                  <a:lnTo>
                    <a:pt x="428" y="366"/>
                  </a:lnTo>
                  <a:lnTo>
                    <a:pt x="432" y="361"/>
                  </a:lnTo>
                  <a:lnTo>
                    <a:pt x="438" y="358"/>
                  </a:lnTo>
                  <a:lnTo>
                    <a:pt x="439" y="361"/>
                  </a:lnTo>
                  <a:lnTo>
                    <a:pt x="440" y="364"/>
                  </a:lnTo>
                  <a:lnTo>
                    <a:pt x="440" y="361"/>
                  </a:lnTo>
                  <a:lnTo>
                    <a:pt x="447" y="355"/>
                  </a:lnTo>
                  <a:lnTo>
                    <a:pt x="450" y="357"/>
                  </a:lnTo>
                  <a:lnTo>
                    <a:pt x="451" y="359"/>
                  </a:lnTo>
                  <a:lnTo>
                    <a:pt x="451" y="356"/>
                  </a:lnTo>
                  <a:lnTo>
                    <a:pt x="453" y="353"/>
                  </a:lnTo>
                  <a:lnTo>
                    <a:pt x="454" y="350"/>
                  </a:lnTo>
                  <a:lnTo>
                    <a:pt x="457" y="348"/>
                  </a:lnTo>
                  <a:lnTo>
                    <a:pt x="452" y="348"/>
                  </a:lnTo>
                  <a:lnTo>
                    <a:pt x="451" y="344"/>
                  </a:lnTo>
                  <a:lnTo>
                    <a:pt x="449" y="345"/>
                  </a:lnTo>
                  <a:lnTo>
                    <a:pt x="441" y="347"/>
                  </a:lnTo>
                  <a:lnTo>
                    <a:pt x="439" y="344"/>
                  </a:lnTo>
                  <a:lnTo>
                    <a:pt x="434" y="349"/>
                  </a:lnTo>
                  <a:lnTo>
                    <a:pt x="433" y="352"/>
                  </a:lnTo>
                  <a:lnTo>
                    <a:pt x="430" y="347"/>
                  </a:lnTo>
                  <a:lnTo>
                    <a:pt x="434" y="342"/>
                  </a:lnTo>
                  <a:lnTo>
                    <a:pt x="437" y="339"/>
                  </a:lnTo>
                  <a:lnTo>
                    <a:pt x="438" y="342"/>
                  </a:lnTo>
                  <a:lnTo>
                    <a:pt x="440" y="340"/>
                  </a:lnTo>
                  <a:lnTo>
                    <a:pt x="441" y="338"/>
                  </a:lnTo>
                  <a:lnTo>
                    <a:pt x="441" y="335"/>
                  </a:lnTo>
                  <a:lnTo>
                    <a:pt x="444" y="337"/>
                  </a:lnTo>
                  <a:lnTo>
                    <a:pt x="445" y="340"/>
                  </a:lnTo>
                  <a:lnTo>
                    <a:pt x="445" y="343"/>
                  </a:lnTo>
                  <a:lnTo>
                    <a:pt x="442" y="342"/>
                  </a:lnTo>
                  <a:lnTo>
                    <a:pt x="442" y="344"/>
                  </a:lnTo>
                  <a:lnTo>
                    <a:pt x="445" y="344"/>
                  </a:lnTo>
                  <a:lnTo>
                    <a:pt x="448" y="342"/>
                  </a:lnTo>
                  <a:lnTo>
                    <a:pt x="451" y="338"/>
                  </a:lnTo>
                  <a:lnTo>
                    <a:pt x="449" y="334"/>
                  </a:lnTo>
                  <a:lnTo>
                    <a:pt x="452" y="331"/>
                  </a:lnTo>
                  <a:lnTo>
                    <a:pt x="451" y="328"/>
                  </a:lnTo>
                  <a:lnTo>
                    <a:pt x="454" y="327"/>
                  </a:lnTo>
                  <a:lnTo>
                    <a:pt x="455" y="330"/>
                  </a:lnTo>
                  <a:lnTo>
                    <a:pt x="455" y="333"/>
                  </a:lnTo>
                  <a:lnTo>
                    <a:pt x="458" y="336"/>
                  </a:lnTo>
                  <a:lnTo>
                    <a:pt x="457" y="339"/>
                  </a:lnTo>
                  <a:lnTo>
                    <a:pt x="458" y="342"/>
                  </a:lnTo>
                  <a:lnTo>
                    <a:pt x="457" y="346"/>
                  </a:lnTo>
                  <a:lnTo>
                    <a:pt x="461" y="349"/>
                  </a:lnTo>
                  <a:lnTo>
                    <a:pt x="464" y="353"/>
                  </a:lnTo>
                  <a:lnTo>
                    <a:pt x="465" y="357"/>
                  </a:lnTo>
                  <a:lnTo>
                    <a:pt x="467" y="360"/>
                  </a:lnTo>
                  <a:lnTo>
                    <a:pt x="473" y="366"/>
                  </a:lnTo>
                  <a:lnTo>
                    <a:pt x="473" y="363"/>
                  </a:lnTo>
                  <a:lnTo>
                    <a:pt x="468" y="360"/>
                  </a:lnTo>
                  <a:lnTo>
                    <a:pt x="467" y="355"/>
                  </a:lnTo>
                  <a:lnTo>
                    <a:pt x="466" y="352"/>
                  </a:lnTo>
                  <a:lnTo>
                    <a:pt x="465" y="349"/>
                  </a:lnTo>
                  <a:lnTo>
                    <a:pt x="471" y="355"/>
                  </a:lnTo>
                  <a:lnTo>
                    <a:pt x="471" y="352"/>
                  </a:lnTo>
                  <a:lnTo>
                    <a:pt x="468" y="349"/>
                  </a:lnTo>
                  <a:lnTo>
                    <a:pt x="471" y="350"/>
                  </a:lnTo>
                  <a:lnTo>
                    <a:pt x="476" y="351"/>
                  </a:lnTo>
                  <a:lnTo>
                    <a:pt x="473" y="351"/>
                  </a:lnTo>
                  <a:lnTo>
                    <a:pt x="473" y="348"/>
                  </a:lnTo>
                  <a:lnTo>
                    <a:pt x="469" y="346"/>
                  </a:lnTo>
                  <a:lnTo>
                    <a:pt x="469" y="343"/>
                  </a:lnTo>
                  <a:lnTo>
                    <a:pt x="472" y="339"/>
                  </a:lnTo>
                  <a:lnTo>
                    <a:pt x="475" y="342"/>
                  </a:lnTo>
                  <a:lnTo>
                    <a:pt x="479" y="343"/>
                  </a:lnTo>
                  <a:lnTo>
                    <a:pt x="476" y="340"/>
                  </a:lnTo>
                  <a:lnTo>
                    <a:pt x="473" y="338"/>
                  </a:lnTo>
                  <a:lnTo>
                    <a:pt x="471" y="338"/>
                  </a:lnTo>
                  <a:lnTo>
                    <a:pt x="468" y="341"/>
                  </a:lnTo>
                  <a:lnTo>
                    <a:pt x="464" y="338"/>
                  </a:lnTo>
                  <a:lnTo>
                    <a:pt x="468" y="335"/>
                  </a:lnTo>
                  <a:lnTo>
                    <a:pt x="471" y="334"/>
                  </a:lnTo>
                  <a:lnTo>
                    <a:pt x="469" y="332"/>
                  </a:lnTo>
                  <a:lnTo>
                    <a:pt x="474" y="333"/>
                  </a:lnTo>
                  <a:lnTo>
                    <a:pt x="471" y="330"/>
                  </a:lnTo>
                  <a:lnTo>
                    <a:pt x="470" y="327"/>
                  </a:lnTo>
                  <a:lnTo>
                    <a:pt x="459" y="330"/>
                  </a:lnTo>
                  <a:lnTo>
                    <a:pt x="461" y="328"/>
                  </a:lnTo>
                  <a:lnTo>
                    <a:pt x="466" y="328"/>
                  </a:lnTo>
                  <a:lnTo>
                    <a:pt x="460" y="325"/>
                  </a:lnTo>
                  <a:lnTo>
                    <a:pt x="457" y="324"/>
                  </a:lnTo>
                  <a:lnTo>
                    <a:pt x="458" y="320"/>
                  </a:lnTo>
                  <a:lnTo>
                    <a:pt x="461" y="321"/>
                  </a:lnTo>
                  <a:lnTo>
                    <a:pt x="466" y="323"/>
                  </a:lnTo>
                  <a:lnTo>
                    <a:pt x="472" y="325"/>
                  </a:lnTo>
                  <a:lnTo>
                    <a:pt x="474" y="330"/>
                  </a:lnTo>
                  <a:lnTo>
                    <a:pt x="481" y="334"/>
                  </a:lnTo>
                  <a:lnTo>
                    <a:pt x="483" y="335"/>
                  </a:lnTo>
                  <a:lnTo>
                    <a:pt x="481" y="333"/>
                  </a:lnTo>
                  <a:lnTo>
                    <a:pt x="477" y="329"/>
                  </a:lnTo>
                  <a:lnTo>
                    <a:pt x="475" y="326"/>
                  </a:lnTo>
                  <a:lnTo>
                    <a:pt x="473" y="323"/>
                  </a:lnTo>
                  <a:lnTo>
                    <a:pt x="468" y="321"/>
                  </a:lnTo>
                  <a:lnTo>
                    <a:pt x="464" y="318"/>
                  </a:lnTo>
                  <a:lnTo>
                    <a:pt x="460" y="317"/>
                  </a:lnTo>
                  <a:lnTo>
                    <a:pt x="465" y="315"/>
                  </a:lnTo>
                  <a:lnTo>
                    <a:pt x="477" y="310"/>
                  </a:lnTo>
                  <a:lnTo>
                    <a:pt x="480" y="312"/>
                  </a:lnTo>
                  <a:lnTo>
                    <a:pt x="483" y="315"/>
                  </a:lnTo>
                  <a:lnTo>
                    <a:pt x="482" y="317"/>
                  </a:lnTo>
                  <a:lnTo>
                    <a:pt x="487" y="315"/>
                  </a:lnTo>
                  <a:lnTo>
                    <a:pt x="492" y="312"/>
                  </a:lnTo>
                  <a:lnTo>
                    <a:pt x="494" y="314"/>
                  </a:lnTo>
                  <a:lnTo>
                    <a:pt x="495" y="317"/>
                  </a:lnTo>
                  <a:lnTo>
                    <a:pt x="500" y="322"/>
                  </a:lnTo>
                  <a:lnTo>
                    <a:pt x="500" y="325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3" y="323"/>
                  </a:lnTo>
                  <a:lnTo>
                    <a:pt x="502" y="321"/>
                  </a:lnTo>
                  <a:lnTo>
                    <a:pt x="497" y="317"/>
                  </a:lnTo>
                  <a:lnTo>
                    <a:pt x="495" y="315"/>
                  </a:lnTo>
                  <a:lnTo>
                    <a:pt x="494" y="312"/>
                  </a:lnTo>
                  <a:lnTo>
                    <a:pt x="498" y="308"/>
                  </a:lnTo>
                  <a:lnTo>
                    <a:pt x="504" y="311"/>
                  </a:lnTo>
                  <a:lnTo>
                    <a:pt x="507" y="311"/>
                  </a:lnTo>
                  <a:lnTo>
                    <a:pt x="499" y="307"/>
                  </a:lnTo>
                  <a:lnTo>
                    <a:pt x="505" y="304"/>
                  </a:lnTo>
                  <a:lnTo>
                    <a:pt x="511" y="306"/>
                  </a:lnTo>
                  <a:lnTo>
                    <a:pt x="515" y="308"/>
                  </a:lnTo>
                  <a:lnTo>
                    <a:pt x="507" y="302"/>
                  </a:lnTo>
                  <a:lnTo>
                    <a:pt x="502" y="303"/>
                  </a:lnTo>
                  <a:lnTo>
                    <a:pt x="504" y="296"/>
                  </a:lnTo>
                  <a:lnTo>
                    <a:pt x="502" y="296"/>
                  </a:lnTo>
                  <a:lnTo>
                    <a:pt x="498" y="298"/>
                  </a:lnTo>
                  <a:lnTo>
                    <a:pt x="495" y="303"/>
                  </a:lnTo>
                  <a:lnTo>
                    <a:pt x="488" y="307"/>
                  </a:lnTo>
                  <a:lnTo>
                    <a:pt x="489" y="303"/>
                  </a:lnTo>
                  <a:lnTo>
                    <a:pt x="489" y="300"/>
                  </a:lnTo>
                  <a:lnTo>
                    <a:pt x="485" y="299"/>
                  </a:lnTo>
                  <a:lnTo>
                    <a:pt x="483" y="302"/>
                  </a:lnTo>
                  <a:lnTo>
                    <a:pt x="481" y="306"/>
                  </a:lnTo>
                  <a:lnTo>
                    <a:pt x="478" y="306"/>
                  </a:lnTo>
                  <a:lnTo>
                    <a:pt x="475" y="307"/>
                  </a:lnTo>
                  <a:lnTo>
                    <a:pt x="471" y="308"/>
                  </a:lnTo>
                  <a:lnTo>
                    <a:pt x="469" y="304"/>
                  </a:lnTo>
                  <a:lnTo>
                    <a:pt x="468" y="301"/>
                  </a:lnTo>
                  <a:lnTo>
                    <a:pt x="470" y="297"/>
                  </a:lnTo>
                  <a:lnTo>
                    <a:pt x="472" y="298"/>
                  </a:lnTo>
                  <a:lnTo>
                    <a:pt x="472" y="296"/>
                  </a:lnTo>
                  <a:lnTo>
                    <a:pt x="470" y="293"/>
                  </a:lnTo>
                  <a:lnTo>
                    <a:pt x="471" y="289"/>
                  </a:lnTo>
                  <a:lnTo>
                    <a:pt x="474" y="287"/>
                  </a:lnTo>
                  <a:lnTo>
                    <a:pt x="478" y="284"/>
                  </a:lnTo>
                  <a:lnTo>
                    <a:pt x="481" y="282"/>
                  </a:lnTo>
                  <a:lnTo>
                    <a:pt x="485" y="282"/>
                  </a:lnTo>
                  <a:lnTo>
                    <a:pt x="487" y="285"/>
                  </a:lnTo>
                  <a:lnTo>
                    <a:pt x="489" y="287"/>
                  </a:lnTo>
                  <a:lnTo>
                    <a:pt x="488" y="284"/>
                  </a:lnTo>
                  <a:lnTo>
                    <a:pt x="488" y="281"/>
                  </a:lnTo>
                  <a:lnTo>
                    <a:pt x="491" y="280"/>
                  </a:lnTo>
                  <a:lnTo>
                    <a:pt x="494" y="280"/>
                  </a:lnTo>
                  <a:lnTo>
                    <a:pt x="498" y="282"/>
                  </a:lnTo>
                  <a:lnTo>
                    <a:pt x="501" y="283"/>
                  </a:lnTo>
                  <a:lnTo>
                    <a:pt x="504" y="282"/>
                  </a:lnTo>
                  <a:lnTo>
                    <a:pt x="501" y="281"/>
                  </a:lnTo>
                  <a:lnTo>
                    <a:pt x="497" y="276"/>
                  </a:lnTo>
                  <a:lnTo>
                    <a:pt x="493" y="277"/>
                  </a:lnTo>
                  <a:lnTo>
                    <a:pt x="494" y="273"/>
                  </a:lnTo>
                  <a:lnTo>
                    <a:pt x="498" y="269"/>
                  </a:lnTo>
                  <a:lnTo>
                    <a:pt x="502" y="272"/>
                  </a:lnTo>
                  <a:lnTo>
                    <a:pt x="507" y="272"/>
                  </a:lnTo>
                  <a:lnTo>
                    <a:pt x="510" y="274"/>
                  </a:lnTo>
                  <a:lnTo>
                    <a:pt x="509" y="272"/>
                  </a:lnTo>
                  <a:lnTo>
                    <a:pt x="505" y="270"/>
                  </a:lnTo>
                  <a:lnTo>
                    <a:pt x="498" y="268"/>
                  </a:lnTo>
                  <a:lnTo>
                    <a:pt x="501" y="266"/>
                  </a:lnTo>
                  <a:lnTo>
                    <a:pt x="503" y="264"/>
                  </a:lnTo>
                  <a:lnTo>
                    <a:pt x="506" y="262"/>
                  </a:lnTo>
                  <a:lnTo>
                    <a:pt x="508" y="263"/>
                  </a:lnTo>
                  <a:lnTo>
                    <a:pt x="505" y="260"/>
                  </a:lnTo>
                  <a:lnTo>
                    <a:pt x="499" y="260"/>
                  </a:lnTo>
                  <a:lnTo>
                    <a:pt x="497" y="257"/>
                  </a:lnTo>
                  <a:lnTo>
                    <a:pt x="499" y="254"/>
                  </a:lnTo>
                  <a:lnTo>
                    <a:pt x="499" y="250"/>
                  </a:lnTo>
                  <a:lnTo>
                    <a:pt x="500" y="247"/>
                  </a:lnTo>
                  <a:lnTo>
                    <a:pt x="501" y="241"/>
                  </a:lnTo>
                  <a:lnTo>
                    <a:pt x="508" y="240"/>
                  </a:lnTo>
                  <a:lnTo>
                    <a:pt x="511" y="236"/>
                  </a:lnTo>
                  <a:lnTo>
                    <a:pt x="517" y="235"/>
                  </a:lnTo>
                  <a:lnTo>
                    <a:pt x="515" y="234"/>
                  </a:lnTo>
                  <a:lnTo>
                    <a:pt x="514" y="232"/>
                  </a:lnTo>
                  <a:lnTo>
                    <a:pt x="515" y="229"/>
                  </a:lnTo>
                  <a:lnTo>
                    <a:pt x="512" y="229"/>
                  </a:lnTo>
                  <a:lnTo>
                    <a:pt x="511" y="224"/>
                  </a:lnTo>
                  <a:lnTo>
                    <a:pt x="512" y="221"/>
                  </a:lnTo>
                  <a:lnTo>
                    <a:pt x="514" y="216"/>
                  </a:lnTo>
                  <a:lnTo>
                    <a:pt x="515" y="212"/>
                  </a:lnTo>
                  <a:lnTo>
                    <a:pt x="514" y="209"/>
                  </a:lnTo>
                  <a:lnTo>
                    <a:pt x="515" y="206"/>
                  </a:lnTo>
                  <a:lnTo>
                    <a:pt x="518" y="204"/>
                  </a:lnTo>
                  <a:lnTo>
                    <a:pt x="521" y="209"/>
                  </a:lnTo>
                  <a:lnTo>
                    <a:pt x="521" y="213"/>
                  </a:lnTo>
                  <a:lnTo>
                    <a:pt x="524" y="212"/>
                  </a:lnTo>
                  <a:lnTo>
                    <a:pt x="527" y="217"/>
                  </a:lnTo>
                  <a:lnTo>
                    <a:pt x="527" y="220"/>
                  </a:lnTo>
                  <a:lnTo>
                    <a:pt x="528" y="223"/>
                  </a:lnTo>
                  <a:lnTo>
                    <a:pt x="528" y="226"/>
                  </a:lnTo>
                  <a:lnTo>
                    <a:pt x="528" y="222"/>
                  </a:lnTo>
                  <a:lnTo>
                    <a:pt x="528" y="218"/>
                  </a:lnTo>
                  <a:lnTo>
                    <a:pt x="528" y="215"/>
                  </a:lnTo>
                  <a:lnTo>
                    <a:pt x="530" y="219"/>
                  </a:lnTo>
                  <a:lnTo>
                    <a:pt x="532" y="221"/>
                  </a:lnTo>
                  <a:lnTo>
                    <a:pt x="534" y="217"/>
                  </a:lnTo>
                  <a:lnTo>
                    <a:pt x="538" y="217"/>
                  </a:lnTo>
                  <a:lnTo>
                    <a:pt x="542" y="219"/>
                  </a:lnTo>
                  <a:lnTo>
                    <a:pt x="545" y="220"/>
                  </a:lnTo>
                  <a:lnTo>
                    <a:pt x="542" y="216"/>
                  </a:lnTo>
                  <a:lnTo>
                    <a:pt x="531" y="214"/>
                  </a:lnTo>
                  <a:lnTo>
                    <a:pt x="528" y="209"/>
                  </a:lnTo>
                  <a:lnTo>
                    <a:pt x="526" y="208"/>
                  </a:lnTo>
                  <a:lnTo>
                    <a:pt x="524" y="205"/>
                  </a:lnTo>
                  <a:lnTo>
                    <a:pt x="523" y="202"/>
                  </a:lnTo>
                  <a:lnTo>
                    <a:pt x="526" y="200"/>
                  </a:lnTo>
                  <a:lnTo>
                    <a:pt x="535" y="196"/>
                  </a:lnTo>
                  <a:lnTo>
                    <a:pt x="537" y="199"/>
                  </a:lnTo>
                  <a:lnTo>
                    <a:pt x="539" y="202"/>
                  </a:lnTo>
                  <a:lnTo>
                    <a:pt x="539" y="205"/>
                  </a:lnTo>
                  <a:lnTo>
                    <a:pt x="543" y="207"/>
                  </a:lnTo>
                  <a:lnTo>
                    <a:pt x="543" y="210"/>
                  </a:lnTo>
                  <a:lnTo>
                    <a:pt x="547" y="213"/>
                  </a:lnTo>
                  <a:lnTo>
                    <a:pt x="555" y="213"/>
                  </a:lnTo>
                  <a:lnTo>
                    <a:pt x="556" y="217"/>
                  </a:lnTo>
                  <a:lnTo>
                    <a:pt x="554" y="219"/>
                  </a:lnTo>
                  <a:lnTo>
                    <a:pt x="551" y="220"/>
                  </a:lnTo>
                  <a:lnTo>
                    <a:pt x="554" y="220"/>
                  </a:lnTo>
                  <a:lnTo>
                    <a:pt x="554" y="223"/>
                  </a:lnTo>
                  <a:lnTo>
                    <a:pt x="556" y="224"/>
                  </a:lnTo>
                  <a:lnTo>
                    <a:pt x="561" y="224"/>
                  </a:lnTo>
                  <a:lnTo>
                    <a:pt x="560" y="221"/>
                  </a:lnTo>
                  <a:lnTo>
                    <a:pt x="559" y="218"/>
                  </a:lnTo>
                  <a:lnTo>
                    <a:pt x="559" y="215"/>
                  </a:lnTo>
                  <a:lnTo>
                    <a:pt x="555" y="210"/>
                  </a:lnTo>
                  <a:lnTo>
                    <a:pt x="548" y="211"/>
                  </a:lnTo>
                  <a:lnTo>
                    <a:pt x="545" y="207"/>
                  </a:lnTo>
                  <a:lnTo>
                    <a:pt x="542" y="204"/>
                  </a:lnTo>
                  <a:lnTo>
                    <a:pt x="542" y="200"/>
                  </a:lnTo>
                  <a:lnTo>
                    <a:pt x="543" y="197"/>
                  </a:lnTo>
                  <a:lnTo>
                    <a:pt x="547" y="195"/>
                  </a:lnTo>
                  <a:lnTo>
                    <a:pt x="550" y="197"/>
                  </a:lnTo>
                  <a:lnTo>
                    <a:pt x="548" y="195"/>
                  </a:lnTo>
                  <a:lnTo>
                    <a:pt x="546" y="194"/>
                  </a:lnTo>
                  <a:lnTo>
                    <a:pt x="543" y="195"/>
                  </a:lnTo>
                  <a:lnTo>
                    <a:pt x="540" y="196"/>
                  </a:lnTo>
                  <a:lnTo>
                    <a:pt x="538" y="190"/>
                  </a:lnTo>
                  <a:lnTo>
                    <a:pt x="542" y="183"/>
                  </a:lnTo>
                  <a:lnTo>
                    <a:pt x="542" y="179"/>
                  </a:lnTo>
                  <a:lnTo>
                    <a:pt x="544" y="177"/>
                  </a:lnTo>
                  <a:lnTo>
                    <a:pt x="547" y="174"/>
                  </a:lnTo>
                  <a:lnTo>
                    <a:pt x="552" y="173"/>
                  </a:lnTo>
                  <a:lnTo>
                    <a:pt x="555" y="171"/>
                  </a:lnTo>
                  <a:lnTo>
                    <a:pt x="561" y="168"/>
                  </a:lnTo>
                  <a:lnTo>
                    <a:pt x="562" y="174"/>
                  </a:lnTo>
                  <a:lnTo>
                    <a:pt x="562" y="177"/>
                  </a:lnTo>
                  <a:lnTo>
                    <a:pt x="561" y="180"/>
                  </a:lnTo>
                  <a:lnTo>
                    <a:pt x="563" y="183"/>
                  </a:lnTo>
                  <a:lnTo>
                    <a:pt x="563" y="187"/>
                  </a:lnTo>
                  <a:lnTo>
                    <a:pt x="562" y="194"/>
                  </a:lnTo>
                  <a:lnTo>
                    <a:pt x="562" y="197"/>
                  </a:lnTo>
                  <a:lnTo>
                    <a:pt x="563" y="200"/>
                  </a:lnTo>
                  <a:lnTo>
                    <a:pt x="561" y="203"/>
                  </a:lnTo>
                  <a:lnTo>
                    <a:pt x="560" y="207"/>
                  </a:lnTo>
                  <a:lnTo>
                    <a:pt x="565" y="202"/>
                  </a:lnTo>
                  <a:lnTo>
                    <a:pt x="565" y="198"/>
                  </a:lnTo>
                  <a:lnTo>
                    <a:pt x="564" y="195"/>
                  </a:lnTo>
                  <a:lnTo>
                    <a:pt x="565" y="188"/>
                  </a:lnTo>
                  <a:lnTo>
                    <a:pt x="570" y="187"/>
                  </a:lnTo>
                  <a:lnTo>
                    <a:pt x="572" y="188"/>
                  </a:lnTo>
                  <a:lnTo>
                    <a:pt x="575" y="188"/>
                  </a:lnTo>
                  <a:lnTo>
                    <a:pt x="572" y="187"/>
                  </a:lnTo>
                  <a:lnTo>
                    <a:pt x="570" y="186"/>
                  </a:lnTo>
                  <a:lnTo>
                    <a:pt x="567" y="183"/>
                  </a:lnTo>
                  <a:lnTo>
                    <a:pt x="566" y="180"/>
                  </a:lnTo>
                  <a:lnTo>
                    <a:pt x="565" y="178"/>
                  </a:lnTo>
                  <a:lnTo>
                    <a:pt x="566" y="173"/>
                  </a:lnTo>
                  <a:lnTo>
                    <a:pt x="568" y="165"/>
                  </a:lnTo>
                  <a:lnTo>
                    <a:pt x="569" y="168"/>
                  </a:lnTo>
                  <a:lnTo>
                    <a:pt x="569" y="172"/>
                  </a:lnTo>
                  <a:lnTo>
                    <a:pt x="571" y="163"/>
                  </a:lnTo>
                  <a:lnTo>
                    <a:pt x="572" y="160"/>
                  </a:lnTo>
                  <a:lnTo>
                    <a:pt x="572" y="156"/>
                  </a:lnTo>
                  <a:lnTo>
                    <a:pt x="574" y="160"/>
                  </a:lnTo>
                  <a:lnTo>
                    <a:pt x="574" y="156"/>
                  </a:lnTo>
                  <a:lnTo>
                    <a:pt x="576" y="151"/>
                  </a:lnTo>
                  <a:lnTo>
                    <a:pt x="581" y="158"/>
                  </a:lnTo>
                  <a:lnTo>
                    <a:pt x="582" y="161"/>
                  </a:lnTo>
                  <a:lnTo>
                    <a:pt x="582" y="165"/>
                  </a:lnTo>
                  <a:lnTo>
                    <a:pt x="581" y="168"/>
                  </a:lnTo>
                  <a:lnTo>
                    <a:pt x="582" y="172"/>
                  </a:lnTo>
                  <a:lnTo>
                    <a:pt x="582" y="178"/>
                  </a:lnTo>
                  <a:lnTo>
                    <a:pt x="584" y="181"/>
                  </a:lnTo>
                  <a:lnTo>
                    <a:pt x="585" y="184"/>
                  </a:lnTo>
                  <a:lnTo>
                    <a:pt x="583" y="187"/>
                  </a:lnTo>
                  <a:lnTo>
                    <a:pt x="583" y="190"/>
                  </a:lnTo>
                  <a:lnTo>
                    <a:pt x="582" y="194"/>
                  </a:lnTo>
                  <a:lnTo>
                    <a:pt x="583" y="197"/>
                  </a:lnTo>
                  <a:lnTo>
                    <a:pt x="582" y="200"/>
                  </a:lnTo>
                  <a:lnTo>
                    <a:pt x="581" y="205"/>
                  </a:lnTo>
                  <a:lnTo>
                    <a:pt x="578" y="208"/>
                  </a:lnTo>
                  <a:lnTo>
                    <a:pt x="575" y="215"/>
                  </a:lnTo>
                  <a:lnTo>
                    <a:pt x="578" y="212"/>
                  </a:lnTo>
                  <a:lnTo>
                    <a:pt x="583" y="205"/>
                  </a:lnTo>
                  <a:lnTo>
                    <a:pt x="586" y="197"/>
                  </a:lnTo>
                  <a:lnTo>
                    <a:pt x="588" y="193"/>
                  </a:lnTo>
                  <a:lnTo>
                    <a:pt x="588" y="189"/>
                  </a:lnTo>
                  <a:lnTo>
                    <a:pt x="588" y="187"/>
                  </a:lnTo>
                  <a:lnTo>
                    <a:pt x="592" y="189"/>
                  </a:lnTo>
                  <a:lnTo>
                    <a:pt x="595" y="191"/>
                  </a:lnTo>
                  <a:lnTo>
                    <a:pt x="599" y="191"/>
                  </a:lnTo>
                  <a:lnTo>
                    <a:pt x="597" y="190"/>
                  </a:lnTo>
                  <a:lnTo>
                    <a:pt x="594" y="186"/>
                  </a:lnTo>
                  <a:lnTo>
                    <a:pt x="590" y="183"/>
                  </a:lnTo>
                  <a:lnTo>
                    <a:pt x="588" y="177"/>
                  </a:lnTo>
                  <a:lnTo>
                    <a:pt x="588" y="173"/>
                  </a:lnTo>
                  <a:lnTo>
                    <a:pt x="590" y="167"/>
                  </a:lnTo>
                  <a:lnTo>
                    <a:pt x="595" y="164"/>
                  </a:lnTo>
                  <a:lnTo>
                    <a:pt x="595" y="161"/>
                  </a:lnTo>
                  <a:lnTo>
                    <a:pt x="594" y="158"/>
                  </a:lnTo>
                  <a:lnTo>
                    <a:pt x="601" y="150"/>
                  </a:lnTo>
                  <a:lnTo>
                    <a:pt x="599" y="154"/>
                  </a:lnTo>
                  <a:lnTo>
                    <a:pt x="598" y="157"/>
                  </a:lnTo>
                  <a:lnTo>
                    <a:pt x="601" y="164"/>
                  </a:lnTo>
                  <a:lnTo>
                    <a:pt x="602" y="160"/>
                  </a:lnTo>
                  <a:lnTo>
                    <a:pt x="603" y="157"/>
                  </a:lnTo>
                  <a:lnTo>
                    <a:pt x="606" y="155"/>
                  </a:lnTo>
                  <a:lnTo>
                    <a:pt x="605" y="160"/>
                  </a:lnTo>
                  <a:lnTo>
                    <a:pt x="609" y="158"/>
                  </a:lnTo>
                  <a:lnTo>
                    <a:pt x="606" y="152"/>
                  </a:lnTo>
                  <a:lnTo>
                    <a:pt x="611" y="152"/>
                  </a:lnTo>
                  <a:lnTo>
                    <a:pt x="606" y="150"/>
                  </a:lnTo>
                  <a:lnTo>
                    <a:pt x="606" y="146"/>
                  </a:lnTo>
                  <a:lnTo>
                    <a:pt x="606" y="143"/>
                  </a:lnTo>
                  <a:lnTo>
                    <a:pt x="609" y="141"/>
                  </a:lnTo>
                  <a:lnTo>
                    <a:pt x="617" y="143"/>
                  </a:lnTo>
                  <a:lnTo>
                    <a:pt x="619" y="146"/>
                  </a:lnTo>
                  <a:lnTo>
                    <a:pt x="620" y="150"/>
                  </a:lnTo>
                  <a:lnTo>
                    <a:pt x="623" y="151"/>
                  </a:lnTo>
                  <a:lnTo>
                    <a:pt x="625" y="151"/>
                  </a:lnTo>
                  <a:lnTo>
                    <a:pt x="631" y="156"/>
                  </a:lnTo>
                  <a:lnTo>
                    <a:pt x="633" y="159"/>
                  </a:lnTo>
                  <a:lnTo>
                    <a:pt x="637" y="162"/>
                  </a:lnTo>
                  <a:lnTo>
                    <a:pt x="634" y="162"/>
                  </a:lnTo>
                  <a:lnTo>
                    <a:pt x="638" y="163"/>
                  </a:lnTo>
                  <a:lnTo>
                    <a:pt x="637" y="160"/>
                  </a:lnTo>
                  <a:lnTo>
                    <a:pt x="634" y="156"/>
                  </a:lnTo>
                  <a:lnTo>
                    <a:pt x="631" y="155"/>
                  </a:lnTo>
                  <a:lnTo>
                    <a:pt x="634" y="154"/>
                  </a:lnTo>
                  <a:lnTo>
                    <a:pt x="633" y="152"/>
                  </a:lnTo>
                  <a:lnTo>
                    <a:pt x="630" y="148"/>
                  </a:lnTo>
                  <a:lnTo>
                    <a:pt x="629" y="145"/>
                  </a:lnTo>
                  <a:lnTo>
                    <a:pt x="629" y="142"/>
                  </a:lnTo>
                  <a:lnTo>
                    <a:pt x="632" y="141"/>
                  </a:lnTo>
                  <a:lnTo>
                    <a:pt x="632" y="144"/>
                  </a:lnTo>
                  <a:lnTo>
                    <a:pt x="633" y="140"/>
                  </a:lnTo>
                  <a:lnTo>
                    <a:pt x="632" y="138"/>
                  </a:lnTo>
                  <a:lnTo>
                    <a:pt x="629" y="139"/>
                  </a:lnTo>
                  <a:lnTo>
                    <a:pt x="626" y="139"/>
                  </a:lnTo>
                  <a:lnTo>
                    <a:pt x="624" y="137"/>
                  </a:lnTo>
                  <a:lnTo>
                    <a:pt x="629" y="135"/>
                  </a:lnTo>
                  <a:lnTo>
                    <a:pt x="631" y="131"/>
                  </a:lnTo>
                  <a:lnTo>
                    <a:pt x="628" y="132"/>
                  </a:lnTo>
                  <a:lnTo>
                    <a:pt x="624" y="132"/>
                  </a:lnTo>
                  <a:lnTo>
                    <a:pt x="621" y="136"/>
                  </a:lnTo>
                  <a:lnTo>
                    <a:pt x="617" y="133"/>
                  </a:lnTo>
                  <a:lnTo>
                    <a:pt x="614" y="134"/>
                  </a:lnTo>
                  <a:lnTo>
                    <a:pt x="611" y="130"/>
                  </a:lnTo>
                  <a:lnTo>
                    <a:pt x="611" y="127"/>
                  </a:lnTo>
                  <a:lnTo>
                    <a:pt x="607" y="128"/>
                  </a:lnTo>
                  <a:lnTo>
                    <a:pt x="604" y="127"/>
                  </a:lnTo>
                  <a:lnTo>
                    <a:pt x="601" y="125"/>
                  </a:lnTo>
                  <a:lnTo>
                    <a:pt x="603" y="122"/>
                  </a:lnTo>
                  <a:lnTo>
                    <a:pt x="606" y="119"/>
                  </a:lnTo>
                  <a:lnTo>
                    <a:pt x="609" y="121"/>
                  </a:lnTo>
                  <a:lnTo>
                    <a:pt x="611" y="124"/>
                  </a:lnTo>
                  <a:lnTo>
                    <a:pt x="611" y="121"/>
                  </a:lnTo>
                  <a:lnTo>
                    <a:pt x="611" y="118"/>
                  </a:lnTo>
                  <a:lnTo>
                    <a:pt x="610" y="115"/>
                  </a:lnTo>
                  <a:lnTo>
                    <a:pt x="613" y="116"/>
                  </a:lnTo>
                  <a:lnTo>
                    <a:pt x="616" y="118"/>
                  </a:lnTo>
                  <a:lnTo>
                    <a:pt x="621" y="122"/>
                  </a:lnTo>
                  <a:lnTo>
                    <a:pt x="622" y="125"/>
                  </a:lnTo>
                  <a:lnTo>
                    <a:pt x="624" y="127"/>
                  </a:lnTo>
                  <a:lnTo>
                    <a:pt x="623" y="124"/>
                  </a:lnTo>
                  <a:lnTo>
                    <a:pt x="623" y="122"/>
                  </a:lnTo>
                  <a:lnTo>
                    <a:pt x="620" y="118"/>
                  </a:lnTo>
                  <a:lnTo>
                    <a:pt x="624" y="111"/>
                  </a:lnTo>
                  <a:lnTo>
                    <a:pt x="625" y="113"/>
                  </a:lnTo>
                  <a:lnTo>
                    <a:pt x="627" y="112"/>
                  </a:lnTo>
                  <a:lnTo>
                    <a:pt x="630" y="117"/>
                  </a:lnTo>
                  <a:lnTo>
                    <a:pt x="630" y="113"/>
                  </a:lnTo>
                  <a:lnTo>
                    <a:pt x="634" y="112"/>
                  </a:lnTo>
                  <a:lnTo>
                    <a:pt x="635" y="115"/>
                  </a:lnTo>
                  <a:lnTo>
                    <a:pt x="635" y="118"/>
                  </a:lnTo>
                  <a:lnTo>
                    <a:pt x="636" y="121"/>
                  </a:lnTo>
                  <a:lnTo>
                    <a:pt x="636" y="125"/>
                  </a:lnTo>
                  <a:lnTo>
                    <a:pt x="641" y="124"/>
                  </a:lnTo>
                  <a:lnTo>
                    <a:pt x="645" y="126"/>
                  </a:lnTo>
                  <a:lnTo>
                    <a:pt x="638" y="123"/>
                  </a:lnTo>
                  <a:lnTo>
                    <a:pt x="638" y="118"/>
                  </a:lnTo>
                  <a:lnTo>
                    <a:pt x="638" y="115"/>
                  </a:lnTo>
                  <a:lnTo>
                    <a:pt x="642" y="114"/>
                  </a:lnTo>
                  <a:lnTo>
                    <a:pt x="645" y="115"/>
                  </a:lnTo>
                  <a:lnTo>
                    <a:pt x="648" y="116"/>
                  </a:lnTo>
                  <a:lnTo>
                    <a:pt x="657" y="115"/>
                  </a:lnTo>
                  <a:lnTo>
                    <a:pt x="655" y="123"/>
                  </a:lnTo>
                  <a:lnTo>
                    <a:pt x="652" y="126"/>
                  </a:lnTo>
                  <a:lnTo>
                    <a:pt x="646" y="129"/>
                  </a:lnTo>
                  <a:lnTo>
                    <a:pt x="644" y="129"/>
                  </a:lnTo>
                  <a:lnTo>
                    <a:pt x="642" y="131"/>
                  </a:lnTo>
                  <a:lnTo>
                    <a:pt x="639" y="134"/>
                  </a:lnTo>
                  <a:lnTo>
                    <a:pt x="642" y="132"/>
                  </a:lnTo>
                  <a:lnTo>
                    <a:pt x="650" y="129"/>
                  </a:lnTo>
                  <a:lnTo>
                    <a:pt x="656" y="125"/>
                  </a:lnTo>
                  <a:lnTo>
                    <a:pt x="659" y="121"/>
                  </a:lnTo>
                  <a:lnTo>
                    <a:pt x="660" y="124"/>
                  </a:lnTo>
                  <a:lnTo>
                    <a:pt x="660" y="127"/>
                  </a:lnTo>
                  <a:lnTo>
                    <a:pt x="661" y="129"/>
                  </a:lnTo>
                  <a:lnTo>
                    <a:pt x="665" y="129"/>
                  </a:lnTo>
                  <a:lnTo>
                    <a:pt x="666" y="132"/>
                  </a:lnTo>
                  <a:lnTo>
                    <a:pt x="667" y="135"/>
                  </a:lnTo>
                  <a:lnTo>
                    <a:pt x="671" y="133"/>
                  </a:lnTo>
                  <a:lnTo>
                    <a:pt x="673" y="136"/>
                  </a:lnTo>
                  <a:lnTo>
                    <a:pt x="676" y="133"/>
                  </a:lnTo>
                  <a:lnTo>
                    <a:pt x="678" y="129"/>
                  </a:lnTo>
                  <a:lnTo>
                    <a:pt x="671" y="128"/>
                  </a:lnTo>
                  <a:lnTo>
                    <a:pt x="666" y="125"/>
                  </a:lnTo>
                  <a:lnTo>
                    <a:pt x="668" y="122"/>
                  </a:lnTo>
                  <a:lnTo>
                    <a:pt x="671" y="121"/>
                  </a:lnTo>
                  <a:lnTo>
                    <a:pt x="672" y="119"/>
                  </a:lnTo>
                  <a:lnTo>
                    <a:pt x="669" y="118"/>
                  </a:lnTo>
                  <a:lnTo>
                    <a:pt x="671" y="115"/>
                  </a:lnTo>
                  <a:lnTo>
                    <a:pt x="668" y="115"/>
                  </a:lnTo>
                  <a:lnTo>
                    <a:pt x="665" y="113"/>
                  </a:lnTo>
                  <a:lnTo>
                    <a:pt x="670" y="111"/>
                  </a:lnTo>
                  <a:lnTo>
                    <a:pt x="673" y="110"/>
                  </a:lnTo>
                  <a:lnTo>
                    <a:pt x="666" y="110"/>
                  </a:lnTo>
                  <a:lnTo>
                    <a:pt x="669" y="107"/>
                  </a:lnTo>
                  <a:lnTo>
                    <a:pt x="674" y="104"/>
                  </a:lnTo>
                  <a:lnTo>
                    <a:pt x="670" y="103"/>
                  </a:lnTo>
                  <a:lnTo>
                    <a:pt x="671" y="97"/>
                  </a:lnTo>
                  <a:lnTo>
                    <a:pt x="674" y="92"/>
                  </a:lnTo>
                  <a:lnTo>
                    <a:pt x="676" y="88"/>
                  </a:lnTo>
                  <a:lnTo>
                    <a:pt x="678" y="84"/>
                  </a:lnTo>
                  <a:lnTo>
                    <a:pt x="680" y="82"/>
                  </a:lnTo>
                  <a:lnTo>
                    <a:pt x="690" y="81"/>
                  </a:lnTo>
                  <a:lnTo>
                    <a:pt x="694" y="82"/>
                  </a:lnTo>
                  <a:lnTo>
                    <a:pt x="691" y="79"/>
                  </a:lnTo>
                  <a:lnTo>
                    <a:pt x="687" y="78"/>
                  </a:lnTo>
                  <a:lnTo>
                    <a:pt x="689" y="73"/>
                  </a:lnTo>
                  <a:lnTo>
                    <a:pt x="689" y="67"/>
                  </a:lnTo>
                  <a:lnTo>
                    <a:pt x="690" y="63"/>
                  </a:lnTo>
                  <a:lnTo>
                    <a:pt x="692" y="63"/>
                  </a:lnTo>
                  <a:lnTo>
                    <a:pt x="700" y="67"/>
                  </a:lnTo>
                  <a:lnTo>
                    <a:pt x="702" y="67"/>
                  </a:lnTo>
                  <a:lnTo>
                    <a:pt x="703" y="64"/>
                  </a:lnTo>
                  <a:lnTo>
                    <a:pt x="700" y="61"/>
                  </a:lnTo>
                  <a:lnTo>
                    <a:pt x="697" y="59"/>
                  </a:lnTo>
                  <a:lnTo>
                    <a:pt x="693" y="57"/>
                  </a:lnTo>
                  <a:lnTo>
                    <a:pt x="689" y="56"/>
                  </a:lnTo>
                  <a:lnTo>
                    <a:pt x="685" y="55"/>
                  </a:lnTo>
                  <a:lnTo>
                    <a:pt x="685" y="52"/>
                  </a:lnTo>
                  <a:lnTo>
                    <a:pt x="687" y="47"/>
                  </a:lnTo>
                  <a:lnTo>
                    <a:pt x="691" y="49"/>
                  </a:lnTo>
                  <a:lnTo>
                    <a:pt x="695" y="52"/>
                  </a:lnTo>
                  <a:lnTo>
                    <a:pt x="695" y="49"/>
                  </a:lnTo>
                  <a:lnTo>
                    <a:pt x="695" y="46"/>
                  </a:lnTo>
                  <a:lnTo>
                    <a:pt x="698" y="46"/>
                  </a:lnTo>
                  <a:lnTo>
                    <a:pt x="695" y="43"/>
                  </a:lnTo>
                  <a:lnTo>
                    <a:pt x="693" y="38"/>
                  </a:lnTo>
                  <a:lnTo>
                    <a:pt x="694" y="35"/>
                  </a:lnTo>
                  <a:lnTo>
                    <a:pt x="697" y="35"/>
                  </a:lnTo>
                  <a:lnTo>
                    <a:pt x="700" y="37"/>
                  </a:lnTo>
                  <a:lnTo>
                    <a:pt x="700" y="40"/>
                  </a:lnTo>
                  <a:lnTo>
                    <a:pt x="705" y="39"/>
                  </a:lnTo>
                  <a:lnTo>
                    <a:pt x="704" y="36"/>
                  </a:lnTo>
                  <a:lnTo>
                    <a:pt x="705" y="33"/>
                  </a:lnTo>
                  <a:lnTo>
                    <a:pt x="706" y="37"/>
                  </a:lnTo>
                  <a:lnTo>
                    <a:pt x="705" y="41"/>
                  </a:lnTo>
                  <a:lnTo>
                    <a:pt x="708" y="43"/>
                  </a:lnTo>
                  <a:lnTo>
                    <a:pt x="709" y="38"/>
                  </a:lnTo>
                  <a:lnTo>
                    <a:pt x="713" y="41"/>
                  </a:lnTo>
                  <a:lnTo>
                    <a:pt x="715" y="45"/>
                  </a:lnTo>
                  <a:lnTo>
                    <a:pt x="715" y="48"/>
                  </a:lnTo>
                  <a:lnTo>
                    <a:pt x="718" y="45"/>
                  </a:lnTo>
                  <a:lnTo>
                    <a:pt x="717" y="39"/>
                  </a:lnTo>
                  <a:lnTo>
                    <a:pt x="716" y="36"/>
                  </a:lnTo>
                  <a:lnTo>
                    <a:pt x="714" y="33"/>
                  </a:lnTo>
                  <a:lnTo>
                    <a:pt x="721" y="34"/>
                  </a:lnTo>
                  <a:lnTo>
                    <a:pt x="721" y="38"/>
                  </a:lnTo>
                  <a:lnTo>
                    <a:pt x="719" y="40"/>
                  </a:lnTo>
                  <a:lnTo>
                    <a:pt x="723" y="40"/>
                  </a:lnTo>
                  <a:lnTo>
                    <a:pt x="724" y="37"/>
                  </a:lnTo>
                  <a:lnTo>
                    <a:pt x="726" y="36"/>
                  </a:lnTo>
                  <a:lnTo>
                    <a:pt x="728" y="38"/>
                  </a:lnTo>
                  <a:lnTo>
                    <a:pt x="730" y="36"/>
                  </a:lnTo>
                  <a:lnTo>
                    <a:pt x="733" y="36"/>
                  </a:lnTo>
                  <a:lnTo>
                    <a:pt x="733" y="40"/>
                  </a:lnTo>
                  <a:lnTo>
                    <a:pt x="731" y="45"/>
                  </a:lnTo>
                  <a:lnTo>
                    <a:pt x="727" y="48"/>
                  </a:lnTo>
                  <a:lnTo>
                    <a:pt x="729" y="51"/>
                  </a:lnTo>
                  <a:lnTo>
                    <a:pt x="727" y="54"/>
                  </a:lnTo>
                  <a:lnTo>
                    <a:pt x="726" y="57"/>
                  </a:lnTo>
                  <a:lnTo>
                    <a:pt x="723" y="64"/>
                  </a:lnTo>
                  <a:lnTo>
                    <a:pt x="720" y="67"/>
                  </a:lnTo>
                  <a:lnTo>
                    <a:pt x="717" y="73"/>
                  </a:lnTo>
                  <a:lnTo>
                    <a:pt x="721" y="71"/>
                  </a:lnTo>
                  <a:lnTo>
                    <a:pt x="722" y="75"/>
                  </a:lnTo>
                  <a:lnTo>
                    <a:pt x="716" y="76"/>
                  </a:lnTo>
                  <a:lnTo>
                    <a:pt x="722" y="76"/>
                  </a:lnTo>
                  <a:lnTo>
                    <a:pt x="723" y="80"/>
                  </a:lnTo>
                  <a:lnTo>
                    <a:pt x="724" y="82"/>
                  </a:lnTo>
                  <a:lnTo>
                    <a:pt x="721" y="84"/>
                  </a:lnTo>
                  <a:lnTo>
                    <a:pt x="720" y="87"/>
                  </a:lnTo>
                  <a:lnTo>
                    <a:pt x="722" y="91"/>
                  </a:lnTo>
                  <a:lnTo>
                    <a:pt x="724" y="89"/>
                  </a:lnTo>
                  <a:lnTo>
                    <a:pt x="722" y="97"/>
                  </a:lnTo>
                  <a:lnTo>
                    <a:pt x="720" y="101"/>
                  </a:lnTo>
                  <a:lnTo>
                    <a:pt x="720" y="104"/>
                  </a:lnTo>
                  <a:lnTo>
                    <a:pt x="720" y="107"/>
                  </a:lnTo>
                  <a:lnTo>
                    <a:pt x="721" y="112"/>
                  </a:lnTo>
                  <a:lnTo>
                    <a:pt x="724" y="115"/>
                  </a:lnTo>
                  <a:lnTo>
                    <a:pt x="724" y="112"/>
                  </a:lnTo>
                  <a:lnTo>
                    <a:pt x="723" y="109"/>
                  </a:lnTo>
                  <a:lnTo>
                    <a:pt x="725" y="107"/>
                  </a:lnTo>
                  <a:lnTo>
                    <a:pt x="726" y="110"/>
                  </a:lnTo>
                  <a:lnTo>
                    <a:pt x="727" y="113"/>
                  </a:lnTo>
                  <a:lnTo>
                    <a:pt x="730" y="111"/>
                  </a:lnTo>
                  <a:lnTo>
                    <a:pt x="731" y="104"/>
                  </a:lnTo>
                  <a:lnTo>
                    <a:pt x="732" y="101"/>
                  </a:lnTo>
                  <a:lnTo>
                    <a:pt x="734" y="95"/>
                  </a:lnTo>
                  <a:lnTo>
                    <a:pt x="735" y="92"/>
                  </a:lnTo>
                  <a:lnTo>
                    <a:pt x="734" y="89"/>
                  </a:lnTo>
                  <a:lnTo>
                    <a:pt x="731" y="88"/>
                  </a:lnTo>
                  <a:lnTo>
                    <a:pt x="736" y="76"/>
                  </a:lnTo>
                  <a:lnTo>
                    <a:pt x="739" y="64"/>
                  </a:lnTo>
                  <a:lnTo>
                    <a:pt x="742" y="59"/>
                  </a:lnTo>
                  <a:lnTo>
                    <a:pt x="742" y="51"/>
                  </a:lnTo>
                  <a:lnTo>
                    <a:pt x="743" y="48"/>
                  </a:lnTo>
                  <a:lnTo>
                    <a:pt x="743" y="45"/>
                  </a:lnTo>
                  <a:lnTo>
                    <a:pt x="745" y="40"/>
                  </a:lnTo>
                  <a:lnTo>
                    <a:pt x="746" y="37"/>
                  </a:lnTo>
                  <a:lnTo>
                    <a:pt x="747" y="33"/>
                  </a:lnTo>
                  <a:lnTo>
                    <a:pt x="752" y="23"/>
                  </a:lnTo>
                  <a:lnTo>
                    <a:pt x="757" y="25"/>
                  </a:lnTo>
                  <a:lnTo>
                    <a:pt x="758" y="28"/>
                  </a:lnTo>
                  <a:lnTo>
                    <a:pt x="757" y="30"/>
                  </a:lnTo>
                  <a:lnTo>
                    <a:pt x="758" y="34"/>
                  </a:lnTo>
                  <a:lnTo>
                    <a:pt x="760" y="39"/>
                  </a:lnTo>
                  <a:lnTo>
                    <a:pt x="761" y="43"/>
                  </a:lnTo>
                  <a:lnTo>
                    <a:pt x="760" y="46"/>
                  </a:lnTo>
                  <a:lnTo>
                    <a:pt x="751" y="53"/>
                  </a:lnTo>
                  <a:lnTo>
                    <a:pt x="757" y="51"/>
                  </a:lnTo>
                  <a:lnTo>
                    <a:pt x="761" y="50"/>
                  </a:lnTo>
                  <a:lnTo>
                    <a:pt x="762" y="59"/>
                  </a:lnTo>
                  <a:lnTo>
                    <a:pt x="762" y="62"/>
                  </a:lnTo>
                  <a:lnTo>
                    <a:pt x="763" y="65"/>
                  </a:lnTo>
                  <a:lnTo>
                    <a:pt x="763" y="68"/>
                  </a:lnTo>
                  <a:lnTo>
                    <a:pt x="763" y="71"/>
                  </a:lnTo>
                  <a:lnTo>
                    <a:pt x="764" y="73"/>
                  </a:lnTo>
                  <a:lnTo>
                    <a:pt x="764" y="76"/>
                  </a:lnTo>
                  <a:lnTo>
                    <a:pt x="767" y="75"/>
                  </a:lnTo>
                  <a:lnTo>
                    <a:pt x="767" y="72"/>
                  </a:lnTo>
                  <a:lnTo>
                    <a:pt x="770" y="69"/>
                  </a:lnTo>
                  <a:lnTo>
                    <a:pt x="771" y="67"/>
                  </a:lnTo>
                  <a:lnTo>
                    <a:pt x="775" y="63"/>
                  </a:lnTo>
                  <a:lnTo>
                    <a:pt x="778" y="63"/>
                  </a:lnTo>
                  <a:lnTo>
                    <a:pt x="774" y="59"/>
                  </a:lnTo>
                  <a:lnTo>
                    <a:pt x="775" y="56"/>
                  </a:lnTo>
                  <a:lnTo>
                    <a:pt x="774" y="52"/>
                  </a:lnTo>
                  <a:lnTo>
                    <a:pt x="777" y="51"/>
                  </a:lnTo>
                  <a:lnTo>
                    <a:pt x="781" y="52"/>
                  </a:lnTo>
                  <a:lnTo>
                    <a:pt x="777" y="49"/>
                  </a:lnTo>
                  <a:lnTo>
                    <a:pt x="775" y="46"/>
                  </a:lnTo>
                  <a:lnTo>
                    <a:pt x="776" y="44"/>
                  </a:lnTo>
                  <a:lnTo>
                    <a:pt x="773" y="40"/>
                  </a:lnTo>
                  <a:lnTo>
                    <a:pt x="778" y="37"/>
                  </a:lnTo>
                  <a:lnTo>
                    <a:pt x="777" y="33"/>
                  </a:lnTo>
                  <a:lnTo>
                    <a:pt x="777" y="29"/>
                  </a:lnTo>
                  <a:lnTo>
                    <a:pt x="787" y="28"/>
                  </a:lnTo>
                  <a:lnTo>
                    <a:pt x="782" y="28"/>
                  </a:lnTo>
                  <a:lnTo>
                    <a:pt x="780" y="24"/>
                  </a:lnTo>
                  <a:lnTo>
                    <a:pt x="777" y="21"/>
                  </a:lnTo>
                  <a:lnTo>
                    <a:pt x="771" y="24"/>
                  </a:lnTo>
                  <a:lnTo>
                    <a:pt x="768" y="19"/>
                  </a:lnTo>
                  <a:lnTo>
                    <a:pt x="775" y="18"/>
                  </a:lnTo>
                  <a:lnTo>
                    <a:pt x="773" y="16"/>
                  </a:lnTo>
                  <a:lnTo>
                    <a:pt x="771" y="15"/>
                  </a:lnTo>
                  <a:lnTo>
                    <a:pt x="769" y="13"/>
                  </a:lnTo>
                  <a:lnTo>
                    <a:pt x="777" y="12"/>
                  </a:lnTo>
                  <a:lnTo>
                    <a:pt x="779" y="15"/>
                  </a:lnTo>
                  <a:lnTo>
                    <a:pt x="780" y="12"/>
                  </a:lnTo>
                  <a:lnTo>
                    <a:pt x="779" y="10"/>
                  </a:lnTo>
                  <a:lnTo>
                    <a:pt x="777" y="7"/>
                  </a:lnTo>
                  <a:lnTo>
                    <a:pt x="777" y="4"/>
                  </a:lnTo>
                  <a:lnTo>
                    <a:pt x="779" y="0"/>
                  </a:lnTo>
                  <a:lnTo>
                    <a:pt x="781" y="1"/>
                  </a:lnTo>
                  <a:lnTo>
                    <a:pt x="782" y="5"/>
                  </a:lnTo>
                  <a:lnTo>
                    <a:pt x="785" y="5"/>
                  </a:lnTo>
                  <a:lnTo>
                    <a:pt x="787" y="6"/>
                  </a:lnTo>
                  <a:lnTo>
                    <a:pt x="790" y="4"/>
                  </a:lnTo>
                  <a:lnTo>
                    <a:pt x="791" y="2"/>
                  </a:lnTo>
                  <a:lnTo>
                    <a:pt x="795" y="1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39" name="PL"/>
            <p:cNvSpPr>
              <a:spLocks/>
            </p:cNvSpPr>
            <p:nvPr/>
          </p:nvSpPr>
          <p:spPr bwMode="auto">
            <a:xfrm>
              <a:off x="5836166" y="3654812"/>
              <a:ext cx="1144862" cy="917165"/>
            </a:xfrm>
            <a:custGeom>
              <a:avLst/>
              <a:gdLst>
                <a:gd name="T0" fmla="*/ 242 w 602"/>
                <a:gd name="T1" fmla="*/ 14 h 513"/>
                <a:gd name="T2" fmla="*/ 225 w 602"/>
                <a:gd name="T3" fmla="*/ 10 h 513"/>
                <a:gd name="T4" fmla="*/ 235 w 602"/>
                <a:gd name="T5" fmla="*/ 34 h 513"/>
                <a:gd name="T6" fmla="*/ 284 w 602"/>
                <a:gd name="T7" fmla="*/ 32 h 513"/>
                <a:gd name="T8" fmla="*/ 436 w 602"/>
                <a:gd name="T9" fmla="*/ 14 h 513"/>
                <a:gd name="T10" fmla="*/ 474 w 602"/>
                <a:gd name="T11" fmla="*/ 7 h 513"/>
                <a:gd name="T12" fmla="*/ 499 w 602"/>
                <a:gd name="T13" fmla="*/ 19 h 513"/>
                <a:gd name="T14" fmla="*/ 510 w 602"/>
                <a:gd name="T15" fmla="*/ 46 h 513"/>
                <a:gd name="T16" fmla="*/ 532 w 602"/>
                <a:gd name="T17" fmla="*/ 90 h 513"/>
                <a:gd name="T18" fmla="*/ 546 w 602"/>
                <a:gd name="T19" fmla="*/ 120 h 513"/>
                <a:gd name="T20" fmla="*/ 545 w 602"/>
                <a:gd name="T21" fmla="*/ 159 h 513"/>
                <a:gd name="T22" fmla="*/ 528 w 602"/>
                <a:gd name="T23" fmla="*/ 201 h 513"/>
                <a:gd name="T24" fmla="*/ 551 w 602"/>
                <a:gd name="T25" fmla="*/ 216 h 513"/>
                <a:gd name="T26" fmla="*/ 550 w 602"/>
                <a:gd name="T27" fmla="*/ 244 h 513"/>
                <a:gd name="T28" fmla="*/ 560 w 602"/>
                <a:gd name="T29" fmla="*/ 268 h 513"/>
                <a:gd name="T30" fmla="*/ 578 w 602"/>
                <a:gd name="T31" fmla="*/ 295 h 513"/>
                <a:gd name="T32" fmla="*/ 597 w 602"/>
                <a:gd name="T33" fmla="*/ 320 h 513"/>
                <a:gd name="T34" fmla="*/ 599 w 602"/>
                <a:gd name="T35" fmla="*/ 335 h 513"/>
                <a:gd name="T36" fmla="*/ 583 w 602"/>
                <a:gd name="T37" fmla="*/ 365 h 513"/>
                <a:gd name="T38" fmla="*/ 553 w 602"/>
                <a:gd name="T39" fmla="*/ 411 h 513"/>
                <a:gd name="T40" fmla="*/ 535 w 602"/>
                <a:gd name="T41" fmla="*/ 459 h 513"/>
                <a:gd name="T42" fmla="*/ 548 w 602"/>
                <a:gd name="T43" fmla="*/ 492 h 513"/>
                <a:gd name="T44" fmla="*/ 539 w 602"/>
                <a:gd name="T45" fmla="*/ 499 h 513"/>
                <a:gd name="T46" fmla="*/ 512 w 602"/>
                <a:gd name="T47" fmla="*/ 493 h 513"/>
                <a:gd name="T48" fmla="*/ 487 w 602"/>
                <a:gd name="T49" fmla="*/ 478 h 513"/>
                <a:gd name="T50" fmla="*/ 456 w 602"/>
                <a:gd name="T51" fmla="*/ 478 h 513"/>
                <a:gd name="T52" fmla="*/ 436 w 602"/>
                <a:gd name="T53" fmla="*/ 492 h 513"/>
                <a:gd name="T54" fmla="*/ 402 w 602"/>
                <a:gd name="T55" fmla="*/ 490 h 513"/>
                <a:gd name="T56" fmla="*/ 380 w 602"/>
                <a:gd name="T57" fmla="*/ 512 h 513"/>
                <a:gd name="T58" fmla="*/ 364 w 602"/>
                <a:gd name="T59" fmla="*/ 498 h 513"/>
                <a:gd name="T60" fmla="*/ 345 w 602"/>
                <a:gd name="T61" fmla="*/ 483 h 513"/>
                <a:gd name="T62" fmla="*/ 322 w 602"/>
                <a:gd name="T63" fmla="*/ 499 h 513"/>
                <a:gd name="T64" fmla="*/ 303 w 602"/>
                <a:gd name="T65" fmla="*/ 484 h 513"/>
                <a:gd name="T66" fmla="*/ 287 w 602"/>
                <a:gd name="T67" fmla="*/ 461 h 513"/>
                <a:gd name="T68" fmla="*/ 262 w 602"/>
                <a:gd name="T69" fmla="*/ 453 h 513"/>
                <a:gd name="T70" fmla="*/ 240 w 602"/>
                <a:gd name="T71" fmla="*/ 454 h 513"/>
                <a:gd name="T72" fmla="*/ 231 w 602"/>
                <a:gd name="T73" fmla="*/ 431 h 513"/>
                <a:gd name="T74" fmla="*/ 209 w 602"/>
                <a:gd name="T75" fmla="*/ 432 h 513"/>
                <a:gd name="T76" fmla="*/ 185 w 602"/>
                <a:gd name="T77" fmla="*/ 419 h 513"/>
                <a:gd name="T78" fmla="*/ 187 w 602"/>
                <a:gd name="T79" fmla="*/ 437 h 513"/>
                <a:gd name="T80" fmla="*/ 169 w 602"/>
                <a:gd name="T81" fmla="*/ 450 h 513"/>
                <a:gd name="T82" fmla="*/ 148 w 602"/>
                <a:gd name="T83" fmla="*/ 428 h 513"/>
                <a:gd name="T84" fmla="*/ 149 w 602"/>
                <a:gd name="T85" fmla="*/ 412 h 513"/>
                <a:gd name="T86" fmla="*/ 126 w 602"/>
                <a:gd name="T87" fmla="*/ 406 h 513"/>
                <a:gd name="T88" fmla="*/ 91 w 602"/>
                <a:gd name="T89" fmla="*/ 391 h 513"/>
                <a:gd name="T90" fmla="*/ 77 w 602"/>
                <a:gd name="T91" fmla="*/ 375 h 513"/>
                <a:gd name="T92" fmla="*/ 64 w 602"/>
                <a:gd name="T93" fmla="*/ 383 h 513"/>
                <a:gd name="T94" fmla="*/ 61 w 602"/>
                <a:gd name="T95" fmla="*/ 356 h 513"/>
                <a:gd name="T96" fmla="*/ 51 w 602"/>
                <a:gd name="T97" fmla="*/ 330 h 513"/>
                <a:gd name="T98" fmla="*/ 37 w 602"/>
                <a:gd name="T99" fmla="*/ 303 h 513"/>
                <a:gd name="T100" fmla="*/ 38 w 602"/>
                <a:gd name="T101" fmla="*/ 271 h 513"/>
                <a:gd name="T102" fmla="*/ 29 w 602"/>
                <a:gd name="T103" fmla="*/ 246 h 513"/>
                <a:gd name="T104" fmla="*/ 21 w 602"/>
                <a:gd name="T105" fmla="*/ 219 h 513"/>
                <a:gd name="T106" fmla="*/ 3 w 602"/>
                <a:gd name="T107" fmla="*/ 195 h 513"/>
                <a:gd name="T108" fmla="*/ 17 w 602"/>
                <a:gd name="T109" fmla="*/ 169 h 513"/>
                <a:gd name="T110" fmla="*/ 7 w 602"/>
                <a:gd name="T111" fmla="*/ 131 h 513"/>
                <a:gd name="T112" fmla="*/ 24 w 602"/>
                <a:gd name="T113" fmla="*/ 133 h 513"/>
                <a:gd name="T114" fmla="*/ 22 w 602"/>
                <a:gd name="T115" fmla="*/ 109 h 513"/>
                <a:gd name="T116" fmla="*/ 0 w 602"/>
                <a:gd name="T117" fmla="*/ 106 h 513"/>
                <a:gd name="T118" fmla="*/ 59 w 602"/>
                <a:gd name="T119" fmla="*/ 80 h 513"/>
                <a:gd name="T120" fmla="*/ 108 w 602"/>
                <a:gd name="T121" fmla="*/ 60 h 513"/>
                <a:gd name="T122" fmla="*/ 125 w 602"/>
                <a:gd name="T123" fmla="*/ 35 h 513"/>
                <a:gd name="T124" fmla="*/ 208 w 602"/>
                <a:gd name="T125" fmla="*/ 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2" h="513">
                  <a:moveTo>
                    <a:pt x="217" y="0"/>
                  </a:moveTo>
                  <a:lnTo>
                    <a:pt x="221" y="2"/>
                  </a:lnTo>
                  <a:lnTo>
                    <a:pt x="222" y="2"/>
                  </a:lnTo>
                  <a:lnTo>
                    <a:pt x="242" y="11"/>
                  </a:lnTo>
                  <a:lnTo>
                    <a:pt x="246" y="15"/>
                  </a:lnTo>
                  <a:lnTo>
                    <a:pt x="247" y="18"/>
                  </a:lnTo>
                  <a:lnTo>
                    <a:pt x="244" y="17"/>
                  </a:lnTo>
                  <a:lnTo>
                    <a:pt x="242" y="14"/>
                  </a:lnTo>
                  <a:lnTo>
                    <a:pt x="240" y="11"/>
                  </a:lnTo>
                  <a:lnTo>
                    <a:pt x="237" y="10"/>
                  </a:lnTo>
                  <a:lnTo>
                    <a:pt x="234" y="8"/>
                  </a:lnTo>
                  <a:lnTo>
                    <a:pt x="231" y="7"/>
                  </a:lnTo>
                  <a:lnTo>
                    <a:pt x="228" y="6"/>
                  </a:lnTo>
                  <a:lnTo>
                    <a:pt x="225" y="5"/>
                  </a:lnTo>
                  <a:lnTo>
                    <a:pt x="223" y="7"/>
                  </a:lnTo>
                  <a:lnTo>
                    <a:pt x="225" y="10"/>
                  </a:lnTo>
                  <a:lnTo>
                    <a:pt x="227" y="13"/>
                  </a:lnTo>
                  <a:lnTo>
                    <a:pt x="228" y="17"/>
                  </a:lnTo>
                  <a:lnTo>
                    <a:pt x="230" y="16"/>
                  </a:lnTo>
                  <a:lnTo>
                    <a:pt x="231" y="19"/>
                  </a:lnTo>
                  <a:lnTo>
                    <a:pt x="233" y="24"/>
                  </a:lnTo>
                  <a:lnTo>
                    <a:pt x="234" y="27"/>
                  </a:lnTo>
                  <a:lnTo>
                    <a:pt x="234" y="30"/>
                  </a:lnTo>
                  <a:lnTo>
                    <a:pt x="235" y="34"/>
                  </a:lnTo>
                  <a:lnTo>
                    <a:pt x="239" y="37"/>
                  </a:lnTo>
                  <a:lnTo>
                    <a:pt x="241" y="37"/>
                  </a:lnTo>
                  <a:lnTo>
                    <a:pt x="243" y="39"/>
                  </a:lnTo>
                  <a:lnTo>
                    <a:pt x="253" y="41"/>
                  </a:lnTo>
                  <a:lnTo>
                    <a:pt x="257" y="40"/>
                  </a:lnTo>
                  <a:lnTo>
                    <a:pt x="259" y="41"/>
                  </a:lnTo>
                  <a:lnTo>
                    <a:pt x="280" y="35"/>
                  </a:lnTo>
                  <a:lnTo>
                    <a:pt x="284" y="32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311" y="27"/>
                  </a:lnTo>
                  <a:lnTo>
                    <a:pt x="331" y="25"/>
                  </a:lnTo>
                  <a:lnTo>
                    <a:pt x="363" y="22"/>
                  </a:lnTo>
                  <a:lnTo>
                    <a:pt x="382" y="20"/>
                  </a:lnTo>
                  <a:lnTo>
                    <a:pt x="405" y="17"/>
                  </a:lnTo>
                  <a:lnTo>
                    <a:pt x="436" y="14"/>
                  </a:lnTo>
                  <a:lnTo>
                    <a:pt x="449" y="12"/>
                  </a:lnTo>
                  <a:lnTo>
                    <a:pt x="459" y="11"/>
                  </a:lnTo>
                  <a:lnTo>
                    <a:pt x="462" y="9"/>
                  </a:lnTo>
                  <a:lnTo>
                    <a:pt x="464" y="5"/>
                  </a:lnTo>
                  <a:lnTo>
                    <a:pt x="466" y="4"/>
                  </a:lnTo>
                  <a:lnTo>
                    <a:pt x="469" y="6"/>
                  </a:lnTo>
                  <a:lnTo>
                    <a:pt x="472" y="5"/>
                  </a:lnTo>
                  <a:lnTo>
                    <a:pt x="474" y="7"/>
                  </a:lnTo>
                  <a:lnTo>
                    <a:pt x="476" y="8"/>
                  </a:lnTo>
                  <a:lnTo>
                    <a:pt x="478" y="12"/>
                  </a:lnTo>
                  <a:lnTo>
                    <a:pt x="482" y="11"/>
                  </a:lnTo>
                  <a:lnTo>
                    <a:pt x="486" y="13"/>
                  </a:lnTo>
                  <a:lnTo>
                    <a:pt x="488" y="14"/>
                  </a:lnTo>
                  <a:lnTo>
                    <a:pt x="493" y="15"/>
                  </a:lnTo>
                  <a:lnTo>
                    <a:pt x="496" y="17"/>
                  </a:lnTo>
                  <a:lnTo>
                    <a:pt x="499" y="19"/>
                  </a:lnTo>
                  <a:lnTo>
                    <a:pt x="501" y="20"/>
                  </a:lnTo>
                  <a:lnTo>
                    <a:pt x="503" y="23"/>
                  </a:lnTo>
                  <a:lnTo>
                    <a:pt x="505" y="26"/>
                  </a:lnTo>
                  <a:lnTo>
                    <a:pt x="507" y="30"/>
                  </a:lnTo>
                  <a:lnTo>
                    <a:pt x="507" y="34"/>
                  </a:lnTo>
                  <a:lnTo>
                    <a:pt x="506" y="37"/>
                  </a:lnTo>
                  <a:lnTo>
                    <a:pt x="508" y="40"/>
                  </a:lnTo>
                  <a:lnTo>
                    <a:pt x="510" y="46"/>
                  </a:lnTo>
                  <a:lnTo>
                    <a:pt x="511" y="48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7" y="64"/>
                  </a:lnTo>
                  <a:lnTo>
                    <a:pt x="519" y="70"/>
                  </a:lnTo>
                  <a:lnTo>
                    <a:pt x="527" y="83"/>
                  </a:lnTo>
                  <a:lnTo>
                    <a:pt x="530" y="88"/>
                  </a:lnTo>
                  <a:lnTo>
                    <a:pt x="532" y="90"/>
                  </a:lnTo>
                  <a:lnTo>
                    <a:pt x="536" y="99"/>
                  </a:lnTo>
                  <a:lnTo>
                    <a:pt x="537" y="101"/>
                  </a:lnTo>
                  <a:lnTo>
                    <a:pt x="539" y="103"/>
                  </a:lnTo>
                  <a:lnTo>
                    <a:pt x="541" y="106"/>
                  </a:lnTo>
                  <a:lnTo>
                    <a:pt x="544" y="108"/>
                  </a:lnTo>
                  <a:lnTo>
                    <a:pt x="544" y="111"/>
                  </a:lnTo>
                  <a:lnTo>
                    <a:pt x="543" y="117"/>
                  </a:lnTo>
                  <a:lnTo>
                    <a:pt x="546" y="120"/>
                  </a:lnTo>
                  <a:lnTo>
                    <a:pt x="547" y="123"/>
                  </a:lnTo>
                  <a:lnTo>
                    <a:pt x="548" y="126"/>
                  </a:lnTo>
                  <a:lnTo>
                    <a:pt x="548" y="130"/>
                  </a:lnTo>
                  <a:lnTo>
                    <a:pt x="549" y="132"/>
                  </a:lnTo>
                  <a:lnTo>
                    <a:pt x="553" y="146"/>
                  </a:lnTo>
                  <a:lnTo>
                    <a:pt x="553" y="150"/>
                  </a:lnTo>
                  <a:lnTo>
                    <a:pt x="551" y="153"/>
                  </a:lnTo>
                  <a:lnTo>
                    <a:pt x="545" y="159"/>
                  </a:lnTo>
                  <a:lnTo>
                    <a:pt x="536" y="164"/>
                  </a:lnTo>
                  <a:lnTo>
                    <a:pt x="532" y="168"/>
                  </a:lnTo>
                  <a:lnTo>
                    <a:pt x="527" y="173"/>
                  </a:lnTo>
                  <a:lnTo>
                    <a:pt x="523" y="185"/>
                  </a:lnTo>
                  <a:lnTo>
                    <a:pt x="521" y="188"/>
                  </a:lnTo>
                  <a:lnTo>
                    <a:pt x="519" y="196"/>
                  </a:lnTo>
                  <a:lnTo>
                    <a:pt x="521" y="198"/>
                  </a:lnTo>
                  <a:lnTo>
                    <a:pt x="528" y="201"/>
                  </a:lnTo>
                  <a:lnTo>
                    <a:pt x="533" y="203"/>
                  </a:lnTo>
                  <a:lnTo>
                    <a:pt x="536" y="203"/>
                  </a:lnTo>
                  <a:lnTo>
                    <a:pt x="539" y="204"/>
                  </a:lnTo>
                  <a:lnTo>
                    <a:pt x="541" y="207"/>
                  </a:lnTo>
                  <a:lnTo>
                    <a:pt x="544" y="207"/>
                  </a:lnTo>
                  <a:lnTo>
                    <a:pt x="548" y="210"/>
                  </a:lnTo>
                  <a:lnTo>
                    <a:pt x="550" y="213"/>
                  </a:lnTo>
                  <a:lnTo>
                    <a:pt x="551" y="216"/>
                  </a:lnTo>
                  <a:lnTo>
                    <a:pt x="551" y="220"/>
                  </a:lnTo>
                  <a:lnTo>
                    <a:pt x="550" y="224"/>
                  </a:lnTo>
                  <a:lnTo>
                    <a:pt x="551" y="227"/>
                  </a:lnTo>
                  <a:lnTo>
                    <a:pt x="551" y="231"/>
                  </a:lnTo>
                  <a:lnTo>
                    <a:pt x="553" y="235"/>
                  </a:lnTo>
                  <a:lnTo>
                    <a:pt x="550" y="239"/>
                  </a:lnTo>
                  <a:lnTo>
                    <a:pt x="549" y="242"/>
                  </a:lnTo>
                  <a:lnTo>
                    <a:pt x="550" y="244"/>
                  </a:lnTo>
                  <a:lnTo>
                    <a:pt x="550" y="247"/>
                  </a:lnTo>
                  <a:lnTo>
                    <a:pt x="551" y="252"/>
                  </a:lnTo>
                  <a:lnTo>
                    <a:pt x="551" y="255"/>
                  </a:lnTo>
                  <a:lnTo>
                    <a:pt x="552" y="257"/>
                  </a:lnTo>
                  <a:lnTo>
                    <a:pt x="554" y="261"/>
                  </a:lnTo>
                  <a:lnTo>
                    <a:pt x="556" y="263"/>
                  </a:lnTo>
                  <a:lnTo>
                    <a:pt x="559" y="265"/>
                  </a:lnTo>
                  <a:lnTo>
                    <a:pt x="560" y="268"/>
                  </a:lnTo>
                  <a:lnTo>
                    <a:pt x="563" y="271"/>
                  </a:lnTo>
                  <a:lnTo>
                    <a:pt x="563" y="275"/>
                  </a:lnTo>
                  <a:lnTo>
                    <a:pt x="561" y="278"/>
                  </a:lnTo>
                  <a:lnTo>
                    <a:pt x="562" y="281"/>
                  </a:lnTo>
                  <a:lnTo>
                    <a:pt x="565" y="282"/>
                  </a:lnTo>
                  <a:lnTo>
                    <a:pt x="572" y="289"/>
                  </a:lnTo>
                  <a:lnTo>
                    <a:pt x="575" y="291"/>
                  </a:lnTo>
                  <a:lnTo>
                    <a:pt x="578" y="295"/>
                  </a:lnTo>
                  <a:lnTo>
                    <a:pt x="579" y="297"/>
                  </a:lnTo>
                  <a:lnTo>
                    <a:pt x="582" y="300"/>
                  </a:lnTo>
                  <a:lnTo>
                    <a:pt x="585" y="306"/>
                  </a:lnTo>
                  <a:lnTo>
                    <a:pt x="587" y="308"/>
                  </a:lnTo>
                  <a:lnTo>
                    <a:pt x="588" y="311"/>
                  </a:lnTo>
                  <a:lnTo>
                    <a:pt x="593" y="314"/>
                  </a:lnTo>
                  <a:lnTo>
                    <a:pt x="598" y="315"/>
                  </a:lnTo>
                  <a:lnTo>
                    <a:pt x="597" y="320"/>
                  </a:lnTo>
                  <a:lnTo>
                    <a:pt x="594" y="321"/>
                  </a:lnTo>
                  <a:lnTo>
                    <a:pt x="591" y="321"/>
                  </a:lnTo>
                  <a:lnTo>
                    <a:pt x="589" y="324"/>
                  </a:lnTo>
                  <a:lnTo>
                    <a:pt x="590" y="326"/>
                  </a:lnTo>
                  <a:lnTo>
                    <a:pt x="594" y="327"/>
                  </a:lnTo>
                  <a:lnTo>
                    <a:pt x="595" y="330"/>
                  </a:lnTo>
                  <a:lnTo>
                    <a:pt x="598" y="331"/>
                  </a:lnTo>
                  <a:lnTo>
                    <a:pt x="599" y="335"/>
                  </a:lnTo>
                  <a:lnTo>
                    <a:pt x="601" y="338"/>
                  </a:lnTo>
                  <a:lnTo>
                    <a:pt x="602" y="345"/>
                  </a:lnTo>
                  <a:lnTo>
                    <a:pt x="602" y="348"/>
                  </a:lnTo>
                  <a:lnTo>
                    <a:pt x="598" y="352"/>
                  </a:lnTo>
                  <a:lnTo>
                    <a:pt x="598" y="357"/>
                  </a:lnTo>
                  <a:lnTo>
                    <a:pt x="598" y="360"/>
                  </a:lnTo>
                  <a:lnTo>
                    <a:pt x="595" y="362"/>
                  </a:lnTo>
                  <a:lnTo>
                    <a:pt x="583" y="365"/>
                  </a:lnTo>
                  <a:lnTo>
                    <a:pt x="581" y="368"/>
                  </a:lnTo>
                  <a:lnTo>
                    <a:pt x="580" y="372"/>
                  </a:lnTo>
                  <a:lnTo>
                    <a:pt x="575" y="380"/>
                  </a:lnTo>
                  <a:lnTo>
                    <a:pt x="572" y="383"/>
                  </a:lnTo>
                  <a:lnTo>
                    <a:pt x="570" y="385"/>
                  </a:lnTo>
                  <a:lnTo>
                    <a:pt x="558" y="403"/>
                  </a:lnTo>
                  <a:lnTo>
                    <a:pt x="555" y="408"/>
                  </a:lnTo>
                  <a:lnTo>
                    <a:pt x="553" y="411"/>
                  </a:lnTo>
                  <a:lnTo>
                    <a:pt x="549" y="422"/>
                  </a:lnTo>
                  <a:lnTo>
                    <a:pt x="547" y="425"/>
                  </a:lnTo>
                  <a:lnTo>
                    <a:pt x="544" y="431"/>
                  </a:lnTo>
                  <a:lnTo>
                    <a:pt x="538" y="442"/>
                  </a:lnTo>
                  <a:lnTo>
                    <a:pt x="537" y="444"/>
                  </a:lnTo>
                  <a:lnTo>
                    <a:pt x="534" y="451"/>
                  </a:lnTo>
                  <a:lnTo>
                    <a:pt x="533" y="456"/>
                  </a:lnTo>
                  <a:lnTo>
                    <a:pt x="535" y="459"/>
                  </a:lnTo>
                  <a:lnTo>
                    <a:pt x="536" y="464"/>
                  </a:lnTo>
                  <a:lnTo>
                    <a:pt x="538" y="467"/>
                  </a:lnTo>
                  <a:lnTo>
                    <a:pt x="540" y="470"/>
                  </a:lnTo>
                  <a:lnTo>
                    <a:pt x="543" y="479"/>
                  </a:lnTo>
                  <a:lnTo>
                    <a:pt x="542" y="482"/>
                  </a:lnTo>
                  <a:lnTo>
                    <a:pt x="542" y="488"/>
                  </a:lnTo>
                  <a:lnTo>
                    <a:pt x="544" y="488"/>
                  </a:lnTo>
                  <a:lnTo>
                    <a:pt x="548" y="492"/>
                  </a:lnTo>
                  <a:lnTo>
                    <a:pt x="552" y="493"/>
                  </a:lnTo>
                  <a:lnTo>
                    <a:pt x="552" y="497"/>
                  </a:lnTo>
                  <a:lnTo>
                    <a:pt x="554" y="500"/>
                  </a:lnTo>
                  <a:lnTo>
                    <a:pt x="551" y="501"/>
                  </a:lnTo>
                  <a:lnTo>
                    <a:pt x="548" y="499"/>
                  </a:lnTo>
                  <a:lnTo>
                    <a:pt x="545" y="499"/>
                  </a:lnTo>
                  <a:lnTo>
                    <a:pt x="543" y="500"/>
                  </a:lnTo>
                  <a:lnTo>
                    <a:pt x="539" y="499"/>
                  </a:lnTo>
                  <a:lnTo>
                    <a:pt x="536" y="497"/>
                  </a:lnTo>
                  <a:lnTo>
                    <a:pt x="534" y="498"/>
                  </a:lnTo>
                  <a:lnTo>
                    <a:pt x="527" y="498"/>
                  </a:lnTo>
                  <a:lnTo>
                    <a:pt x="525" y="498"/>
                  </a:lnTo>
                  <a:lnTo>
                    <a:pt x="521" y="496"/>
                  </a:lnTo>
                  <a:lnTo>
                    <a:pt x="517" y="496"/>
                  </a:lnTo>
                  <a:lnTo>
                    <a:pt x="514" y="496"/>
                  </a:lnTo>
                  <a:lnTo>
                    <a:pt x="512" y="493"/>
                  </a:lnTo>
                  <a:lnTo>
                    <a:pt x="510" y="493"/>
                  </a:lnTo>
                  <a:lnTo>
                    <a:pt x="507" y="492"/>
                  </a:lnTo>
                  <a:lnTo>
                    <a:pt x="501" y="491"/>
                  </a:lnTo>
                  <a:lnTo>
                    <a:pt x="500" y="488"/>
                  </a:lnTo>
                  <a:lnTo>
                    <a:pt x="499" y="485"/>
                  </a:lnTo>
                  <a:lnTo>
                    <a:pt x="495" y="483"/>
                  </a:lnTo>
                  <a:lnTo>
                    <a:pt x="493" y="481"/>
                  </a:lnTo>
                  <a:lnTo>
                    <a:pt x="487" y="478"/>
                  </a:lnTo>
                  <a:lnTo>
                    <a:pt x="485" y="478"/>
                  </a:lnTo>
                  <a:lnTo>
                    <a:pt x="483" y="481"/>
                  </a:lnTo>
                  <a:lnTo>
                    <a:pt x="478" y="477"/>
                  </a:lnTo>
                  <a:lnTo>
                    <a:pt x="475" y="477"/>
                  </a:lnTo>
                  <a:lnTo>
                    <a:pt x="472" y="475"/>
                  </a:lnTo>
                  <a:lnTo>
                    <a:pt x="468" y="477"/>
                  </a:lnTo>
                  <a:lnTo>
                    <a:pt x="462" y="479"/>
                  </a:lnTo>
                  <a:lnTo>
                    <a:pt x="456" y="478"/>
                  </a:lnTo>
                  <a:lnTo>
                    <a:pt x="453" y="477"/>
                  </a:lnTo>
                  <a:lnTo>
                    <a:pt x="446" y="482"/>
                  </a:lnTo>
                  <a:lnTo>
                    <a:pt x="443" y="480"/>
                  </a:lnTo>
                  <a:lnTo>
                    <a:pt x="441" y="481"/>
                  </a:lnTo>
                  <a:lnTo>
                    <a:pt x="440" y="484"/>
                  </a:lnTo>
                  <a:lnTo>
                    <a:pt x="442" y="487"/>
                  </a:lnTo>
                  <a:lnTo>
                    <a:pt x="438" y="489"/>
                  </a:lnTo>
                  <a:lnTo>
                    <a:pt x="436" y="492"/>
                  </a:lnTo>
                  <a:lnTo>
                    <a:pt x="434" y="494"/>
                  </a:lnTo>
                  <a:lnTo>
                    <a:pt x="430" y="493"/>
                  </a:lnTo>
                  <a:lnTo>
                    <a:pt x="427" y="492"/>
                  </a:lnTo>
                  <a:lnTo>
                    <a:pt x="425" y="492"/>
                  </a:lnTo>
                  <a:lnTo>
                    <a:pt x="417" y="486"/>
                  </a:lnTo>
                  <a:lnTo>
                    <a:pt x="413" y="487"/>
                  </a:lnTo>
                  <a:lnTo>
                    <a:pt x="409" y="490"/>
                  </a:lnTo>
                  <a:lnTo>
                    <a:pt x="402" y="490"/>
                  </a:lnTo>
                  <a:lnTo>
                    <a:pt x="399" y="491"/>
                  </a:lnTo>
                  <a:lnTo>
                    <a:pt x="395" y="492"/>
                  </a:lnTo>
                  <a:lnTo>
                    <a:pt x="394" y="495"/>
                  </a:lnTo>
                  <a:lnTo>
                    <a:pt x="389" y="497"/>
                  </a:lnTo>
                  <a:lnTo>
                    <a:pt x="386" y="499"/>
                  </a:lnTo>
                  <a:lnTo>
                    <a:pt x="384" y="506"/>
                  </a:lnTo>
                  <a:lnTo>
                    <a:pt x="383" y="511"/>
                  </a:lnTo>
                  <a:lnTo>
                    <a:pt x="380" y="512"/>
                  </a:lnTo>
                  <a:lnTo>
                    <a:pt x="375" y="508"/>
                  </a:lnTo>
                  <a:lnTo>
                    <a:pt x="372" y="510"/>
                  </a:lnTo>
                  <a:lnTo>
                    <a:pt x="369" y="513"/>
                  </a:lnTo>
                  <a:lnTo>
                    <a:pt x="366" y="513"/>
                  </a:lnTo>
                  <a:lnTo>
                    <a:pt x="364" y="512"/>
                  </a:lnTo>
                  <a:lnTo>
                    <a:pt x="366" y="506"/>
                  </a:lnTo>
                  <a:lnTo>
                    <a:pt x="365" y="504"/>
                  </a:lnTo>
                  <a:lnTo>
                    <a:pt x="364" y="498"/>
                  </a:lnTo>
                  <a:lnTo>
                    <a:pt x="363" y="494"/>
                  </a:lnTo>
                  <a:lnTo>
                    <a:pt x="360" y="495"/>
                  </a:lnTo>
                  <a:lnTo>
                    <a:pt x="358" y="495"/>
                  </a:lnTo>
                  <a:lnTo>
                    <a:pt x="354" y="495"/>
                  </a:lnTo>
                  <a:lnTo>
                    <a:pt x="354" y="492"/>
                  </a:lnTo>
                  <a:lnTo>
                    <a:pt x="348" y="490"/>
                  </a:lnTo>
                  <a:lnTo>
                    <a:pt x="347" y="487"/>
                  </a:lnTo>
                  <a:lnTo>
                    <a:pt x="345" y="483"/>
                  </a:lnTo>
                  <a:lnTo>
                    <a:pt x="342" y="480"/>
                  </a:lnTo>
                  <a:lnTo>
                    <a:pt x="340" y="478"/>
                  </a:lnTo>
                  <a:lnTo>
                    <a:pt x="333" y="486"/>
                  </a:lnTo>
                  <a:lnTo>
                    <a:pt x="330" y="487"/>
                  </a:lnTo>
                  <a:lnTo>
                    <a:pt x="329" y="488"/>
                  </a:lnTo>
                  <a:lnTo>
                    <a:pt x="327" y="496"/>
                  </a:lnTo>
                  <a:lnTo>
                    <a:pt x="325" y="499"/>
                  </a:lnTo>
                  <a:lnTo>
                    <a:pt x="322" y="499"/>
                  </a:lnTo>
                  <a:lnTo>
                    <a:pt x="319" y="499"/>
                  </a:lnTo>
                  <a:lnTo>
                    <a:pt x="314" y="501"/>
                  </a:lnTo>
                  <a:lnTo>
                    <a:pt x="313" y="497"/>
                  </a:lnTo>
                  <a:lnTo>
                    <a:pt x="313" y="494"/>
                  </a:lnTo>
                  <a:lnTo>
                    <a:pt x="311" y="491"/>
                  </a:lnTo>
                  <a:lnTo>
                    <a:pt x="305" y="491"/>
                  </a:lnTo>
                  <a:lnTo>
                    <a:pt x="305" y="487"/>
                  </a:lnTo>
                  <a:lnTo>
                    <a:pt x="303" y="484"/>
                  </a:lnTo>
                  <a:lnTo>
                    <a:pt x="302" y="480"/>
                  </a:lnTo>
                  <a:lnTo>
                    <a:pt x="301" y="477"/>
                  </a:lnTo>
                  <a:lnTo>
                    <a:pt x="297" y="475"/>
                  </a:lnTo>
                  <a:lnTo>
                    <a:pt x="293" y="475"/>
                  </a:lnTo>
                  <a:lnTo>
                    <a:pt x="290" y="474"/>
                  </a:lnTo>
                  <a:lnTo>
                    <a:pt x="289" y="471"/>
                  </a:lnTo>
                  <a:lnTo>
                    <a:pt x="286" y="466"/>
                  </a:lnTo>
                  <a:lnTo>
                    <a:pt x="287" y="461"/>
                  </a:lnTo>
                  <a:lnTo>
                    <a:pt x="285" y="458"/>
                  </a:lnTo>
                  <a:lnTo>
                    <a:pt x="283" y="456"/>
                  </a:lnTo>
                  <a:lnTo>
                    <a:pt x="274" y="456"/>
                  </a:lnTo>
                  <a:lnTo>
                    <a:pt x="272" y="456"/>
                  </a:lnTo>
                  <a:lnTo>
                    <a:pt x="270" y="456"/>
                  </a:lnTo>
                  <a:lnTo>
                    <a:pt x="268" y="458"/>
                  </a:lnTo>
                  <a:lnTo>
                    <a:pt x="265" y="454"/>
                  </a:lnTo>
                  <a:lnTo>
                    <a:pt x="262" y="453"/>
                  </a:lnTo>
                  <a:lnTo>
                    <a:pt x="259" y="451"/>
                  </a:lnTo>
                  <a:lnTo>
                    <a:pt x="255" y="451"/>
                  </a:lnTo>
                  <a:lnTo>
                    <a:pt x="255" y="449"/>
                  </a:lnTo>
                  <a:lnTo>
                    <a:pt x="251" y="447"/>
                  </a:lnTo>
                  <a:lnTo>
                    <a:pt x="250" y="451"/>
                  </a:lnTo>
                  <a:lnTo>
                    <a:pt x="247" y="451"/>
                  </a:lnTo>
                  <a:lnTo>
                    <a:pt x="242" y="454"/>
                  </a:lnTo>
                  <a:lnTo>
                    <a:pt x="240" y="454"/>
                  </a:lnTo>
                  <a:lnTo>
                    <a:pt x="236" y="451"/>
                  </a:lnTo>
                  <a:lnTo>
                    <a:pt x="232" y="444"/>
                  </a:lnTo>
                  <a:lnTo>
                    <a:pt x="229" y="443"/>
                  </a:lnTo>
                  <a:lnTo>
                    <a:pt x="227" y="443"/>
                  </a:lnTo>
                  <a:lnTo>
                    <a:pt x="224" y="438"/>
                  </a:lnTo>
                  <a:lnTo>
                    <a:pt x="229" y="437"/>
                  </a:lnTo>
                  <a:lnTo>
                    <a:pt x="231" y="435"/>
                  </a:lnTo>
                  <a:lnTo>
                    <a:pt x="231" y="431"/>
                  </a:lnTo>
                  <a:lnTo>
                    <a:pt x="231" y="426"/>
                  </a:lnTo>
                  <a:lnTo>
                    <a:pt x="228" y="425"/>
                  </a:lnTo>
                  <a:lnTo>
                    <a:pt x="226" y="428"/>
                  </a:lnTo>
                  <a:lnTo>
                    <a:pt x="224" y="430"/>
                  </a:lnTo>
                  <a:lnTo>
                    <a:pt x="219" y="429"/>
                  </a:lnTo>
                  <a:lnTo>
                    <a:pt x="216" y="430"/>
                  </a:lnTo>
                  <a:lnTo>
                    <a:pt x="212" y="430"/>
                  </a:lnTo>
                  <a:lnTo>
                    <a:pt x="209" y="432"/>
                  </a:lnTo>
                  <a:lnTo>
                    <a:pt x="208" y="429"/>
                  </a:lnTo>
                  <a:lnTo>
                    <a:pt x="205" y="426"/>
                  </a:lnTo>
                  <a:lnTo>
                    <a:pt x="203" y="426"/>
                  </a:lnTo>
                  <a:lnTo>
                    <a:pt x="199" y="425"/>
                  </a:lnTo>
                  <a:lnTo>
                    <a:pt x="197" y="422"/>
                  </a:lnTo>
                  <a:lnTo>
                    <a:pt x="195" y="421"/>
                  </a:lnTo>
                  <a:lnTo>
                    <a:pt x="192" y="420"/>
                  </a:lnTo>
                  <a:lnTo>
                    <a:pt x="185" y="419"/>
                  </a:lnTo>
                  <a:lnTo>
                    <a:pt x="181" y="418"/>
                  </a:lnTo>
                  <a:lnTo>
                    <a:pt x="178" y="419"/>
                  </a:lnTo>
                  <a:lnTo>
                    <a:pt x="180" y="423"/>
                  </a:lnTo>
                  <a:lnTo>
                    <a:pt x="182" y="426"/>
                  </a:lnTo>
                  <a:lnTo>
                    <a:pt x="184" y="429"/>
                  </a:lnTo>
                  <a:lnTo>
                    <a:pt x="186" y="431"/>
                  </a:lnTo>
                  <a:lnTo>
                    <a:pt x="187" y="435"/>
                  </a:lnTo>
                  <a:lnTo>
                    <a:pt x="187" y="437"/>
                  </a:lnTo>
                  <a:lnTo>
                    <a:pt x="185" y="437"/>
                  </a:lnTo>
                  <a:lnTo>
                    <a:pt x="183" y="437"/>
                  </a:lnTo>
                  <a:lnTo>
                    <a:pt x="181" y="440"/>
                  </a:lnTo>
                  <a:lnTo>
                    <a:pt x="178" y="440"/>
                  </a:lnTo>
                  <a:lnTo>
                    <a:pt x="176" y="442"/>
                  </a:lnTo>
                  <a:lnTo>
                    <a:pt x="175" y="445"/>
                  </a:lnTo>
                  <a:lnTo>
                    <a:pt x="171" y="450"/>
                  </a:lnTo>
                  <a:lnTo>
                    <a:pt x="169" y="450"/>
                  </a:lnTo>
                  <a:lnTo>
                    <a:pt x="166" y="449"/>
                  </a:lnTo>
                  <a:lnTo>
                    <a:pt x="162" y="445"/>
                  </a:lnTo>
                  <a:lnTo>
                    <a:pt x="160" y="440"/>
                  </a:lnTo>
                  <a:lnTo>
                    <a:pt x="157" y="436"/>
                  </a:lnTo>
                  <a:lnTo>
                    <a:pt x="155" y="434"/>
                  </a:lnTo>
                  <a:lnTo>
                    <a:pt x="153" y="432"/>
                  </a:lnTo>
                  <a:lnTo>
                    <a:pt x="150" y="431"/>
                  </a:lnTo>
                  <a:lnTo>
                    <a:pt x="148" y="428"/>
                  </a:lnTo>
                  <a:lnTo>
                    <a:pt x="145" y="426"/>
                  </a:lnTo>
                  <a:lnTo>
                    <a:pt x="142" y="427"/>
                  </a:lnTo>
                  <a:lnTo>
                    <a:pt x="141" y="424"/>
                  </a:lnTo>
                  <a:lnTo>
                    <a:pt x="138" y="422"/>
                  </a:lnTo>
                  <a:lnTo>
                    <a:pt x="140" y="419"/>
                  </a:lnTo>
                  <a:lnTo>
                    <a:pt x="145" y="415"/>
                  </a:lnTo>
                  <a:lnTo>
                    <a:pt x="147" y="415"/>
                  </a:lnTo>
                  <a:lnTo>
                    <a:pt x="149" y="412"/>
                  </a:lnTo>
                  <a:lnTo>
                    <a:pt x="150" y="409"/>
                  </a:lnTo>
                  <a:lnTo>
                    <a:pt x="150" y="406"/>
                  </a:lnTo>
                  <a:lnTo>
                    <a:pt x="145" y="401"/>
                  </a:lnTo>
                  <a:lnTo>
                    <a:pt x="141" y="400"/>
                  </a:lnTo>
                  <a:lnTo>
                    <a:pt x="137" y="404"/>
                  </a:lnTo>
                  <a:lnTo>
                    <a:pt x="132" y="402"/>
                  </a:lnTo>
                  <a:lnTo>
                    <a:pt x="130" y="402"/>
                  </a:lnTo>
                  <a:lnTo>
                    <a:pt x="126" y="406"/>
                  </a:lnTo>
                  <a:lnTo>
                    <a:pt x="124" y="407"/>
                  </a:lnTo>
                  <a:lnTo>
                    <a:pt x="124" y="401"/>
                  </a:lnTo>
                  <a:lnTo>
                    <a:pt x="121" y="399"/>
                  </a:lnTo>
                  <a:lnTo>
                    <a:pt x="116" y="401"/>
                  </a:lnTo>
                  <a:lnTo>
                    <a:pt x="110" y="395"/>
                  </a:lnTo>
                  <a:lnTo>
                    <a:pt x="106" y="396"/>
                  </a:lnTo>
                  <a:lnTo>
                    <a:pt x="103" y="394"/>
                  </a:lnTo>
                  <a:lnTo>
                    <a:pt x="91" y="391"/>
                  </a:lnTo>
                  <a:lnTo>
                    <a:pt x="89" y="392"/>
                  </a:lnTo>
                  <a:lnTo>
                    <a:pt x="86" y="394"/>
                  </a:lnTo>
                  <a:lnTo>
                    <a:pt x="86" y="390"/>
                  </a:lnTo>
                  <a:lnTo>
                    <a:pt x="83" y="388"/>
                  </a:lnTo>
                  <a:lnTo>
                    <a:pt x="80" y="383"/>
                  </a:lnTo>
                  <a:lnTo>
                    <a:pt x="79" y="381"/>
                  </a:lnTo>
                  <a:lnTo>
                    <a:pt x="80" y="377"/>
                  </a:lnTo>
                  <a:lnTo>
                    <a:pt x="77" y="375"/>
                  </a:lnTo>
                  <a:lnTo>
                    <a:pt x="74" y="375"/>
                  </a:lnTo>
                  <a:lnTo>
                    <a:pt x="72" y="372"/>
                  </a:lnTo>
                  <a:lnTo>
                    <a:pt x="71" y="375"/>
                  </a:lnTo>
                  <a:lnTo>
                    <a:pt x="68" y="373"/>
                  </a:lnTo>
                  <a:lnTo>
                    <a:pt x="64" y="373"/>
                  </a:lnTo>
                  <a:lnTo>
                    <a:pt x="61" y="374"/>
                  </a:lnTo>
                  <a:lnTo>
                    <a:pt x="64" y="377"/>
                  </a:lnTo>
                  <a:lnTo>
                    <a:pt x="64" y="383"/>
                  </a:lnTo>
                  <a:lnTo>
                    <a:pt x="64" y="388"/>
                  </a:lnTo>
                  <a:lnTo>
                    <a:pt x="53" y="388"/>
                  </a:lnTo>
                  <a:lnTo>
                    <a:pt x="54" y="384"/>
                  </a:lnTo>
                  <a:lnTo>
                    <a:pt x="58" y="375"/>
                  </a:lnTo>
                  <a:lnTo>
                    <a:pt x="60" y="367"/>
                  </a:lnTo>
                  <a:lnTo>
                    <a:pt x="60" y="364"/>
                  </a:lnTo>
                  <a:lnTo>
                    <a:pt x="61" y="361"/>
                  </a:lnTo>
                  <a:lnTo>
                    <a:pt x="61" y="356"/>
                  </a:lnTo>
                  <a:lnTo>
                    <a:pt x="63" y="351"/>
                  </a:lnTo>
                  <a:lnTo>
                    <a:pt x="63" y="349"/>
                  </a:lnTo>
                  <a:lnTo>
                    <a:pt x="60" y="345"/>
                  </a:lnTo>
                  <a:lnTo>
                    <a:pt x="58" y="341"/>
                  </a:lnTo>
                  <a:lnTo>
                    <a:pt x="57" y="335"/>
                  </a:lnTo>
                  <a:lnTo>
                    <a:pt x="56" y="332"/>
                  </a:lnTo>
                  <a:lnTo>
                    <a:pt x="54" y="330"/>
                  </a:lnTo>
                  <a:lnTo>
                    <a:pt x="51" y="330"/>
                  </a:lnTo>
                  <a:lnTo>
                    <a:pt x="48" y="328"/>
                  </a:lnTo>
                  <a:lnTo>
                    <a:pt x="44" y="327"/>
                  </a:lnTo>
                  <a:lnTo>
                    <a:pt x="43" y="324"/>
                  </a:lnTo>
                  <a:lnTo>
                    <a:pt x="44" y="321"/>
                  </a:lnTo>
                  <a:lnTo>
                    <a:pt x="44" y="316"/>
                  </a:lnTo>
                  <a:lnTo>
                    <a:pt x="43" y="312"/>
                  </a:lnTo>
                  <a:lnTo>
                    <a:pt x="39" y="308"/>
                  </a:lnTo>
                  <a:lnTo>
                    <a:pt x="37" y="303"/>
                  </a:lnTo>
                  <a:lnTo>
                    <a:pt x="34" y="300"/>
                  </a:lnTo>
                  <a:lnTo>
                    <a:pt x="35" y="297"/>
                  </a:lnTo>
                  <a:lnTo>
                    <a:pt x="39" y="292"/>
                  </a:lnTo>
                  <a:lnTo>
                    <a:pt x="40" y="288"/>
                  </a:lnTo>
                  <a:lnTo>
                    <a:pt x="40" y="282"/>
                  </a:lnTo>
                  <a:lnTo>
                    <a:pt x="41" y="278"/>
                  </a:lnTo>
                  <a:lnTo>
                    <a:pt x="43" y="275"/>
                  </a:lnTo>
                  <a:lnTo>
                    <a:pt x="38" y="271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9" y="260"/>
                  </a:lnTo>
                  <a:lnTo>
                    <a:pt x="36" y="258"/>
                  </a:lnTo>
                  <a:lnTo>
                    <a:pt x="33" y="257"/>
                  </a:lnTo>
                  <a:lnTo>
                    <a:pt x="32" y="254"/>
                  </a:lnTo>
                  <a:lnTo>
                    <a:pt x="30" y="251"/>
                  </a:lnTo>
                  <a:lnTo>
                    <a:pt x="29" y="246"/>
                  </a:lnTo>
                  <a:lnTo>
                    <a:pt x="28" y="243"/>
                  </a:lnTo>
                  <a:lnTo>
                    <a:pt x="32" y="238"/>
                  </a:lnTo>
                  <a:lnTo>
                    <a:pt x="33" y="235"/>
                  </a:lnTo>
                  <a:lnTo>
                    <a:pt x="32" y="232"/>
                  </a:lnTo>
                  <a:lnTo>
                    <a:pt x="31" y="227"/>
                  </a:lnTo>
                  <a:lnTo>
                    <a:pt x="28" y="223"/>
                  </a:lnTo>
                  <a:lnTo>
                    <a:pt x="24" y="222"/>
                  </a:lnTo>
                  <a:lnTo>
                    <a:pt x="21" y="219"/>
                  </a:lnTo>
                  <a:lnTo>
                    <a:pt x="19" y="215"/>
                  </a:lnTo>
                  <a:lnTo>
                    <a:pt x="11" y="210"/>
                  </a:lnTo>
                  <a:lnTo>
                    <a:pt x="8" y="207"/>
                  </a:lnTo>
                  <a:lnTo>
                    <a:pt x="6" y="207"/>
                  </a:lnTo>
                  <a:lnTo>
                    <a:pt x="3" y="206"/>
                  </a:lnTo>
                  <a:lnTo>
                    <a:pt x="5" y="202"/>
                  </a:lnTo>
                  <a:lnTo>
                    <a:pt x="4" y="199"/>
                  </a:lnTo>
                  <a:lnTo>
                    <a:pt x="3" y="195"/>
                  </a:lnTo>
                  <a:lnTo>
                    <a:pt x="6" y="193"/>
                  </a:lnTo>
                  <a:lnTo>
                    <a:pt x="9" y="191"/>
                  </a:lnTo>
                  <a:lnTo>
                    <a:pt x="12" y="188"/>
                  </a:lnTo>
                  <a:lnTo>
                    <a:pt x="14" y="183"/>
                  </a:lnTo>
                  <a:lnTo>
                    <a:pt x="16" y="177"/>
                  </a:lnTo>
                  <a:lnTo>
                    <a:pt x="15" y="174"/>
                  </a:lnTo>
                  <a:lnTo>
                    <a:pt x="15" y="172"/>
                  </a:lnTo>
                  <a:lnTo>
                    <a:pt x="17" y="169"/>
                  </a:lnTo>
                  <a:lnTo>
                    <a:pt x="18" y="166"/>
                  </a:lnTo>
                  <a:lnTo>
                    <a:pt x="16" y="164"/>
                  </a:lnTo>
                  <a:lnTo>
                    <a:pt x="15" y="160"/>
                  </a:lnTo>
                  <a:lnTo>
                    <a:pt x="13" y="153"/>
                  </a:lnTo>
                  <a:lnTo>
                    <a:pt x="11" y="145"/>
                  </a:lnTo>
                  <a:lnTo>
                    <a:pt x="9" y="141"/>
                  </a:lnTo>
                  <a:lnTo>
                    <a:pt x="8" y="135"/>
                  </a:lnTo>
                  <a:lnTo>
                    <a:pt x="7" y="131"/>
                  </a:lnTo>
                  <a:lnTo>
                    <a:pt x="6" y="128"/>
                  </a:lnTo>
                  <a:lnTo>
                    <a:pt x="6" y="125"/>
                  </a:lnTo>
                  <a:lnTo>
                    <a:pt x="8" y="122"/>
                  </a:lnTo>
                  <a:lnTo>
                    <a:pt x="10" y="124"/>
                  </a:lnTo>
                  <a:lnTo>
                    <a:pt x="12" y="125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4" y="133"/>
                  </a:lnTo>
                  <a:lnTo>
                    <a:pt x="26" y="130"/>
                  </a:lnTo>
                  <a:lnTo>
                    <a:pt x="21" y="124"/>
                  </a:lnTo>
                  <a:lnTo>
                    <a:pt x="22" y="118"/>
                  </a:lnTo>
                  <a:lnTo>
                    <a:pt x="25" y="118"/>
                  </a:lnTo>
                  <a:lnTo>
                    <a:pt x="25" y="114"/>
                  </a:lnTo>
                  <a:lnTo>
                    <a:pt x="25" y="109"/>
                  </a:lnTo>
                  <a:lnTo>
                    <a:pt x="23" y="112"/>
                  </a:lnTo>
                  <a:lnTo>
                    <a:pt x="22" y="109"/>
                  </a:lnTo>
                  <a:lnTo>
                    <a:pt x="15" y="108"/>
                  </a:lnTo>
                  <a:lnTo>
                    <a:pt x="14" y="105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0" y="111"/>
                  </a:lnTo>
                  <a:lnTo>
                    <a:pt x="6" y="112"/>
                  </a:lnTo>
                  <a:lnTo>
                    <a:pt x="3" y="109"/>
                  </a:lnTo>
                  <a:lnTo>
                    <a:pt x="0" y="106"/>
                  </a:lnTo>
                  <a:lnTo>
                    <a:pt x="2" y="103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2" y="92"/>
                  </a:lnTo>
                  <a:lnTo>
                    <a:pt x="44" y="88"/>
                  </a:lnTo>
                  <a:lnTo>
                    <a:pt x="59" y="80"/>
                  </a:lnTo>
                  <a:lnTo>
                    <a:pt x="69" y="77"/>
                  </a:lnTo>
                  <a:lnTo>
                    <a:pt x="80" y="73"/>
                  </a:lnTo>
                  <a:lnTo>
                    <a:pt x="90" y="68"/>
                  </a:lnTo>
                  <a:lnTo>
                    <a:pt x="98" y="66"/>
                  </a:lnTo>
                  <a:lnTo>
                    <a:pt x="101" y="66"/>
                  </a:lnTo>
                  <a:lnTo>
                    <a:pt x="107" y="65"/>
                  </a:lnTo>
                  <a:lnTo>
                    <a:pt x="104" y="63"/>
                  </a:lnTo>
                  <a:lnTo>
                    <a:pt x="108" y="60"/>
                  </a:lnTo>
                  <a:lnTo>
                    <a:pt x="109" y="59"/>
                  </a:lnTo>
                  <a:lnTo>
                    <a:pt x="112" y="58"/>
                  </a:lnTo>
                  <a:lnTo>
                    <a:pt x="114" y="56"/>
                  </a:lnTo>
                  <a:lnTo>
                    <a:pt x="112" y="55"/>
                  </a:lnTo>
                  <a:lnTo>
                    <a:pt x="113" y="52"/>
                  </a:lnTo>
                  <a:lnTo>
                    <a:pt x="119" y="42"/>
                  </a:lnTo>
                  <a:lnTo>
                    <a:pt x="122" y="38"/>
                  </a:lnTo>
                  <a:lnTo>
                    <a:pt x="125" y="35"/>
                  </a:lnTo>
                  <a:lnTo>
                    <a:pt x="137" y="33"/>
                  </a:lnTo>
                  <a:lnTo>
                    <a:pt x="141" y="30"/>
                  </a:lnTo>
                  <a:lnTo>
                    <a:pt x="144" y="30"/>
                  </a:lnTo>
                  <a:lnTo>
                    <a:pt x="150" y="23"/>
                  </a:lnTo>
                  <a:lnTo>
                    <a:pt x="165" y="14"/>
                  </a:lnTo>
                  <a:lnTo>
                    <a:pt x="185" y="8"/>
                  </a:lnTo>
                  <a:lnTo>
                    <a:pt x="194" y="4"/>
                  </a:lnTo>
                  <a:lnTo>
                    <a:pt x="208" y="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40" name="PT"/>
            <p:cNvSpPr>
              <a:spLocks/>
            </p:cNvSpPr>
            <p:nvPr/>
          </p:nvSpPr>
          <p:spPr bwMode="auto">
            <a:xfrm>
              <a:off x="2713814" y="5532091"/>
              <a:ext cx="535261" cy="846507"/>
            </a:xfrm>
            <a:custGeom>
              <a:avLst/>
              <a:gdLst>
                <a:gd name="T0" fmla="*/ 164 w 283"/>
                <a:gd name="T1" fmla="*/ 9 h 474"/>
                <a:gd name="T2" fmla="*/ 155 w 283"/>
                <a:gd name="T3" fmla="*/ 32 h 474"/>
                <a:gd name="T4" fmla="*/ 174 w 283"/>
                <a:gd name="T5" fmla="*/ 32 h 474"/>
                <a:gd name="T6" fmla="*/ 195 w 283"/>
                <a:gd name="T7" fmla="*/ 35 h 474"/>
                <a:gd name="T8" fmla="*/ 208 w 283"/>
                <a:gd name="T9" fmla="*/ 42 h 474"/>
                <a:gd name="T10" fmla="*/ 230 w 283"/>
                <a:gd name="T11" fmla="*/ 34 h 474"/>
                <a:gd name="T12" fmla="*/ 253 w 283"/>
                <a:gd name="T13" fmla="*/ 43 h 474"/>
                <a:gd name="T14" fmla="*/ 264 w 283"/>
                <a:gd name="T15" fmla="*/ 61 h 474"/>
                <a:gd name="T16" fmla="*/ 275 w 283"/>
                <a:gd name="T17" fmla="*/ 73 h 474"/>
                <a:gd name="T18" fmla="*/ 274 w 283"/>
                <a:gd name="T19" fmla="*/ 97 h 474"/>
                <a:gd name="T20" fmla="*/ 249 w 283"/>
                <a:gd name="T21" fmla="*/ 106 h 474"/>
                <a:gd name="T22" fmla="*/ 227 w 283"/>
                <a:gd name="T23" fmla="*/ 121 h 474"/>
                <a:gd name="T24" fmla="*/ 227 w 283"/>
                <a:gd name="T25" fmla="*/ 143 h 474"/>
                <a:gd name="T26" fmla="*/ 222 w 283"/>
                <a:gd name="T27" fmla="*/ 164 h 474"/>
                <a:gd name="T28" fmla="*/ 219 w 283"/>
                <a:gd name="T29" fmla="*/ 184 h 474"/>
                <a:gd name="T30" fmla="*/ 205 w 283"/>
                <a:gd name="T31" fmla="*/ 194 h 474"/>
                <a:gd name="T32" fmla="*/ 207 w 283"/>
                <a:gd name="T33" fmla="*/ 220 h 474"/>
                <a:gd name="T34" fmla="*/ 197 w 283"/>
                <a:gd name="T35" fmla="*/ 236 h 474"/>
                <a:gd name="T36" fmla="*/ 170 w 283"/>
                <a:gd name="T37" fmla="*/ 240 h 474"/>
                <a:gd name="T38" fmla="*/ 164 w 283"/>
                <a:gd name="T39" fmla="*/ 257 h 474"/>
                <a:gd name="T40" fmla="*/ 168 w 283"/>
                <a:gd name="T41" fmla="*/ 277 h 474"/>
                <a:gd name="T42" fmla="*/ 174 w 283"/>
                <a:gd name="T43" fmla="*/ 296 h 474"/>
                <a:gd name="T44" fmla="*/ 178 w 283"/>
                <a:gd name="T45" fmla="*/ 312 h 474"/>
                <a:gd name="T46" fmla="*/ 157 w 283"/>
                <a:gd name="T47" fmla="*/ 326 h 474"/>
                <a:gd name="T48" fmla="*/ 148 w 283"/>
                <a:gd name="T49" fmla="*/ 349 h 474"/>
                <a:gd name="T50" fmla="*/ 163 w 283"/>
                <a:gd name="T51" fmla="*/ 380 h 474"/>
                <a:gd name="T52" fmla="*/ 163 w 283"/>
                <a:gd name="T53" fmla="*/ 392 h 474"/>
                <a:gd name="T54" fmla="*/ 143 w 283"/>
                <a:gd name="T55" fmla="*/ 395 h 474"/>
                <a:gd name="T56" fmla="*/ 125 w 283"/>
                <a:gd name="T57" fmla="*/ 417 h 474"/>
                <a:gd name="T58" fmla="*/ 120 w 283"/>
                <a:gd name="T59" fmla="*/ 438 h 474"/>
                <a:gd name="T60" fmla="*/ 118 w 283"/>
                <a:gd name="T61" fmla="*/ 464 h 474"/>
                <a:gd name="T62" fmla="*/ 83 w 283"/>
                <a:gd name="T63" fmla="*/ 474 h 474"/>
                <a:gd name="T64" fmla="*/ 62 w 283"/>
                <a:gd name="T65" fmla="*/ 462 h 474"/>
                <a:gd name="T66" fmla="*/ 28 w 283"/>
                <a:gd name="T67" fmla="*/ 449 h 474"/>
                <a:gd name="T68" fmla="*/ 4 w 283"/>
                <a:gd name="T69" fmla="*/ 454 h 474"/>
                <a:gd name="T70" fmla="*/ 11 w 283"/>
                <a:gd name="T71" fmla="*/ 435 h 474"/>
                <a:gd name="T72" fmla="*/ 23 w 283"/>
                <a:gd name="T73" fmla="*/ 403 h 474"/>
                <a:gd name="T74" fmla="*/ 30 w 283"/>
                <a:gd name="T75" fmla="*/ 376 h 474"/>
                <a:gd name="T76" fmla="*/ 38 w 283"/>
                <a:gd name="T77" fmla="*/ 351 h 474"/>
                <a:gd name="T78" fmla="*/ 41 w 283"/>
                <a:gd name="T79" fmla="*/ 325 h 474"/>
                <a:gd name="T80" fmla="*/ 47 w 283"/>
                <a:gd name="T81" fmla="*/ 323 h 474"/>
                <a:gd name="T82" fmla="*/ 36 w 283"/>
                <a:gd name="T83" fmla="*/ 318 h 474"/>
                <a:gd name="T84" fmla="*/ 16 w 283"/>
                <a:gd name="T85" fmla="*/ 309 h 474"/>
                <a:gd name="T86" fmla="*/ 28 w 283"/>
                <a:gd name="T87" fmla="*/ 299 h 474"/>
                <a:gd name="T88" fmla="*/ 38 w 283"/>
                <a:gd name="T89" fmla="*/ 282 h 474"/>
                <a:gd name="T90" fmla="*/ 53 w 283"/>
                <a:gd name="T91" fmla="*/ 270 h 474"/>
                <a:gd name="T92" fmla="*/ 27 w 283"/>
                <a:gd name="T93" fmla="*/ 289 h 474"/>
                <a:gd name="T94" fmla="*/ 5 w 283"/>
                <a:gd name="T95" fmla="*/ 292 h 474"/>
                <a:gd name="T96" fmla="*/ 8 w 283"/>
                <a:gd name="T97" fmla="*/ 269 h 474"/>
                <a:gd name="T98" fmla="*/ 20 w 283"/>
                <a:gd name="T99" fmla="*/ 244 h 474"/>
                <a:gd name="T100" fmla="*/ 31 w 283"/>
                <a:gd name="T101" fmla="*/ 229 h 474"/>
                <a:gd name="T102" fmla="*/ 45 w 283"/>
                <a:gd name="T103" fmla="*/ 214 h 474"/>
                <a:gd name="T104" fmla="*/ 75 w 283"/>
                <a:gd name="T105" fmla="*/ 171 h 474"/>
                <a:gd name="T106" fmla="*/ 88 w 283"/>
                <a:gd name="T107" fmla="*/ 131 h 474"/>
                <a:gd name="T108" fmla="*/ 106 w 283"/>
                <a:gd name="T109" fmla="*/ 121 h 474"/>
                <a:gd name="T110" fmla="*/ 96 w 283"/>
                <a:gd name="T111" fmla="*/ 119 h 474"/>
                <a:gd name="T112" fmla="*/ 107 w 283"/>
                <a:gd name="T113" fmla="*/ 85 h 474"/>
                <a:gd name="T114" fmla="*/ 105 w 283"/>
                <a:gd name="T115" fmla="*/ 62 h 474"/>
                <a:gd name="T116" fmla="*/ 106 w 283"/>
                <a:gd name="T117" fmla="*/ 35 h 474"/>
                <a:gd name="T118" fmla="*/ 105 w 283"/>
                <a:gd name="T119" fmla="*/ 26 h 474"/>
                <a:gd name="T120" fmla="*/ 124 w 283"/>
                <a:gd name="T121" fmla="*/ 6 h 474"/>
                <a:gd name="T122" fmla="*/ 153 w 283"/>
                <a:gd name="T12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" h="474">
                  <a:moveTo>
                    <a:pt x="156" y="0"/>
                  </a:moveTo>
                  <a:lnTo>
                    <a:pt x="159" y="0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61" y="8"/>
                  </a:lnTo>
                  <a:lnTo>
                    <a:pt x="164" y="9"/>
                  </a:lnTo>
                  <a:lnTo>
                    <a:pt x="164" y="13"/>
                  </a:lnTo>
                  <a:lnTo>
                    <a:pt x="160" y="16"/>
                  </a:lnTo>
                  <a:lnTo>
                    <a:pt x="154" y="21"/>
                  </a:lnTo>
                  <a:lnTo>
                    <a:pt x="153" y="24"/>
                  </a:lnTo>
                  <a:lnTo>
                    <a:pt x="155" y="27"/>
                  </a:lnTo>
                  <a:lnTo>
                    <a:pt x="155" y="32"/>
                  </a:lnTo>
                  <a:lnTo>
                    <a:pt x="160" y="33"/>
                  </a:lnTo>
                  <a:lnTo>
                    <a:pt x="163" y="33"/>
                  </a:lnTo>
                  <a:lnTo>
                    <a:pt x="167" y="31"/>
                  </a:lnTo>
                  <a:lnTo>
                    <a:pt x="170" y="30"/>
                  </a:lnTo>
                  <a:lnTo>
                    <a:pt x="173" y="28"/>
                  </a:lnTo>
                  <a:lnTo>
                    <a:pt x="174" y="32"/>
                  </a:lnTo>
                  <a:lnTo>
                    <a:pt x="177" y="32"/>
                  </a:lnTo>
                  <a:lnTo>
                    <a:pt x="181" y="32"/>
                  </a:lnTo>
                  <a:lnTo>
                    <a:pt x="186" y="32"/>
                  </a:lnTo>
                  <a:lnTo>
                    <a:pt x="189" y="32"/>
                  </a:lnTo>
                  <a:lnTo>
                    <a:pt x="192" y="34"/>
                  </a:lnTo>
                  <a:lnTo>
                    <a:pt x="195" y="35"/>
                  </a:lnTo>
                  <a:lnTo>
                    <a:pt x="193" y="38"/>
                  </a:lnTo>
                  <a:lnTo>
                    <a:pt x="197" y="40"/>
                  </a:lnTo>
                  <a:lnTo>
                    <a:pt x="200" y="39"/>
                  </a:lnTo>
                  <a:lnTo>
                    <a:pt x="203" y="39"/>
                  </a:lnTo>
                  <a:lnTo>
                    <a:pt x="205" y="43"/>
                  </a:lnTo>
                  <a:lnTo>
                    <a:pt x="208" y="42"/>
                  </a:lnTo>
                  <a:lnTo>
                    <a:pt x="212" y="42"/>
                  </a:lnTo>
                  <a:lnTo>
                    <a:pt x="219" y="42"/>
                  </a:lnTo>
                  <a:lnTo>
                    <a:pt x="223" y="39"/>
                  </a:lnTo>
                  <a:lnTo>
                    <a:pt x="224" y="35"/>
                  </a:lnTo>
                  <a:lnTo>
                    <a:pt x="226" y="33"/>
                  </a:lnTo>
                  <a:lnTo>
                    <a:pt x="230" y="34"/>
                  </a:lnTo>
                  <a:lnTo>
                    <a:pt x="234" y="38"/>
                  </a:lnTo>
                  <a:lnTo>
                    <a:pt x="238" y="37"/>
                  </a:lnTo>
                  <a:lnTo>
                    <a:pt x="241" y="39"/>
                  </a:lnTo>
                  <a:lnTo>
                    <a:pt x="247" y="41"/>
                  </a:lnTo>
                  <a:lnTo>
                    <a:pt x="250" y="38"/>
                  </a:lnTo>
                  <a:lnTo>
                    <a:pt x="253" y="43"/>
                  </a:lnTo>
                  <a:lnTo>
                    <a:pt x="261" y="45"/>
                  </a:lnTo>
                  <a:lnTo>
                    <a:pt x="265" y="43"/>
                  </a:lnTo>
                  <a:lnTo>
                    <a:pt x="267" y="45"/>
                  </a:lnTo>
                  <a:lnTo>
                    <a:pt x="265" y="50"/>
                  </a:lnTo>
                  <a:lnTo>
                    <a:pt x="269" y="53"/>
                  </a:lnTo>
                  <a:lnTo>
                    <a:pt x="264" y="61"/>
                  </a:lnTo>
                  <a:lnTo>
                    <a:pt x="263" y="64"/>
                  </a:lnTo>
                  <a:lnTo>
                    <a:pt x="263" y="68"/>
                  </a:lnTo>
                  <a:lnTo>
                    <a:pt x="264" y="71"/>
                  </a:lnTo>
                  <a:lnTo>
                    <a:pt x="266" y="72"/>
                  </a:lnTo>
                  <a:lnTo>
                    <a:pt x="269" y="71"/>
                  </a:lnTo>
                  <a:lnTo>
                    <a:pt x="275" y="73"/>
                  </a:lnTo>
                  <a:lnTo>
                    <a:pt x="278" y="75"/>
                  </a:lnTo>
                  <a:lnTo>
                    <a:pt x="281" y="78"/>
                  </a:lnTo>
                  <a:lnTo>
                    <a:pt x="283" y="83"/>
                  </a:lnTo>
                  <a:lnTo>
                    <a:pt x="280" y="89"/>
                  </a:lnTo>
                  <a:lnTo>
                    <a:pt x="278" y="91"/>
                  </a:lnTo>
                  <a:lnTo>
                    <a:pt x="274" y="97"/>
                  </a:lnTo>
                  <a:lnTo>
                    <a:pt x="271" y="98"/>
                  </a:lnTo>
                  <a:lnTo>
                    <a:pt x="269" y="100"/>
                  </a:lnTo>
                  <a:lnTo>
                    <a:pt x="265" y="103"/>
                  </a:lnTo>
                  <a:lnTo>
                    <a:pt x="260" y="106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4" y="110"/>
                  </a:lnTo>
                  <a:lnTo>
                    <a:pt x="240" y="113"/>
                  </a:lnTo>
                  <a:lnTo>
                    <a:pt x="238" y="117"/>
                  </a:lnTo>
                  <a:lnTo>
                    <a:pt x="234" y="122"/>
                  </a:lnTo>
                  <a:lnTo>
                    <a:pt x="231" y="122"/>
                  </a:lnTo>
                  <a:lnTo>
                    <a:pt x="227" y="121"/>
                  </a:lnTo>
                  <a:lnTo>
                    <a:pt x="223" y="124"/>
                  </a:lnTo>
                  <a:lnTo>
                    <a:pt x="225" y="129"/>
                  </a:lnTo>
                  <a:lnTo>
                    <a:pt x="227" y="135"/>
                  </a:lnTo>
                  <a:lnTo>
                    <a:pt x="227" y="138"/>
                  </a:lnTo>
                  <a:lnTo>
                    <a:pt x="228" y="141"/>
                  </a:lnTo>
                  <a:lnTo>
                    <a:pt x="227" y="143"/>
                  </a:lnTo>
                  <a:lnTo>
                    <a:pt x="226" y="146"/>
                  </a:lnTo>
                  <a:lnTo>
                    <a:pt x="226" y="149"/>
                  </a:lnTo>
                  <a:lnTo>
                    <a:pt x="226" y="154"/>
                  </a:lnTo>
                  <a:lnTo>
                    <a:pt x="226" y="157"/>
                  </a:lnTo>
                  <a:lnTo>
                    <a:pt x="225" y="160"/>
                  </a:lnTo>
                  <a:lnTo>
                    <a:pt x="222" y="164"/>
                  </a:lnTo>
                  <a:lnTo>
                    <a:pt x="221" y="167"/>
                  </a:lnTo>
                  <a:lnTo>
                    <a:pt x="223" y="170"/>
                  </a:lnTo>
                  <a:lnTo>
                    <a:pt x="222" y="173"/>
                  </a:lnTo>
                  <a:lnTo>
                    <a:pt x="218" y="178"/>
                  </a:lnTo>
                  <a:lnTo>
                    <a:pt x="218" y="181"/>
                  </a:lnTo>
                  <a:lnTo>
                    <a:pt x="219" y="184"/>
                  </a:lnTo>
                  <a:lnTo>
                    <a:pt x="220" y="188"/>
                  </a:lnTo>
                  <a:lnTo>
                    <a:pt x="215" y="190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8" y="193"/>
                  </a:lnTo>
                  <a:lnTo>
                    <a:pt x="205" y="194"/>
                  </a:lnTo>
                  <a:lnTo>
                    <a:pt x="202" y="197"/>
                  </a:lnTo>
                  <a:lnTo>
                    <a:pt x="201" y="203"/>
                  </a:lnTo>
                  <a:lnTo>
                    <a:pt x="204" y="205"/>
                  </a:lnTo>
                  <a:lnTo>
                    <a:pt x="207" y="211"/>
                  </a:lnTo>
                  <a:lnTo>
                    <a:pt x="209" y="216"/>
                  </a:lnTo>
                  <a:lnTo>
                    <a:pt x="207" y="220"/>
                  </a:lnTo>
                  <a:lnTo>
                    <a:pt x="205" y="224"/>
                  </a:lnTo>
                  <a:lnTo>
                    <a:pt x="204" y="226"/>
                  </a:lnTo>
                  <a:lnTo>
                    <a:pt x="203" y="229"/>
                  </a:lnTo>
                  <a:lnTo>
                    <a:pt x="201" y="232"/>
                  </a:lnTo>
                  <a:lnTo>
                    <a:pt x="197" y="233"/>
                  </a:lnTo>
                  <a:lnTo>
                    <a:pt x="197" y="236"/>
                  </a:lnTo>
                  <a:lnTo>
                    <a:pt x="195" y="239"/>
                  </a:lnTo>
                  <a:lnTo>
                    <a:pt x="194" y="241"/>
                  </a:lnTo>
                  <a:lnTo>
                    <a:pt x="181" y="242"/>
                  </a:lnTo>
                  <a:lnTo>
                    <a:pt x="177" y="240"/>
                  </a:lnTo>
                  <a:lnTo>
                    <a:pt x="173" y="240"/>
                  </a:lnTo>
                  <a:lnTo>
                    <a:pt x="170" y="240"/>
                  </a:lnTo>
                  <a:lnTo>
                    <a:pt x="155" y="236"/>
                  </a:lnTo>
                  <a:lnTo>
                    <a:pt x="156" y="244"/>
                  </a:lnTo>
                  <a:lnTo>
                    <a:pt x="159" y="249"/>
                  </a:lnTo>
                  <a:lnTo>
                    <a:pt x="162" y="252"/>
                  </a:lnTo>
                  <a:lnTo>
                    <a:pt x="162" y="255"/>
                  </a:lnTo>
                  <a:lnTo>
                    <a:pt x="164" y="257"/>
                  </a:lnTo>
                  <a:lnTo>
                    <a:pt x="167" y="259"/>
                  </a:lnTo>
                  <a:lnTo>
                    <a:pt x="167" y="262"/>
                  </a:lnTo>
                  <a:lnTo>
                    <a:pt x="166" y="265"/>
                  </a:lnTo>
                  <a:lnTo>
                    <a:pt x="165" y="268"/>
                  </a:lnTo>
                  <a:lnTo>
                    <a:pt x="165" y="271"/>
                  </a:lnTo>
                  <a:lnTo>
                    <a:pt x="168" y="277"/>
                  </a:lnTo>
                  <a:lnTo>
                    <a:pt x="167" y="281"/>
                  </a:lnTo>
                  <a:lnTo>
                    <a:pt x="167" y="284"/>
                  </a:lnTo>
                  <a:lnTo>
                    <a:pt x="171" y="288"/>
                  </a:lnTo>
                  <a:lnTo>
                    <a:pt x="173" y="291"/>
                  </a:lnTo>
                  <a:lnTo>
                    <a:pt x="171" y="293"/>
                  </a:lnTo>
                  <a:lnTo>
                    <a:pt x="174" y="296"/>
                  </a:lnTo>
                  <a:lnTo>
                    <a:pt x="177" y="295"/>
                  </a:lnTo>
                  <a:lnTo>
                    <a:pt x="180" y="296"/>
                  </a:lnTo>
                  <a:lnTo>
                    <a:pt x="184" y="299"/>
                  </a:lnTo>
                  <a:lnTo>
                    <a:pt x="184" y="303"/>
                  </a:lnTo>
                  <a:lnTo>
                    <a:pt x="184" y="306"/>
                  </a:lnTo>
                  <a:lnTo>
                    <a:pt x="178" y="312"/>
                  </a:lnTo>
                  <a:lnTo>
                    <a:pt x="175" y="314"/>
                  </a:lnTo>
                  <a:lnTo>
                    <a:pt x="175" y="318"/>
                  </a:lnTo>
                  <a:lnTo>
                    <a:pt x="172" y="320"/>
                  </a:lnTo>
                  <a:lnTo>
                    <a:pt x="167" y="321"/>
                  </a:lnTo>
                  <a:lnTo>
                    <a:pt x="164" y="323"/>
                  </a:lnTo>
                  <a:lnTo>
                    <a:pt x="157" y="326"/>
                  </a:lnTo>
                  <a:lnTo>
                    <a:pt x="155" y="331"/>
                  </a:lnTo>
                  <a:lnTo>
                    <a:pt x="154" y="334"/>
                  </a:lnTo>
                  <a:lnTo>
                    <a:pt x="155" y="337"/>
                  </a:lnTo>
                  <a:lnTo>
                    <a:pt x="150" y="341"/>
                  </a:lnTo>
                  <a:lnTo>
                    <a:pt x="148" y="346"/>
                  </a:lnTo>
                  <a:lnTo>
                    <a:pt x="148" y="349"/>
                  </a:lnTo>
                  <a:lnTo>
                    <a:pt x="146" y="351"/>
                  </a:lnTo>
                  <a:lnTo>
                    <a:pt x="153" y="366"/>
                  </a:lnTo>
                  <a:lnTo>
                    <a:pt x="154" y="369"/>
                  </a:lnTo>
                  <a:lnTo>
                    <a:pt x="157" y="378"/>
                  </a:lnTo>
                  <a:lnTo>
                    <a:pt x="160" y="380"/>
                  </a:lnTo>
                  <a:lnTo>
                    <a:pt x="163" y="380"/>
                  </a:lnTo>
                  <a:lnTo>
                    <a:pt x="167" y="379"/>
                  </a:lnTo>
                  <a:lnTo>
                    <a:pt x="170" y="381"/>
                  </a:lnTo>
                  <a:lnTo>
                    <a:pt x="169" y="383"/>
                  </a:lnTo>
                  <a:lnTo>
                    <a:pt x="166" y="387"/>
                  </a:lnTo>
                  <a:lnTo>
                    <a:pt x="164" y="389"/>
                  </a:lnTo>
                  <a:lnTo>
                    <a:pt x="163" y="392"/>
                  </a:lnTo>
                  <a:lnTo>
                    <a:pt x="161" y="395"/>
                  </a:lnTo>
                  <a:lnTo>
                    <a:pt x="156" y="392"/>
                  </a:lnTo>
                  <a:lnTo>
                    <a:pt x="153" y="394"/>
                  </a:lnTo>
                  <a:lnTo>
                    <a:pt x="149" y="395"/>
                  </a:lnTo>
                  <a:lnTo>
                    <a:pt x="147" y="394"/>
                  </a:lnTo>
                  <a:lnTo>
                    <a:pt x="143" y="395"/>
                  </a:lnTo>
                  <a:lnTo>
                    <a:pt x="143" y="398"/>
                  </a:lnTo>
                  <a:lnTo>
                    <a:pt x="139" y="403"/>
                  </a:lnTo>
                  <a:lnTo>
                    <a:pt x="138" y="406"/>
                  </a:lnTo>
                  <a:lnTo>
                    <a:pt x="135" y="409"/>
                  </a:lnTo>
                  <a:lnTo>
                    <a:pt x="128" y="413"/>
                  </a:lnTo>
                  <a:lnTo>
                    <a:pt x="125" y="417"/>
                  </a:lnTo>
                  <a:lnTo>
                    <a:pt x="123" y="421"/>
                  </a:lnTo>
                  <a:lnTo>
                    <a:pt x="119" y="425"/>
                  </a:lnTo>
                  <a:lnTo>
                    <a:pt x="117" y="428"/>
                  </a:lnTo>
                  <a:lnTo>
                    <a:pt x="117" y="431"/>
                  </a:lnTo>
                  <a:lnTo>
                    <a:pt x="118" y="434"/>
                  </a:lnTo>
                  <a:lnTo>
                    <a:pt x="120" y="438"/>
                  </a:lnTo>
                  <a:lnTo>
                    <a:pt x="119" y="442"/>
                  </a:lnTo>
                  <a:lnTo>
                    <a:pt x="120" y="446"/>
                  </a:lnTo>
                  <a:lnTo>
                    <a:pt x="119" y="453"/>
                  </a:lnTo>
                  <a:lnTo>
                    <a:pt x="119" y="456"/>
                  </a:lnTo>
                  <a:lnTo>
                    <a:pt x="118" y="460"/>
                  </a:lnTo>
                  <a:lnTo>
                    <a:pt x="118" y="464"/>
                  </a:lnTo>
                  <a:lnTo>
                    <a:pt x="114" y="464"/>
                  </a:lnTo>
                  <a:lnTo>
                    <a:pt x="111" y="464"/>
                  </a:lnTo>
                  <a:lnTo>
                    <a:pt x="107" y="465"/>
                  </a:lnTo>
                  <a:lnTo>
                    <a:pt x="101" y="467"/>
                  </a:lnTo>
                  <a:lnTo>
                    <a:pt x="87" y="473"/>
                  </a:lnTo>
                  <a:lnTo>
                    <a:pt x="83" y="474"/>
                  </a:lnTo>
                  <a:lnTo>
                    <a:pt x="81" y="473"/>
                  </a:lnTo>
                  <a:lnTo>
                    <a:pt x="77" y="472"/>
                  </a:lnTo>
                  <a:lnTo>
                    <a:pt x="74" y="471"/>
                  </a:lnTo>
                  <a:lnTo>
                    <a:pt x="70" y="467"/>
                  </a:lnTo>
                  <a:lnTo>
                    <a:pt x="65" y="463"/>
                  </a:lnTo>
                  <a:lnTo>
                    <a:pt x="62" y="462"/>
                  </a:lnTo>
                  <a:lnTo>
                    <a:pt x="52" y="459"/>
                  </a:lnTo>
                  <a:lnTo>
                    <a:pt x="49" y="457"/>
                  </a:lnTo>
                  <a:lnTo>
                    <a:pt x="40" y="455"/>
                  </a:lnTo>
                  <a:lnTo>
                    <a:pt x="34" y="451"/>
                  </a:lnTo>
                  <a:lnTo>
                    <a:pt x="31" y="450"/>
                  </a:lnTo>
                  <a:lnTo>
                    <a:pt x="28" y="449"/>
                  </a:lnTo>
                  <a:lnTo>
                    <a:pt x="23" y="452"/>
                  </a:lnTo>
                  <a:lnTo>
                    <a:pt x="18" y="451"/>
                  </a:lnTo>
                  <a:lnTo>
                    <a:pt x="15" y="451"/>
                  </a:lnTo>
                  <a:lnTo>
                    <a:pt x="11" y="450"/>
                  </a:lnTo>
                  <a:lnTo>
                    <a:pt x="7" y="452"/>
                  </a:lnTo>
                  <a:lnTo>
                    <a:pt x="4" y="454"/>
                  </a:lnTo>
                  <a:lnTo>
                    <a:pt x="1" y="452"/>
                  </a:lnTo>
                  <a:lnTo>
                    <a:pt x="0" y="449"/>
                  </a:lnTo>
                  <a:lnTo>
                    <a:pt x="5" y="443"/>
                  </a:lnTo>
                  <a:lnTo>
                    <a:pt x="8" y="440"/>
                  </a:lnTo>
                  <a:lnTo>
                    <a:pt x="8" y="437"/>
                  </a:lnTo>
                  <a:lnTo>
                    <a:pt x="11" y="435"/>
                  </a:lnTo>
                  <a:lnTo>
                    <a:pt x="14" y="428"/>
                  </a:lnTo>
                  <a:lnTo>
                    <a:pt x="17" y="423"/>
                  </a:lnTo>
                  <a:lnTo>
                    <a:pt x="20" y="418"/>
                  </a:lnTo>
                  <a:lnTo>
                    <a:pt x="22" y="414"/>
                  </a:lnTo>
                  <a:lnTo>
                    <a:pt x="23" y="406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7" y="394"/>
                  </a:lnTo>
                  <a:lnTo>
                    <a:pt x="30" y="394"/>
                  </a:lnTo>
                  <a:lnTo>
                    <a:pt x="27" y="391"/>
                  </a:lnTo>
                  <a:lnTo>
                    <a:pt x="29" y="380"/>
                  </a:lnTo>
                  <a:lnTo>
                    <a:pt x="30" y="376"/>
                  </a:lnTo>
                  <a:lnTo>
                    <a:pt x="28" y="372"/>
                  </a:lnTo>
                  <a:lnTo>
                    <a:pt x="25" y="369"/>
                  </a:lnTo>
                  <a:lnTo>
                    <a:pt x="32" y="360"/>
                  </a:lnTo>
                  <a:lnTo>
                    <a:pt x="33" y="358"/>
                  </a:lnTo>
                  <a:lnTo>
                    <a:pt x="35" y="353"/>
                  </a:lnTo>
                  <a:lnTo>
                    <a:pt x="38" y="351"/>
                  </a:lnTo>
                  <a:lnTo>
                    <a:pt x="39" y="342"/>
                  </a:lnTo>
                  <a:lnTo>
                    <a:pt x="40" y="330"/>
                  </a:lnTo>
                  <a:lnTo>
                    <a:pt x="36" y="324"/>
                  </a:lnTo>
                  <a:lnTo>
                    <a:pt x="34" y="322"/>
                  </a:lnTo>
                  <a:lnTo>
                    <a:pt x="38" y="323"/>
                  </a:lnTo>
                  <a:lnTo>
                    <a:pt x="41" y="325"/>
                  </a:lnTo>
                  <a:lnTo>
                    <a:pt x="46" y="328"/>
                  </a:lnTo>
                  <a:lnTo>
                    <a:pt x="52" y="332"/>
                  </a:lnTo>
                  <a:lnTo>
                    <a:pt x="56" y="332"/>
                  </a:lnTo>
                  <a:lnTo>
                    <a:pt x="52" y="330"/>
                  </a:lnTo>
                  <a:lnTo>
                    <a:pt x="48" y="327"/>
                  </a:lnTo>
                  <a:lnTo>
                    <a:pt x="47" y="323"/>
                  </a:lnTo>
                  <a:lnTo>
                    <a:pt x="49" y="320"/>
                  </a:lnTo>
                  <a:lnTo>
                    <a:pt x="48" y="317"/>
                  </a:lnTo>
                  <a:lnTo>
                    <a:pt x="44" y="318"/>
                  </a:lnTo>
                  <a:lnTo>
                    <a:pt x="45" y="322"/>
                  </a:lnTo>
                  <a:lnTo>
                    <a:pt x="41" y="322"/>
                  </a:lnTo>
                  <a:lnTo>
                    <a:pt x="36" y="318"/>
                  </a:lnTo>
                  <a:lnTo>
                    <a:pt x="33" y="318"/>
                  </a:lnTo>
                  <a:lnTo>
                    <a:pt x="24" y="320"/>
                  </a:lnTo>
                  <a:lnTo>
                    <a:pt x="15" y="320"/>
                  </a:lnTo>
                  <a:lnTo>
                    <a:pt x="12" y="320"/>
                  </a:lnTo>
                  <a:lnTo>
                    <a:pt x="15" y="315"/>
                  </a:lnTo>
                  <a:lnTo>
                    <a:pt x="16" y="309"/>
                  </a:lnTo>
                  <a:lnTo>
                    <a:pt x="15" y="305"/>
                  </a:lnTo>
                  <a:lnTo>
                    <a:pt x="14" y="301"/>
                  </a:lnTo>
                  <a:lnTo>
                    <a:pt x="13" y="297"/>
                  </a:lnTo>
                  <a:lnTo>
                    <a:pt x="19" y="297"/>
                  </a:lnTo>
                  <a:lnTo>
                    <a:pt x="24" y="300"/>
                  </a:lnTo>
                  <a:lnTo>
                    <a:pt x="28" y="299"/>
                  </a:lnTo>
                  <a:lnTo>
                    <a:pt x="30" y="296"/>
                  </a:lnTo>
                  <a:lnTo>
                    <a:pt x="33" y="294"/>
                  </a:lnTo>
                  <a:lnTo>
                    <a:pt x="36" y="294"/>
                  </a:lnTo>
                  <a:lnTo>
                    <a:pt x="39" y="290"/>
                  </a:lnTo>
                  <a:lnTo>
                    <a:pt x="40" y="286"/>
                  </a:lnTo>
                  <a:lnTo>
                    <a:pt x="38" y="282"/>
                  </a:lnTo>
                  <a:lnTo>
                    <a:pt x="42" y="274"/>
                  </a:lnTo>
                  <a:lnTo>
                    <a:pt x="44" y="272"/>
                  </a:lnTo>
                  <a:lnTo>
                    <a:pt x="49" y="270"/>
                  </a:lnTo>
                  <a:lnTo>
                    <a:pt x="52" y="271"/>
                  </a:lnTo>
                  <a:lnTo>
                    <a:pt x="56" y="269"/>
                  </a:lnTo>
                  <a:lnTo>
                    <a:pt x="53" y="270"/>
                  </a:lnTo>
                  <a:lnTo>
                    <a:pt x="47" y="269"/>
                  </a:lnTo>
                  <a:lnTo>
                    <a:pt x="44" y="272"/>
                  </a:lnTo>
                  <a:lnTo>
                    <a:pt x="39" y="276"/>
                  </a:lnTo>
                  <a:lnTo>
                    <a:pt x="32" y="282"/>
                  </a:lnTo>
                  <a:lnTo>
                    <a:pt x="29" y="285"/>
                  </a:lnTo>
                  <a:lnTo>
                    <a:pt x="27" y="289"/>
                  </a:lnTo>
                  <a:lnTo>
                    <a:pt x="26" y="292"/>
                  </a:lnTo>
                  <a:lnTo>
                    <a:pt x="25" y="295"/>
                  </a:lnTo>
                  <a:lnTo>
                    <a:pt x="17" y="296"/>
                  </a:lnTo>
                  <a:lnTo>
                    <a:pt x="12" y="294"/>
                  </a:lnTo>
                  <a:lnTo>
                    <a:pt x="9" y="295"/>
                  </a:lnTo>
                  <a:lnTo>
                    <a:pt x="5" y="292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1" y="279"/>
                  </a:lnTo>
                  <a:lnTo>
                    <a:pt x="3" y="277"/>
                  </a:lnTo>
                  <a:lnTo>
                    <a:pt x="8" y="269"/>
                  </a:lnTo>
                  <a:lnTo>
                    <a:pt x="9" y="265"/>
                  </a:lnTo>
                  <a:lnTo>
                    <a:pt x="9" y="261"/>
                  </a:lnTo>
                  <a:lnTo>
                    <a:pt x="13" y="253"/>
                  </a:lnTo>
                  <a:lnTo>
                    <a:pt x="16" y="250"/>
                  </a:lnTo>
                  <a:lnTo>
                    <a:pt x="18" y="247"/>
                  </a:lnTo>
                  <a:lnTo>
                    <a:pt x="20" y="244"/>
                  </a:lnTo>
                  <a:lnTo>
                    <a:pt x="21" y="241"/>
                  </a:lnTo>
                  <a:lnTo>
                    <a:pt x="21" y="237"/>
                  </a:lnTo>
                  <a:lnTo>
                    <a:pt x="19" y="232"/>
                  </a:lnTo>
                  <a:lnTo>
                    <a:pt x="25" y="232"/>
                  </a:lnTo>
                  <a:lnTo>
                    <a:pt x="29" y="229"/>
                  </a:lnTo>
                  <a:lnTo>
                    <a:pt x="31" y="229"/>
                  </a:lnTo>
                  <a:lnTo>
                    <a:pt x="34" y="231"/>
                  </a:lnTo>
                  <a:lnTo>
                    <a:pt x="32" y="228"/>
                  </a:lnTo>
                  <a:lnTo>
                    <a:pt x="36" y="224"/>
                  </a:lnTo>
                  <a:lnTo>
                    <a:pt x="40" y="223"/>
                  </a:lnTo>
                  <a:lnTo>
                    <a:pt x="44" y="217"/>
                  </a:lnTo>
                  <a:lnTo>
                    <a:pt x="45" y="214"/>
                  </a:lnTo>
                  <a:lnTo>
                    <a:pt x="47" y="211"/>
                  </a:lnTo>
                  <a:lnTo>
                    <a:pt x="58" y="196"/>
                  </a:lnTo>
                  <a:lnTo>
                    <a:pt x="73" y="173"/>
                  </a:lnTo>
                  <a:lnTo>
                    <a:pt x="75" y="174"/>
                  </a:lnTo>
                  <a:lnTo>
                    <a:pt x="78" y="175"/>
                  </a:lnTo>
                  <a:lnTo>
                    <a:pt x="75" y="171"/>
                  </a:lnTo>
                  <a:lnTo>
                    <a:pt x="72" y="170"/>
                  </a:lnTo>
                  <a:lnTo>
                    <a:pt x="71" y="165"/>
                  </a:lnTo>
                  <a:lnTo>
                    <a:pt x="76" y="159"/>
                  </a:lnTo>
                  <a:lnTo>
                    <a:pt x="84" y="142"/>
                  </a:lnTo>
                  <a:lnTo>
                    <a:pt x="87" y="134"/>
                  </a:lnTo>
                  <a:lnTo>
                    <a:pt x="88" y="131"/>
                  </a:lnTo>
                  <a:lnTo>
                    <a:pt x="91" y="128"/>
                  </a:lnTo>
                  <a:lnTo>
                    <a:pt x="94" y="127"/>
                  </a:lnTo>
                  <a:lnTo>
                    <a:pt x="97" y="127"/>
                  </a:lnTo>
                  <a:lnTo>
                    <a:pt x="99" y="124"/>
                  </a:lnTo>
                  <a:lnTo>
                    <a:pt x="102" y="122"/>
                  </a:lnTo>
                  <a:lnTo>
                    <a:pt x="106" y="121"/>
                  </a:lnTo>
                  <a:lnTo>
                    <a:pt x="103" y="121"/>
                  </a:lnTo>
                  <a:lnTo>
                    <a:pt x="99" y="120"/>
                  </a:lnTo>
                  <a:lnTo>
                    <a:pt x="99" y="116"/>
                  </a:lnTo>
                  <a:lnTo>
                    <a:pt x="102" y="113"/>
                  </a:lnTo>
                  <a:lnTo>
                    <a:pt x="99" y="114"/>
                  </a:lnTo>
                  <a:lnTo>
                    <a:pt x="96" y="119"/>
                  </a:lnTo>
                  <a:lnTo>
                    <a:pt x="95" y="122"/>
                  </a:lnTo>
                  <a:lnTo>
                    <a:pt x="93" y="126"/>
                  </a:lnTo>
                  <a:lnTo>
                    <a:pt x="105" y="98"/>
                  </a:lnTo>
                  <a:lnTo>
                    <a:pt x="106" y="95"/>
                  </a:lnTo>
                  <a:lnTo>
                    <a:pt x="106" y="88"/>
                  </a:lnTo>
                  <a:lnTo>
                    <a:pt x="107" y="85"/>
                  </a:lnTo>
                  <a:lnTo>
                    <a:pt x="106" y="79"/>
                  </a:lnTo>
                  <a:lnTo>
                    <a:pt x="105" y="75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6" y="65"/>
                  </a:lnTo>
                  <a:lnTo>
                    <a:pt x="105" y="62"/>
                  </a:lnTo>
                  <a:lnTo>
                    <a:pt x="105" y="59"/>
                  </a:lnTo>
                  <a:lnTo>
                    <a:pt x="106" y="51"/>
                  </a:lnTo>
                  <a:lnTo>
                    <a:pt x="106" y="47"/>
                  </a:lnTo>
                  <a:lnTo>
                    <a:pt x="107" y="42"/>
                  </a:lnTo>
                  <a:lnTo>
                    <a:pt x="107" y="39"/>
                  </a:lnTo>
                  <a:lnTo>
                    <a:pt x="106" y="35"/>
                  </a:lnTo>
                  <a:lnTo>
                    <a:pt x="108" y="32"/>
                  </a:lnTo>
                  <a:lnTo>
                    <a:pt x="115" y="32"/>
                  </a:lnTo>
                  <a:lnTo>
                    <a:pt x="118" y="31"/>
                  </a:lnTo>
                  <a:lnTo>
                    <a:pt x="109" y="31"/>
                  </a:lnTo>
                  <a:lnTo>
                    <a:pt x="107" y="31"/>
                  </a:lnTo>
                  <a:lnTo>
                    <a:pt x="105" y="26"/>
                  </a:lnTo>
                  <a:lnTo>
                    <a:pt x="105" y="23"/>
                  </a:lnTo>
                  <a:lnTo>
                    <a:pt x="108" y="17"/>
                  </a:lnTo>
                  <a:lnTo>
                    <a:pt x="115" y="12"/>
                  </a:lnTo>
                  <a:lnTo>
                    <a:pt x="118" y="10"/>
                  </a:lnTo>
                  <a:lnTo>
                    <a:pt x="120" y="7"/>
                  </a:lnTo>
                  <a:lnTo>
                    <a:pt x="124" y="6"/>
                  </a:lnTo>
                  <a:lnTo>
                    <a:pt x="128" y="3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7" y="1"/>
                  </a:lnTo>
                  <a:lnTo>
                    <a:pt x="149" y="2"/>
                  </a:lnTo>
                  <a:lnTo>
                    <a:pt x="153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41" name="RO"/>
            <p:cNvSpPr>
              <a:spLocks/>
            </p:cNvSpPr>
            <p:nvPr/>
          </p:nvSpPr>
          <p:spPr bwMode="auto">
            <a:xfrm>
              <a:off x="6658385" y="4587217"/>
              <a:ext cx="1189468" cy="810485"/>
            </a:xfrm>
            <a:custGeom>
              <a:avLst/>
              <a:gdLst>
                <a:gd name="T0" fmla="*/ 392 w 623"/>
                <a:gd name="T1" fmla="*/ 14 h 456"/>
                <a:gd name="T2" fmla="*/ 409 w 623"/>
                <a:gd name="T3" fmla="*/ 33 h 456"/>
                <a:gd name="T4" fmla="*/ 430 w 623"/>
                <a:gd name="T5" fmla="*/ 59 h 456"/>
                <a:gd name="T6" fmla="*/ 450 w 623"/>
                <a:gd name="T7" fmla="*/ 76 h 456"/>
                <a:gd name="T8" fmla="*/ 474 w 623"/>
                <a:gd name="T9" fmla="*/ 94 h 456"/>
                <a:gd name="T10" fmla="*/ 496 w 623"/>
                <a:gd name="T11" fmla="*/ 127 h 456"/>
                <a:gd name="T12" fmla="*/ 500 w 623"/>
                <a:gd name="T13" fmla="*/ 156 h 456"/>
                <a:gd name="T14" fmla="*/ 503 w 623"/>
                <a:gd name="T15" fmla="*/ 191 h 456"/>
                <a:gd name="T16" fmla="*/ 514 w 623"/>
                <a:gd name="T17" fmla="*/ 219 h 456"/>
                <a:gd name="T18" fmla="*/ 526 w 623"/>
                <a:gd name="T19" fmla="*/ 236 h 456"/>
                <a:gd name="T20" fmla="*/ 561 w 623"/>
                <a:gd name="T21" fmla="*/ 245 h 456"/>
                <a:gd name="T22" fmla="*/ 577 w 623"/>
                <a:gd name="T23" fmla="*/ 229 h 456"/>
                <a:gd name="T24" fmla="*/ 607 w 623"/>
                <a:gd name="T25" fmla="*/ 218 h 456"/>
                <a:gd name="T26" fmla="*/ 620 w 623"/>
                <a:gd name="T27" fmla="*/ 241 h 456"/>
                <a:gd name="T28" fmla="*/ 605 w 623"/>
                <a:gd name="T29" fmla="*/ 276 h 456"/>
                <a:gd name="T30" fmla="*/ 593 w 623"/>
                <a:gd name="T31" fmla="*/ 276 h 456"/>
                <a:gd name="T32" fmla="*/ 581 w 623"/>
                <a:gd name="T33" fmla="*/ 262 h 456"/>
                <a:gd name="T34" fmla="*/ 581 w 623"/>
                <a:gd name="T35" fmla="*/ 283 h 456"/>
                <a:gd name="T36" fmla="*/ 580 w 623"/>
                <a:gd name="T37" fmla="*/ 291 h 456"/>
                <a:gd name="T38" fmla="*/ 576 w 623"/>
                <a:gd name="T39" fmla="*/ 302 h 456"/>
                <a:gd name="T40" fmla="*/ 584 w 623"/>
                <a:gd name="T41" fmla="*/ 302 h 456"/>
                <a:gd name="T42" fmla="*/ 575 w 623"/>
                <a:gd name="T43" fmla="*/ 338 h 456"/>
                <a:gd name="T44" fmla="*/ 580 w 623"/>
                <a:gd name="T45" fmla="*/ 371 h 456"/>
                <a:gd name="T46" fmla="*/ 532 w 623"/>
                <a:gd name="T47" fmla="*/ 372 h 456"/>
                <a:gd name="T48" fmla="*/ 494 w 623"/>
                <a:gd name="T49" fmla="*/ 376 h 456"/>
                <a:gd name="T50" fmla="*/ 454 w 623"/>
                <a:gd name="T51" fmla="*/ 380 h 456"/>
                <a:gd name="T52" fmla="*/ 411 w 623"/>
                <a:gd name="T53" fmla="*/ 405 h 456"/>
                <a:gd name="T54" fmla="*/ 384 w 623"/>
                <a:gd name="T55" fmla="*/ 436 h 456"/>
                <a:gd name="T56" fmla="*/ 350 w 623"/>
                <a:gd name="T57" fmla="*/ 439 h 456"/>
                <a:gd name="T58" fmla="*/ 264 w 623"/>
                <a:gd name="T59" fmla="*/ 447 h 456"/>
                <a:gd name="T60" fmla="*/ 220 w 623"/>
                <a:gd name="T61" fmla="*/ 452 h 456"/>
                <a:gd name="T62" fmla="*/ 210 w 623"/>
                <a:gd name="T63" fmla="*/ 434 h 456"/>
                <a:gd name="T64" fmla="*/ 176 w 623"/>
                <a:gd name="T65" fmla="*/ 415 h 456"/>
                <a:gd name="T66" fmla="*/ 173 w 623"/>
                <a:gd name="T67" fmla="*/ 392 h 456"/>
                <a:gd name="T68" fmla="*/ 164 w 623"/>
                <a:gd name="T69" fmla="*/ 379 h 456"/>
                <a:gd name="T70" fmla="*/ 137 w 623"/>
                <a:gd name="T71" fmla="*/ 397 h 456"/>
                <a:gd name="T72" fmla="*/ 107 w 623"/>
                <a:gd name="T73" fmla="*/ 389 h 456"/>
                <a:gd name="T74" fmla="*/ 94 w 623"/>
                <a:gd name="T75" fmla="*/ 376 h 456"/>
                <a:gd name="T76" fmla="*/ 90 w 623"/>
                <a:gd name="T77" fmla="*/ 360 h 456"/>
                <a:gd name="T78" fmla="*/ 73 w 623"/>
                <a:gd name="T79" fmla="*/ 345 h 456"/>
                <a:gd name="T80" fmla="*/ 42 w 623"/>
                <a:gd name="T81" fmla="*/ 327 h 456"/>
                <a:gd name="T82" fmla="*/ 36 w 623"/>
                <a:gd name="T83" fmla="*/ 302 h 456"/>
                <a:gd name="T84" fmla="*/ 5 w 623"/>
                <a:gd name="T85" fmla="*/ 280 h 456"/>
                <a:gd name="T86" fmla="*/ 28 w 623"/>
                <a:gd name="T87" fmla="*/ 264 h 456"/>
                <a:gd name="T88" fmla="*/ 46 w 623"/>
                <a:gd name="T89" fmla="*/ 253 h 456"/>
                <a:gd name="T90" fmla="*/ 61 w 623"/>
                <a:gd name="T91" fmla="*/ 234 h 456"/>
                <a:gd name="T92" fmla="*/ 68 w 623"/>
                <a:gd name="T93" fmla="*/ 211 h 456"/>
                <a:gd name="T94" fmla="*/ 75 w 623"/>
                <a:gd name="T95" fmla="*/ 187 h 456"/>
                <a:gd name="T96" fmla="*/ 85 w 623"/>
                <a:gd name="T97" fmla="*/ 158 h 456"/>
                <a:gd name="T98" fmla="*/ 91 w 623"/>
                <a:gd name="T99" fmla="*/ 129 h 456"/>
                <a:gd name="T100" fmla="*/ 107 w 623"/>
                <a:gd name="T101" fmla="*/ 103 h 456"/>
                <a:gd name="T102" fmla="*/ 133 w 623"/>
                <a:gd name="T103" fmla="*/ 87 h 456"/>
                <a:gd name="T104" fmla="*/ 153 w 623"/>
                <a:gd name="T105" fmla="*/ 61 h 456"/>
                <a:gd name="T106" fmla="*/ 188 w 623"/>
                <a:gd name="T107" fmla="*/ 64 h 456"/>
                <a:gd name="T108" fmla="*/ 227 w 623"/>
                <a:gd name="T109" fmla="*/ 63 h 456"/>
                <a:gd name="T110" fmla="*/ 250 w 623"/>
                <a:gd name="T111" fmla="*/ 64 h 456"/>
                <a:gd name="T112" fmla="*/ 285 w 623"/>
                <a:gd name="T113" fmla="*/ 56 h 456"/>
                <a:gd name="T114" fmla="*/ 338 w 623"/>
                <a:gd name="T115" fmla="*/ 35 h 456"/>
                <a:gd name="T116" fmla="*/ 346 w 623"/>
                <a:gd name="T117" fmla="*/ 1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3" h="456">
                  <a:moveTo>
                    <a:pt x="374" y="0"/>
                  </a:moveTo>
                  <a:lnTo>
                    <a:pt x="377" y="1"/>
                  </a:lnTo>
                  <a:lnTo>
                    <a:pt x="380" y="4"/>
                  </a:lnTo>
                  <a:lnTo>
                    <a:pt x="383" y="4"/>
                  </a:lnTo>
                  <a:lnTo>
                    <a:pt x="385" y="6"/>
                  </a:lnTo>
                  <a:lnTo>
                    <a:pt x="386" y="9"/>
                  </a:lnTo>
                  <a:lnTo>
                    <a:pt x="389" y="9"/>
                  </a:lnTo>
                  <a:lnTo>
                    <a:pt x="392" y="14"/>
                  </a:lnTo>
                  <a:lnTo>
                    <a:pt x="395" y="16"/>
                  </a:lnTo>
                  <a:lnTo>
                    <a:pt x="396" y="19"/>
                  </a:lnTo>
                  <a:lnTo>
                    <a:pt x="399" y="19"/>
                  </a:lnTo>
                  <a:lnTo>
                    <a:pt x="401" y="22"/>
                  </a:lnTo>
                  <a:lnTo>
                    <a:pt x="402" y="26"/>
                  </a:lnTo>
                  <a:lnTo>
                    <a:pt x="406" y="28"/>
                  </a:lnTo>
                  <a:lnTo>
                    <a:pt x="407" y="31"/>
                  </a:lnTo>
                  <a:lnTo>
                    <a:pt x="409" y="33"/>
                  </a:lnTo>
                  <a:lnTo>
                    <a:pt x="410" y="36"/>
                  </a:lnTo>
                  <a:lnTo>
                    <a:pt x="413" y="39"/>
                  </a:lnTo>
                  <a:lnTo>
                    <a:pt x="414" y="42"/>
                  </a:lnTo>
                  <a:lnTo>
                    <a:pt x="414" y="45"/>
                  </a:lnTo>
                  <a:lnTo>
                    <a:pt x="421" y="51"/>
                  </a:lnTo>
                  <a:lnTo>
                    <a:pt x="425" y="53"/>
                  </a:lnTo>
                  <a:lnTo>
                    <a:pt x="427" y="55"/>
                  </a:lnTo>
                  <a:lnTo>
                    <a:pt x="430" y="59"/>
                  </a:lnTo>
                  <a:lnTo>
                    <a:pt x="433" y="61"/>
                  </a:lnTo>
                  <a:lnTo>
                    <a:pt x="436" y="60"/>
                  </a:lnTo>
                  <a:lnTo>
                    <a:pt x="438" y="63"/>
                  </a:lnTo>
                  <a:lnTo>
                    <a:pt x="439" y="66"/>
                  </a:lnTo>
                  <a:lnTo>
                    <a:pt x="439" y="69"/>
                  </a:lnTo>
                  <a:lnTo>
                    <a:pt x="443" y="74"/>
                  </a:lnTo>
                  <a:lnTo>
                    <a:pt x="447" y="75"/>
                  </a:lnTo>
                  <a:lnTo>
                    <a:pt x="450" y="76"/>
                  </a:lnTo>
                  <a:lnTo>
                    <a:pt x="453" y="78"/>
                  </a:lnTo>
                  <a:lnTo>
                    <a:pt x="456" y="82"/>
                  </a:lnTo>
                  <a:lnTo>
                    <a:pt x="458" y="85"/>
                  </a:lnTo>
                  <a:lnTo>
                    <a:pt x="461" y="88"/>
                  </a:lnTo>
                  <a:lnTo>
                    <a:pt x="465" y="91"/>
                  </a:lnTo>
                  <a:lnTo>
                    <a:pt x="468" y="93"/>
                  </a:lnTo>
                  <a:lnTo>
                    <a:pt x="472" y="94"/>
                  </a:lnTo>
                  <a:lnTo>
                    <a:pt x="474" y="94"/>
                  </a:lnTo>
                  <a:lnTo>
                    <a:pt x="478" y="97"/>
                  </a:lnTo>
                  <a:lnTo>
                    <a:pt x="481" y="102"/>
                  </a:lnTo>
                  <a:lnTo>
                    <a:pt x="481" y="104"/>
                  </a:lnTo>
                  <a:lnTo>
                    <a:pt x="483" y="107"/>
                  </a:lnTo>
                  <a:lnTo>
                    <a:pt x="484" y="110"/>
                  </a:lnTo>
                  <a:lnTo>
                    <a:pt x="489" y="116"/>
                  </a:lnTo>
                  <a:lnTo>
                    <a:pt x="495" y="124"/>
                  </a:lnTo>
                  <a:lnTo>
                    <a:pt x="496" y="127"/>
                  </a:lnTo>
                  <a:lnTo>
                    <a:pt x="496" y="131"/>
                  </a:lnTo>
                  <a:lnTo>
                    <a:pt x="497" y="134"/>
                  </a:lnTo>
                  <a:lnTo>
                    <a:pt x="497" y="138"/>
                  </a:lnTo>
                  <a:lnTo>
                    <a:pt x="500" y="142"/>
                  </a:lnTo>
                  <a:lnTo>
                    <a:pt x="501" y="145"/>
                  </a:lnTo>
                  <a:lnTo>
                    <a:pt x="501" y="148"/>
                  </a:lnTo>
                  <a:lnTo>
                    <a:pt x="501" y="153"/>
                  </a:lnTo>
                  <a:lnTo>
                    <a:pt x="500" y="156"/>
                  </a:lnTo>
                  <a:lnTo>
                    <a:pt x="500" y="159"/>
                  </a:lnTo>
                  <a:lnTo>
                    <a:pt x="497" y="162"/>
                  </a:lnTo>
                  <a:lnTo>
                    <a:pt x="497" y="164"/>
                  </a:lnTo>
                  <a:lnTo>
                    <a:pt x="498" y="168"/>
                  </a:lnTo>
                  <a:lnTo>
                    <a:pt x="500" y="172"/>
                  </a:lnTo>
                  <a:lnTo>
                    <a:pt x="500" y="179"/>
                  </a:lnTo>
                  <a:lnTo>
                    <a:pt x="500" y="184"/>
                  </a:lnTo>
                  <a:lnTo>
                    <a:pt x="503" y="191"/>
                  </a:lnTo>
                  <a:lnTo>
                    <a:pt x="505" y="193"/>
                  </a:lnTo>
                  <a:lnTo>
                    <a:pt x="505" y="196"/>
                  </a:lnTo>
                  <a:lnTo>
                    <a:pt x="506" y="199"/>
                  </a:lnTo>
                  <a:lnTo>
                    <a:pt x="506" y="202"/>
                  </a:lnTo>
                  <a:lnTo>
                    <a:pt x="508" y="204"/>
                  </a:lnTo>
                  <a:lnTo>
                    <a:pt x="510" y="208"/>
                  </a:lnTo>
                  <a:lnTo>
                    <a:pt x="513" y="217"/>
                  </a:lnTo>
                  <a:lnTo>
                    <a:pt x="514" y="219"/>
                  </a:lnTo>
                  <a:lnTo>
                    <a:pt x="511" y="220"/>
                  </a:lnTo>
                  <a:lnTo>
                    <a:pt x="508" y="223"/>
                  </a:lnTo>
                  <a:lnTo>
                    <a:pt x="512" y="225"/>
                  </a:lnTo>
                  <a:lnTo>
                    <a:pt x="515" y="228"/>
                  </a:lnTo>
                  <a:lnTo>
                    <a:pt x="516" y="232"/>
                  </a:lnTo>
                  <a:lnTo>
                    <a:pt x="519" y="234"/>
                  </a:lnTo>
                  <a:lnTo>
                    <a:pt x="522" y="234"/>
                  </a:lnTo>
                  <a:lnTo>
                    <a:pt x="526" y="236"/>
                  </a:lnTo>
                  <a:lnTo>
                    <a:pt x="529" y="243"/>
                  </a:lnTo>
                  <a:lnTo>
                    <a:pt x="532" y="245"/>
                  </a:lnTo>
                  <a:lnTo>
                    <a:pt x="536" y="246"/>
                  </a:lnTo>
                  <a:lnTo>
                    <a:pt x="542" y="246"/>
                  </a:lnTo>
                  <a:lnTo>
                    <a:pt x="548" y="247"/>
                  </a:lnTo>
                  <a:lnTo>
                    <a:pt x="556" y="247"/>
                  </a:lnTo>
                  <a:lnTo>
                    <a:pt x="559" y="246"/>
                  </a:lnTo>
                  <a:lnTo>
                    <a:pt x="561" y="245"/>
                  </a:lnTo>
                  <a:lnTo>
                    <a:pt x="559" y="243"/>
                  </a:lnTo>
                  <a:lnTo>
                    <a:pt x="560" y="239"/>
                  </a:lnTo>
                  <a:lnTo>
                    <a:pt x="562" y="236"/>
                  </a:lnTo>
                  <a:lnTo>
                    <a:pt x="565" y="237"/>
                  </a:lnTo>
                  <a:lnTo>
                    <a:pt x="569" y="239"/>
                  </a:lnTo>
                  <a:lnTo>
                    <a:pt x="570" y="235"/>
                  </a:lnTo>
                  <a:lnTo>
                    <a:pt x="574" y="233"/>
                  </a:lnTo>
                  <a:lnTo>
                    <a:pt x="577" y="229"/>
                  </a:lnTo>
                  <a:lnTo>
                    <a:pt x="579" y="228"/>
                  </a:lnTo>
                  <a:lnTo>
                    <a:pt x="581" y="225"/>
                  </a:lnTo>
                  <a:lnTo>
                    <a:pt x="584" y="223"/>
                  </a:lnTo>
                  <a:lnTo>
                    <a:pt x="585" y="221"/>
                  </a:lnTo>
                  <a:lnTo>
                    <a:pt x="589" y="220"/>
                  </a:lnTo>
                  <a:lnTo>
                    <a:pt x="591" y="218"/>
                  </a:lnTo>
                  <a:lnTo>
                    <a:pt x="598" y="217"/>
                  </a:lnTo>
                  <a:lnTo>
                    <a:pt x="607" y="218"/>
                  </a:lnTo>
                  <a:lnTo>
                    <a:pt x="611" y="220"/>
                  </a:lnTo>
                  <a:lnTo>
                    <a:pt x="615" y="224"/>
                  </a:lnTo>
                  <a:lnTo>
                    <a:pt x="617" y="227"/>
                  </a:lnTo>
                  <a:lnTo>
                    <a:pt x="616" y="230"/>
                  </a:lnTo>
                  <a:lnTo>
                    <a:pt x="617" y="232"/>
                  </a:lnTo>
                  <a:lnTo>
                    <a:pt x="617" y="236"/>
                  </a:lnTo>
                  <a:lnTo>
                    <a:pt x="621" y="236"/>
                  </a:lnTo>
                  <a:lnTo>
                    <a:pt x="620" y="241"/>
                  </a:lnTo>
                  <a:lnTo>
                    <a:pt x="621" y="249"/>
                  </a:lnTo>
                  <a:lnTo>
                    <a:pt x="621" y="253"/>
                  </a:lnTo>
                  <a:lnTo>
                    <a:pt x="621" y="256"/>
                  </a:lnTo>
                  <a:lnTo>
                    <a:pt x="622" y="260"/>
                  </a:lnTo>
                  <a:lnTo>
                    <a:pt x="623" y="265"/>
                  </a:lnTo>
                  <a:lnTo>
                    <a:pt x="620" y="269"/>
                  </a:lnTo>
                  <a:lnTo>
                    <a:pt x="618" y="269"/>
                  </a:lnTo>
                  <a:lnTo>
                    <a:pt x="605" y="276"/>
                  </a:lnTo>
                  <a:lnTo>
                    <a:pt x="597" y="279"/>
                  </a:lnTo>
                  <a:lnTo>
                    <a:pt x="590" y="286"/>
                  </a:lnTo>
                  <a:lnTo>
                    <a:pt x="587" y="291"/>
                  </a:lnTo>
                  <a:lnTo>
                    <a:pt x="585" y="288"/>
                  </a:lnTo>
                  <a:lnTo>
                    <a:pt x="587" y="285"/>
                  </a:lnTo>
                  <a:lnTo>
                    <a:pt x="592" y="282"/>
                  </a:lnTo>
                  <a:lnTo>
                    <a:pt x="594" y="279"/>
                  </a:lnTo>
                  <a:lnTo>
                    <a:pt x="593" y="276"/>
                  </a:lnTo>
                  <a:lnTo>
                    <a:pt x="589" y="272"/>
                  </a:lnTo>
                  <a:lnTo>
                    <a:pt x="591" y="276"/>
                  </a:lnTo>
                  <a:lnTo>
                    <a:pt x="588" y="278"/>
                  </a:lnTo>
                  <a:lnTo>
                    <a:pt x="586" y="274"/>
                  </a:lnTo>
                  <a:lnTo>
                    <a:pt x="585" y="269"/>
                  </a:lnTo>
                  <a:lnTo>
                    <a:pt x="588" y="265"/>
                  </a:lnTo>
                  <a:lnTo>
                    <a:pt x="584" y="262"/>
                  </a:lnTo>
                  <a:lnTo>
                    <a:pt x="581" y="262"/>
                  </a:lnTo>
                  <a:lnTo>
                    <a:pt x="579" y="262"/>
                  </a:lnTo>
                  <a:lnTo>
                    <a:pt x="576" y="265"/>
                  </a:lnTo>
                  <a:lnTo>
                    <a:pt x="574" y="269"/>
                  </a:lnTo>
                  <a:lnTo>
                    <a:pt x="574" y="272"/>
                  </a:lnTo>
                  <a:lnTo>
                    <a:pt x="574" y="276"/>
                  </a:lnTo>
                  <a:lnTo>
                    <a:pt x="578" y="277"/>
                  </a:lnTo>
                  <a:lnTo>
                    <a:pt x="581" y="280"/>
                  </a:lnTo>
                  <a:lnTo>
                    <a:pt x="581" y="283"/>
                  </a:lnTo>
                  <a:lnTo>
                    <a:pt x="582" y="286"/>
                  </a:lnTo>
                  <a:lnTo>
                    <a:pt x="578" y="287"/>
                  </a:lnTo>
                  <a:lnTo>
                    <a:pt x="574" y="291"/>
                  </a:lnTo>
                  <a:lnTo>
                    <a:pt x="574" y="295"/>
                  </a:lnTo>
                  <a:lnTo>
                    <a:pt x="575" y="299"/>
                  </a:lnTo>
                  <a:lnTo>
                    <a:pt x="578" y="297"/>
                  </a:lnTo>
                  <a:lnTo>
                    <a:pt x="581" y="294"/>
                  </a:lnTo>
                  <a:lnTo>
                    <a:pt x="580" y="291"/>
                  </a:lnTo>
                  <a:lnTo>
                    <a:pt x="585" y="291"/>
                  </a:lnTo>
                  <a:lnTo>
                    <a:pt x="587" y="295"/>
                  </a:lnTo>
                  <a:lnTo>
                    <a:pt x="585" y="297"/>
                  </a:lnTo>
                  <a:lnTo>
                    <a:pt x="586" y="294"/>
                  </a:lnTo>
                  <a:lnTo>
                    <a:pt x="583" y="293"/>
                  </a:lnTo>
                  <a:lnTo>
                    <a:pt x="581" y="296"/>
                  </a:lnTo>
                  <a:lnTo>
                    <a:pt x="578" y="300"/>
                  </a:lnTo>
                  <a:lnTo>
                    <a:pt x="576" y="302"/>
                  </a:lnTo>
                  <a:lnTo>
                    <a:pt x="574" y="306"/>
                  </a:lnTo>
                  <a:lnTo>
                    <a:pt x="576" y="309"/>
                  </a:lnTo>
                  <a:lnTo>
                    <a:pt x="576" y="314"/>
                  </a:lnTo>
                  <a:lnTo>
                    <a:pt x="578" y="310"/>
                  </a:lnTo>
                  <a:lnTo>
                    <a:pt x="580" y="306"/>
                  </a:lnTo>
                  <a:lnTo>
                    <a:pt x="583" y="303"/>
                  </a:lnTo>
                  <a:lnTo>
                    <a:pt x="584" y="299"/>
                  </a:lnTo>
                  <a:lnTo>
                    <a:pt x="584" y="302"/>
                  </a:lnTo>
                  <a:lnTo>
                    <a:pt x="582" y="311"/>
                  </a:lnTo>
                  <a:lnTo>
                    <a:pt x="579" y="315"/>
                  </a:lnTo>
                  <a:lnTo>
                    <a:pt x="576" y="324"/>
                  </a:lnTo>
                  <a:lnTo>
                    <a:pt x="575" y="327"/>
                  </a:lnTo>
                  <a:lnTo>
                    <a:pt x="573" y="328"/>
                  </a:lnTo>
                  <a:lnTo>
                    <a:pt x="572" y="332"/>
                  </a:lnTo>
                  <a:lnTo>
                    <a:pt x="573" y="336"/>
                  </a:lnTo>
                  <a:lnTo>
                    <a:pt x="575" y="338"/>
                  </a:lnTo>
                  <a:lnTo>
                    <a:pt x="577" y="341"/>
                  </a:lnTo>
                  <a:lnTo>
                    <a:pt x="578" y="343"/>
                  </a:lnTo>
                  <a:lnTo>
                    <a:pt x="576" y="346"/>
                  </a:lnTo>
                  <a:lnTo>
                    <a:pt x="579" y="355"/>
                  </a:lnTo>
                  <a:lnTo>
                    <a:pt x="581" y="359"/>
                  </a:lnTo>
                  <a:lnTo>
                    <a:pt x="581" y="363"/>
                  </a:lnTo>
                  <a:lnTo>
                    <a:pt x="581" y="366"/>
                  </a:lnTo>
                  <a:lnTo>
                    <a:pt x="580" y="371"/>
                  </a:lnTo>
                  <a:lnTo>
                    <a:pt x="580" y="377"/>
                  </a:lnTo>
                  <a:lnTo>
                    <a:pt x="581" y="380"/>
                  </a:lnTo>
                  <a:lnTo>
                    <a:pt x="581" y="382"/>
                  </a:lnTo>
                  <a:lnTo>
                    <a:pt x="572" y="387"/>
                  </a:lnTo>
                  <a:lnTo>
                    <a:pt x="557" y="388"/>
                  </a:lnTo>
                  <a:lnTo>
                    <a:pt x="542" y="385"/>
                  </a:lnTo>
                  <a:lnTo>
                    <a:pt x="534" y="375"/>
                  </a:lnTo>
                  <a:lnTo>
                    <a:pt x="532" y="372"/>
                  </a:lnTo>
                  <a:lnTo>
                    <a:pt x="528" y="374"/>
                  </a:lnTo>
                  <a:lnTo>
                    <a:pt x="524" y="377"/>
                  </a:lnTo>
                  <a:lnTo>
                    <a:pt x="520" y="379"/>
                  </a:lnTo>
                  <a:lnTo>
                    <a:pt x="517" y="376"/>
                  </a:lnTo>
                  <a:lnTo>
                    <a:pt x="515" y="374"/>
                  </a:lnTo>
                  <a:lnTo>
                    <a:pt x="510" y="376"/>
                  </a:lnTo>
                  <a:lnTo>
                    <a:pt x="496" y="379"/>
                  </a:lnTo>
                  <a:lnTo>
                    <a:pt x="494" y="376"/>
                  </a:lnTo>
                  <a:lnTo>
                    <a:pt x="489" y="375"/>
                  </a:lnTo>
                  <a:lnTo>
                    <a:pt x="487" y="372"/>
                  </a:lnTo>
                  <a:lnTo>
                    <a:pt x="484" y="372"/>
                  </a:lnTo>
                  <a:lnTo>
                    <a:pt x="475" y="371"/>
                  </a:lnTo>
                  <a:lnTo>
                    <a:pt x="470" y="369"/>
                  </a:lnTo>
                  <a:lnTo>
                    <a:pt x="461" y="373"/>
                  </a:lnTo>
                  <a:lnTo>
                    <a:pt x="456" y="378"/>
                  </a:lnTo>
                  <a:lnTo>
                    <a:pt x="454" y="380"/>
                  </a:lnTo>
                  <a:lnTo>
                    <a:pt x="451" y="380"/>
                  </a:lnTo>
                  <a:lnTo>
                    <a:pt x="449" y="382"/>
                  </a:lnTo>
                  <a:lnTo>
                    <a:pt x="445" y="384"/>
                  </a:lnTo>
                  <a:lnTo>
                    <a:pt x="425" y="391"/>
                  </a:lnTo>
                  <a:lnTo>
                    <a:pt x="421" y="395"/>
                  </a:lnTo>
                  <a:lnTo>
                    <a:pt x="416" y="397"/>
                  </a:lnTo>
                  <a:lnTo>
                    <a:pt x="412" y="402"/>
                  </a:lnTo>
                  <a:lnTo>
                    <a:pt x="411" y="405"/>
                  </a:lnTo>
                  <a:lnTo>
                    <a:pt x="404" y="414"/>
                  </a:lnTo>
                  <a:lnTo>
                    <a:pt x="401" y="421"/>
                  </a:lnTo>
                  <a:lnTo>
                    <a:pt x="398" y="425"/>
                  </a:lnTo>
                  <a:lnTo>
                    <a:pt x="397" y="429"/>
                  </a:lnTo>
                  <a:lnTo>
                    <a:pt x="394" y="430"/>
                  </a:lnTo>
                  <a:lnTo>
                    <a:pt x="390" y="431"/>
                  </a:lnTo>
                  <a:lnTo>
                    <a:pt x="387" y="435"/>
                  </a:lnTo>
                  <a:lnTo>
                    <a:pt x="384" y="436"/>
                  </a:lnTo>
                  <a:lnTo>
                    <a:pt x="382" y="438"/>
                  </a:lnTo>
                  <a:lnTo>
                    <a:pt x="379" y="438"/>
                  </a:lnTo>
                  <a:lnTo>
                    <a:pt x="375" y="440"/>
                  </a:lnTo>
                  <a:lnTo>
                    <a:pt x="371" y="441"/>
                  </a:lnTo>
                  <a:lnTo>
                    <a:pt x="368" y="441"/>
                  </a:lnTo>
                  <a:lnTo>
                    <a:pt x="363" y="438"/>
                  </a:lnTo>
                  <a:lnTo>
                    <a:pt x="360" y="438"/>
                  </a:lnTo>
                  <a:lnTo>
                    <a:pt x="350" y="439"/>
                  </a:lnTo>
                  <a:lnTo>
                    <a:pt x="342" y="438"/>
                  </a:lnTo>
                  <a:lnTo>
                    <a:pt x="329" y="442"/>
                  </a:lnTo>
                  <a:lnTo>
                    <a:pt x="325" y="442"/>
                  </a:lnTo>
                  <a:lnTo>
                    <a:pt x="311" y="440"/>
                  </a:lnTo>
                  <a:lnTo>
                    <a:pt x="307" y="441"/>
                  </a:lnTo>
                  <a:lnTo>
                    <a:pt x="304" y="444"/>
                  </a:lnTo>
                  <a:lnTo>
                    <a:pt x="290" y="448"/>
                  </a:lnTo>
                  <a:lnTo>
                    <a:pt x="264" y="447"/>
                  </a:lnTo>
                  <a:lnTo>
                    <a:pt x="260" y="445"/>
                  </a:lnTo>
                  <a:lnTo>
                    <a:pt x="253" y="447"/>
                  </a:lnTo>
                  <a:lnTo>
                    <a:pt x="250" y="448"/>
                  </a:lnTo>
                  <a:lnTo>
                    <a:pt x="242" y="445"/>
                  </a:lnTo>
                  <a:lnTo>
                    <a:pt x="232" y="446"/>
                  </a:lnTo>
                  <a:lnTo>
                    <a:pt x="226" y="448"/>
                  </a:lnTo>
                  <a:lnTo>
                    <a:pt x="224" y="450"/>
                  </a:lnTo>
                  <a:lnTo>
                    <a:pt x="220" y="452"/>
                  </a:lnTo>
                  <a:lnTo>
                    <a:pt x="205" y="456"/>
                  </a:lnTo>
                  <a:lnTo>
                    <a:pt x="201" y="454"/>
                  </a:lnTo>
                  <a:lnTo>
                    <a:pt x="200" y="451"/>
                  </a:lnTo>
                  <a:lnTo>
                    <a:pt x="200" y="444"/>
                  </a:lnTo>
                  <a:lnTo>
                    <a:pt x="202" y="441"/>
                  </a:lnTo>
                  <a:lnTo>
                    <a:pt x="205" y="439"/>
                  </a:lnTo>
                  <a:lnTo>
                    <a:pt x="210" y="437"/>
                  </a:lnTo>
                  <a:lnTo>
                    <a:pt x="210" y="434"/>
                  </a:lnTo>
                  <a:lnTo>
                    <a:pt x="208" y="431"/>
                  </a:lnTo>
                  <a:lnTo>
                    <a:pt x="205" y="430"/>
                  </a:lnTo>
                  <a:lnTo>
                    <a:pt x="202" y="430"/>
                  </a:lnTo>
                  <a:lnTo>
                    <a:pt x="200" y="430"/>
                  </a:lnTo>
                  <a:lnTo>
                    <a:pt x="184" y="423"/>
                  </a:lnTo>
                  <a:lnTo>
                    <a:pt x="183" y="417"/>
                  </a:lnTo>
                  <a:lnTo>
                    <a:pt x="178" y="415"/>
                  </a:lnTo>
                  <a:lnTo>
                    <a:pt x="176" y="415"/>
                  </a:lnTo>
                  <a:lnTo>
                    <a:pt x="171" y="410"/>
                  </a:lnTo>
                  <a:lnTo>
                    <a:pt x="170" y="408"/>
                  </a:lnTo>
                  <a:lnTo>
                    <a:pt x="169" y="405"/>
                  </a:lnTo>
                  <a:lnTo>
                    <a:pt x="167" y="403"/>
                  </a:lnTo>
                  <a:lnTo>
                    <a:pt x="167" y="399"/>
                  </a:lnTo>
                  <a:lnTo>
                    <a:pt x="170" y="398"/>
                  </a:lnTo>
                  <a:lnTo>
                    <a:pt x="171" y="395"/>
                  </a:lnTo>
                  <a:lnTo>
                    <a:pt x="173" y="392"/>
                  </a:lnTo>
                  <a:lnTo>
                    <a:pt x="176" y="392"/>
                  </a:lnTo>
                  <a:lnTo>
                    <a:pt x="179" y="393"/>
                  </a:lnTo>
                  <a:lnTo>
                    <a:pt x="181" y="393"/>
                  </a:lnTo>
                  <a:lnTo>
                    <a:pt x="184" y="390"/>
                  </a:lnTo>
                  <a:lnTo>
                    <a:pt x="180" y="386"/>
                  </a:lnTo>
                  <a:lnTo>
                    <a:pt x="174" y="385"/>
                  </a:lnTo>
                  <a:lnTo>
                    <a:pt x="169" y="383"/>
                  </a:lnTo>
                  <a:lnTo>
                    <a:pt x="164" y="379"/>
                  </a:lnTo>
                  <a:lnTo>
                    <a:pt x="160" y="379"/>
                  </a:lnTo>
                  <a:lnTo>
                    <a:pt x="157" y="382"/>
                  </a:lnTo>
                  <a:lnTo>
                    <a:pt x="154" y="384"/>
                  </a:lnTo>
                  <a:lnTo>
                    <a:pt x="147" y="401"/>
                  </a:lnTo>
                  <a:lnTo>
                    <a:pt x="145" y="403"/>
                  </a:lnTo>
                  <a:lnTo>
                    <a:pt x="142" y="402"/>
                  </a:lnTo>
                  <a:lnTo>
                    <a:pt x="140" y="399"/>
                  </a:lnTo>
                  <a:lnTo>
                    <a:pt x="137" y="397"/>
                  </a:lnTo>
                  <a:lnTo>
                    <a:pt x="133" y="391"/>
                  </a:lnTo>
                  <a:lnTo>
                    <a:pt x="130" y="390"/>
                  </a:lnTo>
                  <a:lnTo>
                    <a:pt x="123" y="388"/>
                  </a:lnTo>
                  <a:lnTo>
                    <a:pt x="119" y="390"/>
                  </a:lnTo>
                  <a:lnTo>
                    <a:pt x="116" y="391"/>
                  </a:lnTo>
                  <a:lnTo>
                    <a:pt x="113" y="391"/>
                  </a:lnTo>
                  <a:lnTo>
                    <a:pt x="110" y="391"/>
                  </a:lnTo>
                  <a:lnTo>
                    <a:pt x="107" y="389"/>
                  </a:lnTo>
                  <a:lnTo>
                    <a:pt x="105" y="386"/>
                  </a:lnTo>
                  <a:lnTo>
                    <a:pt x="102" y="383"/>
                  </a:lnTo>
                  <a:lnTo>
                    <a:pt x="98" y="384"/>
                  </a:lnTo>
                  <a:lnTo>
                    <a:pt x="92" y="385"/>
                  </a:lnTo>
                  <a:lnTo>
                    <a:pt x="90" y="382"/>
                  </a:lnTo>
                  <a:lnTo>
                    <a:pt x="87" y="381"/>
                  </a:lnTo>
                  <a:lnTo>
                    <a:pt x="89" y="378"/>
                  </a:lnTo>
                  <a:lnTo>
                    <a:pt x="94" y="376"/>
                  </a:lnTo>
                  <a:lnTo>
                    <a:pt x="98" y="375"/>
                  </a:lnTo>
                  <a:lnTo>
                    <a:pt x="98" y="371"/>
                  </a:lnTo>
                  <a:lnTo>
                    <a:pt x="95" y="369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6" y="364"/>
                  </a:lnTo>
                  <a:lnTo>
                    <a:pt x="89" y="363"/>
                  </a:lnTo>
                  <a:lnTo>
                    <a:pt x="90" y="360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3" y="351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3" y="345"/>
                  </a:lnTo>
                  <a:lnTo>
                    <a:pt x="70" y="342"/>
                  </a:lnTo>
                  <a:lnTo>
                    <a:pt x="66" y="341"/>
                  </a:lnTo>
                  <a:lnTo>
                    <a:pt x="63" y="340"/>
                  </a:lnTo>
                  <a:lnTo>
                    <a:pt x="56" y="338"/>
                  </a:lnTo>
                  <a:lnTo>
                    <a:pt x="52" y="334"/>
                  </a:lnTo>
                  <a:lnTo>
                    <a:pt x="48" y="331"/>
                  </a:lnTo>
                  <a:lnTo>
                    <a:pt x="45" y="328"/>
                  </a:lnTo>
                  <a:lnTo>
                    <a:pt x="42" y="327"/>
                  </a:lnTo>
                  <a:lnTo>
                    <a:pt x="42" y="324"/>
                  </a:lnTo>
                  <a:lnTo>
                    <a:pt x="41" y="320"/>
                  </a:lnTo>
                  <a:lnTo>
                    <a:pt x="39" y="317"/>
                  </a:lnTo>
                  <a:lnTo>
                    <a:pt x="39" y="313"/>
                  </a:lnTo>
                  <a:lnTo>
                    <a:pt x="39" y="309"/>
                  </a:lnTo>
                  <a:lnTo>
                    <a:pt x="39" y="304"/>
                  </a:lnTo>
                  <a:lnTo>
                    <a:pt x="39" y="302"/>
                  </a:lnTo>
                  <a:lnTo>
                    <a:pt x="36" y="302"/>
                  </a:lnTo>
                  <a:lnTo>
                    <a:pt x="33" y="304"/>
                  </a:lnTo>
                  <a:lnTo>
                    <a:pt x="30" y="301"/>
                  </a:lnTo>
                  <a:lnTo>
                    <a:pt x="28" y="297"/>
                  </a:lnTo>
                  <a:lnTo>
                    <a:pt x="23" y="291"/>
                  </a:lnTo>
                  <a:lnTo>
                    <a:pt x="18" y="290"/>
                  </a:lnTo>
                  <a:lnTo>
                    <a:pt x="13" y="287"/>
                  </a:lnTo>
                  <a:lnTo>
                    <a:pt x="9" y="286"/>
                  </a:lnTo>
                  <a:lnTo>
                    <a:pt x="5" y="280"/>
                  </a:lnTo>
                  <a:lnTo>
                    <a:pt x="0" y="273"/>
                  </a:lnTo>
                  <a:lnTo>
                    <a:pt x="2" y="270"/>
                  </a:lnTo>
                  <a:lnTo>
                    <a:pt x="13" y="265"/>
                  </a:lnTo>
                  <a:lnTo>
                    <a:pt x="16" y="265"/>
                  </a:lnTo>
                  <a:lnTo>
                    <a:pt x="18" y="266"/>
                  </a:lnTo>
                  <a:lnTo>
                    <a:pt x="21" y="268"/>
                  </a:lnTo>
                  <a:lnTo>
                    <a:pt x="26" y="267"/>
                  </a:lnTo>
                  <a:lnTo>
                    <a:pt x="28" y="264"/>
                  </a:lnTo>
                  <a:lnTo>
                    <a:pt x="30" y="261"/>
                  </a:lnTo>
                  <a:lnTo>
                    <a:pt x="29" y="258"/>
                  </a:lnTo>
                  <a:lnTo>
                    <a:pt x="32" y="254"/>
                  </a:lnTo>
                  <a:lnTo>
                    <a:pt x="34" y="253"/>
                  </a:lnTo>
                  <a:lnTo>
                    <a:pt x="37" y="254"/>
                  </a:lnTo>
                  <a:lnTo>
                    <a:pt x="40" y="253"/>
                  </a:lnTo>
                  <a:lnTo>
                    <a:pt x="43" y="254"/>
                  </a:lnTo>
                  <a:lnTo>
                    <a:pt x="46" y="253"/>
                  </a:lnTo>
                  <a:lnTo>
                    <a:pt x="49" y="254"/>
                  </a:lnTo>
                  <a:lnTo>
                    <a:pt x="52" y="250"/>
                  </a:lnTo>
                  <a:lnTo>
                    <a:pt x="54" y="249"/>
                  </a:lnTo>
                  <a:lnTo>
                    <a:pt x="55" y="246"/>
                  </a:lnTo>
                  <a:lnTo>
                    <a:pt x="55" y="241"/>
                  </a:lnTo>
                  <a:lnTo>
                    <a:pt x="56" y="238"/>
                  </a:lnTo>
                  <a:lnTo>
                    <a:pt x="60" y="237"/>
                  </a:lnTo>
                  <a:lnTo>
                    <a:pt x="61" y="234"/>
                  </a:lnTo>
                  <a:lnTo>
                    <a:pt x="58" y="230"/>
                  </a:lnTo>
                  <a:lnTo>
                    <a:pt x="59" y="227"/>
                  </a:lnTo>
                  <a:lnTo>
                    <a:pt x="60" y="224"/>
                  </a:lnTo>
                  <a:lnTo>
                    <a:pt x="60" y="220"/>
                  </a:lnTo>
                  <a:lnTo>
                    <a:pt x="61" y="217"/>
                  </a:lnTo>
                  <a:lnTo>
                    <a:pt x="65" y="216"/>
                  </a:lnTo>
                  <a:lnTo>
                    <a:pt x="68" y="213"/>
                  </a:lnTo>
                  <a:lnTo>
                    <a:pt x="68" y="211"/>
                  </a:lnTo>
                  <a:lnTo>
                    <a:pt x="71" y="209"/>
                  </a:lnTo>
                  <a:lnTo>
                    <a:pt x="72" y="204"/>
                  </a:lnTo>
                  <a:lnTo>
                    <a:pt x="70" y="202"/>
                  </a:lnTo>
                  <a:lnTo>
                    <a:pt x="71" y="197"/>
                  </a:lnTo>
                  <a:lnTo>
                    <a:pt x="73" y="194"/>
                  </a:lnTo>
                  <a:lnTo>
                    <a:pt x="75" y="193"/>
                  </a:lnTo>
                  <a:lnTo>
                    <a:pt x="75" y="190"/>
                  </a:lnTo>
                  <a:lnTo>
                    <a:pt x="75" y="187"/>
                  </a:lnTo>
                  <a:lnTo>
                    <a:pt x="78" y="184"/>
                  </a:lnTo>
                  <a:lnTo>
                    <a:pt x="79" y="178"/>
                  </a:lnTo>
                  <a:lnTo>
                    <a:pt x="76" y="176"/>
                  </a:lnTo>
                  <a:lnTo>
                    <a:pt x="78" y="173"/>
                  </a:lnTo>
                  <a:lnTo>
                    <a:pt x="82" y="169"/>
                  </a:lnTo>
                  <a:lnTo>
                    <a:pt x="83" y="165"/>
                  </a:lnTo>
                  <a:lnTo>
                    <a:pt x="85" y="161"/>
                  </a:lnTo>
                  <a:lnTo>
                    <a:pt x="85" y="158"/>
                  </a:lnTo>
                  <a:lnTo>
                    <a:pt x="85" y="155"/>
                  </a:lnTo>
                  <a:lnTo>
                    <a:pt x="86" y="150"/>
                  </a:lnTo>
                  <a:lnTo>
                    <a:pt x="88" y="145"/>
                  </a:lnTo>
                  <a:lnTo>
                    <a:pt x="90" y="142"/>
                  </a:lnTo>
                  <a:lnTo>
                    <a:pt x="93" y="141"/>
                  </a:lnTo>
                  <a:lnTo>
                    <a:pt x="93" y="134"/>
                  </a:lnTo>
                  <a:lnTo>
                    <a:pt x="92" y="131"/>
                  </a:lnTo>
                  <a:lnTo>
                    <a:pt x="91" y="129"/>
                  </a:lnTo>
                  <a:lnTo>
                    <a:pt x="94" y="124"/>
                  </a:lnTo>
                  <a:lnTo>
                    <a:pt x="97" y="120"/>
                  </a:lnTo>
                  <a:lnTo>
                    <a:pt x="100" y="119"/>
                  </a:lnTo>
                  <a:lnTo>
                    <a:pt x="101" y="116"/>
                  </a:lnTo>
                  <a:lnTo>
                    <a:pt x="102" y="113"/>
                  </a:lnTo>
                  <a:lnTo>
                    <a:pt x="102" y="110"/>
                  </a:lnTo>
                  <a:lnTo>
                    <a:pt x="105" y="106"/>
                  </a:lnTo>
                  <a:lnTo>
                    <a:pt x="107" y="103"/>
                  </a:lnTo>
                  <a:lnTo>
                    <a:pt x="111" y="103"/>
                  </a:lnTo>
                  <a:lnTo>
                    <a:pt x="113" y="102"/>
                  </a:lnTo>
                  <a:lnTo>
                    <a:pt x="114" y="98"/>
                  </a:lnTo>
                  <a:lnTo>
                    <a:pt x="120" y="99"/>
                  </a:lnTo>
                  <a:lnTo>
                    <a:pt x="125" y="98"/>
                  </a:lnTo>
                  <a:lnTo>
                    <a:pt x="130" y="92"/>
                  </a:lnTo>
                  <a:lnTo>
                    <a:pt x="133" y="91"/>
                  </a:lnTo>
                  <a:lnTo>
                    <a:pt x="133" y="87"/>
                  </a:lnTo>
                  <a:lnTo>
                    <a:pt x="137" y="84"/>
                  </a:lnTo>
                  <a:lnTo>
                    <a:pt x="139" y="79"/>
                  </a:lnTo>
                  <a:lnTo>
                    <a:pt x="141" y="74"/>
                  </a:lnTo>
                  <a:lnTo>
                    <a:pt x="144" y="72"/>
                  </a:lnTo>
                  <a:lnTo>
                    <a:pt x="147" y="73"/>
                  </a:lnTo>
                  <a:lnTo>
                    <a:pt x="150" y="71"/>
                  </a:lnTo>
                  <a:lnTo>
                    <a:pt x="151" y="63"/>
                  </a:lnTo>
                  <a:lnTo>
                    <a:pt x="153" y="61"/>
                  </a:lnTo>
                  <a:lnTo>
                    <a:pt x="159" y="61"/>
                  </a:lnTo>
                  <a:lnTo>
                    <a:pt x="163" y="64"/>
                  </a:lnTo>
                  <a:lnTo>
                    <a:pt x="167" y="66"/>
                  </a:lnTo>
                  <a:lnTo>
                    <a:pt x="169" y="68"/>
                  </a:lnTo>
                  <a:lnTo>
                    <a:pt x="175" y="68"/>
                  </a:lnTo>
                  <a:lnTo>
                    <a:pt x="180" y="64"/>
                  </a:lnTo>
                  <a:lnTo>
                    <a:pt x="186" y="64"/>
                  </a:lnTo>
                  <a:lnTo>
                    <a:pt x="188" y="64"/>
                  </a:lnTo>
                  <a:lnTo>
                    <a:pt x="194" y="63"/>
                  </a:lnTo>
                  <a:lnTo>
                    <a:pt x="199" y="66"/>
                  </a:lnTo>
                  <a:lnTo>
                    <a:pt x="206" y="63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7" y="66"/>
                  </a:lnTo>
                  <a:lnTo>
                    <a:pt x="222" y="67"/>
                  </a:lnTo>
                  <a:lnTo>
                    <a:pt x="227" y="63"/>
                  </a:lnTo>
                  <a:lnTo>
                    <a:pt x="230" y="63"/>
                  </a:lnTo>
                  <a:lnTo>
                    <a:pt x="232" y="60"/>
                  </a:lnTo>
                  <a:lnTo>
                    <a:pt x="235" y="59"/>
                  </a:lnTo>
                  <a:lnTo>
                    <a:pt x="238" y="59"/>
                  </a:lnTo>
                  <a:lnTo>
                    <a:pt x="242" y="58"/>
                  </a:lnTo>
                  <a:lnTo>
                    <a:pt x="246" y="60"/>
                  </a:lnTo>
                  <a:lnTo>
                    <a:pt x="249" y="61"/>
                  </a:lnTo>
                  <a:lnTo>
                    <a:pt x="250" y="64"/>
                  </a:lnTo>
                  <a:lnTo>
                    <a:pt x="254" y="67"/>
                  </a:lnTo>
                  <a:lnTo>
                    <a:pt x="259" y="68"/>
                  </a:lnTo>
                  <a:lnTo>
                    <a:pt x="264" y="74"/>
                  </a:lnTo>
                  <a:lnTo>
                    <a:pt x="267" y="76"/>
                  </a:lnTo>
                  <a:lnTo>
                    <a:pt x="274" y="73"/>
                  </a:lnTo>
                  <a:lnTo>
                    <a:pt x="278" y="71"/>
                  </a:lnTo>
                  <a:lnTo>
                    <a:pt x="280" y="67"/>
                  </a:lnTo>
                  <a:lnTo>
                    <a:pt x="285" y="56"/>
                  </a:lnTo>
                  <a:lnTo>
                    <a:pt x="287" y="54"/>
                  </a:lnTo>
                  <a:lnTo>
                    <a:pt x="316" y="44"/>
                  </a:lnTo>
                  <a:lnTo>
                    <a:pt x="320" y="41"/>
                  </a:lnTo>
                  <a:lnTo>
                    <a:pt x="323" y="40"/>
                  </a:lnTo>
                  <a:lnTo>
                    <a:pt x="325" y="39"/>
                  </a:lnTo>
                  <a:lnTo>
                    <a:pt x="328" y="38"/>
                  </a:lnTo>
                  <a:lnTo>
                    <a:pt x="332" y="36"/>
                  </a:lnTo>
                  <a:lnTo>
                    <a:pt x="338" y="35"/>
                  </a:lnTo>
                  <a:lnTo>
                    <a:pt x="340" y="33"/>
                  </a:lnTo>
                  <a:lnTo>
                    <a:pt x="341" y="29"/>
                  </a:lnTo>
                  <a:lnTo>
                    <a:pt x="343" y="26"/>
                  </a:lnTo>
                  <a:lnTo>
                    <a:pt x="344" y="23"/>
                  </a:lnTo>
                  <a:lnTo>
                    <a:pt x="344" y="20"/>
                  </a:lnTo>
                  <a:lnTo>
                    <a:pt x="344" y="17"/>
                  </a:lnTo>
                  <a:lnTo>
                    <a:pt x="344" y="12"/>
                  </a:lnTo>
                  <a:lnTo>
                    <a:pt x="346" y="11"/>
                  </a:lnTo>
                  <a:lnTo>
                    <a:pt x="349" y="9"/>
                  </a:lnTo>
                  <a:lnTo>
                    <a:pt x="352" y="8"/>
                  </a:lnTo>
                  <a:lnTo>
                    <a:pt x="361" y="4"/>
                  </a:lnTo>
                  <a:lnTo>
                    <a:pt x="365" y="0"/>
                  </a:lnTo>
                  <a:lnTo>
                    <a:pt x="368" y="1"/>
                  </a:lnTo>
                  <a:lnTo>
                    <a:pt x="371" y="1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42" name="RS"/>
            <p:cNvSpPr>
              <a:spLocks/>
            </p:cNvSpPr>
            <p:nvPr/>
          </p:nvSpPr>
          <p:spPr bwMode="auto">
            <a:xfrm>
              <a:off x="6490373" y="5062425"/>
              <a:ext cx="587300" cy="698265"/>
            </a:xfrm>
            <a:custGeom>
              <a:avLst/>
              <a:gdLst>
                <a:gd name="T0" fmla="*/ 95 w 308"/>
                <a:gd name="T1" fmla="*/ 14 h 393"/>
                <a:gd name="T2" fmla="*/ 120 w 308"/>
                <a:gd name="T3" fmla="*/ 32 h 393"/>
                <a:gd name="T4" fmla="*/ 127 w 308"/>
                <a:gd name="T5" fmla="*/ 47 h 393"/>
                <a:gd name="T6" fmla="*/ 140 w 308"/>
                <a:gd name="T7" fmla="*/ 64 h 393"/>
                <a:gd name="T8" fmla="*/ 167 w 308"/>
                <a:gd name="T9" fmla="*/ 76 h 393"/>
                <a:gd name="T10" fmla="*/ 178 w 308"/>
                <a:gd name="T11" fmla="*/ 89 h 393"/>
                <a:gd name="T12" fmla="*/ 185 w 308"/>
                <a:gd name="T13" fmla="*/ 100 h 393"/>
                <a:gd name="T14" fmla="*/ 179 w 308"/>
                <a:gd name="T15" fmla="*/ 114 h 393"/>
                <a:gd name="T16" fmla="*/ 201 w 308"/>
                <a:gd name="T17" fmla="*/ 121 h 393"/>
                <a:gd name="T18" fmla="*/ 223 w 308"/>
                <a:gd name="T19" fmla="*/ 125 h 393"/>
                <a:gd name="T20" fmla="*/ 244 w 308"/>
                <a:gd name="T21" fmla="*/ 113 h 393"/>
                <a:gd name="T22" fmla="*/ 272 w 308"/>
                <a:gd name="T23" fmla="*/ 119 h 393"/>
                <a:gd name="T24" fmla="*/ 258 w 308"/>
                <a:gd name="T25" fmla="*/ 128 h 393"/>
                <a:gd name="T26" fmla="*/ 264 w 308"/>
                <a:gd name="T27" fmla="*/ 145 h 393"/>
                <a:gd name="T28" fmla="*/ 268 w 308"/>
                <a:gd name="T29" fmla="*/ 163 h 393"/>
                <a:gd name="T30" fmla="*/ 257 w 308"/>
                <a:gd name="T31" fmla="*/ 181 h 393"/>
                <a:gd name="T32" fmla="*/ 260 w 308"/>
                <a:gd name="T33" fmla="*/ 202 h 393"/>
                <a:gd name="T34" fmla="*/ 271 w 308"/>
                <a:gd name="T35" fmla="*/ 222 h 393"/>
                <a:gd name="T36" fmla="*/ 293 w 308"/>
                <a:gd name="T37" fmla="*/ 234 h 393"/>
                <a:gd name="T38" fmla="*/ 308 w 308"/>
                <a:gd name="T39" fmla="*/ 249 h 393"/>
                <a:gd name="T40" fmla="*/ 295 w 308"/>
                <a:gd name="T41" fmla="*/ 272 h 393"/>
                <a:gd name="T42" fmla="*/ 275 w 308"/>
                <a:gd name="T43" fmla="*/ 286 h 393"/>
                <a:gd name="T44" fmla="*/ 283 w 308"/>
                <a:gd name="T45" fmla="*/ 310 h 393"/>
                <a:gd name="T46" fmla="*/ 278 w 308"/>
                <a:gd name="T47" fmla="*/ 331 h 393"/>
                <a:gd name="T48" fmla="*/ 249 w 308"/>
                <a:gd name="T49" fmla="*/ 335 h 393"/>
                <a:gd name="T50" fmla="*/ 222 w 308"/>
                <a:gd name="T51" fmla="*/ 348 h 393"/>
                <a:gd name="T52" fmla="*/ 207 w 308"/>
                <a:gd name="T53" fmla="*/ 359 h 393"/>
                <a:gd name="T54" fmla="*/ 187 w 308"/>
                <a:gd name="T55" fmla="*/ 363 h 393"/>
                <a:gd name="T56" fmla="*/ 168 w 308"/>
                <a:gd name="T57" fmla="*/ 393 h 393"/>
                <a:gd name="T58" fmla="*/ 148 w 308"/>
                <a:gd name="T59" fmla="*/ 358 h 393"/>
                <a:gd name="T60" fmla="*/ 119 w 308"/>
                <a:gd name="T61" fmla="*/ 326 h 393"/>
                <a:gd name="T62" fmla="*/ 125 w 308"/>
                <a:gd name="T63" fmla="*/ 312 h 393"/>
                <a:gd name="T64" fmla="*/ 128 w 308"/>
                <a:gd name="T65" fmla="*/ 297 h 393"/>
                <a:gd name="T66" fmla="*/ 100 w 308"/>
                <a:gd name="T67" fmla="*/ 286 h 393"/>
                <a:gd name="T68" fmla="*/ 81 w 308"/>
                <a:gd name="T69" fmla="*/ 281 h 393"/>
                <a:gd name="T70" fmla="*/ 61 w 308"/>
                <a:gd name="T71" fmla="*/ 263 h 393"/>
                <a:gd name="T72" fmla="*/ 53 w 308"/>
                <a:gd name="T73" fmla="*/ 245 h 393"/>
                <a:gd name="T74" fmla="*/ 66 w 308"/>
                <a:gd name="T75" fmla="*/ 242 h 393"/>
                <a:gd name="T76" fmla="*/ 49 w 308"/>
                <a:gd name="T77" fmla="*/ 214 h 393"/>
                <a:gd name="T78" fmla="*/ 60 w 308"/>
                <a:gd name="T79" fmla="*/ 207 h 393"/>
                <a:gd name="T80" fmla="*/ 63 w 308"/>
                <a:gd name="T81" fmla="*/ 197 h 393"/>
                <a:gd name="T82" fmla="*/ 49 w 308"/>
                <a:gd name="T83" fmla="*/ 182 h 393"/>
                <a:gd name="T84" fmla="*/ 33 w 308"/>
                <a:gd name="T85" fmla="*/ 173 h 393"/>
                <a:gd name="T86" fmla="*/ 40 w 308"/>
                <a:gd name="T87" fmla="*/ 148 h 393"/>
                <a:gd name="T88" fmla="*/ 42 w 308"/>
                <a:gd name="T89" fmla="*/ 123 h 393"/>
                <a:gd name="T90" fmla="*/ 20 w 308"/>
                <a:gd name="T91" fmla="*/ 126 h 393"/>
                <a:gd name="T92" fmla="*/ 25 w 308"/>
                <a:gd name="T93" fmla="*/ 115 h 393"/>
                <a:gd name="T94" fmla="*/ 29 w 308"/>
                <a:gd name="T95" fmla="*/ 99 h 393"/>
                <a:gd name="T96" fmla="*/ 40 w 308"/>
                <a:gd name="T97" fmla="*/ 91 h 393"/>
                <a:gd name="T98" fmla="*/ 14 w 308"/>
                <a:gd name="T99" fmla="*/ 81 h 393"/>
                <a:gd name="T100" fmla="*/ 17 w 308"/>
                <a:gd name="T101" fmla="*/ 66 h 393"/>
                <a:gd name="T102" fmla="*/ 10 w 308"/>
                <a:gd name="T103" fmla="*/ 56 h 393"/>
                <a:gd name="T104" fmla="*/ 0 w 308"/>
                <a:gd name="T105" fmla="*/ 38 h 393"/>
                <a:gd name="T106" fmla="*/ 24 w 308"/>
                <a:gd name="T107" fmla="*/ 24 h 393"/>
                <a:gd name="T108" fmla="*/ 39 w 308"/>
                <a:gd name="T109" fmla="*/ 10 h 393"/>
                <a:gd name="T110" fmla="*/ 57 w 308"/>
                <a:gd name="T111" fmla="*/ 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8" h="393">
                  <a:moveTo>
                    <a:pt x="76" y="0"/>
                  </a:moveTo>
                  <a:lnTo>
                    <a:pt x="80" y="1"/>
                  </a:lnTo>
                  <a:lnTo>
                    <a:pt x="83" y="0"/>
                  </a:lnTo>
                  <a:lnTo>
                    <a:pt x="88" y="3"/>
                  </a:lnTo>
                  <a:lnTo>
                    <a:pt x="92" y="9"/>
                  </a:lnTo>
                  <a:lnTo>
                    <a:pt x="95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109" y="20"/>
                  </a:lnTo>
                  <a:lnTo>
                    <a:pt x="114" y="25"/>
                  </a:lnTo>
                  <a:lnTo>
                    <a:pt x="117" y="29"/>
                  </a:lnTo>
                  <a:lnTo>
                    <a:pt x="120" y="32"/>
                  </a:lnTo>
                  <a:lnTo>
                    <a:pt x="123" y="34"/>
                  </a:lnTo>
                  <a:lnTo>
                    <a:pt x="125" y="30"/>
                  </a:lnTo>
                  <a:lnTo>
                    <a:pt x="127" y="33"/>
                  </a:lnTo>
                  <a:lnTo>
                    <a:pt x="127" y="39"/>
                  </a:lnTo>
                  <a:lnTo>
                    <a:pt x="127" y="43"/>
                  </a:lnTo>
                  <a:lnTo>
                    <a:pt x="127" y="47"/>
                  </a:lnTo>
                  <a:lnTo>
                    <a:pt x="129" y="50"/>
                  </a:lnTo>
                  <a:lnTo>
                    <a:pt x="130" y="53"/>
                  </a:lnTo>
                  <a:lnTo>
                    <a:pt x="128" y="55"/>
                  </a:lnTo>
                  <a:lnTo>
                    <a:pt x="131" y="57"/>
                  </a:lnTo>
                  <a:lnTo>
                    <a:pt x="136" y="61"/>
                  </a:lnTo>
                  <a:lnTo>
                    <a:pt x="140" y="64"/>
                  </a:lnTo>
                  <a:lnTo>
                    <a:pt x="143" y="67"/>
                  </a:lnTo>
                  <a:lnTo>
                    <a:pt x="150" y="70"/>
                  </a:lnTo>
                  <a:lnTo>
                    <a:pt x="154" y="71"/>
                  </a:lnTo>
                  <a:lnTo>
                    <a:pt x="160" y="73"/>
                  </a:lnTo>
                  <a:lnTo>
                    <a:pt x="163" y="76"/>
                  </a:lnTo>
                  <a:lnTo>
                    <a:pt x="167" y="76"/>
                  </a:lnTo>
                  <a:lnTo>
                    <a:pt x="174" y="77"/>
                  </a:lnTo>
                  <a:lnTo>
                    <a:pt x="178" y="79"/>
                  </a:lnTo>
                  <a:lnTo>
                    <a:pt x="181" y="81"/>
                  </a:lnTo>
                  <a:lnTo>
                    <a:pt x="180" y="84"/>
                  </a:lnTo>
                  <a:lnTo>
                    <a:pt x="178" y="86"/>
                  </a:lnTo>
                  <a:lnTo>
                    <a:pt x="178" y="89"/>
                  </a:lnTo>
                  <a:lnTo>
                    <a:pt x="178" y="92"/>
                  </a:lnTo>
                  <a:lnTo>
                    <a:pt x="175" y="94"/>
                  </a:lnTo>
                  <a:lnTo>
                    <a:pt x="174" y="97"/>
                  </a:lnTo>
                  <a:lnTo>
                    <a:pt x="178" y="99"/>
                  </a:lnTo>
                  <a:lnTo>
                    <a:pt x="181" y="99"/>
                  </a:lnTo>
                  <a:lnTo>
                    <a:pt x="185" y="100"/>
                  </a:lnTo>
                  <a:lnTo>
                    <a:pt x="187" y="104"/>
                  </a:lnTo>
                  <a:lnTo>
                    <a:pt x="184" y="106"/>
                  </a:lnTo>
                  <a:lnTo>
                    <a:pt x="178" y="107"/>
                  </a:lnTo>
                  <a:lnTo>
                    <a:pt x="176" y="109"/>
                  </a:lnTo>
                  <a:lnTo>
                    <a:pt x="176" y="111"/>
                  </a:lnTo>
                  <a:lnTo>
                    <a:pt x="179" y="114"/>
                  </a:lnTo>
                  <a:lnTo>
                    <a:pt x="186" y="114"/>
                  </a:lnTo>
                  <a:lnTo>
                    <a:pt x="190" y="113"/>
                  </a:lnTo>
                  <a:lnTo>
                    <a:pt x="193" y="114"/>
                  </a:lnTo>
                  <a:lnTo>
                    <a:pt x="194" y="117"/>
                  </a:lnTo>
                  <a:lnTo>
                    <a:pt x="197" y="121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7" y="120"/>
                  </a:lnTo>
                  <a:lnTo>
                    <a:pt x="209" y="118"/>
                  </a:lnTo>
                  <a:lnTo>
                    <a:pt x="218" y="120"/>
                  </a:lnTo>
                  <a:lnTo>
                    <a:pt x="221" y="121"/>
                  </a:lnTo>
                  <a:lnTo>
                    <a:pt x="223" y="125"/>
                  </a:lnTo>
                  <a:lnTo>
                    <a:pt x="225" y="128"/>
                  </a:lnTo>
                  <a:lnTo>
                    <a:pt x="229" y="132"/>
                  </a:lnTo>
                  <a:lnTo>
                    <a:pt x="232" y="133"/>
                  </a:lnTo>
                  <a:lnTo>
                    <a:pt x="234" y="132"/>
                  </a:lnTo>
                  <a:lnTo>
                    <a:pt x="241" y="117"/>
                  </a:lnTo>
                  <a:lnTo>
                    <a:pt x="244" y="113"/>
                  </a:lnTo>
                  <a:lnTo>
                    <a:pt x="247" y="109"/>
                  </a:lnTo>
                  <a:lnTo>
                    <a:pt x="251" y="109"/>
                  </a:lnTo>
                  <a:lnTo>
                    <a:pt x="257" y="113"/>
                  </a:lnTo>
                  <a:lnTo>
                    <a:pt x="262" y="115"/>
                  </a:lnTo>
                  <a:lnTo>
                    <a:pt x="267" y="115"/>
                  </a:lnTo>
                  <a:lnTo>
                    <a:pt x="272" y="119"/>
                  </a:lnTo>
                  <a:lnTo>
                    <a:pt x="271" y="122"/>
                  </a:lnTo>
                  <a:lnTo>
                    <a:pt x="268" y="123"/>
                  </a:lnTo>
                  <a:lnTo>
                    <a:pt x="264" y="122"/>
                  </a:lnTo>
                  <a:lnTo>
                    <a:pt x="261" y="122"/>
                  </a:lnTo>
                  <a:lnTo>
                    <a:pt x="259" y="125"/>
                  </a:lnTo>
                  <a:lnTo>
                    <a:pt x="258" y="128"/>
                  </a:lnTo>
                  <a:lnTo>
                    <a:pt x="255" y="129"/>
                  </a:lnTo>
                  <a:lnTo>
                    <a:pt x="255" y="133"/>
                  </a:lnTo>
                  <a:lnTo>
                    <a:pt x="257" y="135"/>
                  </a:lnTo>
                  <a:lnTo>
                    <a:pt x="258" y="138"/>
                  </a:lnTo>
                  <a:lnTo>
                    <a:pt x="259" y="140"/>
                  </a:lnTo>
                  <a:lnTo>
                    <a:pt x="264" y="145"/>
                  </a:lnTo>
                  <a:lnTo>
                    <a:pt x="266" y="145"/>
                  </a:lnTo>
                  <a:lnTo>
                    <a:pt x="269" y="145"/>
                  </a:lnTo>
                  <a:lnTo>
                    <a:pt x="272" y="151"/>
                  </a:lnTo>
                  <a:lnTo>
                    <a:pt x="270" y="154"/>
                  </a:lnTo>
                  <a:lnTo>
                    <a:pt x="268" y="158"/>
                  </a:lnTo>
                  <a:lnTo>
                    <a:pt x="268" y="163"/>
                  </a:lnTo>
                  <a:lnTo>
                    <a:pt x="269" y="166"/>
                  </a:lnTo>
                  <a:lnTo>
                    <a:pt x="266" y="169"/>
                  </a:lnTo>
                  <a:lnTo>
                    <a:pt x="264" y="173"/>
                  </a:lnTo>
                  <a:lnTo>
                    <a:pt x="259" y="175"/>
                  </a:lnTo>
                  <a:lnTo>
                    <a:pt x="257" y="178"/>
                  </a:lnTo>
                  <a:lnTo>
                    <a:pt x="257" y="181"/>
                  </a:lnTo>
                  <a:lnTo>
                    <a:pt x="257" y="184"/>
                  </a:lnTo>
                  <a:lnTo>
                    <a:pt x="257" y="187"/>
                  </a:lnTo>
                  <a:lnTo>
                    <a:pt x="257" y="190"/>
                  </a:lnTo>
                  <a:lnTo>
                    <a:pt x="256" y="195"/>
                  </a:lnTo>
                  <a:lnTo>
                    <a:pt x="259" y="199"/>
                  </a:lnTo>
                  <a:lnTo>
                    <a:pt x="260" y="202"/>
                  </a:lnTo>
                  <a:lnTo>
                    <a:pt x="261" y="205"/>
                  </a:lnTo>
                  <a:lnTo>
                    <a:pt x="265" y="207"/>
                  </a:lnTo>
                  <a:lnTo>
                    <a:pt x="267" y="212"/>
                  </a:lnTo>
                  <a:lnTo>
                    <a:pt x="268" y="214"/>
                  </a:lnTo>
                  <a:lnTo>
                    <a:pt x="269" y="218"/>
                  </a:lnTo>
                  <a:lnTo>
                    <a:pt x="271" y="222"/>
                  </a:lnTo>
                  <a:lnTo>
                    <a:pt x="273" y="225"/>
                  </a:lnTo>
                  <a:lnTo>
                    <a:pt x="276" y="226"/>
                  </a:lnTo>
                  <a:lnTo>
                    <a:pt x="280" y="227"/>
                  </a:lnTo>
                  <a:lnTo>
                    <a:pt x="283" y="229"/>
                  </a:lnTo>
                  <a:lnTo>
                    <a:pt x="285" y="229"/>
                  </a:lnTo>
                  <a:lnTo>
                    <a:pt x="293" y="234"/>
                  </a:lnTo>
                  <a:lnTo>
                    <a:pt x="295" y="237"/>
                  </a:lnTo>
                  <a:lnTo>
                    <a:pt x="298" y="240"/>
                  </a:lnTo>
                  <a:lnTo>
                    <a:pt x="302" y="243"/>
                  </a:lnTo>
                  <a:lnTo>
                    <a:pt x="306" y="243"/>
                  </a:lnTo>
                  <a:lnTo>
                    <a:pt x="308" y="246"/>
                  </a:lnTo>
                  <a:lnTo>
                    <a:pt x="308" y="249"/>
                  </a:lnTo>
                  <a:lnTo>
                    <a:pt x="307" y="252"/>
                  </a:lnTo>
                  <a:lnTo>
                    <a:pt x="305" y="256"/>
                  </a:lnTo>
                  <a:lnTo>
                    <a:pt x="304" y="259"/>
                  </a:lnTo>
                  <a:lnTo>
                    <a:pt x="301" y="263"/>
                  </a:lnTo>
                  <a:lnTo>
                    <a:pt x="298" y="265"/>
                  </a:lnTo>
                  <a:lnTo>
                    <a:pt x="295" y="272"/>
                  </a:lnTo>
                  <a:lnTo>
                    <a:pt x="292" y="276"/>
                  </a:lnTo>
                  <a:lnTo>
                    <a:pt x="285" y="276"/>
                  </a:lnTo>
                  <a:lnTo>
                    <a:pt x="283" y="278"/>
                  </a:lnTo>
                  <a:lnTo>
                    <a:pt x="280" y="280"/>
                  </a:lnTo>
                  <a:lnTo>
                    <a:pt x="278" y="283"/>
                  </a:lnTo>
                  <a:lnTo>
                    <a:pt x="275" y="286"/>
                  </a:lnTo>
                  <a:lnTo>
                    <a:pt x="278" y="290"/>
                  </a:lnTo>
                  <a:lnTo>
                    <a:pt x="280" y="292"/>
                  </a:lnTo>
                  <a:lnTo>
                    <a:pt x="278" y="298"/>
                  </a:lnTo>
                  <a:lnTo>
                    <a:pt x="279" y="301"/>
                  </a:lnTo>
                  <a:lnTo>
                    <a:pt x="278" y="306"/>
                  </a:lnTo>
                  <a:lnTo>
                    <a:pt x="283" y="310"/>
                  </a:lnTo>
                  <a:lnTo>
                    <a:pt x="286" y="312"/>
                  </a:lnTo>
                  <a:lnTo>
                    <a:pt x="287" y="315"/>
                  </a:lnTo>
                  <a:lnTo>
                    <a:pt x="287" y="320"/>
                  </a:lnTo>
                  <a:lnTo>
                    <a:pt x="284" y="324"/>
                  </a:lnTo>
                  <a:lnTo>
                    <a:pt x="283" y="329"/>
                  </a:lnTo>
                  <a:lnTo>
                    <a:pt x="278" y="331"/>
                  </a:lnTo>
                  <a:lnTo>
                    <a:pt x="275" y="332"/>
                  </a:lnTo>
                  <a:lnTo>
                    <a:pt x="272" y="330"/>
                  </a:lnTo>
                  <a:lnTo>
                    <a:pt x="271" y="328"/>
                  </a:lnTo>
                  <a:lnTo>
                    <a:pt x="260" y="336"/>
                  </a:lnTo>
                  <a:lnTo>
                    <a:pt x="255" y="336"/>
                  </a:lnTo>
                  <a:lnTo>
                    <a:pt x="249" y="335"/>
                  </a:lnTo>
                  <a:lnTo>
                    <a:pt x="246" y="337"/>
                  </a:lnTo>
                  <a:lnTo>
                    <a:pt x="243" y="338"/>
                  </a:lnTo>
                  <a:lnTo>
                    <a:pt x="234" y="344"/>
                  </a:lnTo>
                  <a:lnTo>
                    <a:pt x="232" y="348"/>
                  </a:lnTo>
                  <a:lnTo>
                    <a:pt x="226" y="348"/>
                  </a:lnTo>
                  <a:lnTo>
                    <a:pt x="222" y="348"/>
                  </a:lnTo>
                  <a:lnTo>
                    <a:pt x="221" y="349"/>
                  </a:lnTo>
                  <a:lnTo>
                    <a:pt x="218" y="348"/>
                  </a:lnTo>
                  <a:lnTo>
                    <a:pt x="215" y="349"/>
                  </a:lnTo>
                  <a:lnTo>
                    <a:pt x="215" y="352"/>
                  </a:lnTo>
                  <a:lnTo>
                    <a:pt x="210" y="353"/>
                  </a:lnTo>
                  <a:lnTo>
                    <a:pt x="207" y="359"/>
                  </a:lnTo>
                  <a:lnTo>
                    <a:pt x="207" y="365"/>
                  </a:lnTo>
                  <a:lnTo>
                    <a:pt x="202" y="363"/>
                  </a:lnTo>
                  <a:lnTo>
                    <a:pt x="198" y="359"/>
                  </a:lnTo>
                  <a:lnTo>
                    <a:pt x="195" y="358"/>
                  </a:lnTo>
                  <a:lnTo>
                    <a:pt x="192" y="358"/>
                  </a:lnTo>
                  <a:lnTo>
                    <a:pt x="187" y="363"/>
                  </a:lnTo>
                  <a:lnTo>
                    <a:pt x="173" y="370"/>
                  </a:lnTo>
                  <a:lnTo>
                    <a:pt x="172" y="374"/>
                  </a:lnTo>
                  <a:lnTo>
                    <a:pt x="172" y="381"/>
                  </a:lnTo>
                  <a:lnTo>
                    <a:pt x="173" y="387"/>
                  </a:lnTo>
                  <a:lnTo>
                    <a:pt x="172" y="391"/>
                  </a:lnTo>
                  <a:lnTo>
                    <a:pt x="168" y="393"/>
                  </a:lnTo>
                  <a:lnTo>
                    <a:pt x="163" y="393"/>
                  </a:lnTo>
                  <a:lnTo>
                    <a:pt x="159" y="393"/>
                  </a:lnTo>
                  <a:lnTo>
                    <a:pt x="157" y="373"/>
                  </a:lnTo>
                  <a:lnTo>
                    <a:pt x="156" y="367"/>
                  </a:lnTo>
                  <a:lnTo>
                    <a:pt x="151" y="361"/>
                  </a:lnTo>
                  <a:lnTo>
                    <a:pt x="148" y="358"/>
                  </a:lnTo>
                  <a:lnTo>
                    <a:pt x="138" y="353"/>
                  </a:lnTo>
                  <a:lnTo>
                    <a:pt x="131" y="352"/>
                  </a:lnTo>
                  <a:lnTo>
                    <a:pt x="129" y="345"/>
                  </a:lnTo>
                  <a:lnTo>
                    <a:pt x="123" y="337"/>
                  </a:lnTo>
                  <a:lnTo>
                    <a:pt x="118" y="334"/>
                  </a:lnTo>
                  <a:lnTo>
                    <a:pt x="119" y="326"/>
                  </a:lnTo>
                  <a:lnTo>
                    <a:pt x="119" y="323"/>
                  </a:lnTo>
                  <a:lnTo>
                    <a:pt x="114" y="320"/>
                  </a:lnTo>
                  <a:lnTo>
                    <a:pt x="114" y="316"/>
                  </a:lnTo>
                  <a:lnTo>
                    <a:pt x="116" y="313"/>
                  </a:lnTo>
                  <a:lnTo>
                    <a:pt x="124" y="315"/>
                  </a:lnTo>
                  <a:lnTo>
                    <a:pt x="125" y="312"/>
                  </a:lnTo>
                  <a:lnTo>
                    <a:pt x="126" y="309"/>
                  </a:lnTo>
                  <a:lnTo>
                    <a:pt x="128" y="308"/>
                  </a:lnTo>
                  <a:lnTo>
                    <a:pt x="134" y="306"/>
                  </a:lnTo>
                  <a:lnTo>
                    <a:pt x="134" y="302"/>
                  </a:lnTo>
                  <a:lnTo>
                    <a:pt x="132" y="299"/>
                  </a:lnTo>
                  <a:lnTo>
                    <a:pt x="128" y="297"/>
                  </a:lnTo>
                  <a:lnTo>
                    <a:pt x="124" y="295"/>
                  </a:lnTo>
                  <a:lnTo>
                    <a:pt x="118" y="295"/>
                  </a:lnTo>
                  <a:lnTo>
                    <a:pt x="109" y="289"/>
                  </a:lnTo>
                  <a:lnTo>
                    <a:pt x="105" y="287"/>
                  </a:lnTo>
                  <a:lnTo>
                    <a:pt x="102" y="284"/>
                  </a:lnTo>
                  <a:lnTo>
                    <a:pt x="100" y="286"/>
                  </a:lnTo>
                  <a:lnTo>
                    <a:pt x="97" y="287"/>
                  </a:lnTo>
                  <a:lnTo>
                    <a:pt x="93" y="287"/>
                  </a:lnTo>
                  <a:lnTo>
                    <a:pt x="90" y="284"/>
                  </a:lnTo>
                  <a:lnTo>
                    <a:pt x="87" y="281"/>
                  </a:lnTo>
                  <a:lnTo>
                    <a:pt x="84" y="282"/>
                  </a:lnTo>
                  <a:lnTo>
                    <a:pt x="81" y="281"/>
                  </a:lnTo>
                  <a:lnTo>
                    <a:pt x="77" y="280"/>
                  </a:lnTo>
                  <a:lnTo>
                    <a:pt x="75" y="276"/>
                  </a:lnTo>
                  <a:lnTo>
                    <a:pt x="72" y="275"/>
                  </a:lnTo>
                  <a:lnTo>
                    <a:pt x="70" y="271"/>
                  </a:lnTo>
                  <a:lnTo>
                    <a:pt x="64" y="267"/>
                  </a:lnTo>
                  <a:lnTo>
                    <a:pt x="61" y="263"/>
                  </a:lnTo>
                  <a:lnTo>
                    <a:pt x="50" y="259"/>
                  </a:lnTo>
                  <a:lnTo>
                    <a:pt x="47" y="256"/>
                  </a:lnTo>
                  <a:lnTo>
                    <a:pt x="47" y="253"/>
                  </a:lnTo>
                  <a:lnTo>
                    <a:pt x="49" y="251"/>
                  </a:lnTo>
                  <a:lnTo>
                    <a:pt x="50" y="247"/>
                  </a:lnTo>
                  <a:lnTo>
                    <a:pt x="53" y="245"/>
                  </a:lnTo>
                  <a:lnTo>
                    <a:pt x="56" y="243"/>
                  </a:lnTo>
                  <a:lnTo>
                    <a:pt x="60" y="244"/>
                  </a:lnTo>
                  <a:lnTo>
                    <a:pt x="61" y="247"/>
                  </a:lnTo>
                  <a:lnTo>
                    <a:pt x="64" y="245"/>
                  </a:lnTo>
                  <a:lnTo>
                    <a:pt x="66" y="243"/>
                  </a:lnTo>
                  <a:lnTo>
                    <a:pt x="66" y="242"/>
                  </a:lnTo>
                  <a:lnTo>
                    <a:pt x="67" y="238"/>
                  </a:lnTo>
                  <a:lnTo>
                    <a:pt x="65" y="230"/>
                  </a:lnTo>
                  <a:lnTo>
                    <a:pt x="63" y="228"/>
                  </a:lnTo>
                  <a:lnTo>
                    <a:pt x="55" y="221"/>
                  </a:lnTo>
                  <a:lnTo>
                    <a:pt x="51" y="216"/>
                  </a:lnTo>
                  <a:lnTo>
                    <a:pt x="49" y="214"/>
                  </a:lnTo>
                  <a:lnTo>
                    <a:pt x="46" y="212"/>
                  </a:lnTo>
                  <a:lnTo>
                    <a:pt x="46" y="207"/>
                  </a:lnTo>
                  <a:lnTo>
                    <a:pt x="49" y="205"/>
                  </a:lnTo>
                  <a:lnTo>
                    <a:pt x="52" y="206"/>
                  </a:lnTo>
                  <a:lnTo>
                    <a:pt x="54" y="208"/>
                  </a:lnTo>
                  <a:lnTo>
                    <a:pt x="60" y="207"/>
                  </a:lnTo>
                  <a:lnTo>
                    <a:pt x="63" y="207"/>
                  </a:lnTo>
                  <a:lnTo>
                    <a:pt x="67" y="206"/>
                  </a:lnTo>
                  <a:lnTo>
                    <a:pt x="69" y="203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3" y="197"/>
                  </a:lnTo>
                  <a:lnTo>
                    <a:pt x="61" y="194"/>
                  </a:lnTo>
                  <a:lnTo>
                    <a:pt x="59" y="191"/>
                  </a:lnTo>
                  <a:lnTo>
                    <a:pt x="56" y="191"/>
                  </a:lnTo>
                  <a:lnTo>
                    <a:pt x="53" y="189"/>
                  </a:lnTo>
                  <a:lnTo>
                    <a:pt x="51" y="185"/>
                  </a:lnTo>
                  <a:lnTo>
                    <a:pt x="49" y="182"/>
                  </a:lnTo>
                  <a:lnTo>
                    <a:pt x="44" y="182"/>
                  </a:lnTo>
                  <a:lnTo>
                    <a:pt x="42" y="181"/>
                  </a:lnTo>
                  <a:lnTo>
                    <a:pt x="39" y="181"/>
                  </a:lnTo>
                  <a:lnTo>
                    <a:pt x="36" y="179"/>
                  </a:lnTo>
                  <a:lnTo>
                    <a:pt x="34" y="176"/>
                  </a:lnTo>
                  <a:lnTo>
                    <a:pt x="33" y="173"/>
                  </a:lnTo>
                  <a:lnTo>
                    <a:pt x="34" y="170"/>
                  </a:lnTo>
                  <a:lnTo>
                    <a:pt x="35" y="166"/>
                  </a:lnTo>
                  <a:lnTo>
                    <a:pt x="33" y="162"/>
                  </a:lnTo>
                  <a:lnTo>
                    <a:pt x="35" y="159"/>
                  </a:lnTo>
                  <a:lnTo>
                    <a:pt x="36" y="155"/>
                  </a:lnTo>
                  <a:lnTo>
                    <a:pt x="40" y="148"/>
                  </a:lnTo>
                  <a:lnTo>
                    <a:pt x="41" y="145"/>
                  </a:lnTo>
                  <a:lnTo>
                    <a:pt x="43" y="141"/>
                  </a:lnTo>
                  <a:lnTo>
                    <a:pt x="44" y="138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2" y="123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4" y="123"/>
                  </a:lnTo>
                  <a:lnTo>
                    <a:pt x="26" y="127"/>
                  </a:lnTo>
                  <a:lnTo>
                    <a:pt x="24" y="128"/>
                  </a:lnTo>
                  <a:lnTo>
                    <a:pt x="20" y="126"/>
                  </a:lnTo>
                  <a:lnTo>
                    <a:pt x="22" y="123"/>
                  </a:lnTo>
                  <a:lnTo>
                    <a:pt x="25" y="125"/>
                  </a:lnTo>
                  <a:lnTo>
                    <a:pt x="27" y="121"/>
                  </a:lnTo>
                  <a:lnTo>
                    <a:pt x="26" y="118"/>
                  </a:lnTo>
                  <a:lnTo>
                    <a:pt x="25" y="118"/>
                  </a:lnTo>
                  <a:lnTo>
                    <a:pt x="25" y="115"/>
                  </a:lnTo>
                  <a:lnTo>
                    <a:pt x="24" y="110"/>
                  </a:lnTo>
                  <a:lnTo>
                    <a:pt x="24" y="107"/>
                  </a:lnTo>
                  <a:lnTo>
                    <a:pt x="21" y="104"/>
                  </a:lnTo>
                  <a:lnTo>
                    <a:pt x="22" y="103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32" y="100"/>
                  </a:lnTo>
                  <a:lnTo>
                    <a:pt x="35" y="99"/>
                  </a:lnTo>
                  <a:lnTo>
                    <a:pt x="37" y="99"/>
                  </a:lnTo>
                  <a:lnTo>
                    <a:pt x="43" y="98"/>
                  </a:lnTo>
                  <a:lnTo>
                    <a:pt x="44" y="95"/>
                  </a:lnTo>
                  <a:lnTo>
                    <a:pt x="40" y="91"/>
                  </a:lnTo>
                  <a:lnTo>
                    <a:pt x="27" y="89"/>
                  </a:lnTo>
                  <a:lnTo>
                    <a:pt x="24" y="88"/>
                  </a:lnTo>
                  <a:lnTo>
                    <a:pt x="22" y="86"/>
                  </a:lnTo>
                  <a:lnTo>
                    <a:pt x="18" y="84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7" y="79"/>
                  </a:lnTo>
                  <a:lnTo>
                    <a:pt x="15" y="75"/>
                  </a:lnTo>
                  <a:lnTo>
                    <a:pt x="15" y="70"/>
                  </a:lnTo>
                  <a:lnTo>
                    <a:pt x="19" y="70"/>
                  </a:lnTo>
                  <a:lnTo>
                    <a:pt x="20" y="67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9" y="66"/>
                  </a:lnTo>
                  <a:lnTo>
                    <a:pt x="6" y="63"/>
                  </a:lnTo>
                  <a:lnTo>
                    <a:pt x="6" y="60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5" y="51"/>
                  </a:lnTo>
                  <a:lnTo>
                    <a:pt x="5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6" y="31"/>
                  </a:lnTo>
                  <a:lnTo>
                    <a:pt x="12" y="27"/>
                  </a:lnTo>
                  <a:lnTo>
                    <a:pt x="24" y="24"/>
                  </a:lnTo>
                  <a:lnTo>
                    <a:pt x="27" y="23"/>
                  </a:lnTo>
                  <a:lnTo>
                    <a:pt x="28" y="19"/>
                  </a:lnTo>
                  <a:lnTo>
                    <a:pt x="32" y="19"/>
                  </a:lnTo>
                  <a:lnTo>
                    <a:pt x="34" y="16"/>
                  </a:lnTo>
                  <a:lnTo>
                    <a:pt x="37" y="14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7" y="6"/>
                  </a:lnTo>
                  <a:lnTo>
                    <a:pt x="64" y="2"/>
                  </a:lnTo>
                  <a:lnTo>
                    <a:pt x="66" y="1"/>
                  </a:lnTo>
                  <a:lnTo>
                    <a:pt x="70" y="1"/>
                  </a:lnTo>
                  <a:lnTo>
                    <a:pt x="73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43" name="SK"/>
            <p:cNvSpPr>
              <a:spLocks/>
            </p:cNvSpPr>
            <p:nvPr/>
          </p:nvSpPr>
          <p:spPr bwMode="auto">
            <a:xfrm>
              <a:off x="6200440" y="4501320"/>
              <a:ext cx="648260" cy="333891"/>
            </a:xfrm>
            <a:custGeom>
              <a:avLst/>
              <a:gdLst>
                <a:gd name="T0" fmla="*/ 289 w 340"/>
                <a:gd name="T1" fmla="*/ 6 h 187"/>
                <a:gd name="T2" fmla="*/ 301 w 340"/>
                <a:gd name="T3" fmla="*/ 8 h 187"/>
                <a:gd name="T4" fmla="*/ 313 w 340"/>
                <a:gd name="T5" fmla="*/ 17 h 187"/>
                <a:gd name="T6" fmla="*/ 323 w 340"/>
                <a:gd name="T7" fmla="*/ 21 h 187"/>
                <a:gd name="T8" fmla="*/ 340 w 340"/>
                <a:gd name="T9" fmla="*/ 23 h 187"/>
                <a:gd name="T10" fmla="*/ 336 w 340"/>
                <a:gd name="T11" fmla="*/ 38 h 187"/>
                <a:gd name="T12" fmla="*/ 332 w 340"/>
                <a:gd name="T13" fmla="*/ 57 h 187"/>
                <a:gd name="T14" fmla="*/ 328 w 340"/>
                <a:gd name="T15" fmla="*/ 69 h 187"/>
                <a:gd name="T16" fmla="*/ 325 w 340"/>
                <a:gd name="T17" fmla="*/ 83 h 187"/>
                <a:gd name="T18" fmla="*/ 314 w 340"/>
                <a:gd name="T19" fmla="*/ 94 h 187"/>
                <a:gd name="T20" fmla="*/ 301 w 340"/>
                <a:gd name="T21" fmla="*/ 99 h 187"/>
                <a:gd name="T22" fmla="*/ 286 w 340"/>
                <a:gd name="T23" fmla="*/ 86 h 187"/>
                <a:gd name="T24" fmla="*/ 272 w 340"/>
                <a:gd name="T25" fmla="*/ 88 h 187"/>
                <a:gd name="T26" fmla="*/ 259 w 340"/>
                <a:gd name="T27" fmla="*/ 90 h 187"/>
                <a:gd name="T28" fmla="*/ 245 w 340"/>
                <a:gd name="T29" fmla="*/ 89 h 187"/>
                <a:gd name="T30" fmla="*/ 223 w 340"/>
                <a:gd name="T31" fmla="*/ 97 h 187"/>
                <a:gd name="T32" fmla="*/ 217 w 340"/>
                <a:gd name="T33" fmla="*/ 115 h 187"/>
                <a:gd name="T34" fmla="*/ 205 w 340"/>
                <a:gd name="T35" fmla="*/ 123 h 187"/>
                <a:gd name="T36" fmla="*/ 194 w 340"/>
                <a:gd name="T37" fmla="*/ 135 h 187"/>
                <a:gd name="T38" fmla="*/ 184 w 340"/>
                <a:gd name="T39" fmla="*/ 132 h 187"/>
                <a:gd name="T40" fmla="*/ 169 w 340"/>
                <a:gd name="T41" fmla="*/ 131 h 187"/>
                <a:gd name="T42" fmla="*/ 154 w 340"/>
                <a:gd name="T43" fmla="*/ 144 h 187"/>
                <a:gd name="T44" fmla="*/ 136 w 340"/>
                <a:gd name="T45" fmla="*/ 149 h 187"/>
                <a:gd name="T46" fmla="*/ 123 w 340"/>
                <a:gd name="T47" fmla="*/ 161 h 187"/>
                <a:gd name="T48" fmla="*/ 124 w 340"/>
                <a:gd name="T49" fmla="*/ 174 h 187"/>
                <a:gd name="T50" fmla="*/ 112 w 340"/>
                <a:gd name="T51" fmla="*/ 177 h 187"/>
                <a:gd name="T52" fmla="*/ 84 w 340"/>
                <a:gd name="T53" fmla="*/ 183 h 187"/>
                <a:gd name="T54" fmla="*/ 55 w 340"/>
                <a:gd name="T55" fmla="*/ 181 h 187"/>
                <a:gd name="T56" fmla="*/ 44 w 340"/>
                <a:gd name="T57" fmla="*/ 175 h 187"/>
                <a:gd name="T58" fmla="*/ 23 w 340"/>
                <a:gd name="T59" fmla="*/ 167 h 187"/>
                <a:gd name="T60" fmla="*/ 15 w 340"/>
                <a:gd name="T61" fmla="*/ 156 h 187"/>
                <a:gd name="T62" fmla="*/ 8 w 340"/>
                <a:gd name="T63" fmla="*/ 145 h 187"/>
                <a:gd name="T64" fmla="*/ 1 w 340"/>
                <a:gd name="T65" fmla="*/ 136 h 187"/>
                <a:gd name="T66" fmla="*/ 4 w 340"/>
                <a:gd name="T67" fmla="*/ 120 h 187"/>
                <a:gd name="T68" fmla="*/ 8 w 340"/>
                <a:gd name="T69" fmla="*/ 98 h 187"/>
                <a:gd name="T70" fmla="*/ 19 w 340"/>
                <a:gd name="T71" fmla="*/ 86 h 187"/>
                <a:gd name="T72" fmla="*/ 35 w 340"/>
                <a:gd name="T73" fmla="*/ 87 h 187"/>
                <a:gd name="T74" fmla="*/ 58 w 340"/>
                <a:gd name="T75" fmla="*/ 77 h 187"/>
                <a:gd name="T76" fmla="*/ 66 w 340"/>
                <a:gd name="T77" fmla="*/ 67 h 187"/>
                <a:gd name="T78" fmla="*/ 70 w 340"/>
                <a:gd name="T79" fmla="*/ 50 h 187"/>
                <a:gd name="T80" fmla="*/ 86 w 340"/>
                <a:gd name="T81" fmla="*/ 34 h 187"/>
                <a:gd name="T82" fmla="*/ 93 w 340"/>
                <a:gd name="T83" fmla="*/ 24 h 187"/>
                <a:gd name="T84" fmla="*/ 105 w 340"/>
                <a:gd name="T85" fmla="*/ 19 h 187"/>
                <a:gd name="T86" fmla="*/ 119 w 340"/>
                <a:gd name="T87" fmla="*/ 19 h 187"/>
                <a:gd name="T88" fmla="*/ 128 w 340"/>
                <a:gd name="T89" fmla="*/ 24 h 187"/>
                <a:gd name="T90" fmla="*/ 136 w 340"/>
                <a:gd name="T91" fmla="*/ 12 h 187"/>
                <a:gd name="T92" fmla="*/ 151 w 340"/>
                <a:gd name="T93" fmla="*/ 8 h 187"/>
                <a:gd name="T94" fmla="*/ 160 w 340"/>
                <a:gd name="T95" fmla="*/ 20 h 187"/>
                <a:gd name="T96" fmla="*/ 170 w 340"/>
                <a:gd name="T97" fmla="*/ 23 h 187"/>
                <a:gd name="T98" fmla="*/ 172 w 340"/>
                <a:gd name="T99" fmla="*/ 38 h 187"/>
                <a:gd name="T100" fmla="*/ 186 w 340"/>
                <a:gd name="T101" fmla="*/ 37 h 187"/>
                <a:gd name="T102" fmla="*/ 192 w 340"/>
                <a:gd name="T103" fmla="*/ 24 h 187"/>
                <a:gd name="T104" fmla="*/ 205 w 340"/>
                <a:gd name="T105" fmla="*/ 16 h 187"/>
                <a:gd name="T106" fmla="*/ 223 w 340"/>
                <a:gd name="T107" fmla="*/ 11 h 187"/>
                <a:gd name="T108" fmla="*/ 240 w 340"/>
                <a:gd name="T109" fmla="*/ 19 h 187"/>
                <a:gd name="T110" fmla="*/ 246 w 340"/>
                <a:gd name="T111" fmla="*/ 9 h 187"/>
                <a:gd name="T112" fmla="*/ 259 w 340"/>
                <a:gd name="T113" fmla="*/ 2 h 187"/>
                <a:gd name="T114" fmla="*/ 278 w 340"/>
                <a:gd name="T1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187">
                  <a:moveTo>
                    <a:pt x="278" y="0"/>
                  </a:moveTo>
                  <a:lnTo>
                    <a:pt x="281" y="2"/>
                  </a:lnTo>
                  <a:lnTo>
                    <a:pt x="284" y="2"/>
                  </a:lnTo>
                  <a:lnTo>
                    <a:pt x="289" y="6"/>
                  </a:lnTo>
                  <a:lnTo>
                    <a:pt x="291" y="3"/>
                  </a:lnTo>
                  <a:lnTo>
                    <a:pt x="293" y="3"/>
                  </a:lnTo>
                  <a:lnTo>
                    <a:pt x="299" y="6"/>
                  </a:lnTo>
                  <a:lnTo>
                    <a:pt x="301" y="8"/>
                  </a:lnTo>
                  <a:lnTo>
                    <a:pt x="305" y="10"/>
                  </a:lnTo>
                  <a:lnTo>
                    <a:pt x="306" y="13"/>
                  </a:lnTo>
                  <a:lnTo>
                    <a:pt x="307" y="16"/>
                  </a:lnTo>
                  <a:lnTo>
                    <a:pt x="313" y="17"/>
                  </a:lnTo>
                  <a:lnTo>
                    <a:pt x="316" y="18"/>
                  </a:lnTo>
                  <a:lnTo>
                    <a:pt x="318" y="18"/>
                  </a:lnTo>
                  <a:lnTo>
                    <a:pt x="320" y="21"/>
                  </a:lnTo>
                  <a:lnTo>
                    <a:pt x="323" y="21"/>
                  </a:lnTo>
                  <a:lnTo>
                    <a:pt x="327" y="21"/>
                  </a:lnTo>
                  <a:lnTo>
                    <a:pt x="331" y="23"/>
                  </a:lnTo>
                  <a:lnTo>
                    <a:pt x="333" y="23"/>
                  </a:lnTo>
                  <a:lnTo>
                    <a:pt x="340" y="23"/>
                  </a:lnTo>
                  <a:lnTo>
                    <a:pt x="340" y="27"/>
                  </a:lnTo>
                  <a:lnTo>
                    <a:pt x="339" y="32"/>
                  </a:lnTo>
                  <a:lnTo>
                    <a:pt x="336" y="34"/>
                  </a:lnTo>
                  <a:lnTo>
                    <a:pt x="336" y="38"/>
                  </a:lnTo>
                  <a:lnTo>
                    <a:pt x="335" y="42"/>
                  </a:lnTo>
                  <a:lnTo>
                    <a:pt x="333" y="45"/>
                  </a:lnTo>
                  <a:lnTo>
                    <a:pt x="334" y="53"/>
                  </a:lnTo>
                  <a:lnTo>
                    <a:pt x="332" y="57"/>
                  </a:lnTo>
                  <a:lnTo>
                    <a:pt x="333" y="60"/>
                  </a:lnTo>
                  <a:lnTo>
                    <a:pt x="331" y="64"/>
                  </a:lnTo>
                  <a:lnTo>
                    <a:pt x="329" y="66"/>
                  </a:lnTo>
                  <a:lnTo>
                    <a:pt x="328" y="69"/>
                  </a:lnTo>
                  <a:lnTo>
                    <a:pt x="324" y="73"/>
                  </a:lnTo>
                  <a:lnTo>
                    <a:pt x="324" y="76"/>
                  </a:lnTo>
                  <a:lnTo>
                    <a:pt x="325" y="80"/>
                  </a:lnTo>
                  <a:lnTo>
                    <a:pt x="325" y="83"/>
                  </a:lnTo>
                  <a:lnTo>
                    <a:pt x="328" y="88"/>
                  </a:lnTo>
                  <a:lnTo>
                    <a:pt x="324" y="92"/>
                  </a:lnTo>
                  <a:lnTo>
                    <a:pt x="319" y="93"/>
                  </a:lnTo>
                  <a:lnTo>
                    <a:pt x="314" y="94"/>
                  </a:lnTo>
                  <a:lnTo>
                    <a:pt x="311" y="96"/>
                  </a:lnTo>
                  <a:lnTo>
                    <a:pt x="309" y="97"/>
                  </a:lnTo>
                  <a:lnTo>
                    <a:pt x="306" y="99"/>
                  </a:lnTo>
                  <a:lnTo>
                    <a:pt x="301" y="99"/>
                  </a:lnTo>
                  <a:lnTo>
                    <a:pt x="298" y="97"/>
                  </a:lnTo>
                  <a:lnTo>
                    <a:pt x="294" y="92"/>
                  </a:lnTo>
                  <a:lnTo>
                    <a:pt x="292" y="87"/>
                  </a:lnTo>
                  <a:lnTo>
                    <a:pt x="286" y="86"/>
                  </a:lnTo>
                  <a:lnTo>
                    <a:pt x="283" y="83"/>
                  </a:lnTo>
                  <a:lnTo>
                    <a:pt x="280" y="82"/>
                  </a:lnTo>
                  <a:lnTo>
                    <a:pt x="273" y="85"/>
                  </a:lnTo>
                  <a:lnTo>
                    <a:pt x="272" y="88"/>
                  </a:lnTo>
                  <a:lnTo>
                    <a:pt x="269" y="88"/>
                  </a:lnTo>
                  <a:lnTo>
                    <a:pt x="266" y="88"/>
                  </a:lnTo>
                  <a:lnTo>
                    <a:pt x="260" y="91"/>
                  </a:lnTo>
                  <a:lnTo>
                    <a:pt x="259" y="90"/>
                  </a:lnTo>
                  <a:lnTo>
                    <a:pt x="255" y="90"/>
                  </a:lnTo>
                  <a:lnTo>
                    <a:pt x="252" y="90"/>
                  </a:lnTo>
                  <a:lnTo>
                    <a:pt x="248" y="89"/>
                  </a:lnTo>
                  <a:lnTo>
                    <a:pt x="245" y="89"/>
                  </a:lnTo>
                  <a:lnTo>
                    <a:pt x="242" y="87"/>
                  </a:lnTo>
                  <a:lnTo>
                    <a:pt x="228" y="92"/>
                  </a:lnTo>
                  <a:lnTo>
                    <a:pt x="224" y="93"/>
                  </a:lnTo>
                  <a:lnTo>
                    <a:pt x="223" y="97"/>
                  </a:lnTo>
                  <a:lnTo>
                    <a:pt x="221" y="102"/>
                  </a:lnTo>
                  <a:lnTo>
                    <a:pt x="219" y="105"/>
                  </a:lnTo>
                  <a:lnTo>
                    <a:pt x="218" y="112"/>
                  </a:lnTo>
                  <a:lnTo>
                    <a:pt x="217" y="115"/>
                  </a:lnTo>
                  <a:lnTo>
                    <a:pt x="214" y="120"/>
                  </a:lnTo>
                  <a:lnTo>
                    <a:pt x="212" y="121"/>
                  </a:lnTo>
                  <a:lnTo>
                    <a:pt x="208" y="122"/>
                  </a:lnTo>
                  <a:lnTo>
                    <a:pt x="205" y="123"/>
                  </a:lnTo>
                  <a:lnTo>
                    <a:pt x="204" y="126"/>
                  </a:lnTo>
                  <a:lnTo>
                    <a:pt x="200" y="130"/>
                  </a:lnTo>
                  <a:lnTo>
                    <a:pt x="196" y="132"/>
                  </a:lnTo>
                  <a:lnTo>
                    <a:pt x="194" y="135"/>
                  </a:lnTo>
                  <a:lnTo>
                    <a:pt x="191" y="136"/>
                  </a:lnTo>
                  <a:lnTo>
                    <a:pt x="187" y="134"/>
                  </a:lnTo>
                  <a:lnTo>
                    <a:pt x="185" y="135"/>
                  </a:lnTo>
                  <a:lnTo>
                    <a:pt x="184" y="132"/>
                  </a:lnTo>
                  <a:lnTo>
                    <a:pt x="181" y="130"/>
                  </a:lnTo>
                  <a:lnTo>
                    <a:pt x="178" y="131"/>
                  </a:lnTo>
                  <a:lnTo>
                    <a:pt x="174" y="129"/>
                  </a:lnTo>
                  <a:lnTo>
                    <a:pt x="169" y="131"/>
                  </a:lnTo>
                  <a:lnTo>
                    <a:pt x="167" y="137"/>
                  </a:lnTo>
                  <a:lnTo>
                    <a:pt x="167" y="141"/>
                  </a:lnTo>
                  <a:lnTo>
                    <a:pt x="164" y="144"/>
                  </a:lnTo>
                  <a:lnTo>
                    <a:pt x="154" y="144"/>
                  </a:lnTo>
                  <a:lnTo>
                    <a:pt x="151" y="147"/>
                  </a:lnTo>
                  <a:lnTo>
                    <a:pt x="143" y="147"/>
                  </a:lnTo>
                  <a:lnTo>
                    <a:pt x="139" y="148"/>
                  </a:lnTo>
                  <a:lnTo>
                    <a:pt x="136" y="149"/>
                  </a:lnTo>
                  <a:lnTo>
                    <a:pt x="126" y="153"/>
                  </a:lnTo>
                  <a:lnTo>
                    <a:pt x="125" y="157"/>
                  </a:lnTo>
                  <a:lnTo>
                    <a:pt x="123" y="158"/>
                  </a:lnTo>
                  <a:lnTo>
                    <a:pt x="123" y="161"/>
                  </a:lnTo>
                  <a:lnTo>
                    <a:pt x="123" y="165"/>
                  </a:lnTo>
                  <a:lnTo>
                    <a:pt x="123" y="168"/>
                  </a:lnTo>
                  <a:lnTo>
                    <a:pt x="126" y="172"/>
                  </a:lnTo>
                  <a:lnTo>
                    <a:pt x="124" y="174"/>
                  </a:lnTo>
                  <a:lnTo>
                    <a:pt x="121" y="177"/>
                  </a:lnTo>
                  <a:lnTo>
                    <a:pt x="117" y="177"/>
                  </a:lnTo>
                  <a:lnTo>
                    <a:pt x="115" y="177"/>
                  </a:lnTo>
                  <a:lnTo>
                    <a:pt x="112" y="177"/>
                  </a:lnTo>
                  <a:lnTo>
                    <a:pt x="100" y="180"/>
                  </a:lnTo>
                  <a:lnTo>
                    <a:pt x="95" y="182"/>
                  </a:lnTo>
                  <a:lnTo>
                    <a:pt x="93" y="183"/>
                  </a:lnTo>
                  <a:lnTo>
                    <a:pt x="84" y="183"/>
                  </a:lnTo>
                  <a:lnTo>
                    <a:pt x="67" y="187"/>
                  </a:lnTo>
                  <a:lnTo>
                    <a:pt x="61" y="186"/>
                  </a:lnTo>
                  <a:lnTo>
                    <a:pt x="57" y="183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7" y="176"/>
                  </a:lnTo>
                  <a:lnTo>
                    <a:pt x="44" y="175"/>
                  </a:lnTo>
                  <a:lnTo>
                    <a:pt x="34" y="166"/>
                  </a:lnTo>
                  <a:lnTo>
                    <a:pt x="30" y="166"/>
                  </a:lnTo>
                  <a:lnTo>
                    <a:pt x="27" y="165"/>
                  </a:lnTo>
                  <a:lnTo>
                    <a:pt x="23" y="167"/>
                  </a:lnTo>
                  <a:lnTo>
                    <a:pt x="19" y="165"/>
                  </a:lnTo>
                  <a:lnTo>
                    <a:pt x="17" y="162"/>
                  </a:lnTo>
                  <a:lnTo>
                    <a:pt x="18" y="159"/>
                  </a:lnTo>
                  <a:lnTo>
                    <a:pt x="15" y="156"/>
                  </a:lnTo>
                  <a:lnTo>
                    <a:pt x="12" y="155"/>
                  </a:lnTo>
                  <a:lnTo>
                    <a:pt x="10" y="152"/>
                  </a:lnTo>
                  <a:lnTo>
                    <a:pt x="9" y="148"/>
                  </a:lnTo>
                  <a:lnTo>
                    <a:pt x="8" y="145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3" y="137"/>
                  </a:lnTo>
                  <a:lnTo>
                    <a:pt x="1" y="136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2" y="123"/>
                  </a:lnTo>
                  <a:lnTo>
                    <a:pt x="4" y="120"/>
                  </a:lnTo>
                  <a:lnTo>
                    <a:pt x="5" y="117"/>
                  </a:lnTo>
                  <a:lnTo>
                    <a:pt x="4" y="112"/>
                  </a:lnTo>
                  <a:lnTo>
                    <a:pt x="6" y="108"/>
                  </a:lnTo>
                  <a:lnTo>
                    <a:pt x="8" y="98"/>
                  </a:lnTo>
                  <a:lnTo>
                    <a:pt x="12" y="93"/>
                  </a:lnTo>
                  <a:lnTo>
                    <a:pt x="12" y="90"/>
                  </a:lnTo>
                  <a:lnTo>
                    <a:pt x="16" y="87"/>
                  </a:lnTo>
                  <a:lnTo>
                    <a:pt x="19" y="86"/>
                  </a:lnTo>
                  <a:lnTo>
                    <a:pt x="22" y="87"/>
                  </a:lnTo>
                  <a:lnTo>
                    <a:pt x="29" y="90"/>
                  </a:lnTo>
                  <a:lnTo>
                    <a:pt x="32" y="88"/>
                  </a:lnTo>
                  <a:lnTo>
                    <a:pt x="35" y="87"/>
                  </a:lnTo>
                  <a:lnTo>
                    <a:pt x="39" y="89"/>
                  </a:lnTo>
                  <a:lnTo>
                    <a:pt x="50" y="84"/>
                  </a:lnTo>
                  <a:lnTo>
                    <a:pt x="53" y="79"/>
                  </a:lnTo>
                  <a:lnTo>
                    <a:pt x="58" y="77"/>
                  </a:lnTo>
                  <a:lnTo>
                    <a:pt x="59" y="72"/>
                  </a:lnTo>
                  <a:lnTo>
                    <a:pt x="60" y="69"/>
                  </a:lnTo>
                  <a:lnTo>
                    <a:pt x="63" y="68"/>
                  </a:lnTo>
                  <a:lnTo>
                    <a:pt x="66" y="67"/>
                  </a:lnTo>
                  <a:lnTo>
                    <a:pt x="69" y="64"/>
                  </a:lnTo>
                  <a:lnTo>
                    <a:pt x="71" y="60"/>
                  </a:lnTo>
                  <a:lnTo>
                    <a:pt x="70" y="53"/>
                  </a:lnTo>
                  <a:lnTo>
                    <a:pt x="70" y="50"/>
                  </a:lnTo>
                  <a:lnTo>
                    <a:pt x="71" y="46"/>
                  </a:lnTo>
                  <a:lnTo>
                    <a:pt x="74" y="42"/>
                  </a:lnTo>
                  <a:lnTo>
                    <a:pt x="82" y="38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89" y="29"/>
                  </a:lnTo>
                  <a:lnTo>
                    <a:pt x="91" y="26"/>
                  </a:lnTo>
                  <a:lnTo>
                    <a:pt x="93" y="24"/>
                  </a:lnTo>
                  <a:lnTo>
                    <a:pt x="93" y="21"/>
                  </a:lnTo>
                  <a:lnTo>
                    <a:pt x="99" y="18"/>
                  </a:lnTo>
                  <a:lnTo>
                    <a:pt x="102" y="19"/>
                  </a:lnTo>
                  <a:lnTo>
                    <a:pt x="105" y="19"/>
                  </a:lnTo>
                  <a:lnTo>
                    <a:pt x="108" y="16"/>
                  </a:lnTo>
                  <a:lnTo>
                    <a:pt x="111" y="16"/>
                  </a:lnTo>
                  <a:lnTo>
                    <a:pt x="117" y="16"/>
                  </a:lnTo>
                  <a:lnTo>
                    <a:pt x="119" y="19"/>
                  </a:lnTo>
                  <a:lnTo>
                    <a:pt x="119" y="22"/>
                  </a:lnTo>
                  <a:lnTo>
                    <a:pt x="120" y="26"/>
                  </a:lnTo>
                  <a:lnTo>
                    <a:pt x="125" y="24"/>
                  </a:lnTo>
                  <a:lnTo>
                    <a:pt x="128" y="24"/>
                  </a:lnTo>
                  <a:lnTo>
                    <a:pt x="131" y="24"/>
                  </a:lnTo>
                  <a:lnTo>
                    <a:pt x="133" y="21"/>
                  </a:lnTo>
                  <a:lnTo>
                    <a:pt x="135" y="13"/>
                  </a:lnTo>
                  <a:lnTo>
                    <a:pt x="136" y="12"/>
                  </a:lnTo>
                  <a:lnTo>
                    <a:pt x="139" y="11"/>
                  </a:lnTo>
                  <a:lnTo>
                    <a:pt x="146" y="3"/>
                  </a:lnTo>
                  <a:lnTo>
                    <a:pt x="148" y="5"/>
                  </a:lnTo>
                  <a:lnTo>
                    <a:pt x="151" y="8"/>
                  </a:lnTo>
                  <a:lnTo>
                    <a:pt x="153" y="12"/>
                  </a:lnTo>
                  <a:lnTo>
                    <a:pt x="154" y="15"/>
                  </a:lnTo>
                  <a:lnTo>
                    <a:pt x="160" y="17"/>
                  </a:lnTo>
                  <a:lnTo>
                    <a:pt x="160" y="20"/>
                  </a:lnTo>
                  <a:lnTo>
                    <a:pt x="164" y="20"/>
                  </a:lnTo>
                  <a:lnTo>
                    <a:pt x="166" y="20"/>
                  </a:lnTo>
                  <a:lnTo>
                    <a:pt x="169" y="19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72" y="31"/>
                  </a:lnTo>
                  <a:lnTo>
                    <a:pt x="170" y="37"/>
                  </a:lnTo>
                  <a:lnTo>
                    <a:pt x="172" y="38"/>
                  </a:lnTo>
                  <a:lnTo>
                    <a:pt x="175" y="38"/>
                  </a:lnTo>
                  <a:lnTo>
                    <a:pt x="178" y="35"/>
                  </a:lnTo>
                  <a:lnTo>
                    <a:pt x="181" y="33"/>
                  </a:lnTo>
                  <a:lnTo>
                    <a:pt x="186" y="37"/>
                  </a:lnTo>
                  <a:lnTo>
                    <a:pt x="189" y="36"/>
                  </a:lnTo>
                  <a:lnTo>
                    <a:pt x="190" y="31"/>
                  </a:lnTo>
                  <a:lnTo>
                    <a:pt x="191" y="27"/>
                  </a:lnTo>
                  <a:lnTo>
                    <a:pt x="192" y="24"/>
                  </a:lnTo>
                  <a:lnTo>
                    <a:pt x="195" y="22"/>
                  </a:lnTo>
                  <a:lnTo>
                    <a:pt x="200" y="20"/>
                  </a:lnTo>
                  <a:lnTo>
                    <a:pt x="201" y="17"/>
                  </a:lnTo>
                  <a:lnTo>
                    <a:pt x="205" y="16"/>
                  </a:lnTo>
                  <a:lnTo>
                    <a:pt x="208" y="15"/>
                  </a:lnTo>
                  <a:lnTo>
                    <a:pt x="215" y="15"/>
                  </a:lnTo>
                  <a:lnTo>
                    <a:pt x="219" y="12"/>
                  </a:lnTo>
                  <a:lnTo>
                    <a:pt x="223" y="11"/>
                  </a:lnTo>
                  <a:lnTo>
                    <a:pt x="231" y="17"/>
                  </a:lnTo>
                  <a:lnTo>
                    <a:pt x="233" y="17"/>
                  </a:lnTo>
                  <a:lnTo>
                    <a:pt x="236" y="18"/>
                  </a:lnTo>
                  <a:lnTo>
                    <a:pt x="240" y="19"/>
                  </a:lnTo>
                  <a:lnTo>
                    <a:pt x="242" y="17"/>
                  </a:lnTo>
                  <a:lnTo>
                    <a:pt x="244" y="14"/>
                  </a:lnTo>
                  <a:lnTo>
                    <a:pt x="248" y="12"/>
                  </a:lnTo>
                  <a:lnTo>
                    <a:pt x="246" y="9"/>
                  </a:lnTo>
                  <a:lnTo>
                    <a:pt x="247" y="6"/>
                  </a:lnTo>
                  <a:lnTo>
                    <a:pt x="249" y="5"/>
                  </a:lnTo>
                  <a:lnTo>
                    <a:pt x="252" y="7"/>
                  </a:lnTo>
                  <a:lnTo>
                    <a:pt x="259" y="2"/>
                  </a:lnTo>
                  <a:lnTo>
                    <a:pt x="262" y="3"/>
                  </a:lnTo>
                  <a:lnTo>
                    <a:pt x="268" y="4"/>
                  </a:lnTo>
                  <a:lnTo>
                    <a:pt x="274" y="2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44" name="SI"/>
            <p:cNvSpPr>
              <a:spLocks/>
            </p:cNvSpPr>
            <p:nvPr/>
          </p:nvSpPr>
          <p:spPr bwMode="auto">
            <a:xfrm>
              <a:off x="5813864" y="4991768"/>
              <a:ext cx="380630" cy="256308"/>
            </a:xfrm>
            <a:custGeom>
              <a:avLst/>
              <a:gdLst>
                <a:gd name="T0" fmla="*/ 187 w 202"/>
                <a:gd name="T1" fmla="*/ 2 h 144"/>
                <a:gd name="T2" fmla="*/ 187 w 202"/>
                <a:gd name="T3" fmla="*/ 11 h 144"/>
                <a:gd name="T4" fmla="*/ 193 w 202"/>
                <a:gd name="T5" fmla="*/ 18 h 144"/>
                <a:gd name="T6" fmla="*/ 198 w 202"/>
                <a:gd name="T7" fmla="*/ 26 h 144"/>
                <a:gd name="T8" fmla="*/ 196 w 202"/>
                <a:gd name="T9" fmla="*/ 30 h 144"/>
                <a:gd name="T10" fmla="*/ 188 w 202"/>
                <a:gd name="T11" fmla="*/ 30 h 144"/>
                <a:gd name="T12" fmla="*/ 185 w 202"/>
                <a:gd name="T13" fmla="*/ 39 h 144"/>
                <a:gd name="T14" fmla="*/ 184 w 202"/>
                <a:gd name="T15" fmla="*/ 47 h 144"/>
                <a:gd name="T16" fmla="*/ 176 w 202"/>
                <a:gd name="T17" fmla="*/ 47 h 144"/>
                <a:gd name="T18" fmla="*/ 173 w 202"/>
                <a:gd name="T19" fmla="*/ 53 h 144"/>
                <a:gd name="T20" fmla="*/ 163 w 202"/>
                <a:gd name="T21" fmla="*/ 58 h 144"/>
                <a:gd name="T22" fmla="*/ 155 w 202"/>
                <a:gd name="T23" fmla="*/ 64 h 144"/>
                <a:gd name="T24" fmla="*/ 144 w 202"/>
                <a:gd name="T25" fmla="*/ 71 h 144"/>
                <a:gd name="T26" fmla="*/ 152 w 202"/>
                <a:gd name="T27" fmla="*/ 79 h 144"/>
                <a:gd name="T28" fmla="*/ 152 w 202"/>
                <a:gd name="T29" fmla="*/ 91 h 144"/>
                <a:gd name="T30" fmla="*/ 150 w 202"/>
                <a:gd name="T31" fmla="*/ 100 h 144"/>
                <a:gd name="T32" fmla="*/ 140 w 202"/>
                <a:gd name="T33" fmla="*/ 102 h 144"/>
                <a:gd name="T34" fmla="*/ 129 w 202"/>
                <a:gd name="T35" fmla="*/ 108 h 144"/>
                <a:gd name="T36" fmla="*/ 129 w 202"/>
                <a:gd name="T37" fmla="*/ 116 h 144"/>
                <a:gd name="T38" fmla="*/ 129 w 202"/>
                <a:gd name="T39" fmla="*/ 120 h 144"/>
                <a:gd name="T40" fmla="*/ 131 w 202"/>
                <a:gd name="T41" fmla="*/ 131 h 144"/>
                <a:gd name="T42" fmla="*/ 129 w 202"/>
                <a:gd name="T43" fmla="*/ 136 h 144"/>
                <a:gd name="T44" fmla="*/ 114 w 202"/>
                <a:gd name="T45" fmla="*/ 135 h 144"/>
                <a:gd name="T46" fmla="*/ 105 w 202"/>
                <a:gd name="T47" fmla="*/ 132 h 144"/>
                <a:gd name="T48" fmla="*/ 98 w 202"/>
                <a:gd name="T49" fmla="*/ 137 h 144"/>
                <a:gd name="T50" fmla="*/ 89 w 202"/>
                <a:gd name="T51" fmla="*/ 129 h 144"/>
                <a:gd name="T52" fmla="*/ 83 w 202"/>
                <a:gd name="T53" fmla="*/ 120 h 144"/>
                <a:gd name="T54" fmla="*/ 78 w 202"/>
                <a:gd name="T55" fmla="*/ 126 h 144"/>
                <a:gd name="T56" fmla="*/ 73 w 202"/>
                <a:gd name="T57" fmla="*/ 135 h 144"/>
                <a:gd name="T58" fmla="*/ 63 w 202"/>
                <a:gd name="T59" fmla="*/ 138 h 144"/>
                <a:gd name="T60" fmla="*/ 54 w 202"/>
                <a:gd name="T61" fmla="*/ 139 h 144"/>
                <a:gd name="T62" fmla="*/ 43 w 202"/>
                <a:gd name="T63" fmla="*/ 136 h 144"/>
                <a:gd name="T64" fmla="*/ 35 w 202"/>
                <a:gd name="T65" fmla="*/ 144 h 144"/>
                <a:gd name="T66" fmla="*/ 18 w 202"/>
                <a:gd name="T67" fmla="*/ 139 h 144"/>
                <a:gd name="T68" fmla="*/ 27 w 202"/>
                <a:gd name="T69" fmla="*/ 131 h 144"/>
                <a:gd name="T70" fmla="*/ 37 w 202"/>
                <a:gd name="T71" fmla="*/ 127 h 144"/>
                <a:gd name="T72" fmla="*/ 25 w 202"/>
                <a:gd name="T73" fmla="*/ 114 h 144"/>
                <a:gd name="T74" fmla="*/ 15 w 202"/>
                <a:gd name="T75" fmla="*/ 107 h 144"/>
                <a:gd name="T76" fmla="*/ 18 w 202"/>
                <a:gd name="T77" fmla="*/ 95 h 144"/>
                <a:gd name="T78" fmla="*/ 9 w 202"/>
                <a:gd name="T79" fmla="*/ 92 h 144"/>
                <a:gd name="T80" fmla="*/ 17 w 202"/>
                <a:gd name="T81" fmla="*/ 80 h 144"/>
                <a:gd name="T82" fmla="*/ 11 w 202"/>
                <a:gd name="T83" fmla="*/ 73 h 144"/>
                <a:gd name="T84" fmla="*/ 3 w 202"/>
                <a:gd name="T85" fmla="*/ 72 h 144"/>
                <a:gd name="T86" fmla="*/ 4 w 202"/>
                <a:gd name="T87" fmla="*/ 60 h 144"/>
                <a:gd name="T88" fmla="*/ 13 w 202"/>
                <a:gd name="T89" fmla="*/ 52 h 144"/>
                <a:gd name="T90" fmla="*/ 19 w 202"/>
                <a:gd name="T91" fmla="*/ 44 h 144"/>
                <a:gd name="T92" fmla="*/ 39 w 202"/>
                <a:gd name="T93" fmla="*/ 46 h 144"/>
                <a:gd name="T94" fmla="*/ 49 w 202"/>
                <a:gd name="T95" fmla="*/ 49 h 144"/>
                <a:gd name="T96" fmla="*/ 69 w 202"/>
                <a:gd name="T97" fmla="*/ 51 h 144"/>
                <a:gd name="T98" fmla="*/ 78 w 202"/>
                <a:gd name="T99" fmla="*/ 51 h 144"/>
                <a:gd name="T100" fmla="*/ 84 w 202"/>
                <a:gd name="T101" fmla="*/ 46 h 144"/>
                <a:gd name="T102" fmla="*/ 92 w 202"/>
                <a:gd name="T103" fmla="*/ 37 h 144"/>
                <a:gd name="T104" fmla="*/ 97 w 202"/>
                <a:gd name="T105" fmla="*/ 30 h 144"/>
                <a:gd name="T106" fmla="*/ 108 w 202"/>
                <a:gd name="T107" fmla="*/ 26 h 144"/>
                <a:gd name="T108" fmla="*/ 132 w 202"/>
                <a:gd name="T109" fmla="*/ 26 h 144"/>
                <a:gd name="T110" fmla="*/ 139 w 202"/>
                <a:gd name="T111" fmla="*/ 21 h 144"/>
                <a:gd name="T112" fmla="*/ 150 w 202"/>
                <a:gd name="T113" fmla="*/ 18 h 144"/>
                <a:gd name="T114" fmla="*/ 164 w 202"/>
                <a:gd name="T115" fmla="*/ 17 h 144"/>
                <a:gd name="T116" fmla="*/ 165 w 202"/>
                <a:gd name="T117" fmla="*/ 10 h 144"/>
                <a:gd name="T118" fmla="*/ 172 w 202"/>
                <a:gd name="T11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" h="144">
                  <a:moveTo>
                    <a:pt x="183" y="0"/>
                  </a:moveTo>
                  <a:lnTo>
                    <a:pt x="184" y="0"/>
                  </a:lnTo>
                  <a:lnTo>
                    <a:pt x="187" y="2"/>
                  </a:lnTo>
                  <a:lnTo>
                    <a:pt x="187" y="6"/>
                  </a:lnTo>
                  <a:lnTo>
                    <a:pt x="186" y="8"/>
                  </a:lnTo>
                  <a:lnTo>
                    <a:pt x="187" y="11"/>
                  </a:lnTo>
                  <a:lnTo>
                    <a:pt x="189" y="13"/>
                  </a:lnTo>
                  <a:lnTo>
                    <a:pt x="192" y="15"/>
                  </a:lnTo>
                  <a:lnTo>
                    <a:pt x="193" y="18"/>
                  </a:lnTo>
                  <a:lnTo>
                    <a:pt x="192" y="21"/>
                  </a:lnTo>
                  <a:lnTo>
                    <a:pt x="195" y="23"/>
                  </a:lnTo>
                  <a:lnTo>
                    <a:pt x="198" y="26"/>
                  </a:lnTo>
                  <a:lnTo>
                    <a:pt x="202" y="32"/>
                  </a:lnTo>
                  <a:lnTo>
                    <a:pt x="199" y="30"/>
                  </a:lnTo>
                  <a:lnTo>
                    <a:pt x="196" y="30"/>
                  </a:lnTo>
                  <a:lnTo>
                    <a:pt x="194" y="29"/>
                  </a:lnTo>
                  <a:lnTo>
                    <a:pt x="191" y="29"/>
                  </a:lnTo>
                  <a:lnTo>
                    <a:pt x="188" y="30"/>
                  </a:lnTo>
                  <a:lnTo>
                    <a:pt x="186" y="32"/>
                  </a:lnTo>
                  <a:lnTo>
                    <a:pt x="184" y="36"/>
                  </a:lnTo>
                  <a:lnTo>
                    <a:pt x="185" y="39"/>
                  </a:lnTo>
                  <a:lnTo>
                    <a:pt x="186" y="42"/>
                  </a:lnTo>
                  <a:lnTo>
                    <a:pt x="188" y="46"/>
                  </a:lnTo>
                  <a:lnTo>
                    <a:pt x="184" y="47"/>
                  </a:lnTo>
                  <a:lnTo>
                    <a:pt x="181" y="46"/>
                  </a:lnTo>
                  <a:lnTo>
                    <a:pt x="178" y="45"/>
                  </a:lnTo>
                  <a:lnTo>
                    <a:pt x="176" y="47"/>
                  </a:lnTo>
                  <a:lnTo>
                    <a:pt x="174" y="47"/>
                  </a:lnTo>
                  <a:lnTo>
                    <a:pt x="174" y="50"/>
                  </a:lnTo>
                  <a:lnTo>
                    <a:pt x="173" y="53"/>
                  </a:lnTo>
                  <a:lnTo>
                    <a:pt x="170" y="55"/>
                  </a:lnTo>
                  <a:lnTo>
                    <a:pt x="167" y="56"/>
                  </a:lnTo>
                  <a:lnTo>
                    <a:pt x="163" y="58"/>
                  </a:lnTo>
                  <a:lnTo>
                    <a:pt x="160" y="59"/>
                  </a:lnTo>
                  <a:lnTo>
                    <a:pt x="157" y="60"/>
                  </a:lnTo>
                  <a:lnTo>
                    <a:pt x="155" y="64"/>
                  </a:lnTo>
                  <a:lnTo>
                    <a:pt x="149" y="64"/>
                  </a:lnTo>
                  <a:lnTo>
                    <a:pt x="146" y="66"/>
                  </a:lnTo>
                  <a:lnTo>
                    <a:pt x="144" y="71"/>
                  </a:lnTo>
                  <a:lnTo>
                    <a:pt x="146" y="75"/>
                  </a:lnTo>
                  <a:lnTo>
                    <a:pt x="149" y="77"/>
                  </a:lnTo>
                  <a:lnTo>
                    <a:pt x="152" y="79"/>
                  </a:lnTo>
                  <a:lnTo>
                    <a:pt x="152" y="82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2" y="95"/>
                  </a:lnTo>
                  <a:lnTo>
                    <a:pt x="153" y="98"/>
                  </a:lnTo>
                  <a:lnTo>
                    <a:pt x="150" y="100"/>
                  </a:lnTo>
                  <a:lnTo>
                    <a:pt x="146" y="100"/>
                  </a:lnTo>
                  <a:lnTo>
                    <a:pt x="142" y="100"/>
                  </a:lnTo>
                  <a:lnTo>
                    <a:pt x="140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29" y="108"/>
                  </a:lnTo>
                  <a:lnTo>
                    <a:pt x="126" y="110"/>
                  </a:lnTo>
                  <a:lnTo>
                    <a:pt x="127" y="114"/>
                  </a:lnTo>
                  <a:lnTo>
                    <a:pt x="129" y="116"/>
                  </a:lnTo>
                  <a:lnTo>
                    <a:pt x="132" y="116"/>
                  </a:lnTo>
                  <a:lnTo>
                    <a:pt x="132" y="119"/>
                  </a:lnTo>
                  <a:lnTo>
                    <a:pt x="129" y="120"/>
                  </a:lnTo>
                  <a:lnTo>
                    <a:pt x="127" y="123"/>
                  </a:lnTo>
                  <a:lnTo>
                    <a:pt x="129" y="128"/>
                  </a:lnTo>
                  <a:lnTo>
                    <a:pt x="131" y="131"/>
                  </a:lnTo>
                  <a:lnTo>
                    <a:pt x="134" y="133"/>
                  </a:lnTo>
                  <a:lnTo>
                    <a:pt x="132" y="136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20" y="139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8" y="134"/>
                  </a:lnTo>
                  <a:lnTo>
                    <a:pt x="105" y="132"/>
                  </a:lnTo>
                  <a:lnTo>
                    <a:pt x="103" y="136"/>
                  </a:lnTo>
                  <a:lnTo>
                    <a:pt x="100" y="138"/>
                  </a:lnTo>
                  <a:lnTo>
                    <a:pt x="98" y="137"/>
                  </a:lnTo>
                  <a:lnTo>
                    <a:pt x="96" y="135"/>
                  </a:lnTo>
                  <a:lnTo>
                    <a:pt x="90" y="132"/>
                  </a:lnTo>
                  <a:lnTo>
                    <a:pt x="89" y="129"/>
                  </a:lnTo>
                  <a:lnTo>
                    <a:pt x="85" y="126"/>
                  </a:lnTo>
                  <a:lnTo>
                    <a:pt x="83" y="123"/>
                  </a:lnTo>
                  <a:lnTo>
                    <a:pt x="83" y="120"/>
                  </a:lnTo>
                  <a:lnTo>
                    <a:pt x="81" y="121"/>
                  </a:lnTo>
                  <a:lnTo>
                    <a:pt x="80" y="124"/>
                  </a:lnTo>
                  <a:lnTo>
                    <a:pt x="78" y="126"/>
                  </a:lnTo>
                  <a:lnTo>
                    <a:pt x="77" y="130"/>
                  </a:lnTo>
                  <a:lnTo>
                    <a:pt x="76" y="133"/>
                  </a:lnTo>
                  <a:lnTo>
                    <a:pt x="73" y="135"/>
                  </a:lnTo>
                  <a:lnTo>
                    <a:pt x="69" y="138"/>
                  </a:lnTo>
                  <a:lnTo>
                    <a:pt x="66" y="138"/>
                  </a:lnTo>
                  <a:lnTo>
                    <a:pt x="63" y="138"/>
                  </a:lnTo>
                  <a:lnTo>
                    <a:pt x="60" y="137"/>
                  </a:lnTo>
                  <a:lnTo>
                    <a:pt x="57" y="137"/>
                  </a:lnTo>
                  <a:lnTo>
                    <a:pt x="54" y="139"/>
                  </a:lnTo>
                  <a:lnTo>
                    <a:pt x="51" y="139"/>
                  </a:lnTo>
                  <a:lnTo>
                    <a:pt x="48" y="138"/>
                  </a:lnTo>
                  <a:lnTo>
                    <a:pt x="43" y="136"/>
                  </a:lnTo>
                  <a:lnTo>
                    <a:pt x="44" y="139"/>
                  </a:lnTo>
                  <a:lnTo>
                    <a:pt x="40" y="142"/>
                  </a:lnTo>
                  <a:lnTo>
                    <a:pt x="35" y="144"/>
                  </a:lnTo>
                  <a:lnTo>
                    <a:pt x="29" y="141"/>
                  </a:lnTo>
                  <a:lnTo>
                    <a:pt x="21" y="142"/>
                  </a:lnTo>
                  <a:lnTo>
                    <a:pt x="18" y="139"/>
                  </a:lnTo>
                  <a:lnTo>
                    <a:pt x="19" y="137"/>
                  </a:lnTo>
                  <a:lnTo>
                    <a:pt x="29" y="133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37" y="127"/>
                  </a:lnTo>
                  <a:lnTo>
                    <a:pt x="35" y="124"/>
                  </a:lnTo>
                  <a:lnTo>
                    <a:pt x="29" y="116"/>
                  </a:lnTo>
                  <a:lnTo>
                    <a:pt x="25" y="114"/>
                  </a:lnTo>
                  <a:lnTo>
                    <a:pt x="22" y="110"/>
                  </a:lnTo>
                  <a:lnTo>
                    <a:pt x="18" y="110"/>
                  </a:lnTo>
                  <a:lnTo>
                    <a:pt x="15" y="107"/>
                  </a:lnTo>
                  <a:lnTo>
                    <a:pt x="15" y="104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15" y="93"/>
                  </a:lnTo>
                  <a:lnTo>
                    <a:pt x="11" y="95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0" y="86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5" y="75"/>
                  </a:lnTo>
                  <a:lnTo>
                    <a:pt x="11" y="73"/>
                  </a:lnTo>
                  <a:lnTo>
                    <a:pt x="8" y="72"/>
                  </a:lnTo>
                  <a:lnTo>
                    <a:pt x="6" y="71"/>
                  </a:lnTo>
                  <a:lnTo>
                    <a:pt x="3" y="72"/>
                  </a:lnTo>
                  <a:lnTo>
                    <a:pt x="0" y="68"/>
                  </a:lnTo>
                  <a:lnTo>
                    <a:pt x="1" y="65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11" y="56"/>
                  </a:lnTo>
                  <a:lnTo>
                    <a:pt x="13" y="52"/>
                  </a:lnTo>
                  <a:lnTo>
                    <a:pt x="17" y="51"/>
                  </a:lnTo>
                  <a:lnTo>
                    <a:pt x="20" y="50"/>
                  </a:lnTo>
                  <a:lnTo>
                    <a:pt x="19" y="44"/>
                  </a:lnTo>
                  <a:lnTo>
                    <a:pt x="26" y="44"/>
                  </a:lnTo>
                  <a:lnTo>
                    <a:pt x="31" y="42"/>
                  </a:lnTo>
                  <a:lnTo>
                    <a:pt x="39" y="46"/>
                  </a:lnTo>
                  <a:lnTo>
                    <a:pt x="42" y="46"/>
                  </a:lnTo>
                  <a:lnTo>
                    <a:pt x="45" y="46"/>
                  </a:lnTo>
                  <a:lnTo>
                    <a:pt x="49" y="49"/>
                  </a:lnTo>
                  <a:lnTo>
                    <a:pt x="63" y="49"/>
                  </a:lnTo>
                  <a:lnTo>
                    <a:pt x="66" y="48"/>
                  </a:lnTo>
                  <a:lnTo>
                    <a:pt x="69" y="51"/>
                  </a:lnTo>
                  <a:lnTo>
                    <a:pt x="72" y="50"/>
                  </a:lnTo>
                  <a:lnTo>
                    <a:pt x="74" y="53"/>
                  </a:lnTo>
                  <a:lnTo>
                    <a:pt x="78" y="51"/>
                  </a:lnTo>
                  <a:lnTo>
                    <a:pt x="79" y="48"/>
                  </a:lnTo>
                  <a:lnTo>
                    <a:pt x="82" y="48"/>
                  </a:lnTo>
                  <a:lnTo>
                    <a:pt x="84" y="46"/>
                  </a:lnTo>
                  <a:lnTo>
                    <a:pt x="86" y="42"/>
                  </a:lnTo>
                  <a:lnTo>
                    <a:pt x="89" y="41"/>
                  </a:lnTo>
                  <a:lnTo>
                    <a:pt x="92" y="37"/>
                  </a:lnTo>
                  <a:lnTo>
                    <a:pt x="93" y="34"/>
                  </a:lnTo>
                  <a:lnTo>
                    <a:pt x="94" y="31"/>
                  </a:lnTo>
                  <a:lnTo>
                    <a:pt x="97" y="30"/>
                  </a:lnTo>
                  <a:lnTo>
                    <a:pt x="100" y="29"/>
                  </a:lnTo>
                  <a:lnTo>
                    <a:pt x="104" y="27"/>
                  </a:lnTo>
                  <a:lnTo>
                    <a:pt x="108" y="26"/>
                  </a:lnTo>
                  <a:lnTo>
                    <a:pt x="117" y="26"/>
                  </a:lnTo>
                  <a:lnTo>
                    <a:pt x="128" y="24"/>
                  </a:lnTo>
                  <a:lnTo>
                    <a:pt x="132" y="26"/>
                  </a:lnTo>
                  <a:lnTo>
                    <a:pt x="135" y="26"/>
                  </a:lnTo>
                  <a:lnTo>
                    <a:pt x="137" y="23"/>
                  </a:lnTo>
                  <a:lnTo>
                    <a:pt x="139" y="21"/>
                  </a:lnTo>
                  <a:lnTo>
                    <a:pt x="142" y="21"/>
                  </a:lnTo>
                  <a:lnTo>
                    <a:pt x="143" y="18"/>
                  </a:lnTo>
                  <a:lnTo>
                    <a:pt x="150" y="18"/>
                  </a:lnTo>
                  <a:lnTo>
                    <a:pt x="156" y="15"/>
                  </a:lnTo>
                  <a:lnTo>
                    <a:pt x="160" y="15"/>
                  </a:lnTo>
                  <a:lnTo>
                    <a:pt x="164" y="17"/>
                  </a:lnTo>
                  <a:lnTo>
                    <a:pt x="167" y="17"/>
                  </a:lnTo>
                  <a:lnTo>
                    <a:pt x="165" y="13"/>
                  </a:lnTo>
                  <a:lnTo>
                    <a:pt x="165" y="10"/>
                  </a:lnTo>
                  <a:lnTo>
                    <a:pt x="165" y="7"/>
                  </a:lnTo>
                  <a:lnTo>
                    <a:pt x="169" y="4"/>
                  </a:lnTo>
                  <a:lnTo>
                    <a:pt x="172" y="1"/>
                  </a:lnTo>
                  <a:lnTo>
                    <a:pt x="175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45" name="ES"/>
            <p:cNvSpPr>
              <a:spLocks noEditPoints="1"/>
            </p:cNvSpPr>
            <p:nvPr/>
          </p:nvSpPr>
          <p:spPr bwMode="auto">
            <a:xfrm>
              <a:off x="2911563" y="5284097"/>
              <a:ext cx="1709859" cy="1314787"/>
            </a:xfrm>
            <a:custGeom>
              <a:avLst/>
              <a:gdLst>
                <a:gd name="T0" fmla="*/ 687 w 902"/>
                <a:gd name="T1" fmla="*/ 560 h 743"/>
                <a:gd name="T2" fmla="*/ 691 w 902"/>
                <a:gd name="T3" fmla="*/ 542 h 743"/>
                <a:gd name="T4" fmla="*/ 836 w 902"/>
                <a:gd name="T5" fmla="*/ 497 h 743"/>
                <a:gd name="T6" fmla="*/ 797 w 902"/>
                <a:gd name="T7" fmla="*/ 530 h 743"/>
                <a:gd name="T8" fmla="*/ 756 w 902"/>
                <a:gd name="T9" fmla="*/ 505 h 743"/>
                <a:gd name="T10" fmla="*/ 819 w 902"/>
                <a:gd name="T11" fmla="*/ 475 h 743"/>
                <a:gd name="T12" fmla="*/ 868 w 902"/>
                <a:gd name="T13" fmla="*/ 483 h 743"/>
                <a:gd name="T14" fmla="*/ 121 w 902"/>
                <a:gd name="T15" fmla="*/ 4 h 743"/>
                <a:gd name="T16" fmla="*/ 163 w 902"/>
                <a:gd name="T17" fmla="*/ 32 h 743"/>
                <a:gd name="T18" fmla="*/ 210 w 902"/>
                <a:gd name="T19" fmla="*/ 42 h 743"/>
                <a:gd name="T20" fmla="*/ 273 w 902"/>
                <a:gd name="T21" fmla="*/ 59 h 743"/>
                <a:gd name="T22" fmla="*/ 355 w 902"/>
                <a:gd name="T23" fmla="*/ 84 h 743"/>
                <a:gd name="T24" fmla="*/ 394 w 902"/>
                <a:gd name="T25" fmla="*/ 85 h 743"/>
                <a:gd name="T26" fmla="*/ 431 w 902"/>
                <a:gd name="T27" fmla="*/ 101 h 743"/>
                <a:gd name="T28" fmla="*/ 478 w 902"/>
                <a:gd name="T29" fmla="*/ 119 h 743"/>
                <a:gd name="T30" fmla="*/ 521 w 902"/>
                <a:gd name="T31" fmla="*/ 132 h 743"/>
                <a:gd name="T32" fmla="*/ 538 w 902"/>
                <a:gd name="T33" fmla="*/ 152 h 743"/>
                <a:gd name="T34" fmla="*/ 587 w 902"/>
                <a:gd name="T35" fmla="*/ 186 h 743"/>
                <a:gd name="T36" fmla="*/ 639 w 902"/>
                <a:gd name="T37" fmla="*/ 203 h 743"/>
                <a:gd name="T38" fmla="*/ 682 w 902"/>
                <a:gd name="T39" fmla="*/ 196 h 743"/>
                <a:gd name="T40" fmla="*/ 729 w 902"/>
                <a:gd name="T41" fmla="*/ 228 h 743"/>
                <a:gd name="T42" fmla="*/ 782 w 902"/>
                <a:gd name="T43" fmla="*/ 247 h 743"/>
                <a:gd name="T44" fmla="*/ 823 w 902"/>
                <a:gd name="T45" fmla="*/ 244 h 743"/>
                <a:gd name="T46" fmla="*/ 834 w 902"/>
                <a:gd name="T47" fmla="*/ 274 h 743"/>
                <a:gd name="T48" fmla="*/ 794 w 902"/>
                <a:gd name="T49" fmla="*/ 321 h 743"/>
                <a:gd name="T50" fmla="*/ 690 w 902"/>
                <a:gd name="T51" fmla="*/ 356 h 743"/>
                <a:gd name="T52" fmla="*/ 654 w 902"/>
                <a:gd name="T53" fmla="*/ 393 h 743"/>
                <a:gd name="T54" fmla="*/ 609 w 902"/>
                <a:gd name="T55" fmla="*/ 433 h 743"/>
                <a:gd name="T56" fmla="*/ 561 w 902"/>
                <a:gd name="T57" fmla="*/ 501 h 743"/>
                <a:gd name="T58" fmla="*/ 592 w 902"/>
                <a:gd name="T59" fmla="*/ 559 h 743"/>
                <a:gd name="T60" fmla="*/ 550 w 902"/>
                <a:gd name="T61" fmla="*/ 586 h 743"/>
                <a:gd name="T62" fmla="*/ 512 w 902"/>
                <a:gd name="T63" fmla="*/ 637 h 743"/>
                <a:gd name="T64" fmla="*/ 478 w 902"/>
                <a:gd name="T65" fmla="*/ 661 h 743"/>
                <a:gd name="T66" fmla="*/ 424 w 902"/>
                <a:gd name="T67" fmla="*/ 688 h 743"/>
                <a:gd name="T68" fmla="*/ 384 w 902"/>
                <a:gd name="T69" fmla="*/ 714 h 743"/>
                <a:gd name="T70" fmla="*/ 315 w 902"/>
                <a:gd name="T71" fmla="*/ 709 h 743"/>
                <a:gd name="T72" fmla="*/ 219 w 902"/>
                <a:gd name="T73" fmla="*/ 704 h 743"/>
                <a:gd name="T74" fmla="*/ 154 w 902"/>
                <a:gd name="T75" fmla="*/ 724 h 743"/>
                <a:gd name="T76" fmla="*/ 110 w 902"/>
                <a:gd name="T77" fmla="*/ 730 h 743"/>
                <a:gd name="T78" fmla="*/ 92 w 902"/>
                <a:gd name="T79" fmla="*/ 688 h 743"/>
                <a:gd name="T80" fmla="*/ 95 w 902"/>
                <a:gd name="T81" fmla="*/ 652 h 743"/>
                <a:gd name="T82" fmla="*/ 52 w 902"/>
                <a:gd name="T83" fmla="*/ 610 h 743"/>
                <a:gd name="T84" fmla="*/ 15 w 902"/>
                <a:gd name="T85" fmla="*/ 579 h 743"/>
                <a:gd name="T86" fmla="*/ 50 w 902"/>
                <a:gd name="T87" fmla="*/ 535 h 743"/>
                <a:gd name="T88" fmla="*/ 44 w 902"/>
                <a:gd name="T89" fmla="*/ 491 h 743"/>
                <a:gd name="T90" fmla="*/ 79 w 902"/>
                <a:gd name="T91" fmla="*/ 441 h 743"/>
                <a:gd name="T92" fmla="*/ 58 w 902"/>
                <a:gd name="T93" fmla="*/ 398 h 743"/>
                <a:gd name="T94" fmla="*/ 100 w 902"/>
                <a:gd name="T95" fmla="*/ 370 h 743"/>
                <a:gd name="T96" fmla="*/ 114 w 902"/>
                <a:gd name="T97" fmla="*/ 324 h 743"/>
                <a:gd name="T98" fmla="*/ 122 w 902"/>
                <a:gd name="T99" fmla="*/ 274 h 743"/>
                <a:gd name="T100" fmla="*/ 174 w 902"/>
                <a:gd name="T101" fmla="*/ 234 h 743"/>
                <a:gd name="T102" fmla="*/ 159 w 902"/>
                <a:gd name="T103" fmla="*/ 188 h 743"/>
                <a:gd name="T104" fmla="*/ 100 w 902"/>
                <a:gd name="T105" fmla="*/ 182 h 743"/>
                <a:gd name="T106" fmla="*/ 56 w 902"/>
                <a:gd name="T107" fmla="*/ 176 h 743"/>
                <a:gd name="T108" fmla="*/ 31 w 902"/>
                <a:gd name="T109" fmla="*/ 145 h 743"/>
                <a:gd name="T110" fmla="*/ 31 w 902"/>
                <a:gd name="T111" fmla="*/ 123 h 743"/>
                <a:gd name="T112" fmla="*/ 17 w 902"/>
                <a:gd name="T113" fmla="*/ 105 h 743"/>
                <a:gd name="T114" fmla="*/ 14 w 902"/>
                <a:gd name="T115" fmla="*/ 92 h 743"/>
                <a:gd name="T116" fmla="*/ 9 w 902"/>
                <a:gd name="T117" fmla="*/ 68 h 743"/>
                <a:gd name="T118" fmla="*/ 16 w 902"/>
                <a:gd name="T119" fmla="*/ 37 h 743"/>
                <a:gd name="T120" fmla="*/ 55 w 902"/>
                <a:gd name="T121" fmla="*/ 29 h 743"/>
                <a:gd name="T122" fmla="*/ 81 w 902"/>
                <a:gd name="T123" fmla="*/ 2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2" h="743">
                  <a:moveTo>
                    <a:pt x="511" y="645"/>
                  </a:moveTo>
                  <a:lnTo>
                    <a:pt x="511" y="650"/>
                  </a:lnTo>
                  <a:lnTo>
                    <a:pt x="511" y="652"/>
                  </a:lnTo>
                  <a:lnTo>
                    <a:pt x="512" y="656"/>
                  </a:lnTo>
                  <a:lnTo>
                    <a:pt x="510" y="651"/>
                  </a:lnTo>
                  <a:lnTo>
                    <a:pt x="511" y="648"/>
                  </a:lnTo>
                  <a:lnTo>
                    <a:pt x="511" y="645"/>
                  </a:lnTo>
                  <a:close/>
                  <a:moveTo>
                    <a:pt x="694" y="541"/>
                  </a:moveTo>
                  <a:lnTo>
                    <a:pt x="696" y="543"/>
                  </a:lnTo>
                  <a:lnTo>
                    <a:pt x="698" y="547"/>
                  </a:lnTo>
                  <a:lnTo>
                    <a:pt x="699" y="550"/>
                  </a:lnTo>
                  <a:lnTo>
                    <a:pt x="696" y="552"/>
                  </a:lnTo>
                  <a:lnTo>
                    <a:pt x="692" y="555"/>
                  </a:lnTo>
                  <a:lnTo>
                    <a:pt x="690" y="558"/>
                  </a:lnTo>
                  <a:lnTo>
                    <a:pt x="687" y="560"/>
                  </a:lnTo>
                  <a:lnTo>
                    <a:pt x="684" y="561"/>
                  </a:lnTo>
                  <a:lnTo>
                    <a:pt x="682" y="564"/>
                  </a:lnTo>
                  <a:lnTo>
                    <a:pt x="678" y="564"/>
                  </a:lnTo>
                  <a:lnTo>
                    <a:pt x="676" y="563"/>
                  </a:lnTo>
                  <a:lnTo>
                    <a:pt x="673" y="561"/>
                  </a:lnTo>
                  <a:lnTo>
                    <a:pt x="669" y="561"/>
                  </a:lnTo>
                  <a:lnTo>
                    <a:pt x="668" y="558"/>
                  </a:lnTo>
                  <a:lnTo>
                    <a:pt x="670" y="555"/>
                  </a:lnTo>
                  <a:lnTo>
                    <a:pt x="673" y="553"/>
                  </a:lnTo>
                  <a:lnTo>
                    <a:pt x="675" y="549"/>
                  </a:lnTo>
                  <a:lnTo>
                    <a:pt x="676" y="546"/>
                  </a:lnTo>
                  <a:lnTo>
                    <a:pt x="680" y="544"/>
                  </a:lnTo>
                  <a:lnTo>
                    <a:pt x="684" y="544"/>
                  </a:lnTo>
                  <a:lnTo>
                    <a:pt x="687" y="542"/>
                  </a:lnTo>
                  <a:lnTo>
                    <a:pt x="691" y="542"/>
                  </a:lnTo>
                  <a:lnTo>
                    <a:pt x="694" y="541"/>
                  </a:lnTo>
                  <a:close/>
                  <a:moveTo>
                    <a:pt x="819" y="475"/>
                  </a:moveTo>
                  <a:lnTo>
                    <a:pt x="818" y="478"/>
                  </a:lnTo>
                  <a:lnTo>
                    <a:pt x="815" y="480"/>
                  </a:lnTo>
                  <a:lnTo>
                    <a:pt x="812" y="483"/>
                  </a:lnTo>
                  <a:lnTo>
                    <a:pt x="820" y="482"/>
                  </a:lnTo>
                  <a:lnTo>
                    <a:pt x="819" y="485"/>
                  </a:lnTo>
                  <a:lnTo>
                    <a:pt x="815" y="487"/>
                  </a:lnTo>
                  <a:lnTo>
                    <a:pt x="814" y="489"/>
                  </a:lnTo>
                  <a:lnTo>
                    <a:pt x="816" y="493"/>
                  </a:lnTo>
                  <a:lnTo>
                    <a:pt x="820" y="496"/>
                  </a:lnTo>
                  <a:lnTo>
                    <a:pt x="825" y="496"/>
                  </a:lnTo>
                  <a:lnTo>
                    <a:pt x="829" y="494"/>
                  </a:lnTo>
                  <a:lnTo>
                    <a:pt x="832" y="494"/>
                  </a:lnTo>
                  <a:lnTo>
                    <a:pt x="836" y="497"/>
                  </a:lnTo>
                  <a:lnTo>
                    <a:pt x="838" y="500"/>
                  </a:lnTo>
                  <a:lnTo>
                    <a:pt x="837" y="504"/>
                  </a:lnTo>
                  <a:lnTo>
                    <a:pt x="835" y="507"/>
                  </a:lnTo>
                  <a:lnTo>
                    <a:pt x="832" y="509"/>
                  </a:lnTo>
                  <a:lnTo>
                    <a:pt x="832" y="512"/>
                  </a:lnTo>
                  <a:lnTo>
                    <a:pt x="829" y="514"/>
                  </a:lnTo>
                  <a:lnTo>
                    <a:pt x="826" y="518"/>
                  </a:lnTo>
                  <a:lnTo>
                    <a:pt x="823" y="522"/>
                  </a:lnTo>
                  <a:lnTo>
                    <a:pt x="822" y="527"/>
                  </a:lnTo>
                  <a:lnTo>
                    <a:pt x="820" y="530"/>
                  </a:lnTo>
                  <a:lnTo>
                    <a:pt x="810" y="535"/>
                  </a:lnTo>
                  <a:lnTo>
                    <a:pt x="807" y="538"/>
                  </a:lnTo>
                  <a:lnTo>
                    <a:pt x="802" y="536"/>
                  </a:lnTo>
                  <a:lnTo>
                    <a:pt x="800" y="533"/>
                  </a:lnTo>
                  <a:lnTo>
                    <a:pt x="797" y="530"/>
                  </a:lnTo>
                  <a:lnTo>
                    <a:pt x="794" y="530"/>
                  </a:lnTo>
                  <a:lnTo>
                    <a:pt x="788" y="529"/>
                  </a:lnTo>
                  <a:lnTo>
                    <a:pt x="785" y="528"/>
                  </a:lnTo>
                  <a:lnTo>
                    <a:pt x="783" y="520"/>
                  </a:lnTo>
                  <a:lnTo>
                    <a:pt x="784" y="516"/>
                  </a:lnTo>
                  <a:lnTo>
                    <a:pt x="782" y="512"/>
                  </a:lnTo>
                  <a:lnTo>
                    <a:pt x="778" y="510"/>
                  </a:lnTo>
                  <a:lnTo>
                    <a:pt x="771" y="512"/>
                  </a:lnTo>
                  <a:lnTo>
                    <a:pt x="769" y="515"/>
                  </a:lnTo>
                  <a:lnTo>
                    <a:pt x="765" y="517"/>
                  </a:lnTo>
                  <a:lnTo>
                    <a:pt x="764" y="514"/>
                  </a:lnTo>
                  <a:lnTo>
                    <a:pt x="763" y="511"/>
                  </a:lnTo>
                  <a:lnTo>
                    <a:pt x="759" y="511"/>
                  </a:lnTo>
                  <a:lnTo>
                    <a:pt x="756" y="508"/>
                  </a:lnTo>
                  <a:lnTo>
                    <a:pt x="756" y="505"/>
                  </a:lnTo>
                  <a:lnTo>
                    <a:pt x="762" y="501"/>
                  </a:lnTo>
                  <a:lnTo>
                    <a:pt x="765" y="500"/>
                  </a:lnTo>
                  <a:lnTo>
                    <a:pt x="769" y="495"/>
                  </a:lnTo>
                  <a:lnTo>
                    <a:pt x="773" y="495"/>
                  </a:lnTo>
                  <a:lnTo>
                    <a:pt x="776" y="492"/>
                  </a:lnTo>
                  <a:lnTo>
                    <a:pt x="781" y="488"/>
                  </a:lnTo>
                  <a:lnTo>
                    <a:pt x="783" y="486"/>
                  </a:lnTo>
                  <a:lnTo>
                    <a:pt x="786" y="485"/>
                  </a:lnTo>
                  <a:lnTo>
                    <a:pt x="789" y="483"/>
                  </a:lnTo>
                  <a:lnTo>
                    <a:pt x="793" y="482"/>
                  </a:lnTo>
                  <a:lnTo>
                    <a:pt x="796" y="481"/>
                  </a:lnTo>
                  <a:lnTo>
                    <a:pt x="800" y="479"/>
                  </a:lnTo>
                  <a:lnTo>
                    <a:pt x="807" y="478"/>
                  </a:lnTo>
                  <a:lnTo>
                    <a:pt x="811" y="478"/>
                  </a:lnTo>
                  <a:lnTo>
                    <a:pt x="819" y="475"/>
                  </a:lnTo>
                  <a:close/>
                  <a:moveTo>
                    <a:pt x="886" y="471"/>
                  </a:moveTo>
                  <a:lnTo>
                    <a:pt x="888" y="472"/>
                  </a:lnTo>
                  <a:lnTo>
                    <a:pt x="889" y="475"/>
                  </a:lnTo>
                  <a:lnTo>
                    <a:pt x="891" y="472"/>
                  </a:lnTo>
                  <a:lnTo>
                    <a:pt x="894" y="476"/>
                  </a:lnTo>
                  <a:lnTo>
                    <a:pt x="897" y="478"/>
                  </a:lnTo>
                  <a:lnTo>
                    <a:pt x="898" y="481"/>
                  </a:lnTo>
                  <a:lnTo>
                    <a:pt x="900" y="485"/>
                  </a:lnTo>
                  <a:lnTo>
                    <a:pt x="902" y="489"/>
                  </a:lnTo>
                  <a:lnTo>
                    <a:pt x="899" y="495"/>
                  </a:lnTo>
                  <a:lnTo>
                    <a:pt x="896" y="495"/>
                  </a:lnTo>
                  <a:lnTo>
                    <a:pt x="891" y="492"/>
                  </a:lnTo>
                  <a:lnTo>
                    <a:pt x="880" y="484"/>
                  </a:lnTo>
                  <a:lnTo>
                    <a:pt x="874" y="482"/>
                  </a:lnTo>
                  <a:lnTo>
                    <a:pt x="868" y="483"/>
                  </a:lnTo>
                  <a:lnTo>
                    <a:pt x="866" y="482"/>
                  </a:lnTo>
                  <a:lnTo>
                    <a:pt x="867" y="478"/>
                  </a:lnTo>
                  <a:lnTo>
                    <a:pt x="864" y="475"/>
                  </a:lnTo>
                  <a:lnTo>
                    <a:pt x="866" y="472"/>
                  </a:lnTo>
                  <a:lnTo>
                    <a:pt x="871" y="471"/>
                  </a:lnTo>
                  <a:lnTo>
                    <a:pt x="880" y="472"/>
                  </a:lnTo>
                  <a:lnTo>
                    <a:pt x="883" y="472"/>
                  </a:lnTo>
                  <a:lnTo>
                    <a:pt x="886" y="471"/>
                  </a:lnTo>
                  <a:close/>
                  <a:moveTo>
                    <a:pt x="110" y="0"/>
                  </a:moveTo>
                  <a:lnTo>
                    <a:pt x="112" y="2"/>
                  </a:lnTo>
                  <a:lnTo>
                    <a:pt x="113" y="5"/>
                  </a:lnTo>
                  <a:lnTo>
                    <a:pt x="110" y="8"/>
                  </a:lnTo>
                  <a:lnTo>
                    <a:pt x="114" y="7"/>
                  </a:lnTo>
                  <a:lnTo>
                    <a:pt x="116" y="4"/>
                  </a:lnTo>
                  <a:lnTo>
                    <a:pt x="121" y="4"/>
                  </a:lnTo>
                  <a:lnTo>
                    <a:pt x="124" y="2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6" y="5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3" y="17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52" y="29"/>
                  </a:lnTo>
                  <a:lnTo>
                    <a:pt x="155" y="30"/>
                  </a:lnTo>
                  <a:lnTo>
                    <a:pt x="159" y="31"/>
                  </a:lnTo>
                  <a:lnTo>
                    <a:pt x="163" y="32"/>
                  </a:lnTo>
                  <a:lnTo>
                    <a:pt x="162" y="36"/>
                  </a:lnTo>
                  <a:lnTo>
                    <a:pt x="161" y="39"/>
                  </a:lnTo>
                  <a:lnTo>
                    <a:pt x="163" y="37"/>
                  </a:lnTo>
                  <a:lnTo>
                    <a:pt x="165" y="33"/>
                  </a:lnTo>
                  <a:lnTo>
                    <a:pt x="169" y="33"/>
                  </a:lnTo>
                  <a:lnTo>
                    <a:pt x="176" y="34"/>
                  </a:lnTo>
                  <a:lnTo>
                    <a:pt x="181" y="35"/>
                  </a:lnTo>
                  <a:lnTo>
                    <a:pt x="183" y="37"/>
                  </a:lnTo>
                  <a:lnTo>
                    <a:pt x="189" y="36"/>
                  </a:lnTo>
                  <a:lnTo>
                    <a:pt x="192" y="37"/>
                  </a:lnTo>
                  <a:lnTo>
                    <a:pt x="195" y="39"/>
                  </a:lnTo>
                  <a:lnTo>
                    <a:pt x="201" y="41"/>
                  </a:lnTo>
                  <a:lnTo>
                    <a:pt x="204" y="41"/>
                  </a:lnTo>
                  <a:lnTo>
                    <a:pt x="207" y="41"/>
                  </a:lnTo>
                  <a:lnTo>
                    <a:pt x="210" y="42"/>
                  </a:lnTo>
                  <a:lnTo>
                    <a:pt x="213" y="42"/>
                  </a:lnTo>
                  <a:lnTo>
                    <a:pt x="216" y="41"/>
                  </a:lnTo>
                  <a:lnTo>
                    <a:pt x="219" y="43"/>
                  </a:lnTo>
                  <a:lnTo>
                    <a:pt x="225" y="45"/>
                  </a:lnTo>
                  <a:lnTo>
                    <a:pt x="229" y="45"/>
                  </a:lnTo>
                  <a:lnTo>
                    <a:pt x="238" y="46"/>
                  </a:lnTo>
                  <a:lnTo>
                    <a:pt x="239" y="43"/>
                  </a:lnTo>
                  <a:lnTo>
                    <a:pt x="242" y="42"/>
                  </a:lnTo>
                  <a:lnTo>
                    <a:pt x="246" y="42"/>
                  </a:lnTo>
                  <a:lnTo>
                    <a:pt x="250" y="49"/>
                  </a:lnTo>
                  <a:lnTo>
                    <a:pt x="252" y="50"/>
                  </a:lnTo>
                  <a:lnTo>
                    <a:pt x="256" y="53"/>
                  </a:lnTo>
                  <a:lnTo>
                    <a:pt x="269" y="55"/>
                  </a:lnTo>
                  <a:lnTo>
                    <a:pt x="270" y="59"/>
                  </a:lnTo>
                  <a:lnTo>
                    <a:pt x="273" y="59"/>
                  </a:lnTo>
                  <a:lnTo>
                    <a:pt x="277" y="59"/>
                  </a:lnTo>
                  <a:lnTo>
                    <a:pt x="282" y="64"/>
                  </a:lnTo>
                  <a:lnTo>
                    <a:pt x="290" y="67"/>
                  </a:lnTo>
                  <a:lnTo>
                    <a:pt x="293" y="68"/>
                  </a:lnTo>
                  <a:lnTo>
                    <a:pt x="298" y="71"/>
                  </a:lnTo>
                  <a:lnTo>
                    <a:pt x="301" y="70"/>
                  </a:lnTo>
                  <a:lnTo>
                    <a:pt x="307" y="73"/>
                  </a:lnTo>
                  <a:lnTo>
                    <a:pt x="312" y="77"/>
                  </a:lnTo>
                  <a:lnTo>
                    <a:pt x="328" y="82"/>
                  </a:lnTo>
                  <a:lnTo>
                    <a:pt x="331" y="83"/>
                  </a:lnTo>
                  <a:lnTo>
                    <a:pt x="335" y="84"/>
                  </a:lnTo>
                  <a:lnTo>
                    <a:pt x="337" y="84"/>
                  </a:lnTo>
                  <a:lnTo>
                    <a:pt x="341" y="85"/>
                  </a:lnTo>
                  <a:lnTo>
                    <a:pt x="349" y="86"/>
                  </a:lnTo>
                  <a:lnTo>
                    <a:pt x="355" y="84"/>
                  </a:lnTo>
                  <a:lnTo>
                    <a:pt x="360" y="85"/>
                  </a:lnTo>
                  <a:lnTo>
                    <a:pt x="363" y="85"/>
                  </a:lnTo>
                  <a:lnTo>
                    <a:pt x="366" y="82"/>
                  </a:lnTo>
                  <a:lnTo>
                    <a:pt x="371" y="82"/>
                  </a:lnTo>
                  <a:lnTo>
                    <a:pt x="373" y="82"/>
                  </a:lnTo>
                  <a:lnTo>
                    <a:pt x="377" y="83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0" y="89"/>
                  </a:lnTo>
                  <a:lnTo>
                    <a:pt x="379" y="85"/>
                  </a:lnTo>
                  <a:lnTo>
                    <a:pt x="382" y="85"/>
                  </a:lnTo>
                  <a:lnTo>
                    <a:pt x="385" y="84"/>
                  </a:lnTo>
                  <a:lnTo>
                    <a:pt x="392" y="83"/>
                  </a:lnTo>
                  <a:lnTo>
                    <a:pt x="394" y="85"/>
                  </a:lnTo>
                  <a:lnTo>
                    <a:pt x="400" y="90"/>
                  </a:lnTo>
                  <a:lnTo>
                    <a:pt x="398" y="92"/>
                  </a:lnTo>
                  <a:lnTo>
                    <a:pt x="397" y="94"/>
                  </a:lnTo>
                  <a:lnTo>
                    <a:pt x="401" y="95"/>
                  </a:lnTo>
                  <a:lnTo>
                    <a:pt x="404" y="95"/>
                  </a:lnTo>
                  <a:lnTo>
                    <a:pt x="407" y="97"/>
                  </a:lnTo>
                  <a:lnTo>
                    <a:pt x="411" y="98"/>
                  </a:lnTo>
                  <a:lnTo>
                    <a:pt x="413" y="100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2" y="104"/>
                  </a:lnTo>
                  <a:lnTo>
                    <a:pt x="426" y="109"/>
                  </a:lnTo>
                  <a:lnTo>
                    <a:pt x="426" y="106"/>
                  </a:lnTo>
                  <a:lnTo>
                    <a:pt x="426" y="103"/>
                  </a:lnTo>
                  <a:lnTo>
                    <a:pt x="431" y="101"/>
                  </a:lnTo>
                  <a:lnTo>
                    <a:pt x="435" y="99"/>
                  </a:lnTo>
                  <a:lnTo>
                    <a:pt x="438" y="100"/>
                  </a:lnTo>
                  <a:lnTo>
                    <a:pt x="443" y="100"/>
                  </a:lnTo>
                  <a:lnTo>
                    <a:pt x="445" y="99"/>
                  </a:lnTo>
                  <a:lnTo>
                    <a:pt x="448" y="103"/>
                  </a:lnTo>
                  <a:lnTo>
                    <a:pt x="449" y="106"/>
                  </a:lnTo>
                  <a:lnTo>
                    <a:pt x="453" y="105"/>
                  </a:lnTo>
                  <a:lnTo>
                    <a:pt x="455" y="106"/>
                  </a:lnTo>
                  <a:lnTo>
                    <a:pt x="459" y="108"/>
                  </a:lnTo>
                  <a:lnTo>
                    <a:pt x="462" y="109"/>
                  </a:lnTo>
                  <a:lnTo>
                    <a:pt x="464" y="112"/>
                  </a:lnTo>
                  <a:lnTo>
                    <a:pt x="470" y="116"/>
                  </a:lnTo>
                  <a:lnTo>
                    <a:pt x="472" y="118"/>
                  </a:lnTo>
                  <a:lnTo>
                    <a:pt x="475" y="118"/>
                  </a:lnTo>
                  <a:lnTo>
                    <a:pt x="478" y="119"/>
                  </a:lnTo>
                  <a:lnTo>
                    <a:pt x="481" y="118"/>
                  </a:lnTo>
                  <a:lnTo>
                    <a:pt x="483" y="120"/>
                  </a:lnTo>
                  <a:lnTo>
                    <a:pt x="487" y="120"/>
                  </a:lnTo>
                  <a:lnTo>
                    <a:pt x="495" y="119"/>
                  </a:lnTo>
                  <a:lnTo>
                    <a:pt x="498" y="118"/>
                  </a:lnTo>
                  <a:lnTo>
                    <a:pt x="501" y="120"/>
                  </a:lnTo>
                  <a:lnTo>
                    <a:pt x="505" y="116"/>
                  </a:lnTo>
                  <a:lnTo>
                    <a:pt x="508" y="115"/>
                  </a:lnTo>
                  <a:lnTo>
                    <a:pt x="508" y="119"/>
                  </a:lnTo>
                  <a:lnTo>
                    <a:pt x="508" y="122"/>
                  </a:lnTo>
                  <a:lnTo>
                    <a:pt x="510" y="124"/>
                  </a:lnTo>
                  <a:lnTo>
                    <a:pt x="513" y="127"/>
                  </a:lnTo>
                  <a:lnTo>
                    <a:pt x="518" y="127"/>
                  </a:lnTo>
                  <a:lnTo>
                    <a:pt x="518" y="131"/>
                  </a:lnTo>
                  <a:lnTo>
                    <a:pt x="521" y="132"/>
                  </a:lnTo>
                  <a:lnTo>
                    <a:pt x="523" y="130"/>
                  </a:lnTo>
                  <a:lnTo>
                    <a:pt x="527" y="131"/>
                  </a:lnTo>
                  <a:lnTo>
                    <a:pt x="530" y="133"/>
                  </a:lnTo>
                  <a:lnTo>
                    <a:pt x="534" y="135"/>
                  </a:lnTo>
                  <a:lnTo>
                    <a:pt x="533" y="138"/>
                  </a:lnTo>
                  <a:lnTo>
                    <a:pt x="532" y="142"/>
                  </a:lnTo>
                  <a:lnTo>
                    <a:pt x="531" y="144"/>
                  </a:lnTo>
                  <a:lnTo>
                    <a:pt x="526" y="148"/>
                  </a:lnTo>
                  <a:lnTo>
                    <a:pt x="526" y="151"/>
                  </a:lnTo>
                  <a:lnTo>
                    <a:pt x="529" y="153"/>
                  </a:lnTo>
                  <a:lnTo>
                    <a:pt x="532" y="154"/>
                  </a:lnTo>
                  <a:lnTo>
                    <a:pt x="535" y="151"/>
                  </a:lnTo>
                  <a:lnTo>
                    <a:pt x="537" y="148"/>
                  </a:lnTo>
                  <a:lnTo>
                    <a:pt x="540" y="148"/>
                  </a:lnTo>
                  <a:lnTo>
                    <a:pt x="538" y="152"/>
                  </a:lnTo>
                  <a:lnTo>
                    <a:pt x="540" y="154"/>
                  </a:lnTo>
                  <a:lnTo>
                    <a:pt x="543" y="155"/>
                  </a:lnTo>
                  <a:lnTo>
                    <a:pt x="547" y="160"/>
                  </a:lnTo>
                  <a:lnTo>
                    <a:pt x="550" y="160"/>
                  </a:lnTo>
                  <a:lnTo>
                    <a:pt x="554" y="162"/>
                  </a:lnTo>
                  <a:lnTo>
                    <a:pt x="558" y="166"/>
                  </a:lnTo>
                  <a:lnTo>
                    <a:pt x="561" y="167"/>
                  </a:lnTo>
                  <a:lnTo>
                    <a:pt x="566" y="168"/>
                  </a:lnTo>
                  <a:lnTo>
                    <a:pt x="571" y="168"/>
                  </a:lnTo>
                  <a:lnTo>
                    <a:pt x="574" y="173"/>
                  </a:lnTo>
                  <a:lnTo>
                    <a:pt x="574" y="176"/>
                  </a:lnTo>
                  <a:lnTo>
                    <a:pt x="578" y="178"/>
                  </a:lnTo>
                  <a:lnTo>
                    <a:pt x="581" y="183"/>
                  </a:lnTo>
                  <a:lnTo>
                    <a:pt x="583" y="186"/>
                  </a:lnTo>
                  <a:lnTo>
                    <a:pt x="587" y="186"/>
                  </a:lnTo>
                  <a:lnTo>
                    <a:pt x="592" y="186"/>
                  </a:lnTo>
                  <a:lnTo>
                    <a:pt x="596" y="186"/>
                  </a:lnTo>
                  <a:lnTo>
                    <a:pt x="600" y="184"/>
                  </a:lnTo>
                  <a:lnTo>
                    <a:pt x="603" y="184"/>
                  </a:lnTo>
                  <a:lnTo>
                    <a:pt x="606" y="187"/>
                  </a:lnTo>
                  <a:lnTo>
                    <a:pt x="609" y="189"/>
                  </a:lnTo>
                  <a:lnTo>
                    <a:pt x="612" y="189"/>
                  </a:lnTo>
                  <a:lnTo>
                    <a:pt x="612" y="192"/>
                  </a:lnTo>
                  <a:lnTo>
                    <a:pt x="614" y="195"/>
                  </a:lnTo>
                  <a:lnTo>
                    <a:pt x="616" y="198"/>
                  </a:lnTo>
                  <a:lnTo>
                    <a:pt x="619" y="200"/>
                  </a:lnTo>
                  <a:lnTo>
                    <a:pt x="627" y="199"/>
                  </a:lnTo>
                  <a:lnTo>
                    <a:pt x="631" y="198"/>
                  </a:lnTo>
                  <a:lnTo>
                    <a:pt x="637" y="199"/>
                  </a:lnTo>
                  <a:lnTo>
                    <a:pt x="639" y="203"/>
                  </a:lnTo>
                  <a:lnTo>
                    <a:pt x="643" y="202"/>
                  </a:lnTo>
                  <a:lnTo>
                    <a:pt x="646" y="200"/>
                  </a:lnTo>
                  <a:lnTo>
                    <a:pt x="648" y="203"/>
                  </a:lnTo>
                  <a:lnTo>
                    <a:pt x="651" y="204"/>
                  </a:lnTo>
                  <a:lnTo>
                    <a:pt x="653" y="204"/>
                  </a:lnTo>
                  <a:lnTo>
                    <a:pt x="664" y="205"/>
                  </a:lnTo>
                  <a:lnTo>
                    <a:pt x="667" y="205"/>
                  </a:lnTo>
                  <a:lnTo>
                    <a:pt x="668" y="202"/>
                  </a:lnTo>
                  <a:lnTo>
                    <a:pt x="667" y="199"/>
                  </a:lnTo>
                  <a:lnTo>
                    <a:pt x="668" y="195"/>
                  </a:lnTo>
                  <a:lnTo>
                    <a:pt x="669" y="192"/>
                  </a:lnTo>
                  <a:lnTo>
                    <a:pt x="672" y="191"/>
                  </a:lnTo>
                  <a:lnTo>
                    <a:pt x="675" y="193"/>
                  </a:lnTo>
                  <a:lnTo>
                    <a:pt x="678" y="193"/>
                  </a:lnTo>
                  <a:lnTo>
                    <a:pt x="682" y="196"/>
                  </a:lnTo>
                  <a:lnTo>
                    <a:pt x="684" y="197"/>
                  </a:lnTo>
                  <a:lnTo>
                    <a:pt x="687" y="199"/>
                  </a:lnTo>
                  <a:lnTo>
                    <a:pt x="689" y="199"/>
                  </a:lnTo>
                  <a:lnTo>
                    <a:pt x="696" y="201"/>
                  </a:lnTo>
                  <a:lnTo>
                    <a:pt x="698" y="203"/>
                  </a:lnTo>
                  <a:lnTo>
                    <a:pt x="699" y="205"/>
                  </a:lnTo>
                  <a:lnTo>
                    <a:pt x="701" y="208"/>
                  </a:lnTo>
                  <a:lnTo>
                    <a:pt x="712" y="209"/>
                  </a:lnTo>
                  <a:lnTo>
                    <a:pt x="715" y="211"/>
                  </a:lnTo>
                  <a:lnTo>
                    <a:pt x="717" y="216"/>
                  </a:lnTo>
                  <a:lnTo>
                    <a:pt x="717" y="219"/>
                  </a:lnTo>
                  <a:lnTo>
                    <a:pt x="717" y="222"/>
                  </a:lnTo>
                  <a:lnTo>
                    <a:pt x="719" y="227"/>
                  </a:lnTo>
                  <a:lnTo>
                    <a:pt x="721" y="227"/>
                  </a:lnTo>
                  <a:lnTo>
                    <a:pt x="729" y="228"/>
                  </a:lnTo>
                  <a:lnTo>
                    <a:pt x="733" y="232"/>
                  </a:lnTo>
                  <a:lnTo>
                    <a:pt x="736" y="233"/>
                  </a:lnTo>
                  <a:lnTo>
                    <a:pt x="739" y="233"/>
                  </a:lnTo>
                  <a:lnTo>
                    <a:pt x="743" y="234"/>
                  </a:lnTo>
                  <a:lnTo>
                    <a:pt x="748" y="238"/>
                  </a:lnTo>
                  <a:lnTo>
                    <a:pt x="750" y="239"/>
                  </a:lnTo>
                  <a:lnTo>
                    <a:pt x="753" y="244"/>
                  </a:lnTo>
                  <a:lnTo>
                    <a:pt x="755" y="247"/>
                  </a:lnTo>
                  <a:lnTo>
                    <a:pt x="758" y="248"/>
                  </a:lnTo>
                  <a:lnTo>
                    <a:pt x="761" y="246"/>
                  </a:lnTo>
                  <a:lnTo>
                    <a:pt x="764" y="244"/>
                  </a:lnTo>
                  <a:lnTo>
                    <a:pt x="769" y="243"/>
                  </a:lnTo>
                  <a:lnTo>
                    <a:pt x="773" y="243"/>
                  </a:lnTo>
                  <a:lnTo>
                    <a:pt x="777" y="244"/>
                  </a:lnTo>
                  <a:lnTo>
                    <a:pt x="782" y="247"/>
                  </a:lnTo>
                  <a:lnTo>
                    <a:pt x="785" y="248"/>
                  </a:lnTo>
                  <a:lnTo>
                    <a:pt x="786" y="251"/>
                  </a:lnTo>
                  <a:lnTo>
                    <a:pt x="788" y="252"/>
                  </a:lnTo>
                  <a:lnTo>
                    <a:pt x="791" y="254"/>
                  </a:lnTo>
                  <a:lnTo>
                    <a:pt x="794" y="252"/>
                  </a:lnTo>
                  <a:lnTo>
                    <a:pt x="797" y="253"/>
                  </a:lnTo>
                  <a:lnTo>
                    <a:pt x="801" y="253"/>
                  </a:lnTo>
                  <a:lnTo>
                    <a:pt x="799" y="250"/>
                  </a:lnTo>
                  <a:lnTo>
                    <a:pt x="803" y="247"/>
                  </a:lnTo>
                  <a:lnTo>
                    <a:pt x="807" y="247"/>
                  </a:lnTo>
                  <a:lnTo>
                    <a:pt x="809" y="248"/>
                  </a:lnTo>
                  <a:lnTo>
                    <a:pt x="812" y="247"/>
                  </a:lnTo>
                  <a:lnTo>
                    <a:pt x="815" y="245"/>
                  </a:lnTo>
                  <a:lnTo>
                    <a:pt x="819" y="245"/>
                  </a:lnTo>
                  <a:lnTo>
                    <a:pt x="823" y="244"/>
                  </a:lnTo>
                  <a:lnTo>
                    <a:pt x="827" y="244"/>
                  </a:lnTo>
                  <a:lnTo>
                    <a:pt x="829" y="247"/>
                  </a:lnTo>
                  <a:lnTo>
                    <a:pt x="833" y="248"/>
                  </a:lnTo>
                  <a:lnTo>
                    <a:pt x="839" y="248"/>
                  </a:lnTo>
                  <a:lnTo>
                    <a:pt x="839" y="251"/>
                  </a:lnTo>
                  <a:lnTo>
                    <a:pt x="840" y="255"/>
                  </a:lnTo>
                  <a:lnTo>
                    <a:pt x="842" y="256"/>
                  </a:lnTo>
                  <a:lnTo>
                    <a:pt x="845" y="257"/>
                  </a:lnTo>
                  <a:lnTo>
                    <a:pt x="848" y="258"/>
                  </a:lnTo>
                  <a:lnTo>
                    <a:pt x="847" y="261"/>
                  </a:lnTo>
                  <a:lnTo>
                    <a:pt x="845" y="264"/>
                  </a:lnTo>
                  <a:lnTo>
                    <a:pt x="836" y="264"/>
                  </a:lnTo>
                  <a:lnTo>
                    <a:pt x="835" y="267"/>
                  </a:lnTo>
                  <a:lnTo>
                    <a:pt x="834" y="270"/>
                  </a:lnTo>
                  <a:lnTo>
                    <a:pt x="834" y="274"/>
                  </a:lnTo>
                  <a:lnTo>
                    <a:pt x="837" y="277"/>
                  </a:lnTo>
                  <a:lnTo>
                    <a:pt x="839" y="280"/>
                  </a:lnTo>
                  <a:lnTo>
                    <a:pt x="838" y="284"/>
                  </a:lnTo>
                  <a:lnTo>
                    <a:pt x="838" y="287"/>
                  </a:lnTo>
                  <a:lnTo>
                    <a:pt x="840" y="290"/>
                  </a:lnTo>
                  <a:lnTo>
                    <a:pt x="838" y="296"/>
                  </a:lnTo>
                  <a:lnTo>
                    <a:pt x="836" y="299"/>
                  </a:lnTo>
                  <a:lnTo>
                    <a:pt x="830" y="302"/>
                  </a:lnTo>
                  <a:lnTo>
                    <a:pt x="826" y="306"/>
                  </a:lnTo>
                  <a:lnTo>
                    <a:pt x="816" y="311"/>
                  </a:lnTo>
                  <a:lnTo>
                    <a:pt x="814" y="312"/>
                  </a:lnTo>
                  <a:lnTo>
                    <a:pt x="811" y="313"/>
                  </a:lnTo>
                  <a:lnTo>
                    <a:pt x="808" y="315"/>
                  </a:lnTo>
                  <a:lnTo>
                    <a:pt x="805" y="316"/>
                  </a:lnTo>
                  <a:lnTo>
                    <a:pt x="794" y="321"/>
                  </a:lnTo>
                  <a:lnTo>
                    <a:pt x="779" y="326"/>
                  </a:lnTo>
                  <a:lnTo>
                    <a:pt x="774" y="330"/>
                  </a:lnTo>
                  <a:lnTo>
                    <a:pt x="768" y="332"/>
                  </a:lnTo>
                  <a:lnTo>
                    <a:pt x="764" y="335"/>
                  </a:lnTo>
                  <a:lnTo>
                    <a:pt x="760" y="341"/>
                  </a:lnTo>
                  <a:lnTo>
                    <a:pt x="758" y="343"/>
                  </a:lnTo>
                  <a:lnTo>
                    <a:pt x="750" y="347"/>
                  </a:lnTo>
                  <a:lnTo>
                    <a:pt x="747" y="348"/>
                  </a:lnTo>
                  <a:lnTo>
                    <a:pt x="743" y="348"/>
                  </a:lnTo>
                  <a:lnTo>
                    <a:pt x="738" y="348"/>
                  </a:lnTo>
                  <a:lnTo>
                    <a:pt x="733" y="349"/>
                  </a:lnTo>
                  <a:lnTo>
                    <a:pt x="719" y="351"/>
                  </a:lnTo>
                  <a:lnTo>
                    <a:pt x="713" y="351"/>
                  </a:lnTo>
                  <a:lnTo>
                    <a:pt x="695" y="355"/>
                  </a:lnTo>
                  <a:lnTo>
                    <a:pt x="690" y="356"/>
                  </a:lnTo>
                  <a:lnTo>
                    <a:pt x="688" y="358"/>
                  </a:lnTo>
                  <a:lnTo>
                    <a:pt x="685" y="358"/>
                  </a:lnTo>
                  <a:lnTo>
                    <a:pt x="681" y="358"/>
                  </a:lnTo>
                  <a:lnTo>
                    <a:pt x="678" y="358"/>
                  </a:lnTo>
                  <a:lnTo>
                    <a:pt x="675" y="359"/>
                  </a:lnTo>
                  <a:lnTo>
                    <a:pt x="664" y="368"/>
                  </a:lnTo>
                  <a:lnTo>
                    <a:pt x="660" y="373"/>
                  </a:lnTo>
                  <a:lnTo>
                    <a:pt x="652" y="378"/>
                  </a:lnTo>
                  <a:lnTo>
                    <a:pt x="650" y="380"/>
                  </a:lnTo>
                  <a:lnTo>
                    <a:pt x="654" y="383"/>
                  </a:lnTo>
                  <a:lnTo>
                    <a:pt x="657" y="383"/>
                  </a:lnTo>
                  <a:lnTo>
                    <a:pt x="661" y="387"/>
                  </a:lnTo>
                  <a:lnTo>
                    <a:pt x="663" y="389"/>
                  </a:lnTo>
                  <a:lnTo>
                    <a:pt x="661" y="392"/>
                  </a:lnTo>
                  <a:lnTo>
                    <a:pt x="654" y="393"/>
                  </a:lnTo>
                  <a:lnTo>
                    <a:pt x="648" y="398"/>
                  </a:lnTo>
                  <a:lnTo>
                    <a:pt x="645" y="401"/>
                  </a:lnTo>
                  <a:lnTo>
                    <a:pt x="642" y="398"/>
                  </a:lnTo>
                  <a:lnTo>
                    <a:pt x="644" y="399"/>
                  </a:lnTo>
                  <a:lnTo>
                    <a:pt x="650" y="396"/>
                  </a:lnTo>
                  <a:lnTo>
                    <a:pt x="647" y="395"/>
                  </a:lnTo>
                  <a:lnTo>
                    <a:pt x="641" y="396"/>
                  </a:lnTo>
                  <a:lnTo>
                    <a:pt x="638" y="398"/>
                  </a:lnTo>
                  <a:lnTo>
                    <a:pt x="633" y="407"/>
                  </a:lnTo>
                  <a:lnTo>
                    <a:pt x="630" y="409"/>
                  </a:lnTo>
                  <a:lnTo>
                    <a:pt x="628" y="413"/>
                  </a:lnTo>
                  <a:lnTo>
                    <a:pt x="620" y="423"/>
                  </a:lnTo>
                  <a:lnTo>
                    <a:pt x="617" y="426"/>
                  </a:lnTo>
                  <a:lnTo>
                    <a:pt x="613" y="429"/>
                  </a:lnTo>
                  <a:lnTo>
                    <a:pt x="609" y="433"/>
                  </a:lnTo>
                  <a:lnTo>
                    <a:pt x="603" y="441"/>
                  </a:lnTo>
                  <a:lnTo>
                    <a:pt x="596" y="445"/>
                  </a:lnTo>
                  <a:lnTo>
                    <a:pt x="594" y="448"/>
                  </a:lnTo>
                  <a:lnTo>
                    <a:pt x="590" y="454"/>
                  </a:lnTo>
                  <a:lnTo>
                    <a:pt x="588" y="456"/>
                  </a:lnTo>
                  <a:lnTo>
                    <a:pt x="582" y="460"/>
                  </a:lnTo>
                  <a:lnTo>
                    <a:pt x="574" y="471"/>
                  </a:lnTo>
                  <a:lnTo>
                    <a:pt x="573" y="475"/>
                  </a:lnTo>
                  <a:lnTo>
                    <a:pt x="571" y="477"/>
                  </a:lnTo>
                  <a:lnTo>
                    <a:pt x="568" y="480"/>
                  </a:lnTo>
                  <a:lnTo>
                    <a:pt x="566" y="483"/>
                  </a:lnTo>
                  <a:lnTo>
                    <a:pt x="563" y="487"/>
                  </a:lnTo>
                  <a:lnTo>
                    <a:pt x="561" y="492"/>
                  </a:lnTo>
                  <a:lnTo>
                    <a:pt x="561" y="496"/>
                  </a:lnTo>
                  <a:lnTo>
                    <a:pt x="561" y="501"/>
                  </a:lnTo>
                  <a:lnTo>
                    <a:pt x="562" y="508"/>
                  </a:lnTo>
                  <a:lnTo>
                    <a:pt x="564" y="518"/>
                  </a:lnTo>
                  <a:lnTo>
                    <a:pt x="565" y="522"/>
                  </a:lnTo>
                  <a:lnTo>
                    <a:pt x="564" y="525"/>
                  </a:lnTo>
                  <a:lnTo>
                    <a:pt x="565" y="529"/>
                  </a:lnTo>
                  <a:lnTo>
                    <a:pt x="566" y="534"/>
                  </a:lnTo>
                  <a:lnTo>
                    <a:pt x="569" y="538"/>
                  </a:lnTo>
                  <a:lnTo>
                    <a:pt x="571" y="543"/>
                  </a:lnTo>
                  <a:lnTo>
                    <a:pt x="574" y="547"/>
                  </a:lnTo>
                  <a:lnTo>
                    <a:pt x="576" y="550"/>
                  </a:lnTo>
                  <a:lnTo>
                    <a:pt x="580" y="552"/>
                  </a:lnTo>
                  <a:lnTo>
                    <a:pt x="583" y="553"/>
                  </a:lnTo>
                  <a:lnTo>
                    <a:pt x="587" y="554"/>
                  </a:lnTo>
                  <a:lnTo>
                    <a:pt x="590" y="557"/>
                  </a:lnTo>
                  <a:lnTo>
                    <a:pt x="592" y="559"/>
                  </a:lnTo>
                  <a:lnTo>
                    <a:pt x="593" y="563"/>
                  </a:lnTo>
                  <a:lnTo>
                    <a:pt x="593" y="566"/>
                  </a:lnTo>
                  <a:lnTo>
                    <a:pt x="590" y="566"/>
                  </a:lnTo>
                  <a:lnTo>
                    <a:pt x="587" y="570"/>
                  </a:lnTo>
                  <a:lnTo>
                    <a:pt x="583" y="571"/>
                  </a:lnTo>
                  <a:lnTo>
                    <a:pt x="581" y="575"/>
                  </a:lnTo>
                  <a:lnTo>
                    <a:pt x="577" y="575"/>
                  </a:lnTo>
                  <a:lnTo>
                    <a:pt x="574" y="575"/>
                  </a:lnTo>
                  <a:lnTo>
                    <a:pt x="571" y="577"/>
                  </a:lnTo>
                  <a:lnTo>
                    <a:pt x="570" y="579"/>
                  </a:lnTo>
                  <a:lnTo>
                    <a:pt x="567" y="582"/>
                  </a:lnTo>
                  <a:lnTo>
                    <a:pt x="564" y="582"/>
                  </a:lnTo>
                  <a:lnTo>
                    <a:pt x="561" y="582"/>
                  </a:lnTo>
                  <a:lnTo>
                    <a:pt x="557" y="584"/>
                  </a:lnTo>
                  <a:lnTo>
                    <a:pt x="550" y="586"/>
                  </a:lnTo>
                  <a:lnTo>
                    <a:pt x="544" y="590"/>
                  </a:lnTo>
                  <a:lnTo>
                    <a:pt x="543" y="593"/>
                  </a:lnTo>
                  <a:lnTo>
                    <a:pt x="540" y="594"/>
                  </a:lnTo>
                  <a:lnTo>
                    <a:pt x="535" y="596"/>
                  </a:lnTo>
                  <a:lnTo>
                    <a:pt x="534" y="599"/>
                  </a:lnTo>
                  <a:lnTo>
                    <a:pt x="533" y="607"/>
                  </a:lnTo>
                  <a:lnTo>
                    <a:pt x="528" y="608"/>
                  </a:lnTo>
                  <a:lnTo>
                    <a:pt x="525" y="609"/>
                  </a:lnTo>
                  <a:lnTo>
                    <a:pt x="523" y="611"/>
                  </a:lnTo>
                  <a:lnTo>
                    <a:pt x="522" y="614"/>
                  </a:lnTo>
                  <a:lnTo>
                    <a:pt x="521" y="618"/>
                  </a:lnTo>
                  <a:lnTo>
                    <a:pt x="521" y="624"/>
                  </a:lnTo>
                  <a:lnTo>
                    <a:pt x="519" y="627"/>
                  </a:lnTo>
                  <a:lnTo>
                    <a:pt x="516" y="630"/>
                  </a:lnTo>
                  <a:lnTo>
                    <a:pt x="512" y="637"/>
                  </a:lnTo>
                  <a:lnTo>
                    <a:pt x="511" y="643"/>
                  </a:lnTo>
                  <a:lnTo>
                    <a:pt x="507" y="645"/>
                  </a:lnTo>
                  <a:lnTo>
                    <a:pt x="503" y="647"/>
                  </a:lnTo>
                  <a:lnTo>
                    <a:pt x="505" y="654"/>
                  </a:lnTo>
                  <a:lnTo>
                    <a:pt x="508" y="656"/>
                  </a:lnTo>
                  <a:lnTo>
                    <a:pt x="511" y="658"/>
                  </a:lnTo>
                  <a:lnTo>
                    <a:pt x="511" y="661"/>
                  </a:lnTo>
                  <a:lnTo>
                    <a:pt x="508" y="661"/>
                  </a:lnTo>
                  <a:lnTo>
                    <a:pt x="505" y="662"/>
                  </a:lnTo>
                  <a:lnTo>
                    <a:pt x="500" y="662"/>
                  </a:lnTo>
                  <a:lnTo>
                    <a:pt x="496" y="663"/>
                  </a:lnTo>
                  <a:lnTo>
                    <a:pt x="493" y="661"/>
                  </a:lnTo>
                  <a:lnTo>
                    <a:pt x="486" y="659"/>
                  </a:lnTo>
                  <a:lnTo>
                    <a:pt x="482" y="660"/>
                  </a:lnTo>
                  <a:lnTo>
                    <a:pt x="478" y="661"/>
                  </a:lnTo>
                  <a:lnTo>
                    <a:pt x="474" y="658"/>
                  </a:lnTo>
                  <a:lnTo>
                    <a:pt x="469" y="659"/>
                  </a:lnTo>
                  <a:lnTo>
                    <a:pt x="466" y="658"/>
                  </a:lnTo>
                  <a:lnTo>
                    <a:pt x="459" y="662"/>
                  </a:lnTo>
                  <a:lnTo>
                    <a:pt x="457" y="663"/>
                  </a:lnTo>
                  <a:lnTo>
                    <a:pt x="453" y="667"/>
                  </a:lnTo>
                  <a:lnTo>
                    <a:pt x="450" y="668"/>
                  </a:lnTo>
                  <a:lnTo>
                    <a:pt x="447" y="669"/>
                  </a:lnTo>
                  <a:lnTo>
                    <a:pt x="443" y="670"/>
                  </a:lnTo>
                  <a:lnTo>
                    <a:pt x="438" y="672"/>
                  </a:lnTo>
                  <a:lnTo>
                    <a:pt x="435" y="676"/>
                  </a:lnTo>
                  <a:lnTo>
                    <a:pt x="433" y="679"/>
                  </a:lnTo>
                  <a:lnTo>
                    <a:pt x="428" y="682"/>
                  </a:lnTo>
                  <a:lnTo>
                    <a:pt x="426" y="685"/>
                  </a:lnTo>
                  <a:lnTo>
                    <a:pt x="424" y="688"/>
                  </a:lnTo>
                  <a:lnTo>
                    <a:pt x="423" y="691"/>
                  </a:lnTo>
                  <a:lnTo>
                    <a:pt x="421" y="696"/>
                  </a:lnTo>
                  <a:lnTo>
                    <a:pt x="418" y="701"/>
                  </a:lnTo>
                  <a:lnTo>
                    <a:pt x="416" y="706"/>
                  </a:lnTo>
                  <a:lnTo>
                    <a:pt x="416" y="709"/>
                  </a:lnTo>
                  <a:lnTo>
                    <a:pt x="413" y="709"/>
                  </a:lnTo>
                  <a:lnTo>
                    <a:pt x="409" y="711"/>
                  </a:lnTo>
                  <a:lnTo>
                    <a:pt x="406" y="716"/>
                  </a:lnTo>
                  <a:lnTo>
                    <a:pt x="403" y="719"/>
                  </a:lnTo>
                  <a:lnTo>
                    <a:pt x="401" y="722"/>
                  </a:lnTo>
                  <a:lnTo>
                    <a:pt x="398" y="724"/>
                  </a:lnTo>
                  <a:lnTo>
                    <a:pt x="395" y="725"/>
                  </a:lnTo>
                  <a:lnTo>
                    <a:pt x="391" y="724"/>
                  </a:lnTo>
                  <a:lnTo>
                    <a:pt x="388" y="718"/>
                  </a:lnTo>
                  <a:lnTo>
                    <a:pt x="384" y="714"/>
                  </a:lnTo>
                  <a:lnTo>
                    <a:pt x="381" y="713"/>
                  </a:lnTo>
                  <a:lnTo>
                    <a:pt x="377" y="714"/>
                  </a:lnTo>
                  <a:lnTo>
                    <a:pt x="373" y="712"/>
                  </a:lnTo>
                  <a:lnTo>
                    <a:pt x="364" y="712"/>
                  </a:lnTo>
                  <a:lnTo>
                    <a:pt x="361" y="715"/>
                  </a:lnTo>
                  <a:lnTo>
                    <a:pt x="359" y="719"/>
                  </a:lnTo>
                  <a:lnTo>
                    <a:pt x="355" y="721"/>
                  </a:lnTo>
                  <a:lnTo>
                    <a:pt x="351" y="722"/>
                  </a:lnTo>
                  <a:lnTo>
                    <a:pt x="348" y="721"/>
                  </a:lnTo>
                  <a:lnTo>
                    <a:pt x="346" y="719"/>
                  </a:lnTo>
                  <a:lnTo>
                    <a:pt x="343" y="719"/>
                  </a:lnTo>
                  <a:lnTo>
                    <a:pt x="340" y="716"/>
                  </a:lnTo>
                  <a:lnTo>
                    <a:pt x="337" y="714"/>
                  </a:lnTo>
                  <a:lnTo>
                    <a:pt x="334" y="714"/>
                  </a:lnTo>
                  <a:lnTo>
                    <a:pt x="315" y="709"/>
                  </a:lnTo>
                  <a:lnTo>
                    <a:pt x="308" y="709"/>
                  </a:lnTo>
                  <a:lnTo>
                    <a:pt x="304" y="711"/>
                  </a:lnTo>
                  <a:lnTo>
                    <a:pt x="300" y="712"/>
                  </a:lnTo>
                  <a:lnTo>
                    <a:pt x="298" y="711"/>
                  </a:lnTo>
                  <a:lnTo>
                    <a:pt x="286" y="706"/>
                  </a:lnTo>
                  <a:lnTo>
                    <a:pt x="280" y="705"/>
                  </a:lnTo>
                  <a:lnTo>
                    <a:pt x="277" y="705"/>
                  </a:lnTo>
                  <a:lnTo>
                    <a:pt x="271" y="701"/>
                  </a:lnTo>
                  <a:lnTo>
                    <a:pt x="268" y="700"/>
                  </a:lnTo>
                  <a:lnTo>
                    <a:pt x="261" y="701"/>
                  </a:lnTo>
                  <a:lnTo>
                    <a:pt x="254" y="699"/>
                  </a:lnTo>
                  <a:lnTo>
                    <a:pt x="243" y="700"/>
                  </a:lnTo>
                  <a:lnTo>
                    <a:pt x="228" y="696"/>
                  </a:lnTo>
                  <a:lnTo>
                    <a:pt x="222" y="700"/>
                  </a:lnTo>
                  <a:lnTo>
                    <a:pt x="219" y="704"/>
                  </a:lnTo>
                  <a:lnTo>
                    <a:pt x="208" y="710"/>
                  </a:lnTo>
                  <a:lnTo>
                    <a:pt x="206" y="712"/>
                  </a:lnTo>
                  <a:lnTo>
                    <a:pt x="203" y="713"/>
                  </a:lnTo>
                  <a:lnTo>
                    <a:pt x="200" y="713"/>
                  </a:lnTo>
                  <a:lnTo>
                    <a:pt x="197" y="713"/>
                  </a:lnTo>
                  <a:lnTo>
                    <a:pt x="188" y="709"/>
                  </a:lnTo>
                  <a:lnTo>
                    <a:pt x="185" y="709"/>
                  </a:lnTo>
                  <a:lnTo>
                    <a:pt x="179" y="711"/>
                  </a:lnTo>
                  <a:lnTo>
                    <a:pt x="174" y="711"/>
                  </a:lnTo>
                  <a:lnTo>
                    <a:pt x="170" y="713"/>
                  </a:lnTo>
                  <a:lnTo>
                    <a:pt x="166" y="713"/>
                  </a:lnTo>
                  <a:lnTo>
                    <a:pt x="163" y="714"/>
                  </a:lnTo>
                  <a:lnTo>
                    <a:pt x="160" y="717"/>
                  </a:lnTo>
                  <a:lnTo>
                    <a:pt x="157" y="722"/>
                  </a:lnTo>
                  <a:lnTo>
                    <a:pt x="154" y="724"/>
                  </a:lnTo>
                  <a:lnTo>
                    <a:pt x="153" y="726"/>
                  </a:lnTo>
                  <a:lnTo>
                    <a:pt x="148" y="731"/>
                  </a:lnTo>
                  <a:lnTo>
                    <a:pt x="146" y="736"/>
                  </a:lnTo>
                  <a:lnTo>
                    <a:pt x="143" y="733"/>
                  </a:lnTo>
                  <a:lnTo>
                    <a:pt x="140" y="731"/>
                  </a:lnTo>
                  <a:lnTo>
                    <a:pt x="139" y="734"/>
                  </a:lnTo>
                  <a:lnTo>
                    <a:pt x="138" y="737"/>
                  </a:lnTo>
                  <a:lnTo>
                    <a:pt x="138" y="741"/>
                  </a:lnTo>
                  <a:lnTo>
                    <a:pt x="128" y="743"/>
                  </a:lnTo>
                  <a:lnTo>
                    <a:pt x="123" y="740"/>
                  </a:lnTo>
                  <a:lnTo>
                    <a:pt x="120" y="738"/>
                  </a:lnTo>
                  <a:lnTo>
                    <a:pt x="117" y="737"/>
                  </a:lnTo>
                  <a:lnTo>
                    <a:pt x="115" y="735"/>
                  </a:lnTo>
                  <a:lnTo>
                    <a:pt x="112" y="734"/>
                  </a:lnTo>
                  <a:lnTo>
                    <a:pt x="110" y="730"/>
                  </a:lnTo>
                  <a:lnTo>
                    <a:pt x="106" y="724"/>
                  </a:lnTo>
                  <a:lnTo>
                    <a:pt x="103" y="723"/>
                  </a:lnTo>
                  <a:lnTo>
                    <a:pt x="100" y="722"/>
                  </a:lnTo>
                  <a:lnTo>
                    <a:pt x="97" y="721"/>
                  </a:lnTo>
                  <a:lnTo>
                    <a:pt x="94" y="714"/>
                  </a:lnTo>
                  <a:lnTo>
                    <a:pt x="93" y="711"/>
                  </a:lnTo>
                  <a:lnTo>
                    <a:pt x="90" y="708"/>
                  </a:lnTo>
                  <a:lnTo>
                    <a:pt x="90" y="705"/>
                  </a:lnTo>
                  <a:lnTo>
                    <a:pt x="90" y="701"/>
                  </a:lnTo>
                  <a:lnTo>
                    <a:pt x="88" y="698"/>
                  </a:lnTo>
                  <a:lnTo>
                    <a:pt x="87" y="693"/>
                  </a:lnTo>
                  <a:lnTo>
                    <a:pt x="86" y="690"/>
                  </a:lnTo>
                  <a:lnTo>
                    <a:pt x="85" y="687"/>
                  </a:lnTo>
                  <a:lnTo>
                    <a:pt x="88" y="691"/>
                  </a:lnTo>
                  <a:lnTo>
                    <a:pt x="92" y="688"/>
                  </a:lnTo>
                  <a:lnTo>
                    <a:pt x="89" y="688"/>
                  </a:lnTo>
                  <a:lnTo>
                    <a:pt x="90" y="683"/>
                  </a:lnTo>
                  <a:lnTo>
                    <a:pt x="87" y="678"/>
                  </a:lnTo>
                  <a:lnTo>
                    <a:pt x="81" y="676"/>
                  </a:lnTo>
                  <a:lnTo>
                    <a:pt x="79" y="671"/>
                  </a:lnTo>
                  <a:lnTo>
                    <a:pt x="77" y="667"/>
                  </a:lnTo>
                  <a:lnTo>
                    <a:pt x="77" y="663"/>
                  </a:lnTo>
                  <a:lnTo>
                    <a:pt x="81" y="662"/>
                  </a:lnTo>
                  <a:lnTo>
                    <a:pt x="84" y="662"/>
                  </a:lnTo>
                  <a:lnTo>
                    <a:pt x="87" y="659"/>
                  </a:lnTo>
                  <a:lnTo>
                    <a:pt x="87" y="655"/>
                  </a:lnTo>
                  <a:lnTo>
                    <a:pt x="90" y="651"/>
                  </a:lnTo>
                  <a:lnTo>
                    <a:pt x="96" y="653"/>
                  </a:lnTo>
                  <a:lnTo>
                    <a:pt x="99" y="651"/>
                  </a:lnTo>
                  <a:lnTo>
                    <a:pt x="95" y="652"/>
                  </a:lnTo>
                  <a:lnTo>
                    <a:pt x="92" y="650"/>
                  </a:lnTo>
                  <a:lnTo>
                    <a:pt x="89" y="651"/>
                  </a:lnTo>
                  <a:lnTo>
                    <a:pt x="86" y="653"/>
                  </a:lnTo>
                  <a:lnTo>
                    <a:pt x="86" y="659"/>
                  </a:lnTo>
                  <a:lnTo>
                    <a:pt x="83" y="659"/>
                  </a:lnTo>
                  <a:lnTo>
                    <a:pt x="81" y="656"/>
                  </a:lnTo>
                  <a:lnTo>
                    <a:pt x="80" y="649"/>
                  </a:lnTo>
                  <a:lnTo>
                    <a:pt x="79" y="646"/>
                  </a:lnTo>
                  <a:lnTo>
                    <a:pt x="61" y="626"/>
                  </a:lnTo>
                  <a:lnTo>
                    <a:pt x="58" y="624"/>
                  </a:lnTo>
                  <a:lnTo>
                    <a:pt x="54" y="620"/>
                  </a:lnTo>
                  <a:lnTo>
                    <a:pt x="51" y="618"/>
                  </a:lnTo>
                  <a:lnTo>
                    <a:pt x="50" y="613"/>
                  </a:lnTo>
                  <a:lnTo>
                    <a:pt x="55" y="608"/>
                  </a:lnTo>
                  <a:lnTo>
                    <a:pt x="52" y="610"/>
                  </a:lnTo>
                  <a:lnTo>
                    <a:pt x="48" y="611"/>
                  </a:lnTo>
                  <a:lnTo>
                    <a:pt x="49" y="614"/>
                  </a:lnTo>
                  <a:lnTo>
                    <a:pt x="49" y="617"/>
                  </a:lnTo>
                  <a:lnTo>
                    <a:pt x="42" y="612"/>
                  </a:lnTo>
                  <a:lnTo>
                    <a:pt x="34" y="609"/>
                  </a:lnTo>
                  <a:lnTo>
                    <a:pt x="37" y="610"/>
                  </a:lnTo>
                  <a:lnTo>
                    <a:pt x="21" y="608"/>
                  </a:lnTo>
                  <a:lnTo>
                    <a:pt x="16" y="609"/>
                  </a:lnTo>
                  <a:lnTo>
                    <a:pt x="14" y="603"/>
                  </a:lnTo>
                  <a:lnTo>
                    <a:pt x="15" y="599"/>
                  </a:lnTo>
                  <a:lnTo>
                    <a:pt x="15" y="596"/>
                  </a:lnTo>
                  <a:lnTo>
                    <a:pt x="16" y="589"/>
                  </a:lnTo>
                  <a:lnTo>
                    <a:pt x="15" y="586"/>
                  </a:lnTo>
                  <a:lnTo>
                    <a:pt x="16" y="583"/>
                  </a:lnTo>
                  <a:lnTo>
                    <a:pt x="15" y="579"/>
                  </a:lnTo>
                  <a:lnTo>
                    <a:pt x="13" y="575"/>
                  </a:lnTo>
                  <a:lnTo>
                    <a:pt x="13" y="571"/>
                  </a:lnTo>
                  <a:lnTo>
                    <a:pt x="15" y="569"/>
                  </a:lnTo>
                  <a:lnTo>
                    <a:pt x="18" y="566"/>
                  </a:lnTo>
                  <a:lnTo>
                    <a:pt x="21" y="560"/>
                  </a:lnTo>
                  <a:lnTo>
                    <a:pt x="22" y="557"/>
                  </a:lnTo>
                  <a:lnTo>
                    <a:pt x="31" y="552"/>
                  </a:lnTo>
                  <a:lnTo>
                    <a:pt x="34" y="549"/>
                  </a:lnTo>
                  <a:lnTo>
                    <a:pt x="35" y="546"/>
                  </a:lnTo>
                  <a:lnTo>
                    <a:pt x="38" y="542"/>
                  </a:lnTo>
                  <a:lnTo>
                    <a:pt x="39" y="539"/>
                  </a:lnTo>
                  <a:lnTo>
                    <a:pt x="42" y="538"/>
                  </a:lnTo>
                  <a:lnTo>
                    <a:pt x="44" y="538"/>
                  </a:lnTo>
                  <a:lnTo>
                    <a:pt x="47" y="538"/>
                  </a:lnTo>
                  <a:lnTo>
                    <a:pt x="50" y="535"/>
                  </a:lnTo>
                  <a:lnTo>
                    <a:pt x="56" y="538"/>
                  </a:lnTo>
                  <a:lnTo>
                    <a:pt x="59" y="535"/>
                  </a:lnTo>
                  <a:lnTo>
                    <a:pt x="60" y="532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6" y="524"/>
                  </a:lnTo>
                  <a:lnTo>
                    <a:pt x="63" y="522"/>
                  </a:lnTo>
                  <a:lnTo>
                    <a:pt x="59" y="523"/>
                  </a:lnTo>
                  <a:lnTo>
                    <a:pt x="56" y="523"/>
                  </a:lnTo>
                  <a:lnTo>
                    <a:pt x="53" y="521"/>
                  </a:lnTo>
                  <a:lnTo>
                    <a:pt x="52" y="513"/>
                  </a:lnTo>
                  <a:lnTo>
                    <a:pt x="50" y="509"/>
                  </a:lnTo>
                  <a:lnTo>
                    <a:pt x="44" y="496"/>
                  </a:lnTo>
                  <a:lnTo>
                    <a:pt x="41" y="494"/>
                  </a:lnTo>
                  <a:lnTo>
                    <a:pt x="44" y="491"/>
                  </a:lnTo>
                  <a:lnTo>
                    <a:pt x="46" y="484"/>
                  </a:lnTo>
                  <a:lnTo>
                    <a:pt x="50" y="481"/>
                  </a:lnTo>
                  <a:lnTo>
                    <a:pt x="50" y="478"/>
                  </a:lnTo>
                  <a:lnTo>
                    <a:pt x="51" y="474"/>
                  </a:lnTo>
                  <a:lnTo>
                    <a:pt x="52" y="471"/>
                  </a:lnTo>
                  <a:lnTo>
                    <a:pt x="58" y="466"/>
                  </a:lnTo>
                  <a:lnTo>
                    <a:pt x="62" y="465"/>
                  </a:lnTo>
                  <a:lnTo>
                    <a:pt x="66" y="464"/>
                  </a:lnTo>
                  <a:lnTo>
                    <a:pt x="70" y="462"/>
                  </a:lnTo>
                  <a:lnTo>
                    <a:pt x="71" y="459"/>
                  </a:lnTo>
                  <a:lnTo>
                    <a:pt x="72" y="456"/>
                  </a:lnTo>
                  <a:lnTo>
                    <a:pt x="79" y="451"/>
                  </a:lnTo>
                  <a:lnTo>
                    <a:pt x="80" y="448"/>
                  </a:lnTo>
                  <a:lnTo>
                    <a:pt x="80" y="444"/>
                  </a:lnTo>
                  <a:lnTo>
                    <a:pt x="79" y="441"/>
                  </a:lnTo>
                  <a:lnTo>
                    <a:pt x="74" y="438"/>
                  </a:lnTo>
                  <a:lnTo>
                    <a:pt x="71" y="439"/>
                  </a:lnTo>
                  <a:lnTo>
                    <a:pt x="68" y="438"/>
                  </a:lnTo>
                  <a:lnTo>
                    <a:pt x="68" y="435"/>
                  </a:lnTo>
                  <a:lnTo>
                    <a:pt x="68" y="432"/>
                  </a:lnTo>
                  <a:lnTo>
                    <a:pt x="65" y="429"/>
                  </a:lnTo>
                  <a:lnTo>
                    <a:pt x="63" y="426"/>
                  </a:lnTo>
                  <a:lnTo>
                    <a:pt x="63" y="422"/>
                  </a:lnTo>
                  <a:lnTo>
                    <a:pt x="62" y="415"/>
                  </a:lnTo>
                  <a:lnTo>
                    <a:pt x="61" y="411"/>
                  </a:lnTo>
                  <a:lnTo>
                    <a:pt x="62" y="408"/>
                  </a:lnTo>
                  <a:lnTo>
                    <a:pt x="63" y="405"/>
                  </a:lnTo>
                  <a:lnTo>
                    <a:pt x="63" y="402"/>
                  </a:lnTo>
                  <a:lnTo>
                    <a:pt x="60" y="400"/>
                  </a:lnTo>
                  <a:lnTo>
                    <a:pt x="58" y="398"/>
                  </a:lnTo>
                  <a:lnTo>
                    <a:pt x="58" y="395"/>
                  </a:lnTo>
                  <a:lnTo>
                    <a:pt x="55" y="392"/>
                  </a:lnTo>
                  <a:lnTo>
                    <a:pt x="53" y="389"/>
                  </a:lnTo>
                  <a:lnTo>
                    <a:pt x="51" y="380"/>
                  </a:lnTo>
                  <a:lnTo>
                    <a:pt x="66" y="383"/>
                  </a:lnTo>
                  <a:lnTo>
                    <a:pt x="69" y="383"/>
                  </a:lnTo>
                  <a:lnTo>
                    <a:pt x="72" y="384"/>
                  </a:lnTo>
                  <a:lnTo>
                    <a:pt x="75" y="385"/>
                  </a:lnTo>
                  <a:lnTo>
                    <a:pt x="88" y="386"/>
                  </a:lnTo>
                  <a:lnTo>
                    <a:pt x="91" y="384"/>
                  </a:lnTo>
                  <a:lnTo>
                    <a:pt x="92" y="380"/>
                  </a:lnTo>
                  <a:lnTo>
                    <a:pt x="93" y="377"/>
                  </a:lnTo>
                  <a:lnTo>
                    <a:pt x="96" y="375"/>
                  </a:lnTo>
                  <a:lnTo>
                    <a:pt x="99" y="373"/>
                  </a:lnTo>
                  <a:lnTo>
                    <a:pt x="100" y="370"/>
                  </a:lnTo>
                  <a:lnTo>
                    <a:pt x="101" y="367"/>
                  </a:lnTo>
                  <a:lnTo>
                    <a:pt x="102" y="364"/>
                  </a:lnTo>
                  <a:lnTo>
                    <a:pt x="103" y="361"/>
                  </a:lnTo>
                  <a:lnTo>
                    <a:pt x="103" y="354"/>
                  </a:lnTo>
                  <a:lnTo>
                    <a:pt x="101" y="350"/>
                  </a:lnTo>
                  <a:lnTo>
                    <a:pt x="98" y="348"/>
                  </a:lnTo>
                  <a:lnTo>
                    <a:pt x="97" y="343"/>
                  </a:lnTo>
                  <a:lnTo>
                    <a:pt x="99" y="338"/>
                  </a:lnTo>
                  <a:lnTo>
                    <a:pt x="104" y="336"/>
                  </a:lnTo>
                  <a:lnTo>
                    <a:pt x="107" y="337"/>
                  </a:lnTo>
                  <a:lnTo>
                    <a:pt x="110" y="336"/>
                  </a:lnTo>
                  <a:lnTo>
                    <a:pt x="111" y="334"/>
                  </a:lnTo>
                  <a:lnTo>
                    <a:pt x="115" y="332"/>
                  </a:lnTo>
                  <a:lnTo>
                    <a:pt x="117" y="329"/>
                  </a:lnTo>
                  <a:lnTo>
                    <a:pt x="114" y="324"/>
                  </a:lnTo>
                  <a:lnTo>
                    <a:pt x="114" y="321"/>
                  </a:lnTo>
                  <a:lnTo>
                    <a:pt x="116" y="318"/>
                  </a:lnTo>
                  <a:lnTo>
                    <a:pt x="119" y="315"/>
                  </a:lnTo>
                  <a:lnTo>
                    <a:pt x="118" y="312"/>
                  </a:lnTo>
                  <a:lnTo>
                    <a:pt x="118" y="308"/>
                  </a:lnTo>
                  <a:lnTo>
                    <a:pt x="120" y="304"/>
                  </a:lnTo>
                  <a:lnTo>
                    <a:pt x="121" y="302"/>
                  </a:lnTo>
                  <a:lnTo>
                    <a:pt x="122" y="297"/>
                  </a:lnTo>
                  <a:lnTo>
                    <a:pt x="121" y="294"/>
                  </a:lnTo>
                  <a:lnTo>
                    <a:pt x="122" y="290"/>
                  </a:lnTo>
                  <a:lnTo>
                    <a:pt x="123" y="287"/>
                  </a:lnTo>
                  <a:lnTo>
                    <a:pt x="123" y="284"/>
                  </a:lnTo>
                  <a:lnTo>
                    <a:pt x="125" y="282"/>
                  </a:lnTo>
                  <a:lnTo>
                    <a:pt x="123" y="278"/>
                  </a:lnTo>
                  <a:lnTo>
                    <a:pt x="122" y="274"/>
                  </a:lnTo>
                  <a:lnTo>
                    <a:pt x="120" y="269"/>
                  </a:lnTo>
                  <a:lnTo>
                    <a:pt x="120" y="266"/>
                  </a:lnTo>
                  <a:lnTo>
                    <a:pt x="127" y="265"/>
                  </a:lnTo>
                  <a:lnTo>
                    <a:pt x="130" y="265"/>
                  </a:lnTo>
                  <a:lnTo>
                    <a:pt x="133" y="261"/>
                  </a:lnTo>
                  <a:lnTo>
                    <a:pt x="134" y="257"/>
                  </a:lnTo>
                  <a:lnTo>
                    <a:pt x="139" y="254"/>
                  </a:lnTo>
                  <a:lnTo>
                    <a:pt x="143" y="249"/>
                  </a:lnTo>
                  <a:lnTo>
                    <a:pt x="150" y="250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3"/>
                  </a:lnTo>
                  <a:lnTo>
                    <a:pt x="168" y="240"/>
                  </a:lnTo>
                  <a:lnTo>
                    <a:pt x="173" y="236"/>
                  </a:lnTo>
                  <a:lnTo>
                    <a:pt x="174" y="234"/>
                  </a:lnTo>
                  <a:lnTo>
                    <a:pt x="181" y="228"/>
                  </a:lnTo>
                  <a:lnTo>
                    <a:pt x="177" y="221"/>
                  </a:lnTo>
                  <a:lnTo>
                    <a:pt x="174" y="218"/>
                  </a:lnTo>
                  <a:lnTo>
                    <a:pt x="171" y="216"/>
                  </a:lnTo>
                  <a:lnTo>
                    <a:pt x="166" y="214"/>
                  </a:lnTo>
                  <a:lnTo>
                    <a:pt x="163" y="215"/>
                  </a:lnTo>
                  <a:lnTo>
                    <a:pt x="160" y="214"/>
                  </a:lnTo>
                  <a:lnTo>
                    <a:pt x="159" y="211"/>
                  </a:lnTo>
                  <a:lnTo>
                    <a:pt x="159" y="207"/>
                  </a:lnTo>
                  <a:lnTo>
                    <a:pt x="160" y="204"/>
                  </a:lnTo>
                  <a:lnTo>
                    <a:pt x="163" y="197"/>
                  </a:lnTo>
                  <a:lnTo>
                    <a:pt x="161" y="193"/>
                  </a:lnTo>
                  <a:lnTo>
                    <a:pt x="163" y="190"/>
                  </a:lnTo>
                  <a:lnTo>
                    <a:pt x="162" y="187"/>
                  </a:lnTo>
                  <a:lnTo>
                    <a:pt x="159" y="188"/>
                  </a:lnTo>
                  <a:lnTo>
                    <a:pt x="152" y="187"/>
                  </a:lnTo>
                  <a:lnTo>
                    <a:pt x="148" y="181"/>
                  </a:lnTo>
                  <a:lnTo>
                    <a:pt x="145" y="183"/>
                  </a:lnTo>
                  <a:lnTo>
                    <a:pt x="139" y="183"/>
                  </a:lnTo>
                  <a:lnTo>
                    <a:pt x="135" y="181"/>
                  </a:lnTo>
                  <a:lnTo>
                    <a:pt x="132" y="180"/>
                  </a:lnTo>
                  <a:lnTo>
                    <a:pt x="128" y="179"/>
                  </a:lnTo>
                  <a:lnTo>
                    <a:pt x="124" y="175"/>
                  </a:lnTo>
                  <a:lnTo>
                    <a:pt x="121" y="176"/>
                  </a:lnTo>
                  <a:lnTo>
                    <a:pt x="120" y="181"/>
                  </a:lnTo>
                  <a:lnTo>
                    <a:pt x="117" y="184"/>
                  </a:lnTo>
                  <a:lnTo>
                    <a:pt x="110" y="185"/>
                  </a:lnTo>
                  <a:lnTo>
                    <a:pt x="106" y="185"/>
                  </a:lnTo>
                  <a:lnTo>
                    <a:pt x="102" y="186"/>
                  </a:lnTo>
                  <a:lnTo>
                    <a:pt x="100" y="182"/>
                  </a:lnTo>
                  <a:lnTo>
                    <a:pt x="98" y="181"/>
                  </a:lnTo>
                  <a:lnTo>
                    <a:pt x="94" y="183"/>
                  </a:lnTo>
                  <a:lnTo>
                    <a:pt x="91" y="183"/>
                  </a:lnTo>
                  <a:lnTo>
                    <a:pt x="91" y="178"/>
                  </a:lnTo>
                  <a:lnTo>
                    <a:pt x="88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77" y="175"/>
                  </a:lnTo>
                  <a:lnTo>
                    <a:pt x="74" y="174"/>
                  </a:lnTo>
                  <a:lnTo>
                    <a:pt x="70" y="175"/>
                  </a:lnTo>
                  <a:lnTo>
                    <a:pt x="71" y="172"/>
                  </a:lnTo>
                  <a:lnTo>
                    <a:pt x="67" y="173"/>
                  </a:lnTo>
                  <a:lnTo>
                    <a:pt x="64" y="173"/>
                  </a:lnTo>
                  <a:lnTo>
                    <a:pt x="59" y="176"/>
                  </a:lnTo>
                  <a:lnTo>
                    <a:pt x="56" y="176"/>
                  </a:lnTo>
                  <a:lnTo>
                    <a:pt x="51" y="175"/>
                  </a:lnTo>
                  <a:lnTo>
                    <a:pt x="52" y="171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54" y="161"/>
                  </a:lnTo>
                  <a:lnTo>
                    <a:pt x="58" y="159"/>
                  </a:lnTo>
                  <a:lnTo>
                    <a:pt x="61" y="154"/>
                  </a:lnTo>
                  <a:lnTo>
                    <a:pt x="59" y="151"/>
                  </a:lnTo>
                  <a:lnTo>
                    <a:pt x="56" y="151"/>
                  </a:lnTo>
                  <a:lnTo>
                    <a:pt x="55" y="145"/>
                  </a:lnTo>
                  <a:lnTo>
                    <a:pt x="52" y="143"/>
                  </a:lnTo>
                  <a:lnTo>
                    <a:pt x="49" y="143"/>
                  </a:lnTo>
                  <a:lnTo>
                    <a:pt x="45" y="145"/>
                  </a:lnTo>
                  <a:lnTo>
                    <a:pt x="35" y="144"/>
                  </a:lnTo>
                  <a:lnTo>
                    <a:pt x="31" y="145"/>
                  </a:lnTo>
                  <a:lnTo>
                    <a:pt x="27" y="145"/>
                  </a:lnTo>
                  <a:lnTo>
                    <a:pt x="24" y="146"/>
                  </a:lnTo>
                  <a:lnTo>
                    <a:pt x="22" y="149"/>
                  </a:lnTo>
                  <a:lnTo>
                    <a:pt x="18" y="149"/>
                  </a:lnTo>
                  <a:lnTo>
                    <a:pt x="15" y="151"/>
                  </a:lnTo>
                  <a:lnTo>
                    <a:pt x="11" y="153"/>
                  </a:lnTo>
                  <a:lnTo>
                    <a:pt x="7" y="155"/>
                  </a:lnTo>
                  <a:lnTo>
                    <a:pt x="9" y="136"/>
                  </a:lnTo>
                  <a:lnTo>
                    <a:pt x="13" y="134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7"/>
                  </a:lnTo>
                  <a:lnTo>
                    <a:pt x="24" y="125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2" y="119"/>
                  </a:lnTo>
                  <a:lnTo>
                    <a:pt x="29" y="120"/>
                  </a:lnTo>
                  <a:lnTo>
                    <a:pt x="26" y="122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6" y="119"/>
                  </a:lnTo>
                  <a:lnTo>
                    <a:pt x="18" y="116"/>
                  </a:lnTo>
                  <a:lnTo>
                    <a:pt x="22" y="116"/>
                  </a:lnTo>
                  <a:lnTo>
                    <a:pt x="26" y="113"/>
                  </a:lnTo>
                  <a:lnTo>
                    <a:pt x="30" y="111"/>
                  </a:lnTo>
                  <a:lnTo>
                    <a:pt x="28" y="109"/>
                  </a:lnTo>
                  <a:lnTo>
                    <a:pt x="25" y="111"/>
                  </a:lnTo>
                  <a:lnTo>
                    <a:pt x="21" y="110"/>
                  </a:lnTo>
                  <a:lnTo>
                    <a:pt x="18" y="108"/>
                  </a:lnTo>
                  <a:lnTo>
                    <a:pt x="17" y="105"/>
                  </a:lnTo>
                  <a:lnTo>
                    <a:pt x="14" y="102"/>
                  </a:lnTo>
                  <a:lnTo>
                    <a:pt x="17" y="101"/>
                  </a:lnTo>
                  <a:lnTo>
                    <a:pt x="19" y="104"/>
                  </a:lnTo>
                  <a:lnTo>
                    <a:pt x="21" y="105"/>
                  </a:lnTo>
                  <a:lnTo>
                    <a:pt x="22" y="102"/>
                  </a:lnTo>
                  <a:lnTo>
                    <a:pt x="23" y="98"/>
                  </a:lnTo>
                  <a:lnTo>
                    <a:pt x="24" y="95"/>
                  </a:lnTo>
                  <a:lnTo>
                    <a:pt x="28" y="93"/>
                  </a:lnTo>
                  <a:lnTo>
                    <a:pt x="31" y="87"/>
                  </a:lnTo>
                  <a:lnTo>
                    <a:pt x="28" y="89"/>
                  </a:lnTo>
                  <a:lnTo>
                    <a:pt x="26" y="85"/>
                  </a:lnTo>
                  <a:lnTo>
                    <a:pt x="24" y="87"/>
                  </a:lnTo>
                  <a:lnTo>
                    <a:pt x="21" y="90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94"/>
                  </a:lnTo>
                  <a:lnTo>
                    <a:pt x="10" y="91"/>
                  </a:lnTo>
                  <a:lnTo>
                    <a:pt x="8" y="87"/>
                  </a:lnTo>
                  <a:lnTo>
                    <a:pt x="10" y="83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9" y="75"/>
                  </a:lnTo>
                  <a:lnTo>
                    <a:pt x="22" y="72"/>
                  </a:lnTo>
                  <a:lnTo>
                    <a:pt x="25" y="70"/>
                  </a:lnTo>
                  <a:lnTo>
                    <a:pt x="22" y="71"/>
                  </a:lnTo>
                  <a:lnTo>
                    <a:pt x="19" y="71"/>
                  </a:lnTo>
                  <a:lnTo>
                    <a:pt x="15" y="70"/>
                  </a:lnTo>
                  <a:lnTo>
                    <a:pt x="12" y="72"/>
                  </a:lnTo>
                  <a:lnTo>
                    <a:pt x="9" y="71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0" y="63"/>
                  </a:lnTo>
                  <a:lnTo>
                    <a:pt x="9" y="60"/>
                  </a:lnTo>
                  <a:lnTo>
                    <a:pt x="11" y="57"/>
                  </a:lnTo>
                  <a:lnTo>
                    <a:pt x="8" y="54"/>
                  </a:lnTo>
                  <a:lnTo>
                    <a:pt x="5" y="53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3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8" y="40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1" y="36"/>
                  </a:lnTo>
                  <a:lnTo>
                    <a:pt x="15" y="32"/>
                  </a:lnTo>
                  <a:lnTo>
                    <a:pt x="19" y="33"/>
                  </a:lnTo>
                  <a:lnTo>
                    <a:pt x="22" y="34"/>
                  </a:lnTo>
                  <a:lnTo>
                    <a:pt x="25" y="31"/>
                  </a:lnTo>
                  <a:lnTo>
                    <a:pt x="29" y="32"/>
                  </a:lnTo>
                  <a:lnTo>
                    <a:pt x="33" y="31"/>
                  </a:lnTo>
                  <a:lnTo>
                    <a:pt x="30" y="28"/>
                  </a:lnTo>
                  <a:lnTo>
                    <a:pt x="36" y="25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5" y="29"/>
                  </a:lnTo>
                  <a:lnTo>
                    <a:pt x="61" y="30"/>
                  </a:lnTo>
                  <a:lnTo>
                    <a:pt x="64" y="28"/>
                  </a:lnTo>
                  <a:lnTo>
                    <a:pt x="70" y="27"/>
                  </a:lnTo>
                  <a:lnTo>
                    <a:pt x="71" y="31"/>
                  </a:lnTo>
                  <a:lnTo>
                    <a:pt x="73" y="27"/>
                  </a:lnTo>
                  <a:lnTo>
                    <a:pt x="77" y="28"/>
                  </a:lnTo>
                  <a:lnTo>
                    <a:pt x="79" y="32"/>
                  </a:lnTo>
                  <a:lnTo>
                    <a:pt x="81" y="36"/>
                  </a:lnTo>
                  <a:lnTo>
                    <a:pt x="82" y="34"/>
                  </a:lnTo>
                  <a:lnTo>
                    <a:pt x="82" y="31"/>
                  </a:lnTo>
                  <a:lnTo>
                    <a:pt x="84" y="28"/>
                  </a:lnTo>
                  <a:lnTo>
                    <a:pt x="81" y="26"/>
                  </a:lnTo>
                  <a:lnTo>
                    <a:pt x="77" y="23"/>
                  </a:lnTo>
                  <a:lnTo>
                    <a:pt x="86" y="23"/>
                  </a:lnTo>
                  <a:lnTo>
                    <a:pt x="81" y="21"/>
                  </a:lnTo>
                  <a:lnTo>
                    <a:pt x="75" y="19"/>
                  </a:lnTo>
                  <a:lnTo>
                    <a:pt x="77" y="16"/>
                  </a:lnTo>
                  <a:lnTo>
                    <a:pt x="80" y="14"/>
                  </a:lnTo>
                  <a:lnTo>
                    <a:pt x="79" y="11"/>
                  </a:lnTo>
                  <a:lnTo>
                    <a:pt x="83" y="12"/>
                  </a:lnTo>
                  <a:lnTo>
                    <a:pt x="96" y="7"/>
                  </a:lnTo>
                  <a:lnTo>
                    <a:pt x="98" y="4"/>
                  </a:lnTo>
                  <a:lnTo>
                    <a:pt x="102" y="3"/>
                  </a:lnTo>
                  <a:lnTo>
                    <a:pt x="106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46" name="SE"/>
            <p:cNvSpPr>
              <a:spLocks noEditPoints="1"/>
            </p:cNvSpPr>
            <p:nvPr/>
          </p:nvSpPr>
          <p:spPr bwMode="auto">
            <a:xfrm>
              <a:off x="5509062" y="1249678"/>
              <a:ext cx="923324" cy="2362185"/>
            </a:xfrm>
            <a:custGeom>
              <a:avLst/>
              <a:gdLst>
                <a:gd name="T0" fmla="*/ 293 w 489"/>
                <a:gd name="T1" fmla="*/ 1155 h 1298"/>
                <a:gd name="T2" fmla="*/ 291 w 489"/>
                <a:gd name="T3" fmla="*/ 1137 h 1298"/>
                <a:gd name="T4" fmla="*/ 399 w 489"/>
                <a:gd name="T5" fmla="*/ 1042 h 1298"/>
                <a:gd name="T6" fmla="*/ 373 w 489"/>
                <a:gd name="T7" fmla="*/ 1108 h 1298"/>
                <a:gd name="T8" fmla="*/ 354 w 489"/>
                <a:gd name="T9" fmla="*/ 1077 h 1298"/>
                <a:gd name="T10" fmla="*/ 29 w 489"/>
                <a:gd name="T11" fmla="*/ 1044 h 1298"/>
                <a:gd name="T12" fmla="*/ 397 w 489"/>
                <a:gd name="T13" fmla="*/ 1029 h 1298"/>
                <a:gd name="T14" fmla="*/ 343 w 489"/>
                <a:gd name="T15" fmla="*/ 944 h 1298"/>
                <a:gd name="T16" fmla="*/ 348 w 489"/>
                <a:gd name="T17" fmla="*/ 932 h 1298"/>
                <a:gd name="T18" fmla="*/ 338 w 489"/>
                <a:gd name="T19" fmla="*/ 905 h 1298"/>
                <a:gd name="T20" fmla="*/ 353 w 489"/>
                <a:gd name="T21" fmla="*/ 887 h 1298"/>
                <a:gd name="T22" fmla="*/ 343 w 489"/>
                <a:gd name="T23" fmla="*/ 813 h 1298"/>
                <a:gd name="T24" fmla="*/ 396 w 489"/>
                <a:gd name="T25" fmla="*/ 479 h 1298"/>
                <a:gd name="T26" fmla="*/ 435 w 489"/>
                <a:gd name="T27" fmla="*/ 306 h 1298"/>
                <a:gd name="T28" fmla="*/ 316 w 489"/>
                <a:gd name="T29" fmla="*/ 9 h 1298"/>
                <a:gd name="T30" fmla="*/ 402 w 489"/>
                <a:gd name="T31" fmla="*/ 56 h 1298"/>
                <a:gd name="T32" fmla="*/ 434 w 489"/>
                <a:gd name="T33" fmla="*/ 126 h 1298"/>
                <a:gd name="T34" fmla="*/ 462 w 489"/>
                <a:gd name="T35" fmla="*/ 208 h 1298"/>
                <a:gd name="T36" fmla="*/ 471 w 489"/>
                <a:gd name="T37" fmla="*/ 276 h 1298"/>
                <a:gd name="T38" fmla="*/ 420 w 489"/>
                <a:gd name="T39" fmla="*/ 283 h 1298"/>
                <a:gd name="T40" fmla="*/ 405 w 489"/>
                <a:gd name="T41" fmla="*/ 301 h 1298"/>
                <a:gd name="T42" fmla="*/ 405 w 489"/>
                <a:gd name="T43" fmla="*/ 337 h 1298"/>
                <a:gd name="T44" fmla="*/ 390 w 489"/>
                <a:gd name="T45" fmla="*/ 387 h 1298"/>
                <a:gd name="T46" fmla="*/ 411 w 489"/>
                <a:gd name="T47" fmla="*/ 423 h 1298"/>
                <a:gd name="T48" fmla="*/ 372 w 489"/>
                <a:gd name="T49" fmla="*/ 497 h 1298"/>
                <a:gd name="T50" fmla="*/ 336 w 489"/>
                <a:gd name="T51" fmla="*/ 519 h 1298"/>
                <a:gd name="T52" fmla="*/ 305 w 489"/>
                <a:gd name="T53" fmla="*/ 563 h 1298"/>
                <a:gd name="T54" fmla="*/ 293 w 489"/>
                <a:gd name="T55" fmla="*/ 583 h 1298"/>
                <a:gd name="T56" fmla="*/ 287 w 489"/>
                <a:gd name="T57" fmla="*/ 611 h 1298"/>
                <a:gd name="T58" fmla="*/ 275 w 489"/>
                <a:gd name="T59" fmla="*/ 656 h 1298"/>
                <a:gd name="T60" fmla="*/ 264 w 489"/>
                <a:gd name="T61" fmla="*/ 699 h 1298"/>
                <a:gd name="T62" fmla="*/ 273 w 489"/>
                <a:gd name="T63" fmla="*/ 748 h 1298"/>
                <a:gd name="T64" fmla="*/ 303 w 489"/>
                <a:gd name="T65" fmla="*/ 796 h 1298"/>
                <a:gd name="T66" fmla="*/ 345 w 489"/>
                <a:gd name="T67" fmla="*/ 832 h 1298"/>
                <a:gd name="T68" fmla="*/ 369 w 489"/>
                <a:gd name="T69" fmla="*/ 857 h 1298"/>
                <a:gd name="T70" fmla="*/ 333 w 489"/>
                <a:gd name="T71" fmla="*/ 897 h 1298"/>
                <a:gd name="T72" fmla="*/ 305 w 489"/>
                <a:gd name="T73" fmla="*/ 867 h 1298"/>
                <a:gd name="T74" fmla="*/ 299 w 489"/>
                <a:gd name="T75" fmla="*/ 889 h 1298"/>
                <a:gd name="T76" fmla="*/ 254 w 489"/>
                <a:gd name="T77" fmla="*/ 901 h 1298"/>
                <a:gd name="T78" fmla="*/ 294 w 489"/>
                <a:gd name="T79" fmla="*/ 910 h 1298"/>
                <a:gd name="T80" fmla="*/ 349 w 489"/>
                <a:gd name="T81" fmla="*/ 904 h 1298"/>
                <a:gd name="T82" fmla="*/ 341 w 489"/>
                <a:gd name="T83" fmla="*/ 928 h 1298"/>
                <a:gd name="T84" fmla="*/ 313 w 489"/>
                <a:gd name="T85" fmla="*/ 933 h 1298"/>
                <a:gd name="T86" fmla="*/ 253 w 489"/>
                <a:gd name="T87" fmla="*/ 984 h 1298"/>
                <a:gd name="T88" fmla="*/ 275 w 489"/>
                <a:gd name="T89" fmla="*/ 1008 h 1298"/>
                <a:gd name="T90" fmla="*/ 277 w 489"/>
                <a:gd name="T91" fmla="*/ 1049 h 1298"/>
                <a:gd name="T92" fmla="*/ 273 w 489"/>
                <a:gd name="T93" fmla="*/ 1080 h 1298"/>
                <a:gd name="T94" fmla="*/ 277 w 489"/>
                <a:gd name="T95" fmla="*/ 1152 h 1298"/>
                <a:gd name="T96" fmla="*/ 234 w 489"/>
                <a:gd name="T97" fmla="*/ 1212 h 1298"/>
                <a:gd name="T98" fmla="*/ 183 w 489"/>
                <a:gd name="T99" fmla="*/ 1229 h 1298"/>
                <a:gd name="T100" fmla="*/ 140 w 489"/>
                <a:gd name="T101" fmla="*/ 1290 h 1298"/>
                <a:gd name="T102" fmla="*/ 94 w 489"/>
                <a:gd name="T103" fmla="*/ 1245 h 1298"/>
                <a:gd name="T104" fmla="*/ 96 w 489"/>
                <a:gd name="T105" fmla="*/ 1179 h 1298"/>
                <a:gd name="T106" fmla="*/ 53 w 489"/>
                <a:gd name="T107" fmla="*/ 1123 h 1298"/>
                <a:gd name="T108" fmla="*/ 32 w 489"/>
                <a:gd name="T109" fmla="*/ 1070 h 1298"/>
                <a:gd name="T110" fmla="*/ 23 w 489"/>
                <a:gd name="T111" fmla="*/ 1011 h 1298"/>
                <a:gd name="T112" fmla="*/ 9 w 489"/>
                <a:gd name="T113" fmla="*/ 1000 h 1298"/>
                <a:gd name="T114" fmla="*/ 29 w 489"/>
                <a:gd name="T115" fmla="*/ 958 h 1298"/>
                <a:gd name="T116" fmla="*/ 62 w 489"/>
                <a:gd name="T117" fmla="*/ 838 h 1298"/>
                <a:gd name="T118" fmla="*/ 57 w 489"/>
                <a:gd name="T119" fmla="*/ 720 h 1298"/>
                <a:gd name="T120" fmla="*/ 117 w 489"/>
                <a:gd name="T121" fmla="*/ 474 h 1298"/>
                <a:gd name="T122" fmla="*/ 151 w 489"/>
                <a:gd name="T123" fmla="*/ 258 h 1298"/>
                <a:gd name="T124" fmla="*/ 246 w 489"/>
                <a:gd name="T125" fmla="*/ 5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9" h="1298">
                  <a:moveTo>
                    <a:pt x="243" y="1218"/>
                  </a:moveTo>
                  <a:lnTo>
                    <a:pt x="245" y="1218"/>
                  </a:lnTo>
                  <a:lnTo>
                    <a:pt x="245" y="1221"/>
                  </a:lnTo>
                  <a:lnTo>
                    <a:pt x="242" y="1221"/>
                  </a:lnTo>
                  <a:lnTo>
                    <a:pt x="242" y="1218"/>
                  </a:lnTo>
                  <a:lnTo>
                    <a:pt x="243" y="1218"/>
                  </a:lnTo>
                  <a:close/>
                  <a:moveTo>
                    <a:pt x="301" y="1098"/>
                  </a:moveTo>
                  <a:lnTo>
                    <a:pt x="303" y="1099"/>
                  </a:lnTo>
                  <a:lnTo>
                    <a:pt x="305" y="1099"/>
                  </a:lnTo>
                  <a:lnTo>
                    <a:pt x="304" y="1102"/>
                  </a:lnTo>
                  <a:lnTo>
                    <a:pt x="302" y="1105"/>
                  </a:lnTo>
                  <a:lnTo>
                    <a:pt x="304" y="1108"/>
                  </a:lnTo>
                  <a:lnTo>
                    <a:pt x="303" y="1112"/>
                  </a:lnTo>
                  <a:lnTo>
                    <a:pt x="302" y="1114"/>
                  </a:lnTo>
                  <a:lnTo>
                    <a:pt x="300" y="1121"/>
                  </a:lnTo>
                  <a:lnTo>
                    <a:pt x="300" y="1125"/>
                  </a:lnTo>
                  <a:lnTo>
                    <a:pt x="299" y="1129"/>
                  </a:lnTo>
                  <a:lnTo>
                    <a:pt x="296" y="1134"/>
                  </a:lnTo>
                  <a:lnTo>
                    <a:pt x="297" y="1137"/>
                  </a:lnTo>
                  <a:lnTo>
                    <a:pt x="296" y="1140"/>
                  </a:lnTo>
                  <a:lnTo>
                    <a:pt x="296" y="1145"/>
                  </a:lnTo>
                  <a:lnTo>
                    <a:pt x="293" y="1149"/>
                  </a:lnTo>
                  <a:lnTo>
                    <a:pt x="293" y="1152"/>
                  </a:lnTo>
                  <a:lnTo>
                    <a:pt x="293" y="1155"/>
                  </a:lnTo>
                  <a:lnTo>
                    <a:pt x="291" y="1165"/>
                  </a:lnTo>
                  <a:lnTo>
                    <a:pt x="290" y="1169"/>
                  </a:lnTo>
                  <a:lnTo>
                    <a:pt x="289" y="1172"/>
                  </a:lnTo>
                  <a:lnTo>
                    <a:pt x="288" y="1175"/>
                  </a:lnTo>
                  <a:lnTo>
                    <a:pt x="288" y="1178"/>
                  </a:lnTo>
                  <a:lnTo>
                    <a:pt x="288" y="1181"/>
                  </a:lnTo>
                  <a:lnTo>
                    <a:pt x="287" y="1186"/>
                  </a:lnTo>
                  <a:lnTo>
                    <a:pt x="286" y="1190"/>
                  </a:lnTo>
                  <a:lnTo>
                    <a:pt x="287" y="1192"/>
                  </a:lnTo>
                  <a:lnTo>
                    <a:pt x="286" y="1196"/>
                  </a:lnTo>
                  <a:lnTo>
                    <a:pt x="284" y="1203"/>
                  </a:lnTo>
                  <a:lnTo>
                    <a:pt x="280" y="1205"/>
                  </a:lnTo>
                  <a:lnTo>
                    <a:pt x="280" y="1202"/>
                  </a:lnTo>
                  <a:lnTo>
                    <a:pt x="278" y="1198"/>
                  </a:lnTo>
                  <a:lnTo>
                    <a:pt x="279" y="1194"/>
                  </a:lnTo>
                  <a:lnTo>
                    <a:pt x="278" y="1190"/>
                  </a:lnTo>
                  <a:lnTo>
                    <a:pt x="278" y="1187"/>
                  </a:lnTo>
                  <a:lnTo>
                    <a:pt x="277" y="1184"/>
                  </a:lnTo>
                  <a:lnTo>
                    <a:pt x="276" y="1176"/>
                  </a:lnTo>
                  <a:lnTo>
                    <a:pt x="277" y="1172"/>
                  </a:lnTo>
                  <a:lnTo>
                    <a:pt x="278" y="1169"/>
                  </a:lnTo>
                  <a:lnTo>
                    <a:pt x="285" y="1144"/>
                  </a:lnTo>
                  <a:lnTo>
                    <a:pt x="289" y="1142"/>
                  </a:lnTo>
                  <a:lnTo>
                    <a:pt x="291" y="1137"/>
                  </a:lnTo>
                  <a:lnTo>
                    <a:pt x="292" y="1131"/>
                  </a:lnTo>
                  <a:lnTo>
                    <a:pt x="294" y="1126"/>
                  </a:lnTo>
                  <a:lnTo>
                    <a:pt x="296" y="1120"/>
                  </a:lnTo>
                  <a:lnTo>
                    <a:pt x="296" y="1113"/>
                  </a:lnTo>
                  <a:lnTo>
                    <a:pt x="298" y="1110"/>
                  </a:lnTo>
                  <a:lnTo>
                    <a:pt x="298" y="1104"/>
                  </a:lnTo>
                  <a:lnTo>
                    <a:pt x="299" y="1101"/>
                  </a:lnTo>
                  <a:lnTo>
                    <a:pt x="301" y="1098"/>
                  </a:lnTo>
                  <a:close/>
                  <a:moveTo>
                    <a:pt x="33" y="1048"/>
                  </a:moveTo>
                  <a:lnTo>
                    <a:pt x="33" y="1053"/>
                  </a:lnTo>
                  <a:lnTo>
                    <a:pt x="29" y="1057"/>
                  </a:lnTo>
                  <a:lnTo>
                    <a:pt x="25" y="1060"/>
                  </a:lnTo>
                  <a:lnTo>
                    <a:pt x="23" y="1058"/>
                  </a:lnTo>
                  <a:lnTo>
                    <a:pt x="22" y="1055"/>
                  </a:lnTo>
                  <a:lnTo>
                    <a:pt x="22" y="1053"/>
                  </a:lnTo>
                  <a:lnTo>
                    <a:pt x="22" y="1050"/>
                  </a:lnTo>
                  <a:lnTo>
                    <a:pt x="25" y="1049"/>
                  </a:lnTo>
                  <a:lnTo>
                    <a:pt x="29" y="1049"/>
                  </a:lnTo>
                  <a:lnTo>
                    <a:pt x="33" y="1048"/>
                  </a:lnTo>
                  <a:close/>
                  <a:moveTo>
                    <a:pt x="389" y="1034"/>
                  </a:moveTo>
                  <a:lnTo>
                    <a:pt x="390" y="1038"/>
                  </a:lnTo>
                  <a:lnTo>
                    <a:pt x="393" y="1035"/>
                  </a:lnTo>
                  <a:lnTo>
                    <a:pt x="395" y="1038"/>
                  </a:lnTo>
                  <a:lnTo>
                    <a:pt x="399" y="1042"/>
                  </a:lnTo>
                  <a:lnTo>
                    <a:pt x="395" y="1043"/>
                  </a:lnTo>
                  <a:lnTo>
                    <a:pt x="394" y="1048"/>
                  </a:lnTo>
                  <a:lnTo>
                    <a:pt x="393" y="1052"/>
                  </a:lnTo>
                  <a:lnTo>
                    <a:pt x="389" y="1053"/>
                  </a:lnTo>
                  <a:lnTo>
                    <a:pt x="387" y="1052"/>
                  </a:lnTo>
                  <a:lnTo>
                    <a:pt x="387" y="1058"/>
                  </a:lnTo>
                  <a:lnTo>
                    <a:pt x="386" y="1061"/>
                  </a:lnTo>
                  <a:lnTo>
                    <a:pt x="388" y="1064"/>
                  </a:lnTo>
                  <a:lnTo>
                    <a:pt x="388" y="1067"/>
                  </a:lnTo>
                  <a:lnTo>
                    <a:pt x="388" y="1069"/>
                  </a:lnTo>
                  <a:lnTo>
                    <a:pt x="387" y="1073"/>
                  </a:lnTo>
                  <a:lnTo>
                    <a:pt x="388" y="1076"/>
                  </a:lnTo>
                  <a:lnTo>
                    <a:pt x="391" y="1079"/>
                  </a:lnTo>
                  <a:lnTo>
                    <a:pt x="395" y="1079"/>
                  </a:lnTo>
                  <a:lnTo>
                    <a:pt x="396" y="1082"/>
                  </a:lnTo>
                  <a:lnTo>
                    <a:pt x="394" y="1083"/>
                  </a:lnTo>
                  <a:lnTo>
                    <a:pt x="390" y="1085"/>
                  </a:lnTo>
                  <a:lnTo>
                    <a:pt x="388" y="1088"/>
                  </a:lnTo>
                  <a:lnTo>
                    <a:pt x="385" y="1092"/>
                  </a:lnTo>
                  <a:lnTo>
                    <a:pt x="385" y="1096"/>
                  </a:lnTo>
                  <a:lnTo>
                    <a:pt x="388" y="1099"/>
                  </a:lnTo>
                  <a:lnTo>
                    <a:pt x="381" y="1102"/>
                  </a:lnTo>
                  <a:lnTo>
                    <a:pt x="379" y="1104"/>
                  </a:lnTo>
                  <a:lnTo>
                    <a:pt x="373" y="1108"/>
                  </a:lnTo>
                  <a:lnTo>
                    <a:pt x="372" y="1111"/>
                  </a:lnTo>
                  <a:lnTo>
                    <a:pt x="375" y="1111"/>
                  </a:lnTo>
                  <a:lnTo>
                    <a:pt x="371" y="1114"/>
                  </a:lnTo>
                  <a:lnTo>
                    <a:pt x="370" y="1120"/>
                  </a:lnTo>
                  <a:lnTo>
                    <a:pt x="374" y="1122"/>
                  </a:lnTo>
                  <a:lnTo>
                    <a:pt x="371" y="1123"/>
                  </a:lnTo>
                  <a:lnTo>
                    <a:pt x="370" y="1126"/>
                  </a:lnTo>
                  <a:lnTo>
                    <a:pt x="365" y="1132"/>
                  </a:lnTo>
                  <a:lnTo>
                    <a:pt x="361" y="1131"/>
                  </a:lnTo>
                  <a:lnTo>
                    <a:pt x="364" y="1125"/>
                  </a:lnTo>
                  <a:lnTo>
                    <a:pt x="364" y="1122"/>
                  </a:lnTo>
                  <a:lnTo>
                    <a:pt x="366" y="1121"/>
                  </a:lnTo>
                  <a:lnTo>
                    <a:pt x="367" y="1116"/>
                  </a:lnTo>
                  <a:lnTo>
                    <a:pt x="363" y="1118"/>
                  </a:lnTo>
                  <a:lnTo>
                    <a:pt x="364" y="1115"/>
                  </a:lnTo>
                  <a:lnTo>
                    <a:pt x="363" y="1112"/>
                  </a:lnTo>
                  <a:lnTo>
                    <a:pt x="359" y="1103"/>
                  </a:lnTo>
                  <a:lnTo>
                    <a:pt x="356" y="1101"/>
                  </a:lnTo>
                  <a:lnTo>
                    <a:pt x="356" y="1097"/>
                  </a:lnTo>
                  <a:lnTo>
                    <a:pt x="358" y="1091"/>
                  </a:lnTo>
                  <a:lnTo>
                    <a:pt x="358" y="1088"/>
                  </a:lnTo>
                  <a:lnTo>
                    <a:pt x="356" y="1084"/>
                  </a:lnTo>
                  <a:lnTo>
                    <a:pt x="355" y="1081"/>
                  </a:lnTo>
                  <a:lnTo>
                    <a:pt x="354" y="1077"/>
                  </a:lnTo>
                  <a:lnTo>
                    <a:pt x="354" y="1073"/>
                  </a:lnTo>
                  <a:lnTo>
                    <a:pt x="355" y="1070"/>
                  </a:lnTo>
                  <a:lnTo>
                    <a:pt x="362" y="1061"/>
                  </a:lnTo>
                  <a:lnTo>
                    <a:pt x="368" y="1048"/>
                  </a:lnTo>
                  <a:lnTo>
                    <a:pt x="369" y="1046"/>
                  </a:lnTo>
                  <a:lnTo>
                    <a:pt x="372" y="1044"/>
                  </a:lnTo>
                  <a:lnTo>
                    <a:pt x="374" y="1045"/>
                  </a:lnTo>
                  <a:lnTo>
                    <a:pt x="375" y="1041"/>
                  </a:lnTo>
                  <a:lnTo>
                    <a:pt x="376" y="1038"/>
                  </a:lnTo>
                  <a:lnTo>
                    <a:pt x="380" y="1036"/>
                  </a:lnTo>
                  <a:lnTo>
                    <a:pt x="382" y="1038"/>
                  </a:lnTo>
                  <a:lnTo>
                    <a:pt x="382" y="1041"/>
                  </a:lnTo>
                  <a:lnTo>
                    <a:pt x="383" y="1043"/>
                  </a:lnTo>
                  <a:lnTo>
                    <a:pt x="386" y="1040"/>
                  </a:lnTo>
                  <a:lnTo>
                    <a:pt x="386" y="1037"/>
                  </a:lnTo>
                  <a:lnTo>
                    <a:pt x="389" y="1034"/>
                  </a:lnTo>
                  <a:close/>
                  <a:moveTo>
                    <a:pt x="31" y="1026"/>
                  </a:moveTo>
                  <a:lnTo>
                    <a:pt x="33" y="1029"/>
                  </a:lnTo>
                  <a:lnTo>
                    <a:pt x="35" y="1031"/>
                  </a:lnTo>
                  <a:lnTo>
                    <a:pt x="36" y="1034"/>
                  </a:lnTo>
                  <a:lnTo>
                    <a:pt x="36" y="1040"/>
                  </a:lnTo>
                  <a:lnTo>
                    <a:pt x="34" y="1043"/>
                  </a:lnTo>
                  <a:lnTo>
                    <a:pt x="31" y="1044"/>
                  </a:lnTo>
                  <a:lnTo>
                    <a:pt x="29" y="1044"/>
                  </a:lnTo>
                  <a:lnTo>
                    <a:pt x="24" y="1043"/>
                  </a:lnTo>
                  <a:lnTo>
                    <a:pt x="22" y="1045"/>
                  </a:lnTo>
                  <a:lnTo>
                    <a:pt x="18" y="1044"/>
                  </a:lnTo>
                  <a:lnTo>
                    <a:pt x="18" y="1047"/>
                  </a:lnTo>
                  <a:lnTo>
                    <a:pt x="18" y="1044"/>
                  </a:lnTo>
                  <a:lnTo>
                    <a:pt x="16" y="1042"/>
                  </a:lnTo>
                  <a:lnTo>
                    <a:pt x="17" y="1039"/>
                  </a:lnTo>
                  <a:lnTo>
                    <a:pt x="22" y="1034"/>
                  </a:lnTo>
                  <a:lnTo>
                    <a:pt x="25" y="1032"/>
                  </a:lnTo>
                  <a:lnTo>
                    <a:pt x="28" y="1032"/>
                  </a:lnTo>
                  <a:lnTo>
                    <a:pt x="29" y="1029"/>
                  </a:lnTo>
                  <a:lnTo>
                    <a:pt x="31" y="1026"/>
                  </a:lnTo>
                  <a:close/>
                  <a:moveTo>
                    <a:pt x="404" y="1025"/>
                  </a:moveTo>
                  <a:lnTo>
                    <a:pt x="406" y="1026"/>
                  </a:lnTo>
                  <a:lnTo>
                    <a:pt x="409" y="1026"/>
                  </a:lnTo>
                  <a:lnTo>
                    <a:pt x="408" y="1030"/>
                  </a:lnTo>
                  <a:lnTo>
                    <a:pt x="405" y="1030"/>
                  </a:lnTo>
                  <a:lnTo>
                    <a:pt x="401" y="1033"/>
                  </a:lnTo>
                  <a:lnTo>
                    <a:pt x="402" y="1035"/>
                  </a:lnTo>
                  <a:lnTo>
                    <a:pt x="401" y="1039"/>
                  </a:lnTo>
                  <a:lnTo>
                    <a:pt x="398" y="1039"/>
                  </a:lnTo>
                  <a:lnTo>
                    <a:pt x="396" y="1035"/>
                  </a:lnTo>
                  <a:lnTo>
                    <a:pt x="397" y="1032"/>
                  </a:lnTo>
                  <a:lnTo>
                    <a:pt x="397" y="1029"/>
                  </a:lnTo>
                  <a:lnTo>
                    <a:pt x="400" y="1028"/>
                  </a:lnTo>
                  <a:lnTo>
                    <a:pt x="404" y="1025"/>
                  </a:lnTo>
                  <a:close/>
                  <a:moveTo>
                    <a:pt x="282" y="1010"/>
                  </a:moveTo>
                  <a:lnTo>
                    <a:pt x="285" y="1010"/>
                  </a:lnTo>
                  <a:lnTo>
                    <a:pt x="284" y="1012"/>
                  </a:lnTo>
                  <a:lnTo>
                    <a:pt x="282" y="1010"/>
                  </a:lnTo>
                  <a:close/>
                  <a:moveTo>
                    <a:pt x="283" y="1001"/>
                  </a:moveTo>
                  <a:lnTo>
                    <a:pt x="282" y="1003"/>
                  </a:lnTo>
                  <a:lnTo>
                    <a:pt x="284" y="1007"/>
                  </a:lnTo>
                  <a:lnTo>
                    <a:pt x="280" y="1005"/>
                  </a:lnTo>
                  <a:lnTo>
                    <a:pt x="280" y="1002"/>
                  </a:lnTo>
                  <a:lnTo>
                    <a:pt x="283" y="1001"/>
                  </a:lnTo>
                  <a:close/>
                  <a:moveTo>
                    <a:pt x="397" y="989"/>
                  </a:moveTo>
                  <a:lnTo>
                    <a:pt x="400" y="989"/>
                  </a:lnTo>
                  <a:lnTo>
                    <a:pt x="403" y="989"/>
                  </a:lnTo>
                  <a:lnTo>
                    <a:pt x="402" y="992"/>
                  </a:lnTo>
                  <a:lnTo>
                    <a:pt x="401" y="993"/>
                  </a:lnTo>
                  <a:lnTo>
                    <a:pt x="397" y="989"/>
                  </a:lnTo>
                  <a:close/>
                  <a:moveTo>
                    <a:pt x="349" y="939"/>
                  </a:moveTo>
                  <a:lnTo>
                    <a:pt x="349" y="940"/>
                  </a:lnTo>
                  <a:lnTo>
                    <a:pt x="348" y="942"/>
                  </a:lnTo>
                  <a:lnTo>
                    <a:pt x="346" y="945"/>
                  </a:lnTo>
                  <a:lnTo>
                    <a:pt x="343" y="947"/>
                  </a:lnTo>
                  <a:lnTo>
                    <a:pt x="343" y="944"/>
                  </a:lnTo>
                  <a:lnTo>
                    <a:pt x="345" y="941"/>
                  </a:lnTo>
                  <a:lnTo>
                    <a:pt x="349" y="939"/>
                  </a:lnTo>
                  <a:close/>
                  <a:moveTo>
                    <a:pt x="342" y="936"/>
                  </a:moveTo>
                  <a:lnTo>
                    <a:pt x="341" y="937"/>
                  </a:lnTo>
                  <a:lnTo>
                    <a:pt x="340" y="940"/>
                  </a:lnTo>
                  <a:lnTo>
                    <a:pt x="337" y="941"/>
                  </a:lnTo>
                  <a:lnTo>
                    <a:pt x="337" y="937"/>
                  </a:lnTo>
                  <a:lnTo>
                    <a:pt x="342" y="936"/>
                  </a:lnTo>
                  <a:close/>
                  <a:moveTo>
                    <a:pt x="315" y="935"/>
                  </a:moveTo>
                  <a:lnTo>
                    <a:pt x="318" y="940"/>
                  </a:lnTo>
                  <a:lnTo>
                    <a:pt x="318" y="943"/>
                  </a:lnTo>
                  <a:lnTo>
                    <a:pt x="319" y="946"/>
                  </a:lnTo>
                  <a:lnTo>
                    <a:pt x="318" y="948"/>
                  </a:lnTo>
                  <a:lnTo>
                    <a:pt x="316" y="948"/>
                  </a:lnTo>
                  <a:lnTo>
                    <a:pt x="316" y="946"/>
                  </a:lnTo>
                  <a:lnTo>
                    <a:pt x="315" y="943"/>
                  </a:lnTo>
                  <a:lnTo>
                    <a:pt x="315" y="939"/>
                  </a:lnTo>
                  <a:lnTo>
                    <a:pt x="315" y="935"/>
                  </a:lnTo>
                  <a:close/>
                  <a:moveTo>
                    <a:pt x="353" y="926"/>
                  </a:moveTo>
                  <a:lnTo>
                    <a:pt x="354" y="929"/>
                  </a:lnTo>
                  <a:lnTo>
                    <a:pt x="353" y="931"/>
                  </a:lnTo>
                  <a:lnTo>
                    <a:pt x="352" y="934"/>
                  </a:lnTo>
                  <a:lnTo>
                    <a:pt x="348" y="935"/>
                  </a:lnTo>
                  <a:lnTo>
                    <a:pt x="348" y="932"/>
                  </a:lnTo>
                  <a:lnTo>
                    <a:pt x="351" y="928"/>
                  </a:lnTo>
                  <a:lnTo>
                    <a:pt x="353" y="926"/>
                  </a:lnTo>
                  <a:close/>
                  <a:moveTo>
                    <a:pt x="365" y="916"/>
                  </a:moveTo>
                  <a:lnTo>
                    <a:pt x="365" y="917"/>
                  </a:lnTo>
                  <a:lnTo>
                    <a:pt x="362" y="920"/>
                  </a:lnTo>
                  <a:lnTo>
                    <a:pt x="362" y="916"/>
                  </a:lnTo>
                  <a:lnTo>
                    <a:pt x="365" y="916"/>
                  </a:lnTo>
                  <a:close/>
                  <a:moveTo>
                    <a:pt x="351" y="909"/>
                  </a:moveTo>
                  <a:lnTo>
                    <a:pt x="354" y="910"/>
                  </a:lnTo>
                  <a:lnTo>
                    <a:pt x="358" y="912"/>
                  </a:lnTo>
                  <a:lnTo>
                    <a:pt x="356" y="913"/>
                  </a:lnTo>
                  <a:lnTo>
                    <a:pt x="354" y="912"/>
                  </a:lnTo>
                  <a:lnTo>
                    <a:pt x="355" y="914"/>
                  </a:lnTo>
                  <a:lnTo>
                    <a:pt x="351" y="914"/>
                  </a:lnTo>
                  <a:lnTo>
                    <a:pt x="345" y="910"/>
                  </a:lnTo>
                  <a:lnTo>
                    <a:pt x="351" y="909"/>
                  </a:lnTo>
                  <a:close/>
                  <a:moveTo>
                    <a:pt x="365" y="908"/>
                  </a:moveTo>
                  <a:lnTo>
                    <a:pt x="366" y="911"/>
                  </a:lnTo>
                  <a:lnTo>
                    <a:pt x="364" y="911"/>
                  </a:lnTo>
                  <a:lnTo>
                    <a:pt x="365" y="908"/>
                  </a:lnTo>
                  <a:close/>
                  <a:moveTo>
                    <a:pt x="333" y="903"/>
                  </a:moveTo>
                  <a:lnTo>
                    <a:pt x="339" y="904"/>
                  </a:lnTo>
                  <a:lnTo>
                    <a:pt x="340" y="904"/>
                  </a:lnTo>
                  <a:lnTo>
                    <a:pt x="338" y="905"/>
                  </a:lnTo>
                  <a:lnTo>
                    <a:pt x="336" y="907"/>
                  </a:lnTo>
                  <a:lnTo>
                    <a:pt x="334" y="906"/>
                  </a:lnTo>
                  <a:lnTo>
                    <a:pt x="333" y="903"/>
                  </a:lnTo>
                  <a:close/>
                  <a:moveTo>
                    <a:pt x="361" y="901"/>
                  </a:moveTo>
                  <a:lnTo>
                    <a:pt x="363" y="903"/>
                  </a:lnTo>
                  <a:lnTo>
                    <a:pt x="363" y="906"/>
                  </a:lnTo>
                  <a:lnTo>
                    <a:pt x="361" y="908"/>
                  </a:lnTo>
                  <a:lnTo>
                    <a:pt x="361" y="905"/>
                  </a:lnTo>
                  <a:lnTo>
                    <a:pt x="359" y="903"/>
                  </a:lnTo>
                  <a:lnTo>
                    <a:pt x="361" y="901"/>
                  </a:lnTo>
                  <a:close/>
                  <a:moveTo>
                    <a:pt x="368" y="894"/>
                  </a:moveTo>
                  <a:lnTo>
                    <a:pt x="370" y="896"/>
                  </a:lnTo>
                  <a:lnTo>
                    <a:pt x="369" y="897"/>
                  </a:lnTo>
                  <a:lnTo>
                    <a:pt x="368" y="894"/>
                  </a:lnTo>
                  <a:close/>
                  <a:moveTo>
                    <a:pt x="356" y="884"/>
                  </a:moveTo>
                  <a:lnTo>
                    <a:pt x="358" y="885"/>
                  </a:lnTo>
                  <a:lnTo>
                    <a:pt x="361" y="885"/>
                  </a:lnTo>
                  <a:lnTo>
                    <a:pt x="358" y="887"/>
                  </a:lnTo>
                  <a:lnTo>
                    <a:pt x="357" y="889"/>
                  </a:lnTo>
                  <a:lnTo>
                    <a:pt x="355" y="894"/>
                  </a:lnTo>
                  <a:lnTo>
                    <a:pt x="354" y="897"/>
                  </a:lnTo>
                  <a:lnTo>
                    <a:pt x="351" y="894"/>
                  </a:lnTo>
                  <a:lnTo>
                    <a:pt x="351" y="891"/>
                  </a:lnTo>
                  <a:lnTo>
                    <a:pt x="353" y="887"/>
                  </a:lnTo>
                  <a:lnTo>
                    <a:pt x="356" y="884"/>
                  </a:lnTo>
                  <a:close/>
                  <a:moveTo>
                    <a:pt x="369" y="874"/>
                  </a:moveTo>
                  <a:lnTo>
                    <a:pt x="371" y="876"/>
                  </a:lnTo>
                  <a:lnTo>
                    <a:pt x="369" y="876"/>
                  </a:lnTo>
                  <a:lnTo>
                    <a:pt x="368" y="880"/>
                  </a:lnTo>
                  <a:lnTo>
                    <a:pt x="369" y="874"/>
                  </a:lnTo>
                  <a:close/>
                  <a:moveTo>
                    <a:pt x="368" y="873"/>
                  </a:moveTo>
                  <a:lnTo>
                    <a:pt x="366" y="878"/>
                  </a:lnTo>
                  <a:lnTo>
                    <a:pt x="362" y="881"/>
                  </a:lnTo>
                  <a:lnTo>
                    <a:pt x="364" y="878"/>
                  </a:lnTo>
                  <a:lnTo>
                    <a:pt x="365" y="876"/>
                  </a:lnTo>
                  <a:lnTo>
                    <a:pt x="368" y="873"/>
                  </a:lnTo>
                  <a:close/>
                  <a:moveTo>
                    <a:pt x="352" y="824"/>
                  </a:moveTo>
                  <a:lnTo>
                    <a:pt x="355" y="826"/>
                  </a:lnTo>
                  <a:lnTo>
                    <a:pt x="355" y="826"/>
                  </a:lnTo>
                  <a:lnTo>
                    <a:pt x="353" y="829"/>
                  </a:lnTo>
                  <a:lnTo>
                    <a:pt x="352" y="826"/>
                  </a:lnTo>
                  <a:lnTo>
                    <a:pt x="352" y="824"/>
                  </a:lnTo>
                  <a:close/>
                  <a:moveTo>
                    <a:pt x="333" y="798"/>
                  </a:moveTo>
                  <a:lnTo>
                    <a:pt x="335" y="801"/>
                  </a:lnTo>
                  <a:lnTo>
                    <a:pt x="336" y="802"/>
                  </a:lnTo>
                  <a:lnTo>
                    <a:pt x="339" y="808"/>
                  </a:lnTo>
                  <a:lnTo>
                    <a:pt x="341" y="809"/>
                  </a:lnTo>
                  <a:lnTo>
                    <a:pt x="343" y="813"/>
                  </a:lnTo>
                  <a:lnTo>
                    <a:pt x="338" y="811"/>
                  </a:lnTo>
                  <a:lnTo>
                    <a:pt x="336" y="810"/>
                  </a:lnTo>
                  <a:lnTo>
                    <a:pt x="334" y="806"/>
                  </a:lnTo>
                  <a:lnTo>
                    <a:pt x="334" y="801"/>
                  </a:lnTo>
                  <a:lnTo>
                    <a:pt x="333" y="798"/>
                  </a:lnTo>
                  <a:close/>
                  <a:moveTo>
                    <a:pt x="270" y="730"/>
                  </a:moveTo>
                  <a:lnTo>
                    <a:pt x="273" y="731"/>
                  </a:lnTo>
                  <a:lnTo>
                    <a:pt x="270" y="730"/>
                  </a:lnTo>
                  <a:lnTo>
                    <a:pt x="270" y="730"/>
                  </a:lnTo>
                  <a:close/>
                  <a:moveTo>
                    <a:pt x="296" y="591"/>
                  </a:moveTo>
                  <a:lnTo>
                    <a:pt x="297" y="594"/>
                  </a:lnTo>
                  <a:lnTo>
                    <a:pt x="294" y="598"/>
                  </a:lnTo>
                  <a:lnTo>
                    <a:pt x="292" y="598"/>
                  </a:lnTo>
                  <a:lnTo>
                    <a:pt x="291" y="594"/>
                  </a:lnTo>
                  <a:lnTo>
                    <a:pt x="292" y="591"/>
                  </a:lnTo>
                  <a:lnTo>
                    <a:pt x="294" y="592"/>
                  </a:lnTo>
                  <a:lnTo>
                    <a:pt x="296" y="591"/>
                  </a:lnTo>
                  <a:close/>
                  <a:moveTo>
                    <a:pt x="399" y="482"/>
                  </a:moveTo>
                  <a:lnTo>
                    <a:pt x="400" y="485"/>
                  </a:lnTo>
                  <a:lnTo>
                    <a:pt x="400" y="489"/>
                  </a:lnTo>
                  <a:lnTo>
                    <a:pt x="398" y="490"/>
                  </a:lnTo>
                  <a:lnTo>
                    <a:pt x="398" y="484"/>
                  </a:lnTo>
                  <a:lnTo>
                    <a:pt x="399" y="482"/>
                  </a:lnTo>
                  <a:close/>
                  <a:moveTo>
                    <a:pt x="396" y="479"/>
                  </a:moveTo>
                  <a:lnTo>
                    <a:pt x="399" y="481"/>
                  </a:lnTo>
                  <a:lnTo>
                    <a:pt x="397" y="483"/>
                  </a:lnTo>
                  <a:lnTo>
                    <a:pt x="396" y="479"/>
                  </a:lnTo>
                  <a:close/>
                  <a:moveTo>
                    <a:pt x="422" y="317"/>
                  </a:moveTo>
                  <a:lnTo>
                    <a:pt x="423" y="319"/>
                  </a:lnTo>
                  <a:lnTo>
                    <a:pt x="423" y="321"/>
                  </a:lnTo>
                  <a:lnTo>
                    <a:pt x="420" y="321"/>
                  </a:lnTo>
                  <a:lnTo>
                    <a:pt x="419" y="317"/>
                  </a:lnTo>
                  <a:lnTo>
                    <a:pt x="422" y="317"/>
                  </a:lnTo>
                  <a:close/>
                  <a:moveTo>
                    <a:pt x="428" y="316"/>
                  </a:moveTo>
                  <a:lnTo>
                    <a:pt x="430" y="317"/>
                  </a:lnTo>
                  <a:lnTo>
                    <a:pt x="429" y="319"/>
                  </a:lnTo>
                  <a:lnTo>
                    <a:pt x="426" y="320"/>
                  </a:lnTo>
                  <a:lnTo>
                    <a:pt x="428" y="316"/>
                  </a:lnTo>
                  <a:close/>
                  <a:moveTo>
                    <a:pt x="420" y="311"/>
                  </a:moveTo>
                  <a:lnTo>
                    <a:pt x="424" y="311"/>
                  </a:lnTo>
                  <a:lnTo>
                    <a:pt x="427" y="313"/>
                  </a:lnTo>
                  <a:lnTo>
                    <a:pt x="424" y="312"/>
                  </a:lnTo>
                  <a:lnTo>
                    <a:pt x="424" y="315"/>
                  </a:lnTo>
                  <a:lnTo>
                    <a:pt x="421" y="313"/>
                  </a:lnTo>
                  <a:lnTo>
                    <a:pt x="420" y="311"/>
                  </a:lnTo>
                  <a:close/>
                  <a:moveTo>
                    <a:pt x="435" y="303"/>
                  </a:moveTo>
                  <a:lnTo>
                    <a:pt x="436" y="303"/>
                  </a:lnTo>
                  <a:lnTo>
                    <a:pt x="435" y="306"/>
                  </a:lnTo>
                  <a:lnTo>
                    <a:pt x="432" y="306"/>
                  </a:lnTo>
                  <a:lnTo>
                    <a:pt x="435" y="303"/>
                  </a:lnTo>
                  <a:close/>
                  <a:moveTo>
                    <a:pt x="444" y="287"/>
                  </a:moveTo>
                  <a:lnTo>
                    <a:pt x="446" y="290"/>
                  </a:lnTo>
                  <a:lnTo>
                    <a:pt x="447" y="291"/>
                  </a:lnTo>
                  <a:lnTo>
                    <a:pt x="447" y="294"/>
                  </a:lnTo>
                  <a:lnTo>
                    <a:pt x="443" y="289"/>
                  </a:lnTo>
                  <a:lnTo>
                    <a:pt x="444" y="287"/>
                  </a:lnTo>
                  <a:close/>
                  <a:moveTo>
                    <a:pt x="437" y="286"/>
                  </a:moveTo>
                  <a:lnTo>
                    <a:pt x="440" y="290"/>
                  </a:lnTo>
                  <a:lnTo>
                    <a:pt x="438" y="291"/>
                  </a:lnTo>
                  <a:lnTo>
                    <a:pt x="437" y="289"/>
                  </a:lnTo>
                  <a:lnTo>
                    <a:pt x="437" y="286"/>
                  </a:lnTo>
                  <a:close/>
                  <a:moveTo>
                    <a:pt x="478" y="281"/>
                  </a:moveTo>
                  <a:lnTo>
                    <a:pt x="477" y="284"/>
                  </a:lnTo>
                  <a:lnTo>
                    <a:pt x="474" y="285"/>
                  </a:lnTo>
                  <a:lnTo>
                    <a:pt x="473" y="282"/>
                  </a:lnTo>
                  <a:lnTo>
                    <a:pt x="476" y="281"/>
                  </a:lnTo>
                  <a:lnTo>
                    <a:pt x="478" y="281"/>
                  </a:lnTo>
                  <a:close/>
                  <a:moveTo>
                    <a:pt x="304" y="0"/>
                  </a:moveTo>
                  <a:lnTo>
                    <a:pt x="310" y="1"/>
                  </a:lnTo>
                  <a:lnTo>
                    <a:pt x="314" y="4"/>
                  </a:lnTo>
                  <a:lnTo>
                    <a:pt x="317" y="7"/>
                  </a:lnTo>
                  <a:lnTo>
                    <a:pt x="316" y="9"/>
                  </a:lnTo>
                  <a:lnTo>
                    <a:pt x="317" y="12"/>
                  </a:lnTo>
                  <a:lnTo>
                    <a:pt x="323" y="13"/>
                  </a:lnTo>
                  <a:lnTo>
                    <a:pt x="326" y="15"/>
                  </a:lnTo>
                  <a:lnTo>
                    <a:pt x="329" y="17"/>
                  </a:lnTo>
                  <a:lnTo>
                    <a:pt x="331" y="21"/>
                  </a:lnTo>
                  <a:lnTo>
                    <a:pt x="335" y="22"/>
                  </a:lnTo>
                  <a:lnTo>
                    <a:pt x="338" y="27"/>
                  </a:lnTo>
                  <a:lnTo>
                    <a:pt x="343" y="29"/>
                  </a:lnTo>
                  <a:lnTo>
                    <a:pt x="346" y="31"/>
                  </a:lnTo>
                  <a:lnTo>
                    <a:pt x="350" y="35"/>
                  </a:lnTo>
                  <a:lnTo>
                    <a:pt x="356" y="36"/>
                  </a:lnTo>
                  <a:lnTo>
                    <a:pt x="360" y="40"/>
                  </a:lnTo>
                  <a:lnTo>
                    <a:pt x="362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6" y="43"/>
                  </a:lnTo>
                  <a:lnTo>
                    <a:pt x="379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6" y="44"/>
                  </a:lnTo>
                  <a:lnTo>
                    <a:pt x="388" y="47"/>
                  </a:lnTo>
                  <a:lnTo>
                    <a:pt x="393" y="49"/>
                  </a:lnTo>
                  <a:lnTo>
                    <a:pt x="400" y="53"/>
                  </a:lnTo>
                  <a:lnTo>
                    <a:pt x="402" y="56"/>
                  </a:lnTo>
                  <a:lnTo>
                    <a:pt x="404" y="58"/>
                  </a:lnTo>
                  <a:lnTo>
                    <a:pt x="406" y="62"/>
                  </a:lnTo>
                  <a:lnTo>
                    <a:pt x="406" y="65"/>
                  </a:lnTo>
                  <a:lnTo>
                    <a:pt x="407" y="68"/>
                  </a:lnTo>
                  <a:lnTo>
                    <a:pt x="411" y="65"/>
                  </a:lnTo>
                  <a:lnTo>
                    <a:pt x="416" y="72"/>
                  </a:lnTo>
                  <a:lnTo>
                    <a:pt x="419" y="76"/>
                  </a:lnTo>
                  <a:lnTo>
                    <a:pt x="424" y="79"/>
                  </a:lnTo>
                  <a:lnTo>
                    <a:pt x="427" y="80"/>
                  </a:lnTo>
                  <a:lnTo>
                    <a:pt x="428" y="82"/>
                  </a:lnTo>
                  <a:lnTo>
                    <a:pt x="427" y="86"/>
                  </a:lnTo>
                  <a:lnTo>
                    <a:pt x="424" y="87"/>
                  </a:lnTo>
                  <a:lnTo>
                    <a:pt x="423" y="90"/>
                  </a:lnTo>
                  <a:lnTo>
                    <a:pt x="424" y="94"/>
                  </a:lnTo>
                  <a:lnTo>
                    <a:pt x="426" y="101"/>
                  </a:lnTo>
                  <a:lnTo>
                    <a:pt x="427" y="104"/>
                  </a:lnTo>
                  <a:lnTo>
                    <a:pt x="428" y="107"/>
                  </a:lnTo>
                  <a:lnTo>
                    <a:pt x="430" y="111"/>
                  </a:lnTo>
                  <a:lnTo>
                    <a:pt x="431" y="114"/>
                  </a:lnTo>
                  <a:lnTo>
                    <a:pt x="430" y="116"/>
                  </a:lnTo>
                  <a:lnTo>
                    <a:pt x="429" y="121"/>
                  </a:lnTo>
                  <a:lnTo>
                    <a:pt x="429" y="124"/>
                  </a:lnTo>
                  <a:lnTo>
                    <a:pt x="431" y="128"/>
                  </a:lnTo>
                  <a:lnTo>
                    <a:pt x="434" y="126"/>
                  </a:lnTo>
                  <a:lnTo>
                    <a:pt x="438" y="127"/>
                  </a:lnTo>
                  <a:lnTo>
                    <a:pt x="440" y="127"/>
                  </a:lnTo>
                  <a:lnTo>
                    <a:pt x="442" y="130"/>
                  </a:lnTo>
                  <a:lnTo>
                    <a:pt x="443" y="134"/>
                  </a:lnTo>
                  <a:lnTo>
                    <a:pt x="444" y="138"/>
                  </a:lnTo>
                  <a:lnTo>
                    <a:pt x="440" y="143"/>
                  </a:lnTo>
                  <a:lnTo>
                    <a:pt x="440" y="147"/>
                  </a:lnTo>
                  <a:lnTo>
                    <a:pt x="441" y="150"/>
                  </a:lnTo>
                  <a:lnTo>
                    <a:pt x="441" y="154"/>
                  </a:lnTo>
                  <a:lnTo>
                    <a:pt x="444" y="158"/>
                  </a:lnTo>
                  <a:lnTo>
                    <a:pt x="445" y="160"/>
                  </a:lnTo>
                  <a:lnTo>
                    <a:pt x="448" y="165"/>
                  </a:lnTo>
                  <a:lnTo>
                    <a:pt x="453" y="168"/>
                  </a:lnTo>
                  <a:lnTo>
                    <a:pt x="457" y="172"/>
                  </a:lnTo>
                  <a:lnTo>
                    <a:pt x="461" y="177"/>
                  </a:lnTo>
                  <a:lnTo>
                    <a:pt x="463" y="181"/>
                  </a:lnTo>
                  <a:lnTo>
                    <a:pt x="462" y="185"/>
                  </a:lnTo>
                  <a:lnTo>
                    <a:pt x="461" y="188"/>
                  </a:lnTo>
                  <a:lnTo>
                    <a:pt x="462" y="192"/>
                  </a:lnTo>
                  <a:lnTo>
                    <a:pt x="463" y="195"/>
                  </a:lnTo>
                  <a:lnTo>
                    <a:pt x="463" y="198"/>
                  </a:lnTo>
                  <a:lnTo>
                    <a:pt x="464" y="202"/>
                  </a:lnTo>
                  <a:lnTo>
                    <a:pt x="464" y="205"/>
                  </a:lnTo>
                  <a:lnTo>
                    <a:pt x="462" y="208"/>
                  </a:lnTo>
                  <a:lnTo>
                    <a:pt x="461" y="211"/>
                  </a:lnTo>
                  <a:lnTo>
                    <a:pt x="459" y="214"/>
                  </a:lnTo>
                  <a:lnTo>
                    <a:pt x="458" y="217"/>
                  </a:lnTo>
                  <a:lnTo>
                    <a:pt x="458" y="220"/>
                  </a:lnTo>
                  <a:lnTo>
                    <a:pt x="460" y="222"/>
                  </a:lnTo>
                  <a:lnTo>
                    <a:pt x="461" y="225"/>
                  </a:lnTo>
                  <a:lnTo>
                    <a:pt x="461" y="228"/>
                  </a:lnTo>
                  <a:lnTo>
                    <a:pt x="462" y="232"/>
                  </a:lnTo>
                  <a:lnTo>
                    <a:pt x="465" y="239"/>
                  </a:lnTo>
                  <a:lnTo>
                    <a:pt x="468" y="241"/>
                  </a:lnTo>
                  <a:lnTo>
                    <a:pt x="472" y="242"/>
                  </a:lnTo>
                  <a:lnTo>
                    <a:pt x="477" y="248"/>
                  </a:lnTo>
                  <a:lnTo>
                    <a:pt x="482" y="256"/>
                  </a:lnTo>
                  <a:lnTo>
                    <a:pt x="483" y="259"/>
                  </a:lnTo>
                  <a:lnTo>
                    <a:pt x="485" y="263"/>
                  </a:lnTo>
                  <a:lnTo>
                    <a:pt x="487" y="266"/>
                  </a:lnTo>
                  <a:lnTo>
                    <a:pt x="489" y="268"/>
                  </a:lnTo>
                  <a:lnTo>
                    <a:pt x="489" y="272"/>
                  </a:lnTo>
                  <a:lnTo>
                    <a:pt x="485" y="272"/>
                  </a:lnTo>
                  <a:lnTo>
                    <a:pt x="482" y="278"/>
                  </a:lnTo>
                  <a:lnTo>
                    <a:pt x="479" y="276"/>
                  </a:lnTo>
                  <a:lnTo>
                    <a:pt x="474" y="273"/>
                  </a:lnTo>
                  <a:lnTo>
                    <a:pt x="472" y="273"/>
                  </a:lnTo>
                  <a:lnTo>
                    <a:pt x="471" y="276"/>
                  </a:lnTo>
                  <a:lnTo>
                    <a:pt x="466" y="277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0" y="278"/>
                  </a:lnTo>
                  <a:lnTo>
                    <a:pt x="457" y="280"/>
                  </a:lnTo>
                  <a:lnTo>
                    <a:pt x="454" y="278"/>
                  </a:lnTo>
                  <a:lnTo>
                    <a:pt x="453" y="281"/>
                  </a:lnTo>
                  <a:lnTo>
                    <a:pt x="455" y="283"/>
                  </a:lnTo>
                  <a:lnTo>
                    <a:pt x="452" y="285"/>
                  </a:lnTo>
                  <a:lnTo>
                    <a:pt x="452" y="288"/>
                  </a:lnTo>
                  <a:lnTo>
                    <a:pt x="449" y="285"/>
                  </a:lnTo>
                  <a:lnTo>
                    <a:pt x="446" y="285"/>
                  </a:lnTo>
                  <a:lnTo>
                    <a:pt x="442" y="282"/>
                  </a:lnTo>
                  <a:lnTo>
                    <a:pt x="437" y="278"/>
                  </a:lnTo>
                  <a:lnTo>
                    <a:pt x="431" y="273"/>
                  </a:lnTo>
                  <a:lnTo>
                    <a:pt x="432" y="276"/>
                  </a:lnTo>
                  <a:lnTo>
                    <a:pt x="433" y="280"/>
                  </a:lnTo>
                  <a:lnTo>
                    <a:pt x="434" y="283"/>
                  </a:lnTo>
                  <a:lnTo>
                    <a:pt x="434" y="286"/>
                  </a:lnTo>
                  <a:lnTo>
                    <a:pt x="432" y="285"/>
                  </a:lnTo>
                  <a:lnTo>
                    <a:pt x="429" y="285"/>
                  </a:lnTo>
                  <a:lnTo>
                    <a:pt x="425" y="281"/>
                  </a:lnTo>
                  <a:lnTo>
                    <a:pt x="422" y="280"/>
                  </a:lnTo>
                  <a:lnTo>
                    <a:pt x="420" y="283"/>
                  </a:lnTo>
                  <a:lnTo>
                    <a:pt x="422" y="285"/>
                  </a:lnTo>
                  <a:lnTo>
                    <a:pt x="422" y="289"/>
                  </a:lnTo>
                  <a:lnTo>
                    <a:pt x="421" y="292"/>
                  </a:lnTo>
                  <a:lnTo>
                    <a:pt x="418" y="290"/>
                  </a:lnTo>
                  <a:lnTo>
                    <a:pt x="420" y="293"/>
                  </a:lnTo>
                  <a:lnTo>
                    <a:pt x="422" y="293"/>
                  </a:lnTo>
                  <a:lnTo>
                    <a:pt x="424" y="298"/>
                  </a:lnTo>
                  <a:lnTo>
                    <a:pt x="421" y="295"/>
                  </a:lnTo>
                  <a:lnTo>
                    <a:pt x="420" y="299"/>
                  </a:lnTo>
                  <a:lnTo>
                    <a:pt x="421" y="302"/>
                  </a:lnTo>
                  <a:lnTo>
                    <a:pt x="418" y="303"/>
                  </a:lnTo>
                  <a:lnTo>
                    <a:pt x="421" y="303"/>
                  </a:lnTo>
                  <a:lnTo>
                    <a:pt x="423" y="300"/>
                  </a:lnTo>
                  <a:lnTo>
                    <a:pt x="421" y="298"/>
                  </a:lnTo>
                  <a:lnTo>
                    <a:pt x="425" y="301"/>
                  </a:lnTo>
                  <a:lnTo>
                    <a:pt x="424" y="303"/>
                  </a:lnTo>
                  <a:lnTo>
                    <a:pt x="427" y="305"/>
                  </a:lnTo>
                  <a:lnTo>
                    <a:pt x="429" y="308"/>
                  </a:lnTo>
                  <a:lnTo>
                    <a:pt x="425" y="307"/>
                  </a:lnTo>
                  <a:lnTo>
                    <a:pt x="421" y="306"/>
                  </a:lnTo>
                  <a:lnTo>
                    <a:pt x="416" y="305"/>
                  </a:lnTo>
                  <a:lnTo>
                    <a:pt x="413" y="304"/>
                  </a:lnTo>
                  <a:lnTo>
                    <a:pt x="409" y="302"/>
                  </a:lnTo>
                  <a:lnTo>
                    <a:pt x="405" y="301"/>
                  </a:lnTo>
                  <a:lnTo>
                    <a:pt x="403" y="298"/>
                  </a:lnTo>
                  <a:lnTo>
                    <a:pt x="405" y="302"/>
                  </a:lnTo>
                  <a:lnTo>
                    <a:pt x="410" y="304"/>
                  </a:lnTo>
                  <a:lnTo>
                    <a:pt x="414" y="306"/>
                  </a:lnTo>
                  <a:lnTo>
                    <a:pt x="416" y="307"/>
                  </a:lnTo>
                  <a:lnTo>
                    <a:pt x="419" y="309"/>
                  </a:lnTo>
                  <a:lnTo>
                    <a:pt x="416" y="312"/>
                  </a:lnTo>
                  <a:lnTo>
                    <a:pt x="413" y="314"/>
                  </a:lnTo>
                  <a:lnTo>
                    <a:pt x="408" y="313"/>
                  </a:lnTo>
                  <a:lnTo>
                    <a:pt x="409" y="316"/>
                  </a:lnTo>
                  <a:lnTo>
                    <a:pt x="414" y="317"/>
                  </a:lnTo>
                  <a:lnTo>
                    <a:pt x="415" y="320"/>
                  </a:lnTo>
                  <a:lnTo>
                    <a:pt x="412" y="320"/>
                  </a:lnTo>
                  <a:lnTo>
                    <a:pt x="412" y="323"/>
                  </a:lnTo>
                  <a:lnTo>
                    <a:pt x="409" y="325"/>
                  </a:lnTo>
                  <a:lnTo>
                    <a:pt x="407" y="326"/>
                  </a:lnTo>
                  <a:lnTo>
                    <a:pt x="403" y="325"/>
                  </a:lnTo>
                  <a:lnTo>
                    <a:pt x="400" y="325"/>
                  </a:lnTo>
                  <a:lnTo>
                    <a:pt x="397" y="326"/>
                  </a:lnTo>
                  <a:lnTo>
                    <a:pt x="395" y="332"/>
                  </a:lnTo>
                  <a:lnTo>
                    <a:pt x="398" y="334"/>
                  </a:lnTo>
                  <a:lnTo>
                    <a:pt x="401" y="333"/>
                  </a:lnTo>
                  <a:lnTo>
                    <a:pt x="403" y="335"/>
                  </a:lnTo>
                  <a:lnTo>
                    <a:pt x="405" y="337"/>
                  </a:lnTo>
                  <a:lnTo>
                    <a:pt x="405" y="340"/>
                  </a:lnTo>
                  <a:lnTo>
                    <a:pt x="401" y="342"/>
                  </a:lnTo>
                  <a:lnTo>
                    <a:pt x="398" y="337"/>
                  </a:lnTo>
                  <a:lnTo>
                    <a:pt x="396" y="335"/>
                  </a:lnTo>
                  <a:lnTo>
                    <a:pt x="390" y="331"/>
                  </a:lnTo>
                  <a:lnTo>
                    <a:pt x="388" y="334"/>
                  </a:lnTo>
                  <a:lnTo>
                    <a:pt x="393" y="335"/>
                  </a:lnTo>
                  <a:lnTo>
                    <a:pt x="398" y="340"/>
                  </a:lnTo>
                  <a:lnTo>
                    <a:pt x="400" y="343"/>
                  </a:lnTo>
                  <a:lnTo>
                    <a:pt x="404" y="349"/>
                  </a:lnTo>
                  <a:lnTo>
                    <a:pt x="404" y="352"/>
                  </a:lnTo>
                  <a:lnTo>
                    <a:pt x="403" y="357"/>
                  </a:lnTo>
                  <a:lnTo>
                    <a:pt x="401" y="359"/>
                  </a:lnTo>
                  <a:lnTo>
                    <a:pt x="402" y="362"/>
                  </a:lnTo>
                  <a:lnTo>
                    <a:pt x="399" y="365"/>
                  </a:lnTo>
                  <a:lnTo>
                    <a:pt x="399" y="368"/>
                  </a:lnTo>
                  <a:lnTo>
                    <a:pt x="394" y="370"/>
                  </a:lnTo>
                  <a:lnTo>
                    <a:pt x="394" y="373"/>
                  </a:lnTo>
                  <a:lnTo>
                    <a:pt x="393" y="376"/>
                  </a:lnTo>
                  <a:lnTo>
                    <a:pt x="393" y="379"/>
                  </a:lnTo>
                  <a:lnTo>
                    <a:pt x="392" y="382"/>
                  </a:lnTo>
                  <a:lnTo>
                    <a:pt x="389" y="380"/>
                  </a:lnTo>
                  <a:lnTo>
                    <a:pt x="388" y="384"/>
                  </a:lnTo>
                  <a:lnTo>
                    <a:pt x="390" y="387"/>
                  </a:lnTo>
                  <a:lnTo>
                    <a:pt x="393" y="387"/>
                  </a:lnTo>
                  <a:lnTo>
                    <a:pt x="395" y="386"/>
                  </a:lnTo>
                  <a:lnTo>
                    <a:pt x="398" y="386"/>
                  </a:lnTo>
                  <a:lnTo>
                    <a:pt x="396" y="389"/>
                  </a:lnTo>
                  <a:lnTo>
                    <a:pt x="398" y="392"/>
                  </a:lnTo>
                  <a:lnTo>
                    <a:pt x="400" y="396"/>
                  </a:lnTo>
                  <a:lnTo>
                    <a:pt x="397" y="394"/>
                  </a:lnTo>
                  <a:lnTo>
                    <a:pt x="393" y="391"/>
                  </a:lnTo>
                  <a:lnTo>
                    <a:pt x="392" y="394"/>
                  </a:lnTo>
                  <a:lnTo>
                    <a:pt x="395" y="397"/>
                  </a:lnTo>
                  <a:lnTo>
                    <a:pt x="397" y="397"/>
                  </a:lnTo>
                  <a:lnTo>
                    <a:pt x="399" y="401"/>
                  </a:lnTo>
                  <a:lnTo>
                    <a:pt x="402" y="403"/>
                  </a:lnTo>
                  <a:lnTo>
                    <a:pt x="406" y="402"/>
                  </a:lnTo>
                  <a:lnTo>
                    <a:pt x="408" y="405"/>
                  </a:lnTo>
                  <a:lnTo>
                    <a:pt x="412" y="406"/>
                  </a:lnTo>
                  <a:lnTo>
                    <a:pt x="409" y="406"/>
                  </a:lnTo>
                  <a:lnTo>
                    <a:pt x="405" y="408"/>
                  </a:lnTo>
                  <a:lnTo>
                    <a:pt x="409" y="409"/>
                  </a:lnTo>
                  <a:lnTo>
                    <a:pt x="410" y="411"/>
                  </a:lnTo>
                  <a:lnTo>
                    <a:pt x="411" y="415"/>
                  </a:lnTo>
                  <a:lnTo>
                    <a:pt x="414" y="413"/>
                  </a:lnTo>
                  <a:lnTo>
                    <a:pt x="414" y="416"/>
                  </a:lnTo>
                  <a:lnTo>
                    <a:pt x="411" y="423"/>
                  </a:lnTo>
                  <a:lnTo>
                    <a:pt x="408" y="427"/>
                  </a:lnTo>
                  <a:lnTo>
                    <a:pt x="405" y="430"/>
                  </a:lnTo>
                  <a:lnTo>
                    <a:pt x="400" y="439"/>
                  </a:lnTo>
                  <a:lnTo>
                    <a:pt x="398" y="442"/>
                  </a:lnTo>
                  <a:lnTo>
                    <a:pt x="395" y="446"/>
                  </a:lnTo>
                  <a:lnTo>
                    <a:pt x="395" y="449"/>
                  </a:lnTo>
                  <a:lnTo>
                    <a:pt x="394" y="455"/>
                  </a:lnTo>
                  <a:lnTo>
                    <a:pt x="395" y="457"/>
                  </a:lnTo>
                  <a:lnTo>
                    <a:pt x="395" y="461"/>
                  </a:lnTo>
                  <a:lnTo>
                    <a:pt x="394" y="463"/>
                  </a:lnTo>
                  <a:lnTo>
                    <a:pt x="392" y="469"/>
                  </a:lnTo>
                  <a:lnTo>
                    <a:pt x="392" y="472"/>
                  </a:lnTo>
                  <a:lnTo>
                    <a:pt x="390" y="475"/>
                  </a:lnTo>
                  <a:lnTo>
                    <a:pt x="389" y="481"/>
                  </a:lnTo>
                  <a:lnTo>
                    <a:pt x="383" y="481"/>
                  </a:lnTo>
                  <a:lnTo>
                    <a:pt x="381" y="479"/>
                  </a:lnTo>
                  <a:lnTo>
                    <a:pt x="379" y="484"/>
                  </a:lnTo>
                  <a:lnTo>
                    <a:pt x="379" y="490"/>
                  </a:lnTo>
                  <a:lnTo>
                    <a:pt x="378" y="492"/>
                  </a:lnTo>
                  <a:lnTo>
                    <a:pt x="375" y="487"/>
                  </a:lnTo>
                  <a:lnTo>
                    <a:pt x="375" y="494"/>
                  </a:lnTo>
                  <a:lnTo>
                    <a:pt x="373" y="490"/>
                  </a:lnTo>
                  <a:lnTo>
                    <a:pt x="372" y="492"/>
                  </a:lnTo>
                  <a:lnTo>
                    <a:pt x="372" y="497"/>
                  </a:lnTo>
                  <a:lnTo>
                    <a:pt x="369" y="497"/>
                  </a:lnTo>
                  <a:lnTo>
                    <a:pt x="364" y="497"/>
                  </a:lnTo>
                  <a:lnTo>
                    <a:pt x="363" y="500"/>
                  </a:lnTo>
                  <a:lnTo>
                    <a:pt x="364" y="502"/>
                  </a:lnTo>
                  <a:lnTo>
                    <a:pt x="361" y="501"/>
                  </a:lnTo>
                  <a:lnTo>
                    <a:pt x="359" y="503"/>
                  </a:lnTo>
                  <a:lnTo>
                    <a:pt x="358" y="506"/>
                  </a:lnTo>
                  <a:lnTo>
                    <a:pt x="355" y="509"/>
                  </a:lnTo>
                  <a:lnTo>
                    <a:pt x="354" y="512"/>
                  </a:lnTo>
                  <a:lnTo>
                    <a:pt x="356" y="516"/>
                  </a:lnTo>
                  <a:lnTo>
                    <a:pt x="353" y="520"/>
                  </a:lnTo>
                  <a:lnTo>
                    <a:pt x="351" y="519"/>
                  </a:lnTo>
                  <a:lnTo>
                    <a:pt x="350" y="516"/>
                  </a:lnTo>
                  <a:lnTo>
                    <a:pt x="347" y="512"/>
                  </a:lnTo>
                  <a:lnTo>
                    <a:pt x="345" y="512"/>
                  </a:lnTo>
                  <a:lnTo>
                    <a:pt x="342" y="509"/>
                  </a:lnTo>
                  <a:lnTo>
                    <a:pt x="342" y="512"/>
                  </a:lnTo>
                  <a:lnTo>
                    <a:pt x="343" y="515"/>
                  </a:lnTo>
                  <a:lnTo>
                    <a:pt x="345" y="516"/>
                  </a:lnTo>
                  <a:lnTo>
                    <a:pt x="345" y="521"/>
                  </a:lnTo>
                  <a:lnTo>
                    <a:pt x="343" y="521"/>
                  </a:lnTo>
                  <a:lnTo>
                    <a:pt x="339" y="517"/>
                  </a:lnTo>
                  <a:lnTo>
                    <a:pt x="340" y="520"/>
                  </a:lnTo>
                  <a:lnTo>
                    <a:pt x="336" y="519"/>
                  </a:lnTo>
                  <a:lnTo>
                    <a:pt x="336" y="524"/>
                  </a:lnTo>
                  <a:lnTo>
                    <a:pt x="336" y="528"/>
                  </a:lnTo>
                  <a:lnTo>
                    <a:pt x="337" y="530"/>
                  </a:lnTo>
                  <a:lnTo>
                    <a:pt x="332" y="533"/>
                  </a:lnTo>
                  <a:lnTo>
                    <a:pt x="332" y="536"/>
                  </a:lnTo>
                  <a:lnTo>
                    <a:pt x="331" y="539"/>
                  </a:lnTo>
                  <a:lnTo>
                    <a:pt x="329" y="539"/>
                  </a:lnTo>
                  <a:lnTo>
                    <a:pt x="329" y="542"/>
                  </a:lnTo>
                  <a:lnTo>
                    <a:pt x="332" y="542"/>
                  </a:lnTo>
                  <a:lnTo>
                    <a:pt x="328" y="545"/>
                  </a:lnTo>
                  <a:lnTo>
                    <a:pt x="324" y="540"/>
                  </a:lnTo>
                  <a:lnTo>
                    <a:pt x="319" y="540"/>
                  </a:lnTo>
                  <a:lnTo>
                    <a:pt x="324" y="544"/>
                  </a:lnTo>
                  <a:lnTo>
                    <a:pt x="319" y="547"/>
                  </a:lnTo>
                  <a:lnTo>
                    <a:pt x="316" y="543"/>
                  </a:lnTo>
                  <a:lnTo>
                    <a:pt x="316" y="546"/>
                  </a:lnTo>
                  <a:lnTo>
                    <a:pt x="317" y="550"/>
                  </a:lnTo>
                  <a:lnTo>
                    <a:pt x="312" y="550"/>
                  </a:lnTo>
                  <a:lnTo>
                    <a:pt x="314" y="553"/>
                  </a:lnTo>
                  <a:lnTo>
                    <a:pt x="309" y="556"/>
                  </a:lnTo>
                  <a:lnTo>
                    <a:pt x="309" y="559"/>
                  </a:lnTo>
                  <a:lnTo>
                    <a:pt x="307" y="562"/>
                  </a:lnTo>
                  <a:lnTo>
                    <a:pt x="307" y="564"/>
                  </a:lnTo>
                  <a:lnTo>
                    <a:pt x="305" y="563"/>
                  </a:lnTo>
                  <a:lnTo>
                    <a:pt x="305" y="566"/>
                  </a:lnTo>
                  <a:lnTo>
                    <a:pt x="302" y="565"/>
                  </a:lnTo>
                  <a:lnTo>
                    <a:pt x="297" y="568"/>
                  </a:lnTo>
                  <a:lnTo>
                    <a:pt x="309" y="567"/>
                  </a:lnTo>
                  <a:lnTo>
                    <a:pt x="312" y="569"/>
                  </a:lnTo>
                  <a:lnTo>
                    <a:pt x="308" y="571"/>
                  </a:lnTo>
                  <a:lnTo>
                    <a:pt x="305" y="570"/>
                  </a:lnTo>
                  <a:lnTo>
                    <a:pt x="306" y="573"/>
                  </a:lnTo>
                  <a:lnTo>
                    <a:pt x="308" y="576"/>
                  </a:lnTo>
                  <a:lnTo>
                    <a:pt x="305" y="575"/>
                  </a:lnTo>
                  <a:lnTo>
                    <a:pt x="308" y="577"/>
                  </a:lnTo>
                  <a:lnTo>
                    <a:pt x="308" y="580"/>
                  </a:lnTo>
                  <a:lnTo>
                    <a:pt x="304" y="582"/>
                  </a:lnTo>
                  <a:lnTo>
                    <a:pt x="300" y="579"/>
                  </a:lnTo>
                  <a:lnTo>
                    <a:pt x="297" y="580"/>
                  </a:lnTo>
                  <a:lnTo>
                    <a:pt x="298" y="583"/>
                  </a:lnTo>
                  <a:lnTo>
                    <a:pt x="300" y="582"/>
                  </a:lnTo>
                  <a:lnTo>
                    <a:pt x="300" y="585"/>
                  </a:lnTo>
                  <a:lnTo>
                    <a:pt x="297" y="586"/>
                  </a:lnTo>
                  <a:lnTo>
                    <a:pt x="296" y="589"/>
                  </a:lnTo>
                  <a:lnTo>
                    <a:pt x="293" y="589"/>
                  </a:lnTo>
                  <a:lnTo>
                    <a:pt x="290" y="588"/>
                  </a:lnTo>
                  <a:lnTo>
                    <a:pt x="294" y="586"/>
                  </a:lnTo>
                  <a:lnTo>
                    <a:pt x="293" y="583"/>
                  </a:lnTo>
                  <a:lnTo>
                    <a:pt x="290" y="583"/>
                  </a:lnTo>
                  <a:lnTo>
                    <a:pt x="288" y="586"/>
                  </a:lnTo>
                  <a:lnTo>
                    <a:pt x="286" y="582"/>
                  </a:lnTo>
                  <a:lnTo>
                    <a:pt x="285" y="579"/>
                  </a:lnTo>
                  <a:lnTo>
                    <a:pt x="282" y="574"/>
                  </a:lnTo>
                  <a:lnTo>
                    <a:pt x="277" y="572"/>
                  </a:lnTo>
                  <a:lnTo>
                    <a:pt x="275" y="571"/>
                  </a:lnTo>
                  <a:lnTo>
                    <a:pt x="280" y="575"/>
                  </a:lnTo>
                  <a:lnTo>
                    <a:pt x="283" y="579"/>
                  </a:lnTo>
                  <a:lnTo>
                    <a:pt x="284" y="581"/>
                  </a:lnTo>
                  <a:lnTo>
                    <a:pt x="285" y="584"/>
                  </a:lnTo>
                  <a:lnTo>
                    <a:pt x="286" y="588"/>
                  </a:lnTo>
                  <a:lnTo>
                    <a:pt x="288" y="591"/>
                  </a:lnTo>
                  <a:lnTo>
                    <a:pt x="290" y="594"/>
                  </a:lnTo>
                  <a:lnTo>
                    <a:pt x="291" y="597"/>
                  </a:lnTo>
                  <a:lnTo>
                    <a:pt x="291" y="600"/>
                  </a:lnTo>
                  <a:lnTo>
                    <a:pt x="289" y="600"/>
                  </a:lnTo>
                  <a:lnTo>
                    <a:pt x="285" y="600"/>
                  </a:lnTo>
                  <a:lnTo>
                    <a:pt x="293" y="603"/>
                  </a:lnTo>
                  <a:lnTo>
                    <a:pt x="294" y="606"/>
                  </a:lnTo>
                  <a:lnTo>
                    <a:pt x="291" y="609"/>
                  </a:lnTo>
                  <a:lnTo>
                    <a:pt x="290" y="605"/>
                  </a:lnTo>
                  <a:lnTo>
                    <a:pt x="288" y="608"/>
                  </a:lnTo>
                  <a:lnTo>
                    <a:pt x="287" y="611"/>
                  </a:lnTo>
                  <a:lnTo>
                    <a:pt x="287" y="615"/>
                  </a:lnTo>
                  <a:lnTo>
                    <a:pt x="284" y="615"/>
                  </a:lnTo>
                  <a:lnTo>
                    <a:pt x="281" y="615"/>
                  </a:lnTo>
                  <a:lnTo>
                    <a:pt x="279" y="621"/>
                  </a:lnTo>
                  <a:lnTo>
                    <a:pt x="275" y="623"/>
                  </a:lnTo>
                  <a:lnTo>
                    <a:pt x="271" y="618"/>
                  </a:lnTo>
                  <a:lnTo>
                    <a:pt x="268" y="614"/>
                  </a:lnTo>
                  <a:lnTo>
                    <a:pt x="267" y="616"/>
                  </a:lnTo>
                  <a:lnTo>
                    <a:pt x="265" y="621"/>
                  </a:lnTo>
                  <a:lnTo>
                    <a:pt x="267" y="624"/>
                  </a:lnTo>
                  <a:lnTo>
                    <a:pt x="267" y="627"/>
                  </a:lnTo>
                  <a:lnTo>
                    <a:pt x="267" y="631"/>
                  </a:lnTo>
                  <a:lnTo>
                    <a:pt x="268" y="634"/>
                  </a:lnTo>
                  <a:lnTo>
                    <a:pt x="272" y="635"/>
                  </a:lnTo>
                  <a:lnTo>
                    <a:pt x="273" y="638"/>
                  </a:lnTo>
                  <a:lnTo>
                    <a:pt x="276" y="641"/>
                  </a:lnTo>
                  <a:lnTo>
                    <a:pt x="278" y="640"/>
                  </a:lnTo>
                  <a:lnTo>
                    <a:pt x="281" y="642"/>
                  </a:lnTo>
                  <a:lnTo>
                    <a:pt x="278" y="645"/>
                  </a:lnTo>
                  <a:lnTo>
                    <a:pt x="276" y="642"/>
                  </a:lnTo>
                  <a:lnTo>
                    <a:pt x="275" y="646"/>
                  </a:lnTo>
                  <a:lnTo>
                    <a:pt x="275" y="650"/>
                  </a:lnTo>
                  <a:lnTo>
                    <a:pt x="274" y="653"/>
                  </a:lnTo>
                  <a:lnTo>
                    <a:pt x="275" y="656"/>
                  </a:lnTo>
                  <a:lnTo>
                    <a:pt x="274" y="659"/>
                  </a:lnTo>
                  <a:lnTo>
                    <a:pt x="275" y="663"/>
                  </a:lnTo>
                  <a:lnTo>
                    <a:pt x="272" y="668"/>
                  </a:lnTo>
                  <a:lnTo>
                    <a:pt x="271" y="672"/>
                  </a:lnTo>
                  <a:lnTo>
                    <a:pt x="272" y="675"/>
                  </a:lnTo>
                  <a:lnTo>
                    <a:pt x="272" y="678"/>
                  </a:lnTo>
                  <a:lnTo>
                    <a:pt x="272" y="681"/>
                  </a:lnTo>
                  <a:lnTo>
                    <a:pt x="274" y="680"/>
                  </a:lnTo>
                  <a:lnTo>
                    <a:pt x="274" y="683"/>
                  </a:lnTo>
                  <a:lnTo>
                    <a:pt x="274" y="688"/>
                  </a:lnTo>
                  <a:lnTo>
                    <a:pt x="277" y="690"/>
                  </a:lnTo>
                  <a:lnTo>
                    <a:pt x="280" y="690"/>
                  </a:lnTo>
                  <a:lnTo>
                    <a:pt x="281" y="693"/>
                  </a:lnTo>
                  <a:lnTo>
                    <a:pt x="280" y="697"/>
                  </a:lnTo>
                  <a:lnTo>
                    <a:pt x="277" y="697"/>
                  </a:lnTo>
                  <a:lnTo>
                    <a:pt x="275" y="693"/>
                  </a:lnTo>
                  <a:lnTo>
                    <a:pt x="272" y="691"/>
                  </a:lnTo>
                  <a:lnTo>
                    <a:pt x="274" y="695"/>
                  </a:lnTo>
                  <a:lnTo>
                    <a:pt x="269" y="691"/>
                  </a:lnTo>
                  <a:lnTo>
                    <a:pt x="264" y="691"/>
                  </a:lnTo>
                  <a:lnTo>
                    <a:pt x="267" y="692"/>
                  </a:lnTo>
                  <a:lnTo>
                    <a:pt x="270" y="694"/>
                  </a:lnTo>
                  <a:lnTo>
                    <a:pt x="268" y="697"/>
                  </a:lnTo>
                  <a:lnTo>
                    <a:pt x="264" y="699"/>
                  </a:lnTo>
                  <a:lnTo>
                    <a:pt x="269" y="700"/>
                  </a:lnTo>
                  <a:lnTo>
                    <a:pt x="266" y="701"/>
                  </a:lnTo>
                  <a:lnTo>
                    <a:pt x="262" y="702"/>
                  </a:lnTo>
                  <a:lnTo>
                    <a:pt x="265" y="702"/>
                  </a:lnTo>
                  <a:lnTo>
                    <a:pt x="262" y="705"/>
                  </a:lnTo>
                  <a:lnTo>
                    <a:pt x="268" y="706"/>
                  </a:lnTo>
                  <a:lnTo>
                    <a:pt x="263" y="707"/>
                  </a:lnTo>
                  <a:lnTo>
                    <a:pt x="267" y="709"/>
                  </a:lnTo>
                  <a:lnTo>
                    <a:pt x="267" y="714"/>
                  </a:lnTo>
                  <a:lnTo>
                    <a:pt x="268" y="717"/>
                  </a:lnTo>
                  <a:lnTo>
                    <a:pt x="265" y="721"/>
                  </a:lnTo>
                  <a:lnTo>
                    <a:pt x="267" y="724"/>
                  </a:lnTo>
                  <a:lnTo>
                    <a:pt x="270" y="726"/>
                  </a:lnTo>
                  <a:lnTo>
                    <a:pt x="274" y="728"/>
                  </a:lnTo>
                  <a:lnTo>
                    <a:pt x="271" y="729"/>
                  </a:lnTo>
                  <a:lnTo>
                    <a:pt x="268" y="728"/>
                  </a:lnTo>
                  <a:lnTo>
                    <a:pt x="270" y="730"/>
                  </a:lnTo>
                  <a:lnTo>
                    <a:pt x="268" y="729"/>
                  </a:lnTo>
                  <a:lnTo>
                    <a:pt x="271" y="734"/>
                  </a:lnTo>
                  <a:lnTo>
                    <a:pt x="271" y="737"/>
                  </a:lnTo>
                  <a:lnTo>
                    <a:pt x="270" y="739"/>
                  </a:lnTo>
                  <a:lnTo>
                    <a:pt x="271" y="742"/>
                  </a:lnTo>
                  <a:lnTo>
                    <a:pt x="271" y="745"/>
                  </a:lnTo>
                  <a:lnTo>
                    <a:pt x="273" y="748"/>
                  </a:lnTo>
                  <a:lnTo>
                    <a:pt x="272" y="751"/>
                  </a:lnTo>
                  <a:lnTo>
                    <a:pt x="272" y="755"/>
                  </a:lnTo>
                  <a:lnTo>
                    <a:pt x="276" y="757"/>
                  </a:lnTo>
                  <a:lnTo>
                    <a:pt x="273" y="758"/>
                  </a:lnTo>
                  <a:lnTo>
                    <a:pt x="272" y="762"/>
                  </a:lnTo>
                  <a:lnTo>
                    <a:pt x="274" y="764"/>
                  </a:lnTo>
                  <a:lnTo>
                    <a:pt x="275" y="767"/>
                  </a:lnTo>
                  <a:lnTo>
                    <a:pt x="279" y="772"/>
                  </a:lnTo>
                  <a:lnTo>
                    <a:pt x="279" y="776"/>
                  </a:lnTo>
                  <a:lnTo>
                    <a:pt x="281" y="779"/>
                  </a:lnTo>
                  <a:lnTo>
                    <a:pt x="280" y="782"/>
                  </a:lnTo>
                  <a:lnTo>
                    <a:pt x="277" y="785"/>
                  </a:lnTo>
                  <a:lnTo>
                    <a:pt x="282" y="788"/>
                  </a:lnTo>
                  <a:lnTo>
                    <a:pt x="285" y="790"/>
                  </a:lnTo>
                  <a:lnTo>
                    <a:pt x="285" y="792"/>
                  </a:lnTo>
                  <a:lnTo>
                    <a:pt x="293" y="789"/>
                  </a:lnTo>
                  <a:lnTo>
                    <a:pt x="295" y="789"/>
                  </a:lnTo>
                  <a:lnTo>
                    <a:pt x="298" y="791"/>
                  </a:lnTo>
                  <a:lnTo>
                    <a:pt x="296" y="794"/>
                  </a:lnTo>
                  <a:lnTo>
                    <a:pt x="297" y="798"/>
                  </a:lnTo>
                  <a:lnTo>
                    <a:pt x="298" y="801"/>
                  </a:lnTo>
                  <a:lnTo>
                    <a:pt x="303" y="802"/>
                  </a:lnTo>
                  <a:lnTo>
                    <a:pt x="302" y="798"/>
                  </a:lnTo>
                  <a:lnTo>
                    <a:pt x="303" y="796"/>
                  </a:lnTo>
                  <a:lnTo>
                    <a:pt x="306" y="793"/>
                  </a:lnTo>
                  <a:lnTo>
                    <a:pt x="310" y="791"/>
                  </a:lnTo>
                  <a:lnTo>
                    <a:pt x="314" y="792"/>
                  </a:lnTo>
                  <a:lnTo>
                    <a:pt x="315" y="795"/>
                  </a:lnTo>
                  <a:lnTo>
                    <a:pt x="315" y="798"/>
                  </a:lnTo>
                  <a:lnTo>
                    <a:pt x="319" y="802"/>
                  </a:lnTo>
                  <a:lnTo>
                    <a:pt x="323" y="807"/>
                  </a:lnTo>
                  <a:lnTo>
                    <a:pt x="329" y="810"/>
                  </a:lnTo>
                  <a:lnTo>
                    <a:pt x="328" y="814"/>
                  </a:lnTo>
                  <a:lnTo>
                    <a:pt x="332" y="812"/>
                  </a:lnTo>
                  <a:lnTo>
                    <a:pt x="334" y="812"/>
                  </a:lnTo>
                  <a:lnTo>
                    <a:pt x="337" y="812"/>
                  </a:lnTo>
                  <a:lnTo>
                    <a:pt x="338" y="815"/>
                  </a:lnTo>
                  <a:lnTo>
                    <a:pt x="344" y="819"/>
                  </a:lnTo>
                  <a:lnTo>
                    <a:pt x="345" y="823"/>
                  </a:lnTo>
                  <a:lnTo>
                    <a:pt x="337" y="820"/>
                  </a:lnTo>
                  <a:lnTo>
                    <a:pt x="332" y="815"/>
                  </a:lnTo>
                  <a:lnTo>
                    <a:pt x="333" y="818"/>
                  </a:lnTo>
                  <a:lnTo>
                    <a:pt x="335" y="820"/>
                  </a:lnTo>
                  <a:lnTo>
                    <a:pt x="338" y="823"/>
                  </a:lnTo>
                  <a:lnTo>
                    <a:pt x="338" y="827"/>
                  </a:lnTo>
                  <a:lnTo>
                    <a:pt x="341" y="828"/>
                  </a:lnTo>
                  <a:lnTo>
                    <a:pt x="344" y="829"/>
                  </a:lnTo>
                  <a:lnTo>
                    <a:pt x="345" y="832"/>
                  </a:lnTo>
                  <a:lnTo>
                    <a:pt x="347" y="836"/>
                  </a:lnTo>
                  <a:lnTo>
                    <a:pt x="347" y="832"/>
                  </a:lnTo>
                  <a:lnTo>
                    <a:pt x="348" y="830"/>
                  </a:lnTo>
                  <a:lnTo>
                    <a:pt x="351" y="831"/>
                  </a:lnTo>
                  <a:lnTo>
                    <a:pt x="354" y="832"/>
                  </a:lnTo>
                  <a:lnTo>
                    <a:pt x="354" y="837"/>
                  </a:lnTo>
                  <a:lnTo>
                    <a:pt x="357" y="841"/>
                  </a:lnTo>
                  <a:lnTo>
                    <a:pt x="356" y="838"/>
                  </a:lnTo>
                  <a:lnTo>
                    <a:pt x="355" y="832"/>
                  </a:lnTo>
                  <a:lnTo>
                    <a:pt x="358" y="835"/>
                  </a:lnTo>
                  <a:lnTo>
                    <a:pt x="361" y="843"/>
                  </a:lnTo>
                  <a:lnTo>
                    <a:pt x="363" y="847"/>
                  </a:lnTo>
                  <a:lnTo>
                    <a:pt x="367" y="848"/>
                  </a:lnTo>
                  <a:lnTo>
                    <a:pt x="370" y="852"/>
                  </a:lnTo>
                  <a:lnTo>
                    <a:pt x="372" y="855"/>
                  </a:lnTo>
                  <a:lnTo>
                    <a:pt x="366" y="851"/>
                  </a:lnTo>
                  <a:lnTo>
                    <a:pt x="363" y="848"/>
                  </a:lnTo>
                  <a:lnTo>
                    <a:pt x="365" y="852"/>
                  </a:lnTo>
                  <a:lnTo>
                    <a:pt x="366" y="855"/>
                  </a:lnTo>
                  <a:lnTo>
                    <a:pt x="363" y="860"/>
                  </a:lnTo>
                  <a:lnTo>
                    <a:pt x="359" y="861"/>
                  </a:lnTo>
                  <a:lnTo>
                    <a:pt x="368" y="861"/>
                  </a:lnTo>
                  <a:lnTo>
                    <a:pt x="366" y="855"/>
                  </a:lnTo>
                  <a:lnTo>
                    <a:pt x="369" y="857"/>
                  </a:lnTo>
                  <a:lnTo>
                    <a:pt x="369" y="858"/>
                  </a:lnTo>
                  <a:lnTo>
                    <a:pt x="368" y="861"/>
                  </a:lnTo>
                  <a:lnTo>
                    <a:pt x="372" y="861"/>
                  </a:lnTo>
                  <a:lnTo>
                    <a:pt x="374" y="862"/>
                  </a:lnTo>
                  <a:lnTo>
                    <a:pt x="373" y="865"/>
                  </a:lnTo>
                  <a:lnTo>
                    <a:pt x="370" y="867"/>
                  </a:lnTo>
                  <a:lnTo>
                    <a:pt x="367" y="866"/>
                  </a:lnTo>
                  <a:lnTo>
                    <a:pt x="365" y="867"/>
                  </a:lnTo>
                  <a:lnTo>
                    <a:pt x="361" y="870"/>
                  </a:lnTo>
                  <a:lnTo>
                    <a:pt x="358" y="872"/>
                  </a:lnTo>
                  <a:lnTo>
                    <a:pt x="359" y="876"/>
                  </a:lnTo>
                  <a:lnTo>
                    <a:pt x="356" y="881"/>
                  </a:lnTo>
                  <a:lnTo>
                    <a:pt x="351" y="885"/>
                  </a:lnTo>
                  <a:lnTo>
                    <a:pt x="349" y="887"/>
                  </a:lnTo>
                  <a:lnTo>
                    <a:pt x="346" y="892"/>
                  </a:lnTo>
                  <a:lnTo>
                    <a:pt x="343" y="894"/>
                  </a:lnTo>
                  <a:lnTo>
                    <a:pt x="340" y="894"/>
                  </a:lnTo>
                  <a:lnTo>
                    <a:pt x="340" y="897"/>
                  </a:lnTo>
                  <a:lnTo>
                    <a:pt x="341" y="900"/>
                  </a:lnTo>
                  <a:lnTo>
                    <a:pt x="344" y="900"/>
                  </a:lnTo>
                  <a:lnTo>
                    <a:pt x="339" y="901"/>
                  </a:lnTo>
                  <a:lnTo>
                    <a:pt x="337" y="901"/>
                  </a:lnTo>
                  <a:lnTo>
                    <a:pt x="337" y="897"/>
                  </a:lnTo>
                  <a:lnTo>
                    <a:pt x="333" y="897"/>
                  </a:lnTo>
                  <a:lnTo>
                    <a:pt x="332" y="900"/>
                  </a:lnTo>
                  <a:lnTo>
                    <a:pt x="331" y="903"/>
                  </a:lnTo>
                  <a:lnTo>
                    <a:pt x="329" y="902"/>
                  </a:lnTo>
                  <a:lnTo>
                    <a:pt x="335" y="907"/>
                  </a:lnTo>
                  <a:lnTo>
                    <a:pt x="328" y="907"/>
                  </a:lnTo>
                  <a:lnTo>
                    <a:pt x="325" y="908"/>
                  </a:lnTo>
                  <a:lnTo>
                    <a:pt x="321" y="907"/>
                  </a:lnTo>
                  <a:lnTo>
                    <a:pt x="318" y="905"/>
                  </a:lnTo>
                  <a:lnTo>
                    <a:pt x="316" y="902"/>
                  </a:lnTo>
                  <a:lnTo>
                    <a:pt x="317" y="898"/>
                  </a:lnTo>
                  <a:lnTo>
                    <a:pt x="317" y="894"/>
                  </a:lnTo>
                  <a:lnTo>
                    <a:pt x="319" y="891"/>
                  </a:lnTo>
                  <a:lnTo>
                    <a:pt x="318" y="888"/>
                  </a:lnTo>
                  <a:lnTo>
                    <a:pt x="317" y="885"/>
                  </a:lnTo>
                  <a:lnTo>
                    <a:pt x="313" y="880"/>
                  </a:lnTo>
                  <a:lnTo>
                    <a:pt x="312" y="877"/>
                  </a:lnTo>
                  <a:lnTo>
                    <a:pt x="312" y="879"/>
                  </a:lnTo>
                  <a:lnTo>
                    <a:pt x="312" y="882"/>
                  </a:lnTo>
                  <a:lnTo>
                    <a:pt x="309" y="882"/>
                  </a:lnTo>
                  <a:lnTo>
                    <a:pt x="305" y="880"/>
                  </a:lnTo>
                  <a:lnTo>
                    <a:pt x="308" y="875"/>
                  </a:lnTo>
                  <a:lnTo>
                    <a:pt x="308" y="872"/>
                  </a:lnTo>
                  <a:lnTo>
                    <a:pt x="306" y="870"/>
                  </a:lnTo>
                  <a:lnTo>
                    <a:pt x="305" y="867"/>
                  </a:lnTo>
                  <a:lnTo>
                    <a:pt x="303" y="870"/>
                  </a:lnTo>
                  <a:lnTo>
                    <a:pt x="294" y="873"/>
                  </a:lnTo>
                  <a:lnTo>
                    <a:pt x="300" y="873"/>
                  </a:lnTo>
                  <a:lnTo>
                    <a:pt x="299" y="877"/>
                  </a:lnTo>
                  <a:lnTo>
                    <a:pt x="299" y="880"/>
                  </a:lnTo>
                  <a:lnTo>
                    <a:pt x="300" y="882"/>
                  </a:lnTo>
                  <a:lnTo>
                    <a:pt x="302" y="887"/>
                  </a:lnTo>
                  <a:lnTo>
                    <a:pt x="302" y="882"/>
                  </a:lnTo>
                  <a:lnTo>
                    <a:pt x="301" y="879"/>
                  </a:lnTo>
                  <a:lnTo>
                    <a:pt x="301" y="876"/>
                  </a:lnTo>
                  <a:lnTo>
                    <a:pt x="303" y="874"/>
                  </a:lnTo>
                  <a:lnTo>
                    <a:pt x="305" y="876"/>
                  </a:lnTo>
                  <a:lnTo>
                    <a:pt x="304" y="879"/>
                  </a:lnTo>
                  <a:lnTo>
                    <a:pt x="306" y="882"/>
                  </a:lnTo>
                  <a:lnTo>
                    <a:pt x="312" y="885"/>
                  </a:lnTo>
                  <a:lnTo>
                    <a:pt x="314" y="886"/>
                  </a:lnTo>
                  <a:lnTo>
                    <a:pt x="317" y="891"/>
                  </a:lnTo>
                  <a:lnTo>
                    <a:pt x="315" y="896"/>
                  </a:lnTo>
                  <a:lnTo>
                    <a:pt x="315" y="900"/>
                  </a:lnTo>
                  <a:lnTo>
                    <a:pt x="312" y="897"/>
                  </a:lnTo>
                  <a:lnTo>
                    <a:pt x="307" y="895"/>
                  </a:lnTo>
                  <a:lnTo>
                    <a:pt x="304" y="894"/>
                  </a:lnTo>
                  <a:lnTo>
                    <a:pt x="303" y="889"/>
                  </a:lnTo>
                  <a:lnTo>
                    <a:pt x="299" y="889"/>
                  </a:lnTo>
                  <a:lnTo>
                    <a:pt x="296" y="886"/>
                  </a:lnTo>
                  <a:lnTo>
                    <a:pt x="295" y="883"/>
                  </a:lnTo>
                  <a:lnTo>
                    <a:pt x="295" y="887"/>
                  </a:lnTo>
                  <a:lnTo>
                    <a:pt x="297" y="891"/>
                  </a:lnTo>
                  <a:lnTo>
                    <a:pt x="297" y="894"/>
                  </a:lnTo>
                  <a:lnTo>
                    <a:pt x="298" y="897"/>
                  </a:lnTo>
                  <a:lnTo>
                    <a:pt x="290" y="895"/>
                  </a:lnTo>
                  <a:lnTo>
                    <a:pt x="286" y="894"/>
                  </a:lnTo>
                  <a:lnTo>
                    <a:pt x="283" y="892"/>
                  </a:lnTo>
                  <a:lnTo>
                    <a:pt x="281" y="888"/>
                  </a:lnTo>
                  <a:lnTo>
                    <a:pt x="281" y="893"/>
                  </a:lnTo>
                  <a:lnTo>
                    <a:pt x="277" y="894"/>
                  </a:lnTo>
                  <a:lnTo>
                    <a:pt x="274" y="892"/>
                  </a:lnTo>
                  <a:lnTo>
                    <a:pt x="269" y="891"/>
                  </a:lnTo>
                  <a:lnTo>
                    <a:pt x="269" y="893"/>
                  </a:lnTo>
                  <a:lnTo>
                    <a:pt x="267" y="896"/>
                  </a:lnTo>
                  <a:lnTo>
                    <a:pt x="265" y="897"/>
                  </a:lnTo>
                  <a:lnTo>
                    <a:pt x="261" y="893"/>
                  </a:lnTo>
                  <a:lnTo>
                    <a:pt x="259" y="891"/>
                  </a:lnTo>
                  <a:lnTo>
                    <a:pt x="255" y="891"/>
                  </a:lnTo>
                  <a:lnTo>
                    <a:pt x="257" y="894"/>
                  </a:lnTo>
                  <a:lnTo>
                    <a:pt x="257" y="897"/>
                  </a:lnTo>
                  <a:lnTo>
                    <a:pt x="254" y="898"/>
                  </a:lnTo>
                  <a:lnTo>
                    <a:pt x="254" y="901"/>
                  </a:lnTo>
                  <a:lnTo>
                    <a:pt x="251" y="900"/>
                  </a:lnTo>
                  <a:lnTo>
                    <a:pt x="249" y="902"/>
                  </a:lnTo>
                  <a:lnTo>
                    <a:pt x="248" y="905"/>
                  </a:lnTo>
                  <a:lnTo>
                    <a:pt x="245" y="901"/>
                  </a:lnTo>
                  <a:lnTo>
                    <a:pt x="242" y="903"/>
                  </a:lnTo>
                  <a:lnTo>
                    <a:pt x="237" y="904"/>
                  </a:lnTo>
                  <a:lnTo>
                    <a:pt x="232" y="903"/>
                  </a:lnTo>
                  <a:lnTo>
                    <a:pt x="236" y="906"/>
                  </a:lnTo>
                  <a:lnTo>
                    <a:pt x="238" y="907"/>
                  </a:lnTo>
                  <a:lnTo>
                    <a:pt x="255" y="905"/>
                  </a:lnTo>
                  <a:lnTo>
                    <a:pt x="260" y="905"/>
                  </a:lnTo>
                  <a:lnTo>
                    <a:pt x="264" y="902"/>
                  </a:lnTo>
                  <a:lnTo>
                    <a:pt x="266" y="904"/>
                  </a:lnTo>
                  <a:lnTo>
                    <a:pt x="270" y="907"/>
                  </a:lnTo>
                  <a:lnTo>
                    <a:pt x="275" y="909"/>
                  </a:lnTo>
                  <a:lnTo>
                    <a:pt x="272" y="907"/>
                  </a:lnTo>
                  <a:lnTo>
                    <a:pt x="267" y="903"/>
                  </a:lnTo>
                  <a:lnTo>
                    <a:pt x="271" y="901"/>
                  </a:lnTo>
                  <a:lnTo>
                    <a:pt x="274" y="902"/>
                  </a:lnTo>
                  <a:lnTo>
                    <a:pt x="278" y="906"/>
                  </a:lnTo>
                  <a:lnTo>
                    <a:pt x="282" y="909"/>
                  </a:lnTo>
                  <a:lnTo>
                    <a:pt x="285" y="909"/>
                  </a:lnTo>
                  <a:lnTo>
                    <a:pt x="291" y="910"/>
                  </a:lnTo>
                  <a:lnTo>
                    <a:pt x="294" y="910"/>
                  </a:lnTo>
                  <a:lnTo>
                    <a:pt x="295" y="913"/>
                  </a:lnTo>
                  <a:lnTo>
                    <a:pt x="292" y="914"/>
                  </a:lnTo>
                  <a:lnTo>
                    <a:pt x="294" y="917"/>
                  </a:lnTo>
                  <a:lnTo>
                    <a:pt x="291" y="919"/>
                  </a:lnTo>
                  <a:lnTo>
                    <a:pt x="300" y="919"/>
                  </a:lnTo>
                  <a:lnTo>
                    <a:pt x="298" y="917"/>
                  </a:lnTo>
                  <a:lnTo>
                    <a:pt x="297" y="913"/>
                  </a:lnTo>
                  <a:lnTo>
                    <a:pt x="301" y="913"/>
                  </a:lnTo>
                  <a:lnTo>
                    <a:pt x="305" y="916"/>
                  </a:lnTo>
                  <a:lnTo>
                    <a:pt x="309" y="920"/>
                  </a:lnTo>
                  <a:lnTo>
                    <a:pt x="309" y="916"/>
                  </a:lnTo>
                  <a:lnTo>
                    <a:pt x="315" y="915"/>
                  </a:lnTo>
                  <a:lnTo>
                    <a:pt x="317" y="917"/>
                  </a:lnTo>
                  <a:lnTo>
                    <a:pt x="321" y="915"/>
                  </a:lnTo>
                  <a:lnTo>
                    <a:pt x="324" y="919"/>
                  </a:lnTo>
                  <a:lnTo>
                    <a:pt x="324" y="916"/>
                  </a:lnTo>
                  <a:lnTo>
                    <a:pt x="324" y="913"/>
                  </a:lnTo>
                  <a:lnTo>
                    <a:pt x="327" y="909"/>
                  </a:lnTo>
                  <a:lnTo>
                    <a:pt x="330" y="909"/>
                  </a:lnTo>
                  <a:lnTo>
                    <a:pt x="337" y="908"/>
                  </a:lnTo>
                  <a:lnTo>
                    <a:pt x="340" y="905"/>
                  </a:lnTo>
                  <a:lnTo>
                    <a:pt x="343" y="903"/>
                  </a:lnTo>
                  <a:lnTo>
                    <a:pt x="346" y="903"/>
                  </a:lnTo>
                  <a:lnTo>
                    <a:pt x="349" y="904"/>
                  </a:lnTo>
                  <a:lnTo>
                    <a:pt x="349" y="901"/>
                  </a:lnTo>
                  <a:lnTo>
                    <a:pt x="351" y="900"/>
                  </a:lnTo>
                  <a:lnTo>
                    <a:pt x="351" y="897"/>
                  </a:lnTo>
                  <a:lnTo>
                    <a:pt x="353" y="900"/>
                  </a:lnTo>
                  <a:lnTo>
                    <a:pt x="357" y="902"/>
                  </a:lnTo>
                  <a:lnTo>
                    <a:pt x="355" y="903"/>
                  </a:lnTo>
                  <a:lnTo>
                    <a:pt x="359" y="905"/>
                  </a:lnTo>
                  <a:lnTo>
                    <a:pt x="356" y="908"/>
                  </a:lnTo>
                  <a:lnTo>
                    <a:pt x="353" y="909"/>
                  </a:lnTo>
                  <a:lnTo>
                    <a:pt x="350" y="908"/>
                  </a:lnTo>
                  <a:lnTo>
                    <a:pt x="346" y="909"/>
                  </a:lnTo>
                  <a:lnTo>
                    <a:pt x="344" y="907"/>
                  </a:lnTo>
                  <a:lnTo>
                    <a:pt x="342" y="909"/>
                  </a:lnTo>
                  <a:lnTo>
                    <a:pt x="344" y="911"/>
                  </a:lnTo>
                  <a:lnTo>
                    <a:pt x="345" y="915"/>
                  </a:lnTo>
                  <a:lnTo>
                    <a:pt x="348" y="916"/>
                  </a:lnTo>
                  <a:lnTo>
                    <a:pt x="350" y="919"/>
                  </a:lnTo>
                  <a:lnTo>
                    <a:pt x="345" y="916"/>
                  </a:lnTo>
                  <a:lnTo>
                    <a:pt x="348" y="919"/>
                  </a:lnTo>
                  <a:lnTo>
                    <a:pt x="349" y="922"/>
                  </a:lnTo>
                  <a:lnTo>
                    <a:pt x="347" y="924"/>
                  </a:lnTo>
                  <a:lnTo>
                    <a:pt x="342" y="930"/>
                  </a:lnTo>
                  <a:lnTo>
                    <a:pt x="343" y="927"/>
                  </a:lnTo>
                  <a:lnTo>
                    <a:pt x="341" y="928"/>
                  </a:lnTo>
                  <a:lnTo>
                    <a:pt x="338" y="929"/>
                  </a:lnTo>
                  <a:lnTo>
                    <a:pt x="337" y="933"/>
                  </a:lnTo>
                  <a:lnTo>
                    <a:pt x="334" y="933"/>
                  </a:lnTo>
                  <a:lnTo>
                    <a:pt x="332" y="939"/>
                  </a:lnTo>
                  <a:lnTo>
                    <a:pt x="331" y="943"/>
                  </a:lnTo>
                  <a:lnTo>
                    <a:pt x="331" y="946"/>
                  </a:lnTo>
                  <a:lnTo>
                    <a:pt x="329" y="948"/>
                  </a:lnTo>
                  <a:lnTo>
                    <a:pt x="329" y="952"/>
                  </a:lnTo>
                  <a:lnTo>
                    <a:pt x="327" y="949"/>
                  </a:lnTo>
                  <a:lnTo>
                    <a:pt x="325" y="947"/>
                  </a:lnTo>
                  <a:lnTo>
                    <a:pt x="323" y="945"/>
                  </a:lnTo>
                  <a:lnTo>
                    <a:pt x="324" y="949"/>
                  </a:lnTo>
                  <a:lnTo>
                    <a:pt x="321" y="947"/>
                  </a:lnTo>
                  <a:lnTo>
                    <a:pt x="321" y="944"/>
                  </a:lnTo>
                  <a:lnTo>
                    <a:pt x="321" y="940"/>
                  </a:lnTo>
                  <a:lnTo>
                    <a:pt x="321" y="937"/>
                  </a:lnTo>
                  <a:lnTo>
                    <a:pt x="320" y="934"/>
                  </a:lnTo>
                  <a:lnTo>
                    <a:pt x="320" y="930"/>
                  </a:lnTo>
                  <a:lnTo>
                    <a:pt x="319" y="934"/>
                  </a:lnTo>
                  <a:lnTo>
                    <a:pt x="316" y="934"/>
                  </a:lnTo>
                  <a:lnTo>
                    <a:pt x="316" y="930"/>
                  </a:lnTo>
                  <a:lnTo>
                    <a:pt x="316" y="927"/>
                  </a:lnTo>
                  <a:lnTo>
                    <a:pt x="315" y="930"/>
                  </a:lnTo>
                  <a:lnTo>
                    <a:pt x="313" y="933"/>
                  </a:lnTo>
                  <a:lnTo>
                    <a:pt x="314" y="936"/>
                  </a:lnTo>
                  <a:lnTo>
                    <a:pt x="315" y="939"/>
                  </a:lnTo>
                  <a:lnTo>
                    <a:pt x="314" y="943"/>
                  </a:lnTo>
                  <a:lnTo>
                    <a:pt x="313" y="945"/>
                  </a:lnTo>
                  <a:lnTo>
                    <a:pt x="314" y="948"/>
                  </a:lnTo>
                  <a:lnTo>
                    <a:pt x="314" y="951"/>
                  </a:lnTo>
                  <a:lnTo>
                    <a:pt x="314" y="953"/>
                  </a:lnTo>
                  <a:lnTo>
                    <a:pt x="308" y="952"/>
                  </a:lnTo>
                  <a:lnTo>
                    <a:pt x="307" y="957"/>
                  </a:lnTo>
                  <a:lnTo>
                    <a:pt x="308" y="960"/>
                  </a:lnTo>
                  <a:lnTo>
                    <a:pt x="302" y="961"/>
                  </a:lnTo>
                  <a:lnTo>
                    <a:pt x="304" y="965"/>
                  </a:lnTo>
                  <a:lnTo>
                    <a:pt x="301" y="966"/>
                  </a:lnTo>
                  <a:lnTo>
                    <a:pt x="294" y="969"/>
                  </a:lnTo>
                  <a:lnTo>
                    <a:pt x="290" y="967"/>
                  </a:lnTo>
                  <a:lnTo>
                    <a:pt x="290" y="971"/>
                  </a:lnTo>
                  <a:lnTo>
                    <a:pt x="293" y="972"/>
                  </a:lnTo>
                  <a:lnTo>
                    <a:pt x="292" y="975"/>
                  </a:lnTo>
                  <a:lnTo>
                    <a:pt x="287" y="974"/>
                  </a:lnTo>
                  <a:lnTo>
                    <a:pt x="284" y="980"/>
                  </a:lnTo>
                  <a:lnTo>
                    <a:pt x="250" y="979"/>
                  </a:lnTo>
                  <a:lnTo>
                    <a:pt x="252" y="982"/>
                  </a:lnTo>
                  <a:lnTo>
                    <a:pt x="249" y="982"/>
                  </a:lnTo>
                  <a:lnTo>
                    <a:pt x="253" y="984"/>
                  </a:lnTo>
                  <a:lnTo>
                    <a:pt x="255" y="981"/>
                  </a:lnTo>
                  <a:lnTo>
                    <a:pt x="258" y="985"/>
                  </a:lnTo>
                  <a:lnTo>
                    <a:pt x="260" y="982"/>
                  </a:lnTo>
                  <a:lnTo>
                    <a:pt x="264" y="981"/>
                  </a:lnTo>
                  <a:lnTo>
                    <a:pt x="270" y="981"/>
                  </a:lnTo>
                  <a:lnTo>
                    <a:pt x="275" y="983"/>
                  </a:lnTo>
                  <a:lnTo>
                    <a:pt x="277" y="982"/>
                  </a:lnTo>
                  <a:lnTo>
                    <a:pt x="278" y="985"/>
                  </a:lnTo>
                  <a:lnTo>
                    <a:pt x="280" y="986"/>
                  </a:lnTo>
                  <a:lnTo>
                    <a:pt x="280" y="989"/>
                  </a:lnTo>
                  <a:lnTo>
                    <a:pt x="283" y="990"/>
                  </a:lnTo>
                  <a:lnTo>
                    <a:pt x="286" y="992"/>
                  </a:lnTo>
                  <a:lnTo>
                    <a:pt x="282" y="993"/>
                  </a:lnTo>
                  <a:lnTo>
                    <a:pt x="281" y="996"/>
                  </a:lnTo>
                  <a:lnTo>
                    <a:pt x="278" y="997"/>
                  </a:lnTo>
                  <a:lnTo>
                    <a:pt x="270" y="998"/>
                  </a:lnTo>
                  <a:lnTo>
                    <a:pt x="267" y="996"/>
                  </a:lnTo>
                  <a:lnTo>
                    <a:pt x="262" y="995"/>
                  </a:lnTo>
                  <a:lnTo>
                    <a:pt x="273" y="1000"/>
                  </a:lnTo>
                  <a:lnTo>
                    <a:pt x="275" y="1001"/>
                  </a:lnTo>
                  <a:lnTo>
                    <a:pt x="276" y="1004"/>
                  </a:lnTo>
                  <a:lnTo>
                    <a:pt x="279" y="1007"/>
                  </a:lnTo>
                  <a:lnTo>
                    <a:pt x="272" y="1006"/>
                  </a:lnTo>
                  <a:lnTo>
                    <a:pt x="275" y="1008"/>
                  </a:lnTo>
                  <a:lnTo>
                    <a:pt x="277" y="1011"/>
                  </a:lnTo>
                  <a:lnTo>
                    <a:pt x="280" y="1008"/>
                  </a:lnTo>
                  <a:lnTo>
                    <a:pt x="279" y="1011"/>
                  </a:lnTo>
                  <a:lnTo>
                    <a:pt x="277" y="1013"/>
                  </a:lnTo>
                  <a:lnTo>
                    <a:pt x="281" y="1015"/>
                  </a:lnTo>
                  <a:lnTo>
                    <a:pt x="283" y="1019"/>
                  </a:lnTo>
                  <a:lnTo>
                    <a:pt x="283" y="1021"/>
                  </a:lnTo>
                  <a:lnTo>
                    <a:pt x="281" y="1026"/>
                  </a:lnTo>
                  <a:lnTo>
                    <a:pt x="278" y="1024"/>
                  </a:lnTo>
                  <a:lnTo>
                    <a:pt x="275" y="1021"/>
                  </a:lnTo>
                  <a:lnTo>
                    <a:pt x="273" y="1020"/>
                  </a:lnTo>
                  <a:lnTo>
                    <a:pt x="276" y="1023"/>
                  </a:lnTo>
                  <a:lnTo>
                    <a:pt x="277" y="1026"/>
                  </a:lnTo>
                  <a:lnTo>
                    <a:pt x="280" y="1031"/>
                  </a:lnTo>
                  <a:lnTo>
                    <a:pt x="277" y="1034"/>
                  </a:lnTo>
                  <a:lnTo>
                    <a:pt x="281" y="1037"/>
                  </a:lnTo>
                  <a:lnTo>
                    <a:pt x="278" y="1038"/>
                  </a:lnTo>
                  <a:lnTo>
                    <a:pt x="276" y="1036"/>
                  </a:lnTo>
                  <a:lnTo>
                    <a:pt x="277" y="1040"/>
                  </a:lnTo>
                  <a:lnTo>
                    <a:pt x="281" y="1042"/>
                  </a:lnTo>
                  <a:lnTo>
                    <a:pt x="282" y="1044"/>
                  </a:lnTo>
                  <a:lnTo>
                    <a:pt x="283" y="1048"/>
                  </a:lnTo>
                  <a:lnTo>
                    <a:pt x="279" y="1047"/>
                  </a:lnTo>
                  <a:lnTo>
                    <a:pt x="277" y="1049"/>
                  </a:lnTo>
                  <a:lnTo>
                    <a:pt x="275" y="1046"/>
                  </a:lnTo>
                  <a:lnTo>
                    <a:pt x="270" y="1040"/>
                  </a:lnTo>
                  <a:lnTo>
                    <a:pt x="269" y="1043"/>
                  </a:lnTo>
                  <a:lnTo>
                    <a:pt x="274" y="1046"/>
                  </a:lnTo>
                  <a:lnTo>
                    <a:pt x="274" y="1049"/>
                  </a:lnTo>
                  <a:lnTo>
                    <a:pt x="271" y="1049"/>
                  </a:lnTo>
                  <a:lnTo>
                    <a:pt x="269" y="1048"/>
                  </a:lnTo>
                  <a:lnTo>
                    <a:pt x="280" y="1061"/>
                  </a:lnTo>
                  <a:lnTo>
                    <a:pt x="272" y="1055"/>
                  </a:lnTo>
                  <a:lnTo>
                    <a:pt x="266" y="1050"/>
                  </a:lnTo>
                  <a:lnTo>
                    <a:pt x="267" y="1053"/>
                  </a:lnTo>
                  <a:lnTo>
                    <a:pt x="272" y="1056"/>
                  </a:lnTo>
                  <a:lnTo>
                    <a:pt x="274" y="1058"/>
                  </a:lnTo>
                  <a:lnTo>
                    <a:pt x="277" y="1061"/>
                  </a:lnTo>
                  <a:lnTo>
                    <a:pt x="279" y="1063"/>
                  </a:lnTo>
                  <a:lnTo>
                    <a:pt x="282" y="1068"/>
                  </a:lnTo>
                  <a:lnTo>
                    <a:pt x="278" y="1068"/>
                  </a:lnTo>
                  <a:lnTo>
                    <a:pt x="275" y="1066"/>
                  </a:lnTo>
                  <a:lnTo>
                    <a:pt x="278" y="1070"/>
                  </a:lnTo>
                  <a:lnTo>
                    <a:pt x="278" y="1072"/>
                  </a:lnTo>
                  <a:lnTo>
                    <a:pt x="277" y="1075"/>
                  </a:lnTo>
                  <a:lnTo>
                    <a:pt x="275" y="1074"/>
                  </a:lnTo>
                  <a:lnTo>
                    <a:pt x="274" y="1077"/>
                  </a:lnTo>
                  <a:lnTo>
                    <a:pt x="273" y="1080"/>
                  </a:lnTo>
                  <a:lnTo>
                    <a:pt x="277" y="1079"/>
                  </a:lnTo>
                  <a:lnTo>
                    <a:pt x="281" y="1084"/>
                  </a:lnTo>
                  <a:lnTo>
                    <a:pt x="283" y="1088"/>
                  </a:lnTo>
                  <a:lnTo>
                    <a:pt x="282" y="1093"/>
                  </a:lnTo>
                  <a:lnTo>
                    <a:pt x="281" y="1097"/>
                  </a:lnTo>
                  <a:lnTo>
                    <a:pt x="278" y="1097"/>
                  </a:lnTo>
                  <a:lnTo>
                    <a:pt x="276" y="1100"/>
                  </a:lnTo>
                  <a:lnTo>
                    <a:pt x="277" y="1102"/>
                  </a:lnTo>
                  <a:lnTo>
                    <a:pt x="274" y="1106"/>
                  </a:lnTo>
                  <a:lnTo>
                    <a:pt x="275" y="1110"/>
                  </a:lnTo>
                  <a:lnTo>
                    <a:pt x="274" y="1114"/>
                  </a:lnTo>
                  <a:lnTo>
                    <a:pt x="275" y="1119"/>
                  </a:lnTo>
                  <a:lnTo>
                    <a:pt x="278" y="1122"/>
                  </a:lnTo>
                  <a:lnTo>
                    <a:pt x="280" y="1124"/>
                  </a:lnTo>
                  <a:lnTo>
                    <a:pt x="281" y="1127"/>
                  </a:lnTo>
                  <a:lnTo>
                    <a:pt x="277" y="1129"/>
                  </a:lnTo>
                  <a:lnTo>
                    <a:pt x="275" y="1128"/>
                  </a:lnTo>
                  <a:lnTo>
                    <a:pt x="274" y="1132"/>
                  </a:lnTo>
                  <a:lnTo>
                    <a:pt x="275" y="1135"/>
                  </a:lnTo>
                  <a:lnTo>
                    <a:pt x="276" y="1138"/>
                  </a:lnTo>
                  <a:lnTo>
                    <a:pt x="275" y="1142"/>
                  </a:lnTo>
                  <a:lnTo>
                    <a:pt x="276" y="1145"/>
                  </a:lnTo>
                  <a:lnTo>
                    <a:pt x="275" y="1151"/>
                  </a:lnTo>
                  <a:lnTo>
                    <a:pt x="277" y="1152"/>
                  </a:lnTo>
                  <a:lnTo>
                    <a:pt x="273" y="1155"/>
                  </a:lnTo>
                  <a:lnTo>
                    <a:pt x="274" y="1158"/>
                  </a:lnTo>
                  <a:lnTo>
                    <a:pt x="274" y="1161"/>
                  </a:lnTo>
                  <a:lnTo>
                    <a:pt x="274" y="1165"/>
                  </a:lnTo>
                  <a:lnTo>
                    <a:pt x="272" y="1166"/>
                  </a:lnTo>
                  <a:lnTo>
                    <a:pt x="268" y="1168"/>
                  </a:lnTo>
                  <a:lnTo>
                    <a:pt x="267" y="1170"/>
                  </a:lnTo>
                  <a:lnTo>
                    <a:pt x="267" y="1174"/>
                  </a:lnTo>
                  <a:lnTo>
                    <a:pt x="267" y="1177"/>
                  </a:lnTo>
                  <a:lnTo>
                    <a:pt x="265" y="1180"/>
                  </a:lnTo>
                  <a:lnTo>
                    <a:pt x="263" y="1185"/>
                  </a:lnTo>
                  <a:lnTo>
                    <a:pt x="262" y="1189"/>
                  </a:lnTo>
                  <a:lnTo>
                    <a:pt x="260" y="1204"/>
                  </a:lnTo>
                  <a:lnTo>
                    <a:pt x="259" y="1207"/>
                  </a:lnTo>
                  <a:lnTo>
                    <a:pt x="256" y="1211"/>
                  </a:lnTo>
                  <a:lnTo>
                    <a:pt x="253" y="1219"/>
                  </a:lnTo>
                  <a:lnTo>
                    <a:pt x="249" y="1219"/>
                  </a:lnTo>
                  <a:lnTo>
                    <a:pt x="250" y="1216"/>
                  </a:lnTo>
                  <a:lnTo>
                    <a:pt x="247" y="1214"/>
                  </a:lnTo>
                  <a:lnTo>
                    <a:pt x="244" y="1213"/>
                  </a:lnTo>
                  <a:lnTo>
                    <a:pt x="242" y="1212"/>
                  </a:lnTo>
                  <a:lnTo>
                    <a:pt x="237" y="1215"/>
                  </a:lnTo>
                  <a:lnTo>
                    <a:pt x="237" y="1212"/>
                  </a:lnTo>
                  <a:lnTo>
                    <a:pt x="234" y="1212"/>
                  </a:lnTo>
                  <a:lnTo>
                    <a:pt x="230" y="1215"/>
                  </a:lnTo>
                  <a:lnTo>
                    <a:pt x="228" y="1214"/>
                  </a:lnTo>
                  <a:lnTo>
                    <a:pt x="226" y="1216"/>
                  </a:lnTo>
                  <a:lnTo>
                    <a:pt x="224" y="1218"/>
                  </a:lnTo>
                  <a:lnTo>
                    <a:pt x="222" y="1213"/>
                  </a:lnTo>
                  <a:lnTo>
                    <a:pt x="219" y="1216"/>
                  </a:lnTo>
                  <a:lnTo>
                    <a:pt x="215" y="1215"/>
                  </a:lnTo>
                  <a:lnTo>
                    <a:pt x="212" y="1216"/>
                  </a:lnTo>
                  <a:lnTo>
                    <a:pt x="209" y="1215"/>
                  </a:lnTo>
                  <a:lnTo>
                    <a:pt x="209" y="1217"/>
                  </a:lnTo>
                  <a:lnTo>
                    <a:pt x="206" y="1216"/>
                  </a:lnTo>
                  <a:lnTo>
                    <a:pt x="203" y="1217"/>
                  </a:lnTo>
                  <a:lnTo>
                    <a:pt x="200" y="1217"/>
                  </a:lnTo>
                  <a:lnTo>
                    <a:pt x="198" y="1219"/>
                  </a:lnTo>
                  <a:lnTo>
                    <a:pt x="195" y="1217"/>
                  </a:lnTo>
                  <a:lnTo>
                    <a:pt x="193" y="1217"/>
                  </a:lnTo>
                  <a:lnTo>
                    <a:pt x="191" y="1222"/>
                  </a:lnTo>
                  <a:lnTo>
                    <a:pt x="193" y="1225"/>
                  </a:lnTo>
                  <a:lnTo>
                    <a:pt x="195" y="1228"/>
                  </a:lnTo>
                  <a:lnTo>
                    <a:pt x="194" y="1231"/>
                  </a:lnTo>
                  <a:lnTo>
                    <a:pt x="192" y="1231"/>
                  </a:lnTo>
                  <a:lnTo>
                    <a:pt x="188" y="1233"/>
                  </a:lnTo>
                  <a:lnTo>
                    <a:pt x="187" y="1229"/>
                  </a:lnTo>
                  <a:lnTo>
                    <a:pt x="183" y="1229"/>
                  </a:lnTo>
                  <a:lnTo>
                    <a:pt x="181" y="1230"/>
                  </a:lnTo>
                  <a:lnTo>
                    <a:pt x="179" y="1234"/>
                  </a:lnTo>
                  <a:lnTo>
                    <a:pt x="178" y="1237"/>
                  </a:lnTo>
                  <a:lnTo>
                    <a:pt x="174" y="1243"/>
                  </a:lnTo>
                  <a:lnTo>
                    <a:pt x="171" y="1245"/>
                  </a:lnTo>
                  <a:lnTo>
                    <a:pt x="169" y="1248"/>
                  </a:lnTo>
                  <a:lnTo>
                    <a:pt x="168" y="1252"/>
                  </a:lnTo>
                  <a:lnTo>
                    <a:pt x="168" y="1255"/>
                  </a:lnTo>
                  <a:lnTo>
                    <a:pt x="168" y="1259"/>
                  </a:lnTo>
                  <a:lnTo>
                    <a:pt x="169" y="1262"/>
                  </a:lnTo>
                  <a:lnTo>
                    <a:pt x="172" y="1264"/>
                  </a:lnTo>
                  <a:lnTo>
                    <a:pt x="173" y="1267"/>
                  </a:lnTo>
                  <a:lnTo>
                    <a:pt x="174" y="1270"/>
                  </a:lnTo>
                  <a:lnTo>
                    <a:pt x="177" y="1275"/>
                  </a:lnTo>
                  <a:lnTo>
                    <a:pt x="178" y="1278"/>
                  </a:lnTo>
                  <a:lnTo>
                    <a:pt x="175" y="1283"/>
                  </a:lnTo>
                  <a:lnTo>
                    <a:pt x="171" y="1289"/>
                  </a:lnTo>
                  <a:lnTo>
                    <a:pt x="169" y="1291"/>
                  </a:lnTo>
                  <a:lnTo>
                    <a:pt x="164" y="1292"/>
                  </a:lnTo>
                  <a:lnTo>
                    <a:pt x="160" y="1291"/>
                  </a:lnTo>
                  <a:lnTo>
                    <a:pt x="156" y="1289"/>
                  </a:lnTo>
                  <a:lnTo>
                    <a:pt x="153" y="1288"/>
                  </a:lnTo>
                  <a:lnTo>
                    <a:pt x="147" y="1289"/>
                  </a:lnTo>
                  <a:lnTo>
                    <a:pt x="140" y="1290"/>
                  </a:lnTo>
                  <a:lnTo>
                    <a:pt x="134" y="1293"/>
                  </a:lnTo>
                  <a:lnTo>
                    <a:pt x="128" y="1297"/>
                  </a:lnTo>
                  <a:lnTo>
                    <a:pt x="123" y="1298"/>
                  </a:lnTo>
                  <a:lnTo>
                    <a:pt x="112" y="1295"/>
                  </a:lnTo>
                  <a:lnTo>
                    <a:pt x="110" y="1295"/>
                  </a:lnTo>
                  <a:lnTo>
                    <a:pt x="105" y="1293"/>
                  </a:lnTo>
                  <a:lnTo>
                    <a:pt x="103" y="1295"/>
                  </a:lnTo>
                  <a:lnTo>
                    <a:pt x="100" y="1294"/>
                  </a:lnTo>
                  <a:lnTo>
                    <a:pt x="99" y="1291"/>
                  </a:lnTo>
                  <a:lnTo>
                    <a:pt x="101" y="1292"/>
                  </a:lnTo>
                  <a:lnTo>
                    <a:pt x="104" y="1291"/>
                  </a:lnTo>
                  <a:lnTo>
                    <a:pt x="104" y="1289"/>
                  </a:lnTo>
                  <a:lnTo>
                    <a:pt x="102" y="1283"/>
                  </a:lnTo>
                  <a:lnTo>
                    <a:pt x="102" y="1277"/>
                  </a:lnTo>
                  <a:lnTo>
                    <a:pt x="107" y="1273"/>
                  </a:lnTo>
                  <a:lnTo>
                    <a:pt x="108" y="1269"/>
                  </a:lnTo>
                  <a:lnTo>
                    <a:pt x="108" y="1266"/>
                  </a:lnTo>
                  <a:lnTo>
                    <a:pt x="106" y="1263"/>
                  </a:lnTo>
                  <a:lnTo>
                    <a:pt x="101" y="1261"/>
                  </a:lnTo>
                  <a:lnTo>
                    <a:pt x="101" y="1258"/>
                  </a:lnTo>
                  <a:lnTo>
                    <a:pt x="101" y="1254"/>
                  </a:lnTo>
                  <a:lnTo>
                    <a:pt x="97" y="1251"/>
                  </a:lnTo>
                  <a:lnTo>
                    <a:pt x="94" y="1248"/>
                  </a:lnTo>
                  <a:lnTo>
                    <a:pt x="94" y="1245"/>
                  </a:lnTo>
                  <a:lnTo>
                    <a:pt x="91" y="1242"/>
                  </a:lnTo>
                  <a:lnTo>
                    <a:pt x="90" y="1239"/>
                  </a:lnTo>
                  <a:lnTo>
                    <a:pt x="88" y="1237"/>
                  </a:lnTo>
                  <a:lnTo>
                    <a:pt x="87" y="1234"/>
                  </a:lnTo>
                  <a:lnTo>
                    <a:pt x="82" y="1227"/>
                  </a:lnTo>
                  <a:lnTo>
                    <a:pt x="80" y="1222"/>
                  </a:lnTo>
                  <a:lnTo>
                    <a:pt x="79" y="1219"/>
                  </a:lnTo>
                  <a:lnTo>
                    <a:pt x="77" y="1215"/>
                  </a:lnTo>
                  <a:lnTo>
                    <a:pt x="74" y="1211"/>
                  </a:lnTo>
                  <a:lnTo>
                    <a:pt x="84" y="1214"/>
                  </a:lnTo>
                  <a:lnTo>
                    <a:pt x="86" y="1217"/>
                  </a:lnTo>
                  <a:lnTo>
                    <a:pt x="91" y="1217"/>
                  </a:lnTo>
                  <a:lnTo>
                    <a:pt x="94" y="1213"/>
                  </a:lnTo>
                  <a:lnTo>
                    <a:pt x="91" y="1211"/>
                  </a:lnTo>
                  <a:lnTo>
                    <a:pt x="88" y="1205"/>
                  </a:lnTo>
                  <a:lnTo>
                    <a:pt x="83" y="1202"/>
                  </a:lnTo>
                  <a:lnTo>
                    <a:pt x="84" y="1196"/>
                  </a:lnTo>
                  <a:lnTo>
                    <a:pt x="86" y="1195"/>
                  </a:lnTo>
                  <a:lnTo>
                    <a:pt x="94" y="1197"/>
                  </a:lnTo>
                  <a:lnTo>
                    <a:pt x="96" y="1196"/>
                  </a:lnTo>
                  <a:lnTo>
                    <a:pt x="98" y="1193"/>
                  </a:lnTo>
                  <a:lnTo>
                    <a:pt x="99" y="1189"/>
                  </a:lnTo>
                  <a:lnTo>
                    <a:pt x="97" y="1183"/>
                  </a:lnTo>
                  <a:lnTo>
                    <a:pt x="96" y="1179"/>
                  </a:lnTo>
                  <a:lnTo>
                    <a:pt x="92" y="1177"/>
                  </a:lnTo>
                  <a:lnTo>
                    <a:pt x="89" y="1179"/>
                  </a:lnTo>
                  <a:lnTo>
                    <a:pt x="87" y="1178"/>
                  </a:lnTo>
                  <a:lnTo>
                    <a:pt x="84" y="1175"/>
                  </a:lnTo>
                  <a:lnTo>
                    <a:pt x="83" y="1172"/>
                  </a:lnTo>
                  <a:lnTo>
                    <a:pt x="80" y="1169"/>
                  </a:lnTo>
                  <a:lnTo>
                    <a:pt x="79" y="1166"/>
                  </a:lnTo>
                  <a:lnTo>
                    <a:pt x="79" y="1162"/>
                  </a:lnTo>
                  <a:lnTo>
                    <a:pt x="76" y="1159"/>
                  </a:lnTo>
                  <a:lnTo>
                    <a:pt x="73" y="1156"/>
                  </a:lnTo>
                  <a:lnTo>
                    <a:pt x="71" y="1155"/>
                  </a:lnTo>
                  <a:lnTo>
                    <a:pt x="68" y="1154"/>
                  </a:lnTo>
                  <a:lnTo>
                    <a:pt x="66" y="1151"/>
                  </a:lnTo>
                  <a:lnTo>
                    <a:pt x="66" y="1148"/>
                  </a:lnTo>
                  <a:lnTo>
                    <a:pt x="66" y="1145"/>
                  </a:lnTo>
                  <a:lnTo>
                    <a:pt x="64" y="1143"/>
                  </a:lnTo>
                  <a:lnTo>
                    <a:pt x="61" y="1140"/>
                  </a:lnTo>
                  <a:lnTo>
                    <a:pt x="59" y="1137"/>
                  </a:lnTo>
                  <a:lnTo>
                    <a:pt x="60" y="1135"/>
                  </a:lnTo>
                  <a:lnTo>
                    <a:pt x="58" y="1131"/>
                  </a:lnTo>
                  <a:lnTo>
                    <a:pt x="58" y="1129"/>
                  </a:lnTo>
                  <a:lnTo>
                    <a:pt x="58" y="1126"/>
                  </a:lnTo>
                  <a:lnTo>
                    <a:pt x="55" y="1126"/>
                  </a:lnTo>
                  <a:lnTo>
                    <a:pt x="53" y="1123"/>
                  </a:lnTo>
                  <a:lnTo>
                    <a:pt x="55" y="1120"/>
                  </a:lnTo>
                  <a:lnTo>
                    <a:pt x="55" y="1117"/>
                  </a:lnTo>
                  <a:lnTo>
                    <a:pt x="53" y="1115"/>
                  </a:lnTo>
                  <a:lnTo>
                    <a:pt x="52" y="1111"/>
                  </a:lnTo>
                  <a:lnTo>
                    <a:pt x="52" y="1108"/>
                  </a:lnTo>
                  <a:lnTo>
                    <a:pt x="50" y="1104"/>
                  </a:lnTo>
                  <a:lnTo>
                    <a:pt x="47" y="1112"/>
                  </a:lnTo>
                  <a:lnTo>
                    <a:pt x="43" y="1110"/>
                  </a:lnTo>
                  <a:lnTo>
                    <a:pt x="43" y="1106"/>
                  </a:lnTo>
                  <a:lnTo>
                    <a:pt x="43" y="1103"/>
                  </a:lnTo>
                  <a:lnTo>
                    <a:pt x="45" y="1101"/>
                  </a:lnTo>
                  <a:lnTo>
                    <a:pt x="43" y="1098"/>
                  </a:lnTo>
                  <a:lnTo>
                    <a:pt x="43" y="1090"/>
                  </a:lnTo>
                  <a:lnTo>
                    <a:pt x="42" y="1088"/>
                  </a:lnTo>
                  <a:lnTo>
                    <a:pt x="39" y="1085"/>
                  </a:lnTo>
                  <a:lnTo>
                    <a:pt x="39" y="1083"/>
                  </a:lnTo>
                  <a:lnTo>
                    <a:pt x="42" y="1082"/>
                  </a:lnTo>
                  <a:lnTo>
                    <a:pt x="39" y="1082"/>
                  </a:lnTo>
                  <a:lnTo>
                    <a:pt x="35" y="1080"/>
                  </a:lnTo>
                  <a:lnTo>
                    <a:pt x="33" y="1082"/>
                  </a:lnTo>
                  <a:lnTo>
                    <a:pt x="32" y="1079"/>
                  </a:lnTo>
                  <a:lnTo>
                    <a:pt x="37" y="1074"/>
                  </a:lnTo>
                  <a:lnTo>
                    <a:pt x="34" y="1073"/>
                  </a:lnTo>
                  <a:lnTo>
                    <a:pt x="32" y="1070"/>
                  </a:lnTo>
                  <a:lnTo>
                    <a:pt x="29" y="1068"/>
                  </a:lnTo>
                  <a:lnTo>
                    <a:pt x="32" y="1066"/>
                  </a:lnTo>
                  <a:lnTo>
                    <a:pt x="32" y="1064"/>
                  </a:lnTo>
                  <a:lnTo>
                    <a:pt x="34" y="1062"/>
                  </a:lnTo>
                  <a:lnTo>
                    <a:pt x="33" y="1059"/>
                  </a:lnTo>
                  <a:lnTo>
                    <a:pt x="35" y="1054"/>
                  </a:lnTo>
                  <a:lnTo>
                    <a:pt x="36" y="1050"/>
                  </a:lnTo>
                  <a:lnTo>
                    <a:pt x="35" y="1047"/>
                  </a:lnTo>
                  <a:lnTo>
                    <a:pt x="36" y="1044"/>
                  </a:lnTo>
                  <a:lnTo>
                    <a:pt x="37" y="1036"/>
                  </a:lnTo>
                  <a:lnTo>
                    <a:pt x="38" y="1030"/>
                  </a:lnTo>
                  <a:lnTo>
                    <a:pt x="36" y="1025"/>
                  </a:lnTo>
                  <a:lnTo>
                    <a:pt x="39" y="1022"/>
                  </a:lnTo>
                  <a:lnTo>
                    <a:pt x="36" y="1022"/>
                  </a:lnTo>
                  <a:lnTo>
                    <a:pt x="33" y="1022"/>
                  </a:lnTo>
                  <a:lnTo>
                    <a:pt x="27" y="1028"/>
                  </a:lnTo>
                  <a:lnTo>
                    <a:pt x="25" y="1030"/>
                  </a:lnTo>
                  <a:lnTo>
                    <a:pt x="20" y="1031"/>
                  </a:lnTo>
                  <a:lnTo>
                    <a:pt x="20" y="1028"/>
                  </a:lnTo>
                  <a:lnTo>
                    <a:pt x="23" y="1022"/>
                  </a:lnTo>
                  <a:lnTo>
                    <a:pt x="27" y="1017"/>
                  </a:lnTo>
                  <a:lnTo>
                    <a:pt x="29" y="1014"/>
                  </a:lnTo>
                  <a:lnTo>
                    <a:pt x="25" y="1016"/>
                  </a:lnTo>
                  <a:lnTo>
                    <a:pt x="23" y="1011"/>
                  </a:lnTo>
                  <a:lnTo>
                    <a:pt x="23" y="1016"/>
                  </a:lnTo>
                  <a:lnTo>
                    <a:pt x="23" y="1019"/>
                  </a:lnTo>
                  <a:lnTo>
                    <a:pt x="22" y="1022"/>
                  </a:lnTo>
                  <a:lnTo>
                    <a:pt x="18" y="1026"/>
                  </a:lnTo>
                  <a:lnTo>
                    <a:pt x="15" y="1030"/>
                  </a:lnTo>
                  <a:lnTo>
                    <a:pt x="16" y="1025"/>
                  </a:lnTo>
                  <a:lnTo>
                    <a:pt x="15" y="1022"/>
                  </a:lnTo>
                  <a:lnTo>
                    <a:pt x="17" y="1021"/>
                  </a:lnTo>
                  <a:lnTo>
                    <a:pt x="16" y="1017"/>
                  </a:lnTo>
                  <a:lnTo>
                    <a:pt x="14" y="1020"/>
                  </a:lnTo>
                  <a:lnTo>
                    <a:pt x="14" y="1016"/>
                  </a:lnTo>
                  <a:lnTo>
                    <a:pt x="15" y="1013"/>
                  </a:lnTo>
                  <a:lnTo>
                    <a:pt x="13" y="1016"/>
                  </a:lnTo>
                  <a:lnTo>
                    <a:pt x="12" y="1019"/>
                  </a:lnTo>
                  <a:lnTo>
                    <a:pt x="9" y="1019"/>
                  </a:lnTo>
                  <a:lnTo>
                    <a:pt x="7" y="1022"/>
                  </a:lnTo>
                  <a:lnTo>
                    <a:pt x="6" y="1019"/>
                  </a:lnTo>
                  <a:lnTo>
                    <a:pt x="5" y="1016"/>
                  </a:lnTo>
                  <a:lnTo>
                    <a:pt x="8" y="1014"/>
                  </a:lnTo>
                  <a:lnTo>
                    <a:pt x="8" y="1011"/>
                  </a:lnTo>
                  <a:lnTo>
                    <a:pt x="8" y="1009"/>
                  </a:lnTo>
                  <a:lnTo>
                    <a:pt x="7" y="1006"/>
                  </a:lnTo>
                  <a:lnTo>
                    <a:pt x="7" y="1003"/>
                  </a:lnTo>
                  <a:lnTo>
                    <a:pt x="9" y="1000"/>
                  </a:lnTo>
                  <a:lnTo>
                    <a:pt x="7" y="996"/>
                  </a:lnTo>
                  <a:lnTo>
                    <a:pt x="7" y="993"/>
                  </a:lnTo>
                  <a:lnTo>
                    <a:pt x="5" y="991"/>
                  </a:lnTo>
                  <a:lnTo>
                    <a:pt x="5" y="988"/>
                  </a:lnTo>
                  <a:lnTo>
                    <a:pt x="4" y="984"/>
                  </a:lnTo>
                  <a:lnTo>
                    <a:pt x="5" y="981"/>
                  </a:lnTo>
                  <a:lnTo>
                    <a:pt x="6" y="975"/>
                  </a:lnTo>
                  <a:lnTo>
                    <a:pt x="4" y="971"/>
                  </a:lnTo>
                  <a:lnTo>
                    <a:pt x="4" y="968"/>
                  </a:lnTo>
                  <a:lnTo>
                    <a:pt x="2" y="967"/>
                  </a:lnTo>
                  <a:lnTo>
                    <a:pt x="3" y="962"/>
                  </a:lnTo>
                  <a:lnTo>
                    <a:pt x="0" y="958"/>
                  </a:lnTo>
                  <a:lnTo>
                    <a:pt x="4" y="953"/>
                  </a:lnTo>
                  <a:lnTo>
                    <a:pt x="10" y="951"/>
                  </a:lnTo>
                  <a:lnTo>
                    <a:pt x="12" y="954"/>
                  </a:lnTo>
                  <a:lnTo>
                    <a:pt x="13" y="958"/>
                  </a:lnTo>
                  <a:lnTo>
                    <a:pt x="15" y="962"/>
                  </a:lnTo>
                  <a:lnTo>
                    <a:pt x="16" y="964"/>
                  </a:lnTo>
                  <a:lnTo>
                    <a:pt x="16" y="970"/>
                  </a:lnTo>
                  <a:lnTo>
                    <a:pt x="22" y="971"/>
                  </a:lnTo>
                  <a:lnTo>
                    <a:pt x="25" y="970"/>
                  </a:lnTo>
                  <a:lnTo>
                    <a:pt x="27" y="968"/>
                  </a:lnTo>
                  <a:lnTo>
                    <a:pt x="29" y="963"/>
                  </a:lnTo>
                  <a:lnTo>
                    <a:pt x="29" y="958"/>
                  </a:lnTo>
                  <a:lnTo>
                    <a:pt x="30" y="954"/>
                  </a:lnTo>
                  <a:lnTo>
                    <a:pt x="31" y="947"/>
                  </a:lnTo>
                  <a:lnTo>
                    <a:pt x="32" y="941"/>
                  </a:lnTo>
                  <a:lnTo>
                    <a:pt x="33" y="938"/>
                  </a:lnTo>
                  <a:lnTo>
                    <a:pt x="34" y="935"/>
                  </a:lnTo>
                  <a:lnTo>
                    <a:pt x="32" y="926"/>
                  </a:lnTo>
                  <a:lnTo>
                    <a:pt x="27" y="908"/>
                  </a:lnTo>
                  <a:lnTo>
                    <a:pt x="26" y="904"/>
                  </a:lnTo>
                  <a:lnTo>
                    <a:pt x="33" y="899"/>
                  </a:lnTo>
                  <a:lnTo>
                    <a:pt x="36" y="894"/>
                  </a:lnTo>
                  <a:lnTo>
                    <a:pt x="37" y="888"/>
                  </a:lnTo>
                  <a:lnTo>
                    <a:pt x="36" y="885"/>
                  </a:lnTo>
                  <a:lnTo>
                    <a:pt x="34" y="881"/>
                  </a:lnTo>
                  <a:lnTo>
                    <a:pt x="34" y="878"/>
                  </a:lnTo>
                  <a:lnTo>
                    <a:pt x="38" y="875"/>
                  </a:lnTo>
                  <a:lnTo>
                    <a:pt x="45" y="876"/>
                  </a:lnTo>
                  <a:lnTo>
                    <a:pt x="54" y="870"/>
                  </a:lnTo>
                  <a:lnTo>
                    <a:pt x="61" y="861"/>
                  </a:lnTo>
                  <a:lnTo>
                    <a:pt x="63" y="858"/>
                  </a:lnTo>
                  <a:lnTo>
                    <a:pt x="64" y="855"/>
                  </a:lnTo>
                  <a:lnTo>
                    <a:pt x="64" y="851"/>
                  </a:lnTo>
                  <a:lnTo>
                    <a:pt x="64" y="847"/>
                  </a:lnTo>
                  <a:lnTo>
                    <a:pt x="62" y="842"/>
                  </a:lnTo>
                  <a:lnTo>
                    <a:pt x="62" y="838"/>
                  </a:lnTo>
                  <a:lnTo>
                    <a:pt x="63" y="836"/>
                  </a:lnTo>
                  <a:lnTo>
                    <a:pt x="65" y="832"/>
                  </a:lnTo>
                  <a:lnTo>
                    <a:pt x="66" y="829"/>
                  </a:lnTo>
                  <a:lnTo>
                    <a:pt x="67" y="824"/>
                  </a:lnTo>
                  <a:lnTo>
                    <a:pt x="67" y="820"/>
                  </a:lnTo>
                  <a:lnTo>
                    <a:pt x="66" y="817"/>
                  </a:lnTo>
                  <a:lnTo>
                    <a:pt x="61" y="804"/>
                  </a:lnTo>
                  <a:lnTo>
                    <a:pt x="55" y="796"/>
                  </a:lnTo>
                  <a:lnTo>
                    <a:pt x="54" y="792"/>
                  </a:lnTo>
                  <a:lnTo>
                    <a:pt x="53" y="789"/>
                  </a:lnTo>
                  <a:lnTo>
                    <a:pt x="52" y="782"/>
                  </a:lnTo>
                  <a:lnTo>
                    <a:pt x="51" y="779"/>
                  </a:lnTo>
                  <a:lnTo>
                    <a:pt x="49" y="775"/>
                  </a:lnTo>
                  <a:lnTo>
                    <a:pt x="50" y="772"/>
                  </a:lnTo>
                  <a:lnTo>
                    <a:pt x="60" y="768"/>
                  </a:lnTo>
                  <a:lnTo>
                    <a:pt x="63" y="768"/>
                  </a:lnTo>
                  <a:lnTo>
                    <a:pt x="68" y="769"/>
                  </a:lnTo>
                  <a:lnTo>
                    <a:pt x="70" y="761"/>
                  </a:lnTo>
                  <a:lnTo>
                    <a:pt x="74" y="752"/>
                  </a:lnTo>
                  <a:lnTo>
                    <a:pt x="75" y="748"/>
                  </a:lnTo>
                  <a:lnTo>
                    <a:pt x="76" y="739"/>
                  </a:lnTo>
                  <a:lnTo>
                    <a:pt x="63" y="721"/>
                  </a:lnTo>
                  <a:lnTo>
                    <a:pt x="60" y="720"/>
                  </a:lnTo>
                  <a:lnTo>
                    <a:pt x="57" y="720"/>
                  </a:lnTo>
                  <a:lnTo>
                    <a:pt x="51" y="714"/>
                  </a:lnTo>
                  <a:lnTo>
                    <a:pt x="43" y="707"/>
                  </a:lnTo>
                  <a:lnTo>
                    <a:pt x="48" y="658"/>
                  </a:lnTo>
                  <a:lnTo>
                    <a:pt x="48" y="653"/>
                  </a:lnTo>
                  <a:lnTo>
                    <a:pt x="46" y="649"/>
                  </a:lnTo>
                  <a:lnTo>
                    <a:pt x="37" y="626"/>
                  </a:lnTo>
                  <a:lnTo>
                    <a:pt x="38" y="621"/>
                  </a:lnTo>
                  <a:lnTo>
                    <a:pt x="39" y="616"/>
                  </a:lnTo>
                  <a:lnTo>
                    <a:pt x="39" y="611"/>
                  </a:lnTo>
                  <a:lnTo>
                    <a:pt x="37" y="597"/>
                  </a:lnTo>
                  <a:lnTo>
                    <a:pt x="37" y="594"/>
                  </a:lnTo>
                  <a:lnTo>
                    <a:pt x="41" y="587"/>
                  </a:lnTo>
                  <a:lnTo>
                    <a:pt x="31" y="560"/>
                  </a:lnTo>
                  <a:lnTo>
                    <a:pt x="39" y="544"/>
                  </a:lnTo>
                  <a:lnTo>
                    <a:pt x="40" y="540"/>
                  </a:lnTo>
                  <a:lnTo>
                    <a:pt x="37" y="531"/>
                  </a:lnTo>
                  <a:lnTo>
                    <a:pt x="42" y="525"/>
                  </a:lnTo>
                  <a:lnTo>
                    <a:pt x="50" y="511"/>
                  </a:lnTo>
                  <a:lnTo>
                    <a:pt x="57" y="497"/>
                  </a:lnTo>
                  <a:lnTo>
                    <a:pt x="60" y="494"/>
                  </a:lnTo>
                  <a:lnTo>
                    <a:pt x="69" y="488"/>
                  </a:lnTo>
                  <a:lnTo>
                    <a:pt x="79" y="484"/>
                  </a:lnTo>
                  <a:lnTo>
                    <a:pt x="109" y="490"/>
                  </a:lnTo>
                  <a:lnTo>
                    <a:pt x="117" y="474"/>
                  </a:lnTo>
                  <a:lnTo>
                    <a:pt x="117" y="471"/>
                  </a:lnTo>
                  <a:lnTo>
                    <a:pt x="114" y="449"/>
                  </a:lnTo>
                  <a:lnTo>
                    <a:pt x="111" y="446"/>
                  </a:lnTo>
                  <a:lnTo>
                    <a:pt x="108" y="446"/>
                  </a:lnTo>
                  <a:lnTo>
                    <a:pt x="94" y="437"/>
                  </a:lnTo>
                  <a:lnTo>
                    <a:pt x="113" y="398"/>
                  </a:lnTo>
                  <a:lnTo>
                    <a:pt x="118" y="389"/>
                  </a:lnTo>
                  <a:lnTo>
                    <a:pt x="118" y="385"/>
                  </a:lnTo>
                  <a:lnTo>
                    <a:pt x="119" y="377"/>
                  </a:lnTo>
                  <a:lnTo>
                    <a:pt x="120" y="373"/>
                  </a:lnTo>
                  <a:lnTo>
                    <a:pt x="123" y="370"/>
                  </a:lnTo>
                  <a:lnTo>
                    <a:pt x="124" y="367"/>
                  </a:lnTo>
                  <a:lnTo>
                    <a:pt x="124" y="363"/>
                  </a:lnTo>
                  <a:lnTo>
                    <a:pt x="123" y="358"/>
                  </a:lnTo>
                  <a:lnTo>
                    <a:pt x="123" y="354"/>
                  </a:lnTo>
                  <a:lnTo>
                    <a:pt x="123" y="331"/>
                  </a:lnTo>
                  <a:lnTo>
                    <a:pt x="126" y="323"/>
                  </a:lnTo>
                  <a:lnTo>
                    <a:pt x="126" y="318"/>
                  </a:lnTo>
                  <a:lnTo>
                    <a:pt x="120" y="292"/>
                  </a:lnTo>
                  <a:lnTo>
                    <a:pt x="139" y="288"/>
                  </a:lnTo>
                  <a:lnTo>
                    <a:pt x="154" y="276"/>
                  </a:lnTo>
                  <a:lnTo>
                    <a:pt x="154" y="272"/>
                  </a:lnTo>
                  <a:lnTo>
                    <a:pt x="153" y="269"/>
                  </a:lnTo>
                  <a:lnTo>
                    <a:pt x="151" y="258"/>
                  </a:lnTo>
                  <a:lnTo>
                    <a:pt x="158" y="245"/>
                  </a:lnTo>
                  <a:lnTo>
                    <a:pt x="170" y="218"/>
                  </a:lnTo>
                  <a:lnTo>
                    <a:pt x="173" y="213"/>
                  </a:lnTo>
                  <a:lnTo>
                    <a:pt x="179" y="205"/>
                  </a:lnTo>
                  <a:lnTo>
                    <a:pt x="183" y="200"/>
                  </a:lnTo>
                  <a:lnTo>
                    <a:pt x="182" y="188"/>
                  </a:lnTo>
                  <a:lnTo>
                    <a:pt x="169" y="168"/>
                  </a:lnTo>
                  <a:lnTo>
                    <a:pt x="170" y="161"/>
                  </a:lnTo>
                  <a:lnTo>
                    <a:pt x="177" y="158"/>
                  </a:lnTo>
                  <a:lnTo>
                    <a:pt x="180" y="154"/>
                  </a:lnTo>
                  <a:lnTo>
                    <a:pt x="183" y="148"/>
                  </a:lnTo>
                  <a:lnTo>
                    <a:pt x="187" y="123"/>
                  </a:lnTo>
                  <a:lnTo>
                    <a:pt x="188" y="120"/>
                  </a:lnTo>
                  <a:lnTo>
                    <a:pt x="201" y="107"/>
                  </a:lnTo>
                  <a:lnTo>
                    <a:pt x="203" y="101"/>
                  </a:lnTo>
                  <a:lnTo>
                    <a:pt x="226" y="110"/>
                  </a:lnTo>
                  <a:lnTo>
                    <a:pt x="227" y="108"/>
                  </a:lnTo>
                  <a:lnTo>
                    <a:pt x="233" y="92"/>
                  </a:lnTo>
                  <a:lnTo>
                    <a:pt x="233" y="89"/>
                  </a:lnTo>
                  <a:lnTo>
                    <a:pt x="229" y="71"/>
                  </a:lnTo>
                  <a:lnTo>
                    <a:pt x="228" y="67"/>
                  </a:lnTo>
                  <a:lnTo>
                    <a:pt x="228" y="59"/>
                  </a:lnTo>
                  <a:lnTo>
                    <a:pt x="237" y="53"/>
                  </a:lnTo>
                  <a:lnTo>
                    <a:pt x="246" y="58"/>
                  </a:lnTo>
                  <a:lnTo>
                    <a:pt x="259" y="56"/>
                  </a:lnTo>
                  <a:lnTo>
                    <a:pt x="275" y="61"/>
                  </a:lnTo>
                  <a:lnTo>
                    <a:pt x="292" y="66"/>
                  </a:lnTo>
                  <a:lnTo>
                    <a:pt x="294" y="64"/>
                  </a:lnTo>
                  <a:lnTo>
                    <a:pt x="300" y="53"/>
                  </a:lnTo>
                  <a:lnTo>
                    <a:pt x="290" y="49"/>
                  </a:lnTo>
                  <a:lnTo>
                    <a:pt x="295" y="42"/>
                  </a:lnTo>
                  <a:lnTo>
                    <a:pt x="297" y="37"/>
                  </a:lnTo>
                  <a:lnTo>
                    <a:pt x="299" y="26"/>
                  </a:lnTo>
                  <a:lnTo>
                    <a:pt x="299" y="23"/>
                  </a:lnTo>
                  <a:lnTo>
                    <a:pt x="298" y="15"/>
                  </a:lnTo>
                  <a:lnTo>
                    <a:pt x="287" y="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47" name="CH"/>
            <p:cNvSpPr>
              <a:spLocks/>
            </p:cNvSpPr>
            <p:nvPr/>
          </p:nvSpPr>
          <p:spPr bwMode="auto">
            <a:xfrm>
              <a:off x="4889052" y="4871234"/>
              <a:ext cx="556077" cy="326965"/>
            </a:xfrm>
            <a:custGeom>
              <a:avLst/>
              <a:gdLst>
                <a:gd name="T0" fmla="*/ 181 w 292"/>
                <a:gd name="T1" fmla="*/ 5 h 185"/>
                <a:gd name="T2" fmla="*/ 194 w 292"/>
                <a:gd name="T3" fmla="*/ 14 h 185"/>
                <a:gd name="T4" fmla="*/ 214 w 292"/>
                <a:gd name="T5" fmla="*/ 14 h 185"/>
                <a:gd name="T6" fmla="*/ 240 w 292"/>
                <a:gd name="T7" fmla="*/ 37 h 185"/>
                <a:gd name="T8" fmla="*/ 230 w 292"/>
                <a:gd name="T9" fmla="*/ 59 h 185"/>
                <a:gd name="T10" fmla="*/ 237 w 292"/>
                <a:gd name="T11" fmla="*/ 70 h 185"/>
                <a:gd name="T12" fmla="*/ 256 w 292"/>
                <a:gd name="T13" fmla="*/ 83 h 185"/>
                <a:gd name="T14" fmla="*/ 276 w 292"/>
                <a:gd name="T15" fmla="*/ 88 h 185"/>
                <a:gd name="T16" fmla="*/ 289 w 292"/>
                <a:gd name="T17" fmla="*/ 79 h 185"/>
                <a:gd name="T18" fmla="*/ 290 w 292"/>
                <a:gd name="T19" fmla="*/ 96 h 185"/>
                <a:gd name="T20" fmla="*/ 291 w 292"/>
                <a:gd name="T21" fmla="*/ 109 h 185"/>
                <a:gd name="T22" fmla="*/ 278 w 292"/>
                <a:gd name="T23" fmla="*/ 115 h 185"/>
                <a:gd name="T24" fmla="*/ 265 w 292"/>
                <a:gd name="T25" fmla="*/ 119 h 185"/>
                <a:gd name="T26" fmla="*/ 271 w 292"/>
                <a:gd name="T27" fmla="*/ 133 h 185"/>
                <a:gd name="T28" fmla="*/ 268 w 292"/>
                <a:gd name="T29" fmla="*/ 148 h 185"/>
                <a:gd name="T30" fmla="*/ 257 w 292"/>
                <a:gd name="T31" fmla="*/ 134 h 185"/>
                <a:gd name="T32" fmla="*/ 234 w 292"/>
                <a:gd name="T33" fmla="*/ 141 h 185"/>
                <a:gd name="T34" fmla="*/ 224 w 292"/>
                <a:gd name="T35" fmla="*/ 124 h 185"/>
                <a:gd name="T36" fmla="*/ 215 w 292"/>
                <a:gd name="T37" fmla="*/ 132 h 185"/>
                <a:gd name="T38" fmla="*/ 209 w 292"/>
                <a:gd name="T39" fmla="*/ 149 h 185"/>
                <a:gd name="T40" fmla="*/ 199 w 292"/>
                <a:gd name="T41" fmla="*/ 163 h 185"/>
                <a:gd name="T42" fmla="*/ 201 w 292"/>
                <a:gd name="T43" fmla="*/ 179 h 185"/>
                <a:gd name="T44" fmla="*/ 191 w 292"/>
                <a:gd name="T45" fmla="*/ 177 h 185"/>
                <a:gd name="T46" fmla="*/ 184 w 292"/>
                <a:gd name="T47" fmla="*/ 159 h 185"/>
                <a:gd name="T48" fmla="*/ 164 w 292"/>
                <a:gd name="T49" fmla="*/ 147 h 185"/>
                <a:gd name="T50" fmla="*/ 162 w 292"/>
                <a:gd name="T51" fmla="*/ 129 h 185"/>
                <a:gd name="T52" fmla="*/ 149 w 292"/>
                <a:gd name="T53" fmla="*/ 134 h 185"/>
                <a:gd name="T54" fmla="*/ 141 w 292"/>
                <a:gd name="T55" fmla="*/ 149 h 185"/>
                <a:gd name="T56" fmla="*/ 134 w 292"/>
                <a:gd name="T57" fmla="*/ 161 h 185"/>
                <a:gd name="T58" fmla="*/ 120 w 292"/>
                <a:gd name="T59" fmla="*/ 174 h 185"/>
                <a:gd name="T60" fmla="*/ 100 w 292"/>
                <a:gd name="T61" fmla="*/ 169 h 185"/>
                <a:gd name="T62" fmla="*/ 79 w 292"/>
                <a:gd name="T63" fmla="*/ 176 h 185"/>
                <a:gd name="T64" fmla="*/ 62 w 292"/>
                <a:gd name="T65" fmla="*/ 160 h 185"/>
                <a:gd name="T66" fmla="*/ 54 w 292"/>
                <a:gd name="T67" fmla="*/ 147 h 185"/>
                <a:gd name="T68" fmla="*/ 55 w 292"/>
                <a:gd name="T69" fmla="*/ 127 h 185"/>
                <a:gd name="T70" fmla="*/ 29 w 292"/>
                <a:gd name="T71" fmla="*/ 125 h 185"/>
                <a:gd name="T72" fmla="*/ 20 w 292"/>
                <a:gd name="T73" fmla="*/ 138 h 185"/>
                <a:gd name="T74" fmla="*/ 5 w 292"/>
                <a:gd name="T75" fmla="*/ 148 h 185"/>
                <a:gd name="T76" fmla="*/ 9 w 292"/>
                <a:gd name="T77" fmla="*/ 139 h 185"/>
                <a:gd name="T78" fmla="*/ 9 w 292"/>
                <a:gd name="T79" fmla="*/ 120 h 185"/>
                <a:gd name="T80" fmla="*/ 22 w 292"/>
                <a:gd name="T81" fmla="*/ 99 h 185"/>
                <a:gd name="T82" fmla="*/ 34 w 292"/>
                <a:gd name="T83" fmla="*/ 85 h 185"/>
                <a:gd name="T84" fmla="*/ 45 w 292"/>
                <a:gd name="T85" fmla="*/ 72 h 185"/>
                <a:gd name="T86" fmla="*/ 61 w 292"/>
                <a:gd name="T87" fmla="*/ 56 h 185"/>
                <a:gd name="T88" fmla="*/ 75 w 292"/>
                <a:gd name="T89" fmla="*/ 39 h 185"/>
                <a:gd name="T90" fmla="*/ 71 w 292"/>
                <a:gd name="T91" fmla="*/ 30 h 185"/>
                <a:gd name="T92" fmla="*/ 81 w 292"/>
                <a:gd name="T93" fmla="*/ 26 h 185"/>
                <a:gd name="T94" fmla="*/ 96 w 292"/>
                <a:gd name="T95" fmla="*/ 32 h 185"/>
                <a:gd name="T96" fmla="*/ 103 w 292"/>
                <a:gd name="T97" fmla="*/ 22 h 185"/>
                <a:gd name="T98" fmla="*/ 115 w 292"/>
                <a:gd name="T99" fmla="*/ 22 h 185"/>
                <a:gd name="T100" fmla="*/ 142 w 292"/>
                <a:gd name="T101" fmla="*/ 21 h 185"/>
                <a:gd name="T102" fmla="*/ 158 w 292"/>
                <a:gd name="T103" fmla="*/ 20 h 185"/>
                <a:gd name="T104" fmla="*/ 173 w 292"/>
                <a:gd name="T105" fmla="*/ 16 h 185"/>
                <a:gd name="T106" fmla="*/ 164 w 292"/>
                <a:gd name="T107" fmla="*/ 14 h 185"/>
                <a:gd name="T108" fmla="*/ 170 w 292"/>
                <a:gd name="T10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185">
                  <a:moveTo>
                    <a:pt x="173" y="0"/>
                  </a:moveTo>
                  <a:lnTo>
                    <a:pt x="174" y="2"/>
                  </a:lnTo>
                  <a:lnTo>
                    <a:pt x="177" y="1"/>
                  </a:lnTo>
                  <a:lnTo>
                    <a:pt x="179" y="4"/>
                  </a:lnTo>
                  <a:lnTo>
                    <a:pt x="181" y="5"/>
                  </a:lnTo>
                  <a:lnTo>
                    <a:pt x="180" y="8"/>
                  </a:lnTo>
                  <a:lnTo>
                    <a:pt x="184" y="7"/>
                  </a:lnTo>
                  <a:lnTo>
                    <a:pt x="188" y="9"/>
                  </a:lnTo>
                  <a:lnTo>
                    <a:pt x="189" y="12"/>
                  </a:lnTo>
                  <a:lnTo>
                    <a:pt x="194" y="14"/>
                  </a:lnTo>
                  <a:lnTo>
                    <a:pt x="196" y="14"/>
                  </a:lnTo>
                  <a:lnTo>
                    <a:pt x="199" y="13"/>
                  </a:lnTo>
                  <a:lnTo>
                    <a:pt x="208" y="12"/>
                  </a:lnTo>
                  <a:lnTo>
                    <a:pt x="211" y="12"/>
                  </a:lnTo>
                  <a:lnTo>
                    <a:pt x="214" y="14"/>
                  </a:lnTo>
                  <a:lnTo>
                    <a:pt x="217" y="14"/>
                  </a:lnTo>
                  <a:lnTo>
                    <a:pt x="234" y="25"/>
                  </a:lnTo>
                  <a:lnTo>
                    <a:pt x="236" y="30"/>
                  </a:lnTo>
                  <a:lnTo>
                    <a:pt x="238" y="31"/>
                  </a:lnTo>
                  <a:lnTo>
                    <a:pt x="240" y="37"/>
                  </a:lnTo>
                  <a:lnTo>
                    <a:pt x="237" y="41"/>
                  </a:lnTo>
                  <a:lnTo>
                    <a:pt x="236" y="44"/>
                  </a:lnTo>
                  <a:lnTo>
                    <a:pt x="232" y="51"/>
                  </a:lnTo>
                  <a:lnTo>
                    <a:pt x="230" y="56"/>
                  </a:lnTo>
                  <a:lnTo>
                    <a:pt x="230" y="59"/>
                  </a:lnTo>
                  <a:lnTo>
                    <a:pt x="231" y="62"/>
                  </a:lnTo>
                  <a:lnTo>
                    <a:pt x="231" y="65"/>
                  </a:lnTo>
                  <a:lnTo>
                    <a:pt x="229" y="68"/>
                  </a:lnTo>
                  <a:lnTo>
                    <a:pt x="234" y="70"/>
                  </a:lnTo>
                  <a:lnTo>
                    <a:pt x="237" y="70"/>
                  </a:lnTo>
                  <a:lnTo>
                    <a:pt x="240" y="70"/>
                  </a:lnTo>
                  <a:lnTo>
                    <a:pt x="253" y="74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6" y="83"/>
                  </a:lnTo>
                  <a:lnTo>
                    <a:pt x="262" y="85"/>
                  </a:lnTo>
                  <a:lnTo>
                    <a:pt x="266" y="88"/>
                  </a:lnTo>
                  <a:lnTo>
                    <a:pt x="270" y="89"/>
                  </a:lnTo>
                  <a:lnTo>
                    <a:pt x="273" y="89"/>
                  </a:lnTo>
                  <a:lnTo>
                    <a:pt x="276" y="88"/>
                  </a:lnTo>
                  <a:lnTo>
                    <a:pt x="277" y="84"/>
                  </a:lnTo>
                  <a:lnTo>
                    <a:pt x="280" y="82"/>
                  </a:lnTo>
                  <a:lnTo>
                    <a:pt x="283" y="79"/>
                  </a:lnTo>
                  <a:lnTo>
                    <a:pt x="286" y="76"/>
                  </a:lnTo>
                  <a:lnTo>
                    <a:pt x="289" y="79"/>
                  </a:lnTo>
                  <a:lnTo>
                    <a:pt x="292" y="81"/>
                  </a:lnTo>
                  <a:lnTo>
                    <a:pt x="291" y="86"/>
                  </a:lnTo>
                  <a:lnTo>
                    <a:pt x="291" y="91"/>
                  </a:lnTo>
                  <a:lnTo>
                    <a:pt x="289" y="94"/>
                  </a:lnTo>
                  <a:lnTo>
                    <a:pt x="290" y="96"/>
                  </a:lnTo>
                  <a:lnTo>
                    <a:pt x="288" y="100"/>
                  </a:lnTo>
                  <a:lnTo>
                    <a:pt x="288" y="103"/>
                  </a:lnTo>
                  <a:lnTo>
                    <a:pt x="286" y="105"/>
                  </a:lnTo>
                  <a:lnTo>
                    <a:pt x="288" y="108"/>
                  </a:lnTo>
                  <a:lnTo>
                    <a:pt x="291" y="109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85" y="118"/>
                  </a:lnTo>
                  <a:lnTo>
                    <a:pt x="282" y="118"/>
                  </a:lnTo>
                  <a:lnTo>
                    <a:pt x="278" y="115"/>
                  </a:lnTo>
                  <a:lnTo>
                    <a:pt x="278" y="111"/>
                  </a:lnTo>
                  <a:lnTo>
                    <a:pt x="275" y="110"/>
                  </a:lnTo>
                  <a:lnTo>
                    <a:pt x="269" y="111"/>
                  </a:lnTo>
                  <a:lnTo>
                    <a:pt x="267" y="116"/>
                  </a:lnTo>
                  <a:lnTo>
                    <a:pt x="265" y="119"/>
                  </a:lnTo>
                  <a:lnTo>
                    <a:pt x="265" y="122"/>
                  </a:lnTo>
                  <a:lnTo>
                    <a:pt x="265" y="125"/>
                  </a:lnTo>
                  <a:lnTo>
                    <a:pt x="266" y="128"/>
                  </a:lnTo>
                  <a:lnTo>
                    <a:pt x="270" y="130"/>
                  </a:lnTo>
                  <a:lnTo>
                    <a:pt x="271" y="133"/>
                  </a:lnTo>
                  <a:lnTo>
                    <a:pt x="269" y="136"/>
                  </a:lnTo>
                  <a:lnTo>
                    <a:pt x="269" y="139"/>
                  </a:lnTo>
                  <a:lnTo>
                    <a:pt x="272" y="142"/>
                  </a:lnTo>
                  <a:lnTo>
                    <a:pt x="272" y="146"/>
                  </a:lnTo>
                  <a:lnTo>
                    <a:pt x="268" y="148"/>
                  </a:lnTo>
                  <a:lnTo>
                    <a:pt x="265" y="144"/>
                  </a:lnTo>
                  <a:lnTo>
                    <a:pt x="261" y="142"/>
                  </a:lnTo>
                  <a:lnTo>
                    <a:pt x="260" y="139"/>
                  </a:lnTo>
                  <a:lnTo>
                    <a:pt x="260" y="135"/>
                  </a:lnTo>
                  <a:lnTo>
                    <a:pt x="257" y="134"/>
                  </a:lnTo>
                  <a:lnTo>
                    <a:pt x="253" y="134"/>
                  </a:lnTo>
                  <a:lnTo>
                    <a:pt x="248" y="137"/>
                  </a:lnTo>
                  <a:lnTo>
                    <a:pt x="245" y="136"/>
                  </a:lnTo>
                  <a:lnTo>
                    <a:pt x="243" y="139"/>
                  </a:lnTo>
                  <a:lnTo>
                    <a:pt x="234" y="141"/>
                  </a:lnTo>
                  <a:lnTo>
                    <a:pt x="231" y="140"/>
                  </a:lnTo>
                  <a:lnTo>
                    <a:pt x="229" y="135"/>
                  </a:lnTo>
                  <a:lnTo>
                    <a:pt x="226" y="134"/>
                  </a:lnTo>
                  <a:lnTo>
                    <a:pt x="226" y="123"/>
                  </a:lnTo>
                  <a:lnTo>
                    <a:pt x="224" y="124"/>
                  </a:lnTo>
                  <a:lnTo>
                    <a:pt x="221" y="123"/>
                  </a:lnTo>
                  <a:lnTo>
                    <a:pt x="216" y="122"/>
                  </a:lnTo>
                  <a:lnTo>
                    <a:pt x="214" y="126"/>
                  </a:lnTo>
                  <a:lnTo>
                    <a:pt x="214" y="129"/>
                  </a:lnTo>
                  <a:lnTo>
                    <a:pt x="215" y="132"/>
                  </a:lnTo>
                  <a:lnTo>
                    <a:pt x="216" y="136"/>
                  </a:lnTo>
                  <a:lnTo>
                    <a:pt x="215" y="140"/>
                  </a:lnTo>
                  <a:lnTo>
                    <a:pt x="213" y="143"/>
                  </a:lnTo>
                  <a:lnTo>
                    <a:pt x="212" y="147"/>
                  </a:lnTo>
                  <a:lnTo>
                    <a:pt x="209" y="149"/>
                  </a:lnTo>
                  <a:lnTo>
                    <a:pt x="208" y="152"/>
                  </a:lnTo>
                  <a:lnTo>
                    <a:pt x="204" y="155"/>
                  </a:lnTo>
                  <a:lnTo>
                    <a:pt x="202" y="158"/>
                  </a:lnTo>
                  <a:lnTo>
                    <a:pt x="202" y="161"/>
                  </a:lnTo>
                  <a:lnTo>
                    <a:pt x="199" y="163"/>
                  </a:lnTo>
                  <a:lnTo>
                    <a:pt x="199" y="168"/>
                  </a:lnTo>
                  <a:lnTo>
                    <a:pt x="196" y="171"/>
                  </a:lnTo>
                  <a:lnTo>
                    <a:pt x="198" y="174"/>
                  </a:lnTo>
                  <a:lnTo>
                    <a:pt x="200" y="175"/>
                  </a:lnTo>
                  <a:lnTo>
                    <a:pt x="201" y="179"/>
                  </a:lnTo>
                  <a:lnTo>
                    <a:pt x="200" y="182"/>
                  </a:lnTo>
                  <a:lnTo>
                    <a:pt x="196" y="185"/>
                  </a:lnTo>
                  <a:lnTo>
                    <a:pt x="190" y="185"/>
                  </a:lnTo>
                  <a:lnTo>
                    <a:pt x="191" y="180"/>
                  </a:lnTo>
                  <a:lnTo>
                    <a:pt x="191" y="177"/>
                  </a:lnTo>
                  <a:lnTo>
                    <a:pt x="189" y="174"/>
                  </a:lnTo>
                  <a:lnTo>
                    <a:pt x="184" y="169"/>
                  </a:lnTo>
                  <a:lnTo>
                    <a:pt x="183" y="166"/>
                  </a:lnTo>
                  <a:lnTo>
                    <a:pt x="186" y="161"/>
                  </a:lnTo>
                  <a:lnTo>
                    <a:pt x="184" y="159"/>
                  </a:lnTo>
                  <a:lnTo>
                    <a:pt x="181" y="159"/>
                  </a:lnTo>
                  <a:lnTo>
                    <a:pt x="178" y="158"/>
                  </a:lnTo>
                  <a:lnTo>
                    <a:pt x="173" y="157"/>
                  </a:lnTo>
                  <a:lnTo>
                    <a:pt x="167" y="150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2"/>
                  </a:lnTo>
                  <a:lnTo>
                    <a:pt x="162" y="135"/>
                  </a:lnTo>
                  <a:lnTo>
                    <a:pt x="162" y="132"/>
                  </a:lnTo>
                  <a:lnTo>
                    <a:pt x="162" y="129"/>
                  </a:lnTo>
                  <a:lnTo>
                    <a:pt x="161" y="126"/>
                  </a:lnTo>
                  <a:lnTo>
                    <a:pt x="155" y="126"/>
                  </a:lnTo>
                  <a:lnTo>
                    <a:pt x="152" y="129"/>
                  </a:lnTo>
                  <a:lnTo>
                    <a:pt x="152" y="131"/>
                  </a:lnTo>
                  <a:lnTo>
                    <a:pt x="149" y="134"/>
                  </a:lnTo>
                  <a:lnTo>
                    <a:pt x="146" y="138"/>
                  </a:lnTo>
                  <a:lnTo>
                    <a:pt x="141" y="140"/>
                  </a:lnTo>
                  <a:lnTo>
                    <a:pt x="139" y="142"/>
                  </a:lnTo>
                  <a:lnTo>
                    <a:pt x="139" y="145"/>
                  </a:lnTo>
                  <a:lnTo>
                    <a:pt x="141" y="149"/>
                  </a:lnTo>
                  <a:lnTo>
                    <a:pt x="141" y="152"/>
                  </a:lnTo>
                  <a:lnTo>
                    <a:pt x="140" y="155"/>
                  </a:lnTo>
                  <a:lnTo>
                    <a:pt x="137" y="157"/>
                  </a:lnTo>
                  <a:lnTo>
                    <a:pt x="134" y="158"/>
                  </a:lnTo>
                  <a:lnTo>
                    <a:pt x="134" y="161"/>
                  </a:lnTo>
                  <a:lnTo>
                    <a:pt x="133" y="164"/>
                  </a:lnTo>
                  <a:lnTo>
                    <a:pt x="132" y="166"/>
                  </a:lnTo>
                  <a:lnTo>
                    <a:pt x="126" y="168"/>
                  </a:lnTo>
                  <a:lnTo>
                    <a:pt x="123" y="172"/>
                  </a:lnTo>
                  <a:lnTo>
                    <a:pt x="120" y="174"/>
                  </a:lnTo>
                  <a:lnTo>
                    <a:pt x="114" y="172"/>
                  </a:lnTo>
                  <a:lnTo>
                    <a:pt x="112" y="172"/>
                  </a:lnTo>
                  <a:lnTo>
                    <a:pt x="109" y="169"/>
                  </a:lnTo>
                  <a:lnTo>
                    <a:pt x="102" y="167"/>
                  </a:lnTo>
                  <a:lnTo>
                    <a:pt x="100" y="169"/>
                  </a:lnTo>
                  <a:lnTo>
                    <a:pt x="96" y="170"/>
                  </a:lnTo>
                  <a:lnTo>
                    <a:pt x="92" y="173"/>
                  </a:lnTo>
                  <a:lnTo>
                    <a:pt x="85" y="173"/>
                  </a:lnTo>
                  <a:lnTo>
                    <a:pt x="83" y="174"/>
                  </a:lnTo>
                  <a:lnTo>
                    <a:pt x="79" y="176"/>
                  </a:lnTo>
                  <a:lnTo>
                    <a:pt x="75" y="176"/>
                  </a:lnTo>
                  <a:lnTo>
                    <a:pt x="68" y="171"/>
                  </a:lnTo>
                  <a:lnTo>
                    <a:pt x="67" y="168"/>
                  </a:lnTo>
                  <a:lnTo>
                    <a:pt x="67" y="165"/>
                  </a:lnTo>
                  <a:lnTo>
                    <a:pt x="62" y="160"/>
                  </a:lnTo>
                  <a:lnTo>
                    <a:pt x="60" y="160"/>
                  </a:lnTo>
                  <a:lnTo>
                    <a:pt x="58" y="156"/>
                  </a:lnTo>
                  <a:lnTo>
                    <a:pt x="58" y="153"/>
                  </a:lnTo>
                  <a:lnTo>
                    <a:pt x="53" y="151"/>
                  </a:lnTo>
                  <a:lnTo>
                    <a:pt x="54" y="147"/>
                  </a:lnTo>
                  <a:lnTo>
                    <a:pt x="55" y="143"/>
                  </a:lnTo>
                  <a:lnTo>
                    <a:pt x="57" y="139"/>
                  </a:lnTo>
                  <a:lnTo>
                    <a:pt x="54" y="134"/>
                  </a:lnTo>
                  <a:lnTo>
                    <a:pt x="53" y="131"/>
                  </a:lnTo>
                  <a:lnTo>
                    <a:pt x="55" y="127"/>
                  </a:lnTo>
                  <a:lnTo>
                    <a:pt x="55" y="125"/>
                  </a:lnTo>
                  <a:lnTo>
                    <a:pt x="43" y="121"/>
                  </a:lnTo>
                  <a:lnTo>
                    <a:pt x="39" y="121"/>
                  </a:lnTo>
                  <a:lnTo>
                    <a:pt x="35" y="122"/>
                  </a:lnTo>
                  <a:lnTo>
                    <a:pt x="29" y="125"/>
                  </a:lnTo>
                  <a:lnTo>
                    <a:pt x="25" y="126"/>
                  </a:lnTo>
                  <a:lnTo>
                    <a:pt x="21" y="128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20" y="138"/>
                  </a:lnTo>
                  <a:lnTo>
                    <a:pt x="20" y="142"/>
                  </a:lnTo>
                  <a:lnTo>
                    <a:pt x="15" y="144"/>
                  </a:lnTo>
                  <a:lnTo>
                    <a:pt x="12" y="148"/>
                  </a:lnTo>
                  <a:lnTo>
                    <a:pt x="8" y="148"/>
                  </a:lnTo>
                  <a:lnTo>
                    <a:pt x="5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3"/>
                  </a:lnTo>
                  <a:lnTo>
                    <a:pt x="6" y="139"/>
                  </a:lnTo>
                  <a:lnTo>
                    <a:pt x="9" y="139"/>
                  </a:lnTo>
                  <a:lnTo>
                    <a:pt x="10" y="134"/>
                  </a:lnTo>
                  <a:lnTo>
                    <a:pt x="13" y="129"/>
                  </a:lnTo>
                  <a:lnTo>
                    <a:pt x="11" y="125"/>
                  </a:lnTo>
                  <a:lnTo>
                    <a:pt x="8" y="123"/>
                  </a:lnTo>
                  <a:lnTo>
                    <a:pt x="9" y="120"/>
                  </a:lnTo>
                  <a:lnTo>
                    <a:pt x="9" y="118"/>
                  </a:lnTo>
                  <a:lnTo>
                    <a:pt x="12" y="113"/>
                  </a:lnTo>
                  <a:lnTo>
                    <a:pt x="14" y="110"/>
                  </a:lnTo>
                  <a:lnTo>
                    <a:pt x="13" y="107"/>
                  </a:lnTo>
                  <a:lnTo>
                    <a:pt x="22" y="99"/>
                  </a:lnTo>
                  <a:lnTo>
                    <a:pt x="27" y="96"/>
                  </a:lnTo>
                  <a:lnTo>
                    <a:pt x="29" y="94"/>
                  </a:lnTo>
                  <a:lnTo>
                    <a:pt x="32" y="93"/>
                  </a:lnTo>
                  <a:lnTo>
                    <a:pt x="33" y="90"/>
                  </a:lnTo>
                  <a:lnTo>
                    <a:pt x="34" y="85"/>
                  </a:lnTo>
                  <a:lnTo>
                    <a:pt x="35" y="82"/>
                  </a:lnTo>
                  <a:lnTo>
                    <a:pt x="34" y="79"/>
                  </a:lnTo>
                  <a:lnTo>
                    <a:pt x="35" y="75"/>
                  </a:lnTo>
                  <a:lnTo>
                    <a:pt x="38" y="73"/>
                  </a:lnTo>
                  <a:lnTo>
                    <a:pt x="45" y="72"/>
                  </a:lnTo>
                  <a:lnTo>
                    <a:pt x="50" y="69"/>
                  </a:lnTo>
                  <a:lnTo>
                    <a:pt x="51" y="65"/>
                  </a:lnTo>
                  <a:lnTo>
                    <a:pt x="54" y="62"/>
                  </a:lnTo>
                  <a:lnTo>
                    <a:pt x="55" y="60"/>
                  </a:lnTo>
                  <a:lnTo>
                    <a:pt x="61" y="56"/>
                  </a:lnTo>
                  <a:lnTo>
                    <a:pt x="65" y="52"/>
                  </a:lnTo>
                  <a:lnTo>
                    <a:pt x="69" y="49"/>
                  </a:lnTo>
                  <a:lnTo>
                    <a:pt x="69" y="44"/>
                  </a:lnTo>
                  <a:lnTo>
                    <a:pt x="72" y="41"/>
                  </a:lnTo>
                  <a:lnTo>
                    <a:pt x="75" y="39"/>
                  </a:lnTo>
                  <a:lnTo>
                    <a:pt x="72" y="37"/>
                  </a:lnTo>
                  <a:lnTo>
                    <a:pt x="64" y="38"/>
                  </a:lnTo>
                  <a:lnTo>
                    <a:pt x="65" y="35"/>
                  </a:lnTo>
                  <a:lnTo>
                    <a:pt x="68" y="33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9" y="25"/>
                  </a:lnTo>
                  <a:lnTo>
                    <a:pt x="81" y="26"/>
                  </a:lnTo>
                  <a:lnTo>
                    <a:pt x="84" y="26"/>
                  </a:lnTo>
                  <a:lnTo>
                    <a:pt x="83" y="29"/>
                  </a:lnTo>
                  <a:lnTo>
                    <a:pt x="86" y="32"/>
                  </a:lnTo>
                  <a:lnTo>
                    <a:pt x="90" y="32"/>
                  </a:lnTo>
                  <a:lnTo>
                    <a:pt x="96" y="32"/>
                  </a:lnTo>
                  <a:lnTo>
                    <a:pt x="99" y="30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2" y="25"/>
                  </a:lnTo>
                  <a:lnTo>
                    <a:pt x="103" y="22"/>
                  </a:lnTo>
                  <a:lnTo>
                    <a:pt x="106" y="20"/>
                  </a:lnTo>
                  <a:lnTo>
                    <a:pt x="109" y="18"/>
                  </a:lnTo>
                  <a:lnTo>
                    <a:pt x="113" y="17"/>
                  </a:lnTo>
                  <a:lnTo>
                    <a:pt x="113" y="20"/>
                  </a:lnTo>
                  <a:lnTo>
                    <a:pt x="115" y="22"/>
                  </a:lnTo>
                  <a:lnTo>
                    <a:pt x="122" y="21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9" y="21"/>
                  </a:lnTo>
                  <a:lnTo>
                    <a:pt x="142" y="21"/>
                  </a:lnTo>
                  <a:lnTo>
                    <a:pt x="145" y="18"/>
                  </a:lnTo>
                  <a:lnTo>
                    <a:pt x="151" y="16"/>
                  </a:lnTo>
                  <a:lnTo>
                    <a:pt x="154" y="16"/>
                  </a:lnTo>
                  <a:lnTo>
                    <a:pt x="156" y="19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65" y="18"/>
                  </a:lnTo>
                  <a:lnTo>
                    <a:pt x="169" y="16"/>
                  </a:lnTo>
                  <a:lnTo>
                    <a:pt x="171" y="19"/>
                  </a:lnTo>
                  <a:lnTo>
                    <a:pt x="173" y="16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6" y="15"/>
                  </a:lnTo>
                  <a:lnTo>
                    <a:pt x="164" y="14"/>
                  </a:lnTo>
                  <a:lnTo>
                    <a:pt x="161" y="12"/>
                  </a:lnTo>
                  <a:lnTo>
                    <a:pt x="161" y="9"/>
                  </a:lnTo>
                  <a:lnTo>
                    <a:pt x="164" y="7"/>
                  </a:lnTo>
                  <a:lnTo>
                    <a:pt x="165" y="3"/>
                  </a:lnTo>
                  <a:lnTo>
                    <a:pt x="17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48" name="CY"/>
            <p:cNvSpPr>
              <a:spLocks/>
            </p:cNvSpPr>
            <p:nvPr/>
          </p:nvSpPr>
          <p:spPr bwMode="auto">
            <a:xfrm>
              <a:off x="8629928" y="6335650"/>
              <a:ext cx="285472" cy="249380"/>
            </a:xfrm>
            <a:custGeom>
              <a:avLst/>
              <a:gdLst>
                <a:gd name="T0" fmla="*/ 154 w 154"/>
                <a:gd name="T1" fmla="*/ 4 h 140"/>
                <a:gd name="T2" fmla="*/ 146 w 154"/>
                <a:gd name="T3" fmla="*/ 14 h 140"/>
                <a:gd name="T4" fmla="*/ 128 w 154"/>
                <a:gd name="T5" fmla="*/ 36 h 140"/>
                <a:gd name="T6" fmla="*/ 125 w 154"/>
                <a:gd name="T7" fmla="*/ 45 h 140"/>
                <a:gd name="T8" fmla="*/ 118 w 154"/>
                <a:gd name="T9" fmla="*/ 49 h 140"/>
                <a:gd name="T10" fmla="*/ 115 w 154"/>
                <a:gd name="T11" fmla="*/ 57 h 140"/>
                <a:gd name="T12" fmla="*/ 122 w 154"/>
                <a:gd name="T13" fmla="*/ 67 h 140"/>
                <a:gd name="T14" fmla="*/ 123 w 154"/>
                <a:gd name="T15" fmla="*/ 72 h 140"/>
                <a:gd name="T16" fmla="*/ 117 w 154"/>
                <a:gd name="T17" fmla="*/ 68 h 140"/>
                <a:gd name="T18" fmla="*/ 120 w 154"/>
                <a:gd name="T19" fmla="*/ 70 h 140"/>
                <a:gd name="T20" fmla="*/ 122 w 154"/>
                <a:gd name="T21" fmla="*/ 73 h 140"/>
                <a:gd name="T22" fmla="*/ 128 w 154"/>
                <a:gd name="T23" fmla="*/ 72 h 140"/>
                <a:gd name="T24" fmla="*/ 134 w 154"/>
                <a:gd name="T25" fmla="*/ 76 h 140"/>
                <a:gd name="T26" fmla="*/ 126 w 154"/>
                <a:gd name="T27" fmla="*/ 79 h 140"/>
                <a:gd name="T28" fmla="*/ 120 w 154"/>
                <a:gd name="T29" fmla="*/ 83 h 140"/>
                <a:gd name="T30" fmla="*/ 115 w 154"/>
                <a:gd name="T31" fmla="*/ 78 h 140"/>
                <a:gd name="T32" fmla="*/ 117 w 154"/>
                <a:gd name="T33" fmla="*/ 83 h 140"/>
                <a:gd name="T34" fmla="*/ 118 w 154"/>
                <a:gd name="T35" fmla="*/ 85 h 140"/>
                <a:gd name="T36" fmla="*/ 111 w 154"/>
                <a:gd name="T37" fmla="*/ 84 h 140"/>
                <a:gd name="T38" fmla="*/ 106 w 154"/>
                <a:gd name="T39" fmla="*/ 83 h 140"/>
                <a:gd name="T40" fmla="*/ 104 w 154"/>
                <a:gd name="T41" fmla="*/ 89 h 140"/>
                <a:gd name="T42" fmla="*/ 104 w 154"/>
                <a:gd name="T43" fmla="*/ 95 h 140"/>
                <a:gd name="T44" fmla="*/ 103 w 154"/>
                <a:gd name="T45" fmla="*/ 102 h 140"/>
                <a:gd name="T46" fmla="*/ 98 w 154"/>
                <a:gd name="T47" fmla="*/ 106 h 140"/>
                <a:gd name="T48" fmla="*/ 91 w 154"/>
                <a:gd name="T49" fmla="*/ 112 h 140"/>
                <a:gd name="T50" fmla="*/ 84 w 154"/>
                <a:gd name="T51" fmla="*/ 118 h 140"/>
                <a:gd name="T52" fmla="*/ 75 w 154"/>
                <a:gd name="T53" fmla="*/ 122 h 140"/>
                <a:gd name="T54" fmla="*/ 65 w 154"/>
                <a:gd name="T55" fmla="*/ 130 h 140"/>
                <a:gd name="T56" fmla="*/ 65 w 154"/>
                <a:gd name="T57" fmla="*/ 136 h 140"/>
                <a:gd name="T58" fmla="*/ 61 w 154"/>
                <a:gd name="T59" fmla="*/ 140 h 140"/>
                <a:gd name="T60" fmla="*/ 57 w 154"/>
                <a:gd name="T61" fmla="*/ 132 h 140"/>
                <a:gd name="T62" fmla="*/ 57 w 154"/>
                <a:gd name="T63" fmla="*/ 131 h 140"/>
                <a:gd name="T64" fmla="*/ 53 w 154"/>
                <a:gd name="T65" fmla="*/ 132 h 140"/>
                <a:gd name="T66" fmla="*/ 51 w 154"/>
                <a:gd name="T67" fmla="*/ 133 h 140"/>
                <a:gd name="T68" fmla="*/ 48 w 154"/>
                <a:gd name="T69" fmla="*/ 134 h 140"/>
                <a:gd name="T70" fmla="*/ 47 w 154"/>
                <a:gd name="T71" fmla="*/ 134 h 140"/>
                <a:gd name="T72" fmla="*/ 38 w 154"/>
                <a:gd name="T73" fmla="*/ 138 h 140"/>
                <a:gd name="T74" fmla="*/ 31 w 154"/>
                <a:gd name="T75" fmla="*/ 137 h 140"/>
                <a:gd name="T76" fmla="*/ 24 w 154"/>
                <a:gd name="T77" fmla="*/ 137 h 140"/>
                <a:gd name="T78" fmla="*/ 16 w 154"/>
                <a:gd name="T79" fmla="*/ 133 h 140"/>
                <a:gd name="T80" fmla="*/ 9 w 154"/>
                <a:gd name="T81" fmla="*/ 126 h 140"/>
                <a:gd name="T82" fmla="*/ 5 w 154"/>
                <a:gd name="T83" fmla="*/ 120 h 140"/>
                <a:gd name="T84" fmla="*/ 2 w 154"/>
                <a:gd name="T85" fmla="*/ 113 h 140"/>
                <a:gd name="T86" fmla="*/ 5 w 154"/>
                <a:gd name="T87" fmla="*/ 110 h 140"/>
                <a:gd name="T88" fmla="*/ 11 w 154"/>
                <a:gd name="T89" fmla="*/ 110 h 140"/>
                <a:gd name="T90" fmla="*/ 16 w 154"/>
                <a:gd name="T91" fmla="*/ 101 h 140"/>
                <a:gd name="T92" fmla="*/ 17 w 154"/>
                <a:gd name="T93" fmla="*/ 94 h 140"/>
                <a:gd name="T94" fmla="*/ 23 w 154"/>
                <a:gd name="T95" fmla="*/ 94 h 140"/>
                <a:gd name="T96" fmla="*/ 29 w 154"/>
                <a:gd name="T97" fmla="*/ 92 h 140"/>
                <a:gd name="T98" fmla="*/ 34 w 154"/>
                <a:gd name="T99" fmla="*/ 89 h 140"/>
                <a:gd name="T100" fmla="*/ 41 w 154"/>
                <a:gd name="T101" fmla="*/ 88 h 140"/>
                <a:gd name="T102" fmla="*/ 44 w 154"/>
                <a:gd name="T103" fmla="*/ 80 h 140"/>
                <a:gd name="T104" fmla="*/ 42 w 154"/>
                <a:gd name="T105" fmla="*/ 71 h 140"/>
                <a:gd name="T106" fmla="*/ 39 w 154"/>
                <a:gd name="T107" fmla="*/ 66 h 140"/>
                <a:gd name="T108" fmla="*/ 49 w 154"/>
                <a:gd name="T109" fmla="*/ 66 h 140"/>
                <a:gd name="T110" fmla="*/ 66 w 154"/>
                <a:gd name="T111" fmla="*/ 63 h 140"/>
                <a:gd name="T112" fmla="*/ 94 w 154"/>
                <a:gd name="T113" fmla="*/ 53 h 140"/>
                <a:gd name="T114" fmla="*/ 104 w 154"/>
                <a:gd name="T115" fmla="*/ 45 h 140"/>
                <a:gd name="T116" fmla="*/ 122 w 154"/>
                <a:gd name="T117" fmla="*/ 32 h 140"/>
                <a:gd name="T118" fmla="*/ 128 w 154"/>
                <a:gd name="T119" fmla="*/ 22 h 140"/>
                <a:gd name="T120" fmla="*/ 137 w 154"/>
                <a:gd name="T121" fmla="*/ 16 h 140"/>
                <a:gd name="T122" fmla="*/ 151 w 154"/>
                <a:gd name="T123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" h="140">
                  <a:moveTo>
                    <a:pt x="154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6" y="14"/>
                  </a:lnTo>
                  <a:lnTo>
                    <a:pt x="141" y="21"/>
                  </a:lnTo>
                  <a:lnTo>
                    <a:pt x="128" y="36"/>
                  </a:lnTo>
                  <a:lnTo>
                    <a:pt x="126" y="42"/>
                  </a:lnTo>
                  <a:lnTo>
                    <a:pt x="125" y="45"/>
                  </a:lnTo>
                  <a:lnTo>
                    <a:pt x="122" y="48"/>
                  </a:lnTo>
                  <a:lnTo>
                    <a:pt x="118" y="49"/>
                  </a:lnTo>
                  <a:lnTo>
                    <a:pt x="115" y="54"/>
                  </a:lnTo>
                  <a:lnTo>
                    <a:pt x="115" y="57"/>
                  </a:lnTo>
                  <a:lnTo>
                    <a:pt x="117" y="64"/>
                  </a:lnTo>
                  <a:lnTo>
                    <a:pt x="122" y="67"/>
                  </a:lnTo>
                  <a:lnTo>
                    <a:pt x="125" y="69"/>
                  </a:lnTo>
                  <a:lnTo>
                    <a:pt x="123" y="72"/>
                  </a:lnTo>
                  <a:lnTo>
                    <a:pt x="120" y="70"/>
                  </a:lnTo>
                  <a:lnTo>
                    <a:pt x="117" y="68"/>
                  </a:lnTo>
                  <a:lnTo>
                    <a:pt x="117" y="70"/>
                  </a:lnTo>
                  <a:lnTo>
                    <a:pt x="120" y="70"/>
                  </a:lnTo>
                  <a:lnTo>
                    <a:pt x="120" y="73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4" y="76"/>
                  </a:lnTo>
                  <a:lnTo>
                    <a:pt x="132" y="78"/>
                  </a:lnTo>
                  <a:lnTo>
                    <a:pt x="126" y="79"/>
                  </a:lnTo>
                  <a:lnTo>
                    <a:pt x="123" y="81"/>
                  </a:lnTo>
                  <a:lnTo>
                    <a:pt x="120" y="83"/>
                  </a:lnTo>
                  <a:lnTo>
                    <a:pt x="118" y="80"/>
                  </a:lnTo>
                  <a:lnTo>
                    <a:pt x="115" y="78"/>
                  </a:lnTo>
                  <a:lnTo>
                    <a:pt x="116" y="81"/>
                  </a:lnTo>
                  <a:lnTo>
                    <a:pt x="117" y="83"/>
                  </a:lnTo>
                  <a:lnTo>
                    <a:pt x="122" y="83"/>
                  </a:lnTo>
                  <a:lnTo>
                    <a:pt x="118" y="85"/>
                  </a:lnTo>
                  <a:lnTo>
                    <a:pt x="114" y="83"/>
                  </a:lnTo>
                  <a:lnTo>
                    <a:pt x="111" y="84"/>
                  </a:lnTo>
                  <a:lnTo>
                    <a:pt x="108" y="85"/>
                  </a:lnTo>
                  <a:lnTo>
                    <a:pt x="106" y="83"/>
                  </a:lnTo>
                  <a:lnTo>
                    <a:pt x="105" y="82"/>
                  </a:lnTo>
                  <a:lnTo>
                    <a:pt x="104" y="89"/>
                  </a:lnTo>
                  <a:lnTo>
                    <a:pt x="104" y="92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2"/>
                  </a:lnTo>
                  <a:lnTo>
                    <a:pt x="99" y="103"/>
                  </a:lnTo>
                  <a:lnTo>
                    <a:pt x="98" y="106"/>
                  </a:lnTo>
                  <a:lnTo>
                    <a:pt x="95" y="110"/>
                  </a:lnTo>
                  <a:lnTo>
                    <a:pt x="91" y="112"/>
                  </a:lnTo>
                  <a:lnTo>
                    <a:pt x="89" y="116"/>
                  </a:lnTo>
                  <a:lnTo>
                    <a:pt x="84" y="118"/>
                  </a:lnTo>
                  <a:lnTo>
                    <a:pt x="81" y="121"/>
                  </a:lnTo>
                  <a:lnTo>
                    <a:pt x="75" y="122"/>
                  </a:lnTo>
                  <a:lnTo>
                    <a:pt x="70" y="125"/>
                  </a:lnTo>
                  <a:lnTo>
                    <a:pt x="65" y="130"/>
                  </a:lnTo>
                  <a:lnTo>
                    <a:pt x="63" y="133"/>
                  </a:lnTo>
                  <a:lnTo>
                    <a:pt x="65" y="136"/>
                  </a:lnTo>
                  <a:lnTo>
                    <a:pt x="68" y="138"/>
                  </a:lnTo>
                  <a:lnTo>
                    <a:pt x="61" y="140"/>
                  </a:lnTo>
                  <a:lnTo>
                    <a:pt x="58" y="134"/>
                  </a:lnTo>
                  <a:lnTo>
                    <a:pt x="57" y="132"/>
                  </a:lnTo>
                  <a:lnTo>
                    <a:pt x="60" y="130"/>
                  </a:lnTo>
                  <a:lnTo>
                    <a:pt x="57" y="131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5" y="133"/>
                  </a:lnTo>
                  <a:lnTo>
                    <a:pt x="51" y="133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0" y="131"/>
                  </a:lnTo>
                  <a:lnTo>
                    <a:pt x="47" y="134"/>
                  </a:lnTo>
                  <a:lnTo>
                    <a:pt x="41" y="138"/>
                  </a:lnTo>
                  <a:lnTo>
                    <a:pt x="38" y="138"/>
                  </a:lnTo>
                  <a:lnTo>
                    <a:pt x="35" y="138"/>
                  </a:lnTo>
                  <a:lnTo>
                    <a:pt x="31" y="137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18" y="135"/>
                  </a:lnTo>
                  <a:lnTo>
                    <a:pt x="16" y="133"/>
                  </a:lnTo>
                  <a:lnTo>
                    <a:pt x="13" y="127"/>
                  </a:lnTo>
                  <a:lnTo>
                    <a:pt x="9" y="126"/>
                  </a:lnTo>
                  <a:lnTo>
                    <a:pt x="7" y="123"/>
                  </a:lnTo>
                  <a:lnTo>
                    <a:pt x="5" y="120"/>
                  </a:lnTo>
                  <a:lnTo>
                    <a:pt x="5" y="117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5" y="110"/>
                  </a:lnTo>
                  <a:lnTo>
                    <a:pt x="8" y="111"/>
                  </a:lnTo>
                  <a:lnTo>
                    <a:pt x="11" y="110"/>
                  </a:lnTo>
                  <a:lnTo>
                    <a:pt x="13" y="106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7" y="94"/>
                  </a:lnTo>
                  <a:lnTo>
                    <a:pt x="20" y="93"/>
                  </a:lnTo>
                  <a:lnTo>
                    <a:pt x="23" y="94"/>
                  </a:lnTo>
                  <a:lnTo>
                    <a:pt x="25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34" y="89"/>
                  </a:lnTo>
                  <a:lnTo>
                    <a:pt x="38" y="90"/>
                  </a:lnTo>
                  <a:lnTo>
                    <a:pt x="41" y="88"/>
                  </a:lnTo>
                  <a:lnTo>
                    <a:pt x="43" y="83"/>
                  </a:lnTo>
                  <a:lnTo>
                    <a:pt x="44" y="80"/>
                  </a:lnTo>
                  <a:lnTo>
                    <a:pt x="43" y="77"/>
                  </a:lnTo>
                  <a:lnTo>
                    <a:pt x="42" y="71"/>
                  </a:lnTo>
                  <a:lnTo>
                    <a:pt x="41" y="68"/>
                  </a:lnTo>
                  <a:lnTo>
                    <a:pt x="39" y="66"/>
                  </a:lnTo>
                  <a:lnTo>
                    <a:pt x="44" y="67"/>
                  </a:lnTo>
                  <a:lnTo>
                    <a:pt x="49" y="66"/>
                  </a:lnTo>
                  <a:lnTo>
                    <a:pt x="52" y="66"/>
                  </a:lnTo>
                  <a:lnTo>
                    <a:pt x="66" y="63"/>
                  </a:lnTo>
                  <a:lnTo>
                    <a:pt x="78" y="61"/>
                  </a:lnTo>
                  <a:lnTo>
                    <a:pt x="94" y="53"/>
                  </a:lnTo>
                  <a:lnTo>
                    <a:pt x="100" y="47"/>
                  </a:lnTo>
                  <a:lnTo>
                    <a:pt x="104" y="45"/>
                  </a:lnTo>
                  <a:lnTo>
                    <a:pt x="109" y="43"/>
                  </a:lnTo>
                  <a:lnTo>
                    <a:pt x="122" y="32"/>
                  </a:lnTo>
                  <a:lnTo>
                    <a:pt x="126" y="27"/>
                  </a:lnTo>
                  <a:lnTo>
                    <a:pt x="128" y="22"/>
                  </a:lnTo>
                  <a:lnTo>
                    <a:pt x="132" y="21"/>
                  </a:lnTo>
                  <a:lnTo>
                    <a:pt x="137" y="16"/>
                  </a:lnTo>
                  <a:lnTo>
                    <a:pt x="140" y="13"/>
                  </a:lnTo>
                  <a:lnTo>
                    <a:pt x="151" y="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49" name="UA"/>
            <p:cNvSpPr>
              <a:spLocks noEditPoints="1"/>
            </p:cNvSpPr>
            <p:nvPr/>
          </p:nvSpPr>
          <p:spPr bwMode="auto">
            <a:xfrm>
              <a:off x="6818964" y="3718544"/>
              <a:ext cx="2023581" cy="1302320"/>
            </a:xfrm>
            <a:custGeom>
              <a:avLst/>
              <a:gdLst>
                <a:gd name="T0" fmla="*/ 713 w 1064"/>
                <a:gd name="T1" fmla="*/ 582 h 732"/>
                <a:gd name="T2" fmla="*/ 719 w 1064"/>
                <a:gd name="T3" fmla="*/ 581 h 732"/>
                <a:gd name="T4" fmla="*/ 619 w 1064"/>
                <a:gd name="T5" fmla="*/ 33 h 732"/>
                <a:gd name="T6" fmla="*/ 643 w 1064"/>
                <a:gd name="T7" fmla="*/ 82 h 732"/>
                <a:gd name="T8" fmla="*/ 697 w 1064"/>
                <a:gd name="T9" fmla="*/ 90 h 732"/>
                <a:gd name="T10" fmla="*/ 745 w 1064"/>
                <a:gd name="T11" fmla="*/ 143 h 732"/>
                <a:gd name="T12" fmla="*/ 825 w 1064"/>
                <a:gd name="T13" fmla="*/ 114 h 732"/>
                <a:gd name="T14" fmla="*/ 899 w 1064"/>
                <a:gd name="T15" fmla="*/ 120 h 732"/>
                <a:gd name="T16" fmla="*/ 972 w 1064"/>
                <a:gd name="T17" fmla="*/ 116 h 732"/>
                <a:gd name="T18" fmla="*/ 1027 w 1064"/>
                <a:gd name="T19" fmla="*/ 127 h 732"/>
                <a:gd name="T20" fmla="*/ 1044 w 1064"/>
                <a:gd name="T21" fmla="*/ 175 h 732"/>
                <a:gd name="T22" fmla="*/ 1062 w 1064"/>
                <a:gd name="T23" fmla="*/ 230 h 732"/>
                <a:gd name="T24" fmla="*/ 1013 w 1064"/>
                <a:gd name="T25" fmla="*/ 290 h 732"/>
                <a:gd name="T26" fmla="*/ 998 w 1064"/>
                <a:gd name="T27" fmla="*/ 361 h 732"/>
                <a:gd name="T28" fmla="*/ 945 w 1064"/>
                <a:gd name="T29" fmla="*/ 413 h 732"/>
                <a:gd name="T30" fmla="*/ 902 w 1064"/>
                <a:gd name="T31" fmla="*/ 460 h 732"/>
                <a:gd name="T32" fmla="*/ 851 w 1064"/>
                <a:gd name="T33" fmla="*/ 522 h 732"/>
                <a:gd name="T34" fmla="*/ 830 w 1064"/>
                <a:gd name="T35" fmla="*/ 525 h 732"/>
                <a:gd name="T36" fmla="*/ 920 w 1064"/>
                <a:gd name="T37" fmla="*/ 578 h 732"/>
                <a:gd name="T38" fmla="*/ 953 w 1064"/>
                <a:gd name="T39" fmla="*/ 578 h 732"/>
                <a:gd name="T40" fmla="*/ 897 w 1064"/>
                <a:gd name="T41" fmla="*/ 616 h 732"/>
                <a:gd name="T42" fmla="*/ 852 w 1064"/>
                <a:gd name="T43" fmla="*/ 664 h 732"/>
                <a:gd name="T44" fmla="*/ 784 w 1064"/>
                <a:gd name="T45" fmla="*/ 706 h 732"/>
                <a:gd name="T46" fmla="*/ 757 w 1064"/>
                <a:gd name="T47" fmla="*/ 653 h 732"/>
                <a:gd name="T48" fmla="*/ 727 w 1064"/>
                <a:gd name="T49" fmla="*/ 615 h 732"/>
                <a:gd name="T50" fmla="*/ 752 w 1064"/>
                <a:gd name="T51" fmla="*/ 560 h 732"/>
                <a:gd name="T52" fmla="*/ 691 w 1064"/>
                <a:gd name="T53" fmla="*/ 586 h 732"/>
                <a:gd name="T54" fmla="*/ 645 w 1064"/>
                <a:gd name="T55" fmla="*/ 564 h 732"/>
                <a:gd name="T56" fmla="*/ 678 w 1064"/>
                <a:gd name="T57" fmla="*/ 539 h 732"/>
                <a:gd name="T58" fmla="*/ 631 w 1064"/>
                <a:gd name="T59" fmla="*/ 520 h 732"/>
                <a:gd name="T60" fmla="*/ 634 w 1064"/>
                <a:gd name="T61" fmla="*/ 525 h 732"/>
                <a:gd name="T62" fmla="*/ 610 w 1064"/>
                <a:gd name="T63" fmla="*/ 544 h 732"/>
                <a:gd name="T64" fmla="*/ 574 w 1064"/>
                <a:gd name="T65" fmla="*/ 590 h 732"/>
                <a:gd name="T66" fmla="*/ 536 w 1064"/>
                <a:gd name="T67" fmla="*/ 662 h 732"/>
                <a:gd name="T68" fmla="*/ 519 w 1064"/>
                <a:gd name="T69" fmla="*/ 683 h 732"/>
                <a:gd name="T70" fmla="*/ 530 w 1064"/>
                <a:gd name="T71" fmla="*/ 709 h 732"/>
                <a:gd name="T72" fmla="*/ 457 w 1064"/>
                <a:gd name="T73" fmla="*/ 731 h 732"/>
                <a:gd name="T74" fmla="*/ 456 w 1064"/>
                <a:gd name="T75" fmla="*/ 681 h 732"/>
                <a:gd name="T76" fmla="*/ 476 w 1064"/>
                <a:gd name="T77" fmla="*/ 615 h 732"/>
                <a:gd name="T78" fmla="*/ 515 w 1064"/>
                <a:gd name="T79" fmla="*/ 610 h 732"/>
                <a:gd name="T80" fmla="*/ 507 w 1064"/>
                <a:gd name="T81" fmla="*/ 567 h 732"/>
                <a:gd name="T82" fmla="*/ 472 w 1064"/>
                <a:gd name="T83" fmla="*/ 527 h 732"/>
                <a:gd name="T84" fmla="*/ 442 w 1064"/>
                <a:gd name="T85" fmla="*/ 489 h 732"/>
                <a:gd name="T86" fmla="*/ 388 w 1064"/>
                <a:gd name="T87" fmla="*/ 469 h 732"/>
                <a:gd name="T88" fmla="*/ 329 w 1064"/>
                <a:gd name="T89" fmla="*/ 454 h 732"/>
                <a:gd name="T90" fmla="*/ 264 w 1064"/>
                <a:gd name="T91" fmla="*/ 494 h 732"/>
                <a:gd name="T92" fmla="*/ 189 w 1064"/>
                <a:gd name="T93" fmla="*/ 558 h 732"/>
                <a:gd name="T94" fmla="*/ 110 w 1064"/>
                <a:gd name="T95" fmla="*/ 549 h 732"/>
                <a:gd name="T96" fmla="*/ 52 w 1064"/>
                <a:gd name="T97" fmla="*/ 553 h 732"/>
                <a:gd name="T98" fmla="*/ 0 w 1064"/>
                <a:gd name="T99" fmla="*/ 512 h 732"/>
                <a:gd name="T100" fmla="*/ 36 w 1064"/>
                <a:gd name="T101" fmla="*/ 464 h 732"/>
                <a:gd name="T102" fmla="*/ 37 w 1064"/>
                <a:gd name="T103" fmla="*/ 372 h 732"/>
                <a:gd name="T104" fmla="*/ 71 w 1064"/>
                <a:gd name="T105" fmla="*/ 288 h 732"/>
                <a:gd name="T106" fmla="*/ 41 w 1064"/>
                <a:gd name="T107" fmla="*/ 229 h 732"/>
                <a:gd name="T108" fmla="*/ 120 w 1064"/>
                <a:gd name="T109" fmla="*/ 169 h 732"/>
                <a:gd name="T110" fmla="*/ 251 w 1064"/>
                <a:gd name="T111" fmla="*/ 173 h 732"/>
                <a:gd name="T112" fmla="*/ 299 w 1064"/>
                <a:gd name="T113" fmla="*/ 158 h 732"/>
                <a:gd name="T114" fmla="*/ 353 w 1064"/>
                <a:gd name="T115" fmla="*/ 149 h 732"/>
                <a:gd name="T116" fmla="*/ 416 w 1064"/>
                <a:gd name="T117" fmla="*/ 144 h 732"/>
                <a:gd name="T118" fmla="*/ 427 w 1064"/>
                <a:gd name="T119" fmla="*/ 123 h 732"/>
                <a:gd name="T120" fmla="*/ 460 w 1064"/>
                <a:gd name="T121" fmla="*/ 64 h 732"/>
                <a:gd name="T122" fmla="*/ 534 w 1064"/>
                <a:gd name="T123" fmla="*/ 2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4" h="732">
                  <a:moveTo>
                    <a:pt x="548" y="654"/>
                  </a:moveTo>
                  <a:lnTo>
                    <a:pt x="537" y="672"/>
                  </a:lnTo>
                  <a:lnTo>
                    <a:pt x="532" y="678"/>
                  </a:lnTo>
                  <a:lnTo>
                    <a:pt x="528" y="681"/>
                  </a:lnTo>
                  <a:lnTo>
                    <a:pt x="531" y="679"/>
                  </a:lnTo>
                  <a:lnTo>
                    <a:pt x="532" y="676"/>
                  </a:lnTo>
                  <a:lnTo>
                    <a:pt x="534" y="674"/>
                  </a:lnTo>
                  <a:lnTo>
                    <a:pt x="536" y="671"/>
                  </a:lnTo>
                  <a:lnTo>
                    <a:pt x="545" y="658"/>
                  </a:lnTo>
                  <a:lnTo>
                    <a:pt x="548" y="654"/>
                  </a:lnTo>
                  <a:close/>
                  <a:moveTo>
                    <a:pt x="698" y="586"/>
                  </a:moveTo>
                  <a:lnTo>
                    <a:pt x="696" y="586"/>
                  </a:lnTo>
                  <a:lnTo>
                    <a:pt x="697" y="586"/>
                  </a:lnTo>
                  <a:lnTo>
                    <a:pt x="698" y="586"/>
                  </a:lnTo>
                  <a:close/>
                  <a:moveTo>
                    <a:pt x="709" y="584"/>
                  </a:moveTo>
                  <a:lnTo>
                    <a:pt x="707" y="584"/>
                  </a:lnTo>
                  <a:lnTo>
                    <a:pt x="698" y="586"/>
                  </a:lnTo>
                  <a:lnTo>
                    <a:pt x="709" y="584"/>
                  </a:lnTo>
                  <a:close/>
                  <a:moveTo>
                    <a:pt x="711" y="582"/>
                  </a:moveTo>
                  <a:lnTo>
                    <a:pt x="713" y="582"/>
                  </a:lnTo>
                  <a:lnTo>
                    <a:pt x="709" y="584"/>
                  </a:lnTo>
                  <a:lnTo>
                    <a:pt x="711" y="582"/>
                  </a:lnTo>
                  <a:close/>
                  <a:moveTo>
                    <a:pt x="716" y="582"/>
                  </a:moveTo>
                  <a:lnTo>
                    <a:pt x="715" y="583"/>
                  </a:lnTo>
                  <a:lnTo>
                    <a:pt x="713" y="582"/>
                  </a:lnTo>
                  <a:lnTo>
                    <a:pt x="716" y="582"/>
                  </a:lnTo>
                  <a:close/>
                  <a:moveTo>
                    <a:pt x="619" y="581"/>
                  </a:moveTo>
                  <a:lnTo>
                    <a:pt x="622" y="583"/>
                  </a:lnTo>
                  <a:lnTo>
                    <a:pt x="624" y="586"/>
                  </a:lnTo>
                  <a:lnTo>
                    <a:pt x="629" y="588"/>
                  </a:lnTo>
                  <a:lnTo>
                    <a:pt x="651" y="587"/>
                  </a:lnTo>
                  <a:lnTo>
                    <a:pt x="659" y="586"/>
                  </a:lnTo>
                  <a:lnTo>
                    <a:pt x="665" y="587"/>
                  </a:lnTo>
                  <a:lnTo>
                    <a:pt x="661" y="587"/>
                  </a:lnTo>
                  <a:lnTo>
                    <a:pt x="638" y="589"/>
                  </a:lnTo>
                  <a:lnTo>
                    <a:pt x="626" y="588"/>
                  </a:lnTo>
                  <a:lnTo>
                    <a:pt x="621" y="585"/>
                  </a:lnTo>
                  <a:lnTo>
                    <a:pt x="619" y="581"/>
                  </a:lnTo>
                  <a:close/>
                  <a:moveTo>
                    <a:pt x="717" y="581"/>
                  </a:moveTo>
                  <a:lnTo>
                    <a:pt x="719" y="581"/>
                  </a:lnTo>
                  <a:lnTo>
                    <a:pt x="716" y="582"/>
                  </a:lnTo>
                  <a:lnTo>
                    <a:pt x="717" y="581"/>
                  </a:lnTo>
                  <a:close/>
                  <a:moveTo>
                    <a:pt x="723" y="580"/>
                  </a:moveTo>
                  <a:lnTo>
                    <a:pt x="720" y="581"/>
                  </a:lnTo>
                  <a:lnTo>
                    <a:pt x="719" y="581"/>
                  </a:lnTo>
                  <a:lnTo>
                    <a:pt x="723" y="580"/>
                  </a:lnTo>
                  <a:close/>
                  <a:moveTo>
                    <a:pt x="583" y="0"/>
                  </a:moveTo>
                  <a:lnTo>
                    <a:pt x="585" y="1"/>
                  </a:lnTo>
                  <a:lnTo>
                    <a:pt x="588" y="3"/>
                  </a:lnTo>
                  <a:lnTo>
                    <a:pt x="592" y="4"/>
                  </a:lnTo>
                  <a:lnTo>
                    <a:pt x="595" y="8"/>
                  </a:lnTo>
                  <a:lnTo>
                    <a:pt x="601" y="11"/>
                  </a:lnTo>
                  <a:lnTo>
                    <a:pt x="604" y="13"/>
                  </a:lnTo>
                  <a:lnTo>
                    <a:pt x="606" y="16"/>
                  </a:lnTo>
                  <a:lnTo>
                    <a:pt x="606" y="20"/>
                  </a:lnTo>
                  <a:lnTo>
                    <a:pt x="607" y="23"/>
                  </a:lnTo>
                  <a:lnTo>
                    <a:pt x="609" y="26"/>
                  </a:lnTo>
                  <a:lnTo>
                    <a:pt x="612" y="29"/>
                  </a:lnTo>
                  <a:lnTo>
                    <a:pt x="615" y="30"/>
                  </a:lnTo>
                  <a:lnTo>
                    <a:pt x="619" y="33"/>
                  </a:lnTo>
                  <a:lnTo>
                    <a:pt x="622" y="35"/>
                  </a:lnTo>
                  <a:lnTo>
                    <a:pt x="624" y="34"/>
                  </a:lnTo>
                  <a:lnTo>
                    <a:pt x="627" y="36"/>
                  </a:lnTo>
                  <a:lnTo>
                    <a:pt x="633" y="37"/>
                  </a:lnTo>
                  <a:lnTo>
                    <a:pt x="635" y="40"/>
                  </a:lnTo>
                  <a:lnTo>
                    <a:pt x="637" y="44"/>
                  </a:lnTo>
                  <a:lnTo>
                    <a:pt x="635" y="47"/>
                  </a:lnTo>
                  <a:lnTo>
                    <a:pt x="630" y="49"/>
                  </a:lnTo>
                  <a:lnTo>
                    <a:pt x="622" y="54"/>
                  </a:lnTo>
                  <a:lnTo>
                    <a:pt x="621" y="59"/>
                  </a:lnTo>
                  <a:lnTo>
                    <a:pt x="624" y="59"/>
                  </a:lnTo>
                  <a:lnTo>
                    <a:pt x="626" y="62"/>
                  </a:lnTo>
                  <a:lnTo>
                    <a:pt x="630" y="65"/>
                  </a:lnTo>
                  <a:lnTo>
                    <a:pt x="633" y="67"/>
                  </a:lnTo>
                  <a:lnTo>
                    <a:pt x="634" y="70"/>
                  </a:lnTo>
                  <a:lnTo>
                    <a:pt x="635" y="73"/>
                  </a:lnTo>
                  <a:lnTo>
                    <a:pt x="635" y="76"/>
                  </a:lnTo>
                  <a:lnTo>
                    <a:pt x="637" y="81"/>
                  </a:lnTo>
                  <a:lnTo>
                    <a:pt x="640" y="81"/>
                  </a:lnTo>
                  <a:lnTo>
                    <a:pt x="643" y="82"/>
                  </a:lnTo>
                  <a:lnTo>
                    <a:pt x="643" y="86"/>
                  </a:lnTo>
                  <a:lnTo>
                    <a:pt x="641" y="89"/>
                  </a:lnTo>
                  <a:lnTo>
                    <a:pt x="639" y="92"/>
                  </a:lnTo>
                  <a:lnTo>
                    <a:pt x="643" y="92"/>
                  </a:lnTo>
                  <a:lnTo>
                    <a:pt x="646" y="91"/>
                  </a:lnTo>
                  <a:lnTo>
                    <a:pt x="647" y="89"/>
                  </a:lnTo>
                  <a:lnTo>
                    <a:pt x="651" y="87"/>
                  </a:lnTo>
                  <a:lnTo>
                    <a:pt x="655" y="88"/>
                  </a:lnTo>
                  <a:lnTo>
                    <a:pt x="661" y="86"/>
                  </a:lnTo>
                  <a:lnTo>
                    <a:pt x="663" y="86"/>
                  </a:lnTo>
                  <a:lnTo>
                    <a:pt x="665" y="88"/>
                  </a:lnTo>
                  <a:lnTo>
                    <a:pt x="668" y="90"/>
                  </a:lnTo>
                  <a:lnTo>
                    <a:pt x="672" y="89"/>
                  </a:lnTo>
                  <a:lnTo>
                    <a:pt x="675" y="86"/>
                  </a:lnTo>
                  <a:lnTo>
                    <a:pt x="679" y="83"/>
                  </a:lnTo>
                  <a:lnTo>
                    <a:pt x="681" y="81"/>
                  </a:lnTo>
                  <a:lnTo>
                    <a:pt x="684" y="81"/>
                  </a:lnTo>
                  <a:lnTo>
                    <a:pt x="688" y="79"/>
                  </a:lnTo>
                  <a:lnTo>
                    <a:pt x="695" y="88"/>
                  </a:lnTo>
                  <a:lnTo>
                    <a:pt x="697" y="90"/>
                  </a:lnTo>
                  <a:lnTo>
                    <a:pt x="701" y="91"/>
                  </a:lnTo>
                  <a:lnTo>
                    <a:pt x="705" y="89"/>
                  </a:lnTo>
                  <a:lnTo>
                    <a:pt x="708" y="88"/>
                  </a:lnTo>
                  <a:lnTo>
                    <a:pt x="710" y="91"/>
                  </a:lnTo>
                  <a:lnTo>
                    <a:pt x="707" y="93"/>
                  </a:lnTo>
                  <a:lnTo>
                    <a:pt x="708" y="97"/>
                  </a:lnTo>
                  <a:lnTo>
                    <a:pt x="712" y="98"/>
                  </a:lnTo>
                  <a:lnTo>
                    <a:pt x="713" y="101"/>
                  </a:lnTo>
                  <a:lnTo>
                    <a:pt x="716" y="104"/>
                  </a:lnTo>
                  <a:lnTo>
                    <a:pt x="718" y="108"/>
                  </a:lnTo>
                  <a:lnTo>
                    <a:pt x="721" y="109"/>
                  </a:lnTo>
                  <a:lnTo>
                    <a:pt x="724" y="113"/>
                  </a:lnTo>
                  <a:lnTo>
                    <a:pt x="726" y="117"/>
                  </a:lnTo>
                  <a:lnTo>
                    <a:pt x="724" y="121"/>
                  </a:lnTo>
                  <a:lnTo>
                    <a:pt x="730" y="133"/>
                  </a:lnTo>
                  <a:lnTo>
                    <a:pt x="734" y="135"/>
                  </a:lnTo>
                  <a:lnTo>
                    <a:pt x="737" y="135"/>
                  </a:lnTo>
                  <a:lnTo>
                    <a:pt x="741" y="139"/>
                  </a:lnTo>
                  <a:lnTo>
                    <a:pt x="742" y="141"/>
                  </a:lnTo>
                  <a:lnTo>
                    <a:pt x="745" y="143"/>
                  </a:lnTo>
                  <a:lnTo>
                    <a:pt x="748" y="143"/>
                  </a:lnTo>
                  <a:lnTo>
                    <a:pt x="750" y="142"/>
                  </a:lnTo>
                  <a:lnTo>
                    <a:pt x="751" y="138"/>
                  </a:lnTo>
                  <a:lnTo>
                    <a:pt x="754" y="133"/>
                  </a:lnTo>
                  <a:lnTo>
                    <a:pt x="760" y="129"/>
                  </a:lnTo>
                  <a:lnTo>
                    <a:pt x="770" y="127"/>
                  </a:lnTo>
                  <a:lnTo>
                    <a:pt x="773" y="128"/>
                  </a:lnTo>
                  <a:lnTo>
                    <a:pt x="784" y="135"/>
                  </a:lnTo>
                  <a:lnTo>
                    <a:pt x="787" y="135"/>
                  </a:lnTo>
                  <a:lnTo>
                    <a:pt x="789" y="132"/>
                  </a:lnTo>
                  <a:lnTo>
                    <a:pt x="794" y="130"/>
                  </a:lnTo>
                  <a:lnTo>
                    <a:pt x="798" y="131"/>
                  </a:lnTo>
                  <a:lnTo>
                    <a:pt x="800" y="133"/>
                  </a:lnTo>
                  <a:lnTo>
                    <a:pt x="803" y="135"/>
                  </a:lnTo>
                  <a:lnTo>
                    <a:pt x="806" y="135"/>
                  </a:lnTo>
                  <a:lnTo>
                    <a:pt x="807" y="130"/>
                  </a:lnTo>
                  <a:lnTo>
                    <a:pt x="815" y="119"/>
                  </a:lnTo>
                  <a:lnTo>
                    <a:pt x="818" y="117"/>
                  </a:lnTo>
                  <a:lnTo>
                    <a:pt x="821" y="115"/>
                  </a:lnTo>
                  <a:lnTo>
                    <a:pt x="825" y="114"/>
                  </a:lnTo>
                  <a:lnTo>
                    <a:pt x="832" y="109"/>
                  </a:lnTo>
                  <a:lnTo>
                    <a:pt x="835" y="102"/>
                  </a:lnTo>
                  <a:lnTo>
                    <a:pt x="842" y="98"/>
                  </a:lnTo>
                  <a:lnTo>
                    <a:pt x="845" y="100"/>
                  </a:lnTo>
                  <a:lnTo>
                    <a:pt x="847" y="103"/>
                  </a:lnTo>
                  <a:lnTo>
                    <a:pt x="855" y="105"/>
                  </a:lnTo>
                  <a:lnTo>
                    <a:pt x="859" y="110"/>
                  </a:lnTo>
                  <a:lnTo>
                    <a:pt x="859" y="113"/>
                  </a:lnTo>
                  <a:lnTo>
                    <a:pt x="863" y="116"/>
                  </a:lnTo>
                  <a:lnTo>
                    <a:pt x="872" y="122"/>
                  </a:lnTo>
                  <a:lnTo>
                    <a:pt x="874" y="122"/>
                  </a:lnTo>
                  <a:lnTo>
                    <a:pt x="879" y="123"/>
                  </a:lnTo>
                  <a:lnTo>
                    <a:pt x="882" y="123"/>
                  </a:lnTo>
                  <a:lnTo>
                    <a:pt x="887" y="126"/>
                  </a:lnTo>
                  <a:lnTo>
                    <a:pt x="890" y="128"/>
                  </a:lnTo>
                  <a:lnTo>
                    <a:pt x="892" y="131"/>
                  </a:lnTo>
                  <a:lnTo>
                    <a:pt x="895" y="127"/>
                  </a:lnTo>
                  <a:lnTo>
                    <a:pt x="898" y="127"/>
                  </a:lnTo>
                  <a:lnTo>
                    <a:pt x="900" y="124"/>
                  </a:lnTo>
                  <a:lnTo>
                    <a:pt x="899" y="120"/>
                  </a:lnTo>
                  <a:lnTo>
                    <a:pt x="897" y="116"/>
                  </a:lnTo>
                  <a:lnTo>
                    <a:pt x="896" y="113"/>
                  </a:lnTo>
                  <a:lnTo>
                    <a:pt x="901" y="112"/>
                  </a:lnTo>
                  <a:lnTo>
                    <a:pt x="903" y="111"/>
                  </a:lnTo>
                  <a:lnTo>
                    <a:pt x="908" y="115"/>
                  </a:lnTo>
                  <a:lnTo>
                    <a:pt x="913" y="115"/>
                  </a:lnTo>
                  <a:lnTo>
                    <a:pt x="916" y="116"/>
                  </a:lnTo>
                  <a:lnTo>
                    <a:pt x="918" y="116"/>
                  </a:lnTo>
                  <a:lnTo>
                    <a:pt x="921" y="113"/>
                  </a:lnTo>
                  <a:lnTo>
                    <a:pt x="925" y="113"/>
                  </a:lnTo>
                  <a:lnTo>
                    <a:pt x="929" y="114"/>
                  </a:lnTo>
                  <a:lnTo>
                    <a:pt x="935" y="115"/>
                  </a:lnTo>
                  <a:lnTo>
                    <a:pt x="941" y="115"/>
                  </a:lnTo>
                  <a:lnTo>
                    <a:pt x="946" y="117"/>
                  </a:lnTo>
                  <a:lnTo>
                    <a:pt x="953" y="116"/>
                  </a:lnTo>
                  <a:lnTo>
                    <a:pt x="955" y="110"/>
                  </a:lnTo>
                  <a:lnTo>
                    <a:pt x="957" y="107"/>
                  </a:lnTo>
                  <a:lnTo>
                    <a:pt x="965" y="115"/>
                  </a:lnTo>
                  <a:lnTo>
                    <a:pt x="969" y="116"/>
                  </a:lnTo>
                  <a:lnTo>
                    <a:pt x="972" y="116"/>
                  </a:lnTo>
                  <a:lnTo>
                    <a:pt x="975" y="112"/>
                  </a:lnTo>
                  <a:lnTo>
                    <a:pt x="980" y="112"/>
                  </a:lnTo>
                  <a:lnTo>
                    <a:pt x="984" y="111"/>
                  </a:lnTo>
                  <a:lnTo>
                    <a:pt x="987" y="113"/>
                  </a:lnTo>
                  <a:lnTo>
                    <a:pt x="989" y="116"/>
                  </a:lnTo>
                  <a:lnTo>
                    <a:pt x="992" y="119"/>
                  </a:lnTo>
                  <a:lnTo>
                    <a:pt x="997" y="119"/>
                  </a:lnTo>
                  <a:lnTo>
                    <a:pt x="1000" y="119"/>
                  </a:lnTo>
                  <a:lnTo>
                    <a:pt x="1004" y="120"/>
                  </a:lnTo>
                  <a:lnTo>
                    <a:pt x="1006" y="120"/>
                  </a:lnTo>
                  <a:lnTo>
                    <a:pt x="1009" y="117"/>
                  </a:lnTo>
                  <a:lnTo>
                    <a:pt x="1012" y="111"/>
                  </a:lnTo>
                  <a:lnTo>
                    <a:pt x="1014" y="110"/>
                  </a:lnTo>
                  <a:lnTo>
                    <a:pt x="1020" y="109"/>
                  </a:lnTo>
                  <a:lnTo>
                    <a:pt x="1022" y="111"/>
                  </a:lnTo>
                  <a:lnTo>
                    <a:pt x="1020" y="115"/>
                  </a:lnTo>
                  <a:lnTo>
                    <a:pt x="1020" y="120"/>
                  </a:lnTo>
                  <a:lnTo>
                    <a:pt x="1021" y="122"/>
                  </a:lnTo>
                  <a:lnTo>
                    <a:pt x="1023" y="124"/>
                  </a:lnTo>
                  <a:lnTo>
                    <a:pt x="1027" y="127"/>
                  </a:lnTo>
                  <a:lnTo>
                    <a:pt x="1031" y="129"/>
                  </a:lnTo>
                  <a:lnTo>
                    <a:pt x="1032" y="131"/>
                  </a:lnTo>
                  <a:lnTo>
                    <a:pt x="1033" y="134"/>
                  </a:lnTo>
                  <a:lnTo>
                    <a:pt x="1034" y="138"/>
                  </a:lnTo>
                  <a:lnTo>
                    <a:pt x="1032" y="141"/>
                  </a:lnTo>
                  <a:lnTo>
                    <a:pt x="1032" y="146"/>
                  </a:lnTo>
                  <a:lnTo>
                    <a:pt x="1029" y="151"/>
                  </a:lnTo>
                  <a:lnTo>
                    <a:pt x="1028" y="156"/>
                  </a:lnTo>
                  <a:lnTo>
                    <a:pt x="1029" y="160"/>
                  </a:lnTo>
                  <a:lnTo>
                    <a:pt x="1026" y="163"/>
                  </a:lnTo>
                  <a:lnTo>
                    <a:pt x="1021" y="167"/>
                  </a:lnTo>
                  <a:lnTo>
                    <a:pt x="1018" y="168"/>
                  </a:lnTo>
                  <a:lnTo>
                    <a:pt x="1018" y="173"/>
                  </a:lnTo>
                  <a:lnTo>
                    <a:pt x="1023" y="175"/>
                  </a:lnTo>
                  <a:lnTo>
                    <a:pt x="1025" y="177"/>
                  </a:lnTo>
                  <a:lnTo>
                    <a:pt x="1032" y="177"/>
                  </a:lnTo>
                  <a:lnTo>
                    <a:pt x="1035" y="176"/>
                  </a:lnTo>
                  <a:lnTo>
                    <a:pt x="1038" y="177"/>
                  </a:lnTo>
                  <a:lnTo>
                    <a:pt x="1039" y="174"/>
                  </a:lnTo>
                  <a:lnTo>
                    <a:pt x="1044" y="175"/>
                  </a:lnTo>
                  <a:lnTo>
                    <a:pt x="1043" y="179"/>
                  </a:lnTo>
                  <a:lnTo>
                    <a:pt x="1042" y="182"/>
                  </a:lnTo>
                  <a:lnTo>
                    <a:pt x="1032" y="183"/>
                  </a:lnTo>
                  <a:lnTo>
                    <a:pt x="1030" y="185"/>
                  </a:lnTo>
                  <a:lnTo>
                    <a:pt x="1029" y="189"/>
                  </a:lnTo>
                  <a:lnTo>
                    <a:pt x="1028" y="192"/>
                  </a:lnTo>
                  <a:lnTo>
                    <a:pt x="1029" y="205"/>
                  </a:lnTo>
                  <a:lnTo>
                    <a:pt x="1033" y="205"/>
                  </a:lnTo>
                  <a:lnTo>
                    <a:pt x="1040" y="203"/>
                  </a:lnTo>
                  <a:lnTo>
                    <a:pt x="1043" y="205"/>
                  </a:lnTo>
                  <a:lnTo>
                    <a:pt x="1045" y="207"/>
                  </a:lnTo>
                  <a:lnTo>
                    <a:pt x="1045" y="211"/>
                  </a:lnTo>
                  <a:lnTo>
                    <a:pt x="1050" y="216"/>
                  </a:lnTo>
                  <a:lnTo>
                    <a:pt x="1053" y="219"/>
                  </a:lnTo>
                  <a:lnTo>
                    <a:pt x="1052" y="223"/>
                  </a:lnTo>
                  <a:lnTo>
                    <a:pt x="1050" y="228"/>
                  </a:lnTo>
                  <a:lnTo>
                    <a:pt x="1055" y="229"/>
                  </a:lnTo>
                  <a:lnTo>
                    <a:pt x="1058" y="226"/>
                  </a:lnTo>
                  <a:lnTo>
                    <a:pt x="1061" y="227"/>
                  </a:lnTo>
                  <a:lnTo>
                    <a:pt x="1062" y="230"/>
                  </a:lnTo>
                  <a:lnTo>
                    <a:pt x="1059" y="235"/>
                  </a:lnTo>
                  <a:lnTo>
                    <a:pt x="1058" y="243"/>
                  </a:lnTo>
                  <a:lnTo>
                    <a:pt x="1059" y="247"/>
                  </a:lnTo>
                  <a:lnTo>
                    <a:pt x="1061" y="250"/>
                  </a:lnTo>
                  <a:lnTo>
                    <a:pt x="1058" y="253"/>
                  </a:lnTo>
                  <a:lnTo>
                    <a:pt x="1059" y="256"/>
                  </a:lnTo>
                  <a:lnTo>
                    <a:pt x="1061" y="258"/>
                  </a:lnTo>
                  <a:lnTo>
                    <a:pt x="1062" y="262"/>
                  </a:lnTo>
                  <a:lnTo>
                    <a:pt x="1063" y="264"/>
                  </a:lnTo>
                  <a:lnTo>
                    <a:pt x="1064" y="268"/>
                  </a:lnTo>
                  <a:lnTo>
                    <a:pt x="1063" y="272"/>
                  </a:lnTo>
                  <a:lnTo>
                    <a:pt x="1055" y="274"/>
                  </a:lnTo>
                  <a:lnTo>
                    <a:pt x="1050" y="277"/>
                  </a:lnTo>
                  <a:lnTo>
                    <a:pt x="1047" y="278"/>
                  </a:lnTo>
                  <a:lnTo>
                    <a:pt x="1042" y="280"/>
                  </a:lnTo>
                  <a:lnTo>
                    <a:pt x="1038" y="280"/>
                  </a:lnTo>
                  <a:lnTo>
                    <a:pt x="1030" y="285"/>
                  </a:lnTo>
                  <a:lnTo>
                    <a:pt x="1026" y="287"/>
                  </a:lnTo>
                  <a:lnTo>
                    <a:pt x="1022" y="286"/>
                  </a:lnTo>
                  <a:lnTo>
                    <a:pt x="1013" y="290"/>
                  </a:lnTo>
                  <a:lnTo>
                    <a:pt x="1011" y="292"/>
                  </a:lnTo>
                  <a:lnTo>
                    <a:pt x="1010" y="295"/>
                  </a:lnTo>
                  <a:lnTo>
                    <a:pt x="1010" y="299"/>
                  </a:lnTo>
                  <a:lnTo>
                    <a:pt x="1010" y="304"/>
                  </a:lnTo>
                  <a:lnTo>
                    <a:pt x="1011" y="308"/>
                  </a:lnTo>
                  <a:lnTo>
                    <a:pt x="1008" y="310"/>
                  </a:lnTo>
                  <a:lnTo>
                    <a:pt x="1005" y="315"/>
                  </a:lnTo>
                  <a:lnTo>
                    <a:pt x="1003" y="318"/>
                  </a:lnTo>
                  <a:lnTo>
                    <a:pt x="991" y="324"/>
                  </a:lnTo>
                  <a:lnTo>
                    <a:pt x="989" y="330"/>
                  </a:lnTo>
                  <a:lnTo>
                    <a:pt x="989" y="333"/>
                  </a:lnTo>
                  <a:lnTo>
                    <a:pt x="989" y="336"/>
                  </a:lnTo>
                  <a:lnTo>
                    <a:pt x="992" y="342"/>
                  </a:lnTo>
                  <a:lnTo>
                    <a:pt x="993" y="345"/>
                  </a:lnTo>
                  <a:lnTo>
                    <a:pt x="992" y="348"/>
                  </a:lnTo>
                  <a:lnTo>
                    <a:pt x="991" y="354"/>
                  </a:lnTo>
                  <a:lnTo>
                    <a:pt x="995" y="356"/>
                  </a:lnTo>
                  <a:lnTo>
                    <a:pt x="1000" y="355"/>
                  </a:lnTo>
                  <a:lnTo>
                    <a:pt x="1000" y="359"/>
                  </a:lnTo>
                  <a:lnTo>
                    <a:pt x="998" y="361"/>
                  </a:lnTo>
                  <a:lnTo>
                    <a:pt x="997" y="365"/>
                  </a:lnTo>
                  <a:lnTo>
                    <a:pt x="998" y="367"/>
                  </a:lnTo>
                  <a:lnTo>
                    <a:pt x="999" y="370"/>
                  </a:lnTo>
                  <a:lnTo>
                    <a:pt x="1000" y="374"/>
                  </a:lnTo>
                  <a:lnTo>
                    <a:pt x="999" y="380"/>
                  </a:lnTo>
                  <a:lnTo>
                    <a:pt x="997" y="377"/>
                  </a:lnTo>
                  <a:lnTo>
                    <a:pt x="992" y="376"/>
                  </a:lnTo>
                  <a:lnTo>
                    <a:pt x="990" y="378"/>
                  </a:lnTo>
                  <a:lnTo>
                    <a:pt x="987" y="378"/>
                  </a:lnTo>
                  <a:lnTo>
                    <a:pt x="979" y="381"/>
                  </a:lnTo>
                  <a:lnTo>
                    <a:pt x="974" y="385"/>
                  </a:lnTo>
                  <a:lnTo>
                    <a:pt x="972" y="386"/>
                  </a:lnTo>
                  <a:lnTo>
                    <a:pt x="964" y="388"/>
                  </a:lnTo>
                  <a:lnTo>
                    <a:pt x="960" y="395"/>
                  </a:lnTo>
                  <a:lnTo>
                    <a:pt x="957" y="406"/>
                  </a:lnTo>
                  <a:lnTo>
                    <a:pt x="957" y="410"/>
                  </a:lnTo>
                  <a:lnTo>
                    <a:pt x="955" y="413"/>
                  </a:lnTo>
                  <a:lnTo>
                    <a:pt x="953" y="409"/>
                  </a:lnTo>
                  <a:lnTo>
                    <a:pt x="948" y="409"/>
                  </a:lnTo>
                  <a:lnTo>
                    <a:pt x="945" y="413"/>
                  </a:lnTo>
                  <a:lnTo>
                    <a:pt x="939" y="420"/>
                  </a:lnTo>
                  <a:lnTo>
                    <a:pt x="937" y="423"/>
                  </a:lnTo>
                  <a:lnTo>
                    <a:pt x="934" y="425"/>
                  </a:lnTo>
                  <a:lnTo>
                    <a:pt x="932" y="430"/>
                  </a:lnTo>
                  <a:lnTo>
                    <a:pt x="932" y="435"/>
                  </a:lnTo>
                  <a:lnTo>
                    <a:pt x="932" y="440"/>
                  </a:lnTo>
                  <a:lnTo>
                    <a:pt x="932" y="445"/>
                  </a:lnTo>
                  <a:lnTo>
                    <a:pt x="929" y="447"/>
                  </a:lnTo>
                  <a:lnTo>
                    <a:pt x="931" y="443"/>
                  </a:lnTo>
                  <a:lnTo>
                    <a:pt x="931" y="440"/>
                  </a:lnTo>
                  <a:lnTo>
                    <a:pt x="926" y="437"/>
                  </a:lnTo>
                  <a:lnTo>
                    <a:pt x="923" y="436"/>
                  </a:lnTo>
                  <a:lnTo>
                    <a:pt x="919" y="437"/>
                  </a:lnTo>
                  <a:lnTo>
                    <a:pt x="917" y="438"/>
                  </a:lnTo>
                  <a:lnTo>
                    <a:pt x="912" y="442"/>
                  </a:lnTo>
                  <a:lnTo>
                    <a:pt x="910" y="444"/>
                  </a:lnTo>
                  <a:lnTo>
                    <a:pt x="907" y="446"/>
                  </a:lnTo>
                  <a:lnTo>
                    <a:pt x="904" y="450"/>
                  </a:lnTo>
                  <a:lnTo>
                    <a:pt x="902" y="455"/>
                  </a:lnTo>
                  <a:lnTo>
                    <a:pt x="902" y="460"/>
                  </a:lnTo>
                  <a:lnTo>
                    <a:pt x="899" y="460"/>
                  </a:lnTo>
                  <a:lnTo>
                    <a:pt x="897" y="458"/>
                  </a:lnTo>
                  <a:lnTo>
                    <a:pt x="894" y="457"/>
                  </a:lnTo>
                  <a:lnTo>
                    <a:pt x="887" y="460"/>
                  </a:lnTo>
                  <a:lnTo>
                    <a:pt x="880" y="464"/>
                  </a:lnTo>
                  <a:lnTo>
                    <a:pt x="875" y="469"/>
                  </a:lnTo>
                  <a:lnTo>
                    <a:pt x="872" y="472"/>
                  </a:lnTo>
                  <a:lnTo>
                    <a:pt x="868" y="482"/>
                  </a:lnTo>
                  <a:lnTo>
                    <a:pt x="861" y="491"/>
                  </a:lnTo>
                  <a:lnTo>
                    <a:pt x="859" y="497"/>
                  </a:lnTo>
                  <a:lnTo>
                    <a:pt x="857" y="501"/>
                  </a:lnTo>
                  <a:lnTo>
                    <a:pt x="854" y="514"/>
                  </a:lnTo>
                  <a:lnTo>
                    <a:pt x="852" y="523"/>
                  </a:lnTo>
                  <a:lnTo>
                    <a:pt x="850" y="528"/>
                  </a:lnTo>
                  <a:lnTo>
                    <a:pt x="844" y="532"/>
                  </a:lnTo>
                  <a:lnTo>
                    <a:pt x="841" y="536"/>
                  </a:lnTo>
                  <a:lnTo>
                    <a:pt x="841" y="532"/>
                  </a:lnTo>
                  <a:lnTo>
                    <a:pt x="842" y="529"/>
                  </a:lnTo>
                  <a:lnTo>
                    <a:pt x="847" y="525"/>
                  </a:lnTo>
                  <a:lnTo>
                    <a:pt x="851" y="522"/>
                  </a:lnTo>
                  <a:lnTo>
                    <a:pt x="851" y="518"/>
                  </a:lnTo>
                  <a:lnTo>
                    <a:pt x="852" y="514"/>
                  </a:lnTo>
                  <a:lnTo>
                    <a:pt x="853" y="510"/>
                  </a:lnTo>
                  <a:lnTo>
                    <a:pt x="854" y="507"/>
                  </a:lnTo>
                  <a:lnTo>
                    <a:pt x="854" y="503"/>
                  </a:lnTo>
                  <a:lnTo>
                    <a:pt x="852" y="507"/>
                  </a:lnTo>
                  <a:lnTo>
                    <a:pt x="848" y="504"/>
                  </a:lnTo>
                  <a:lnTo>
                    <a:pt x="847" y="498"/>
                  </a:lnTo>
                  <a:lnTo>
                    <a:pt x="844" y="498"/>
                  </a:lnTo>
                  <a:lnTo>
                    <a:pt x="841" y="496"/>
                  </a:lnTo>
                  <a:lnTo>
                    <a:pt x="839" y="493"/>
                  </a:lnTo>
                  <a:lnTo>
                    <a:pt x="840" y="497"/>
                  </a:lnTo>
                  <a:lnTo>
                    <a:pt x="842" y="499"/>
                  </a:lnTo>
                  <a:lnTo>
                    <a:pt x="844" y="502"/>
                  </a:lnTo>
                  <a:lnTo>
                    <a:pt x="843" y="507"/>
                  </a:lnTo>
                  <a:lnTo>
                    <a:pt x="841" y="514"/>
                  </a:lnTo>
                  <a:lnTo>
                    <a:pt x="838" y="520"/>
                  </a:lnTo>
                  <a:lnTo>
                    <a:pt x="832" y="523"/>
                  </a:lnTo>
                  <a:lnTo>
                    <a:pt x="829" y="523"/>
                  </a:lnTo>
                  <a:lnTo>
                    <a:pt x="830" y="525"/>
                  </a:lnTo>
                  <a:lnTo>
                    <a:pt x="827" y="528"/>
                  </a:lnTo>
                  <a:lnTo>
                    <a:pt x="827" y="531"/>
                  </a:lnTo>
                  <a:lnTo>
                    <a:pt x="828" y="534"/>
                  </a:lnTo>
                  <a:lnTo>
                    <a:pt x="830" y="539"/>
                  </a:lnTo>
                  <a:lnTo>
                    <a:pt x="832" y="542"/>
                  </a:lnTo>
                  <a:lnTo>
                    <a:pt x="838" y="552"/>
                  </a:lnTo>
                  <a:lnTo>
                    <a:pt x="841" y="554"/>
                  </a:lnTo>
                  <a:lnTo>
                    <a:pt x="847" y="563"/>
                  </a:lnTo>
                  <a:lnTo>
                    <a:pt x="856" y="571"/>
                  </a:lnTo>
                  <a:lnTo>
                    <a:pt x="883" y="591"/>
                  </a:lnTo>
                  <a:lnTo>
                    <a:pt x="894" y="595"/>
                  </a:lnTo>
                  <a:lnTo>
                    <a:pt x="896" y="594"/>
                  </a:lnTo>
                  <a:lnTo>
                    <a:pt x="906" y="587"/>
                  </a:lnTo>
                  <a:lnTo>
                    <a:pt x="908" y="583"/>
                  </a:lnTo>
                  <a:lnTo>
                    <a:pt x="909" y="580"/>
                  </a:lnTo>
                  <a:lnTo>
                    <a:pt x="909" y="576"/>
                  </a:lnTo>
                  <a:lnTo>
                    <a:pt x="909" y="573"/>
                  </a:lnTo>
                  <a:lnTo>
                    <a:pt x="912" y="571"/>
                  </a:lnTo>
                  <a:lnTo>
                    <a:pt x="912" y="575"/>
                  </a:lnTo>
                  <a:lnTo>
                    <a:pt x="920" y="578"/>
                  </a:lnTo>
                  <a:lnTo>
                    <a:pt x="923" y="578"/>
                  </a:lnTo>
                  <a:lnTo>
                    <a:pt x="926" y="570"/>
                  </a:lnTo>
                  <a:lnTo>
                    <a:pt x="929" y="567"/>
                  </a:lnTo>
                  <a:lnTo>
                    <a:pt x="937" y="563"/>
                  </a:lnTo>
                  <a:lnTo>
                    <a:pt x="939" y="561"/>
                  </a:lnTo>
                  <a:lnTo>
                    <a:pt x="940" y="564"/>
                  </a:lnTo>
                  <a:lnTo>
                    <a:pt x="942" y="562"/>
                  </a:lnTo>
                  <a:lnTo>
                    <a:pt x="946" y="562"/>
                  </a:lnTo>
                  <a:lnTo>
                    <a:pt x="950" y="560"/>
                  </a:lnTo>
                  <a:lnTo>
                    <a:pt x="954" y="561"/>
                  </a:lnTo>
                  <a:lnTo>
                    <a:pt x="957" y="559"/>
                  </a:lnTo>
                  <a:lnTo>
                    <a:pt x="960" y="560"/>
                  </a:lnTo>
                  <a:lnTo>
                    <a:pt x="962" y="562"/>
                  </a:lnTo>
                  <a:lnTo>
                    <a:pt x="963" y="565"/>
                  </a:lnTo>
                  <a:lnTo>
                    <a:pt x="961" y="567"/>
                  </a:lnTo>
                  <a:lnTo>
                    <a:pt x="958" y="566"/>
                  </a:lnTo>
                  <a:lnTo>
                    <a:pt x="955" y="567"/>
                  </a:lnTo>
                  <a:lnTo>
                    <a:pt x="955" y="571"/>
                  </a:lnTo>
                  <a:lnTo>
                    <a:pt x="954" y="574"/>
                  </a:lnTo>
                  <a:lnTo>
                    <a:pt x="953" y="578"/>
                  </a:lnTo>
                  <a:lnTo>
                    <a:pt x="955" y="585"/>
                  </a:lnTo>
                  <a:lnTo>
                    <a:pt x="957" y="589"/>
                  </a:lnTo>
                  <a:lnTo>
                    <a:pt x="960" y="591"/>
                  </a:lnTo>
                  <a:lnTo>
                    <a:pt x="956" y="597"/>
                  </a:lnTo>
                  <a:lnTo>
                    <a:pt x="951" y="599"/>
                  </a:lnTo>
                  <a:lnTo>
                    <a:pt x="950" y="602"/>
                  </a:lnTo>
                  <a:lnTo>
                    <a:pt x="943" y="604"/>
                  </a:lnTo>
                  <a:lnTo>
                    <a:pt x="939" y="603"/>
                  </a:lnTo>
                  <a:lnTo>
                    <a:pt x="936" y="606"/>
                  </a:lnTo>
                  <a:lnTo>
                    <a:pt x="935" y="609"/>
                  </a:lnTo>
                  <a:lnTo>
                    <a:pt x="930" y="611"/>
                  </a:lnTo>
                  <a:lnTo>
                    <a:pt x="926" y="613"/>
                  </a:lnTo>
                  <a:lnTo>
                    <a:pt x="924" y="611"/>
                  </a:lnTo>
                  <a:lnTo>
                    <a:pt x="919" y="609"/>
                  </a:lnTo>
                  <a:lnTo>
                    <a:pt x="914" y="607"/>
                  </a:lnTo>
                  <a:lnTo>
                    <a:pt x="909" y="607"/>
                  </a:lnTo>
                  <a:lnTo>
                    <a:pt x="906" y="608"/>
                  </a:lnTo>
                  <a:lnTo>
                    <a:pt x="903" y="609"/>
                  </a:lnTo>
                  <a:lnTo>
                    <a:pt x="901" y="610"/>
                  </a:lnTo>
                  <a:lnTo>
                    <a:pt x="897" y="616"/>
                  </a:lnTo>
                  <a:lnTo>
                    <a:pt x="896" y="619"/>
                  </a:lnTo>
                  <a:lnTo>
                    <a:pt x="900" y="621"/>
                  </a:lnTo>
                  <a:lnTo>
                    <a:pt x="897" y="623"/>
                  </a:lnTo>
                  <a:lnTo>
                    <a:pt x="896" y="627"/>
                  </a:lnTo>
                  <a:lnTo>
                    <a:pt x="897" y="629"/>
                  </a:lnTo>
                  <a:lnTo>
                    <a:pt x="894" y="628"/>
                  </a:lnTo>
                  <a:lnTo>
                    <a:pt x="891" y="629"/>
                  </a:lnTo>
                  <a:lnTo>
                    <a:pt x="890" y="634"/>
                  </a:lnTo>
                  <a:lnTo>
                    <a:pt x="886" y="637"/>
                  </a:lnTo>
                  <a:lnTo>
                    <a:pt x="885" y="641"/>
                  </a:lnTo>
                  <a:lnTo>
                    <a:pt x="885" y="645"/>
                  </a:lnTo>
                  <a:lnTo>
                    <a:pt x="884" y="649"/>
                  </a:lnTo>
                  <a:lnTo>
                    <a:pt x="881" y="649"/>
                  </a:lnTo>
                  <a:lnTo>
                    <a:pt x="878" y="647"/>
                  </a:lnTo>
                  <a:lnTo>
                    <a:pt x="875" y="647"/>
                  </a:lnTo>
                  <a:lnTo>
                    <a:pt x="873" y="649"/>
                  </a:lnTo>
                  <a:lnTo>
                    <a:pt x="870" y="651"/>
                  </a:lnTo>
                  <a:lnTo>
                    <a:pt x="863" y="653"/>
                  </a:lnTo>
                  <a:lnTo>
                    <a:pt x="858" y="659"/>
                  </a:lnTo>
                  <a:lnTo>
                    <a:pt x="852" y="664"/>
                  </a:lnTo>
                  <a:lnTo>
                    <a:pt x="848" y="668"/>
                  </a:lnTo>
                  <a:lnTo>
                    <a:pt x="846" y="672"/>
                  </a:lnTo>
                  <a:lnTo>
                    <a:pt x="845" y="678"/>
                  </a:lnTo>
                  <a:lnTo>
                    <a:pt x="844" y="685"/>
                  </a:lnTo>
                  <a:lnTo>
                    <a:pt x="842" y="687"/>
                  </a:lnTo>
                  <a:lnTo>
                    <a:pt x="839" y="694"/>
                  </a:lnTo>
                  <a:lnTo>
                    <a:pt x="836" y="695"/>
                  </a:lnTo>
                  <a:lnTo>
                    <a:pt x="835" y="700"/>
                  </a:lnTo>
                  <a:lnTo>
                    <a:pt x="833" y="703"/>
                  </a:lnTo>
                  <a:lnTo>
                    <a:pt x="825" y="710"/>
                  </a:lnTo>
                  <a:lnTo>
                    <a:pt x="823" y="710"/>
                  </a:lnTo>
                  <a:lnTo>
                    <a:pt x="818" y="710"/>
                  </a:lnTo>
                  <a:lnTo>
                    <a:pt x="816" y="712"/>
                  </a:lnTo>
                  <a:lnTo>
                    <a:pt x="812" y="713"/>
                  </a:lnTo>
                  <a:lnTo>
                    <a:pt x="805" y="712"/>
                  </a:lnTo>
                  <a:lnTo>
                    <a:pt x="802" y="710"/>
                  </a:lnTo>
                  <a:lnTo>
                    <a:pt x="799" y="707"/>
                  </a:lnTo>
                  <a:lnTo>
                    <a:pt x="796" y="709"/>
                  </a:lnTo>
                  <a:lnTo>
                    <a:pt x="794" y="709"/>
                  </a:lnTo>
                  <a:lnTo>
                    <a:pt x="784" y="706"/>
                  </a:lnTo>
                  <a:lnTo>
                    <a:pt x="786" y="702"/>
                  </a:lnTo>
                  <a:lnTo>
                    <a:pt x="789" y="700"/>
                  </a:lnTo>
                  <a:lnTo>
                    <a:pt x="794" y="698"/>
                  </a:lnTo>
                  <a:lnTo>
                    <a:pt x="791" y="695"/>
                  </a:lnTo>
                  <a:lnTo>
                    <a:pt x="791" y="691"/>
                  </a:lnTo>
                  <a:lnTo>
                    <a:pt x="790" y="687"/>
                  </a:lnTo>
                  <a:lnTo>
                    <a:pt x="788" y="683"/>
                  </a:lnTo>
                  <a:lnTo>
                    <a:pt x="787" y="679"/>
                  </a:lnTo>
                  <a:lnTo>
                    <a:pt x="788" y="676"/>
                  </a:lnTo>
                  <a:lnTo>
                    <a:pt x="790" y="671"/>
                  </a:lnTo>
                  <a:lnTo>
                    <a:pt x="789" y="667"/>
                  </a:lnTo>
                  <a:lnTo>
                    <a:pt x="788" y="664"/>
                  </a:lnTo>
                  <a:lnTo>
                    <a:pt x="785" y="660"/>
                  </a:lnTo>
                  <a:lnTo>
                    <a:pt x="783" y="657"/>
                  </a:lnTo>
                  <a:lnTo>
                    <a:pt x="781" y="654"/>
                  </a:lnTo>
                  <a:lnTo>
                    <a:pt x="773" y="651"/>
                  </a:lnTo>
                  <a:lnTo>
                    <a:pt x="769" y="649"/>
                  </a:lnTo>
                  <a:lnTo>
                    <a:pt x="765" y="650"/>
                  </a:lnTo>
                  <a:lnTo>
                    <a:pt x="760" y="655"/>
                  </a:lnTo>
                  <a:lnTo>
                    <a:pt x="757" y="653"/>
                  </a:lnTo>
                  <a:lnTo>
                    <a:pt x="754" y="653"/>
                  </a:lnTo>
                  <a:lnTo>
                    <a:pt x="749" y="650"/>
                  </a:lnTo>
                  <a:lnTo>
                    <a:pt x="746" y="648"/>
                  </a:lnTo>
                  <a:lnTo>
                    <a:pt x="738" y="645"/>
                  </a:lnTo>
                  <a:lnTo>
                    <a:pt x="735" y="645"/>
                  </a:lnTo>
                  <a:lnTo>
                    <a:pt x="733" y="644"/>
                  </a:lnTo>
                  <a:lnTo>
                    <a:pt x="723" y="647"/>
                  </a:lnTo>
                  <a:lnTo>
                    <a:pt x="719" y="652"/>
                  </a:lnTo>
                  <a:lnTo>
                    <a:pt x="715" y="653"/>
                  </a:lnTo>
                  <a:lnTo>
                    <a:pt x="711" y="653"/>
                  </a:lnTo>
                  <a:lnTo>
                    <a:pt x="706" y="649"/>
                  </a:lnTo>
                  <a:lnTo>
                    <a:pt x="706" y="645"/>
                  </a:lnTo>
                  <a:lnTo>
                    <a:pt x="712" y="635"/>
                  </a:lnTo>
                  <a:lnTo>
                    <a:pt x="715" y="633"/>
                  </a:lnTo>
                  <a:lnTo>
                    <a:pt x="717" y="631"/>
                  </a:lnTo>
                  <a:lnTo>
                    <a:pt x="719" y="628"/>
                  </a:lnTo>
                  <a:lnTo>
                    <a:pt x="722" y="628"/>
                  </a:lnTo>
                  <a:lnTo>
                    <a:pt x="722" y="623"/>
                  </a:lnTo>
                  <a:lnTo>
                    <a:pt x="723" y="620"/>
                  </a:lnTo>
                  <a:lnTo>
                    <a:pt x="727" y="615"/>
                  </a:lnTo>
                  <a:lnTo>
                    <a:pt x="738" y="604"/>
                  </a:lnTo>
                  <a:lnTo>
                    <a:pt x="737" y="602"/>
                  </a:lnTo>
                  <a:lnTo>
                    <a:pt x="742" y="602"/>
                  </a:lnTo>
                  <a:lnTo>
                    <a:pt x="748" y="597"/>
                  </a:lnTo>
                  <a:lnTo>
                    <a:pt x="751" y="592"/>
                  </a:lnTo>
                  <a:lnTo>
                    <a:pt x="754" y="588"/>
                  </a:lnTo>
                  <a:lnTo>
                    <a:pt x="756" y="588"/>
                  </a:lnTo>
                  <a:lnTo>
                    <a:pt x="759" y="587"/>
                  </a:lnTo>
                  <a:lnTo>
                    <a:pt x="761" y="583"/>
                  </a:lnTo>
                  <a:lnTo>
                    <a:pt x="764" y="582"/>
                  </a:lnTo>
                  <a:lnTo>
                    <a:pt x="767" y="583"/>
                  </a:lnTo>
                  <a:lnTo>
                    <a:pt x="766" y="580"/>
                  </a:lnTo>
                  <a:lnTo>
                    <a:pt x="770" y="576"/>
                  </a:lnTo>
                  <a:lnTo>
                    <a:pt x="764" y="574"/>
                  </a:lnTo>
                  <a:lnTo>
                    <a:pt x="761" y="573"/>
                  </a:lnTo>
                  <a:lnTo>
                    <a:pt x="760" y="570"/>
                  </a:lnTo>
                  <a:lnTo>
                    <a:pt x="758" y="567"/>
                  </a:lnTo>
                  <a:lnTo>
                    <a:pt x="758" y="563"/>
                  </a:lnTo>
                  <a:lnTo>
                    <a:pt x="755" y="559"/>
                  </a:lnTo>
                  <a:lnTo>
                    <a:pt x="752" y="560"/>
                  </a:lnTo>
                  <a:lnTo>
                    <a:pt x="750" y="563"/>
                  </a:lnTo>
                  <a:lnTo>
                    <a:pt x="753" y="566"/>
                  </a:lnTo>
                  <a:lnTo>
                    <a:pt x="750" y="567"/>
                  </a:lnTo>
                  <a:lnTo>
                    <a:pt x="751" y="570"/>
                  </a:lnTo>
                  <a:lnTo>
                    <a:pt x="746" y="571"/>
                  </a:lnTo>
                  <a:lnTo>
                    <a:pt x="742" y="569"/>
                  </a:lnTo>
                  <a:lnTo>
                    <a:pt x="739" y="568"/>
                  </a:lnTo>
                  <a:lnTo>
                    <a:pt x="731" y="569"/>
                  </a:lnTo>
                  <a:lnTo>
                    <a:pt x="730" y="560"/>
                  </a:lnTo>
                  <a:lnTo>
                    <a:pt x="728" y="565"/>
                  </a:lnTo>
                  <a:lnTo>
                    <a:pt x="726" y="569"/>
                  </a:lnTo>
                  <a:lnTo>
                    <a:pt x="724" y="570"/>
                  </a:lnTo>
                  <a:lnTo>
                    <a:pt x="718" y="569"/>
                  </a:lnTo>
                  <a:lnTo>
                    <a:pt x="720" y="571"/>
                  </a:lnTo>
                  <a:lnTo>
                    <a:pt x="713" y="576"/>
                  </a:lnTo>
                  <a:lnTo>
                    <a:pt x="711" y="576"/>
                  </a:lnTo>
                  <a:lnTo>
                    <a:pt x="705" y="577"/>
                  </a:lnTo>
                  <a:lnTo>
                    <a:pt x="702" y="577"/>
                  </a:lnTo>
                  <a:lnTo>
                    <a:pt x="693" y="583"/>
                  </a:lnTo>
                  <a:lnTo>
                    <a:pt x="691" y="586"/>
                  </a:lnTo>
                  <a:lnTo>
                    <a:pt x="688" y="587"/>
                  </a:lnTo>
                  <a:lnTo>
                    <a:pt x="675" y="587"/>
                  </a:lnTo>
                  <a:lnTo>
                    <a:pt x="672" y="587"/>
                  </a:lnTo>
                  <a:lnTo>
                    <a:pt x="671" y="585"/>
                  </a:lnTo>
                  <a:lnTo>
                    <a:pt x="671" y="582"/>
                  </a:lnTo>
                  <a:lnTo>
                    <a:pt x="668" y="582"/>
                  </a:lnTo>
                  <a:lnTo>
                    <a:pt x="663" y="582"/>
                  </a:lnTo>
                  <a:lnTo>
                    <a:pt x="658" y="580"/>
                  </a:lnTo>
                  <a:lnTo>
                    <a:pt x="654" y="580"/>
                  </a:lnTo>
                  <a:lnTo>
                    <a:pt x="651" y="580"/>
                  </a:lnTo>
                  <a:lnTo>
                    <a:pt x="644" y="577"/>
                  </a:lnTo>
                  <a:lnTo>
                    <a:pt x="646" y="580"/>
                  </a:lnTo>
                  <a:lnTo>
                    <a:pt x="641" y="582"/>
                  </a:lnTo>
                  <a:lnTo>
                    <a:pt x="638" y="581"/>
                  </a:lnTo>
                  <a:lnTo>
                    <a:pt x="638" y="578"/>
                  </a:lnTo>
                  <a:lnTo>
                    <a:pt x="644" y="575"/>
                  </a:lnTo>
                  <a:lnTo>
                    <a:pt x="649" y="573"/>
                  </a:lnTo>
                  <a:lnTo>
                    <a:pt x="651" y="568"/>
                  </a:lnTo>
                  <a:lnTo>
                    <a:pt x="648" y="564"/>
                  </a:lnTo>
                  <a:lnTo>
                    <a:pt x="645" y="564"/>
                  </a:lnTo>
                  <a:lnTo>
                    <a:pt x="642" y="565"/>
                  </a:lnTo>
                  <a:lnTo>
                    <a:pt x="633" y="564"/>
                  </a:lnTo>
                  <a:lnTo>
                    <a:pt x="629" y="564"/>
                  </a:lnTo>
                  <a:lnTo>
                    <a:pt x="627" y="567"/>
                  </a:lnTo>
                  <a:lnTo>
                    <a:pt x="628" y="571"/>
                  </a:lnTo>
                  <a:lnTo>
                    <a:pt x="626" y="568"/>
                  </a:lnTo>
                  <a:lnTo>
                    <a:pt x="615" y="562"/>
                  </a:lnTo>
                  <a:lnTo>
                    <a:pt x="618" y="563"/>
                  </a:lnTo>
                  <a:lnTo>
                    <a:pt x="629" y="559"/>
                  </a:lnTo>
                  <a:lnTo>
                    <a:pt x="637" y="560"/>
                  </a:lnTo>
                  <a:lnTo>
                    <a:pt x="643" y="558"/>
                  </a:lnTo>
                  <a:lnTo>
                    <a:pt x="648" y="558"/>
                  </a:lnTo>
                  <a:lnTo>
                    <a:pt x="652" y="556"/>
                  </a:lnTo>
                  <a:lnTo>
                    <a:pt x="660" y="554"/>
                  </a:lnTo>
                  <a:lnTo>
                    <a:pt x="664" y="557"/>
                  </a:lnTo>
                  <a:lnTo>
                    <a:pt x="667" y="556"/>
                  </a:lnTo>
                  <a:lnTo>
                    <a:pt x="669" y="554"/>
                  </a:lnTo>
                  <a:lnTo>
                    <a:pt x="671" y="549"/>
                  </a:lnTo>
                  <a:lnTo>
                    <a:pt x="675" y="541"/>
                  </a:lnTo>
                  <a:lnTo>
                    <a:pt x="678" y="539"/>
                  </a:lnTo>
                  <a:lnTo>
                    <a:pt x="681" y="536"/>
                  </a:lnTo>
                  <a:lnTo>
                    <a:pt x="678" y="537"/>
                  </a:lnTo>
                  <a:lnTo>
                    <a:pt x="669" y="544"/>
                  </a:lnTo>
                  <a:lnTo>
                    <a:pt x="665" y="546"/>
                  </a:lnTo>
                  <a:lnTo>
                    <a:pt x="661" y="545"/>
                  </a:lnTo>
                  <a:lnTo>
                    <a:pt x="658" y="546"/>
                  </a:lnTo>
                  <a:lnTo>
                    <a:pt x="655" y="548"/>
                  </a:lnTo>
                  <a:lnTo>
                    <a:pt x="653" y="550"/>
                  </a:lnTo>
                  <a:lnTo>
                    <a:pt x="651" y="547"/>
                  </a:lnTo>
                  <a:lnTo>
                    <a:pt x="646" y="547"/>
                  </a:lnTo>
                  <a:lnTo>
                    <a:pt x="642" y="544"/>
                  </a:lnTo>
                  <a:lnTo>
                    <a:pt x="640" y="541"/>
                  </a:lnTo>
                  <a:lnTo>
                    <a:pt x="638" y="539"/>
                  </a:lnTo>
                  <a:lnTo>
                    <a:pt x="636" y="536"/>
                  </a:lnTo>
                  <a:lnTo>
                    <a:pt x="635" y="533"/>
                  </a:lnTo>
                  <a:lnTo>
                    <a:pt x="635" y="530"/>
                  </a:lnTo>
                  <a:lnTo>
                    <a:pt x="636" y="527"/>
                  </a:lnTo>
                  <a:lnTo>
                    <a:pt x="636" y="523"/>
                  </a:lnTo>
                  <a:lnTo>
                    <a:pt x="636" y="520"/>
                  </a:lnTo>
                  <a:lnTo>
                    <a:pt x="631" y="520"/>
                  </a:lnTo>
                  <a:lnTo>
                    <a:pt x="631" y="515"/>
                  </a:lnTo>
                  <a:lnTo>
                    <a:pt x="626" y="515"/>
                  </a:lnTo>
                  <a:lnTo>
                    <a:pt x="624" y="510"/>
                  </a:lnTo>
                  <a:lnTo>
                    <a:pt x="622" y="506"/>
                  </a:lnTo>
                  <a:lnTo>
                    <a:pt x="620" y="505"/>
                  </a:lnTo>
                  <a:lnTo>
                    <a:pt x="618" y="502"/>
                  </a:lnTo>
                  <a:lnTo>
                    <a:pt x="616" y="500"/>
                  </a:lnTo>
                  <a:lnTo>
                    <a:pt x="612" y="499"/>
                  </a:lnTo>
                  <a:lnTo>
                    <a:pt x="611" y="496"/>
                  </a:lnTo>
                  <a:lnTo>
                    <a:pt x="612" y="500"/>
                  </a:lnTo>
                  <a:lnTo>
                    <a:pt x="616" y="500"/>
                  </a:lnTo>
                  <a:lnTo>
                    <a:pt x="618" y="506"/>
                  </a:lnTo>
                  <a:lnTo>
                    <a:pt x="621" y="507"/>
                  </a:lnTo>
                  <a:lnTo>
                    <a:pt x="623" y="510"/>
                  </a:lnTo>
                  <a:lnTo>
                    <a:pt x="623" y="516"/>
                  </a:lnTo>
                  <a:lnTo>
                    <a:pt x="627" y="515"/>
                  </a:lnTo>
                  <a:lnTo>
                    <a:pt x="628" y="519"/>
                  </a:lnTo>
                  <a:lnTo>
                    <a:pt x="629" y="522"/>
                  </a:lnTo>
                  <a:lnTo>
                    <a:pt x="631" y="521"/>
                  </a:lnTo>
                  <a:lnTo>
                    <a:pt x="634" y="525"/>
                  </a:lnTo>
                  <a:lnTo>
                    <a:pt x="633" y="529"/>
                  </a:lnTo>
                  <a:lnTo>
                    <a:pt x="630" y="531"/>
                  </a:lnTo>
                  <a:lnTo>
                    <a:pt x="630" y="536"/>
                  </a:lnTo>
                  <a:lnTo>
                    <a:pt x="634" y="538"/>
                  </a:lnTo>
                  <a:lnTo>
                    <a:pt x="636" y="543"/>
                  </a:lnTo>
                  <a:lnTo>
                    <a:pt x="637" y="545"/>
                  </a:lnTo>
                  <a:lnTo>
                    <a:pt x="635" y="549"/>
                  </a:lnTo>
                  <a:lnTo>
                    <a:pt x="631" y="551"/>
                  </a:lnTo>
                  <a:lnTo>
                    <a:pt x="629" y="551"/>
                  </a:lnTo>
                  <a:lnTo>
                    <a:pt x="622" y="551"/>
                  </a:lnTo>
                  <a:lnTo>
                    <a:pt x="618" y="552"/>
                  </a:lnTo>
                  <a:lnTo>
                    <a:pt x="617" y="557"/>
                  </a:lnTo>
                  <a:lnTo>
                    <a:pt x="614" y="556"/>
                  </a:lnTo>
                  <a:lnTo>
                    <a:pt x="612" y="557"/>
                  </a:lnTo>
                  <a:lnTo>
                    <a:pt x="611" y="553"/>
                  </a:lnTo>
                  <a:lnTo>
                    <a:pt x="612" y="546"/>
                  </a:lnTo>
                  <a:lnTo>
                    <a:pt x="612" y="543"/>
                  </a:lnTo>
                  <a:lnTo>
                    <a:pt x="614" y="537"/>
                  </a:lnTo>
                  <a:lnTo>
                    <a:pt x="613" y="540"/>
                  </a:lnTo>
                  <a:lnTo>
                    <a:pt x="610" y="544"/>
                  </a:lnTo>
                  <a:lnTo>
                    <a:pt x="608" y="545"/>
                  </a:lnTo>
                  <a:lnTo>
                    <a:pt x="605" y="542"/>
                  </a:lnTo>
                  <a:lnTo>
                    <a:pt x="606" y="546"/>
                  </a:lnTo>
                  <a:lnTo>
                    <a:pt x="610" y="547"/>
                  </a:lnTo>
                  <a:lnTo>
                    <a:pt x="609" y="551"/>
                  </a:lnTo>
                  <a:lnTo>
                    <a:pt x="608" y="557"/>
                  </a:lnTo>
                  <a:lnTo>
                    <a:pt x="604" y="561"/>
                  </a:lnTo>
                  <a:lnTo>
                    <a:pt x="600" y="562"/>
                  </a:lnTo>
                  <a:lnTo>
                    <a:pt x="598" y="562"/>
                  </a:lnTo>
                  <a:lnTo>
                    <a:pt x="593" y="563"/>
                  </a:lnTo>
                  <a:lnTo>
                    <a:pt x="589" y="565"/>
                  </a:lnTo>
                  <a:lnTo>
                    <a:pt x="586" y="566"/>
                  </a:lnTo>
                  <a:lnTo>
                    <a:pt x="583" y="568"/>
                  </a:lnTo>
                  <a:lnTo>
                    <a:pt x="581" y="571"/>
                  </a:lnTo>
                  <a:lnTo>
                    <a:pt x="576" y="575"/>
                  </a:lnTo>
                  <a:lnTo>
                    <a:pt x="572" y="575"/>
                  </a:lnTo>
                  <a:lnTo>
                    <a:pt x="570" y="579"/>
                  </a:lnTo>
                  <a:lnTo>
                    <a:pt x="572" y="583"/>
                  </a:lnTo>
                  <a:lnTo>
                    <a:pt x="574" y="586"/>
                  </a:lnTo>
                  <a:lnTo>
                    <a:pt x="574" y="590"/>
                  </a:lnTo>
                  <a:lnTo>
                    <a:pt x="572" y="595"/>
                  </a:lnTo>
                  <a:lnTo>
                    <a:pt x="568" y="597"/>
                  </a:lnTo>
                  <a:lnTo>
                    <a:pt x="570" y="599"/>
                  </a:lnTo>
                  <a:lnTo>
                    <a:pt x="570" y="605"/>
                  </a:lnTo>
                  <a:lnTo>
                    <a:pt x="567" y="612"/>
                  </a:lnTo>
                  <a:lnTo>
                    <a:pt x="567" y="615"/>
                  </a:lnTo>
                  <a:lnTo>
                    <a:pt x="565" y="618"/>
                  </a:lnTo>
                  <a:lnTo>
                    <a:pt x="565" y="622"/>
                  </a:lnTo>
                  <a:lnTo>
                    <a:pt x="558" y="634"/>
                  </a:lnTo>
                  <a:lnTo>
                    <a:pt x="554" y="645"/>
                  </a:lnTo>
                  <a:lnTo>
                    <a:pt x="551" y="650"/>
                  </a:lnTo>
                  <a:lnTo>
                    <a:pt x="548" y="654"/>
                  </a:lnTo>
                  <a:lnTo>
                    <a:pt x="546" y="648"/>
                  </a:lnTo>
                  <a:lnTo>
                    <a:pt x="545" y="653"/>
                  </a:lnTo>
                  <a:lnTo>
                    <a:pt x="543" y="656"/>
                  </a:lnTo>
                  <a:lnTo>
                    <a:pt x="540" y="654"/>
                  </a:lnTo>
                  <a:lnTo>
                    <a:pt x="537" y="655"/>
                  </a:lnTo>
                  <a:lnTo>
                    <a:pt x="537" y="659"/>
                  </a:lnTo>
                  <a:lnTo>
                    <a:pt x="535" y="660"/>
                  </a:lnTo>
                  <a:lnTo>
                    <a:pt x="536" y="662"/>
                  </a:lnTo>
                  <a:lnTo>
                    <a:pt x="537" y="666"/>
                  </a:lnTo>
                  <a:lnTo>
                    <a:pt x="534" y="664"/>
                  </a:lnTo>
                  <a:lnTo>
                    <a:pt x="532" y="665"/>
                  </a:lnTo>
                  <a:lnTo>
                    <a:pt x="529" y="667"/>
                  </a:lnTo>
                  <a:lnTo>
                    <a:pt x="530" y="670"/>
                  </a:lnTo>
                  <a:lnTo>
                    <a:pt x="533" y="671"/>
                  </a:lnTo>
                  <a:lnTo>
                    <a:pt x="532" y="674"/>
                  </a:lnTo>
                  <a:lnTo>
                    <a:pt x="530" y="675"/>
                  </a:lnTo>
                  <a:lnTo>
                    <a:pt x="528" y="678"/>
                  </a:lnTo>
                  <a:lnTo>
                    <a:pt x="526" y="675"/>
                  </a:lnTo>
                  <a:lnTo>
                    <a:pt x="522" y="673"/>
                  </a:lnTo>
                  <a:lnTo>
                    <a:pt x="521" y="668"/>
                  </a:lnTo>
                  <a:lnTo>
                    <a:pt x="521" y="665"/>
                  </a:lnTo>
                  <a:lnTo>
                    <a:pt x="518" y="663"/>
                  </a:lnTo>
                  <a:lnTo>
                    <a:pt x="518" y="666"/>
                  </a:lnTo>
                  <a:lnTo>
                    <a:pt x="518" y="669"/>
                  </a:lnTo>
                  <a:lnTo>
                    <a:pt x="519" y="672"/>
                  </a:lnTo>
                  <a:lnTo>
                    <a:pt x="518" y="675"/>
                  </a:lnTo>
                  <a:lnTo>
                    <a:pt x="518" y="678"/>
                  </a:lnTo>
                  <a:lnTo>
                    <a:pt x="519" y="683"/>
                  </a:lnTo>
                  <a:lnTo>
                    <a:pt x="520" y="687"/>
                  </a:lnTo>
                  <a:lnTo>
                    <a:pt x="523" y="687"/>
                  </a:lnTo>
                  <a:lnTo>
                    <a:pt x="525" y="686"/>
                  </a:lnTo>
                  <a:lnTo>
                    <a:pt x="527" y="684"/>
                  </a:lnTo>
                  <a:lnTo>
                    <a:pt x="525" y="689"/>
                  </a:lnTo>
                  <a:lnTo>
                    <a:pt x="524" y="693"/>
                  </a:lnTo>
                  <a:lnTo>
                    <a:pt x="524" y="697"/>
                  </a:lnTo>
                  <a:lnTo>
                    <a:pt x="527" y="694"/>
                  </a:lnTo>
                  <a:lnTo>
                    <a:pt x="530" y="695"/>
                  </a:lnTo>
                  <a:lnTo>
                    <a:pt x="532" y="694"/>
                  </a:lnTo>
                  <a:lnTo>
                    <a:pt x="533" y="697"/>
                  </a:lnTo>
                  <a:lnTo>
                    <a:pt x="534" y="701"/>
                  </a:lnTo>
                  <a:lnTo>
                    <a:pt x="536" y="706"/>
                  </a:lnTo>
                  <a:lnTo>
                    <a:pt x="536" y="709"/>
                  </a:lnTo>
                  <a:lnTo>
                    <a:pt x="536" y="712"/>
                  </a:lnTo>
                  <a:lnTo>
                    <a:pt x="535" y="716"/>
                  </a:lnTo>
                  <a:lnTo>
                    <a:pt x="532" y="717"/>
                  </a:lnTo>
                  <a:lnTo>
                    <a:pt x="531" y="715"/>
                  </a:lnTo>
                  <a:lnTo>
                    <a:pt x="532" y="712"/>
                  </a:lnTo>
                  <a:lnTo>
                    <a:pt x="530" y="709"/>
                  </a:lnTo>
                  <a:lnTo>
                    <a:pt x="529" y="706"/>
                  </a:lnTo>
                  <a:lnTo>
                    <a:pt x="522" y="703"/>
                  </a:lnTo>
                  <a:lnTo>
                    <a:pt x="513" y="702"/>
                  </a:lnTo>
                  <a:lnTo>
                    <a:pt x="508" y="703"/>
                  </a:lnTo>
                  <a:lnTo>
                    <a:pt x="505" y="703"/>
                  </a:lnTo>
                  <a:lnTo>
                    <a:pt x="502" y="706"/>
                  </a:lnTo>
                  <a:lnTo>
                    <a:pt x="499" y="707"/>
                  </a:lnTo>
                  <a:lnTo>
                    <a:pt x="496" y="710"/>
                  </a:lnTo>
                  <a:lnTo>
                    <a:pt x="494" y="713"/>
                  </a:lnTo>
                  <a:lnTo>
                    <a:pt x="492" y="714"/>
                  </a:lnTo>
                  <a:lnTo>
                    <a:pt x="489" y="718"/>
                  </a:lnTo>
                  <a:lnTo>
                    <a:pt x="485" y="722"/>
                  </a:lnTo>
                  <a:lnTo>
                    <a:pt x="483" y="723"/>
                  </a:lnTo>
                  <a:lnTo>
                    <a:pt x="479" y="722"/>
                  </a:lnTo>
                  <a:lnTo>
                    <a:pt x="476" y="721"/>
                  </a:lnTo>
                  <a:lnTo>
                    <a:pt x="475" y="725"/>
                  </a:lnTo>
                  <a:lnTo>
                    <a:pt x="474" y="728"/>
                  </a:lnTo>
                  <a:lnTo>
                    <a:pt x="471" y="732"/>
                  </a:lnTo>
                  <a:lnTo>
                    <a:pt x="463" y="732"/>
                  </a:lnTo>
                  <a:lnTo>
                    <a:pt x="457" y="731"/>
                  </a:lnTo>
                  <a:lnTo>
                    <a:pt x="451" y="731"/>
                  </a:lnTo>
                  <a:lnTo>
                    <a:pt x="447" y="730"/>
                  </a:lnTo>
                  <a:lnTo>
                    <a:pt x="444" y="728"/>
                  </a:lnTo>
                  <a:lnTo>
                    <a:pt x="441" y="723"/>
                  </a:lnTo>
                  <a:lnTo>
                    <a:pt x="439" y="720"/>
                  </a:lnTo>
                  <a:lnTo>
                    <a:pt x="435" y="720"/>
                  </a:lnTo>
                  <a:lnTo>
                    <a:pt x="434" y="717"/>
                  </a:lnTo>
                  <a:lnTo>
                    <a:pt x="437" y="713"/>
                  </a:lnTo>
                  <a:lnTo>
                    <a:pt x="442" y="712"/>
                  </a:lnTo>
                  <a:lnTo>
                    <a:pt x="447" y="712"/>
                  </a:lnTo>
                  <a:lnTo>
                    <a:pt x="451" y="711"/>
                  </a:lnTo>
                  <a:lnTo>
                    <a:pt x="451" y="706"/>
                  </a:lnTo>
                  <a:lnTo>
                    <a:pt x="453" y="703"/>
                  </a:lnTo>
                  <a:lnTo>
                    <a:pt x="451" y="700"/>
                  </a:lnTo>
                  <a:lnTo>
                    <a:pt x="448" y="698"/>
                  </a:lnTo>
                  <a:lnTo>
                    <a:pt x="448" y="694"/>
                  </a:lnTo>
                  <a:lnTo>
                    <a:pt x="451" y="690"/>
                  </a:lnTo>
                  <a:lnTo>
                    <a:pt x="451" y="685"/>
                  </a:lnTo>
                  <a:lnTo>
                    <a:pt x="455" y="684"/>
                  </a:lnTo>
                  <a:lnTo>
                    <a:pt x="456" y="681"/>
                  </a:lnTo>
                  <a:lnTo>
                    <a:pt x="459" y="677"/>
                  </a:lnTo>
                  <a:lnTo>
                    <a:pt x="459" y="673"/>
                  </a:lnTo>
                  <a:lnTo>
                    <a:pt x="457" y="668"/>
                  </a:lnTo>
                  <a:lnTo>
                    <a:pt x="457" y="665"/>
                  </a:lnTo>
                  <a:lnTo>
                    <a:pt x="468" y="659"/>
                  </a:lnTo>
                  <a:lnTo>
                    <a:pt x="467" y="652"/>
                  </a:lnTo>
                  <a:lnTo>
                    <a:pt x="467" y="649"/>
                  </a:lnTo>
                  <a:lnTo>
                    <a:pt x="469" y="643"/>
                  </a:lnTo>
                  <a:lnTo>
                    <a:pt x="468" y="639"/>
                  </a:lnTo>
                  <a:lnTo>
                    <a:pt x="464" y="636"/>
                  </a:lnTo>
                  <a:lnTo>
                    <a:pt x="462" y="634"/>
                  </a:lnTo>
                  <a:lnTo>
                    <a:pt x="462" y="631"/>
                  </a:lnTo>
                  <a:lnTo>
                    <a:pt x="460" y="625"/>
                  </a:lnTo>
                  <a:lnTo>
                    <a:pt x="458" y="621"/>
                  </a:lnTo>
                  <a:lnTo>
                    <a:pt x="458" y="619"/>
                  </a:lnTo>
                  <a:lnTo>
                    <a:pt x="463" y="612"/>
                  </a:lnTo>
                  <a:lnTo>
                    <a:pt x="466" y="610"/>
                  </a:lnTo>
                  <a:lnTo>
                    <a:pt x="470" y="605"/>
                  </a:lnTo>
                  <a:lnTo>
                    <a:pt x="473" y="606"/>
                  </a:lnTo>
                  <a:lnTo>
                    <a:pt x="476" y="615"/>
                  </a:lnTo>
                  <a:lnTo>
                    <a:pt x="475" y="618"/>
                  </a:lnTo>
                  <a:lnTo>
                    <a:pt x="477" y="621"/>
                  </a:lnTo>
                  <a:lnTo>
                    <a:pt x="479" y="617"/>
                  </a:lnTo>
                  <a:lnTo>
                    <a:pt x="480" y="612"/>
                  </a:lnTo>
                  <a:lnTo>
                    <a:pt x="481" y="609"/>
                  </a:lnTo>
                  <a:lnTo>
                    <a:pt x="484" y="612"/>
                  </a:lnTo>
                  <a:lnTo>
                    <a:pt x="489" y="608"/>
                  </a:lnTo>
                  <a:lnTo>
                    <a:pt x="490" y="605"/>
                  </a:lnTo>
                  <a:lnTo>
                    <a:pt x="493" y="607"/>
                  </a:lnTo>
                  <a:lnTo>
                    <a:pt x="493" y="610"/>
                  </a:lnTo>
                  <a:lnTo>
                    <a:pt x="496" y="610"/>
                  </a:lnTo>
                  <a:lnTo>
                    <a:pt x="500" y="613"/>
                  </a:lnTo>
                  <a:lnTo>
                    <a:pt x="503" y="614"/>
                  </a:lnTo>
                  <a:lnTo>
                    <a:pt x="505" y="610"/>
                  </a:lnTo>
                  <a:lnTo>
                    <a:pt x="504" y="608"/>
                  </a:lnTo>
                  <a:lnTo>
                    <a:pt x="507" y="606"/>
                  </a:lnTo>
                  <a:lnTo>
                    <a:pt x="506" y="602"/>
                  </a:lnTo>
                  <a:lnTo>
                    <a:pt x="512" y="606"/>
                  </a:lnTo>
                  <a:lnTo>
                    <a:pt x="514" y="608"/>
                  </a:lnTo>
                  <a:lnTo>
                    <a:pt x="515" y="610"/>
                  </a:lnTo>
                  <a:lnTo>
                    <a:pt x="518" y="612"/>
                  </a:lnTo>
                  <a:lnTo>
                    <a:pt x="519" y="609"/>
                  </a:lnTo>
                  <a:lnTo>
                    <a:pt x="529" y="606"/>
                  </a:lnTo>
                  <a:lnTo>
                    <a:pt x="531" y="605"/>
                  </a:lnTo>
                  <a:lnTo>
                    <a:pt x="533" y="599"/>
                  </a:lnTo>
                  <a:lnTo>
                    <a:pt x="530" y="600"/>
                  </a:lnTo>
                  <a:lnTo>
                    <a:pt x="525" y="598"/>
                  </a:lnTo>
                  <a:lnTo>
                    <a:pt x="524" y="595"/>
                  </a:lnTo>
                  <a:lnTo>
                    <a:pt x="521" y="596"/>
                  </a:lnTo>
                  <a:lnTo>
                    <a:pt x="518" y="595"/>
                  </a:lnTo>
                  <a:lnTo>
                    <a:pt x="516" y="592"/>
                  </a:lnTo>
                  <a:lnTo>
                    <a:pt x="518" y="591"/>
                  </a:lnTo>
                  <a:lnTo>
                    <a:pt x="518" y="588"/>
                  </a:lnTo>
                  <a:lnTo>
                    <a:pt x="516" y="585"/>
                  </a:lnTo>
                  <a:lnTo>
                    <a:pt x="516" y="582"/>
                  </a:lnTo>
                  <a:lnTo>
                    <a:pt x="515" y="576"/>
                  </a:lnTo>
                  <a:lnTo>
                    <a:pt x="513" y="572"/>
                  </a:lnTo>
                  <a:lnTo>
                    <a:pt x="512" y="569"/>
                  </a:lnTo>
                  <a:lnTo>
                    <a:pt x="509" y="569"/>
                  </a:lnTo>
                  <a:lnTo>
                    <a:pt x="507" y="567"/>
                  </a:lnTo>
                  <a:lnTo>
                    <a:pt x="504" y="566"/>
                  </a:lnTo>
                  <a:lnTo>
                    <a:pt x="500" y="567"/>
                  </a:lnTo>
                  <a:lnTo>
                    <a:pt x="496" y="565"/>
                  </a:lnTo>
                  <a:lnTo>
                    <a:pt x="492" y="564"/>
                  </a:lnTo>
                  <a:lnTo>
                    <a:pt x="489" y="563"/>
                  </a:lnTo>
                  <a:lnTo>
                    <a:pt x="487" y="563"/>
                  </a:lnTo>
                  <a:lnTo>
                    <a:pt x="485" y="560"/>
                  </a:lnTo>
                  <a:lnTo>
                    <a:pt x="484" y="556"/>
                  </a:lnTo>
                  <a:lnTo>
                    <a:pt x="485" y="552"/>
                  </a:lnTo>
                  <a:lnTo>
                    <a:pt x="484" y="549"/>
                  </a:lnTo>
                  <a:lnTo>
                    <a:pt x="481" y="549"/>
                  </a:lnTo>
                  <a:lnTo>
                    <a:pt x="480" y="552"/>
                  </a:lnTo>
                  <a:lnTo>
                    <a:pt x="477" y="548"/>
                  </a:lnTo>
                  <a:lnTo>
                    <a:pt x="479" y="546"/>
                  </a:lnTo>
                  <a:lnTo>
                    <a:pt x="479" y="542"/>
                  </a:lnTo>
                  <a:lnTo>
                    <a:pt x="478" y="538"/>
                  </a:lnTo>
                  <a:lnTo>
                    <a:pt x="479" y="535"/>
                  </a:lnTo>
                  <a:lnTo>
                    <a:pt x="478" y="531"/>
                  </a:lnTo>
                  <a:lnTo>
                    <a:pt x="476" y="528"/>
                  </a:lnTo>
                  <a:lnTo>
                    <a:pt x="472" y="527"/>
                  </a:lnTo>
                  <a:lnTo>
                    <a:pt x="471" y="531"/>
                  </a:lnTo>
                  <a:lnTo>
                    <a:pt x="469" y="534"/>
                  </a:lnTo>
                  <a:lnTo>
                    <a:pt x="466" y="533"/>
                  </a:lnTo>
                  <a:lnTo>
                    <a:pt x="464" y="531"/>
                  </a:lnTo>
                  <a:lnTo>
                    <a:pt x="463" y="528"/>
                  </a:lnTo>
                  <a:lnTo>
                    <a:pt x="460" y="527"/>
                  </a:lnTo>
                  <a:lnTo>
                    <a:pt x="457" y="524"/>
                  </a:lnTo>
                  <a:lnTo>
                    <a:pt x="454" y="522"/>
                  </a:lnTo>
                  <a:lnTo>
                    <a:pt x="452" y="524"/>
                  </a:lnTo>
                  <a:lnTo>
                    <a:pt x="449" y="523"/>
                  </a:lnTo>
                  <a:lnTo>
                    <a:pt x="447" y="520"/>
                  </a:lnTo>
                  <a:lnTo>
                    <a:pt x="445" y="516"/>
                  </a:lnTo>
                  <a:lnTo>
                    <a:pt x="446" y="511"/>
                  </a:lnTo>
                  <a:lnTo>
                    <a:pt x="447" y="508"/>
                  </a:lnTo>
                  <a:lnTo>
                    <a:pt x="447" y="504"/>
                  </a:lnTo>
                  <a:lnTo>
                    <a:pt x="446" y="501"/>
                  </a:lnTo>
                  <a:lnTo>
                    <a:pt x="445" y="498"/>
                  </a:lnTo>
                  <a:lnTo>
                    <a:pt x="447" y="494"/>
                  </a:lnTo>
                  <a:lnTo>
                    <a:pt x="443" y="493"/>
                  </a:lnTo>
                  <a:lnTo>
                    <a:pt x="442" y="489"/>
                  </a:lnTo>
                  <a:lnTo>
                    <a:pt x="444" y="484"/>
                  </a:lnTo>
                  <a:lnTo>
                    <a:pt x="441" y="483"/>
                  </a:lnTo>
                  <a:lnTo>
                    <a:pt x="438" y="478"/>
                  </a:lnTo>
                  <a:lnTo>
                    <a:pt x="436" y="476"/>
                  </a:lnTo>
                  <a:lnTo>
                    <a:pt x="433" y="475"/>
                  </a:lnTo>
                  <a:lnTo>
                    <a:pt x="430" y="481"/>
                  </a:lnTo>
                  <a:lnTo>
                    <a:pt x="423" y="481"/>
                  </a:lnTo>
                  <a:lnTo>
                    <a:pt x="418" y="477"/>
                  </a:lnTo>
                  <a:lnTo>
                    <a:pt x="416" y="473"/>
                  </a:lnTo>
                  <a:lnTo>
                    <a:pt x="413" y="470"/>
                  </a:lnTo>
                  <a:lnTo>
                    <a:pt x="410" y="468"/>
                  </a:lnTo>
                  <a:lnTo>
                    <a:pt x="407" y="468"/>
                  </a:lnTo>
                  <a:lnTo>
                    <a:pt x="403" y="469"/>
                  </a:lnTo>
                  <a:lnTo>
                    <a:pt x="397" y="468"/>
                  </a:lnTo>
                  <a:lnTo>
                    <a:pt x="394" y="469"/>
                  </a:lnTo>
                  <a:lnTo>
                    <a:pt x="394" y="473"/>
                  </a:lnTo>
                  <a:lnTo>
                    <a:pt x="394" y="476"/>
                  </a:lnTo>
                  <a:lnTo>
                    <a:pt x="391" y="476"/>
                  </a:lnTo>
                  <a:lnTo>
                    <a:pt x="389" y="473"/>
                  </a:lnTo>
                  <a:lnTo>
                    <a:pt x="388" y="469"/>
                  </a:lnTo>
                  <a:lnTo>
                    <a:pt x="386" y="470"/>
                  </a:lnTo>
                  <a:lnTo>
                    <a:pt x="385" y="474"/>
                  </a:lnTo>
                  <a:lnTo>
                    <a:pt x="382" y="471"/>
                  </a:lnTo>
                  <a:lnTo>
                    <a:pt x="384" y="468"/>
                  </a:lnTo>
                  <a:lnTo>
                    <a:pt x="383" y="464"/>
                  </a:lnTo>
                  <a:lnTo>
                    <a:pt x="379" y="465"/>
                  </a:lnTo>
                  <a:lnTo>
                    <a:pt x="376" y="468"/>
                  </a:lnTo>
                  <a:lnTo>
                    <a:pt x="374" y="469"/>
                  </a:lnTo>
                  <a:lnTo>
                    <a:pt x="372" y="466"/>
                  </a:lnTo>
                  <a:lnTo>
                    <a:pt x="369" y="467"/>
                  </a:lnTo>
                  <a:lnTo>
                    <a:pt x="367" y="468"/>
                  </a:lnTo>
                  <a:lnTo>
                    <a:pt x="366" y="464"/>
                  </a:lnTo>
                  <a:lnTo>
                    <a:pt x="364" y="461"/>
                  </a:lnTo>
                  <a:lnTo>
                    <a:pt x="357" y="462"/>
                  </a:lnTo>
                  <a:lnTo>
                    <a:pt x="355" y="461"/>
                  </a:lnTo>
                  <a:lnTo>
                    <a:pt x="350" y="457"/>
                  </a:lnTo>
                  <a:lnTo>
                    <a:pt x="344" y="454"/>
                  </a:lnTo>
                  <a:lnTo>
                    <a:pt x="334" y="456"/>
                  </a:lnTo>
                  <a:lnTo>
                    <a:pt x="332" y="453"/>
                  </a:lnTo>
                  <a:lnTo>
                    <a:pt x="329" y="454"/>
                  </a:lnTo>
                  <a:lnTo>
                    <a:pt x="326" y="455"/>
                  </a:lnTo>
                  <a:lnTo>
                    <a:pt x="322" y="462"/>
                  </a:lnTo>
                  <a:lnTo>
                    <a:pt x="318" y="461"/>
                  </a:lnTo>
                  <a:lnTo>
                    <a:pt x="315" y="463"/>
                  </a:lnTo>
                  <a:lnTo>
                    <a:pt x="313" y="468"/>
                  </a:lnTo>
                  <a:lnTo>
                    <a:pt x="302" y="469"/>
                  </a:lnTo>
                  <a:lnTo>
                    <a:pt x="299" y="469"/>
                  </a:lnTo>
                  <a:lnTo>
                    <a:pt x="300" y="472"/>
                  </a:lnTo>
                  <a:lnTo>
                    <a:pt x="298" y="473"/>
                  </a:lnTo>
                  <a:lnTo>
                    <a:pt x="295" y="474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6" y="477"/>
                  </a:lnTo>
                  <a:lnTo>
                    <a:pt x="287" y="480"/>
                  </a:lnTo>
                  <a:lnTo>
                    <a:pt x="284" y="482"/>
                  </a:lnTo>
                  <a:lnTo>
                    <a:pt x="281" y="480"/>
                  </a:lnTo>
                  <a:lnTo>
                    <a:pt x="278" y="484"/>
                  </a:lnTo>
                  <a:lnTo>
                    <a:pt x="278" y="488"/>
                  </a:lnTo>
                  <a:lnTo>
                    <a:pt x="268" y="493"/>
                  </a:lnTo>
                  <a:lnTo>
                    <a:pt x="264" y="494"/>
                  </a:lnTo>
                  <a:lnTo>
                    <a:pt x="261" y="496"/>
                  </a:lnTo>
                  <a:lnTo>
                    <a:pt x="259" y="497"/>
                  </a:lnTo>
                  <a:lnTo>
                    <a:pt x="259" y="500"/>
                  </a:lnTo>
                  <a:lnTo>
                    <a:pt x="259" y="505"/>
                  </a:lnTo>
                  <a:lnTo>
                    <a:pt x="259" y="508"/>
                  </a:lnTo>
                  <a:lnTo>
                    <a:pt x="258" y="511"/>
                  </a:lnTo>
                  <a:lnTo>
                    <a:pt x="256" y="514"/>
                  </a:lnTo>
                  <a:lnTo>
                    <a:pt x="256" y="517"/>
                  </a:lnTo>
                  <a:lnTo>
                    <a:pt x="253" y="520"/>
                  </a:lnTo>
                  <a:lnTo>
                    <a:pt x="247" y="521"/>
                  </a:lnTo>
                  <a:lnTo>
                    <a:pt x="243" y="523"/>
                  </a:lnTo>
                  <a:lnTo>
                    <a:pt x="240" y="524"/>
                  </a:lnTo>
                  <a:lnTo>
                    <a:pt x="238" y="525"/>
                  </a:lnTo>
                  <a:lnTo>
                    <a:pt x="235" y="526"/>
                  </a:lnTo>
                  <a:lnTo>
                    <a:pt x="231" y="529"/>
                  </a:lnTo>
                  <a:lnTo>
                    <a:pt x="202" y="539"/>
                  </a:lnTo>
                  <a:lnTo>
                    <a:pt x="200" y="541"/>
                  </a:lnTo>
                  <a:lnTo>
                    <a:pt x="195" y="552"/>
                  </a:lnTo>
                  <a:lnTo>
                    <a:pt x="193" y="556"/>
                  </a:lnTo>
                  <a:lnTo>
                    <a:pt x="189" y="558"/>
                  </a:lnTo>
                  <a:lnTo>
                    <a:pt x="182" y="561"/>
                  </a:lnTo>
                  <a:lnTo>
                    <a:pt x="179" y="559"/>
                  </a:lnTo>
                  <a:lnTo>
                    <a:pt x="176" y="554"/>
                  </a:lnTo>
                  <a:lnTo>
                    <a:pt x="169" y="552"/>
                  </a:lnTo>
                  <a:lnTo>
                    <a:pt x="166" y="550"/>
                  </a:lnTo>
                  <a:lnTo>
                    <a:pt x="164" y="546"/>
                  </a:lnTo>
                  <a:lnTo>
                    <a:pt x="161" y="545"/>
                  </a:lnTo>
                  <a:lnTo>
                    <a:pt x="158" y="543"/>
                  </a:lnTo>
                  <a:lnTo>
                    <a:pt x="153" y="544"/>
                  </a:lnTo>
                  <a:lnTo>
                    <a:pt x="150" y="544"/>
                  </a:lnTo>
                  <a:lnTo>
                    <a:pt x="147" y="545"/>
                  </a:lnTo>
                  <a:lnTo>
                    <a:pt x="145" y="548"/>
                  </a:lnTo>
                  <a:lnTo>
                    <a:pt x="142" y="548"/>
                  </a:lnTo>
                  <a:lnTo>
                    <a:pt x="139" y="551"/>
                  </a:lnTo>
                  <a:lnTo>
                    <a:pt x="134" y="551"/>
                  </a:lnTo>
                  <a:lnTo>
                    <a:pt x="130" y="549"/>
                  </a:lnTo>
                  <a:lnTo>
                    <a:pt x="125" y="549"/>
                  </a:lnTo>
                  <a:lnTo>
                    <a:pt x="121" y="548"/>
                  </a:lnTo>
                  <a:lnTo>
                    <a:pt x="116" y="552"/>
                  </a:lnTo>
                  <a:lnTo>
                    <a:pt x="110" y="549"/>
                  </a:lnTo>
                  <a:lnTo>
                    <a:pt x="105" y="549"/>
                  </a:lnTo>
                  <a:lnTo>
                    <a:pt x="101" y="549"/>
                  </a:lnTo>
                  <a:lnTo>
                    <a:pt x="97" y="549"/>
                  </a:lnTo>
                  <a:lnTo>
                    <a:pt x="93" y="550"/>
                  </a:lnTo>
                  <a:lnTo>
                    <a:pt x="91" y="553"/>
                  </a:lnTo>
                  <a:lnTo>
                    <a:pt x="86" y="552"/>
                  </a:lnTo>
                  <a:lnTo>
                    <a:pt x="83" y="553"/>
                  </a:lnTo>
                  <a:lnTo>
                    <a:pt x="78" y="549"/>
                  </a:lnTo>
                  <a:lnTo>
                    <a:pt x="75" y="547"/>
                  </a:lnTo>
                  <a:lnTo>
                    <a:pt x="70" y="545"/>
                  </a:lnTo>
                  <a:lnTo>
                    <a:pt x="67" y="546"/>
                  </a:lnTo>
                  <a:lnTo>
                    <a:pt x="66" y="553"/>
                  </a:lnTo>
                  <a:lnTo>
                    <a:pt x="63" y="558"/>
                  </a:lnTo>
                  <a:lnTo>
                    <a:pt x="60" y="558"/>
                  </a:lnTo>
                  <a:lnTo>
                    <a:pt x="57" y="557"/>
                  </a:lnTo>
                  <a:lnTo>
                    <a:pt x="57" y="560"/>
                  </a:lnTo>
                  <a:lnTo>
                    <a:pt x="55" y="563"/>
                  </a:lnTo>
                  <a:lnTo>
                    <a:pt x="52" y="562"/>
                  </a:lnTo>
                  <a:lnTo>
                    <a:pt x="52" y="558"/>
                  </a:lnTo>
                  <a:lnTo>
                    <a:pt x="52" y="553"/>
                  </a:lnTo>
                  <a:lnTo>
                    <a:pt x="47" y="550"/>
                  </a:lnTo>
                  <a:lnTo>
                    <a:pt x="45" y="549"/>
                  </a:lnTo>
                  <a:lnTo>
                    <a:pt x="42" y="549"/>
                  </a:lnTo>
                  <a:lnTo>
                    <a:pt x="36" y="551"/>
                  </a:lnTo>
                  <a:lnTo>
                    <a:pt x="33" y="549"/>
                  </a:lnTo>
                  <a:lnTo>
                    <a:pt x="32" y="546"/>
                  </a:lnTo>
                  <a:lnTo>
                    <a:pt x="25" y="539"/>
                  </a:lnTo>
                  <a:lnTo>
                    <a:pt x="22" y="540"/>
                  </a:lnTo>
                  <a:lnTo>
                    <a:pt x="20" y="540"/>
                  </a:lnTo>
                  <a:lnTo>
                    <a:pt x="18" y="541"/>
                  </a:lnTo>
                  <a:lnTo>
                    <a:pt x="14" y="537"/>
                  </a:lnTo>
                  <a:lnTo>
                    <a:pt x="13" y="534"/>
                  </a:lnTo>
                  <a:lnTo>
                    <a:pt x="12" y="531"/>
                  </a:lnTo>
                  <a:lnTo>
                    <a:pt x="10" y="527"/>
                  </a:lnTo>
                  <a:lnTo>
                    <a:pt x="8" y="526"/>
                  </a:lnTo>
                  <a:lnTo>
                    <a:pt x="4" y="527"/>
                  </a:lnTo>
                  <a:lnTo>
                    <a:pt x="1" y="522"/>
                  </a:lnTo>
                  <a:lnTo>
                    <a:pt x="1" y="519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4" y="508"/>
                  </a:lnTo>
                  <a:lnTo>
                    <a:pt x="5" y="505"/>
                  </a:lnTo>
                  <a:lnTo>
                    <a:pt x="7" y="503"/>
                  </a:lnTo>
                  <a:lnTo>
                    <a:pt x="9" y="499"/>
                  </a:lnTo>
                  <a:lnTo>
                    <a:pt x="8" y="496"/>
                  </a:lnTo>
                  <a:lnTo>
                    <a:pt x="10" y="492"/>
                  </a:lnTo>
                  <a:lnTo>
                    <a:pt x="9" y="484"/>
                  </a:lnTo>
                  <a:lnTo>
                    <a:pt x="11" y="481"/>
                  </a:lnTo>
                  <a:lnTo>
                    <a:pt x="12" y="477"/>
                  </a:lnTo>
                  <a:lnTo>
                    <a:pt x="12" y="473"/>
                  </a:lnTo>
                  <a:lnTo>
                    <a:pt x="15" y="471"/>
                  </a:lnTo>
                  <a:lnTo>
                    <a:pt x="16" y="466"/>
                  </a:lnTo>
                  <a:lnTo>
                    <a:pt x="16" y="462"/>
                  </a:lnTo>
                  <a:lnTo>
                    <a:pt x="18" y="461"/>
                  </a:lnTo>
                  <a:lnTo>
                    <a:pt x="21" y="463"/>
                  </a:lnTo>
                  <a:lnTo>
                    <a:pt x="25" y="464"/>
                  </a:lnTo>
                  <a:lnTo>
                    <a:pt x="27" y="463"/>
                  </a:lnTo>
                  <a:lnTo>
                    <a:pt x="30" y="463"/>
                  </a:lnTo>
                  <a:lnTo>
                    <a:pt x="33" y="465"/>
                  </a:lnTo>
                  <a:lnTo>
                    <a:pt x="36" y="464"/>
                  </a:lnTo>
                  <a:lnTo>
                    <a:pt x="34" y="461"/>
                  </a:lnTo>
                  <a:lnTo>
                    <a:pt x="34" y="457"/>
                  </a:lnTo>
                  <a:lnTo>
                    <a:pt x="30" y="456"/>
                  </a:lnTo>
                  <a:lnTo>
                    <a:pt x="26" y="452"/>
                  </a:lnTo>
                  <a:lnTo>
                    <a:pt x="24" y="452"/>
                  </a:lnTo>
                  <a:lnTo>
                    <a:pt x="24" y="446"/>
                  </a:lnTo>
                  <a:lnTo>
                    <a:pt x="25" y="443"/>
                  </a:lnTo>
                  <a:lnTo>
                    <a:pt x="22" y="434"/>
                  </a:lnTo>
                  <a:lnTo>
                    <a:pt x="20" y="431"/>
                  </a:lnTo>
                  <a:lnTo>
                    <a:pt x="18" y="428"/>
                  </a:lnTo>
                  <a:lnTo>
                    <a:pt x="17" y="423"/>
                  </a:lnTo>
                  <a:lnTo>
                    <a:pt x="15" y="420"/>
                  </a:lnTo>
                  <a:lnTo>
                    <a:pt x="16" y="415"/>
                  </a:lnTo>
                  <a:lnTo>
                    <a:pt x="19" y="408"/>
                  </a:lnTo>
                  <a:lnTo>
                    <a:pt x="20" y="406"/>
                  </a:lnTo>
                  <a:lnTo>
                    <a:pt x="26" y="395"/>
                  </a:lnTo>
                  <a:lnTo>
                    <a:pt x="29" y="389"/>
                  </a:lnTo>
                  <a:lnTo>
                    <a:pt x="31" y="386"/>
                  </a:lnTo>
                  <a:lnTo>
                    <a:pt x="35" y="375"/>
                  </a:lnTo>
                  <a:lnTo>
                    <a:pt x="37" y="372"/>
                  </a:lnTo>
                  <a:lnTo>
                    <a:pt x="40" y="367"/>
                  </a:lnTo>
                  <a:lnTo>
                    <a:pt x="52" y="349"/>
                  </a:lnTo>
                  <a:lnTo>
                    <a:pt x="54" y="347"/>
                  </a:lnTo>
                  <a:lnTo>
                    <a:pt x="57" y="344"/>
                  </a:lnTo>
                  <a:lnTo>
                    <a:pt x="62" y="336"/>
                  </a:lnTo>
                  <a:lnTo>
                    <a:pt x="63" y="332"/>
                  </a:lnTo>
                  <a:lnTo>
                    <a:pt x="65" y="329"/>
                  </a:lnTo>
                  <a:lnTo>
                    <a:pt x="77" y="326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16"/>
                  </a:lnTo>
                  <a:lnTo>
                    <a:pt x="84" y="312"/>
                  </a:lnTo>
                  <a:lnTo>
                    <a:pt x="84" y="309"/>
                  </a:lnTo>
                  <a:lnTo>
                    <a:pt x="83" y="302"/>
                  </a:lnTo>
                  <a:lnTo>
                    <a:pt x="81" y="299"/>
                  </a:lnTo>
                  <a:lnTo>
                    <a:pt x="80" y="295"/>
                  </a:lnTo>
                  <a:lnTo>
                    <a:pt x="77" y="294"/>
                  </a:lnTo>
                  <a:lnTo>
                    <a:pt x="76" y="291"/>
                  </a:lnTo>
                  <a:lnTo>
                    <a:pt x="72" y="290"/>
                  </a:lnTo>
                  <a:lnTo>
                    <a:pt x="71" y="288"/>
                  </a:lnTo>
                  <a:lnTo>
                    <a:pt x="73" y="285"/>
                  </a:lnTo>
                  <a:lnTo>
                    <a:pt x="76" y="285"/>
                  </a:lnTo>
                  <a:lnTo>
                    <a:pt x="79" y="284"/>
                  </a:lnTo>
                  <a:lnTo>
                    <a:pt x="80" y="279"/>
                  </a:lnTo>
                  <a:lnTo>
                    <a:pt x="75" y="278"/>
                  </a:lnTo>
                  <a:lnTo>
                    <a:pt x="70" y="275"/>
                  </a:lnTo>
                  <a:lnTo>
                    <a:pt x="69" y="272"/>
                  </a:lnTo>
                  <a:lnTo>
                    <a:pt x="67" y="270"/>
                  </a:lnTo>
                  <a:lnTo>
                    <a:pt x="64" y="264"/>
                  </a:lnTo>
                  <a:lnTo>
                    <a:pt x="61" y="261"/>
                  </a:lnTo>
                  <a:lnTo>
                    <a:pt x="60" y="259"/>
                  </a:lnTo>
                  <a:lnTo>
                    <a:pt x="57" y="255"/>
                  </a:lnTo>
                  <a:lnTo>
                    <a:pt x="54" y="253"/>
                  </a:lnTo>
                  <a:lnTo>
                    <a:pt x="47" y="246"/>
                  </a:lnTo>
                  <a:lnTo>
                    <a:pt x="44" y="245"/>
                  </a:lnTo>
                  <a:lnTo>
                    <a:pt x="43" y="242"/>
                  </a:lnTo>
                  <a:lnTo>
                    <a:pt x="45" y="239"/>
                  </a:lnTo>
                  <a:lnTo>
                    <a:pt x="45" y="235"/>
                  </a:lnTo>
                  <a:lnTo>
                    <a:pt x="42" y="232"/>
                  </a:lnTo>
                  <a:lnTo>
                    <a:pt x="41" y="229"/>
                  </a:lnTo>
                  <a:lnTo>
                    <a:pt x="38" y="227"/>
                  </a:lnTo>
                  <a:lnTo>
                    <a:pt x="36" y="225"/>
                  </a:lnTo>
                  <a:lnTo>
                    <a:pt x="36" y="219"/>
                  </a:lnTo>
                  <a:lnTo>
                    <a:pt x="38" y="216"/>
                  </a:lnTo>
                  <a:lnTo>
                    <a:pt x="43" y="213"/>
                  </a:lnTo>
                  <a:lnTo>
                    <a:pt x="48" y="213"/>
                  </a:lnTo>
                  <a:lnTo>
                    <a:pt x="53" y="213"/>
                  </a:lnTo>
                  <a:lnTo>
                    <a:pt x="57" y="217"/>
                  </a:lnTo>
                  <a:lnTo>
                    <a:pt x="59" y="216"/>
                  </a:lnTo>
                  <a:lnTo>
                    <a:pt x="66" y="206"/>
                  </a:lnTo>
                  <a:lnTo>
                    <a:pt x="72" y="200"/>
                  </a:lnTo>
                  <a:lnTo>
                    <a:pt x="73" y="191"/>
                  </a:lnTo>
                  <a:lnTo>
                    <a:pt x="75" y="186"/>
                  </a:lnTo>
                  <a:lnTo>
                    <a:pt x="77" y="184"/>
                  </a:lnTo>
                  <a:lnTo>
                    <a:pt x="90" y="180"/>
                  </a:lnTo>
                  <a:lnTo>
                    <a:pt x="94" y="180"/>
                  </a:lnTo>
                  <a:lnTo>
                    <a:pt x="110" y="174"/>
                  </a:lnTo>
                  <a:lnTo>
                    <a:pt x="115" y="170"/>
                  </a:lnTo>
                  <a:lnTo>
                    <a:pt x="117" y="169"/>
                  </a:lnTo>
                  <a:lnTo>
                    <a:pt x="120" y="169"/>
                  </a:lnTo>
                  <a:lnTo>
                    <a:pt x="130" y="169"/>
                  </a:lnTo>
                  <a:lnTo>
                    <a:pt x="149" y="165"/>
                  </a:lnTo>
                  <a:lnTo>
                    <a:pt x="153" y="163"/>
                  </a:lnTo>
                  <a:lnTo>
                    <a:pt x="166" y="163"/>
                  </a:lnTo>
                  <a:lnTo>
                    <a:pt x="170" y="162"/>
                  </a:lnTo>
                  <a:lnTo>
                    <a:pt x="176" y="164"/>
                  </a:lnTo>
                  <a:lnTo>
                    <a:pt x="190" y="162"/>
                  </a:lnTo>
                  <a:lnTo>
                    <a:pt x="192" y="165"/>
                  </a:lnTo>
                  <a:lnTo>
                    <a:pt x="207" y="164"/>
                  </a:lnTo>
                  <a:lnTo>
                    <a:pt x="218" y="166"/>
                  </a:lnTo>
                  <a:lnTo>
                    <a:pt x="222" y="166"/>
                  </a:lnTo>
                  <a:lnTo>
                    <a:pt x="227" y="162"/>
                  </a:lnTo>
                  <a:lnTo>
                    <a:pt x="232" y="161"/>
                  </a:lnTo>
                  <a:lnTo>
                    <a:pt x="235" y="161"/>
                  </a:lnTo>
                  <a:lnTo>
                    <a:pt x="237" y="165"/>
                  </a:lnTo>
                  <a:lnTo>
                    <a:pt x="239" y="169"/>
                  </a:lnTo>
                  <a:lnTo>
                    <a:pt x="242" y="169"/>
                  </a:lnTo>
                  <a:lnTo>
                    <a:pt x="244" y="173"/>
                  </a:lnTo>
                  <a:lnTo>
                    <a:pt x="248" y="173"/>
                  </a:lnTo>
                  <a:lnTo>
                    <a:pt x="251" y="173"/>
                  </a:lnTo>
                  <a:lnTo>
                    <a:pt x="253" y="172"/>
                  </a:lnTo>
                  <a:lnTo>
                    <a:pt x="255" y="169"/>
                  </a:lnTo>
                  <a:lnTo>
                    <a:pt x="264" y="169"/>
                  </a:lnTo>
                  <a:lnTo>
                    <a:pt x="267" y="169"/>
                  </a:lnTo>
                  <a:lnTo>
                    <a:pt x="270" y="173"/>
                  </a:lnTo>
                  <a:lnTo>
                    <a:pt x="270" y="178"/>
                  </a:lnTo>
                  <a:lnTo>
                    <a:pt x="272" y="180"/>
                  </a:lnTo>
                  <a:lnTo>
                    <a:pt x="274" y="179"/>
                  </a:lnTo>
                  <a:lnTo>
                    <a:pt x="276" y="175"/>
                  </a:lnTo>
                  <a:lnTo>
                    <a:pt x="276" y="172"/>
                  </a:lnTo>
                  <a:lnTo>
                    <a:pt x="275" y="168"/>
                  </a:lnTo>
                  <a:lnTo>
                    <a:pt x="278" y="164"/>
                  </a:lnTo>
                  <a:lnTo>
                    <a:pt x="283" y="168"/>
                  </a:lnTo>
                  <a:lnTo>
                    <a:pt x="285" y="168"/>
                  </a:lnTo>
                  <a:lnTo>
                    <a:pt x="291" y="166"/>
                  </a:lnTo>
                  <a:lnTo>
                    <a:pt x="293" y="164"/>
                  </a:lnTo>
                  <a:lnTo>
                    <a:pt x="294" y="160"/>
                  </a:lnTo>
                  <a:lnTo>
                    <a:pt x="295" y="157"/>
                  </a:lnTo>
                  <a:lnTo>
                    <a:pt x="298" y="156"/>
                  </a:lnTo>
                  <a:lnTo>
                    <a:pt x="299" y="158"/>
                  </a:lnTo>
                  <a:lnTo>
                    <a:pt x="303" y="161"/>
                  </a:lnTo>
                  <a:lnTo>
                    <a:pt x="306" y="165"/>
                  </a:lnTo>
                  <a:lnTo>
                    <a:pt x="309" y="163"/>
                  </a:lnTo>
                  <a:lnTo>
                    <a:pt x="311" y="161"/>
                  </a:lnTo>
                  <a:lnTo>
                    <a:pt x="314" y="159"/>
                  </a:lnTo>
                  <a:lnTo>
                    <a:pt x="319" y="159"/>
                  </a:lnTo>
                  <a:lnTo>
                    <a:pt x="322" y="162"/>
                  </a:lnTo>
                  <a:lnTo>
                    <a:pt x="324" y="167"/>
                  </a:lnTo>
                  <a:lnTo>
                    <a:pt x="326" y="169"/>
                  </a:lnTo>
                  <a:lnTo>
                    <a:pt x="330" y="170"/>
                  </a:lnTo>
                  <a:lnTo>
                    <a:pt x="330" y="165"/>
                  </a:lnTo>
                  <a:lnTo>
                    <a:pt x="331" y="161"/>
                  </a:lnTo>
                  <a:lnTo>
                    <a:pt x="333" y="156"/>
                  </a:lnTo>
                  <a:lnTo>
                    <a:pt x="336" y="154"/>
                  </a:lnTo>
                  <a:lnTo>
                    <a:pt x="340" y="153"/>
                  </a:lnTo>
                  <a:lnTo>
                    <a:pt x="343" y="151"/>
                  </a:lnTo>
                  <a:lnTo>
                    <a:pt x="343" y="148"/>
                  </a:lnTo>
                  <a:lnTo>
                    <a:pt x="348" y="144"/>
                  </a:lnTo>
                  <a:lnTo>
                    <a:pt x="351" y="147"/>
                  </a:lnTo>
                  <a:lnTo>
                    <a:pt x="353" y="149"/>
                  </a:lnTo>
                  <a:lnTo>
                    <a:pt x="356" y="152"/>
                  </a:lnTo>
                  <a:lnTo>
                    <a:pt x="357" y="155"/>
                  </a:lnTo>
                  <a:lnTo>
                    <a:pt x="358" y="159"/>
                  </a:lnTo>
                  <a:lnTo>
                    <a:pt x="361" y="160"/>
                  </a:lnTo>
                  <a:lnTo>
                    <a:pt x="363" y="164"/>
                  </a:lnTo>
                  <a:lnTo>
                    <a:pt x="366" y="165"/>
                  </a:lnTo>
                  <a:lnTo>
                    <a:pt x="368" y="162"/>
                  </a:lnTo>
                  <a:lnTo>
                    <a:pt x="372" y="162"/>
                  </a:lnTo>
                  <a:lnTo>
                    <a:pt x="374" y="157"/>
                  </a:lnTo>
                  <a:lnTo>
                    <a:pt x="376" y="155"/>
                  </a:lnTo>
                  <a:lnTo>
                    <a:pt x="380" y="149"/>
                  </a:lnTo>
                  <a:lnTo>
                    <a:pt x="382" y="149"/>
                  </a:lnTo>
                  <a:lnTo>
                    <a:pt x="386" y="152"/>
                  </a:lnTo>
                  <a:lnTo>
                    <a:pt x="392" y="152"/>
                  </a:lnTo>
                  <a:lnTo>
                    <a:pt x="394" y="149"/>
                  </a:lnTo>
                  <a:lnTo>
                    <a:pt x="396" y="148"/>
                  </a:lnTo>
                  <a:lnTo>
                    <a:pt x="399" y="144"/>
                  </a:lnTo>
                  <a:lnTo>
                    <a:pt x="408" y="141"/>
                  </a:lnTo>
                  <a:lnTo>
                    <a:pt x="412" y="142"/>
                  </a:lnTo>
                  <a:lnTo>
                    <a:pt x="416" y="144"/>
                  </a:lnTo>
                  <a:lnTo>
                    <a:pt x="420" y="146"/>
                  </a:lnTo>
                  <a:lnTo>
                    <a:pt x="422" y="148"/>
                  </a:lnTo>
                  <a:lnTo>
                    <a:pt x="422" y="152"/>
                  </a:lnTo>
                  <a:lnTo>
                    <a:pt x="425" y="155"/>
                  </a:lnTo>
                  <a:lnTo>
                    <a:pt x="429" y="155"/>
                  </a:lnTo>
                  <a:lnTo>
                    <a:pt x="432" y="157"/>
                  </a:lnTo>
                  <a:lnTo>
                    <a:pt x="435" y="157"/>
                  </a:lnTo>
                  <a:lnTo>
                    <a:pt x="438" y="158"/>
                  </a:lnTo>
                  <a:lnTo>
                    <a:pt x="437" y="155"/>
                  </a:lnTo>
                  <a:lnTo>
                    <a:pt x="438" y="151"/>
                  </a:lnTo>
                  <a:lnTo>
                    <a:pt x="440" y="147"/>
                  </a:lnTo>
                  <a:lnTo>
                    <a:pt x="439" y="144"/>
                  </a:lnTo>
                  <a:lnTo>
                    <a:pt x="437" y="140"/>
                  </a:lnTo>
                  <a:lnTo>
                    <a:pt x="434" y="138"/>
                  </a:lnTo>
                  <a:lnTo>
                    <a:pt x="435" y="135"/>
                  </a:lnTo>
                  <a:lnTo>
                    <a:pt x="433" y="132"/>
                  </a:lnTo>
                  <a:lnTo>
                    <a:pt x="431" y="130"/>
                  </a:lnTo>
                  <a:lnTo>
                    <a:pt x="429" y="129"/>
                  </a:lnTo>
                  <a:lnTo>
                    <a:pt x="428" y="126"/>
                  </a:lnTo>
                  <a:lnTo>
                    <a:pt x="427" y="123"/>
                  </a:lnTo>
                  <a:lnTo>
                    <a:pt x="428" y="119"/>
                  </a:lnTo>
                  <a:lnTo>
                    <a:pt x="427" y="116"/>
                  </a:lnTo>
                  <a:lnTo>
                    <a:pt x="429" y="111"/>
                  </a:lnTo>
                  <a:lnTo>
                    <a:pt x="428" y="108"/>
                  </a:lnTo>
                  <a:lnTo>
                    <a:pt x="430" y="106"/>
                  </a:lnTo>
                  <a:lnTo>
                    <a:pt x="429" y="103"/>
                  </a:lnTo>
                  <a:lnTo>
                    <a:pt x="430" y="100"/>
                  </a:lnTo>
                  <a:lnTo>
                    <a:pt x="431" y="97"/>
                  </a:lnTo>
                  <a:lnTo>
                    <a:pt x="433" y="94"/>
                  </a:lnTo>
                  <a:lnTo>
                    <a:pt x="434" y="91"/>
                  </a:lnTo>
                  <a:lnTo>
                    <a:pt x="435" y="88"/>
                  </a:lnTo>
                  <a:lnTo>
                    <a:pt x="436" y="85"/>
                  </a:lnTo>
                  <a:lnTo>
                    <a:pt x="437" y="81"/>
                  </a:lnTo>
                  <a:lnTo>
                    <a:pt x="436" y="78"/>
                  </a:lnTo>
                  <a:lnTo>
                    <a:pt x="445" y="72"/>
                  </a:lnTo>
                  <a:lnTo>
                    <a:pt x="448" y="72"/>
                  </a:lnTo>
                  <a:lnTo>
                    <a:pt x="452" y="73"/>
                  </a:lnTo>
                  <a:lnTo>
                    <a:pt x="455" y="73"/>
                  </a:lnTo>
                  <a:lnTo>
                    <a:pt x="456" y="69"/>
                  </a:lnTo>
                  <a:lnTo>
                    <a:pt x="460" y="64"/>
                  </a:lnTo>
                  <a:lnTo>
                    <a:pt x="465" y="62"/>
                  </a:lnTo>
                  <a:lnTo>
                    <a:pt x="475" y="61"/>
                  </a:lnTo>
                  <a:lnTo>
                    <a:pt x="481" y="59"/>
                  </a:lnTo>
                  <a:lnTo>
                    <a:pt x="484" y="58"/>
                  </a:lnTo>
                  <a:lnTo>
                    <a:pt x="489" y="58"/>
                  </a:lnTo>
                  <a:lnTo>
                    <a:pt x="490" y="61"/>
                  </a:lnTo>
                  <a:lnTo>
                    <a:pt x="493" y="63"/>
                  </a:lnTo>
                  <a:lnTo>
                    <a:pt x="495" y="60"/>
                  </a:lnTo>
                  <a:lnTo>
                    <a:pt x="500" y="59"/>
                  </a:lnTo>
                  <a:lnTo>
                    <a:pt x="508" y="53"/>
                  </a:lnTo>
                  <a:lnTo>
                    <a:pt x="509" y="50"/>
                  </a:lnTo>
                  <a:lnTo>
                    <a:pt x="510" y="46"/>
                  </a:lnTo>
                  <a:lnTo>
                    <a:pt x="509" y="41"/>
                  </a:lnTo>
                  <a:lnTo>
                    <a:pt x="510" y="38"/>
                  </a:lnTo>
                  <a:lnTo>
                    <a:pt x="508" y="34"/>
                  </a:lnTo>
                  <a:lnTo>
                    <a:pt x="507" y="30"/>
                  </a:lnTo>
                  <a:lnTo>
                    <a:pt x="515" y="29"/>
                  </a:lnTo>
                  <a:lnTo>
                    <a:pt x="517" y="27"/>
                  </a:lnTo>
                  <a:lnTo>
                    <a:pt x="529" y="29"/>
                  </a:lnTo>
                  <a:lnTo>
                    <a:pt x="534" y="27"/>
                  </a:lnTo>
                  <a:lnTo>
                    <a:pt x="536" y="26"/>
                  </a:lnTo>
                  <a:lnTo>
                    <a:pt x="539" y="27"/>
                  </a:lnTo>
                  <a:lnTo>
                    <a:pt x="544" y="19"/>
                  </a:lnTo>
                  <a:lnTo>
                    <a:pt x="547" y="16"/>
                  </a:lnTo>
                  <a:lnTo>
                    <a:pt x="550" y="12"/>
                  </a:lnTo>
                  <a:lnTo>
                    <a:pt x="556" y="10"/>
                  </a:lnTo>
                  <a:lnTo>
                    <a:pt x="561" y="8"/>
                  </a:lnTo>
                  <a:lnTo>
                    <a:pt x="564" y="8"/>
                  </a:lnTo>
                  <a:lnTo>
                    <a:pt x="566" y="7"/>
                  </a:lnTo>
                  <a:lnTo>
                    <a:pt x="569" y="7"/>
                  </a:lnTo>
                  <a:lnTo>
                    <a:pt x="570" y="11"/>
                  </a:lnTo>
                  <a:lnTo>
                    <a:pt x="572" y="12"/>
                  </a:lnTo>
                  <a:lnTo>
                    <a:pt x="574" y="6"/>
                  </a:lnTo>
                  <a:lnTo>
                    <a:pt x="578" y="2"/>
                  </a:lnTo>
                  <a:lnTo>
                    <a:pt x="581" y="1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50" name="GB"/>
            <p:cNvSpPr>
              <a:spLocks noEditPoints="1"/>
            </p:cNvSpPr>
            <p:nvPr/>
          </p:nvSpPr>
          <p:spPr bwMode="auto">
            <a:xfrm>
              <a:off x="3619296" y="2930224"/>
              <a:ext cx="884665" cy="1414540"/>
            </a:xfrm>
            <a:custGeom>
              <a:avLst/>
              <a:gdLst>
                <a:gd name="T0" fmla="*/ 121 w 467"/>
                <a:gd name="T1" fmla="*/ 491 h 794"/>
                <a:gd name="T2" fmla="*/ 81 w 467"/>
                <a:gd name="T3" fmla="*/ 292 h 794"/>
                <a:gd name="T4" fmla="*/ 151 w 467"/>
                <a:gd name="T5" fmla="*/ 263 h 794"/>
                <a:gd name="T6" fmla="*/ 85 w 467"/>
                <a:gd name="T7" fmla="*/ 248 h 794"/>
                <a:gd name="T8" fmla="*/ 102 w 467"/>
                <a:gd name="T9" fmla="*/ 236 h 794"/>
                <a:gd name="T10" fmla="*/ 132 w 467"/>
                <a:gd name="T11" fmla="*/ 206 h 794"/>
                <a:gd name="T12" fmla="*/ 130 w 467"/>
                <a:gd name="T13" fmla="*/ 193 h 794"/>
                <a:gd name="T14" fmla="*/ 108 w 467"/>
                <a:gd name="T15" fmla="*/ 183 h 794"/>
                <a:gd name="T16" fmla="*/ 105 w 467"/>
                <a:gd name="T17" fmla="*/ 135 h 794"/>
                <a:gd name="T18" fmla="*/ 131 w 467"/>
                <a:gd name="T19" fmla="*/ 109 h 794"/>
                <a:gd name="T20" fmla="*/ 62 w 467"/>
                <a:gd name="T21" fmla="*/ 98 h 794"/>
                <a:gd name="T22" fmla="*/ 129 w 467"/>
                <a:gd name="T23" fmla="*/ 111 h 794"/>
                <a:gd name="T24" fmla="*/ 114 w 467"/>
                <a:gd name="T25" fmla="*/ 122 h 794"/>
                <a:gd name="T26" fmla="*/ 113 w 467"/>
                <a:gd name="T27" fmla="*/ 85 h 794"/>
                <a:gd name="T28" fmla="*/ 78 w 467"/>
                <a:gd name="T29" fmla="*/ 76 h 794"/>
                <a:gd name="T30" fmla="*/ 218 w 467"/>
                <a:gd name="T31" fmla="*/ 20 h 794"/>
                <a:gd name="T32" fmla="*/ 294 w 467"/>
                <a:gd name="T33" fmla="*/ 16 h 794"/>
                <a:gd name="T34" fmla="*/ 226 w 467"/>
                <a:gd name="T35" fmla="*/ 78 h 794"/>
                <a:gd name="T36" fmla="*/ 229 w 467"/>
                <a:gd name="T37" fmla="*/ 107 h 794"/>
                <a:gd name="T38" fmla="*/ 337 w 467"/>
                <a:gd name="T39" fmla="*/ 115 h 794"/>
                <a:gd name="T40" fmla="*/ 280 w 467"/>
                <a:gd name="T41" fmla="*/ 222 h 794"/>
                <a:gd name="T42" fmla="*/ 230 w 467"/>
                <a:gd name="T43" fmla="*/ 253 h 794"/>
                <a:gd name="T44" fmla="*/ 316 w 467"/>
                <a:gd name="T45" fmla="*/ 306 h 794"/>
                <a:gd name="T46" fmla="*/ 334 w 467"/>
                <a:gd name="T47" fmla="*/ 404 h 794"/>
                <a:gd name="T48" fmla="*/ 376 w 467"/>
                <a:gd name="T49" fmla="*/ 505 h 794"/>
                <a:gd name="T50" fmla="*/ 378 w 467"/>
                <a:gd name="T51" fmla="*/ 572 h 794"/>
                <a:gd name="T52" fmla="*/ 467 w 467"/>
                <a:gd name="T53" fmla="*/ 616 h 794"/>
                <a:gd name="T54" fmla="*/ 415 w 467"/>
                <a:gd name="T55" fmla="*/ 680 h 794"/>
                <a:gd name="T56" fmla="*/ 396 w 467"/>
                <a:gd name="T57" fmla="*/ 715 h 794"/>
                <a:gd name="T58" fmla="*/ 411 w 467"/>
                <a:gd name="T59" fmla="*/ 753 h 794"/>
                <a:gd name="T60" fmla="*/ 290 w 467"/>
                <a:gd name="T61" fmla="*/ 757 h 794"/>
                <a:gd name="T62" fmla="*/ 230 w 467"/>
                <a:gd name="T63" fmla="*/ 763 h 794"/>
                <a:gd name="T64" fmla="*/ 134 w 467"/>
                <a:gd name="T65" fmla="*/ 768 h 794"/>
                <a:gd name="T66" fmla="*/ 86 w 467"/>
                <a:gd name="T67" fmla="*/ 766 h 794"/>
                <a:gd name="T68" fmla="*/ 15 w 467"/>
                <a:gd name="T69" fmla="*/ 774 h 794"/>
                <a:gd name="T70" fmla="*/ 66 w 467"/>
                <a:gd name="T71" fmla="*/ 737 h 794"/>
                <a:gd name="T72" fmla="*/ 172 w 467"/>
                <a:gd name="T73" fmla="*/ 703 h 794"/>
                <a:gd name="T74" fmla="*/ 175 w 467"/>
                <a:gd name="T75" fmla="*/ 678 h 794"/>
                <a:gd name="T76" fmla="*/ 122 w 467"/>
                <a:gd name="T77" fmla="*/ 650 h 794"/>
                <a:gd name="T78" fmla="*/ 84 w 467"/>
                <a:gd name="T79" fmla="*/ 630 h 794"/>
                <a:gd name="T80" fmla="*/ 98 w 467"/>
                <a:gd name="T81" fmla="*/ 604 h 794"/>
                <a:gd name="T82" fmla="*/ 138 w 467"/>
                <a:gd name="T83" fmla="*/ 534 h 794"/>
                <a:gd name="T84" fmla="*/ 171 w 467"/>
                <a:gd name="T85" fmla="*/ 501 h 794"/>
                <a:gd name="T86" fmla="*/ 221 w 467"/>
                <a:gd name="T87" fmla="*/ 475 h 794"/>
                <a:gd name="T88" fmla="*/ 217 w 467"/>
                <a:gd name="T89" fmla="*/ 425 h 794"/>
                <a:gd name="T90" fmla="*/ 215 w 467"/>
                <a:gd name="T91" fmla="*/ 350 h 794"/>
                <a:gd name="T92" fmla="*/ 148 w 467"/>
                <a:gd name="T93" fmla="*/ 354 h 794"/>
                <a:gd name="T94" fmla="*/ 137 w 467"/>
                <a:gd name="T95" fmla="*/ 323 h 794"/>
                <a:gd name="T96" fmla="*/ 167 w 467"/>
                <a:gd name="T97" fmla="*/ 243 h 794"/>
                <a:gd name="T98" fmla="*/ 137 w 467"/>
                <a:gd name="T99" fmla="*/ 249 h 794"/>
                <a:gd name="T100" fmla="*/ 120 w 467"/>
                <a:gd name="T101" fmla="*/ 281 h 794"/>
                <a:gd name="T102" fmla="*/ 118 w 467"/>
                <a:gd name="T103" fmla="*/ 249 h 794"/>
                <a:gd name="T104" fmla="*/ 160 w 467"/>
                <a:gd name="T105" fmla="*/ 195 h 794"/>
                <a:gd name="T106" fmla="*/ 155 w 467"/>
                <a:gd name="T107" fmla="*/ 174 h 794"/>
                <a:gd name="T108" fmla="*/ 131 w 467"/>
                <a:gd name="T109" fmla="*/ 156 h 794"/>
                <a:gd name="T110" fmla="*/ 159 w 467"/>
                <a:gd name="T111" fmla="*/ 126 h 794"/>
                <a:gd name="T112" fmla="*/ 159 w 467"/>
                <a:gd name="T113" fmla="*/ 95 h 794"/>
                <a:gd name="T114" fmla="*/ 179 w 467"/>
                <a:gd name="T115" fmla="*/ 65 h 794"/>
                <a:gd name="T116" fmla="*/ 198 w 467"/>
                <a:gd name="T117" fmla="*/ 34 h 794"/>
                <a:gd name="T118" fmla="*/ 141 w 467"/>
                <a:gd name="T119" fmla="*/ 29 h 794"/>
                <a:gd name="T120" fmla="*/ 109 w 467"/>
                <a:gd name="T121" fmla="*/ 55 h 794"/>
                <a:gd name="T122" fmla="*/ 108 w 467"/>
                <a:gd name="T123" fmla="*/ 2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794">
                  <a:moveTo>
                    <a:pt x="268" y="761"/>
                  </a:moveTo>
                  <a:lnTo>
                    <a:pt x="269" y="761"/>
                  </a:lnTo>
                  <a:lnTo>
                    <a:pt x="278" y="766"/>
                  </a:lnTo>
                  <a:lnTo>
                    <a:pt x="280" y="767"/>
                  </a:lnTo>
                  <a:lnTo>
                    <a:pt x="282" y="770"/>
                  </a:lnTo>
                  <a:lnTo>
                    <a:pt x="279" y="772"/>
                  </a:lnTo>
                  <a:lnTo>
                    <a:pt x="276" y="773"/>
                  </a:lnTo>
                  <a:lnTo>
                    <a:pt x="275" y="776"/>
                  </a:lnTo>
                  <a:lnTo>
                    <a:pt x="268" y="778"/>
                  </a:lnTo>
                  <a:lnTo>
                    <a:pt x="259" y="771"/>
                  </a:lnTo>
                  <a:lnTo>
                    <a:pt x="257" y="768"/>
                  </a:lnTo>
                  <a:lnTo>
                    <a:pt x="254" y="768"/>
                  </a:lnTo>
                  <a:lnTo>
                    <a:pt x="256" y="765"/>
                  </a:lnTo>
                  <a:lnTo>
                    <a:pt x="262" y="763"/>
                  </a:lnTo>
                  <a:lnTo>
                    <a:pt x="264" y="764"/>
                  </a:lnTo>
                  <a:lnTo>
                    <a:pt x="268" y="761"/>
                  </a:lnTo>
                  <a:close/>
                  <a:moveTo>
                    <a:pt x="290" y="758"/>
                  </a:moveTo>
                  <a:lnTo>
                    <a:pt x="290" y="761"/>
                  </a:lnTo>
                  <a:lnTo>
                    <a:pt x="291" y="762"/>
                  </a:lnTo>
                  <a:lnTo>
                    <a:pt x="286" y="762"/>
                  </a:lnTo>
                  <a:lnTo>
                    <a:pt x="290" y="758"/>
                  </a:lnTo>
                  <a:close/>
                  <a:moveTo>
                    <a:pt x="121" y="491"/>
                  </a:moveTo>
                  <a:lnTo>
                    <a:pt x="122" y="492"/>
                  </a:lnTo>
                  <a:lnTo>
                    <a:pt x="124" y="492"/>
                  </a:lnTo>
                  <a:lnTo>
                    <a:pt x="125" y="496"/>
                  </a:lnTo>
                  <a:lnTo>
                    <a:pt x="126" y="499"/>
                  </a:lnTo>
                  <a:lnTo>
                    <a:pt x="123" y="498"/>
                  </a:lnTo>
                  <a:lnTo>
                    <a:pt x="122" y="495"/>
                  </a:lnTo>
                  <a:lnTo>
                    <a:pt x="121" y="491"/>
                  </a:lnTo>
                  <a:close/>
                  <a:moveTo>
                    <a:pt x="136" y="485"/>
                  </a:moveTo>
                  <a:lnTo>
                    <a:pt x="142" y="486"/>
                  </a:lnTo>
                  <a:lnTo>
                    <a:pt x="144" y="488"/>
                  </a:lnTo>
                  <a:lnTo>
                    <a:pt x="145" y="491"/>
                  </a:lnTo>
                  <a:lnTo>
                    <a:pt x="146" y="494"/>
                  </a:lnTo>
                  <a:lnTo>
                    <a:pt x="147" y="497"/>
                  </a:lnTo>
                  <a:lnTo>
                    <a:pt x="147" y="499"/>
                  </a:lnTo>
                  <a:lnTo>
                    <a:pt x="150" y="499"/>
                  </a:lnTo>
                  <a:lnTo>
                    <a:pt x="152" y="498"/>
                  </a:lnTo>
                  <a:lnTo>
                    <a:pt x="154" y="499"/>
                  </a:lnTo>
                  <a:lnTo>
                    <a:pt x="152" y="504"/>
                  </a:lnTo>
                  <a:lnTo>
                    <a:pt x="149" y="505"/>
                  </a:lnTo>
                  <a:lnTo>
                    <a:pt x="146" y="506"/>
                  </a:lnTo>
                  <a:lnTo>
                    <a:pt x="144" y="508"/>
                  </a:lnTo>
                  <a:lnTo>
                    <a:pt x="141" y="510"/>
                  </a:lnTo>
                  <a:lnTo>
                    <a:pt x="135" y="512"/>
                  </a:lnTo>
                  <a:lnTo>
                    <a:pt x="133" y="511"/>
                  </a:lnTo>
                  <a:lnTo>
                    <a:pt x="133" y="508"/>
                  </a:lnTo>
                  <a:lnTo>
                    <a:pt x="131" y="508"/>
                  </a:lnTo>
                  <a:lnTo>
                    <a:pt x="129" y="506"/>
                  </a:lnTo>
                  <a:lnTo>
                    <a:pt x="128" y="503"/>
                  </a:lnTo>
                  <a:lnTo>
                    <a:pt x="126" y="498"/>
                  </a:lnTo>
                  <a:lnTo>
                    <a:pt x="126" y="495"/>
                  </a:lnTo>
                  <a:lnTo>
                    <a:pt x="127" y="492"/>
                  </a:lnTo>
                  <a:lnTo>
                    <a:pt x="128" y="489"/>
                  </a:lnTo>
                  <a:lnTo>
                    <a:pt x="128" y="486"/>
                  </a:lnTo>
                  <a:lnTo>
                    <a:pt x="136" y="485"/>
                  </a:lnTo>
                  <a:close/>
                  <a:moveTo>
                    <a:pt x="79" y="291"/>
                  </a:moveTo>
                  <a:lnTo>
                    <a:pt x="81" y="292"/>
                  </a:lnTo>
                  <a:lnTo>
                    <a:pt x="82" y="293"/>
                  </a:lnTo>
                  <a:lnTo>
                    <a:pt x="80" y="295"/>
                  </a:lnTo>
                  <a:lnTo>
                    <a:pt x="78" y="292"/>
                  </a:lnTo>
                  <a:lnTo>
                    <a:pt x="76" y="292"/>
                  </a:lnTo>
                  <a:lnTo>
                    <a:pt x="79" y="291"/>
                  </a:lnTo>
                  <a:close/>
                  <a:moveTo>
                    <a:pt x="135" y="266"/>
                  </a:moveTo>
                  <a:lnTo>
                    <a:pt x="139" y="267"/>
                  </a:lnTo>
                  <a:lnTo>
                    <a:pt x="142" y="270"/>
                  </a:lnTo>
                  <a:lnTo>
                    <a:pt x="142" y="277"/>
                  </a:lnTo>
                  <a:lnTo>
                    <a:pt x="143" y="281"/>
                  </a:lnTo>
                  <a:lnTo>
                    <a:pt x="141" y="283"/>
                  </a:lnTo>
                  <a:lnTo>
                    <a:pt x="143" y="286"/>
                  </a:lnTo>
                  <a:lnTo>
                    <a:pt x="142" y="290"/>
                  </a:lnTo>
                  <a:lnTo>
                    <a:pt x="138" y="292"/>
                  </a:lnTo>
                  <a:lnTo>
                    <a:pt x="136" y="292"/>
                  </a:lnTo>
                  <a:lnTo>
                    <a:pt x="133" y="291"/>
                  </a:lnTo>
                  <a:lnTo>
                    <a:pt x="131" y="290"/>
                  </a:lnTo>
                  <a:lnTo>
                    <a:pt x="128" y="286"/>
                  </a:lnTo>
                  <a:lnTo>
                    <a:pt x="128" y="282"/>
                  </a:lnTo>
                  <a:lnTo>
                    <a:pt x="128" y="278"/>
                  </a:lnTo>
                  <a:lnTo>
                    <a:pt x="128" y="273"/>
                  </a:lnTo>
                  <a:lnTo>
                    <a:pt x="128" y="271"/>
                  </a:lnTo>
                  <a:lnTo>
                    <a:pt x="131" y="267"/>
                  </a:lnTo>
                  <a:lnTo>
                    <a:pt x="135" y="266"/>
                  </a:lnTo>
                  <a:close/>
                  <a:moveTo>
                    <a:pt x="148" y="250"/>
                  </a:moveTo>
                  <a:lnTo>
                    <a:pt x="149" y="252"/>
                  </a:lnTo>
                  <a:lnTo>
                    <a:pt x="150" y="256"/>
                  </a:lnTo>
                  <a:lnTo>
                    <a:pt x="151" y="259"/>
                  </a:lnTo>
                  <a:lnTo>
                    <a:pt x="151" y="263"/>
                  </a:lnTo>
                  <a:lnTo>
                    <a:pt x="150" y="266"/>
                  </a:lnTo>
                  <a:lnTo>
                    <a:pt x="151" y="267"/>
                  </a:lnTo>
                  <a:lnTo>
                    <a:pt x="149" y="265"/>
                  </a:lnTo>
                  <a:lnTo>
                    <a:pt x="146" y="261"/>
                  </a:lnTo>
                  <a:lnTo>
                    <a:pt x="146" y="257"/>
                  </a:lnTo>
                  <a:lnTo>
                    <a:pt x="145" y="254"/>
                  </a:lnTo>
                  <a:lnTo>
                    <a:pt x="144" y="250"/>
                  </a:lnTo>
                  <a:lnTo>
                    <a:pt x="148" y="250"/>
                  </a:lnTo>
                  <a:close/>
                  <a:moveTo>
                    <a:pt x="96" y="235"/>
                  </a:moveTo>
                  <a:lnTo>
                    <a:pt x="97" y="240"/>
                  </a:lnTo>
                  <a:lnTo>
                    <a:pt x="96" y="245"/>
                  </a:lnTo>
                  <a:lnTo>
                    <a:pt x="96" y="249"/>
                  </a:lnTo>
                  <a:lnTo>
                    <a:pt x="97" y="252"/>
                  </a:lnTo>
                  <a:lnTo>
                    <a:pt x="97" y="255"/>
                  </a:lnTo>
                  <a:lnTo>
                    <a:pt x="97" y="258"/>
                  </a:lnTo>
                  <a:lnTo>
                    <a:pt x="96" y="261"/>
                  </a:lnTo>
                  <a:lnTo>
                    <a:pt x="94" y="262"/>
                  </a:lnTo>
                  <a:lnTo>
                    <a:pt x="91" y="263"/>
                  </a:lnTo>
                  <a:lnTo>
                    <a:pt x="87" y="263"/>
                  </a:lnTo>
                  <a:lnTo>
                    <a:pt x="85" y="265"/>
                  </a:lnTo>
                  <a:lnTo>
                    <a:pt x="82" y="266"/>
                  </a:lnTo>
                  <a:lnTo>
                    <a:pt x="80" y="264"/>
                  </a:lnTo>
                  <a:lnTo>
                    <a:pt x="83" y="261"/>
                  </a:lnTo>
                  <a:lnTo>
                    <a:pt x="86" y="260"/>
                  </a:lnTo>
                  <a:lnTo>
                    <a:pt x="85" y="256"/>
                  </a:lnTo>
                  <a:lnTo>
                    <a:pt x="83" y="254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85" y="248"/>
                  </a:lnTo>
                  <a:lnTo>
                    <a:pt x="83" y="248"/>
                  </a:lnTo>
                  <a:lnTo>
                    <a:pt x="81" y="251"/>
                  </a:lnTo>
                  <a:lnTo>
                    <a:pt x="78" y="253"/>
                  </a:lnTo>
                  <a:lnTo>
                    <a:pt x="75" y="256"/>
                  </a:lnTo>
                  <a:lnTo>
                    <a:pt x="74" y="252"/>
                  </a:lnTo>
                  <a:lnTo>
                    <a:pt x="78" y="246"/>
                  </a:lnTo>
                  <a:lnTo>
                    <a:pt x="78" y="242"/>
                  </a:lnTo>
                  <a:lnTo>
                    <a:pt x="79" y="240"/>
                  </a:lnTo>
                  <a:lnTo>
                    <a:pt x="82" y="238"/>
                  </a:lnTo>
                  <a:lnTo>
                    <a:pt x="85" y="238"/>
                  </a:lnTo>
                  <a:lnTo>
                    <a:pt x="85" y="240"/>
                  </a:lnTo>
                  <a:lnTo>
                    <a:pt x="85" y="243"/>
                  </a:lnTo>
                  <a:lnTo>
                    <a:pt x="87" y="239"/>
                  </a:lnTo>
                  <a:lnTo>
                    <a:pt x="91" y="237"/>
                  </a:lnTo>
                  <a:lnTo>
                    <a:pt x="94" y="236"/>
                  </a:lnTo>
                  <a:lnTo>
                    <a:pt x="96" y="235"/>
                  </a:lnTo>
                  <a:close/>
                  <a:moveTo>
                    <a:pt x="121" y="221"/>
                  </a:moveTo>
                  <a:lnTo>
                    <a:pt x="123" y="221"/>
                  </a:lnTo>
                  <a:lnTo>
                    <a:pt x="123" y="224"/>
                  </a:lnTo>
                  <a:lnTo>
                    <a:pt x="120" y="227"/>
                  </a:lnTo>
                  <a:lnTo>
                    <a:pt x="117" y="232"/>
                  </a:lnTo>
                  <a:lnTo>
                    <a:pt x="110" y="239"/>
                  </a:lnTo>
                  <a:lnTo>
                    <a:pt x="108" y="242"/>
                  </a:lnTo>
                  <a:lnTo>
                    <a:pt x="105" y="244"/>
                  </a:lnTo>
                  <a:lnTo>
                    <a:pt x="104" y="249"/>
                  </a:lnTo>
                  <a:lnTo>
                    <a:pt x="99" y="25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2" y="236"/>
                  </a:lnTo>
                  <a:lnTo>
                    <a:pt x="108" y="235"/>
                  </a:lnTo>
                  <a:lnTo>
                    <a:pt x="105" y="234"/>
                  </a:lnTo>
                  <a:lnTo>
                    <a:pt x="106" y="230"/>
                  </a:lnTo>
                  <a:lnTo>
                    <a:pt x="110" y="227"/>
                  </a:lnTo>
                  <a:lnTo>
                    <a:pt x="113" y="226"/>
                  </a:lnTo>
                  <a:lnTo>
                    <a:pt x="118" y="223"/>
                  </a:lnTo>
                  <a:lnTo>
                    <a:pt x="121" y="221"/>
                  </a:lnTo>
                  <a:close/>
                  <a:moveTo>
                    <a:pt x="99" y="218"/>
                  </a:moveTo>
                  <a:lnTo>
                    <a:pt x="101" y="219"/>
                  </a:lnTo>
                  <a:lnTo>
                    <a:pt x="98" y="222"/>
                  </a:lnTo>
                  <a:lnTo>
                    <a:pt x="97" y="225"/>
                  </a:lnTo>
                  <a:lnTo>
                    <a:pt x="95" y="226"/>
                  </a:lnTo>
                  <a:lnTo>
                    <a:pt x="92" y="224"/>
                  </a:lnTo>
                  <a:lnTo>
                    <a:pt x="94" y="222"/>
                  </a:lnTo>
                  <a:lnTo>
                    <a:pt x="97" y="219"/>
                  </a:lnTo>
                  <a:lnTo>
                    <a:pt x="99" y="218"/>
                  </a:lnTo>
                  <a:close/>
                  <a:moveTo>
                    <a:pt x="125" y="216"/>
                  </a:moveTo>
                  <a:lnTo>
                    <a:pt x="124" y="219"/>
                  </a:lnTo>
                  <a:lnTo>
                    <a:pt x="122" y="219"/>
                  </a:lnTo>
                  <a:lnTo>
                    <a:pt x="125" y="216"/>
                  </a:lnTo>
                  <a:close/>
                  <a:moveTo>
                    <a:pt x="130" y="212"/>
                  </a:moveTo>
                  <a:lnTo>
                    <a:pt x="129" y="214"/>
                  </a:lnTo>
                  <a:lnTo>
                    <a:pt x="127" y="218"/>
                  </a:lnTo>
                  <a:lnTo>
                    <a:pt x="126" y="215"/>
                  </a:lnTo>
                  <a:lnTo>
                    <a:pt x="128" y="212"/>
                  </a:lnTo>
                  <a:lnTo>
                    <a:pt x="130" y="212"/>
                  </a:lnTo>
                  <a:close/>
                  <a:moveTo>
                    <a:pt x="133" y="206"/>
                  </a:moveTo>
                  <a:lnTo>
                    <a:pt x="131" y="209"/>
                  </a:lnTo>
                  <a:lnTo>
                    <a:pt x="132" y="206"/>
                  </a:lnTo>
                  <a:lnTo>
                    <a:pt x="133" y="206"/>
                  </a:lnTo>
                  <a:close/>
                  <a:moveTo>
                    <a:pt x="139" y="199"/>
                  </a:moveTo>
                  <a:lnTo>
                    <a:pt x="136" y="201"/>
                  </a:lnTo>
                  <a:lnTo>
                    <a:pt x="134" y="201"/>
                  </a:lnTo>
                  <a:lnTo>
                    <a:pt x="137" y="199"/>
                  </a:lnTo>
                  <a:lnTo>
                    <a:pt x="139" y="199"/>
                  </a:lnTo>
                  <a:close/>
                  <a:moveTo>
                    <a:pt x="105" y="183"/>
                  </a:moveTo>
                  <a:lnTo>
                    <a:pt x="107" y="186"/>
                  </a:lnTo>
                  <a:lnTo>
                    <a:pt x="107" y="187"/>
                  </a:lnTo>
                  <a:lnTo>
                    <a:pt x="104" y="186"/>
                  </a:lnTo>
                  <a:lnTo>
                    <a:pt x="102" y="184"/>
                  </a:lnTo>
                  <a:lnTo>
                    <a:pt x="105" y="183"/>
                  </a:lnTo>
                  <a:close/>
                  <a:moveTo>
                    <a:pt x="79" y="172"/>
                  </a:moveTo>
                  <a:lnTo>
                    <a:pt x="76" y="174"/>
                  </a:lnTo>
                  <a:lnTo>
                    <a:pt x="73" y="176"/>
                  </a:lnTo>
                  <a:lnTo>
                    <a:pt x="71" y="179"/>
                  </a:lnTo>
                  <a:lnTo>
                    <a:pt x="71" y="181"/>
                  </a:lnTo>
                  <a:lnTo>
                    <a:pt x="66" y="177"/>
                  </a:lnTo>
                  <a:lnTo>
                    <a:pt x="66" y="173"/>
                  </a:lnTo>
                  <a:lnTo>
                    <a:pt x="71" y="173"/>
                  </a:lnTo>
                  <a:lnTo>
                    <a:pt x="75" y="172"/>
                  </a:lnTo>
                  <a:lnTo>
                    <a:pt x="79" y="172"/>
                  </a:lnTo>
                  <a:close/>
                  <a:moveTo>
                    <a:pt x="109" y="170"/>
                  </a:moveTo>
                  <a:lnTo>
                    <a:pt x="113" y="170"/>
                  </a:lnTo>
                  <a:lnTo>
                    <a:pt x="116" y="174"/>
                  </a:lnTo>
                  <a:lnTo>
                    <a:pt x="118" y="182"/>
                  </a:lnTo>
                  <a:lnTo>
                    <a:pt x="123" y="185"/>
                  </a:lnTo>
                  <a:lnTo>
                    <a:pt x="127" y="189"/>
                  </a:lnTo>
                  <a:lnTo>
                    <a:pt x="130" y="193"/>
                  </a:lnTo>
                  <a:lnTo>
                    <a:pt x="130" y="195"/>
                  </a:lnTo>
                  <a:lnTo>
                    <a:pt x="130" y="199"/>
                  </a:lnTo>
                  <a:lnTo>
                    <a:pt x="128" y="199"/>
                  </a:lnTo>
                  <a:lnTo>
                    <a:pt x="127" y="197"/>
                  </a:lnTo>
                  <a:lnTo>
                    <a:pt x="124" y="200"/>
                  </a:lnTo>
                  <a:lnTo>
                    <a:pt x="127" y="200"/>
                  </a:lnTo>
                  <a:lnTo>
                    <a:pt x="121" y="204"/>
                  </a:lnTo>
                  <a:lnTo>
                    <a:pt x="120" y="202"/>
                  </a:lnTo>
                  <a:lnTo>
                    <a:pt x="114" y="202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4" y="204"/>
                  </a:lnTo>
                  <a:lnTo>
                    <a:pt x="99" y="203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7" y="196"/>
                  </a:lnTo>
                  <a:lnTo>
                    <a:pt x="100" y="200"/>
                  </a:lnTo>
                  <a:lnTo>
                    <a:pt x="103" y="199"/>
                  </a:lnTo>
                  <a:lnTo>
                    <a:pt x="108" y="198"/>
                  </a:lnTo>
                  <a:lnTo>
                    <a:pt x="111" y="197"/>
                  </a:lnTo>
                  <a:lnTo>
                    <a:pt x="107" y="197"/>
                  </a:lnTo>
                  <a:lnTo>
                    <a:pt x="105" y="197"/>
                  </a:lnTo>
                  <a:lnTo>
                    <a:pt x="104" y="193"/>
                  </a:lnTo>
                  <a:lnTo>
                    <a:pt x="107" y="191"/>
                  </a:lnTo>
                  <a:lnTo>
                    <a:pt x="110" y="190"/>
                  </a:lnTo>
                  <a:lnTo>
                    <a:pt x="114" y="189"/>
                  </a:lnTo>
                  <a:lnTo>
                    <a:pt x="115" y="186"/>
                  </a:lnTo>
                  <a:lnTo>
                    <a:pt x="111" y="186"/>
                  </a:lnTo>
                  <a:lnTo>
                    <a:pt x="108" y="183"/>
                  </a:lnTo>
                  <a:lnTo>
                    <a:pt x="102" y="180"/>
                  </a:lnTo>
                  <a:lnTo>
                    <a:pt x="103" y="174"/>
                  </a:lnTo>
                  <a:lnTo>
                    <a:pt x="104" y="172"/>
                  </a:lnTo>
                  <a:lnTo>
                    <a:pt x="109" y="170"/>
                  </a:lnTo>
                  <a:close/>
                  <a:moveTo>
                    <a:pt x="134" y="169"/>
                  </a:moveTo>
                  <a:lnTo>
                    <a:pt x="132" y="170"/>
                  </a:lnTo>
                  <a:lnTo>
                    <a:pt x="136" y="172"/>
                  </a:lnTo>
                  <a:lnTo>
                    <a:pt x="139" y="173"/>
                  </a:lnTo>
                  <a:lnTo>
                    <a:pt x="143" y="172"/>
                  </a:lnTo>
                  <a:lnTo>
                    <a:pt x="137" y="172"/>
                  </a:lnTo>
                  <a:lnTo>
                    <a:pt x="134" y="169"/>
                  </a:lnTo>
                  <a:close/>
                  <a:moveTo>
                    <a:pt x="97" y="162"/>
                  </a:moveTo>
                  <a:lnTo>
                    <a:pt x="95" y="166"/>
                  </a:lnTo>
                  <a:lnTo>
                    <a:pt x="92" y="167"/>
                  </a:lnTo>
                  <a:lnTo>
                    <a:pt x="90" y="170"/>
                  </a:lnTo>
                  <a:lnTo>
                    <a:pt x="87" y="171"/>
                  </a:lnTo>
                  <a:lnTo>
                    <a:pt x="83" y="170"/>
                  </a:lnTo>
                  <a:lnTo>
                    <a:pt x="86" y="168"/>
                  </a:lnTo>
                  <a:lnTo>
                    <a:pt x="89" y="165"/>
                  </a:lnTo>
                  <a:lnTo>
                    <a:pt x="91" y="164"/>
                  </a:lnTo>
                  <a:lnTo>
                    <a:pt x="95" y="162"/>
                  </a:lnTo>
                  <a:lnTo>
                    <a:pt x="97" y="162"/>
                  </a:lnTo>
                  <a:close/>
                  <a:moveTo>
                    <a:pt x="111" y="131"/>
                  </a:moveTo>
                  <a:lnTo>
                    <a:pt x="114" y="133"/>
                  </a:lnTo>
                  <a:lnTo>
                    <a:pt x="113" y="135"/>
                  </a:lnTo>
                  <a:lnTo>
                    <a:pt x="113" y="139"/>
                  </a:lnTo>
                  <a:lnTo>
                    <a:pt x="110" y="142"/>
                  </a:lnTo>
                  <a:lnTo>
                    <a:pt x="107" y="138"/>
                  </a:lnTo>
                  <a:lnTo>
                    <a:pt x="105" y="135"/>
                  </a:lnTo>
                  <a:lnTo>
                    <a:pt x="108" y="132"/>
                  </a:lnTo>
                  <a:lnTo>
                    <a:pt x="111" y="131"/>
                  </a:lnTo>
                  <a:close/>
                  <a:moveTo>
                    <a:pt x="101" y="127"/>
                  </a:moveTo>
                  <a:lnTo>
                    <a:pt x="102" y="130"/>
                  </a:lnTo>
                  <a:lnTo>
                    <a:pt x="99" y="129"/>
                  </a:lnTo>
                  <a:lnTo>
                    <a:pt x="101" y="127"/>
                  </a:lnTo>
                  <a:close/>
                  <a:moveTo>
                    <a:pt x="56" y="118"/>
                  </a:moveTo>
                  <a:lnTo>
                    <a:pt x="56" y="121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5" y="126"/>
                  </a:lnTo>
                  <a:lnTo>
                    <a:pt x="53" y="128"/>
                  </a:lnTo>
                  <a:lnTo>
                    <a:pt x="49" y="127"/>
                  </a:lnTo>
                  <a:lnTo>
                    <a:pt x="51" y="124"/>
                  </a:lnTo>
                  <a:lnTo>
                    <a:pt x="51" y="121"/>
                  </a:lnTo>
                  <a:lnTo>
                    <a:pt x="54" y="121"/>
                  </a:lnTo>
                  <a:lnTo>
                    <a:pt x="56" y="118"/>
                  </a:lnTo>
                  <a:close/>
                  <a:moveTo>
                    <a:pt x="133" y="111"/>
                  </a:moveTo>
                  <a:lnTo>
                    <a:pt x="136" y="113"/>
                  </a:lnTo>
                  <a:lnTo>
                    <a:pt x="136" y="115"/>
                  </a:lnTo>
                  <a:lnTo>
                    <a:pt x="133" y="114"/>
                  </a:lnTo>
                  <a:lnTo>
                    <a:pt x="133" y="111"/>
                  </a:lnTo>
                  <a:close/>
                  <a:moveTo>
                    <a:pt x="135" y="94"/>
                  </a:moveTo>
                  <a:lnTo>
                    <a:pt x="137" y="94"/>
                  </a:lnTo>
                  <a:lnTo>
                    <a:pt x="136" y="98"/>
                  </a:lnTo>
                  <a:lnTo>
                    <a:pt x="134" y="101"/>
                  </a:lnTo>
                  <a:lnTo>
                    <a:pt x="134" y="104"/>
                  </a:lnTo>
                  <a:lnTo>
                    <a:pt x="134" y="108"/>
                  </a:lnTo>
                  <a:lnTo>
                    <a:pt x="131" y="109"/>
                  </a:lnTo>
                  <a:lnTo>
                    <a:pt x="130" y="106"/>
                  </a:lnTo>
                  <a:lnTo>
                    <a:pt x="132" y="99"/>
                  </a:lnTo>
                  <a:lnTo>
                    <a:pt x="135" y="97"/>
                  </a:lnTo>
                  <a:lnTo>
                    <a:pt x="135" y="94"/>
                  </a:lnTo>
                  <a:close/>
                  <a:moveTo>
                    <a:pt x="69" y="87"/>
                  </a:moveTo>
                  <a:lnTo>
                    <a:pt x="70" y="87"/>
                  </a:lnTo>
                  <a:lnTo>
                    <a:pt x="73" y="91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69" y="91"/>
                  </a:lnTo>
                  <a:lnTo>
                    <a:pt x="68" y="88"/>
                  </a:lnTo>
                  <a:lnTo>
                    <a:pt x="66" y="91"/>
                  </a:lnTo>
                  <a:lnTo>
                    <a:pt x="72" y="95"/>
                  </a:lnTo>
                  <a:lnTo>
                    <a:pt x="73" y="100"/>
                  </a:lnTo>
                  <a:lnTo>
                    <a:pt x="71" y="103"/>
                  </a:lnTo>
                  <a:lnTo>
                    <a:pt x="65" y="101"/>
                  </a:lnTo>
                  <a:lnTo>
                    <a:pt x="68" y="104"/>
                  </a:lnTo>
                  <a:lnTo>
                    <a:pt x="69" y="108"/>
                  </a:lnTo>
                  <a:lnTo>
                    <a:pt x="68" y="112"/>
                  </a:lnTo>
                  <a:lnTo>
                    <a:pt x="63" y="109"/>
                  </a:lnTo>
                  <a:lnTo>
                    <a:pt x="65" y="112"/>
                  </a:lnTo>
                  <a:lnTo>
                    <a:pt x="68" y="114"/>
                  </a:lnTo>
                  <a:lnTo>
                    <a:pt x="68" y="117"/>
                  </a:lnTo>
                  <a:lnTo>
                    <a:pt x="63" y="115"/>
                  </a:lnTo>
                  <a:lnTo>
                    <a:pt x="60" y="113"/>
                  </a:lnTo>
                  <a:lnTo>
                    <a:pt x="60" y="106"/>
                  </a:lnTo>
                  <a:lnTo>
                    <a:pt x="61" y="103"/>
                  </a:lnTo>
                  <a:lnTo>
                    <a:pt x="60" y="101"/>
                  </a:lnTo>
                  <a:lnTo>
                    <a:pt x="62" y="98"/>
                  </a:lnTo>
                  <a:lnTo>
                    <a:pt x="65" y="95"/>
                  </a:lnTo>
                  <a:lnTo>
                    <a:pt x="65" y="92"/>
                  </a:lnTo>
                  <a:lnTo>
                    <a:pt x="64" y="88"/>
                  </a:lnTo>
                  <a:lnTo>
                    <a:pt x="69" y="87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6" y="82"/>
                  </a:lnTo>
                  <a:lnTo>
                    <a:pt x="78" y="84"/>
                  </a:lnTo>
                  <a:lnTo>
                    <a:pt x="76" y="84"/>
                  </a:lnTo>
                  <a:lnTo>
                    <a:pt x="77" y="87"/>
                  </a:lnTo>
                  <a:lnTo>
                    <a:pt x="72" y="88"/>
                  </a:lnTo>
                  <a:lnTo>
                    <a:pt x="68" y="84"/>
                  </a:lnTo>
                  <a:lnTo>
                    <a:pt x="68" y="81"/>
                  </a:lnTo>
                  <a:lnTo>
                    <a:pt x="72" y="79"/>
                  </a:lnTo>
                  <a:close/>
                  <a:moveTo>
                    <a:pt x="126" y="72"/>
                  </a:moveTo>
                  <a:lnTo>
                    <a:pt x="127" y="75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1" y="84"/>
                  </a:lnTo>
                  <a:lnTo>
                    <a:pt x="130" y="91"/>
                  </a:lnTo>
                  <a:lnTo>
                    <a:pt x="130" y="93"/>
                  </a:lnTo>
                  <a:lnTo>
                    <a:pt x="129" y="96"/>
                  </a:lnTo>
                  <a:lnTo>
                    <a:pt x="128" y="99"/>
                  </a:lnTo>
                  <a:lnTo>
                    <a:pt x="125" y="101"/>
                  </a:lnTo>
                  <a:lnTo>
                    <a:pt x="128" y="100"/>
                  </a:lnTo>
                  <a:lnTo>
                    <a:pt x="128" y="103"/>
                  </a:lnTo>
                  <a:lnTo>
                    <a:pt x="128" y="106"/>
                  </a:lnTo>
                  <a:lnTo>
                    <a:pt x="126" y="109"/>
                  </a:lnTo>
                  <a:lnTo>
                    <a:pt x="129" y="111"/>
                  </a:lnTo>
                  <a:lnTo>
                    <a:pt x="128" y="114"/>
                  </a:lnTo>
                  <a:lnTo>
                    <a:pt x="131" y="114"/>
                  </a:lnTo>
                  <a:lnTo>
                    <a:pt x="135" y="116"/>
                  </a:lnTo>
                  <a:lnTo>
                    <a:pt x="136" y="119"/>
                  </a:lnTo>
                  <a:lnTo>
                    <a:pt x="141" y="119"/>
                  </a:lnTo>
                  <a:lnTo>
                    <a:pt x="144" y="118"/>
                  </a:lnTo>
                  <a:lnTo>
                    <a:pt x="150" y="120"/>
                  </a:lnTo>
                  <a:lnTo>
                    <a:pt x="148" y="123"/>
                  </a:lnTo>
                  <a:lnTo>
                    <a:pt x="147" y="125"/>
                  </a:lnTo>
                  <a:lnTo>
                    <a:pt x="144" y="127"/>
                  </a:lnTo>
                  <a:lnTo>
                    <a:pt x="141" y="127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1" y="136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2"/>
                  </a:lnTo>
                  <a:lnTo>
                    <a:pt x="130" y="129"/>
                  </a:lnTo>
                  <a:lnTo>
                    <a:pt x="132" y="127"/>
                  </a:lnTo>
                  <a:lnTo>
                    <a:pt x="137" y="125"/>
                  </a:lnTo>
                  <a:lnTo>
                    <a:pt x="135" y="125"/>
                  </a:lnTo>
                  <a:lnTo>
                    <a:pt x="130" y="124"/>
                  </a:lnTo>
                  <a:lnTo>
                    <a:pt x="130" y="120"/>
                  </a:lnTo>
                  <a:lnTo>
                    <a:pt x="128" y="123"/>
                  </a:lnTo>
                  <a:lnTo>
                    <a:pt x="127" y="126"/>
                  </a:lnTo>
                  <a:lnTo>
                    <a:pt x="124" y="127"/>
                  </a:lnTo>
                  <a:lnTo>
                    <a:pt x="124" y="123"/>
                  </a:lnTo>
                  <a:lnTo>
                    <a:pt x="123" y="121"/>
                  </a:lnTo>
                  <a:lnTo>
                    <a:pt x="114" y="122"/>
                  </a:lnTo>
                  <a:lnTo>
                    <a:pt x="117" y="119"/>
                  </a:lnTo>
                  <a:lnTo>
                    <a:pt x="113" y="117"/>
                  </a:lnTo>
                  <a:lnTo>
                    <a:pt x="114" y="115"/>
                  </a:lnTo>
                  <a:lnTo>
                    <a:pt x="110" y="109"/>
                  </a:lnTo>
                  <a:lnTo>
                    <a:pt x="109" y="105"/>
                  </a:lnTo>
                  <a:lnTo>
                    <a:pt x="112" y="104"/>
                  </a:lnTo>
                  <a:lnTo>
                    <a:pt x="116" y="108"/>
                  </a:lnTo>
                  <a:lnTo>
                    <a:pt x="115" y="104"/>
                  </a:lnTo>
                  <a:lnTo>
                    <a:pt x="111" y="101"/>
                  </a:lnTo>
                  <a:lnTo>
                    <a:pt x="112" y="98"/>
                  </a:lnTo>
                  <a:lnTo>
                    <a:pt x="109" y="99"/>
                  </a:lnTo>
                  <a:lnTo>
                    <a:pt x="109" y="96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1" y="99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101" y="90"/>
                  </a:lnTo>
                  <a:lnTo>
                    <a:pt x="100" y="87"/>
                  </a:lnTo>
                  <a:lnTo>
                    <a:pt x="103" y="85"/>
                  </a:lnTo>
                  <a:lnTo>
                    <a:pt x="105" y="89"/>
                  </a:lnTo>
                  <a:lnTo>
                    <a:pt x="106" y="92"/>
                  </a:lnTo>
                  <a:lnTo>
                    <a:pt x="107" y="89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8" y="79"/>
                  </a:lnTo>
                  <a:lnTo>
                    <a:pt x="111" y="80"/>
                  </a:lnTo>
                  <a:lnTo>
                    <a:pt x="111" y="83"/>
                  </a:lnTo>
                  <a:lnTo>
                    <a:pt x="113" y="85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5" y="90"/>
                  </a:lnTo>
                  <a:lnTo>
                    <a:pt x="118" y="88"/>
                  </a:lnTo>
                  <a:lnTo>
                    <a:pt x="121" y="94"/>
                  </a:lnTo>
                  <a:lnTo>
                    <a:pt x="121" y="91"/>
                  </a:lnTo>
                  <a:lnTo>
                    <a:pt x="119" y="87"/>
                  </a:lnTo>
                  <a:lnTo>
                    <a:pt x="119" y="84"/>
                  </a:lnTo>
                  <a:lnTo>
                    <a:pt x="121" y="82"/>
                  </a:lnTo>
                  <a:lnTo>
                    <a:pt x="120" y="77"/>
                  </a:lnTo>
                  <a:lnTo>
                    <a:pt x="123" y="75"/>
                  </a:lnTo>
                  <a:lnTo>
                    <a:pt x="125" y="72"/>
                  </a:lnTo>
                  <a:lnTo>
                    <a:pt x="126" y="72"/>
                  </a:lnTo>
                  <a:close/>
                  <a:moveTo>
                    <a:pt x="69" y="62"/>
                  </a:moveTo>
                  <a:lnTo>
                    <a:pt x="74" y="64"/>
                  </a:lnTo>
                  <a:lnTo>
                    <a:pt x="77" y="63"/>
                  </a:lnTo>
                  <a:lnTo>
                    <a:pt x="79" y="66"/>
                  </a:lnTo>
                  <a:lnTo>
                    <a:pt x="83" y="63"/>
                  </a:lnTo>
                  <a:lnTo>
                    <a:pt x="83" y="66"/>
                  </a:lnTo>
                  <a:lnTo>
                    <a:pt x="85" y="67"/>
                  </a:lnTo>
                  <a:lnTo>
                    <a:pt x="88" y="68"/>
                  </a:lnTo>
                  <a:lnTo>
                    <a:pt x="87" y="72"/>
                  </a:lnTo>
                  <a:lnTo>
                    <a:pt x="84" y="68"/>
                  </a:lnTo>
                  <a:lnTo>
                    <a:pt x="83" y="70"/>
                  </a:lnTo>
                  <a:lnTo>
                    <a:pt x="86" y="73"/>
                  </a:lnTo>
                  <a:lnTo>
                    <a:pt x="83" y="75"/>
                  </a:lnTo>
                  <a:lnTo>
                    <a:pt x="80" y="75"/>
                  </a:lnTo>
                  <a:lnTo>
                    <a:pt x="75" y="74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80"/>
                  </a:lnTo>
                  <a:lnTo>
                    <a:pt x="77" y="80"/>
                  </a:lnTo>
                  <a:lnTo>
                    <a:pt x="75" y="78"/>
                  </a:lnTo>
                  <a:lnTo>
                    <a:pt x="73" y="76"/>
                  </a:lnTo>
                  <a:lnTo>
                    <a:pt x="71" y="71"/>
                  </a:lnTo>
                  <a:lnTo>
                    <a:pt x="65" y="70"/>
                  </a:lnTo>
                  <a:lnTo>
                    <a:pt x="66" y="65"/>
                  </a:lnTo>
                  <a:lnTo>
                    <a:pt x="69" y="62"/>
                  </a:lnTo>
                  <a:close/>
                  <a:moveTo>
                    <a:pt x="85" y="59"/>
                  </a:moveTo>
                  <a:lnTo>
                    <a:pt x="85" y="61"/>
                  </a:lnTo>
                  <a:lnTo>
                    <a:pt x="83" y="61"/>
                  </a:lnTo>
                  <a:lnTo>
                    <a:pt x="85" y="59"/>
                  </a:lnTo>
                  <a:close/>
                  <a:moveTo>
                    <a:pt x="112" y="16"/>
                  </a:moveTo>
                  <a:lnTo>
                    <a:pt x="114" y="18"/>
                  </a:lnTo>
                  <a:lnTo>
                    <a:pt x="111" y="19"/>
                  </a:lnTo>
                  <a:lnTo>
                    <a:pt x="111" y="16"/>
                  </a:lnTo>
                  <a:lnTo>
                    <a:pt x="112" y="16"/>
                  </a:lnTo>
                  <a:close/>
                  <a:moveTo>
                    <a:pt x="208" y="3"/>
                  </a:moveTo>
                  <a:lnTo>
                    <a:pt x="216" y="5"/>
                  </a:lnTo>
                  <a:lnTo>
                    <a:pt x="217" y="7"/>
                  </a:lnTo>
                  <a:lnTo>
                    <a:pt x="217" y="10"/>
                  </a:lnTo>
                  <a:lnTo>
                    <a:pt x="216" y="13"/>
                  </a:lnTo>
                  <a:lnTo>
                    <a:pt x="218" y="10"/>
                  </a:lnTo>
                  <a:lnTo>
                    <a:pt x="220" y="6"/>
                  </a:lnTo>
                  <a:lnTo>
                    <a:pt x="221" y="9"/>
                  </a:lnTo>
                  <a:lnTo>
                    <a:pt x="223" y="14"/>
                  </a:lnTo>
                  <a:lnTo>
                    <a:pt x="221" y="16"/>
                  </a:lnTo>
                  <a:lnTo>
                    <a:pt x="218" y="20"/>
                  </a:lnTo>
                  <a:lnTo>
                    <a:pt x="222" y="18"/>
                  </a:lnTo>
                  <a:lnTo>
                    <a:pt x="225" y="16"/>
                  </a:lnTo>
                  <a:lnTo>
                    <a:pt x="227" y="12"/>
                  </a:lnTo>
                  <a:lnTo>
                    <a:pt x="231" y="12"/>
                  </a:lnTo>
                  <a:lnTo>
                    <a:pt x="235" y="15"/>
                  </a:lnTo>
                  <a:lnTo>
                    <a:pt x="233" y="18"/>
                  </a:lnTo>
                  <a:lnTo>
                    <a:pt x="231" y="21"/>
                  </a:lnTo>
                  <a:lnTo>
                    <a:pt x="233" y="21"/>
                  </a:lnTo>
                  <a:lnTo>
                    <a:pt x="236" y="18"/>
                  </a:lnTo>
                  <a:lnTo>
                    <a:pt x="239" y="17"/>
                  </a:lnTo>
                  <a:lnTo>
                    <a:pt x="243" y="18"/>
                  </a:lnTo>
                  <a:lnTo>
                    <a:pt x="245" y="17"/>
                  </a:lnTo>
                  <a:lnTo>
                    <a:pt x="250" y="16"/>
                  </a:lnTo>
                  <a:lnTo>
                    <a:pt x="255" y="15"/>
                  </a:lnTo>
                  <a:lnTo>
                    <a:pt x="256" y="17"/>
                  </a:lnTo>
                  <a:lnTo>
                    <a:pt x="260" y="18"/>
                  </a:lnTo>
                  <a:lnTo>
                    <a:pt x="265" y="19"/>
                  </a:lnTo>
                  <a:lnTo>
                    <a:pt x="267" y="18"/>
                  </a:lnTo>
                  <a:lnTo>
                    <a:pt x="271" y="16"/>
                  </a:lnTo>
                  <a:lnTo>
                    <a:pt x="276" y="16"/>
                  </a:lnTo>
                  <a:lnTo>
                    <a:pt x="278" y="17"/>
                  </a:lnTo>
                  <a:lnTo>
                    <a:pt x="282" y="18"/>
                  </a:lnTo>
                  <a:lnTo>
                    <a:pt x="286" y="20"/>
                  </a:lnTo>
                  <a:lnTo>
                    <a:pt x="288" y="18"/>
                  </a:lnTo>
                  <a:lnTo>
                    <a:pt x="286" y="16"/>
                  </a:lnTo>
                  <a:lnTo>
                    <a:pt x="287" y="13"/>
                  </a:lnTo>
                  <a:lnTo>
                    <a:pt x="289" y="16"/>
                  </a:lnTo>
                  <a:lnTo>
                    <a:pt x="291" y="16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3" y="19"/>
                  </a:lnTo>
                  <a:lnTo>
                    <a:pt x="302" y="23"/>
                  </a:lnTo>
                  <a:lnTo>
                    <a:pt x="300" y="26"/>
                  </a:lnTo>
                  <a:lnTo>
                    <a:pt x="298" y="28"/>
                  </a:lnTo>
                  <a:lnTo>
                    <a:pt x="296" y="32"/>
                  </a:lnTo>
                  <a:lnTo>
                    <a:pt x="298" y="36"/>
                  </a:lnTo>
                  <a:lnTo>
                    <a:pt x="297" y="39"/>
                  </a:lnTo>
                  <a:lnTo>
                    <a:pt x="294" y="44"/>
                  </a:lnTo>
                  <a:lnTo>
                    <a:pt x="291" y="47"/>
                  </a:lnTo>
                  <a:lnTo>
                    <a:pt x="289" y="49"/>
                  </a:lnTo>
                  <a:lnTo>
                    <a:pt x="286" y="50"/>
                  </a:lnTo>
                  <a:lnTo>
                    <a:pt x="281" y="51"/>
                  </a:lnTo>
                  <a:lnTo>
                    <a:pt x="276" y="53"/>
                  </a:lnTo>
                  <a:lnTo>
                    <a:pt x="274" y="57"/>
                  </a:lnTo>
                  <a:lnTo>
                    <a:pt x="271" y="59"/>
                  </a:lnTo>
                  <a:lnTo>
                    <a:pt x="259" y="65"/>
                  </a:lnTo>
                  <a:lnTo>
                    <a:pt x="255" y="67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5" y="73"/>
                  </a:lnTo>
                  <a:lnTo>
                    <a:pt x="243" y="75"/>
                  </a:lnTo>
                  <a:lnTo>
                    <a:pt x="242" y="79"/>
                  </a:lnTo>
                  <a:lnTo>
                    <a:pt x="240" y="80"/>
                  </a:lnTo>
                  <a:lnTo>
                    <a:pt x="238" y="81"/>
                  </a:lnTo>
                  <a:lnTo>
                    <a:pt x="233" y="79"/>
                  </a:lnTo>
                  <a:lnTo>
                    <a:pt x="228" y="79"/>
                  </a:lnTo>
                  <a:lnTo>
                    <a:pt x="226" y="76"/>
                  </a:lnTo>
                  <a:lnTo>
                    <a:pt x="226" y="78"/>
                  </a:lnTo>
                  <a:lnTo>
                    <a:pt x="229" y="81"/>
                  </a:lnTo>
                  <a:lnTo>
                    <a:pt x="233" y="81"/>
                  </a:lnTo>
                  <a:lnTo>
                    <a:pt x="234" y="83"/>
                  </a:lnTo>
                  <a:lnTo>
                    <a:pt x="238" y="85"/>
                  </a:lnTo>
                  <a:lnTo>
                    <a:pt x="243" y="84"/>
                  </a:lnTo>
                  <a:lnTo>
                    <a:pt x="247" y="87"/>
                  </a:lnTo>
                  <a:lnTo>
                    <a:pt x="252" y="83"/>
                  </a:lnTo>
                  <a:lnTo>
                    <a:pt x="252" y="87"/>
                  </a:lnTo>
                  <a:lnTo>
                    <a:pt x="243" y="94"/>
                  </a:lnTo>
                  <a:lnTo>
                    <a:pt x="240" y="97"/>
                  </a:lnTo>
                  <a:lnTo>
                    <a:pt x="238" y="97"/>
                  </a:lnTo>
                  <a:lnTo>
                    <a:pt x="238" y="93"/>
                  </a:lnTo>
                  <a:lnTo>
                    <a:pt x="232" y="96"/>
                  </a:lnTo>
                  <a:lnTo>
                    <a:pt x="226" y="96"/>
                  </a:lnTo>
                  <a:lnTo>
                    <a:pt x="224" y="97"/>
                  </a:lnTo>
                  <a:lnTo>
                    <a:pt x="222" y="98"/>
                  </a:lnTo>
                  <a:lnTo>
                    <a:pt x="218" y="101"/>
                  </a:lnTo>
                  <a:lnTo>
                    <a:pt x="216" y="103"/>
                  </a:lnTo>
                  <a:lnTo>
                    <a:pt x="219" y="103"/>
                  </a:lnTo>
                  <a:lnTo>
                    <a:pt x="221" y="101"/>
                  </a:lnTo>
                  <a:lnTo>
                    <a:pt x="224" y="99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3" y="99"/>
                  </a:lnTo>
                  <a:lnTo>
                    <a:pt x="238" y="98"/>
                  </a:lnTo>
                  <a:lnTo>
                    <a:pt x="237" y="100"/>
                  </a:lnTo>
                  <a:lnTo>
                    <a:pt x="234" y="103"/>
                  </a:lnTo>
                  <a:lnTo>
                    <a:pt x="232" y="105"/>
                  </a:lnTo>
                  <a:lnTo>
                    <a:pt x="229" y="107"/>
                  </a:lnTo>
                  <a:lnTo>
                    <a:pt x="226" y="108"/>
                  </a:lnTo>
                  <a:lnTo>
                    <a:pt x="224" y="107"/>
                  </a:lnTo>
                  <a:lnTo>
                    <a:pt x="224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3" y="111"/>
                  </a:lnTo>
                  <a:lnTo>
                    <a:pt x="233" y="106"/>
                  </a:lnTo>
                  <a:lnTo>
                    <a:pt x="239" y="107"/>
                  </a:lnTo>
                  <a:lnTo>
                    <a:pt x="244" y="108"/>
                  </a:lnTo>
                  <a:lnTo>
                    <a:pt x="254" y="104"/>
                  </a:lnTo>
                  <a:lnTo>
                    <a:pt x="257" y="104"/>
                  </a:lnTo>
                  <a:lnTo>
                    <a:pt x="259" y="104"/>
                  </a:lnTo>
                  <a:lnTo>
                    <a:pt x="263" y="102"/>
                  </a:lnTo>
                  <a:lnTo>
                    <a:pt x="266" y="101"/>
                  </a:lnTo>
                  <a:lnTo>
                    <a:pt x="274" y="101"/>
                  </a:lnTo>
                  <a:lnTo>
                    <a:pt x="277" y="105"/>
                  </a:lnTo>
                  <a:lnTo>
                    <a:pt x="283" y="108"/>
                  </a:lnTo>
                  <a:lnTo>
                    <a:pt x="288" y="108"/>
                  </a:lnTo>
                  <a:lnTo>
                    <a:pt x="292" y="107"/>
                  </a:lnTo>
                  <a:lnTo>
                    <a:pt x="300" y="108"/>
                  </a:lnTo>
                  <a:lnTo>
                    <a:pt x="305" y="109"/>
                  </a:lnTo>
                  <a:lnTo>
                    <a:pt x="309" y="112"/>
                  </a:lnTo>
                  <a:lnTo>
                    <a:pt x="314" y="113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26" y="115"/>
                  </a:lnTo>
                  <a:lnTo>
                    <a:pt x="328" y="116"/>
                  </a:lnTo>
                  <a:lnTo>
                    <a:pt x="331" y="114"/>
                  </a:lnTo>
                  <a:lnTo>
                    <a:pt x="337" y="115"/>
                  </a:lnTo>
                  <a:lnTo>
                    <a:pt x="339" y="118"/>
                  </a:lnTo>
                  <a:lnTo>
                    <a:pt x="344" y="125"/>
                  </a:lnTo>
                  <a:lnTo>
                    <a:pt x="344" y="128"/>
                  </a:lnTo>
                  <a:lnTo>
                    <a:pt x="345" y="131"/>
                  </a:lnTo>
                  <a:lnTo>
                    <a:pt x="344" y="134"/>
                  </a:lnTo>
                  <a:lnTo>
                    <a:pt x="344" y="137"/>
                  </a:lnTo>
                  <a:lnTo>
                    <a:pt x="341" y="142"/>
                  </a:lnTo>
                  <a:lnTo>
                    <a:pt x="340" y="144"/>
                  </a:lnTo>
                  <a:lnTo>
                    <a:pt x="334" y="148"/>
                  </a:lnTo>
                  <a:lnTo>
                    <a:pt x="327" y="158"/>
                  </a:lnTo>
                  <a:lnTo>
                    <a:pt x="325" y="163"/>
                  </a:lnTo>
                  <a:lnTo>
                    <a:pt x="325" y="166"/>
                  </a:lnTo>
                  <a:lnTo>
                    <a:pt x="324" y="169"/>
                  </a:lnTo>
                  <a:lnTo>
                    <a:pt x="319" y="176"/>
                  </a:lnTo>
                  <a:lnTo>
                    <a:pt x="316" y="180"/>
                  </a:lnTo>
                  <a:lnTo>
                    <a:pt x="315" y="183"/>
                  </a:lnTo>
                  <a:lnTo>
                    <a:pt x="315" y="186"/>
                  </a:lnTo>
                  <a:lnTo>
                    <a:pt x="313" y="190"/>
                  </a:lnTo>
                  <a:lnTo>
                    <a:pt x="310" y="192"/>
                  </a:lnTo>
                  <a:lnTo>
                    <a:pt x="307" y="195"/>
                  </a:lnTo>
                  <a:lnTo>
                    <a:pt x="303" y="197"/>
                  </a:lnTo>
                  <a:lnTo>
                    <a:pt x="300" y="200"/>
                  </a:lnTo>
                  <a:lnTo>
                    <a:pt x="299" y="204"/>
                  </a:lnTo>
                  <a:lnTo>
                    <a:pt x="296" y="207"/>
                  </a:lnTo>
                  <a:lnTo>
                    <a:pt x="296" y="210"/>
                  </a:lnTo>
                  <a:lnTo>
                    <a:pt x="293" y="214"/>
                  </a:lnTo>
                  <a:lnTo>
                    <a:pt x="288" y="216"/>
                  </a:lnTo>
                  <a:lnTo>
                    <a:pt x="284" y="218"/>
                  </a:lnTo>
                  <a:lnTo>
                    <a:pt x="280" y="222"/>
                  </a:lnTo>
                  <a:lnTo>
                    <a:pt x="263" y="220"/>
                  </a:lnTo>
                  <a:lnTo>
                    <a:pt x="253" y="226"/>
                  </a:lnTo>
                  <a:lnTo>
                    <a:pt x="250" y="227"/>
                  </a:lnTo>
                  <a:lnTo>
                    <a:pt x="255" y="227"/>
                  </a:lnTo>
                  <a:lnTo>
                    <a:pt x="268" y="223"/>
                  </a:lnTo>
                  <a:lnTo>
                    <a:pt x="271" y="221"/>
                  </a:lnTo>
                  <a:lnTo>
                    <a:pt x="275" y="224"/>
                  </a:lnTo>
                  <a:lnTo>
                    <a:pt x="275" y="227"/>
                  </a:lnTo>
                  <a:lnTo>
                    <a:pt x="274" y="229"/>
                  </a:lnTo>
                  <a:lnTo>
                    <a:pt x="274" y="232"/>
                  </a:lnTo>
                  <a:lnTo>
                    <a:pt x="280" y="235"/>
                  </a:lnTo>
                  <a:lnTo>
                    <a:pt x="283" y="238"/>
                  </a:lnTo>
                  <a:lnTo>
                    <a:pt x="286" y="240"/>
                  </a:lnTo>
                  <a:lnTo>
                    <a:pt x="281" y="243"/>
                  </a:lnTo>
                  <a:lnTo>
                    <a:pt x="279" y="245"/>
                  </a:lnTo>
                  <a:lnTo>
                    <a:pt x="276" y="245"/>
                  </a:lnTo>
                  <a:lnTo>
                    <a:pt x="273" y="248"/>
                  </a:lnTo>
                  <a:lnTo>
                    <a:pt x="270" y="246"/>
                  </a:lnTo>
                  <a:lnTo>
                    <a:pt x="267" y="244"/>
                  </a:lnTo>
                  <a:lnTo>
                    <a:pt x="265" y="244"/>
                  </a:lnTo>
                  <a:lnTo>
                    <a:pt x="263" y="245"/>
                  </a:lnTo>
                  <a:lnTo>
                    <a:pt x="259" y="246"/>
                  </a:lnTo>
                  <a:lnTo>
                    <a:pt x="256" y="250"/>
                  </a:lnTo>
                  <a:lnTo>
                    <a:pt x="252" y="254"/>
                  </a:lnTo>
                  <a:lnTo>
                    <a:pt x="247" y="256"/>
                  </a:lnTo>
                  <a:lnTo>
                    <a:pt x="244" y="257"/>
                  </a:lnTo>
                  <a:lnTo>
                    <a:pt x="242" y="257"/>
                  </a:lnTo>
                  <a:lnTo>
                    <a:pt x="238" y="257"/>
                  </a:lnTo>
                  <a:lnTo>
                    <a:pt x="230" y="253"/>
                  </a:lnTo>
                  <a:lnTo>
                    <a:pt x="225" y="252"/>
                  </a:lnTo>
                  <a:lnTo>
                    <a:pt x="220" y="246"/>
                  </a:lnTo>
                  <a:lnTo>
                    <a:pt x="218" y="244"/>
                  </a:lnTo>
                  <a:lnTo>
                    <a:pt x="221" y="248"/>
                  </a:lnTo>
                  <a:lnTo>
                    <a:pt x="222" y="253"/>
                  </a:lnTo>
                  <a:lnTo>
                    <a:pt x="228" y="256"/>
                  </a:lnTo>
                  <a:lnTo>
                    <a:pt x="238" y="260"/>
                  </a:lnTo>
                  <a:lnTo>
                    <a:pt x="240" y="261"/>
                  </a:lnTo>
                  <a:lnTo>
                    <a:pt x="252" y="265"/>
                  </a:lnTo>
                  <a:lnTo>
                    <a:pt x="254" y="267"/>
                  </a:lnTo>
                  <a:lnTo>
                    <a:pt x="257" y="267"/>
                  </a:lnTo>
                  <a:lnTo>
                    <a:pt x="261" y="266"/>
                  </a:lnTo>
                  <a:lnTo>
                    <a:pt x="263" y="264"/>
                  </a:lnTo>
                  <a:lnTo>
                    <a:pt x="266" y="263"/>
                  </a:lnTo>
                  <a:lnTo>
                    <a:pt x="267" y="261"/>
                  </a:lnTo>
                  <a:lnTo>
                    <a:pt x="269" y="259"/>
                  </a:lnTo>
                  <a:lnTo>
                    <a:pt x="278" y="261"/>
                  </a:lnTo>
                  <a:lnTo>
                    <a:pt x="280" y="264"/>
                  </a:lnTo>
                  <a:lnTo>
                    <a:pt x="280" y="267"/>
                  </a:lnTo>
                  <a:lnTo>
                    <a:pt x="284" y="267"/>
                  </a:lnTo>
                  <a:lnTo>
                    <a:pt x="287" y="269"/>
                  </a:lnTo>
                  <a:lnTo>
                    <a:pt x="291" y="274"/>
                  </a:lnTo>
                  <a:lnTo>
                    <a:pt x="301" y="278"/>
                  </a:lnTo>
                  <a:lnTo>
                    <a:pt x="302" y="281"/>
                  </a:lnTo>
                  <a:lnTo>
                    <a:pt x="306" y="289"/>
                  </a:lnTo>
                  <a:lnTo>
                    <a:pt x="312" y="301"/>
                  </a:lnTo>
                  <a:lnTo>
                    <a:pt x="312" y="304"/>
                  </a:lnTo>
                  <a:lnTo>
                    <a:pt x="314" y="307"/>
                  </a:lnTo>
                  <a:lnTo>
                    <a:pt x="316" y="306"/>
                  </a:lnTo>
                  <a:lnTo>
                    <a:pt x="316" y="309"/>
                  </a:lnTo>
                  <a:lnTo>
                    <a:pt x="318" y="309"/>
                  </a:lnTo>
                  <a:lnTo>
                    <a:pt x="323" y="313"/>
                  </a:lnTo>
                  <a:lnTo>
                    <a:pt x="323" y="317"/>
                  </a:lnTo>
                  <a:lnTo>
                    <a:pt x="323" y="320"/>
                  </a:lnTo>
                  <a:lnTo>
                    <a:pt x="323" y="323"/>
                  </a:lnTo>
                  <a:lnTo>
                    <a:pt x="323" y="329"/>
                  </a:lnTo>
                  <a:lnTo>
                    <a:pt x="322" y="332"/>
                  </a:lnTo>
                  <a:lnTo>
                    <a:pt x="322" y="335"/>
                  </a:lnTo>
                  <a:lnTo>
                    <a:pt x="322" y="339"/>
                  </a:lnTo>
                  <a:lnTo>
                    <a:pt x="321" y="342"/>
                  </a:lnTo>
                  <a:lnTo>
                    <a:pt x="322" y="346"/>
                  </a:lnTo>
                  <a:lnTo>
                    <a:pt x="322" y="349"/>
                  </a:lnTo>
                  <a:lnTo>
                    <a:pt x="322" y="352"/>
                  </a:lnTo>
                  <a:lnTo>
                    <a:pt x="323" y="355"/>
                  </a:lnTo>
                  <a:lnTo>
                    <a:pt x="323" y="358"/>
                  </a:lnTo>
                  <a:lnTo>
                    <a:pt x="323" y="361"/>
                  </a:lnTo>
                  <a:lnTo>
                    <a:pt x="324" y="365"/>
                  </a:lnTo>
                  <a:lnTo>
                    <a:pt x="325" y="368"/>
                  </a:lnTo>
                  <a:lnTo>
                    <a:pt x="327" y="371"/>
                  </a:lnTo>
                  <a:lnTo>
                    <a:pt x="327" y="376"/>
                  </a:lnTo>
                  <a:lnTo>
                    <a:pt x="328" y="391"/>
                  </a:lnTo>
                  <a:lnTo>
                    <a:pt x="329" y="394"/>
                  </a:lnTo>
                  <a:lnTo>
                    <a:pt x="331" y="397"/>
                  </a:lnTo>
                  <a:lnTo>
                    <a:pt x="333" y="399"/>
                  </a:lnTo>
                  <a:lnTo>
                    <a:pt x="332" y="402"/>
                  </a:lnTo>
                  <a:lnTo>
                    <a:pt x="332" y="405"/>
                  </a:lnTo>
                  <a:lnTo>
                    <a:pt x="333" y="407"/>
                  </a:lnTo>
                  <a:lnTo>
                    <a:pt x="334" y="404"/>
                  </a:lnTo>
                  <a:lnTo>
                    <a:pt x="337" y="407"/>
                  </a:lnTo>
                  <a:lnTo>
                    <a:pt x="339" y="408"/>
                  </a:lnTo>
                  <a:lnTo>
                    <a:pt x="341" y="410"/>
                  </a:lnTo>
                  <a:lnTo>
                    <a:pt x="352" y="415"/>
                  </a:lnTo>
                  <a:lnTo>
                    <a:pt x="363" y="424"/>
                  </a:lnTo>
                  <a:lnTo>
                    <a:pt x="365" y="427"/>
                  </a:lnTo>
                  <a:lnTo>
                    <a:pt x="365" y="431"/>
                  </a:lnTo>
                  <a:lnTo>
                    <a:pt x="367" y="433"/>
                  </a:lnTo>
                  <a:lnTo>
                    <a:pt x="369" y="437"/>
                  </a:lnTo>
                  <a:lnTo>
                    <a:pt x="369" y="441"/>
                  </a:lnTo>
                  <a:lnTo>
                    <a:pt x="370" y="444"/>
                  </a:lnTo>
                  <a:lnTo>
                    <a:pt x="371" y="447"/>
                  </a:lnTo>
                  <a:lnTo>
                    <a:pt x="375" y="450"/>
                  </a:lnTo>
                  <a:lnTo>
                    <a:pt x="375" y="455"/>
                  </a:lnTo>
                  <a:lnTo>
                    <a:pt x="383" y="460"/>
                  </a:lnTo>
                  <a:lnTo>
                    <a:pt x="379" y="464"/>
                  </a:lnTo>
                  <a:lnTo>
                    <a:pt x="376" y="469"/>
                  </a:lnTo>
                  <a:lnTo>
                    <a:pt x="377" y="478"/>
                  </a:lnTo>
                  <a:lnTo>
                    <a:pt x="378" y="481"/>
                  </a:lnTo>
                  <a:lnTo>
                    <a:pt x="382" y="491"/>
                  </a:lnTo>
                  <a:lnTo>
                    <a:pt x="390" y="507"/>
                  </a:lnTo>
                  <a:lnTo>
                    <a:pt x="390" y="510"/>
                  </a:lnTo>
                  <a:lnTo>
                    <a:pt x="389" y="513"/>
                  </a:lnTo>
                  <a:lnTo>
                    <a:pt x="389" y="510"/>
                  </a:lnTo>
                  <a:lnTo>
                    <a:pt x="385" y="506"/>
                  </a:lnTo>
                  <a:lnTo>
                    <a:pt x="383" y="506"/>
                  </a:lnTo>
                  <a:lnTo>
                    <a:pt x="381" y="507"/>
                  </a:lnTo>
                  <a:lnTo>
                    <a:pt x="379" y="507"/>
                  </a:lnTo>
                  <a:lnTo>
                    <a:pt x="376" y="505"/>
                  </a:lnTo>
                  <a:lnTo>
                    <a:pt x="371" y="497"/>
                  </a:lnTo>
                  <a:lnTo>
                    <a:pt x="367" y="495"/>
                  </a:lnTo>
                  <a:lnTo>
                    <a:pt x="360" y="496"/>
                  </a:lnTo>
                  <a:lnTo>
                    <a:pt x="355" y="495"/>
                  </a:lnTo>
                  <a:lnTo>
                    <a:pt x="353" y="495"/>
                  </a:lnTo>
                  <a:lnTo>
                    <a:pt x="348" y="493"/>
                  </a:lnTo>
                  <a:lnTo>
                    <a:pt x="343" y="495"/>
                  </a:lnTo>
                  <a:lnTo>
                    <a:pt x="346" y="495"/>
                  </a:lnTo>
                  <a:lnTo>
                    <a:pt x="349" y="495"/>
                  </a:lnTo>
                  <a:lnTo>
                    <a:pt x="352" y="497"/>
                  </a:lnTo>
                  <a:lnTo>
                    <a:pt x="367" y="497"/>
                  </a:lnTo>
                  <a:lnTo>
                    <a:pt x="369" y="500"/>
                  </a:lnTo>
                  <a:lnTo>
                    <a:pt x="372" y="506"/>
                  </a:lnTo>
                  <a:lnTo>
                    <a:pt x="374" y="508"/>
                  </a:lnTo>
                  <a:lnTo>
                    <a:pt x="376" y="511"/>
                  </a:lnTo>
                  <a:lnTo>
                    <a:pt x="379" y="512"/>
                  </a:lnTo>
                  <a:lnTo>
                    <a:pt x="381" y="516"/>
                  </a:lnTo>
                  <a:lnTo>
                    <a:pt x="386" y="522"/>
                  </a:lnTo>
                  <a:lnTo>
                    <a:pt x="389" y="525"/>
                  </a:lnTo>
                  <a:lnTo>
                    <a:pt x="392" y="529"/>
                  </a:lnTo>
                  <a:lnTo>
                    <a:pt x="393" y="532"/>
                  </a:lnTo>
                  <a:lnTo>
                    <a:pt x="393" y="534"/>
                  </a:lnTo>
                  <a:lnTo>
                    <a:pt x="396" y="547"/>
                  </a:lnTo>
                  <a:lnTo>
                    <a:pt x="396" y="551"/>
                  </a:lnTo>
                  <a:lnTo>
                    <a:pt x="396" y="555"/>
                  </a:lnTo>
                  <a:lnTo>
                    <a:pt x="394" y="559"/>
                  </a:lnTo>
                  <a:lnTo>
                    <a:pt x="392" y="560"/>
                  </a:lnTo>
                  <a:lnTo>
                    <a:pt x="385" y="565"/>
                  </a:lnTo>
                  <a:lnTo>
                    <a:pt x="378" y="572"/>
                  </a:lnTo>
                  <a:lnTo>
                    <a:pt x="375" y="573"/>
                  </a:lnTo>
                  <a:lnTo>
                    <a:pt x="373" y="576"/>
                  </a:lnTo>
                  <a:lnTo>
                    <a:pt x="378" y="576"/>
                  </a:lnTo>
                  <a:lnTo>
                    <a:pt x="382" y="579"/>
                  </a:lnTo>
                  <a:lnTo>
                    <a:pt x="384" y="584"/>
                  </a:lnTo>
                  <a:lnTo>
                    <a:pt x="386" y="585"/>
                  </a:lnTo>
                  <a:lnTo>
                    <a:pt x="390" y="586"/>
                  </a:lnTo>
                  <a:lnTo>
                    <a:pt x="392" y="590"/>
                  </a:lnTo>
                  <a:lnTo>
                    <a:pt x="394" y="586"/>
                  </a:lnTo>
                  <a:lnTo>
                    <a:pt x="396" y="583"/>
                  </a:lnTo>
                  <a:lnTo>
                    <a:pt x="398" y="579"/>
                  </a:lnTo>
                  <a:lnTo>
                    <a:pt x="400" y="575"/>
                  </a:lnTo>
                  <a:lnTo>
                    <a:pt x="405" y="572"/>
                  </a:lnTo>
                  <a:lnTo>
                    <a:pt x="408" y="572"/>
                  </a:lnTo>
                  <a:lnTo>
                    <a:pt x="411" y="573"/>
                  </a:lnTo>
                  <a:lnTo>
                    <a:pt x="414" y="573"/>
                  </a:lnTo>
                  <a:lnTo>
                    <a:pt x="420" y="574"/>
                  </a:lnTo>
                  <a:lnTo>
                    <a:pt x="424" y="576"/>
                  </a:lnTo>
                  <a:lnTo>
                    <a:pt x="427" y="577"/>
                  </a:lnTo>
                  <a:lnTo>
                    <a:pt x="431" y="576"/>
                  </a:lnTo>
                  <a:lnTo>
                    <a:pt x="427" y="575"/>
                  </a:lnTo>
                  <a:lnTo>
                    <a:pt x="445" y="581"/>
                  </a:lnTo>
                  <a:lnTo>
                    <a:pt x="451" y="585"/>
                  </a:lnTo>
                  <a:lnTo>
                    <a:pt x="463" y="598"/>
                  </a:lnTo>
                  <a:lnTo>
                    <a:pt x="466" y="603"/>
                  </a:lnTo>
                  <a:lnTo>
                    <a:pt x="466" y="607"/>
                  </a:lnTo>
                  <a:lnTo>
                    <a:pt x="467" y="610"/>
                  </a:lnTo>
                  <a:lnTo>
                    <a:pt x="467" y="613"/>
                  </a:lnTo>
                  <a:lnTo>
                    <a:pt x="467" y="616"/>
                  </a:lnTo>
                  <a:lnTo>
                    <a:pt x="467" y="621"/>
                  </a:lnTo>
                  <a:lnTo>
                    <a:pt x="467" y="626"/>
                  </a:lnTo>
                  <a:lnTo>
                    <a:pt x="464" y="632"/>
                  </a:lnTo>
                  <a:lnTo>
                    <a:pt x="461" y="640"/>
                  </a:lnTo>
                  <a:lnTo>
                    <a:pt x="459" y="643"/>
                  </a:lnTo>
                  <a:lnTo>
                    <a:pt x="457" y="647"/>
                  </a:lnTo>
                  <a:lnTo>
                    <a:pt x="457" y="651"/>
                  </a:lnTo>
                  <a:lnTo>
                    <a:pt x="455" y="656"/>
                  </a:lnTo>
                  <a:lnTo>
                    <a:pt x="453" y="661"/>
                  </a:lnTo>
                  <a:lnTo>
                    <a:pt x="448" y="664"/>
                  </a:lnTo>
                  <a:lnTo>
                    <a:pt x="446" y="665"/>
                  </a:lnTo>
                  <a:lnTo>
                    <a:pt x="443" y="669"/>
                  </a:lnTo>
                  <a:lnTo>
                    <a:pt x="438" y="673"/>
                  </a:lnTo>
                  <a:lnTo>
                    <a:pt x="434" y="668"/>
                  </a:lnTo>
                  <a:lnTo>
                    <a:pt x="429" y="665"/>
                  </a:lnTo>
                  <a:lnTo>
                    <a:pt x="431" y="668"/>
                  </a:lnTo>
                  <a:lnTo>
                    <a:pt x="433" y="669"/>
                  </a:lnTo>
                  <a:lnTo>
                    <a:pt x="434" y="672"/>
                  </a:lnTo>
                  <a:lnTo>
                    <a:pt x="431" y="672"/>
                  </a:lnTo>
                  <a:lnTo>
                    <a:pt x="427" y="670"/>
                  </a:lnTo>
                  <a:lnTo>
                    <a:pt x="423" y="671"/>
                  </a:lnTo>
                  <a:lnTo>
                    <a:pt x="433" y="673"/>
                  </a:lnTo>
                  <a:lnTo>
                    <a:pt x="428" y="679"/>
                  </a:lnTo>
                  <a:lnTo>
                    <a:pt x="432" y="680"/>
                  </a:lnTo>
                  <a:lnTo>
                    <a:pt x="428" y="685"/>
                  </a:lnTo>
                  <a:lnTo>
                    <a:pt x="425" y="686"/>
                  </a:lnTo>
                  <a:lnTo>
                    <a:pt x="419" y="687"/>
                  </a:lnTo>
                  <a:lnTo>
                    <a:pt x="417" y="684"/>
                  </a:lnTo>
                  <a:lnTo>
                    <a:pt x="415" y="680"/>
                  </a:lnTo>
                  <a:lnTo>
                    <a:pt x="414" y="683"/>
                  </a:lnTo>
                  <a:lnTo>
                    <a:pt x="411" y="684"/>
                  </a:lnTo>
                  <a:lnTo>
                    <a:pt x="409" y="685"/>
                  </a:lnTo>
                  <a:lnTo>
                    <a:pt x="408" y="688"/>
                  </a:lnTo>
                  <a:lnTo>
                    <a:pt x="405" y="689"/>
                  </a:lnTo>
                  <a:lnTo>
                    <a:pt x="403" y="688"/>
                  </a:lnTo>
                  <a:lnTo>
                    <a:pt x="399" y="689"/>
                  </a:lnTo>
                  <a:lnTo>
                    <a:pt x="401" y="692"/>
                  </a:lnTo>
                  <a:lnTo>
                    <a:pt x="406" y="691"/>
                  </a:lnTo>
                  <a:lnTo>
                    <a:pt x="410" y="689"/>
                  </a:lnTo>
                  <a:lnTo>
                    <a:pt x="411" y="692"/>
                  </a:lnTo>
                  <a:lnTo>
                    <a:pt x="411" y="695"/>
                  </a:lnTo>
                  <a:lnTo>
                    <a:pt x="410" y="698"/>
                  </a:lnTo>
                  <a:lnTo>
                    <a:pt x="409" y="703"/>
                  </a:lnTo>
                  <a:lnTo>
                    <a:pt x="406" y="705"/>
                  </a:lnTo>
                  <a:lnTo>
                    <a:pt x="402" y="707"/>
                  </a:lnTo>
                  <a:lnTo>
                    <a:pt x="399" y="708"/>
                  </a:lnTo>
                  <a:lnTo>
                    <a:pt x="395" y="706"/>
                  </a:lnTo>
                  <a:lnTo>
                    <a:pt x="393" y="706"/>
                  </a:lnTo>
                  <a:lnTo>
                    <a:pt x="390" y="707"/>
                  </a:lnTo>
                  <a:lnTo>
                    <a:pt x="388" y="708"/>
                  </a:lnTo>
                  <a:lnTo>
                    <a:pt x="385" y="707"/>
                  </a:lnTo>
                  <a:lnTo>
                    <a:pt x="381" y="707"/>
                  </a:lnTo>
                  <a:lnTo>
                    <a:pt x="380" y="710"/>
                  </a:lnTo>
                  <a:lnTo>
                    <a:pt x="377" y="711"/>
                  </a:lnTo>
                  <a:lnTo>
                    <a:pt x="380" y="711"/>
                  </a:lnTo>
                  <a:lnTo>
                    <a:pt x="386" y="709"/>
                  </a:lnTo>
                  <a:lnTo>
                    <a:pt x="395" y="712"/>
                  </a:lnTo>
                  <a:lnTo>
                    <a:pt x="396" y="715"/>
                  </a:lnTo>
                  <a:lnTo>
                    <a:pt x="392" y="714"/>
                  </a:lnTo>
                  <a:lnTo>
                    <a:pt x="389" y="716"/>
                  </a:lnTo>
                  <a:lnTo>
                    <a:pt x="387" y="716"/>
                  </a:lnTo>
                  <a:lnTo>
                    <a:pt x="387" y="719"/>
                  </a:lnTo>
                  <a:lnTo>
                    <a:pt x="392" y="719"/>
                  </a:lnTo>
                  <a:lnTo>
                    <a:pt x="394" y="720"/>
                  </a:lnTo>
                  <a:lnTo>
                    <a:pt x="394" y="717"/>
                  </a:lnTo>
                  <a:lnTo>
                    <a:pt x="396" y="720"/>
                  </a:lnTo>
                  <a:lnTo>
                    <a:pt x="399" y="721"/>
                  </a:lnTo>
                  <a:lnTo>
                    <a:pt x="397" y="715"/>
                  </a:lnTo>
                  <a:lnTo>
                    <a:pt x="405" y="718"/>
                  </a:lnTo>
                  <a:lnTo>
                    <a:pt x="407" y="721"/>
                  </a:lnTo>
                  <a:lnTo>
                    <a:pt x="407" y="723"/>
                  </a:lnTo>
                  <a:lnTo>
                    <a:pt x="402" y="722"/>
                  </a:lnTo>
                  <a:lnTo>
                    <a:pt x="409" y="726"/>
                  </a:lnTo>
                  <a:lnTo>
                    <a:pt x="416" y="724"/>
                  </a:lnTo>
                  <a:lnTo>
                    <a:pt x="436" y="726"/>
                  </a:lnTo>
                  <a:lnTo>
                    <a:pt x="437" y="730"/>
                  </a:lnTo>
                  <a:lnTo>
                    <a:pt x="433" y="731"/>
                  </a:lnTo>
                  <a:lnTo>
                    <a:pt x="433" y="735"/>
                  </a:lnTo>
                  <a:lnTo>
                    <a:pt x="434" y="741"/>
                  </a:lnTo>
                  <a:lnTo>
                    <a:pt x="433" y="745"/>
                  </a:lnTo>
                  <a:lnTo>
                    <a:pt x="431" y="747"/>
                  </a:lnTo>
                  <a:lnTo>
                    <a:pt x="425" y="750"/>
                  </a:lnTo>
                  <a:lnTo>
                    <a:pt x="422" y="751"/>
                  </a:lnTo>
                  <a:lnTo>
                    <a:pt x="420" y="751"/>
                  </a:lnTo>
                  <a:lnTo>
                    <a:pt x="417" y="753"/>
                  </a:lnTo>
                  <a:lnTo>
                    <a:pt x="414" y="752"/>
                  </a:lnTo>
                  <a:lnTo>
                    <a:pt x="411" y="753"/>
                  </a:lnTo>
                  <a:lnTo>
                    <a:pt x="409" y="755"/>
                  </a:lnTo>
                  <a:lnTo>
                    <a:pt x="405" y="759"/>
                  </a:lnTo>
                  <a:lnTo>
                    <a:pt x="404" y="762"/>
                  </a:lnTo>
                  <a:lnTo>
                    <a:pt x="404" y="766"/>
                  </a:lnTo>
                  <a:lnTo>
                    <a:pt x="394" y="763"/>
                  </a:lnTo>
                  <a:lnTo>
                    <a:pt x="392" y="763"/>
                  </a:lnTo>
                  <a:lnTo>
                    <a:pt x="386" y="768"/>
                  </a:lnTo>
                  <a:lnTo>
                    <a:pt x="383" y="769"/>
                  </a:lnTo>
                  <a:lnTo>
                    <a:pt x="370" y="770"/>
                  </a:lnTo>
                  <a:lnTo>
                    <a:pt x="368" y="770"/>
                  </a:lnTo>
                  <a:lnTo>
                    <a:pt x="364" y="773"/>
                  </a:lnTo>
                  <a:lnTo>
                    <a:pt x="362" y="776"/>
                  </a:lnTo>
                  <a:lnTo>
                    <a:pt x="359" y="776"/>
                  </a:lnTo>
                  <a:lnTo>
                    <a:pt x="355" y="774"/>
                  </a:lnTo>
                  <a:lnTo>
                    <a:pt x="352" y="774"/>
                  </a:lnTo>
                  <a:lnTo>
                    <a:pt x="350" y="772"/>
                  </a:lnTo>
                  <a:lnTo>
                    <a:pt x="347" y="771"/>
                  </a:lnTo>
                  <a:lnTo>
                    <a:pt x="336" y="765"/>
                  </a:lnTo>
                  <a:lnTo>
                    <a:pt x="332" y="765"/>
                  </a:lnTo>
                  <a:lnTo>
                    <a:pt x="323" y="766"/>
                  </a:lnTo>
                  <a:lnTo>
                    <a:pt x="313" y="764"/>
                  </a:lnTo>
                  <a:lnTo>
                    <a:pt x="303" y="766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68"/>
                  </a:lnTo>
                  <a:lnTo>
                    <a:pt x="293" y="764"/>
                  </a:lnTo>
                  <a:lnTo>
                    <a:pt x="296" y="762"/>
                  </a:lnTo>
                  <a:lnTo>
                    <a:pt x="294" y="759"/>
                  </a:lnTo>
                  <a:lnTo>
                    <a:pt x="290" y="757"/>
                  </a:lnTo>
                  <a:lnTo>
                    <a:pt x="287" y="757"/>
                  </a:lnTo>
                  <a:lnTo>
                    <a:pt x="284" y="760"/>
                  </a:lnTo>
                  <a:lnTo>
                    <a:pt x="282" y="762"/>
                  </a:lnTo>
                  <a:lnTo>
                    <a:pt x="282" y="759"/>
                  </a:lnTo>
                  <a:lnTo>
                    <a:pt x="283" y="756"/>
                  </a:lnTo>
                  <a:lnTo>
                    <a:pt x="279" y="755"/>
                  </a:lnTo>
                  <a:lnTo>
                    <a:pt x="280" y="760"/>
                  </a:lnTo>
                  <a:lnTo>
                    <a:pt x="277" y="761"/>
                  </a:lnTo>
                  <a:lnTo>
                    <a:pt x="274" y="757"/>
                  </a:lnTo>
                  <a:lnTo>
                    <a:pt x="271" y="755"/>
                  </a:lnTo>
                  <a:lnTo>
                    <a:pt x="268" y="751"/>
                  </a:lnTo>
                  <a:lnTo>
                    <a:pt x="262" y="746"/>
                  </a:lnTo>
                  <a:lnTo>
                    <a:pt x="269" y="756"/>
                  </a:lnTo>
                  <a:lnTo>
                    <a:pt x="267" y="758"/>
                  </a:lnTo>
                  <a:lnTo>
                    <a:pt x="263" y="758"/>
                  </a:lnTo>
                  <a:lnTo>
                    <a:pt x="260" y="760"/>
                  </a:lnTo>
                  <a:lnTo>
                    <a:pt x="258" y="760"/>
                  </a:lnTo>
                  <a:lnTo>
                    <a:pt x="254" y="763"/>
                  </a:lnTo>
                  <a:lnTo>
                    <a:pt x="251" y="762"/>
                  </a:lnTo>
                  <a:lnTo>
                    <a:pt x="247" y="760"/>
                  </a:lnTo>
                  <a:lnTo>
                    <a:pt x="245" y="760"/>
                  </a:lnTo>
                  <a:lnTo>
                    <a:pt x="242" y="761"/>
                  </a:lnTo>
                  <a:lnTo>
                    <a:pt x="238" y="760"/>
                  </a:lnTo>
                  <a:lnTo>
                    <a:pt x="235" y="760"/>
                  </a:lnTo>
                  <a:lnTo>
                    <a:pt x="233" y="761"/>
                  </a:lnTo>
                  <a:lnTo>
                    <a:pt x="229" y="759"/>
                  </a:lnTo>
                  <a:lnTo>
                    <a:pt x="225" y="760"/>
                  </a:lnTo>
                  <a:lnTo>
                    <a:pt x="227" y="763"/>
                  </a:lnTo>
                  <a:lnTo>
                    <a:pt x="230" y="763"/>
                  </a:lnTo>
                  <a:lnTo>
                    <a:pt x="231" y="766"/>
                  </a:lnTo>
                  <a:lnTo>
                    <a:pt x="228" y="769"/>
                  </a:lnTo>
                  <a:lnTo>
                    <a:pt x="223" y="770"/>
                  </a:lnTo>
                  <a:lnTo>
                    <a:pt x="218" y="767"/>
                  </a:lnTo>
                  <a:lnTo>
                    <a:pt x="206" y="764"/>
                  </a:lnTo>
                  <a:lnTo>
                    <a:pt x="203" y="762"/>
                  </a:lnTo>
                  <a:lnTo>
                    <a:pt x="201" y="762"/>
                  </a:lnTo>
                  <a:lnTo>
                    <a:pt x="199" y="765"/>
                  </a:lnTo>
                  <a:lnTo>
                    <a:pt x="199" y="768"/>
                  </a:lnTo>
                  <a:lnTo>
                    <a:pt x="199" y="771"/>
                  </a:lnTo>
                  <a:lnTo>
                    <a:pt x="197" y="766"/>
                  </a:lnTo>
                  <a:lnTo>
                    <a:pt x="187" y="755"/>
                  </a:lnTo>
                  <a:lnTo>
                    <a:pt x="178" y="749"/>
                  </a:lnTo>
                  <a:lnTo>
                    <a:pt x="172" y="749"/>
                  </a:lnTo>
                  <a:lnTo>
                    <a:pt x="168" y="750"/>
                  </a:lnTo>
                  <a:lnTo>
                    <a:pt x="164" y="750"/>
                  </a:lnTo>
                  <a:lnTo>
                    <a:pt x="161" y="751"/>
                  </a:lnTo>
                  <a:lnTo>
                    <a:pt x="159" y="750"/>
                  </a:lnTo>
                  <a:lnTo>
                    <a:pt x="154" y="750"/>
                  </a:lnTo>
                  <a:lnTo>
                    <a:pt x="151" y="753"/>
                  </a:lnTo>
                  <a:lnTo>
                    <a:pt x="147" y="755"/>
                  </a:lnTo>
                  <a:lnTo>
                    <a:pt x="145" y="754"/>
                  </a:lnTo>
                  <a:lnTo>
                    <a:pt x="143" y="749"/>
                  </a:lnTo>
                  <a:lnTo>
                    <a:pt x="143" y="753"/>
                  </a:lnTo>
                  <a:lnTo>
                    <a:pt x="141" y="756"/>
                  </a:lnTo>
                  <a:lnTo>
                    <a:pt x="137" y="759"/>
                  </a:lnTo>
                  <a:lnTo>
                    <a:pt x="136" y="764"/>
                  </a:lnTo>
                  <a:lnTo>
                    <a:pt x="136" y="768"/>
                  </a:lnTo>
                  <a:lnTo>
                    <a:pt x="134" y="768"/>
                  </a:lnTo>
                  <a:lnTo>
                    <a:pt x="132" y="771"/>
                  </a:lnTo>
                  <a:lnTo>
                    <a:pt x="136" y="772"/>
                  </a:lnTo>
                  <a:lnTo>
                    <a:pt x="134" y="774"/>
                  </a:lnTo>
                  <a:lnTo>
                    <a:pt x="132" y="777"/>
                  </a:lnTo>
                  <a:lnTo>
                    <a:pt x="130" y="776"/>
                  </a:lnTo>
                  <a:lnTo>
                    <a:pt x="128" y="778"/>
                  </a:lnTo>
                  <a:lnTo>
                    <a:pt x="125" y="781"/>
                  </a:lnTo>
                  <a:lnTo>
                    <a:pt x="123" y="785"/>
                  </a:lnTo>
                  <a:lnTo>
                    <a:pt x="122" y="787"/>
                  </a:lnTo>
                  <a:lnTo>
                    <a:pt x="120" y="788"/>
                  </a:lnTo>
                  <a:lnTo>
                    <a:pt x="118" y="787"/>
                  </a:lnTo>
                  <a:lnTo>
                    <a:pt x="115" y="787"/>
                  </a:lnTo>
                  <a:lnTo>
                    <a:pt x="113" y="784"/>
                  </a:lnTo>
                  <a:lnTo>
                    <a:pt x="110" y="779"/>
                  </a:lnTo>
                  <a:lnTo>
                    <a:pt x="107" y="775"/>
                  </a:lnTo>
                  <a:lnTo>
                    <a:pt x="105" y="775"/>
                  </a:lnTo>
                  <a:lnTo>
                    <a:pt x="102" y="776"/>
                  </a:lnTo>
                  <a:lnTo>
                    <a:pt x="98" y="772"/>
                  </a:lnTo>
                  <a:lnTo>
                    <a:pt x="99" y="769"/>
                  </a:lnTo>
                  <a:lnTo>
                    <a:pt x="97" y="769"/>
                  </a:lnTo>
                  <a:lnTo>
                    <a:pt x="95" y="765"/>
                  </a:lnTo>
                  <a:lnTo>
                    <a:pt x="96" y="762"/>
                  </a:lnTo>
                  <a:lnTo>
                    <a:pt x="93" y="764"/>
                  </a:lnTo>
                  <a:lnTo>
                    <a:pt x="89" y="764"/>
                  </a:lnTo>
                  <a:lnTo>
                    <a:pt x="93" y="766"/>
                  </a:lnTo>
                  <a:lnTo>
                    <a:pt x="93" y="769"/>
                  </a:lnTo>
                  <a:lnTo>
                    <a:pt x="93" y="772"/>
                  </a:lnTo>
                  <a:lnTo>
                    <a:pt x="91" y="769"/>
                  </a:lnTo>
                  <a:lnTo>
                    <a:pt x="86" y="766"/>
                  </a:lnTo>
                  <a:lnTo>
                    <a:pt x="83" y="766"/>
                  </a:lnTo>
                  <a:lnTo>
                    <a:pt x="78" y="768"/>
                  </a:lnTo>
                  <a:lnTo>
                    <a:pt x="76" y="768"/>
                  </a:lnTo>
                  <a:lnTo>
                    <a:pt x="65" y="767"/>
                  </a:lnTo>
                  <a:lnTo>
                    <a:pt x="63" y="765"/>
                  </a:lnTo>
                  <a:lnTo>
                    <a:pt x="60" y="765"/>
                  </a:lnTo>
                  <a:lnTo>
                    <a:pt x="60" y="768"/>
                  </a:lnTo>
                  <a:lnTo>
                    <a:pt x="57" y="770"/>
                  </a:lnTo>
                  <a:lnTo>
                    <a:pt x="57" y="773"/>
                  </a:lnTo>
                  <a:lnTo>
                    <a:pt x="53" y="773"/>
                  </a:lnTo>
                  <a:lnTo>
                    <a:pt x="50" y="774"/>
                  </a:lnTo>
                  <a:lnTo>
                    <a:pt x="47" y="775"/>
                  </a:lnTo>
                  <a:lnTo>
                    <a:pt x="42" y="779"/>
                  </a:lnTo>
                  <a:lnTo>
                    <a:pt x="42" y="774"/>
                  </a:lnTo>
                  <a:lnTo>
                    <a:pt x="39" y="776"/>
                  </a:lnTo>
                  <a:lnTo>
                    <a:pt x="38" y="779"/>
                  </a:lnTo>
                  <a:lnTo>
                    <a:pt x="34" y="782"/>
                  </a:lnTo>
                  <a:lnTo>
                    <a:pt x="38" y="786"/>
                  </a:lnTo>
                  <a:lnTo>
                    <a:pt x="34" y="789"/>
                  </a:lnTo>
                  <a:lnTo>
                    <a:pt x="32" y="789"/>
                  </a:lnTo>
                  <a:lnTo>
                    <a:pt x="29" y="791"/>
                  </a:lnTo>
                  <a:lnTo>
                    <a:pt x="28" y="794"/>
                  </a:lnTo>
                  <a:lnTo>
                    <a:pt x="26" y="790"/>
                  </a:lnTo>
                  <a:lnTo>
                    <a:pt x="26" y="787"/>
                  </a:lnTo>
                  <a:lnTo>
                    <a:pt x="24" y="782"/>
                  </a:lnTo>
                  <a:lnTo>
                    <a:pt x="23" y="780"/>
                  </a:lnTo>
                  <a:lnTo>
                    <a:pt x="20" y="777"/>
                  </a:lnTo>
                  <a:lnTo>
                    <a:pt x="17" y="777"/>
                  </a:lnTo>
                  <a:lnTo>
                    <a:pt x="15" y="774"/>
                  </a:lnTo>
                  <a:lnTo>
                    <a:pt x="12" y="774"/>
                  </a:lnTo>
                  <a:lnTo>
                    <a:pt x="11" y="778"/>
                  </a:lnTo>
                  <a:lnTo>
                    <a:pt x="7" y="780"/>
                  </a:lnTo>
                  <a:lnTo>
                    <a:pt x="5" y="780"/>
                  </a:lnTo>
                  <a:lnTo>
                    <a:pt x="2" y="780"/>
                  </a:lnTo>
                  <a:lnTo>
                    <a:pt x="0" y="776"/>
                  </a:lnTo>
                  <a:lnTo>
                    <a:pt x="1" y="772"/>
                  </a:lnTo>
                  <a:lnTo>
                    <a:pt x="3" y="769"/>
                  </a:lnTo>
                  <a:lnTo>
                    <a:pt x="6" y="768"/>
                  </a:lnTo>
                  <a:lnTo>
                    <a:pt x="10" y="767"/>
                  </a:lnTo>
                  <a:lnTo>
                    <a:pt x="14" y="766"/>
                  </a:lnTo>
                  <a:lnTo>
                    <a:pt x="17" y="768"/>
                  </a:lnTo>
                  <a:lnTo>
                    <a:pt x="20" y="769"/>
                  </a:lnTo>
                  <a:lnTo>
                    <a:pt x="22" y="766"/>
                  </a:lnTo>
                  <a:lnTo>
                    <a:pt x="24" y="766"/>
                  </a:lnTo>
                  <a:lnTo>
                    <a:pt x="26" y="765"/>
                  </a:lnTo>
                  <a:lnTo>
                    <a:pt x="34" y="760"/>
                  </a:lnTo>
                  <a:lnTo>
                    <a:pt x="37" y="759"/>
                  </a:lnTo>
                  <a:lnTo>
                    <a:pt x="38" y="756"/>
                  </a:lnTo>
                  <a:lnTo>
                    <a:pt x="45" y="753"/>
                  </a:lnTo>
                  <a:lnTo>
                    <a:pt x="47" y="748"/>
                  </a:lnTo>
                  <a:lnTo>
                    <a:pt x="48" y="744"/>
                  </a:lnTo>
                  <a:lnTo>
                    <a:pt x="51" y="743"/>
                  </a:lnTo>
                  <a:lnTo>
                    <a:pt x="57" y="747"/>
                  </a:lnTo>
                  <a:lnTo>
                    <a:pt x="55" y="744"/>
                  </a:lnTo>
                  <a:lnTo>
                    <a:pt x="55" y="741"/>
                  </a:lnTo>
                  <a:lnTo>
                    <a:pt x="61" y="741"/>
                  </a:lnTo>
                  <a:lnTo>
                    <a:pt x="64" y="739"/>
                  </a:lnTo>
                  <a:lnTo>
                    <a:pt x="66" y="737"/>
                  </a:lnTo>
                  <a:lnTo>
                    <a:pt x="68" y="734"/>
                  </a:lnTo>
                  <a:lnTo>
                    <a:pt x="74" y="732"/>
                  </a:lnTo>
                  <a:lnTo>
                    <a:pt x="75" y="729"/>
                  </a:lnTo>
                  <a:lnTo>
                    <a:pt x="79" y="727"/>
                  </a:lnTo>
                  <a:lnTo>
                    <a:pt x="82" y="723"/>
                  </a:lnTo>
                  <a:lnTo>
                    <a:pt x="83" y="715"/>
                  </a:lnTo>
                  <a:lnTo>
                    <a:pt x="84" y="711"/>
                  </a:lnTo>
                  <a:lnTo>
                    <a:pt x="86" y="709"/>
                  </a:lnTo>
                  <a:lnTo>
                    <a:pt x="86" y="705"/>
                  </a:lnTo>
                  <a:lnTo>
                    <a:pt x="92" y="706"/>
                  </a:lnTo>
                  <a:lnTo>
                    <a:pt x="97" y="709"/>
                  </a:lnTo>
                  <a:lnTo>
                    <a:pt x="104" y="704"/>
                  </a:lnTo>
                  <a:lnTo>
                    <a:pt x="106" y="702"/>
                  </a:lnTo>
                  <a:lnTo>
                    <a:pt x="105" y="699"/>
                  </a:lnTo>
                  <a:lnTo>
                    <a:pt x="104" y="695"/>
                  </a:lnTo>
                  <a:lnTo>
                    <a:pt x="107" y="696"/>
                  </a:lnTo>
                  <a:lnTo>
                    <a:pt x="107" y="693"/>
                  </a:lnTo>
                  <a:lnTo>
                    <a:pt x="111" y="691"/>
                  </a:lnTo>
                  <a:lnTo>
                    <a:pt x="122" y="692"/>
                  </a:lnTo>
                  <a:lnTo>
                    <a:pt x="124" y="692"/>
                  </a:lnTo>
                  <a:lnTo>
                    <a:pt x="129" y="693"/>
                  </a:lnTo>
                  <a:lnTo>
                    <a:pt x="133" y="692"/>
                  </a:lnTo>
                  <a:lnTo>
                    <a:pt x="142" y="695"/>
                  </a:lnTo>
                  <a:lnTo>
                    <a:pt x="146" y="696"/>
                  </a:lnTo>
                  <a:lnTo>
                    <a:pt x="153" y="699"/>
                  </a:lnTo>
                  <a:lnTo>
                    <a:pt x="155" y="702"/>
                  </a:lnTo>
                  <a:lnTo>
                    <a:pt x="162" y="703"/>
                  </a:lnTo>
                  <a:lnTo>
                    <a:pt x="166" y="702"/>
                  </a:lnTo>
                  <a:lnTo>
                    <a:pt x="172" y="703"/>
                  </a:lnTo>
                  <a:lnTo>
                    <a:pt x="174" y="703"/>
                  </a:lnTo>
                  <a:lnTo>
                    <a:pt x="178" y="700"/>
                  </a:lnTo>
                  <a:lnTo>
                    <a:pt x="179" y="696"/>
                  </a:lnTo>
                  <a:lnTo>
                    <a:pt x="178" y="693"/>
                  </a:lnTo>
                  <a:lnTo>
                    <a:pt x="181" y="691"/>
                  </a:lnTo>
                  <a:lnTo>
                    <a:pt x="182" y="688"/>
                  </a:lnTo>
                  <a:lnTo>
                    <a:pt x="185" y="688"/>
                  </a:lnTo>
                  <a:lnTo>
                    <a:pt x="188" y="686"/>
                  </a:lnTo>
                  <a:lnTo>
                    <a:pt x="192" y="682"/>
                  </a:lnTo>
                  <a:lnTo>
                    <a:pt x="196" y="680"/>
                  </a:lnTo>
                  <a:lnTo>
                    <a:pt x="198" y="680"/>
                  </a:lnTo>
                  <a:lnTo>
                    <a:pt x="206" y="671"/>
                  </a:lnTo>
                  <a:lnTo>
                    <a:pt x="208" y="669"/>
                  </a:lnTo>
                  <a:lnTo>
                    <a:pt x="215" y="664"/>
                  </a:lnTo>
                  <a:lnTo>
                    <a:pt x="217" y="662"/>
                  </a:lnTo>
                  <a:lnTo>
                    <a:pt x="221" y="661"/>
                  </a:lnTo>
                  <a:lnTo>
                    <a:pt x="222" y="659"/>
                  </a:lnTo>
                  <a:lnTo>
                    <a:pt x="220" y="660"/>
                  </a:lnTo>
                  <a:lnTo>
                    <a:pt x="218" y="660"/>
                  </a:lnTo>
                  <a:lnTo>
                    <a:pt x="215" y="662"/>
                  </a:lnTo>
                  <a:lnTo>
                    <a:pt x="209" y="665"/>
                  </a:lnTo>
                  <a:lnTo>
                    <a:pt x="203" y="670"/>
                  </a:lnTo>
                  <a:lnTo>
                    <a:pt x="200" y="672"/>
                  </a:lnTo>
                  <a:lnTo>
                    <a:pt x="197" y="672"/>
                  </a:lnTo>
                  <a:lnTo>
                    <a:pt x="194" y="674"/>
                  </a:lnTo>
                  <a:lnTo>
                    <a:pt x="191" y="675"/>
                  </a:lnTo>
                  <a:lnTo>
                    <a:pt x="186" y="674"/>
                  </a:lnTo>
                  <a:lnTo>
                    <a:pt x="178" y="676"/>
                  </a:lnTo>
                  <a:lnTo>
                    <a:pt x="175" y="678"/>
                  </a:lnTo>
                  <a:lnTo>
                    <a:pt x="172" y="680"/>
                  </a:lnTo>
                  <a:lnTo>
                    <a:pt x="171" y="684"/>
                  </a:lnTo>
                  <a:lnTo>
                    <a:pt x="169" y="684"/>
                  </a:lnTo>
                  <a:lnTo>
                    <a:pt x="164" y="685"/>
                  </a:lnTo>
                  <a:lnTo>
                    <a:pt x="150" y="681"/>
                  </a:lnTo>
                  <a:lnTo>
                    <a:pt x="147" y="676"/>
                  </a:lnTo>
                  <a:lnTo>
                    <a:pt x="145" y="673"/>
                  </a:lnTo>
                  <a:lnTo>
                    <a:pt x="141" y="672"/>
                  </a:lnTo>
                  <a:lnTo>
                    <a:pt x="139" y="669"/>
                  </a:lnTo>
                  <a:lnTo>
                    <a:pt x="139" y="665"/>
                  </a:lnTo>
                  <a:lnTo>
                    <a:pt x="139" y="662"/>
                  </a:lnTo>
                  <a:lnTo>
                    <a:pt x="136" y="658"/>
                  </a:lnTo>
                  <a:lnTo>
                    <a:pt x="129" y="656"/>
                  </a:lnTo>
                  <a:lnTo>
                    <a:pt x="127" y="658"/>
                  </a:lnTo>
                  <a:lnTo>
                    <a:pt x="127" y="660"/>
                  </a:lnTo>
                  <a:lnTo>
                    <a:pt x="125" y="661"/>
                  </a:lnTo>
                  <a:lnTo>
                    <a:pt x="122" y="661"/>
                  </a:lnTo>
                  <a:lnTo>
                    <a:pt x="120" y="660"/>
                  </a:lnTo>
                  <a:lnTo>
                    <a:pt x="117" y="661"/>
                  </a:lnTo>
                  <a:lnTo>
                    <a:pt x="115" y="660"/>
                  </a:lnTo>
                  <a:lnTo>
                    <a:pt x="111" y="659"/>
                  </a:lnTo>
                  <a:lnTo>
                    <a:pt x="111" y="655"/>
                  </a:lnTo>
                  <a:lnTo>
                    <a:pt x="111" y="652"/>
                  </a:lnTo>
                  <a:lnTo>
                    <a:pt x="113" y="651"/>
                  </a:lnTo>
                  <a:lnTo>
                    <a:pt x="117" y="652"/>
                  </a:lnTo>
                  <a:lnTo>
                    <a:pt x="120" y="652"/>
                  </a:lnTo>
                  <a:lnTo>
                    <a:pt x="122" y="652"/>
                  </a:lnTo>
                  <a:lnTo>
                    <a:pt x="124" y="650"/>
                  </a:lnTo>
                  <a:lnTo>
                    <a:pt x="122" y="650"/>
                  </a:lnTo>
                  <a:lnTo>
                    <a:pt x="120" y="649"/>
                  </a:lnTo>
                  <a:lnTo>
                    <a:pt x="117" y="647"/>
                  </a:lnTo>
                  <a:lnTo>
                    <a:pt x="112" y="647"/>
                  </a:lnTo>
                  <a:lnTo>
                    <a:pt x="109" y="645"/>
                  </a:lnTo>
                  <a:lnTo>
                    <a:pt x="108" y="641"/>
                  </a:lnTo>
                  <a:lnTo>
                    <a:pt x="110" y="642"/>
                  </a:lnTo>
                  <a:lnTo>
                    <a:pt x="109" y="639"/>
                  </a:lnTo>
                  <a:lnTo>
                    <a:pt x="110" y="635"/>
                  </a:lnTo>
                  <a:lnTo>
                    <a:pt x="107" y="637"/>
                  </a:lnTo>
                  <a:lnTo>
                    <a:pt x="103" y="639"/>
                  </a:lnTo>
                  <a:lnTo>
                    <a:pt x="101" y="639"/>
                  </a:lnTo>
                  <a:lnTo>
                    <a:pt x="97" y="637"/>
                  </a:lnTo>
                  <a:lnTo>
                    <a:pt x="93" y="637"/>
                  </a:lnTo>
                  <a:lnTo>
                    <a:pt x="90" y="641"/>
                  </a:lnTo>
                  <a:lnTo>
                    <a:pt x="88" y="644"/>
                  </a:lnTo>
                  <a:lnTo>
                    <a:pt x="85" y="644"/>
                  </a:lnTo>
                  <a:lnTo>
                    <a:pt x="80" y="643"/>
                  </a:lnTo>
                  <a:lnTo>
                    <a:pt x="78" y="644"/>
                  </a:lnTo>
                  <a:lnTo>
                    <a:pt x="75" y="645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5" y="638"/>
                  </a:lnTo>
                  <a:lnTo>
                    <a:pt x="70" y="638"/>
                  </a:lnTo>
                  <a:lnTo>
                    <a:pt x="73" y="638"/>
                  </a:lnTo>
                  <a:lnTo>
                    <a:pt x="76" y="637"/>
                  </a:lnTo>
                  <a:lnTo>
                    <a:pt x="79" y="637"/>
                  </a:lnTo>
                  <a:lnTo>
                    <a:pt x="82" y="637"/>
                  </a:lnTo>
                  <a:lnTo>
                    <a:pt x="81" y="632"/>
                  </a:lnTo>
                  <a:lnTo>
                    <a:pt x="84" y="630"/>
                  </a:lnTo>
                  <a:lnTo>
                    <a:pt x="82" y="630"/>
                  </a:lnTo>
                  <a:lnTo>
                    <a:pt x="78" y="630"/>
                  </a:lnTo>
                  <a:lnTo>
                    <a:pt x="79" y="633"/>
                  </a:lnTo>
                  <a:lnTo>
                    <a:pt x="78" y="636"/>
                  </a:lnTo>
                  <a:lnTo>
                    <a:pt x="73" y="636"/>
                  </a:lnTo>
                  <a:lnTo>
                    <a:pt x="64" y="633"/>
                  </a:lnTo>
                  <a:lnTo>
                    <a:pt x="62" y="635"/>
                  </a:lnTo>
                  <a:lnTo>
                    <a:pt x="59" y="631"/>
                  </a:lnTo>
                  <a:lnTo>
                    <a:pt x="62" y="629"/>
                  </a:lnTo>
                  <a:lnTo>
                    <a:pt x="65" y="629"/>
                  </a:lnTo>
                  <a:lnTo>
                    <a:pt x="68" y="627"/>
                  </a:lnTo>
                  <a:lnTo>
                    <a:pt x="69" y="623"/>
                  </a:lnTo>
                  <a:lnTo>
                    <a:pt x="68" y="620"/>
                  </a:lnTo>
                  <a:lnTo>
                    <a:pt x="63" y="619"/>
                  </a:lnTo>
                  <a:lnTo>
                    <a:pt x="58" y="618"/>
                  </a:lnTo>
                  <a:lnTo>
                    <a:pt x="59" y="615"/>
                  </a:lnTo>
                  <a:lnTo>
                    <a:pt x="62" y="614"/>
                  </a:lnTo>
                  <a:lnTo>
                    <a:pt x="65" y="612"/>
                  </a:lnTo>
                  <a:lnTo>
                    <a:pt x="68" y="612"/>
                  </a:lnTo>
                  <a:lnTo>
                    <a:pt x="71" y="611"/>
                  </a:lnTo>
                  <a:lnTo>
                    <a:pt x="74" y="608"/>
                  </a:lnTo>
                  <a:lnTo>
                    <a:pt x="77" y="606"/>
                  </a:lnTo>
                  <a:lnTo>
                    <a:pt x="81" y="609"/>
                  </a:lnTo>
                  <a:lnTo>
                    <a:pt x="83" y="609"/>
                  </a:lnTo>
                  <a:lnTo>
                    <a:pt x="86" y="609"/>
                  </a:lnTo>
                  <a:lnTo>
                    <a:pt x="88" y="607"/>
                  </a:lnTo>
                  <a:lnTo>
                    <a:pt x="91" y="606"/>
                  </a:lnTo>
                  <a:lnTo>
                    <a:pt x="95" y="603"/>
                  </a:lnTo>
                  <a:lnTo>
                    <a:pt x="98" y="604"/>
                  </a:lnTo>
                  <a:lnTo>
                    <a:pt x="99" y="601"/>
                  </a:lnTo>
                  <a:lnTo>
                    <a:pt x="101" y="601"/>
                  </a:lnTo>
                  <a:lnTo>
                    <a:pt x="108" y="602"/>
                  </a:lnTo>
                  <a:lnTo>
                    <a:pt x="111" y="601"/>
                  </a:lnTo>
                  <a:lnTo>
                    <a:pt x="114" y="599"/>
                  </a:lnTo>
                  <a:lnTo>
                    <a:pt x="117" y="597"/>
                  </a:lnTo>
                  <a:lnTo>
                    <a:pt x="128" y="593"/>
                  </a:lnTo>
                  <a:lnTo>
                    <a:pt x="132" y="589"/>
                  </a:lnTo>
                  <a:lnTo>
                    <a:pt x="134" y="585"/>
                  </a:lnTo>
                  <a:lnTo>
                    <a:pt x="137" y="580"/>
                  </a:lnTo>
                  <a:lnTo>
                    <a:pt x="138" y="576"/>
                  </a:lnTo>
                  <a:lnTo>
                    <a:pt x="139" y="573"/>
                  </a:lnTo>
                  <a:lnTo>
                    <a:pt x="143" y="572"/>
                  </a:lnTo>
                  <a:lnTo>
                    <a:pt x="147" y="570"/>
                  </a:lnTo>
                  <a:lnTo>
                    <a:pt x="143" y="570"/>
                  </a:lnTo>
                  <a:lnTo>
                    <a:pt x="141" y="569"/>
                  </a:lnTo>
                  <a:lnTo>
                    <a:pt x="138" y="565"/>
                  </a:lnTo>
                  <a:lnTo>
                    <a:pt x="138" y="561"/>
                  </a:lnTo>
                  <a:lnTo>
                    <a:pt x="142" y="558"/>
                  </a:lnTo>
                  <a:lnTo>
                    <a:pt x="144" y="555"/>
                  </a:lnTo>
                  <a:lnTo>
                    <a:pt x="148" y="554"/>
                  </a:lnTo>
                  <a:lnTo>
                    <a:pt x="145" y="554"/>
                  </a:lnTo>
                  <a:lnTo>
                    <a:pt x="142" y="548"/>
                  </a:lnTo>
                  <a:lnTo>
                    <a:pt x="141" y="544"/>
                  </a:lnTo>
                  <a:lnTo>
                    <a:pt x="143" y="541"/>
                  </a:lnTo>
                  <a:lnTo>
                    <a:pt x="143" y="538"/>
                  </a:lnTo>
                  <a:lnTo>
                    <a:pt x="148" y="535"/>
                  </a:lnTo>
                  <a:lnTo>
                    <a:pt x="143" y="535"/>
                  </a:lnTo>
                  <a:lnTo>
                    <a:pt x="138" y="534"/>
                  </a:lnTo>
                  <a:lnTo>
                    <a:pt x="133" y="534"/>
                  </a:lnTo>
                  <a:lnTo>
                    <a:pt x="131" y="535"/>
                  </a:lnTo>
                  <a:lnTo>
                    <a:pt x="127" y="534"/>
                  </a:lnTo>
                  <a:lnTo>
                    <a:pt x="125" y="535"/>
                  </a:lnTo>
                  <a:lnTo>
                    <a:pt x="123" y="538"/>
                  </a:lnTo>
                  <a:lnTo>
                    <a:pt x="121" y="540"/>
                  </a:lnTo>
                  <a:lnTo>
                    <a:pt x="118" y="541"/>
                  </a:lnTo>
                  <a:lnTo>
                    <a:pt x="114" y="540"/>
                  </a:lnTo>
                  <a:lnTo>
                    <a:pt x="110" y="539"/>
                  </a:lnTo>
                  <a:lnTo>
                    <a:pt x="107" y="540"/>
                  </a:lnTo>
                  <a:lnTo>
                    <a:pt x="107" y="537"/>
                  </a:lnTo>
                  <a:lnTo>
                    <a:pt x="118" y="529"/>
                  </a:lnTo>
                  <a:lnTo>
                    <a:pt x="121" y="529"/>
                  </a:lnTo>
                  <a:lnTo>
                    <a:pt x="127" y="526"/>
                  </a:lnTo>
                  <a:lnTo>
                    <a:pt x="133" y="522"/>
                  </a:lnTo>
                  <a:lnTo>
                    <a:pt x="134" y="518"/>
                  </a:lnTo>
                  <a:lnTo>
                    <a:pt x="135" y="515"/>
                  </a:lnTo>
                  <a:lnTo>
                    <a:pt x="137" y="514"/>
                  </a:lnTo>
                  <a:lnTo>
                    <a:pt x="141" y="511"/>
                  </a:lnTo>
                  <a:lnTo>
                    <a:pt x="144" y="510"/>
                  </a:lnTo>
                  <a:lnTo>
                    <a:pt x="147" y="506"/>
                  </a:lnTo>
                  <a:lnTo>
                    <a:pt x="150" y="505"/>
                  </a:lnTo>
                  <a:lnTo>
                    <a:pt x="152" y="506"/>
                  </a:lnTo>
                  <a:lnTo>
                    <a:pt x="155" y="506"/>
                  </a:lnTo>
                  <a:lnTo>
                    <a:pt x="159" y="504"/>
                  </a:lnTo>
                  <a:lnTo>
                    <a:pt x="165" y="503"/>
                  </a:lnTo>
                  <a:lnTo>
                    <a:pt x="165" y="500"/>
                  </a:lnTo>
                  <a:lnTo>
                    <a:pt x="168" y="500"/>
                  </a:lnTo>
                  <a:lnTo>
                    <a:pt x="171" y="501"/>
                  </a:lnTo>
                  <a:lnTo>
                    <a:pt x="172" y="504"/>
                  </a:lnTo>
                  <a:lnTo>
                    <a:pt x="179" y="506"/>
                  </a:lnTo>
                  <a:lnTo>
                    <a:pt x="181" y="506"/>
                  </a:lnTo>
                  <a:lnTo>
                    <a:pt x="193" y="503"/>
                  </a:lnTo>
                  <a:lnTo>
                    <a:pt x="195" y="503"/>
                  </a:lnTo>
                  <a:lnTo>
                    <a:pt x="199" y="507"/>
                  </a:lnTo>
                  <a:lnTo>
                    <a:pt x="205" y="513"/>
                  </a:lnTo>
                  <a:lnTo>
                    <a:pt x="206" y="516"/>
                  </a:lnTo>
                  <a:lnTo>
                    <a:pt x="207" y="512"/>
                  </a:lnTo>
                  <a:lnTo>
                    <a:pt x="205" y="506"/>
                  </a:lnTo>
                  <a:lnTo>
                    <a:pt x="204" y="504"/>
                  </a:lnTo>
                  <a:lnTo>
                    <a:pt x="203" y="501"/>
                  </a:lnTo>
                  <a:lnTo>
                    <a:pt x="208" y="500"/>
                  </a:lnTo>
                  <a:lnTo>
                    <a:pt x="211" y="498"/>
                  </a:lnTo>
                  <a:lnTo>
                    <a:pt x="214" y="500"/>
                  </a:lnTo>
                  <a:lnTo>
                    <a:pt x="216" y="509"/>
                  </a:lnTo>
                  <a:lnTo>
                    <a:pt x="218" y="512"/>
                  </a:lnTo>
                  <a:lnTo>
                    <a:pt x="221" y="513"/>
                  </a:lnTo>
                  <a:lnTo>
                    <a:pt x="223" y="513"/>
                  </a:lnTo>
                  <a:lnTo>
                    <a:pt x="227" y="510"/>
                  </a:lnTo>
                  <a:lnTo>
                    <a:pt x="229" y="510"/>
                  </a:lnTo>
                  <a:lnTo>
                    <a:pt x="226" y="509"/>
                  </a:lnTo>
                  <a:lnTo>
                    <a:pt x="222" y="510"/>
                  </a:lnTo>
                  <a:lnTo>
                    <a:pt x="220" y="509"/>
                  </a:lnTo>
                  <a:lnTo>
                    <a:pt x="216" y="503"/>
                  </a:lnTo>
                  <a:lnTo>
                    <a:pt x="211" y="488"/>
                  </a:lnTo>
                  <a:lnTo>
                    <a:pt x="213" y="484"/>
                  </a:lnTo>
                  <a:lnTo>
                    <a:pt x="218" y="479"/>
                  </a:lnTo>
                  <a:lnTo>
                    <a:pt x="221" y="475"/>
                  </a:lnTo>
                  <a:lnTo>
                    <a:pt x="225" y="473"/>
                  </a:lnTo>
                  <a:lnTo>
                    <a:pt x="221" y="471"/>
                  </a:lnTo>
                  <a:lnTo>
                    <a:pt x="218" y="465"/>
                  </a:lnTo>
                  <a:lnTo>
                    <a:pt x="220" y="458"/>
                  </a:lnTo>
                  <a:lnTo>
                    <a:pt x="221" y="454"/>
                  </a:lnTo>
                  <a:lnTo>
                    <a:pt x="228" y="451"/>
                  </a:lnTo>
                  <a:lnTo>
                    <a:pt x="231" y="450"/>
                  </a:lnTo>
                  <a:lnTo>
                    <a:pt x="234" y="447"/>
                  </a:lnTo>
                  <a:lnTo>
                    <a:pt x="230" y="447"/>
                  </a:lnTo>
                  <a:lnTo>
                    <a:pt x="230" y="444"/>
                  </a:lnTo>
                  <a:lnTo>
                    <a:pt x="233" y="441"/>
                  </a:lnTo>
                  <a:lnTo>
                    <a:pt x="235" y="440"/>
                  </a:lnTo>
                  <a:lnTo>
                    <a:pt x="238" y="437"/>
                  </a:lnTo>
                  <a:lnTo>
                    <a:pt x="236" y="431"/>
                  </a:lnTo>
                  <a:lnTo>
                    <a:pt x="238" y="429"/>
                  </a:lnTo>
                  <a:lnTo>
                    <a:pt x="240" y="426"/>
                  </a:lnTo>
                  <a:lnTo>
                    <a:pt x="236" y="429"/>
                  </a:lnTo>
                  <a:lnTo>
                    <a:pt x="232" y="432"/>
                  </a:lnTo>
                  <a:lnTo>
                    <a:pt x="228" y="433"/>
                  </a:lnTo>
                  <a:lnTo>
                    <a:pt x="227" y="429"/>
                  </a:lnTo>
                  <a:lnTo>
                    <a:pt x="227" y="426"/>
                  </a:lnTo>
                  <a:lnTo>
                    <a:pt x="225" y="429"/>
                  </a:lnTo>
                  <a:lnTo>
                    <a:pt x="222" y="433"/>
                  </a:lnTo>
                  <a:lnTo>
                    <a:pt x="220" y="435"/>
                  </a:lnTo>
                  <a:lnTo>
                    <a:pt x="218" y="438"/>
                  </a:lnTo>
                  <a:lnTo>
                    <a:pt x="215" y="435"/>
                  </a:lnTo>
                  <a:lnTo>
                    <a:pt x="215" y="431"/>
                  </a:lnTo>
                  <a:lnTo>
                    <a:pt x="214" y="428"/>
                  </a:lnTo>
                  <a:lnTo>
                    <a:pt x="217" y="425"/>
                  </a:lnTo>
                  <a:lnTo>
                    <a:pt x="218" y="422"/>
                  </a:lnTo>
                  <a:lnTo>
                    <a:pt x="216" y="426"/>
                  </a:lnTo>
                  <a:lnTo>
                    <a:pt x="211" y="426"/>
                  </a:lnTo>
                  <a:lnTo>
                    <a:pt x="208" y="421"/>
                  </a:lnTo>
                  <a:lnTo>
                    <a:pt x="207" y="417"/>
                  </a:lnTo>
                  <a:lnTo>
                    <a:pt x="207" y="414"/>
                  </a:lnTo>
                  <a:lnTo>
                    <a:pt x="208" y="411"/>
                  </a:lnTo>
                  <a:lnTo>
                    <a:pt x="205" y="406"/>
                  </a:lnTo>
                  <a:lnTo>
                    <a:pt x="201" y="397"/>
                  </a:lnTo>
                  <a:lnTo>
                    <a:pt x="199" y="394"/>
                  </a:lnTo>
                  <a:lnTo>
                    <a:pt x="202" y="389"/>
                  </a:lnTo>
                  <a:lnTo>
                    <a:pt x="205" y="382"/>
                  </a:lnTo>
                  <a:lnTo>
                    <a:pt x="207" y="378"/>
                  </a:lnTo>
                  <a:lnTo>
                    <a:pt x="209" y="375"/>
                  </a:lnTo>
                  <a:lnTo>
                    <a:pt x="211" y="374"/>
                  </a:lnTo>
                  <a:lnTo>
                    <a:pt x="215" y="370"/>
                  </a:lnTo>
                  <a:lnTo>
                    <a:pt x="218" y="364"/>
                  </a:lnTo>
                  <a:lnTo>
                    <a:pt x="221" y="360"/>
                  </a:lnTo>
                  <a:lnTo>
                    <a:pt x="226" y="361"/>
                  </a:lnTo>
                  <a:lnTo>
                    <a:pt x="224" y="359"/>
                  </a:lnTo>
                  <a:lnTo>
                    <a:pt x="226" y="357"/>
                  </a:lnTo>
                  <a:lnTo>
                    <a:pt x="230" y="357"/>
                  </a:lnTo>
                  <a:lnTo>
                    <a:pt x="233" y="359"/>
                  </a:lnTo>
                  <a:lnTo>
                    <a:pt x="238" y="359"/>
                  </a:lnTo>
                  <a:lnTo>
                    <a:pt x="236" y="358"/>
                  </a:lnTo>
                  <a:lnTo>
                    <a:pt x="239" y="357"/>
                  </a:lnTo>
                  <a:lnTo>
                    <a:pt x="234" y="356"/>
                  </a:lnTo>
                  <a:lnTo>
                    <a:pt x="218" y="352"/>
                  </a:lnTo>
                  <a:lnTo>
                    <a:pt x="215" y="350"/>
                  </a:lnTo>
                  <a:lnTo>
                    <a:pt x="213" y="351"/>
                  </a:lnTo>
                  <a:lnTo>
                    <a:pt x="210" y="352"/>
                  </a:lnTo>
                  <a:lnTo>
                    <a:pt x="210" y="355"/>
                  </a:lnTo>
                  <a:lnTo>
                    <a:pt x="209" y="358"/>
                  </a:lnTo>
                  <a:lnTo>
                    <a:pt x="202" y="358"/>
                  </a:lnTo>
                  <a:lnTo>
                    <a:pt x="200" y="360"/>
                  </a:lnTo>
                  <a:lnTo>
                    <a:pt x="196" y="359"/>
                  </a:lnTo>
                  <a:lnTo>
                    <a:pt x="193" y="360"/>
                  </a:lnTo>
                  <a:lnTo>
                    <a:pt x="191" y="363"/>
                  </a:lnTo>
                  <a:lnTo>
                    <a:pt x="186" y="366"/>
                  </a:lnTo>
                  <a:lnTo>
                    <a:pt x="184" y="366"/>
                  </a:lnTo>
                  <a:lnTo>
                    <a:pt x="183" y="361"/>
                  </a:lnTo>
                  <a:lnTo>
                    <a:pt x="180" y="361"/>
                  </a:lnTo>
                  <a:lnTo>
                    <a:pt x="180" y="364"/>
                  </a:lnTo>
                  <a:lnTo>
                    <a:pt x="176" y="362"/>
                  </a:lnTo>
                  <a:lnTo>
                    <a:pt x="174" y="358"/>
                  </a:lnTo>
                  <a:lnTo>
                    <a:pt x="176" y="355"/>
                  </a:lnTo>
                  <a:lnTo>
                    <a:pt x="173" y="357"/>
                  </a:lnTo>
                  <a:lnTo>
                    <a:pt x="168" y="354"/>
                  </a:lnTo>
                  <a:lnTo>
                    <a:pt x="167" y="350"/>
                  </a:lnTo>
                  <a:lnTo>
                    <a:pt x="164" y="354"/>
                  </a:lnTo>
                  <a:lnTo>
                    <a:pt x="166" y="357"/>
                  </a:lnTo>
                  <a:lnTo>
                    <a:pt x="166" y="361"/>
                  </a:lnTo>
                  <a:lnTo>
                    <a:pt x="165" y="364"/>
                  </a:lnTo>
                  <a:lnTo>
                    <a:pt x="165" y="368"/>
                  </a:lnTo>
                  <a:lnTo>
                    <a:pt x="162" y="369"/>
                  </a:lnTo>
                  <a:lnTo>
                    <a:pt x="157" y="367"/>
                  </a:lnTo>
                  <a:lnTo>
                    <a:pt x="155" y="361"/>
                  </a:lnTo>
                  <a:lnTo>
                    <a:pt x="148" y="354"/>
                  </a:lnTo>
                  <a:lnTo>
                    <a:pt x="146" y="353"/>
                  </a:lnTo>
                  <a:lnTo>
                    <a:pt x="144" y="349"/>
                  </a:lnTo>
                  <a:lnTo>
                    <a:pt x="141" y="348"/>
                  </a:lnTo>
                  <a:lnTo>
                    <a:pt x="138" y="349"/>
                  </a:lnTo>
                  <a:lnTo>
                    <a:pt x="135" y="351"/>
                  </a:lnTo>
                  <a:lnTo>
                    <a:pt x="134" y="355"/>
                  </a:lnTo>
                  <a:lnTo>
                    <a:pt x="135" y="360"/>
                  </a:lnTo>
                  <a:lnTo>
                    <a:pt x="137" y="364"/>
                  </a:lnTo>
                  <a:lnTo>
                    <a:pt x="136" y="367"/>
                  </a:lnTo>
                  <a:lnTo>
                    <a:pt x="133" y="367"/>
                  </a:lnTo>
                  <a:lnTo>
                    <a:pt x="132" y="364"/>
                  </a:lnTo>
                  <a:lnTo>
                    <a:pt x="132" y="361"/>
                  </a:lnTo>
                  <a:lnTo>
                    <a:pt x="131" y="357"/>
                  </a:lnTo>
                  <a:lnTo>
                    <a:pt x="131" y="354"/>
                  </a:lnTo>
                  <a:lnTo>
                    <a:pt x="126" y="346"/>
                  </a:lnTo>
                  <a:lnTo>
                    <a:pt x="125" y="343"/>
                  </a:lnTo>
                  <a:lnTo>
                    <a:pt x="125" y="340"/>
                  </a:lnTo>
                  <a:lnTo>
                    <a:pt x="126" y="336"/>
                  </a:lnTo>
                  <a:lnTo>
                    <a:pt x="126" y="333"/>
                  </a:lnTo>
                  <a:lnTo>
                    <a:pt x="129" y="331"/>
                  </a:lnTo>
                  <a:lnTo>
                    <a:pt x="132" y="335"/>
                  </a:lnTo>
                  <a:lnTo>
                    <a:pt x="131" y="339"/>
                  </a:lnTo>
                  <a:lnTo>
                    <a:pt x="132" y="342"/>
                  </a:lnTo>
                  <a:lnTo>
                    <a:pt x="135" y="341"/>
                  </a:lnTo>
                  <a:lnTo>
                    <a:pt x="134" y="336"/>
                  </a:lnTo>
                  <a:lnTo>
                    <a:pt x="134" y="332"/>
                  </a:lnTo>
                  <a:lnTo>
                    <a:pt x="134" y="329"/>
                  </a:lnTo>
                  <a:lnTo>
                    <a:pt x="136" y="326"/>
                  </a:lnTo>
                  <a:lnTo>
                    <a:pt x="137" y="323"/>
                  </a:lnTo>
                  <a:lnTo>
                    <a:pt x="139" y="321"/>
                  </a:lnTo>
                  <a:lnTo>
                    <a:pt x="143" y="320"/>
                  </a:lnTo>
                  <a:lnTo>
                    <a:pt x="147" y="316"/>
                  </a:lnTo>
                  <a:lnTo>
                    <a:pt x="150" y="310"/>
                  </a:lnTo>
                  <a:lnTo>
                    <a:pt x="151" y="306"/>
                  </a:lnTo>
                  <a:lnTo>
                    <a:pt x="154" y="303"/>
                  </a:lnTo>
                  <a:lnTo>
                    <a:pt x="157" y="299"/>
                  </a:lnTo>
                  <a:lnTo>
                    <a:pt x="160" y="297"/>
                  </a:lnTo>
                  <a:lnTo>
                    <a:pt x="163" y="296"/>
                  </a:lnTo>
                  <a:lnTo>
                    <a:pt x="166" y="293"/>
                  </a:lnTo>
                  <a:lnTo>
                    <a:pt x="165" y="288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0" y="278"/>
                  </a:lnTo>
                  <a:lnTo>
                    <a:pt x="157" y="274"/>
                  </a:lnTo>
                  <a:lnTo>
                    <a:pt x="155" y="270"/>
                  </a:lnTo>
                  <a:lnTo>
                    <a:pt x="157" y="268"/>
                  </a:lnTo>
                  <a:lnTo>
                    <a:pt x="159" y="263"/>
                  </a:lnTo>
                  <a:lnTo>
                    <a:pt x="159" y="260"/>
                  </a:lnTo>
                  <a:lnTo>
                    <a:pt x="160" y="254"/>
                  </a:lnTo>
                  <a:lnTo>
                    <a:pt x="162" y="250"/>
                  </a:lnTo>
                  <a:lnTo>
                    <a:pt x="165" y="249"/>
                  </a:lnTo>
                  <a:lnTo>
                    <a:pt x="169" y="251"/>
                  </a:lnTo>
                  <a:lnTo>
                    <a:pt x="172" y="252"/>
                  </a:lnTo>
                  <a:lnTo>
                    <a:pt x="180" y="255"/>
                  </a:lnTo>
                  <a:lnTo>
                    <a:pt x="174" y="252"/>
                  </a:lnTo>
                  <a:lnTo>
                    <a:pt x="170" y="245"/>
                  </a:lnTo>
                  <a:lnTo>
                    <a:pt x="167" y="240"/>
                  </a:lnTo>
                  <a:lnTo>
                    <a:pt x="167" y="243"/>
                  </a:lnTo>
                  <a:lnTo>
                    <a:pt x="166" y="246"/>
                  </a:lnTo>
                  <a:lnTo>
                    <a:pt x="164" y="245"/>
                  </a:lnTo>
                  <a:lnTo>
                    <a:pt x="164" y="242"/>
                  </a:lnTo>
                  <a:lnTo>
                    <a:pt x="164" y="238"/>
                  </a:lnTo>
                  <a:lnTo>
                    <a:pt x="167" y="233"/>
                  </a:lnTo>
                  <a:lnTo>
                    <a:pt x="172" y="228"/>
                  </a:lnTo>
                  <a:lnTo>
                    <a:pt x="167" y="232"/>
                  </a:lnTo>
                  <a:lnTo>
                    <a:pt x="165" y="230"/>
                  </a:lnTo>
                  <a:lnTo>
                    <a:pt x="164" y="233"/>
                  </a:lnTo>
                  <a:lnTo>
                    <a:pt x="164" y="236"/>
                  </a:lnTo>
                  <a:lnTo>
                    <a:pt x="162" y="240"/>
                  </a:lnTo>
                  <a:lnTo>
                    <a:pt x="161" y="243"/>
                  </a:lnTo>
                  <a:lnTo>
                    <a:pt x="160" y="246"/>
                  </a:lnTo>
                  <a:lnTo>
                    <a:pt x="158" y="250"/>
                  </a:lnTo>
                  <a:lnTo>
                    <a:pt x="157" y="253"/>
                  </a:lnTo>
                  <a:lnTo>
                    <a:pt x="155" y="255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1" y="242"/>
                  </a:lnTo>
                  <a:lnTo>
                    <a:pt x="151" y="248"/>
                  </a:lnTo>
                  <a:lnTo>
                    <a:pt x="150" y="251"/>
                  </a:lnTo>
                  <a:lnTo>
                    <a:pt x="146" y="246"/>
                  </a:lnTo>
                  <a:lnTo>
                    <a:pt x="147" y="243"/>
                  </a:lnTo>
                  <a:lnTo>
                    <a:pt x="145" y="246"/>
                  </a:lnTo>
                  <a:lnTo>
                    <a:pt x="142" y="250"/>
                  </a:lnTo>
                  <a:lnTo>
                    <a:pt x="143" y="253"/>
                  </a:lnTo>
                  <a:lnTo>
                    <a:pt x="143" y="256"/>
                  </a:lnTo>
                  <a:lnTo>
                    <a:pt x="139" y="254"/>
                  </a:lnTo>
                  <a:lnTo>
                    <a:pt x="137" y="249"/>
                  </a:lnTo>
                  <a:lnTo>
                    <a:pt x="137" y="244"/>
                  </a:lnTo>
                  <a:lnTo>
                    <a:pt x="138" y="241"/>
                  </a:lnTo>
                  <a:lnTo>
                    <a:pt x="138" y="239"/>
                  </a:lnTo>
                  <a:lnTo>
                    <a:pt x="148" y="229"/>
                  </a:lnTo>
                  <a:lnTo>
                    <a:pt x="152" y="228"/>
                  </a:lnTo>
                  <a:lnTo>
                    <a:pt x="154" y="227"/>
                  </a:lnTo>
                  <a:lnTo>
                    <a:pt x="157" y="223"/>
                  </a:lnTo>
                  <a:lnTo>
                    <a:pt x="160" y="221"/>
                  </a:lnTo>
                  <a:lnTo>
                    <a:pt x="162" y="220"/>
                  </a:lnTo>
                  <a:lnTo>
                    <a:pt x="159" y="220"/>
                  </a:lnTo>
                  <a:lnTo>
                    <a:pt x="157" y="222"/>
                  </a:lnTo>
                  <a:lnTo>
                    <a:pt x="155" y="224"/>
                  </a:lnTo>
                  <a:lnTo>
                    <a:pt x="147" y="228"/>
                  </a:lnTo>
                  <a:lnTo>
                    <a:pt x="142" y="233"/>
                  </a:lnTo>
                  <a:lnTo>
                    <a:pt x="138" y="235"/>
                  </a:lnTo>
                  <a:lnTo>
                    <a:pt x="136" y="237"/>
                  </a:lnTo>
                  <a:lnTo>
                    <a:pt x="132" y="241"/>
                  </a:lnTo>
                  <a:lnTo>
                    <a:pt x="133" y="245"/>
                  </a:lnTo>
                  <a:lnTo>
                    <a:pt x="133" y="249"/>
                  </a:lnTo>
                  <a:lnTo>
                    <a:pt x="134" y="254"/>
                  </a:lnTo>
                  <a:lnTo>
                    <a:pt x="135" y="259"/>
                  </a:lnTo>
                  <a:lnTo>
                    <a:pt x="132" y="261"/>
                  </a:lnTo>
                  <a:lnTo>
                    <a:pt x="128" y="263"/>
                  </a:lnTo>
                  <a:lnTo>
                    <a:pt x="126" y="266"/>
                  </a:lnTo>
                  <a:lnTo>
                    <a:pt x="125" y="269"/>
                  </a:lnTo>
                  <a:lnTo>
                    <a:pt x="123" y="273"/>
                  </a:lnTo>
                  <a:lnTo>
                    <a:pt x="124" y="276"/>
                  </a:lnTo>
                  <a:lnTo>
                    <a:pt x="122" y="278"/>
                  </a:lnTo>
                  <a:lnTo>
                    <a:pt x="120" y="281"/>
                  </a:lnTo>
                  <a:lnTo>
                    <a:pt x="119" y="284"/>
                  </a:lnTo>
                  <a:lnTo>
                    <a:pt x="117" y="287"/>
                  </a:lnTo>
                  <a:lnTo>
                    <a:pt x="114" y="288"/>
                  </a:lnTo>
                  <a:lnTo>
                    <a:pt x="116" y="290"/>
                  </a:lnTo>
                  <a:lnTo>
                    <a:pt x="117" y="294"/>
                  </a:lnTo>
                  <a:lnTo>
                    <a:pt x="114" y="297"/>
                  </a:lnTo>
                  <a:lnTo>
                    <a:pt x="111" y="298"/>
                  </a:lnTo>
                  <a:lnTo>
                    <a:pt x="109" y="299"/>
                  </a:lnTo>
                  <a:lnTo>
                    <a:pt x="104" y="298"/>
                  </a:lnTo>
                  <a:lnTo>
                    <a:pt x="102" y="297"/>
                  </a:lnTo>
                  <a:lnTo>
                    <a:pt x="102" y="292"/>
                  </a:lnTo>
                  <a:lnTo>
                    <a:pt x="103" y="288"/>
                  </a:lnTo>
                  <a:lnTo>
                    <a:pt x="107" y="286"/>
                  </a:lnTo>
                  <a:lnTo>
                    <a:pt x="108" y="283"/>
                  </a:lnTo>
                  <a:lnTo>
                    <a:pt x="109" y="279"/>
                  </a:lnTo>
                  <a:lnTo>
                    <a:pt x="110" y="276"/>
                  </a:lnTo>
                  <a:lnTo>
                    <a:pt x="111" y="273"/>
                  </a:lnTo>
                  <a:lnTo>
                    <a:pt x="112" y="271"/>
                  </a:lnTo>
                  <a:lnTo>
                    <a:pt x="114" y="268"/>
                  </a:lnTo>
                  <a:lnTo>
                    <a:pt x="114" y="265"/>
                  </a:lnTo>
                  <a:lnTo>
                    <a:pt x="118" y="263"/>
                  </a:lnTo>
                  <a:lnTo>
                    <a:pt x="120" y="260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29" y="252"/>
                  </a:lnTo>
                  <a:lnTo>
                    <a:pt x="123" y="256"/>
                  </a:lnTo>
                  <a:lnTo>
                    <a:pt x="119" y="256"/>
                  </a:lnTo>
                  <a:lnTo>
                    <a:pt x="118" y="253"/>
                  </a:lnTo>
                  <a:lnTo>
                    <a:pt x="118" y="249"/>
                  </a:lnTo>
                  <a:lnTo>
                    <a:pt x="121" y="246"/>
                  </a:lnTo>
                  <a:lnTo>
                    <a:pt x="123" y="243"/>
                  </a:lnTo>
                  <a:lnTo>
                    <a:pt x="120" y="244"/>
                  </a:lnTo>
                  <a:lnTo>
                    <a:pt x="126" y="234"/>
                  </a:lnTo>
                  <a:lnTo>
                    <a:pt x="127" y="232"/>
                  </a:lnTo>
                  <a:lnTo>
                    <a:pt x="124" y="233"/>
                  </a:lnTo>
                  <a:lnTo>
                    <a:pt x="121" y="237"/>
                  </a:lnTo>
                  <a:lnTo>
                    <a:pt x="119" y="240"/>
                  </a:lnTo>
                  <a:lnTo>
                    <a:pt x="120" y="236"/>
                  </a:lnTo>
                  <a:lnTo>
                    <a:pt x="123" y="233"/>
                  </a:lnTo>
                  <a:lnTo>
                    <a:pt x="128" y="228"/>
                  </a:lnTo>
                  <a:lnTo>
                    <a:pt x="130" y="225"/>
                  </a:lnTo>
                  <a:lnTo>
                    <a:pt x="132" y="221"/>
                  </a:lnTo>
                  <a:lnTo>
                    <a:pt x="128" y="223"/>
                  </a:lnTo>
                  <a:lnTo>
                    <a:pt x="130" y="219"/>
                  </a:lnTo>
                  <a:lnTo>
                    <a:pt x="132" y="216"/>
                  </a:lnTo>
                  <a:lnTo>
                    <a:pt x="134" y="214"/>
                  </a:lnTo>
                  <a:lnTo>
                    <a:pt x="132" y="209"/>
                  </a:lnTo>
                  <a:lnTo>
                    <a:pt x="133" y="206"/>
                  </a:lnTo>
                  <a:lnTo>
                    <a:pt x="136" y="205"/>
                  </a:lnTo>
                  <a:lnTo>
                    <a:pt x="141" y="205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1" y="200"/>
                  </a:lnTo>
                  <a:lnTo>
                    <a:pt x="144" y="197"/>
                  </a:lnTo>
                  <a:lnTo>
                    <a:pt x="149" y="197"/>
                  </a:lnTo>
                  <a:lnTo>
                    <a:pt x="153" y="199"/>
                  </a:lnTo>
                  <a:lnTo>
                    <a:pt x="156" y="199"/>
                  </a:lnTo>
                  <a:lnTo>
                    <a:pt x="160" y="195"/>
                  </a:lnTo>
                  <a:lnTo>
                    <a:pt x="163" y="192"/>
                  </a:lnTo>
                  <a:lnTo>
                    <a:pt x="160" y="195"/>
                  </a:lnTo>
                  <a:lnTo>
                    <a:pt x="158" y="196"/>
                  </a:lnTo>
                  <a:lnTo>
                    <a:pt x="153" y="198"/>
                  </a:lnTo>
                  <a:lnTo>
                    <a:pt x="148" y="196"/>
                  </a:lnTo>
                  <a:lnTo>
                    <a:pt x="146" y="196"/>
                  </a:lnTo>
                  <a:lnTo>
                    <a:pt x="146" y="192"/>
                  </a:lnTo>
                  <a:lnTo>
                    <a:pt x="143" y="195"/>
                  </a:lnTo>
                  <a:lnTo>
                    <a:pt x="145" y="190"/>
                  </a:lnTo>
                  <a:lnTo>
                    <a:pt x="148" y="191"/>
                  </a:lnTo>
                  <a:lnTo>
                    <a:pt x="153" y="190"/>
                  </a:lnTo>
                  <a:lnTo>
                    <a:pt x="149" y="190"/>
                  </a:lnTo>
                  <a:lnTo>
                    <a:pt x="148" y="186"/>
                  </a:lnTo>
                  <a:lnTo>
                    <a:pt x="150" y="183"/>
                  </a:lnTo>
                  <a:lnTo>
                    <a:pt x="153" y="181"/>
                  </a:lnTo>
                  <a:lnTo>
                    <a:pt x="154" y="179"/>
                  </a:lnTo>
                  <a:lnTo>
                    <a:pt x="157" y="177"/>
                  </a:lnTo>
                  <a:lnTo>
                    <a:pt x="159" y="177"/>
                  </a:lnTo>
                  <a:lnTo>
                    <a:pt x="162" y="179"/>
                  </a:lnTo>
                  <a:lnTo>
                    <a:pt x="165" y="177"/>
                  </a:lnTo>
                  <a:lnTo>
                    <a:pt x="170" y="177"/>
                  </a:lnTo>
                  <a:lnTo>
                    <a:pt x="162" y="176"/>
                  </a:lnTo>
                  <a:lnTo>
                    <a:pt x="159" y="174"/>
                  </a:lnTo>
                  <a:lnTo>
                    <a:pt x="164" y="169"/>
                  </a:lnTo>
                  <a:lnTo>
                    <a:pt x="167" y="166"/>
                  </a:lnTo>
                  <a:lnTo>
                    <a:pt x="163" y="168"/>
                  </a:lnTo>
                  <a:lnTo>
                    <a:pt x="160" y="170"/>
                  </a:lnTo>
                  <a:lnTo>
                    <a:pt x="158" y="173"/>
                  </a:lnTo>
                  <a:lnTo>
                    <a:pt x="155" y="174"/>
                  </a:lnTo>
                  <a:lnTo>
                    <a:pt x="153" y="175"/>
                  </a:lnTo>
                  <a:lnTo>
                    <a:pt x="150" y="179"/>
                  </a:lnTo>
                  <a:lnTo>
                    <a:pt x="145" y="181"/>
                  </a:lnTo>
                  <a:lnTo>
                    <a:pt x="141" y="185"/>
                  </a:lnTo>
                  <a:lnTo>
                    <a:pt x="136" y="188"/>
                  </a:lnTo>
                  <a:lnTo>
                    <a:pt x="132" y="190"/>
                  </a:lnTo>
                  <a:lnTo>
                    <a:pt x="128" y="186"/>
                  </a:lnTo>
                  <a:lnTo>
                    <a:pt x="129" y="183"/>
                  </a:lnTo>
                  <a:lnTo>
                    <a:pt x="127" y="184"/>
                  </a:lnTo>
                  <a:lnTo>
                    <a:pt x="124" y="183"/>
                  </a:lnTo>
                  <a:lnTo>
                    <a:pt x="118" y="174"/>
                  </a:lnTo>
                  <a:lnTo>
                    <a:pt x="119" y="171"/>
                  </a:lnTo>
                  <a:lnTo>
                    <a:pt x="122" y="172"/>
                  </a:lnTo>
                  <a:lnTo>
                    <a:pt x="125" y="174"/>
                  </a:lnTo>
                  <a:lnTo>
                    <a:pt x="131" y="170"/>
                  </a:lnTo>
                  <a:lnTo>
                    <a:pt x="126" y="170"/>
                  </a:lnTo>
                  <a:lnTo>
                    <a:pt x="122" y="169"/>
                  </a:lnTo>
                  <a:lnTo>
                    <a:pt x="118" y="168"/>
                  </a:lnTo>
                  <a:lnTo>
                    <a:pt x="115" y="166"/>
                  </a:lnTo>
                  <a:lnTo>
                    <a:pt x="112" y="167"/>
                  </a:lnTo>
                  <a:lnTo>
                    <a:pt x="110" y="167"/>
                  </a:lnTo>
                  <a:lnTo>
                    <a:pt x="109" y="162"/>
                  </a:lnTo>
                  <a:lnTo>
                    <a:pt x="111" y="160"/>
                  </a:lnTo>
                  <a:lnTo>
                    <a:pt x="120" y="161"/>
                  </a:lnTo>
                  <a:lnTo>
                    <a:pt x="122" y="160"/>
                  </a:lnTo>
                  <a:lnTo>
                    <a:pt x="128" y="164"/>
                  </a:lnTo>
                  <a:lnTo>
                    <a:pt x="127" y="161"/>
                  </a:lnTo>
                  <a:lnTo>
                    <a:pt x="131" y="161"/>
                  </a:lnTo>
                  <a:lnTo>
                    <a:pt x="131" y="156"/>
                  </a:lnTo>
                  <a:lnTo>
                    <a:pt x="136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0" y="151"/>
                  </a:lnTo>
                  <a:lnTo>
                    <a:pt x="131" y="147"/>
                  </a:lnTo>
                  <a:lnTo>
                    <a:pt x="133" y="144"/>
                  </a:lnTo>
                  <a:lnTo>
                    <a:pt x="135" y="141"/>
                  </a:lnTo>
                  <a:lnTo>
                    <a:pt x="139" y="140"/>
                  </a:lnTo>
                  <a:lnTo>
                    <a:pt x="142" y="143"/>
                  </a:lnTo>
                  <a:lnTo>
                    <a:pt x="148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4" y="144"/>
                  </a:lnTo>
                  <a:lnTo>
                    <a:pt x="144" y="140"/>
                  </a:lnTo>
                  <a:lnTo>
                    <a:pt x="141" y="139"/>
                  </a:lnTo>
                  <a:lnTo>
                    <a:pt x="142" y="133"/>
                  </a:lnTo>
                  <a:lnTo>
                    <a:pt x="146" y="133"/>
                  </a:lnTo>
                  <a:lnTo>
                    <a:pt x="148" y="133"/>
                  </a:lnTo>
                  <a:lnTo>
                    <a:pt x="156" y="137"/>
                  </a:lnTo>
                  <a:lnTo>
                    <a:pt x="158" y="137"/>
                  </a:lnTo>
                  <a:lnTo>
                    <a:pt x="154" y="135"/>
                  </a:lnTo>
                  <a:lnTo>
                    <a:pt x="150" y="132"/>
                  </a:lnTo>
                  <a:lnTo>
                    <a:pt x="146" y="130"/>
                  </a:lnTo>
                  <a:lnTo>
                    <a:pt x="149" y="126"/>
                  </a:lnTo>
                  <a:lnTo>
                    <a:pt x="149" y="123"/>
                  </a:lnTo>
                  <a:lnTo>
                    <a:pt x="153" y="121"/>
                  </a:lnTo>
                  <a:lnTo>
                    <a:pt x="156" y="122"/>
                  </a:lnTo>
                  <a:lnTo>
                    <a:pt x="159" y="126"/>
                  </a:lnTo>
                  <a:lnTo>
                    <a:pt x="157" y="121"/>
                  </a:lnTo>
                  <a:lnTo>
                    <a:pt x="160" y="118"/>
                  </a:lnTo>
                  <a:lnTo>
                    <a:pt x="157" y="119"/>
                  </a:lnTo>
                  <a:lnTo>
                    <a:pt x="155" y="119"/>
                  </a:lnTo>
                  <a:lnTo>
                    <a:pt x="151" y="118"/>
                  </a:lnTo>
                  <a:lnTo>
                    <a:pt x="148" y="118"/>
                  </a:lnTo>
                  <a:lnTo>
                    <a:pt x="149" y="113"/>
                  </a:lnTo>
                  <a:lnTo>
                    <a:pt x="151" y="112"/>
                  </a:lnTo>
                  <a:lnTo>
                    <a:pt x="153" y="113"/>
                  </a:lnTo>
                  <a:lnTo>
                    <a:pt x="159" y="112"/>
                  </a:lnTo>
                  <a:lnTo>
                    <a:pt x="162" y="109"/>
                  </a:lnTo>
                  <a:lnTo>
                    <a:pt x="163" y="107"/>
                  </a:lnTo>
                  <a:lnTo>
                    <a:pt x="160" y="108"/>
                  </a:lnTo>
                  <a:lnTo>
                    <a:pt x="157" y="111"/>
                  </a:lnTo>
                  <a:lnTo>
                    <a:pt x="155" y="112"/>
                  </a:lnTo>
                  <a:lnTo>
                    <a:pt x="152" y="109"/>
                  </a:lnTo>
                  <a:lnTo>
                    <a:pt x="154" y="106"/>
                  </a:lnTo>
                  <a:lnTo>
                    <a:pt x="149" y="111"/>
                  </a:lnTo>
                  <a:lnTo>
                    <a:pt x="145" y="111"/>
                  </a:lnTo>
                  <a:lnTo>
                    <a:pt x="144" y="105"/>
                  </a:lnTo>
                  <a:lnTo>
                    <a:pt x="145" y="102"/>
                  </a:lnTo>
                  <a:lnTo>
                    <a:pt x="144" y="99"/>
                  </a:lnTo>
                  <a:lnTo>
                    <a:pt x="144" y="96"/>
                  </a:lnTo>
                  <a:lnTo>
                    <a:pt x="145" y="93"/>
                  </a:lnTo>
                  <a:lnTo>
                    <a:pt x="146" y="90"/>
                  </a:lnTo>
                  <a:lnTo>
                    <a:pt x="149" y="89"/>
                  </a:lnTo>
                  <a:lnTo>
                    <a:pt x="152" y="93"/>
                  </a:lnTo>
                  <a:lnTo>
                    <a:pt x="155" y="97"/>
                  </a:lnTo>
                  <a:lnTo>
                    <a:pt x="159" y="95"/>
                  </a:lnTo>
                  <a:lnTo>
                    <a:pt x="157" y="93"/>
                  </a:lnTo>
                  <a:lnTo>
                    <a:pt x="154" y="91"/>
                  </a:lnTo>
                  <a:lnTo>
                    <a:pt x="153" y="88"/>
                  </a:lnTo>
                  <a:lnTo>
                    <a:pt x="152" y="85"/>
                  </a:lnTo>
                  <a:lnTo>
                    <a:pt x="152" y="80"/>
                  </a:lnTo>
                  <a:lnTo>
                    <a:pt x="155" y="78"/>
                  </a:lnTo>
                  <a:lnTo>
                    <a:pt x="152" y="74"/>
                  </a:lnTo>
                  <a:lnTo>
                    <a:pt x="153" y="71"/>
                  </a:lnTo>
                  <a:lnTo>
                    <a:pt x="154" y="67"/>
                  </a:lnTo>
                  <a:lnTo>
                    <a:pt x="155" y="64"/>
                  </a:lnTo>
                  <a:lnTo>
                    <a:pt x="158" y="63"/>
                  </a:lnTo>
                  <a:lnTo>
                    <a:pt x="160" y="64"/>
                  </a:lnTo>
                  <a:lnTo>
                    <a:pt x="160" y="68"/>
                  </a:lnTo>
                  <a:lnTo>
                    <a:pt x="160" y="71"/>
                  </a:lnTo>
                  <a:lnTo>
                    <a:pt x="162" y="74"/>
                  </a:lnTo>
                  <a:lnTo>
                    <a:pt x="164" y="70"/>
                  </a:lnTo>
                  <a:lnTo>
                    <a:pt x="164" y="67"/>
                  </a:lnTo>
                  <a:lnTo>
                    <a:pt x="163" y="65"/>
                  </a:lnTo>
                  <a:lnTo>
                    <a:pt x="163" y="62"/>
                  </a:lnTo>
                  <a:lnTo>
                    <a:pt x="165" y="60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2" y="67"/>
                  </a:lnTo>
                  <a:lnTo>
                    <a:pt x="173" y="64"/>
                  </a:lnTo>
                  <a:lnTo>
                    <a:pt x="176" y="65"/>
                  </a:lnTo>
                  <a:lnTo>
                    <a:pt x="178" y="68"/>
                  </a:lnTo>
                  <a:lnTo>
                    <a:pt x="182" y="71"/>
                  </a:lnTo>
                  <a:lnTo>
                    <a:pt x="180" y="68"/>
                  </a:lnTo>
                  <a:lnTo>
                    <a:pt x="179" y="65"/>
                  </a:lnTo>
                  <a:lnTo>
                    <a:pt x="176" y="63"/>
                  </a:lnTo>
                  <a:lnTo>
                    <a:pt x="177" y="61"/>
                  </a:lnTo>
                  <a:lnTo>
                    <a:pt x="179" y="64"/>
                  </a:lnTo>
                  <a:lnTo>
                    <a:pt x="182" y="65"/>
                  </a:lnTo>
                  <a:lnTo>
                    <a:pt x="186" y="69"/>
                  </a:lnTo>
                  <a:lnTo>
                    <a:pt x="189" y="74"/>
                  </a:lnTo>
                  <a:lnTo>
                    <a:pt x="189" y="71"/>
                  </a:lnTo>
                  <a:lnTo>
                    <a:pt x="185" y="65"/>
                  </a:lnTo>
                  <a:lnTo>
                    <a:pt x="186" y="62"/>
                  </a:lnTo>
                  <a:lnTo>
                    <a:pt x="184" y="60"/>
                  </a:lnTo>
                  <a:lnTo>
                    <a:pt x="180" y="55"/>
                  </a:lnTo>
                  <a:lnTo>
                    <a:pt x="178" y="53"/>
                  </a:lnTo>
                  <a:lnTo>
                    <a:pt x="176" y="47"/>
                  </a:lnTo>
                  <a:lnTo>
                    <a:pt x="179" y="47"/>
                  </a:lnTo>
                  <a:lnTo>
                    <a:pt x="183" y="50"/>
                  </a:lnTo>
                  <a:lnTo>
                    <a:pt x="185" y="47"/>
                  </a:lnTo>
                  <a:lnTo>
                    <a:pt x="185" y="44"/>
                  </a:lnTo>
                  <a:lnTo>
                    <a:pt x="187" y="44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3"/>
                  </a:lnTo>
                  <a:lnTo>
                    <a:pt x="184" y="32"/>
                  </a:lnTo>
                  <a:lnTo>
                    <a:pt x="190" y="33"/>
                  </a:lnTo>
                  <a:lnTo>
                    <a:pt x="194" y="33"/>
                  </a:lnTo>
                  <a:lnTo>
                    <a:pt x="198" y="35"/>
                  </a:lnTo>
                  <a:lnTo>
                    <a:pt x="200" y="36"/>
                  </a:lnTo>
                  <a:lnTo>
                    <a:pt x="204" y="39"/>
                  </a:lnTo>
                  <a:lnTo>
                    <a:pt x="202" y="36"/>
                  </a:lnTo>
                  <a:lnTo>
                    <a:pt x="198" y="34"/>
                  </a:lnTo>
                  <a:lnTo>
                    <a:pt x="196" y="30"/>
                  </a:lnTo>
                  <a:lnTo>
                    <a:pt x="195" y="26"/>
                  </a:lnTo>
                  <a:lnTo>
                    <a:pt x="196" y="23"/>
                  </a:lnTo>
                  <a:lnTo>
                    <a:pt x="197" y="20"/>
                  </a:lnTo>
                  <a:lnTo>
                    <a:pt x="201" y="23"/>
                  </a:lnTo>
                  <a:lnTo>
                    <a:pt x="200" y="20"/>
                  </a:lnTo>
                  <a:lnTo>
                    <a:pt x="203" y="17"/>
                  </a:lnTo>
                  <a:lnTo>
                    <a:pt x="205" y="19"/>
                  </a:lnTo>
                  <a:lnTo>
                    <a:pt x="201" y="14"/>
                  </a:lnTo>
                  <a:lnTo>
                    <a:pt x="202" y="11"/>
                  </a:lnTo>
                  <a:lnTo>
                    <a:pt x="205" y="10"/>
                  </a:lnTo>
                  <a:lnTo>
                    <a:pt x="207" y="6"/>
                  </a:lnTo>
                  <a:lnTo>
                    <a:pt x="208" y="3"/>
                  </a:lnTo>
                  <a:close/>
                  <a:moveTo>
                    <a:pt x="148" y="0"/>
                  </a:moveTo>
                  <a:lnTo>
                    <a:pt x="149" y="3"/>
                  </a:lnTo>
                  <a:lnTo>
                    <a:pt x="149" y="6"/>
                  </a:lnTo>
                  <a:lnTo>
                    <a:pt x="149" y="9"/>
                  </a:lnTo>
                  <a:lnTo>
                    <a:pt x="146" y="13"/>
                  </a:lnTo>
                  <a:lnTo>
                    <a:pt x="147" y="14"/>
                  </a:lnTo>
                  <a:lnTo>
                    <a:pt x="144" y="16"/>
                  </a:lnTo>
                  <a:lnTo>
                    <a:pt x="143" y="19"/>
                  </a:lnTo>
                  <a:lnTo>
                    <a:pt x="138" y="20"/>
                  </a:lnTo>
                  <a:lnTo>
                    <a:pt x="137" y="23"/>
                  </a:lnTo>
                  <a:lnTo>
                    <a:pt x="137" y="25"/>
                  </a:lnTo>
                  <a:lnTo>
                    <a:pt x="145" y="23"/>
                  </a:lnTo>
                  <a:lnTo>
                    <a:pt x="147" y="23"/>
                  </a:lnTo>
                  <a:lnTo>
                    <a:pt x="145" y="26"/>
                  </a:lnTo>
                  <a:lnTo>
                    <a:pt x="143" y="28"/>
                  </a:lnTo>
                  <a:lnTo>
                    <a:pt x="141" y="29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29" y="32"/>
                  </a:lnTo>
                  <a:lnTo>
                    <a:pt x="126" y="34"/>
                  </a:lnTo>
                  <a:lnTo>
                    <a:pt x="123" y="34"/>
                  </a:lnTo>
                  <a:lnTo>
                    <a:pt x="121" y="34"/>
                  </a:lnTo>
                  <a:lnTo>
                    <a:pt x="128" y="34"/>
                  </a:lnTo>
                  <a:lnTo>
                    <a:pt x="130" y="34"/>
                  </a:lnTo>
                  <a:lnTo>
                    <a:pt x="131" y="38"/>
                  </a:lnTo>
                  <a:lnTo>
                    <a:pt x="131" y="41"/>
                  </a:lnTo>
                  <a:lnTo>
                    <a:pt x="128" y="44"/>
                  </a:lnTo>
                  <a:lnTo>
                    <a:pt x="123" y="41"/>
                  </a:lnTo>
                  <a:lnTo>
                    <a:pt x="125" y="45"/>
                  </a:lnTo>
                  <a:lnTo>
                    <a:pt x="123" y="48"/>
                  </a:lnTo>
                  <a:lnTo>
                    <a:pt x="119" y="50"/>
                  </a:lnTo>
                  <a:lnTo>
                    <a:pt x="117" y="48"/>
                  </a:lnTo>
                  <a:lnTo>
                    <a:pt x="115" y="49"/>
                  </a:lnTo>
                  <a:lnTo>
                    <a:pt x="114" y="43"/>
                  </a:lnTo>
                  <a:lnTo>
                    <a:pt x="115" y="38"/>
                  </a:lnTo>
                  <a:lnTo>
                    <a:pt x="119" y="36"/>
                  </a:lnTo>
                  <a:lnTo>
                    <a:pt x="116" y="35"/>
                  </a:lnTo>
                  <a:lnTo>
                    <a:pt x="114" y="38"/>
                  </a:lnTo>
                  <a:lnTo>
                    <a:pt x="111" y="39"/>
                  </a:lnTo>
                  <a:lnTo>
                    <a:pt x="112" y="44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0" y="51"/>
                  </a:lnTo>
                  <a:lnTo>
                    <a:pt x="109" y="55"/>
                  </a:lnTo>
                  <a:lnTo>
                    <a:pt x="103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6" y="61"/>
                  </a:lnTo>
                  <a:lnTo>
                    <a:pt x="93" y="58"/>
                  </a:lnTo>
                  <a:lnTo>
                    <a:pt x="91" y="54"/>
                  </a:lnTo>
                  <a:lnTo>
                    <a:pt x="97" y="51"/>
                  </a:lnTo>
                  <a:lnTo>
                    <a:pt x="101" y="51"/>
                  </a:lnTo>
                  <a:lnTo>
                    <a:pt x="99" y="48"/>
                  </a:lnTo>
                  <a:lnTo>
                    <a:pt x="102" y="47"/>
                  </a:lnTo>
                  <a:lnTo>
                    <a:pt x="105" y="48"/>
                  </a:lnTo>
                  <a:lnTo>
                    <a:pt x="103" y="45"/>
                  </a:lnTo>
                  <a:lnTo>
                    <a:pt x="98" y="41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9" y="34"/>
                  </a:lnTo>
                  <a:lnTo>
                    <a:pt x="104" y="33"/>
                  </a:lnTo>
                  <a:lnTo>
                    <a:pt x="99" y="33"/>
                  </a:lnTo>
                  <a:lnTo>
                    <a:pt x="100" y="30"/>
                  </a:lnTo>
                  <a:lnTo>
                    <a:pt x="97" y="27"/>
                  </a:lnTo>
                  <a:lnTo>
                    <a:pt x="97" y="24"/>
                  </a:lnTo>
                  <a:lnTo>
                    <a:pt x="98" y="22"/>
                  </a:lnTo>
                  <a:lnTo>
                    <a:pt x="102" y="20"/>
                  </a:lnTo>
                  <a:lnTo>
                    <a:pt x="102" y="17"/>
                  </a:lnTo>
                  <a:lnTo>
                    <a:pt x="104" y="15"/>
                  </a:lnTo>
                  <a:lnTo>
                    <a:pt x="106" y="17"/>
                  </a:lnTo>
                  <a:lnTo>
                    <a:pt x="109" y="18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09" y="29"/>
                  </a:lnTo>
                  <a:lnTo>
                    <a:pt x="109" y="26"/>
                  </a:lnTo>
                  <a:lnTo>
                    <a:pt x="110" y="23"/>
                  </a:lnTo>
                  <a:lnTo>
                    <a:pt x="113" y="21"/>
                  </a:lnTo>
                  <a:lnTo>
                    <a:pt x="115" y="22"/>
                  </a:lnTo>
                  <a:lnTo>
                    <a:pt x="116" y="25"/>
                  </a:lnTo>
                  <a:lnTo>
                    <a:pt x="117" y="22"/>
                  </a:lnTo>
                  <a:lnTo>
                    <a:pt x="117" y="19"/>
                  </a:lnTo>
                  <a:lnTo>
                    <a:pt x="115" y="16"/>
                  </a:lnTo>
                  <a:lnTo>
                    <a:pt x="116" y="14"/>
                  </a:lnTo>
                  <a:lnTo>
                    <a:pt x="120" y="11"/>
                  </a:lnTo>
                  <a:lnTo>
                    <a:pt x="122" y="10"/>
                  </a:lnTo>
                  <a:lnTo>
                    <a:pt x="124" y="10"/>
                  </a:lnTo>
                  <a:lnTo>
                    <a:pt x="129" y="9"/>
                  </a:lnTo>
                  <a:lnTo>
                    <a:pt x="142" y="3"/>
                  </a:lnTo>
                  <a:lnTo>
                    <a:pt x="145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51" name="NI"/>
            <p:cNvSpPr>
              <a:spLocks/>
            </p:cNvSpPr>
            <p:nvPr/>
          </p:nvSpPr>
          <p:spPr bwMode="auto">
            <a:xfrm>
              <a:off x="3543467" y="3455308"/>
              <a:ext cx="266145" cy="206432"/>
            </a:xfrm>
            <a:custGeom>
              <a:avLst/>
              <a:gdLst>
                <a:gd name="T0" fmla="*/ 111 w 144"/>
                <a:gd name="T1" fmla="*/ 1 h 116"/>
                <a:gd name="T2" fmla="*/ 124 w 144"/>
                <a:gd name="T3" fmla="*/ 7 h 116"/>
                <a:gd name="T4" fmla="*/ 124 w 144"/>
                <a:gd name="T5" fmla="*/ 21 h 116"/>
                <a:gd name="T6" fmla="*/ 128 w 144"/>
                <a:gd name="T7" fmla="*/ 32 h 116"/>
                <a:gd name="T8" fmla="*/ 132 w 144"/>
                <a:gd name="T9" fmla="*/ 41 h 116"/>
                <a:gd name="T10" fmla="*/ 135 w 144"/>
                <a:gd name="T11" fmla="*/ 51 h 116"/>
                <a:gd name="T12" fmla="*/ 137 w 144"/>
                <a:gd name="T13" fmla="*/ 48 h 116"/>
                <a:gd name="T14" fmla="*/ 132 w 144"/>
                <a:gd name="T15" fmla="*/ 57 h 116"/>
                <a:gd name="T16" fmla="*/ 122 w 144"/>
                <a:gd name="T17" fmla="*/ 63 h 116"/>
                <a:gd name="T18" fmla="*/ 129 w 144"/>
                <a:gd name="T19" fmla="*/ 62 h 116"/>
                <a:gd name="T20" fmla="*/ 141 w 144"/>
                <a:gd name="T21" fmla="*/ 62 h 116"/>
                <a:gd name="T22" fmla="*/ 144 w 144"/>
                <a:gd name="T23" fmla="*/ 73 h 116"/>
                <a:gd name="T24" fmla="*/ 143 w 144"/>
                <a:gd name="T25" fmla="*/ 84 h 116"/>
                <a:gd name="T26" fmla="*/ 140 w 144"/>
                <a:gd name="T27" fmla="*/ 93 h 116"/>
                <a:gd name="T28" fmla="*/ 135 w 144"/>
                <a:gd name="T29" fmla="*/ 86 h 116"/>
                <a:gd name="T30" fmla="*/ 138 w 144"/>
                <a:gd name="T31" fmla="*/ 76 h 116"/>
                <a:gd name="T32" fmla="*/ 131 w 144"/>
                <a:gd name="T33" fmla="*/ 73 h 116"/>
                <a:gd name="T34" fmla="*/ 134 w 144"/>
                <a:gd name="T35" fmla="*/ 82 h 116"/>
                <a:gd name="T36" fmla="*/ 132 w 144"/>
                <a:gd name="T37" fmla="*/ 90 h 116"/>
                <a:gd name="T38" fmla="*/ 134 w 144"/>
                <a:gd name="T39" fmla="*/ 98 h 116"/>
                <a:gd name="T40" fmla="*/ 124 w 144"/>
                <a:gd name="T41" fmla="*/ 100 h 116"/>
                <a:gd name="T42" fmla="*/ 117 w 144"/>
                <a:gd name="T43" fmla="*/ 101 h 116"/>
                <a:gd name="T44" fmla="*/ 113 w 144"/>
                <a:gd name="T45" fmla="*/ 111 h 116"/>
                <a:gd name="T46" fmla="*/ 100 w 144"/>
                <a:gd name="T47" fmla="*/ 116 h 116"/>
                <a:gd name="T48" fmla="*/ 92 w 144"/>
                <a:gd name="T49" fmla="*/ 107 h 116"/>
                <a:gd name="T50" fmla="*/ 82 w 144"/>
                <a:gd name="T51" fmla="*/ 109 h 116"/>
                <a:gd name="T52" fmla="*/ 70 w 144"/>
                <a:gd name="T53" fmla="*/ 106 h 116"/>
                <a:gd name="T54" fmla="*/ 74 w 144"/>
                <a:gd name="T55" fmla="*/ 97 h 116"/>
                <a:gd name="T56" fmla="*/ 66 w 144"/>
                <a:gd name="T57" fmla="*/ 90 h 116"/>
                <a:gd name="T58" fmla="*/ 65 w 144"/>
                <a:gd name="T59" fmla="*/ 81 h 116"/>
                <a:gd name="T60" fmla="*/ 61 w 144"/>
                <a:gd name="T61" fmla="*/ 70 h 116"/>
                <a:gd name="T62" fmla="*/ 50 w 144"/>
                <a:gd name="T63" fmla="*/ 74 h 116"/>
                <a:gd name="T64" fmla="*/ 48 w 144"/>
                <a:gd name="T65" fmla="*/ 83 h 116"/>
                <a:gd name="T66" fmla="*/ 40 w 144"/>
                <a:gd name="T67" fmla="*/ 91 h 116"/>
                <a:gd name="T68" fmla="*/ 33 w 144"/>
                <a:gd name="T69" fmla="*/ 91 h 116"/>
                <a:gd name="T70" fmla="*/ 21 w 144"/>
                <a:gd name="T71" fmla="*/ 83 h 116"/>
                <a:gd name="T72" fmla="*/ 11 w 144"/>
                <a:gd name="T73" fmla="*/ 77 h 116"/>
                <a:gd name="T74" fmla="*/ 6 w 144"/>
                <a:gd name="T75" fmla="*/ 64 h 116"/>
                <a:gd name="T76" fmla="*/ 1 w 144"/>
                <a:gd name="T77" fmla="*/ 55 h 116"/>
                <a:gd name="T78" fmla="*/ 6 w 144"/>
                <a:gd name="T79" fmla="*/ 48 h 116"/>
                <a:gd name="T80" fmla="*/ 18 w 144"/>
                <a:gd name="T81" fmla="*/ 47 h 116"/>
                <a:gd name="T82" fmla="*/ 23 w 144"/>
                <a:gd name="T83" fmla="*/ 39 h 116"/>
                <a:gd name="T84" fmla="*/ 23 w 144"/>
                <a:gd name="T85" fmla="*/ 30 h 116"/>
                <a:gd name="T86" fmla="*/ 36 w 144"/>
                <a:gd name="T87" fmla="*/ 32 h 116"/>
                <a:gd name="T88" fmla="*/ 45 w 144"/>
                <a:gd name="T89" fmla="*/ 25 h 116"/>
                <a:gd name="T90" fmla="*/ 51 w 144"/>
                <a:gd name="T91" fmla="*/ 15 h 116"/>
                <a:gd name="T92" fmla="*/ 59 w 144"/>
                <a:gd name="T93" fmla="*/ 8 h 116"/>
                <a:gd name="T94" fmla="*/ 67 w 144"/>
                <a:gd name="T95" fmla="*/ 10 h 116"/>
                <a:gd name="T96" fmla="*/ 75 w 144"/>
                <a:gd name="T97" fmla="*/ 6 h 116"/>
                <a:gd name="T98" fmla="*/ 82 w 144"/>
                <a:gd name="T99" fmla="*/ 1 h 116"/>
                <a:gd name="T100" fmla="*/ 100 w 144"/>
                <a:gd name="T10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4" h="116">
                  <a:moveTo>
                    <a:pt x="105" y="0"/>
                  </a:moveTo>
                  <a:lnTo>
                    <a:pt x="107" y="1"/>
                  </a:lnTo>
                  <a:lnTo>
                    <a:pt x="111" y="1"/>
                  </a:lnTo>
                  <a:lnTo>
                    <a:pt x="117" y="6"/>
                  </a:lnTo>
                  <a:lnTo>
                    <a:pt x="121" y="6"/>
                  </a:lnTo>
                  <a:lnTo>
                    <a:pt x="124" y="7"/>
                  </a:lnTo>
                  <a:lnTo>
                    <a:pt x="127" y="11"/>
                  </a:lnTo>
                  <a:lnTo>
                    <a:pt x="126" y="17"/>
                  </a:lnTo>
                  <a:lnTo>
                    <a:pt x="124" y="21"/>
                  </a:lnTo>
                  <a:lnTo>
                    <a:pt x="128" y="24"/>
                  </a:lnTo>
                  <a:lnTo>
                    <a:pt x="126" y="30"/>
                  </a:lnTo>
                  <a:lnTo>
                    <a:pt x="128" y="32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32" y="41"/>
                  </a:lnTo>
                  <a:lnTo>
                    <a:pt x="132" y="44"/>
                  </a:lnTo>
                  <a:lnTo>
                    <a:pt x="133" y="48"/>
                  </a:lnTo>
                  <a:lnTo>
                    <a:pt x="135" y="51"/>
                  </a:lnTo>
                  <a:lnTo>
                    <a:pt x="133" y="45"/>
                  </a:lnTo>
                  <a:lnTo>
                    <a:pt x="135" y="44"/>
                  </a:lnTo>
                  <a:lnTo>
                    <a:pt x="137" y="48"/>
                  </a:lnTo>
                  <a:lnTo>
                    <a:pt x="137" y="51"/>
                  </a:lnTo>
                  <a:lnTo>
                    <a:pt x="135" y="55"/>
                  </a:lnTo>
                  <a:lnTo>
                    <a:pt x="132" y="57"/>
                  </a:lnTo>
                  <a:lnTo>
                    <a:pt x="129" y="57"/>
                  </a:lnTo>
                  <a:lnTo>
                    <a:pt x="126" y="58"/>
                  </a:lnTo>
                  <a:lnTo>
                    <a:pt x="122" y="63"/>
                  </a:lnTo>
                  <a:lnTo>
                    <a:pt x="123" y="65"/>
                  </a:lnTo>
                  <a:lnTo>
                    <a:pt x="126" y="63"/>
                  </a:lnTo>
                  <a:lnTo>
                    <a:pt x="129" y="62"/>
                  </a:lnTo>
                  <a:lnTo>
                    <a:pt x="132" y="60"/>
                  </a:lnTo>
                  <a:lnTo>
                    <a:pt x="134" y="62"/>
                  </a:lnTo>
                  <a:lnTo>
                    <a:pt x="141" y="62"/>
                  </a:lnTo>
                  <a:lnTo>
                    <a:pt x="142" y="65"/>
                  </a:lnTo>
                  <a:lnTo>
                    <a:pt x="142" y="70"/>
                  </a:lnTo>
                  <a:lnTo>
                    <a:pt x="144" y="73"/>
                  </a:lnTo>
                  <a:lnTo>
                    <a:pt x="143" y="77"/>
                  </a:lnTo>
                  <a:lnTo>
                    <a:pt x="144" y="81"/>
                  </a:lnTo>
                  <a:lnTo>
                    <a:pt x="143" y="84"/>
                  </a:lnTo>
                  <a:lnTo>
                    <a:pt x="142" y="87"/>
                  </a:lnTo>
                  <a:lnTo>
                    <a:pt x="141" y="91"/>
                  </a:lnTo>
                  <a:lnTo>
                    <a:pt x="140" y="93"/>
                  </a:lnTo>
                  <a:lnTo>
                    <a:pt x="137" y="95"/>
                  </a:lnTo>
                  <a:lnTo>
                    <a:pt x="136" y="91"/>
                  </a:lnTo>
                  <a:lnTo>
                    <a:pt x="135" y="86"/>
                  </a:lnTo>
                  <a:lnTo>
                    <a:pt x="138" y="84"/>
                  </a:lnTo>
                  <a:lnTo>
                    <a:pt x="138" y="80"/>
                  </a:lnTo>
                  <a:lnTo>
                    <a:pt x="138" y="76"/>
                  </a:lnTo>
                  <a:lnTo>
                    <a:pt x="135" y="72"/>
                  </a:lnTo>
                  <a:lnTo>
                    <a:pt x="132" y="70"/>
                  </a:lnTo>
                  <a:lnTo>
                    <a:pt x="131" y="73"/>
                  </a:lnTo>
                  <a:lnTo>
                    <a:pt x="134" y="76"/>
                  </a:lnTo>
                  <a:lnTo>
                    <a:pt x="133" y="79"/>
                  </a:lnTo>
                  <a:lnTo>
                    <a:pt x="134" y="82"/>
                  </a:lnTo>
                  <a:lnTo>
                    <a:pt x="131" y="89"/>
                  </a:lnTo>
                  <a:lnTo>
                    <a:pt x="128" y="91"/>
                  </a:lnTo>
                  <a:lnTo>
                    <a:pt x="132" y="90"/>
                  </a:lnTo>
                  <a:lnTo>
                    <a:pt x="135" y="90"/>
                  </a:lnTo>
                  <a:lnTo>
                    <a:pt x="136" y="96"/>
                  </a:lnTo>
                  <a:lnTo>
                    <a:pt x="134" y="98"/>
                  </a:lnTo>
                  <a:lnTo>
                    <a:pt x="130" y="101"/>
                  </a:lnTo>
                  <a:lnTo>
                    <a:pt x="128" y="103"/>
                  </a:lnTo>
                  <a:lnTo>
                    <a:pt x="124" y="100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7" y="101"/>
                  </a:lnTo>
                  <a:lnTo>
                    <a:pt x="116" y="105"/>
                  </a:lnTo>
                  <a:lnTo>
                    <a:pt x="114" y="108"/>
                  </a:lnTo>
                  <a:lnTo>
                    <a:pt x="113" y="111"/>
                  </a:lnTo>
                  <a:lnTo>
                    <a:pt x="109" y="113"/>
                  </a:lnTo>
                  <a:lnTo>
                    <a:pt x="103" y="116"/>
                  </a:lnTo>
                  <a:lnTo>
                    <a:pt x="100" y="116"/>
                  </a:lnTo>
                  <a:lnTo>
                    <a:pt x="97" y="111"/>
                  </a:lnTo>
                  <a:lnTo>
                    <a:pt x="95" y="108"/>
                  </a:lnTo>
                  <a:lnTo>
                    <a:pt x="92" y="107"/>
                  </a:lnTo>
                  <a:lnTo>
                    <a:pt x="88" y="106"/>
                  </a:lnTo>
                  <a:lnTo>
                    <a:pt x="86" y="109"/>
                  </a:lnTo>
                  <a:lnTo>
                    <a:pt x="82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70" y="106"/>
                  </a:lnTo>
                  <a:lnTo>
                    <a:pt x="71" y="103"/>
                  </a:lnTo>
                  <a:lnTo>
                    <a:pt x="73" y="100"/>
                  </a:lnTo>
                  <a:lnTo>
                    <a:pt x="74" y="97"/>
                  </a:lnTo>
                  <a:lnTo>
                    <a:pt x="72" y="94"/>
                  </a:lnTo>
                  <a:lnTo>
                    <a:pt x="70" y="94"/>
                  </a:lnTo>
                  <a:lnTo>
                    <a:pt x="66" y="90"/>
                  </a:lnTo>
                  <a:lnTo>
                    <a:pt x="65" y="86"/>
                  </a:lnTo>
                  <a:lnTo>
                    <a:pt x="63" y="83"/>
                  </a:lnTo>
                  <a:lnTo>
                    <a:pt x="65" y="81"/>
                  </a:lnTo>
                  <a:lnTo>
                    <a:pt x="65" y="77"/>
                  </a:lnTo>
                  <a:lnTo>
                    <a:pt x="63" y="74"/>
                  </a:lnTo>
                  <a:lnTo>
                    <a:pt x="61" y="70"/>
                  </a:lnTo>
                  <a:lnTo>
                    <a:pt x="58" y="69"/>
                  </a:lnTo>
                  <a:lnTo>
                    <a:pt x="52" y="73"/>
                  </a:lnTo>
                  <a:lnTo>
                    <a:pt x="50" y="74"/>
                  </a:lnTo>
                  <a:lnTo>
                    <a:pt x="47" y="77"/>
                  </a:lnTo>
                  <a:lnTo>
                    <a:pt x="48" y="80"/>
                  </a:lnTo>
                  <a:lnTo>
                    <a:pt x="48" y="83"/>
                  </a:lnTo>
                  <a:lnTo>
                    <a:pt x="44" y="85"/>
                  </a:lnTo>
                  <a:lnTo>
                    <a:pt x="42" y="87"/>
                  </a:lnTo>
                  <a:lnTo>
                    <a:pt x="40" y="91"/>
                  </a:lnTo>
                  <a:lnTo>
                    <a:pt x="37" y="89"/>
                  </a:lnTo>
                  <a:lnTo>
                    <a:pt x="37" y="93"/>
                  </a:lnTo>
                  <a:lnTo>
                    <a:pt x="33" y="91"/>
                  </a:lnTo>
                  <a:lnTo>
                    <a:pt x="28" y="90"/>
                  </a:lnTo>
                  <a:lnTo>
                    <a:pt x="21" y="86"/>
                  </a:lnTo>
                  <a:lnTo>
                    <a:pt x="21" y="83"/>
                  </a:lnTo>
                  <a:lnTo>
                    <a:pt x="18" y="79"/>
                  </a:lnTo>
                  <a:lnTo>
                    <a:pt x="14" y="78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6" y="64"/>
                  </a:lnTo>
                  <a:lnTo>
                    <a:pt x="6" y="61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51"/>
                  </a:lnTo>
                  <a:lnTo>
                    <a:pt x="4" y="49"/>
                  </a:lnTo>
                  <a:lnTo>
                    <a:pt x="6" y="48"/>
                  </a:lnTo>
                  <a:lnTo>
                    <a:pt x="9" y="46"/>
                  </a:lnTo>
                  <a:lnTo>
                    <a:pt x="14" y="47"/>
                  </a:lnTo>
                  <a:lnTo>
                    <a:pt x="18" y="47"/>
                  </a:lnTo>
                  <a:lnTo>
                    <a:pt x="24" y="43"/>
                  </a:lnTo>
                  <a:lnTo>
                    <a:pt x="27" y="43"/>
                  </a:lnTo>
                  <a:lnTo>
                    <a:pt x="23" y="39"/>
                  </a:lnTo>
                  <a:lnTo>
                    <a:pt x="19" y="36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33"/>
                  </a:lnTo>
                  <a:lnTo>
                    <a:pt x="40" y="29"/>
                  </a:lnTo>
                  <a:lnTo>
                    <a:pt x="45" y="25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51" y="15"/>
                  </a:lnTo>
                  <a:lnTo>
                    <a:pt x="52" y="12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2" y="6"/>
                  </a:lnTo>
                  <a:lnTo>
                    <a:pt x="64" y="8"/>
                  </a:lnTo>
                  <a:lnTo>
                    <a:pt x="67" y="10"/>
                  </a:lnTo>
                  <a:lnTo>
                    <a:pt x="71" y="11"/>
                  </a:lnTo>
                  <a:lnTo>
                    <a:pt x="74" y="9"/>
                  </a:lnTo>
                  <a:lnTo>
                    <a:pt x="75" y="6"/>
                  </a:lnTo>
                  <a:lnTo>
                    <a:pt x="77" y="4"/>
                  </a:lnTo>
                  <a:lnTo>
                    <a:pt x="79" y="0"/>
                  </a:lnTo>
                  <a:lnTo>
                    <a:pt x="82" y="1"/>
                  </a:lnTo>
                  <a:lnTo>
                    <a:pt x="90" y="3"/>
                  </a:lnTo>
                  <a:lnTo>
                    <a:pt x="96" y="1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  <p:sp>
          <p:nvSpPr>
            <p:cNvPr id="52" name="DD"/>
            <p:cNvSpPr>
              <a:spLocks noEditPoints="1"/>
            </p:cNvSpPr>
            <p:nvPr/>
          </p:nvSpPr>
          <p:spPr bwMode="auto">
            <a:xfrm>
              <a:off x="5354432" y="3284898"/>
              <a:ext cx="566484" cy="462738"/>
            </a:xfrm>
            <a:custGeom>
              <a:avLst/>
              <a:gdLst>
                <a:gd name="T0" fmla="*/ 105 w 295"/>
                <a:gd name="T1" fmla="*/ 232 h 258"/>
                <a:gd name="T2" fmla="*/ 120 w 295"/>
                <a:gd name="T3" fmla="*/ 240 h 258"/>
                <a:gd name="T4" fmla="*/ 92 w 295"/>
                <a:gd name="T5" fmla="*/ 249 h 258"/>
                <a:gd name="T6" fmla="*/ 76 w 295"/>
                <a:gd name="T7" fmla="*/ 236 h 258"/>
                <a:gd name="T8" fmla="*/ 35 w 295"/>
                <a:gd name="T9" fmla="*/ 224 h 258"/>
                <a:gd name="T10" fmla="*/ 40 w 295"/>
                <a:gd name="T11" fmla="*/ 234 h 258"/>
                <a:gd name="T12" fmla="*/ 155 w 295"/>
                <a:gd name="T13" fmla="*/ 216 h 258"/>
                <a:gd name="T14" fmla="*/ 133 w 295"/>
                <a:gd name="T15" fmla="*/ 225 h 258"/>
                <a:gd name="T16" fmla="*/ 4 w 295"/>
                <a:gd name="T17" fmla="*/ 211 h 258"/>
                <a:gd name="T18" fmla="*/ 20 w 295"/>
                <a:gd name="T19" fmla="*/ 230 h 258"/>
                <a:gd name="T20" fmla="*/ 11 w 295"/>
                <a:gd name="T21" fmla="*/ 228 h 258"/>
                <a:gd name="T22" fmla="*/ 0 w 295"/>
                <a:gd name="T23" fmla="*/ 214 h 258"/>
                <a:gd name="T24" fmla="*/ 57 w 295"/>
                <a:gd name="T25" fmla="*/ 243 h 258"/>
                <a:gd name="T26" fmla="*/ 61 w 295"/>
                <a:gd name="T27" fmla="*/ 220 h 258"/>
                <a:gd name="T28" fmla="*/ 278 w 295"/>
                <a:gd name="T29" fmla="*/ 187 h 258"/>
                <a:gd name="T30" fmla="*/ 293 w 295"/>
                <a:gd name="T31" fmla="*/ 205 h 258"/>
                <a:gd name="T32" fmla="*/ 271 w 295"/>
                <a:gd name="T33" fmla="*/ 198 h 258"/>
                <a:gd name="T34" fmla="*/ 41 w 295"/>
                <a:gd name="T35" fmla="*/ 164 h 258"/>
                <a:gd name="T36" fmla="*/ 50 w 295"/>
                <a:gd name="T37" fmla="*/ 170 h 258"/>
                <a:gd name="T38" fmla="*/ 59 w 295"/>
                <a:gd name="T39" fmla="*/ 172 h 258"/>
                <a:gd name="T40" fmla="*/ 61 w 295"/>
                <a:gd name="T41" fmla="*/ 193 h 258"/>
                <a:gd name="T42" fmla="*/ 55 w 295"/>
                <a:gd name="T43" fmla="*/ 212 h 258"/>
                <a:gd name="T44" fmla="*/ 28 w 295"/>
                <a:gd name="T45" fmla="*/ 211 h 258"/>
                <a:gd name="T46" fmla="*/ 20 w 295"/>
                <a:gd name="T47" fmla="*/ 205 h 258"/>
                <a:gd name="T48" fmla="*/ 13 w 295"/>
                <a:gd name="T49" fmla="*/ 186 h 258"/>
                <a:gd name="T50" fmla="*/ 6 w 295"/>
                <a:gd name="T51" fmla="*/ 176 h 258"/>
                <a:gd name="T52" fmla="*/ 16 w 295"/>
                <a:gd name="T53" fmla="*/ 170 h 258"/>
                <a:gd name="T54" fmla="*/ 160 w 295"/>
                <a:gd name="T55" fmla="*/ 159 h 258"/>
                <a:gd name="T56" fmla="*/ 47 w 295"/>
                <a:gd name="T57" fmla="*/ 128 h 258"/>
                <a:gd name="T58" fmla="*/ 52 w 295"/>
                <a:gd name="T59" fmla="*/ 144 h 258"/>
                <a:gd name="T60" fmla="*/ 47 w 295"/>
                <a:gd name="T61" fmla="*/ 131 h 258"/>
                <a:gd name="T62" fmla="*/ 156 w 295"/>
                <a:gd name="T63" fmla="*/ 119 h 258"/>
                <a:gd name="T64" fmla="*/ 156 w 295"/>
                <a:gd name="T65" fmla="*/ 146 h 258"/>
                <a:gd name="T66" fmla="*/ 138 w 295"/>
                <a:gd name="T67" fmla="*/ 165 h 258"/>
                <a:gd name="T68" fmla="*/ 150 w 295"/>
                <a:gd name="T69" fmla="*/ 187 h 258"/>
                <a:gd name="T70" fmla="*/ 129 w 295"/>
                <a:gd name="T71" fmla="*/ 204 h 258"/>
                <a:gd name="T72" fmla="*/ 130 w 295"/>
                <a:gd name="T73" fmla="*/ 220 h 258"/>
                <a:gd name="T74" fmla="*/ 128 w 295"/>
                <a:gd name="T75" fmla="*/ 226 h 258"/>
                <a:gd name="T76" fmla="*/ 126 w 295"/>
                <a:gd name="T77" fmla="*/ 254 h 258"/>
                <a:gd name="T78" fmla="*/ 117 w 295"/>
                <a:gd name="T79" fmla="*/ 235 h 258"/>
                <a:gd name="T80" fmla="*/ 118 w 295"/>
                <a:gd name="T81" fmla="*/ 220 h 258"/>
                <a:gd name="T82" fmla="*/ 115 w 295"/>
                <a:gd name="T83" fmla="*/ 212 h 258"/>
                <a:gd name="T84" fmla="*/ 105 w 295"/>
                <a:gd name="T85" fmla="*/ 200 h 258"/>
                <a:gd name="T86" fmla="*/ 81 w 295"/>
                <a:gd name="T87" fmla="*/ 189 h 258"/>
                <a:gd name="T88" fmla="*/ 83 w 295"/>
                <a:gd name="T89" fmla="*/ 175 h 258"/>
                <a:gd name="T90" fmla="*/ 68 w 295"/>
                <a:gd name="T91" fmla="*/ 156 h 258"/>
                <a:gd name="T92" fmla="*/ 80 w 295"/>
                <a:gd name="T93" fmla="*/ 152 h 258"/>
                <a:gd name="T94" fmla="*/ 90 w 295"/>
                <a:gd name="T95" fmla="*/ 140 h 258"/>
                <a:gd name="T96" fmla="*/ 87 w 295"/>
                <a:gd name="T97" fmla="*/ 128 h 258"/>
                <a:gd name="T98" fmla="*/ 108 w 295"/>
                <a:gd name="T99" fmla="*/ 132 h 258"/>
                <a:gd name="T100" fmla="*/ 113 w 295"/>
                <a:gd name="T101" fmla="*/ 147 h 258"/>
                <a:gd name="T102" fmla="*/ 118 w 295"/>
                <a:gd name="T103" fmla="*/ 142 h 258"/>
                <a:gd name="T104" fmla="*/ 125 w 295"/>
                <a:gd name="T105" fmla="*/ 138 h 258"/>
                <a:gd name="T106" fmla="*/ 123 w 295"/>
                <a:gd name="T107" fmla="*/ 155 h 258"/>
                <a:gd name="T108" fmla="*/ 126 w 295"/>
                <a:gd name="T109" fmla="*/ 129 h 258"/>
                <a:gd name="T110" fmla="*/ 136 w 295"/>
                <a:gd name="T111" fmla="*/ 111 h 258"/>
                <a:gd name="T112" fmla="*/ 105 w 295"/>
                <a:gd name="T113" fmla="*/ 56 h 258"/>
                <a:gd name="T114" fmla="*/ 67 w 295"/>
                <a:gd name="T11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258">
                  <a:moveTo>
                    <a:pt x="85" y="222"/>
                  </a:moveTo>
                  <a:lnTo>
                    <a:pt x="86" y="222"/>
                  </a:lnTo>
                  <a:lnTo>
                    <a:pt x="89" y="224"/>
                  </a:lnTo>
                  <a:lnTo>
                    <a:pt x="93" y="229"/>
                  </a:lnTo>
                  <a:lnTo>
                    <a:pt x="96" y="230"/>
                  </a:lnTo>
                  <a:lnTo>
                    <a:pt x="106" y="235"/>
                  </a:lnTo>
                  <a:lnTo>
                    <a:pt x="105" y="232"/>
                  </a:lnTo>
                  <a:lnTo>
                    <a:pt x="107" y="231"/>
                  </a:lnTo>
                  <a:lnTo>
                    <a:pt x="108" y="228"/>
                  </a:lnTo>
                  <a:lnTo>
                    <a:pt x="113" y="229"/>
                  </a:lnTo>
                  <a:lnTo>
                    <a:pt x="114" y="232"/>
                  </a:lnTo>
                  <a:lnTo>
                    <a:pt x="116" y="235"/>
                  </a:lnTo>
                  <a:lnTo>
                    <a:pt x="119" y="237"/>
                  </a:lnTo>
                  <a:lnTo>
                    <a:pt x="120" y="240"/>
                  </a:lnTo>
                  <a:lnTo>
                    <a:pt x="118" y="243"/>
                  </a:lnTo>
                  <a:lnTo>
                    <a:pt x="119" y="247"/>
                  </a:lnTo>
                  <a:lnTo>
                    <a:pt x="115" y="250"/>
                  </a:lnTo>
                  <a:lnTo>
                    <a:pt x="107" y="248"/>
                  </a:lnTo>
                  <a:lnTo>
                    <a:pt x="104" y="249"/>
                  </a:lnTo>
                  <a:lnTo>
                    <a:pt x="102" y="250"/>
                  </a:lnTo>
                  <a:lnTo>
                    <a:pt x="92" y="249"/>
                  </a:lnTo>
                  <a:lnTo>
                    <a:pt x="89" y="246"/>
                  </a:lnTo>
                  <a:lnTo>
                    <a:pt x="83" y="243"/>
                  </a:lnTo>
                  <a:lnTo>
                    <a:pt x="81" y="242"/>
                  </a:lnTo>
                  <a:lnTo>
                    <a:pt x="78" y="241"/>
                  </a:lnTo>
                  <a:lnTo>
                    <a:pt x="75" y="240"/>
                  </a:lnTo>
                  <a:lnTo>
                    <a:pt x="73" y="236"/>
                  </a:lnTo>
                  <a:lnTo>
                    <a:pt x="76" y="236"/>
                  </a:lnTo>
                  <a:lnTo>
                    <a:pt x="79" y="234"/>
                  </a:lnTo>
                  <a:lnTo>
                    <a:pt x="74" y="229"/>
                  </a:lnTo>
                  <a:lnTo>
                    <a:pt x="75" y="226"/>
                  </a:lnTo>
                  <a:lnTo>
                    <a:pt x="77" y="223"/>
                  </a:lnTo>
                  <a:lnTo>
                    <a:pt x="85" y="222"/>
                  </a:lnTo>
                  <a:close/>
                  <a:moveTo>
                    <a:pt x="30" y="221"/>
                  </a:moveTo>
                  <a:lnTo>
                    <a:pt x="35" y="224"/>
                  </a:lnTo>
                  <a:lnTo>
                    <a:pt x="38" y="227"/>
                  </a:lnTo>
                  <a:lnTo>
                    <a:pt x="38" y="228"/>
                  </a:lnTo>
                  <a:lnTo>
                    <a:pt x="41" y="228"/>
                  </a:lnTo>
                  <a:lnTo>
                    <a:pt x="44" y="230"/>
                  </a:lnTo>
                  <a:lnTo>
                    <a:pt x="47" y="232"/>
                  </a:lnTo>
                  <a:lnTo>
                    <a:pt x="43" y="233"/>
                  </a:lnTo>
                  <a:lnTo>
                    <a:pt x="40" y="234"/>
                  </a:lnTo>
                  <a:lnTo>
                    <a:pt x="31" y="224"/>
                  </a:lnTo>
                  <a:lnTo>
                    <a:pt x="30" y="221"/>
                  </a:lnTo>
                  <a:close/>
                  <a:moveTo>
                    <a:pt x="140" y="213"/>
                  </a:moveTo>
                  <a:lnTo>
                    <a:pt x="143" y="213"/>
                  </a:lnTo>
                  <a:lnTo>
                    <a:pt x="149" y="214"/>
                  </a:lnTo>
                  <a:lnTo>
                    <a:pt x="153" y="214"/>
                  </a:lnTo>
                  <a:lnTo>
                    <a:pt x="155" y="216"/>
                  </a:lnTo>
                  <a:lnTo>
                    <a:pt x="156" y="219"/>
                  </a:lnTo>
                  <a:lnTo>
                    <a:pt x="154" y="221"/>
                  </a:lnTo>
                  <a:lnTo>
                    <a:pt x="147" y="220"/>
                  </a:lnTo>
                  <a:lnTo>
                    <a:pt x="142" y="223"/>
                  </a:lnTo>
                  <a:lnTo>
                    <a:pt x="139" y="227"/>
                  </a:lnTo>
                  <a:lnTo>
                    <a:pt x="137" y="227"/>
                  </a:lnTo>
                  <a:lnTo>
                    <a:pt x="133" y="225"/>
                  </a:lnTo>
                  <a:lnTo>
                    <a:pt x="134" y="223"/>
                  </a:lnTo>
                  <a:lnTo>
                    <a:pt x="135" y="220"/>
                  </a:lnTo>
                  <a:lnTo>
                    <a:pt x="137" y="218"/>
                  </a:lnTo>
                  <a:lnTo>
                    <a:pt x="141" y="218"/>
                  </a:lnTo>
                  <a:lnTo>
                    <a:pt x="142" y="215"/>
                  </a:lnTo>
                  <a:lnTo>
                    <a:pt x="140" y="213"/>
                  </a:lnTo>
                  <a:close/>
                  <a:moveTo>
                    <a:pt x="4" y="211"/>
                  </a:moveTo>
                  <a:lnTo>
                    <a:pt x="8" y="211"/>
                  </a:lnTo>
                  <a:lnTo>
                    <a:pt x="11" y="215"/>
                  </a:lnTo>
                  <a:lnTo>
                    <a:pt x="15" y="216"/>
                  </a:lnTo>
                  <a:lnTo>
                    <a:pt x="18" y="219"/>
                  </a:lnTo>
                  <a:lnTo>
                    <a:pt x="20" y="222"/>
                  </a:lnTo>
                  <a:lnTo>
                    <a:pt x="23" y="229"/>
                  </a:lnTo>
                  <a:lnTo>
                    <a:pt x="20" y="230"/>
                  </a:lnTo>
                  <a:lnTo>
                    <a:pt x="17" y="231"/>
                  </a:lnTo>
                  <a:lnTo>
                    <a:pt x="13" y="230"/>
                  </a:lnTo>
                  <a:lnTo>
                    <a:pt x="15" y="228"/>
                  </a:lnTo>
                  <a:lnTo>
                    <a:pt x="18" y="230"/>
                  </a:lnTo>
                  <a:lnTo>
                    <a:pt x="16" y="227"/>
                  </a:lnTo>
                  <a:lnTo>
                    <a:pt x="13" y="227"/>
                  </a:lnTo>
                  <a:lnTo>
                    <a:pt x="11" y="228"/>
                  </a:lnTo>
                  <a:lnTo>
                    <a:pt x="6" y="224"/>
                  </a:lnTo>
                  <a:lnTo>
                    <a:pt x="6" y="221"/>
                  </a:lnTo>
                  <a:lnTo>
                    <a:pt x="11" y="223"/>
                  </a:lnTo>
                  <a:lnTo>
                    <a:pt x="8" y="219"/>
                  </a:lnTo>
                  <a:lnTo>
                    <a:pt x="4" y="217"/>
                  </a:lnTo>
                  <a:lnTo>
                    <a:pt x="3" y="214"/>
                  </a:lnTo>
                  <a:lnTo>
                    <a:pt x="0" y="214"/>
                  </a:lnTo>
                  <a:lnTo>
                    <a:pt x="4" y="211"/>
                  </a:lnTo>
                  <a:close/>
                  <a:moveTo>
                    <a:pt x="69" y="204"/>
                  </a:moveTo>
                  <a:lnTo>
                    <a:pt x="68" y="215"/>
                  </a:lnTo>
                  <a:lnTo>
                    <a:pt x="67" y="218"/>
                  </a:lnTo>
                  <a:lnTo>
                    <a:pt x="64" y="224"/>
                  </a:lnTo>
                  <a:lnTo>
                    <a:pt x="59" y="241"/>
                  </a:lnTo>
                  <a:lnTo>
                    <a:pt x="57" y="243"/>
                  </a:lnTo>
                  <a:lnTo>
                    <a:pt x="55" y="236"/>
                  </a:lnTo>
                  <a:lnTo>
                    <a:pt x="52" y="233"/>
                  </a:lnTo>
                  <a:lnTo>
                    <a:pt x="56" y="229"/>
                  </a:lnTo>
                  <a:lnTo>
                    <a:pt x="58" y="229"/>
                  </a:lnTo>
                  <a:lnTo>
                    <a:pt x="56" y="227"/>
                  </a:lnTo>
                  <a:lnTo>
                    <a:pt x="58" y="223"/>
                  </a:lnTo>
                  <a:lnTo>
                    <a:pt x="61" y="220"/>
                  </a:lnTo>
                  <a:lnTo>
                    <a:pt x="65" y="214"/>
                  </a:lnTo>
                  <a:lnTo>
                    <a:pt x="65" y="212"/>
                  </a:lnTo>
                  <a:lnTo>
                    <a:pt x="67" y="207"/>
                  </a:lnTo>
                  <a:lnTo>
                    <a:pt x="69" y="204"/>
                  </a:lnTo>
                  <a:close/>
                  <a:moveTo>
                    <a:pt x="273" y="182"/>
                  </a:moveTo>
                  <a:lnTo>
                    <a:pt x="276" y="185"/>
                  </a:lnTo>
                  <a:lnTo>
                    <a:pt x="278" y="187"/>
                  </a:lnTo>
                  <a:lnTo>
                    <a:pt x="283" y="189"/>
                  </a:lnTo>
                  <a:lnTo>
                    <a:pt x="286" y="191"/>
                  </a:lnTo>
                  <a:lnTo>
                    <a:pt x="290" y="193"/>
                  </a:lnTo>
                  <a:lnTo>
                    <a:pt x="294" y="196"/>
                  </a:lnTo>
                  <a:lnTo>
                    <a:pt x="295" y="199"/>
                  </a:lnTo>
                  <a:lnTo>
                    <a:pt x="294" y="202"/>
                  </a:lnTo>
                  <a:lnTo>
                    <a:pt x="293" y="205"/>
                  </a:lnTo>
                  <a:lnTo>
                    <a:pt x="292" y="208"/>
                  </a:lnTo>
                  <a:lnTo>
                    <a:pt x="291" y="209"/>
                  </a:lnTo>
                  <a:lnTo>
                    <a:pt x="288" y="209"/>
                  </a:lnTo>
                  <a:lnTo>
                    <a:pt x="284" y="207"/>
                  </a:lnTo>
                  <a:lnTo>
                    <a:pt x="281" y="207"/>
                  </a:lnTo>
                  <a:lnTo>
                    <a:pt x="271" y="202"/>
                  </a:lnTo>
                  <a:lnTo>
                    <a:pt x="271" y="198"/>
                  </a:lnTo>
                  <a:lnTo>
                    <a:pt x="271" y="195"/>
                  </a:lnTo>
                  <a:lnTo>
                    <a:pt x="271" y="190"/>
                  </a:lnTo>
                  <a:lnTo>
                    <a:pt x="272" y="186"/>
                  </a:lnTo>
                  <a:lnTo>
                    <a:pt x="273" y="182"/>
                  </a:lnTo>
                  <a:close/>
                  <a:moveTo>
                    <a:pt x="36" y="161"/>
                  </a:moveTo>
                  <a:lnTo>
                    <a:pt x="38" y="161"/>
                  </a:lnTo>
                  <a:lnTo>
                    <a:pt x="41" y="164"/>
                  </a:lnTo>
                  <a:lnTo>
                    <a:pt x="43" y="167"/>
                  </a:lnTo>
                  <a:lnTo>
                    <a:pt x="45" y="167"/>
                  </a:lnTo>
                  <a:lnTo>
                    <a:pt x="45" y="170"/>
                  </a:lnTo>
                  <a:lnTo>
                    <a:pt x="42" y="175"/>
                  </a:lnTo>
                  <a:lnTo>
                    <a:pt x="45" y="177"/>
                  </a:lnTo>
                  <a:lnTo>
                    <a:pt x="50" y="173"/>
                  </a:lnTo>
                  <a:lnTo>
                    <a:pt x="50" y="170"/>
                  </a:lnTo>
                  <a:lnTo>
                    <a:pt x="52" y="169"/>
                  </a:lnTo>
                  <a:lnTo>
                    <a:pt x="51" y="166"/>
                  </a:lnTo>
                  <a:lnTo>
                    <a:pt x="52" y="162"/>
                  </a:lnTo>
                  <a:lnTo>
                    <a:pt x="54" y="163"/>
                  </a:lnTo>
                  <a:lnTo>
                    <a:pt x="57" y="167"/>
                  </a:lnTo>
                  <a:lnTo>
                    <a:pt x="57" y="169"/>
                  </a:lnTo>
                  <a:lnTo>
                    <a:pt x="59" y="172"/>
                  </a:lnTo>
                  <a:lnTo>
                    <a:pt x="54" y="175"/>
                  </a:lnTo>
                  <a:lnTo>
                    <a:pt x="51" y="175"/>
                  </a:lnTo>
                  <a:lnTo>
                    <a:pt x="56" y="176"/>
                  </a:lnTo>
                  <a:lnTo>
                    <a:pt x="62" y="185"/>
                  </a:lnTo>
                  <a:lnTo>
                    <a:pt x="63" y="190"/>
                  </a:lnTo>
                  <a:lnTo>
                    <a:pt x="61" y="190"/>
                  </a:lnTo>
                  <a:lnTo>
                    <a:pt x="61" y="193"/>
                  </a:lnTo>
                  <a:lnTo>
                    <a:pt x="63" y="197"/>
                  </a:lnTo>
                  <a:lnTo>
                    <a:pt x="63" y="200"/>
                  </a:lnTo>
                  <a:lnTo>
                    <a:pt x="62" y="204"/>
                  </a:lnTo>
                  <a:lnTo>
                    <a:pt x="61" y="207"/>
                  </a:lnTo>
                  <a:lnTo>
                    <a:pt x="59" y="210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3" y="212"/>
                  </a:lnTo>
                  <a:lnTo>
                    <a:pt x="50" y="214"/>
                  </a:lnTo>
                  <a:lnTo>
                    <a:pt x="47" y="216"/>
                  </a:lnTo>
                  <a:lnTo>
                    <a:pt x="42" y="214"/>
                  </a:lnTo>
                  <a:lnTo>
                    <a:pt x="37" y="213"/>
                  </a:lnTo>
                  <a:lnTo>
                    <a:pt x="32" y="210"/>
                  </a:lnTo>
                  <a:lnTo>
                    <a:pt x="28" y="211"/>
                  </a:lnTo>
                  <a:lnTo>
                    <a:pt x="24" y="211"/>
                  </a:lnTo>
                  <a:lnTo>
                    <a:pt x="27" y="207"/>
                  </a:lnTo>
                  <a:lnTo>
                    <a:pt x="27" y="204"/>
                  </a:lnTo>
                  <a:lnTo>
                    <a:pt x="26" y="202"/>
                  </a:lnTo>
                  <a:lnTo>
                    <a:pt x="23" y="202"/>
                  </a:lnTo>
                  <a:lnTo>
                    <a:pt x="20" y="201"/>
                  </a:lnTo>
                  <a:lnTo>
                    <a:pt x="20" y="205"/>
                  </a:lnTo>
                  <a:lnTo>
                    <a:pt x="18" y="207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5" y="198"/>
                  </a:lnTo>
                  <a:lnTo>
                    <a:pt x="13" y="195"/>
                  </a:lnTo>
                  <a:lnTo>
                    <a:pt x="13" y="192"/>
                  </a:lnTo>
                  <a:lnTo>
                    <a:pt x="13" y="186"/>
                  </a:lnTo>
                  <a:lnTo>
                    <a:pt x="10" y="186"/>
                  </a:lnTo>
                  <a:lnTo>
                    <a:pt x="7" y="183"/>
                  </a:lnTo>
                  <a:lnTo>
                    <a:pt x="10" y="182"/>
                  </a:lnTo>
                  <a:lnTo>
                    <a:pt x="8" y="179"/>
                  </a:lnTo>
                  <a:lnTo>
                    <a:pt x="5" y="177"/>
                  </a:lnTo>
                  <a:lnTo>
                    <a:pt x="3" y="174"/>
                  </a:lnTo>
                  <a:lnTo>
                    <a:pt x="6" y="176"/>
                  </a:lnTo>
                  <a:lnTo>
                    <a:pt x="9" y="177"/>
                  </a:lnTo>
                  <a:lnTo>
                    <a:pt x="4" y="172"/>
                  </a:lnTo>
                  <a:lnTo>
                    <a:pt x="4" y="170"/>
                  </a:lnTo>
                  <a:lnTo>
                    <a:pt x="6" y="167"/>
                  </a:lnTo>
                  <a:lnTo>
                    <a:pt x="9" y="167"/>
                  </a:lnTo>
                  <a:lnTo>
                    <a:pt x="13" y="171"/>
                  </a:lnTo>
                  <a:lnTo>
                    <a:pt x="16" y="170"/>
                  </a:lnTo>
                  <a:lnTo>
                    <a:pt x="22" y="166"/>
                  </a:lnTo>
                  <a:lnTo>
                    <a:pt x="29" y="164"/>
                  </a:lnTo>
                  <a:lnTo>
                    <a:pt x="31" y="162"/>
                  </a:lnTo>
                  <a:lnTo>
                    <a:pt x="34" y="162"/>
                  </a:lnTo>
                  <a:lnTo>
                    <a:pt x="36" y="161"/>
                  </a:lnTo>
                  <a:close/>
                  <a:moveTo>
                    <a:pt x="156" y="151"/>
                  </a:moveTo>
                  <a:lnTo>
                    <a:pt x="160" y="159"/>
                  </a:lnTo>
                  <a:lnTo>
                    <a:pt x="158" y="162"/>
                  </a:lnTo>
                  <a:lnTo>
                    <a:pt x="156" y="164"/>
                  </a:lnTo>
                  <a:lnTo>
                    <a:pt x="153" y="163"/>
                  </a:lnTo>
                  <a:lnTo>
                    <a:pt x="152" y="158"/>
                  </a:lnTo>
                  <a:lnTo>
                    <a:pt x="154" y="156"/>
                  </a:lnTo>
                  <a:lnTo>
                    <a:pt x="156" y="151"/>
                  </a:lnTo>
                  <a:close/>
                  <a:moveTo>
                    <a:pt x="47" y="128"/>
                  </a:moveTo>
                  <a:lnTo>
                    <a:pt x="49" y="130"/>
                  </a:lnTo>
                  <a:lnTo>
                    <a:pt x="51" y="132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4" y="136"/>
                  </a:lnTo>
                  <a:lnTo>
                    <a:pt x="52" y="140"/>
                  </a:lnTo>
                  <a:lnTo>
                    <a:pt x="52" y="144"/>
                  </a:lnTo>
                  <a:lnTo>
                    <a:pt x="50" y="147"/>
                  </a:lnTo>
                  <a:lnTo>
                    <a:pt x="47" y="145"/>
                  </a:lnTo>
                  <a:lnTo>
                    <a:pt x="46" y="141"/>
                  </a:lnTo>
                  <a:lnTo>
                    <a:pt x="47" y="139"/>
                  </a:lnTo>
                  <a:lnTo>
                    <a:pt x="50" y="137"/>
                  </a:lnTo>
                  <a:lnTo>
                    <a:pt x="50" y="134"/>
                  </a:lnTo>
                  <a:lnTo>
                    <a:pt x="47" y="131"/>
                  </a:lnTo>
                  <a:lnTo>
                    <a:pt x="47" y="128"/>
                  </a:lnTo>
                  <a:close/>
                  <a:moveTo>
                    <a:pt x="136" y="111"/>
                  </a:moveTo>
                  <a:lnTo>
                    <a:pt x="141" y="111"/>
                  </a:lnTo>
                  <a:lnTo>
                    <a:pt x="145" y="113"/>
                  </a:lnTo>
                  <a:lnTo>
                    <a:pt x="149" y="113"/>
                  </a:lnTo>
                  <a:lnTo>
                    <a:pt x="152" y="115"/>
                  </a:lnTo>
                  <a:lnTo>
                    <a:pt x="156" y="119"/>
                  </a:lnTo>
                  <a:lnTo>
                    <a:pt x="154" y="123"/>
                  </a:lnTo>
                  <a:lnTo>
                    <a:pt x="152" y="129"/>
                  </a:lnTo>
                  <a:lnTo>
                    <a:pt x="152" y="133"/>
                  </a:lnTo>
                  <a:lnTo>
                    <a:pt x="154" y="135"/>
                  </a:lnTo>
                  <a:lnTo>
                    <a:pt x="155" y="139"/>
                  </a:lnTo>
                  <a:lnTo>
                    <a:pt x="156" y="142"/>
                  </a:lnTo>
                  <a:lnTo>
                    <a:pt x="156" y="146"/>
                  </a:lnTo>
                  <a:lnTo>
                    <a:pt x="156" y="148"/>
                  </a:lnTo>
                  <a:lnTo>
                    <a:pt x="155" y="151"/>
                  </a:lnTo>
                  <a:lnTo>
                    <a:pt x="153" y="155"/>
                  </a:lnTo>
                  <a:lnTo>
                    <a:pt x="149" y="160"/>
                  </a:lnTo>
                  <a:lnTo>
                    <a:pt x="147" y="158"/>
                  </a:lnTo>
                  <a:lnTo>
                    <a:pt x="143" y="161"/>
                  </a:lnTo>
                  <a:lnTo>
                    <a:pt x="138" y="165"/>
                  </a:lnTo>
                  <a:lnTo>
                    <a:pt x="136" y="171"/>
                  </a:lnTo>
                  <a:lnTo>
                    <a:pt x="137" y="176"/>
                  </a:lnTo>
                  <a:lnTo>
                    <a:pt x="140" y="178"/>
                  </a:lnTo>
                  <a:lnTo>
                    <a:pt x="144" y="178"/>
                  </a:lnTo>
                  <a:lnTo>
                    <a:pt x="147" y="181"/>
                  </a:lnTo>
                  <a:lnTo>
                    <a:pt x="149" y="183"/>
                  </a:lnTo>
                  <a:lnTo>
                    <a:pt x="150" y="187"/>
                  </a:lnTo>
                  <a:lnTo>
                    <a:pt x="150" y="191"/>
                  </a:lnTo>
                  <a:lnTo>
                    <a:pt x="147" y="193"/>
                  </a:lnTo>
                  <a:lnTo>
                    <a:pt x="136" y="196"/>
                  </a:lnTo>
                  <a:lnTo>
                    <a:pt x="132" y="201"/>
                  </a:lnTo>
                  <a:lnTo>
                    <a:pt x="132" y="204"/>
                  </a:lnTo>
                  <a:lnTo>
                    <a:pt x="130" y="200"/>
                  </a:lnTo>
                  <a:lnTo>
                    <a:pt x="129" y="204"/>
                  </a:lnTo>
                  <a:lnTo>
                    <a:pt x="133" y="204"/>
                  </a:lnTo>
                  <a:lnTo>
                    <a:pt x="136" y="208"/>
                  </a:lnTo>
                  <a:lnTo>
                    <a:pt x="133" y="210"/>
                  </a:lnTo>
                  <a:lnTo>
                    <a:pt x="135" y="215"/>
                  </a:lnTo>
                  <a:lnTo>
                    <a:pt x="135" y="217"/>
                  </a:lnTo>
                  <a:lnTo>
                    <a:pt x="132" y="218"/>
                  </a:lnTo>
                  <a:lnTo>
                    <a:pt x="130" y="220"/>
                  </a:lnTo>
                  <a:lnTo>
                    <a:pt x="127" y="219"/>
                  </a:lnTo>
                  <a:lnTo>
                    <a:pt x="124" y="217"/>
                  </a:lnTo>
                  <a:lnTo>
                    <a:pt x="121" y="220"/>
                  </a:lnTo>
                  <a:lnTo>
                    <a:pt x="121" y="224"/>
                  </a:lnTo>
                  <a:lnTo>
                    <a:pt x="123" y="224"/>
                  </a:lnTo>
                  <a:lnTo>
                    <a:pt x="126" y="224"/>
                  </a:lnTo>
                  <a:lnTo>
                    <a:pt x="128" y="226"/>
                  </a:lnTo>
                  <a:lnTo>
                    <a:pt x="131" y="226"/>
                  </a:lnTo>
                  <a:lnTo>
                    <a:pt x="135" y="229"/>
                  </a:lnTo>
                  <a:lnTo>
                    <a:pt x="132" y="236"/>
                  </a:lnTo>
                  <a:lnTo>
                    <a:pt x="129" y="241"/>
                  </a:lnTo>
                  <a:lnTo>
                    <a:pt x="127" y="244"/>
                  </a:lnTo>
                  <a:lnTo>
                    <a:pt x="126" y="248"/>
                  </a:lnTo>
                  <a:lnTo>
                    <a:pt x="126" y="254"/>
                  </a:lnTo>
                  <a:lnTo>
                    <a:pt x="126" y="258"/>
                  </a:lnTo>
                  <a:lnTo>
                    <a:pt x="124" y="256"/>
                  </a:lnTo>
                  <a:lnTo>
                    <a:pt x="121" y="250"/>
                  </a:lnTo>
                  <a:lnTo>
                    <a:pt x="121" y="247"/>
                  </a:lnTo>
                  <a:lnTo>
                    <a:pt x="123" y="243"/>
                  </a:lnTo>
                  <a:lnTo>
                    <a:pt x="120" y="238"/>
                  </a:lnTo>
                  <a:lnTo>
                    <a:pt x="117" y="235"/>
                  </a:lnTo>
                  <a:lnTo>
                    <a:pt x="117" y="232"/>
                  </a:lnTo>
                  <a:lnTo>
                    <a:pt x="114" y="230"/>
                  </a:lnTo>
                  <a:lnTo>
                    <a:pt x="114" y="227"/>
                  </a:lnTo>
                  <a:lnTo>
                    <a:pt x="113" y="224"/>
                  </a:lnTo>
                  <a:lnTo>
                    <a:pt x="114" y="221"/>
                  </a:lnTo>
                  <a:lnTo>
                    <a:pt x="116" y="222"/>
                  </a:lnTo>
                  <a:lnTo>
                    <a:pt x="118" y="220"/>
                  </a:lnTo>
                  <a:lnTo>
                    <a:pt x="121" y="219"/>
                  </a:lnTo>
                  <a:lnTo>
                    <a:pt x="119" y="215"/>
                  </a:lnTo>
                  <a:lnTo>
                    <a:pt x="115" y="213"/>
                  </a:lnTo>
                  <a:lnTo>
                    <a:pt x="109" y="211"/>
                  </a:lnTo>
                  <a:lnTo>
                    <a:pt x="106" y="209"/>
                  </a:lnTo>
                  <a:lnTo>
                    <a:pt x="109" y="210"/>
                  </a:lnTo>
                  <a:lnTo>
                    <a:pt x="115" y="212"/>
                  </a:lnTo>
                  <a:lnTo>
                    <a:pt x="118" y="213"/>
                  </a:lnTo>
                  <a:lnTo>
                    <a:pt x="113" y="208"/>
                  </a:lnTo>
                  <a:lnTo>
                    <a:pt x="116" y="205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08" y="201"/>
                  </a:lnTo>
                  <a:lnTo>
                    <a:pt x="105" y="200"/>
                  </a:lnTo>
                  <a:lnTo>
                    <a:pt x="101" y="199"/>
                  </a:lnTo>
                  <a:lnTo>
                    <a:pt x="96" y="197"/>
                  </a:lnTo>
                  <a:lnTo>
                    <a:pt x="88" y="199"/>
                  </a:lnTo>
                  <a:lnTo>
                    <a:pt x="85" y="196"/>
                  </a:lnTo>
                  <a:lnTo>
                    <a:pt x="87" y="196"/>
                  </a:lnTo>
                  <a:lnTo>
                    <a:pt x="85" y="192"/>
                  </a:lnTo>
                  <a:lnTo>
                    <a:pt x="81" y="189"/>
                  </a:lnTo>
                  <a:lnTo>
                    <a:pt x="82" y="186"/>
                  </a:lnTo>
                  <a:lnTo>
                    <a:pt x="78" y="187"/>
                  </a:lnTo>
                  <a:lnTo>
                    <a:pt x="77" y="183"/>
                  </a:lnTo>
                  <a:lnTo>
                    <a:pt x="79" y="183"/>
                  </a:lnTo>
                  <a:lnTo>
                    <a:pt x="81" y="182"/>
                  </a:lnTo>
                  <a:lnTo>
                    <a:pt x="84" y="180"/>
                  </a:lnTo>
                  <a:lnTo>
                    <a:pt x="83" y="175"/>
                  </a:lnTo>
                  <a:lnTo>
                    <a:pt x="81" y="172"/>
                  </a:lnTo>
                  <a:lnTo>
                    <a:pt x="79" y="170"/>
                  </a:lnTo>
                  <a:lnTo>
                    <a:pt x="79" y="167"/>
                  </a:lnTo>
                  <a:lnTo>
                    <a:pt x="80" y="164"/>
                  </a:lnTo>
                  <a:lnTo>
                    <a:pt x="77" y="159"/>
                  </a:lnTo>
                  <a:lnTo>
                    <a:pt x="74" y="158"/>
                  </a:lnTo>
                  <a:lnTo>
                    <a:pt x="68" y="156"/>
                  </a:lnTo>
                  <a:lnTo>
                    <a:pt x="77" y="156"/>
                  </a:lnTo>
                  <a:lnTo>
                    <a:pt x="72" y="153"/>
                  </a:lnTo>
                  <a:lnTo>
                    <a:pt x="70" y="151"/>
                  </a:lnTo>
                  <a:lnTo>
                    <a:pt x="66" y="150"/>
                  </a:lnTo>
                  <a:lnTo>
                    <a:pt x="74" y="150"/>
                  </a:lnTo>
                  <a:lnTo>
                    <a:pt x="79" y="148"/>
                  </a:lnTo>
                  <a:lnTo>
                    <a:pt x="80" y="152"/>
                  </a:lnTo>
                  <a:lnTo>
                    <a:pt x="83" y="152"/>
                  </a:lnTo>
                  <a:lnTo>
                    <a:pt x="81" y="150"/>
                  </a:lnTo>
                  <a:lnTo>
                    <a:pt x="85" y="150"/>
                  </a:lnTo>
                  <a:lnTo>
                    <a:pt x="88" y="148"/>
                  </a:lnTo>
                  <a:lnTo>
                    <a:pt x="90" y="147"/>
                  </a:lnTo>
                  <a:lnTo>
                    <a:pt x="91" y="144"/>
                  </a:lnTo>
                  <a:lnTo>
                    <a:pt x="90" y="140"/>
                  </a:lnTo>
                  <a:lnTo>
                    <a:pt x="92" y="141"/>
                  </a:lnTo>
                  <a:lnTo>
                    <a:pt x="96" y="139"/>
                  </a:lnTo>
                  <a:lnTo>
                    <a:pt x="99" y="137"/>
                  </a:lnTo>
                  <a:lnTo>
                    <a:pt x="99" y="133"/>
                  </a:lnTo>
                  <a:lnTo>
                    <a:pt x="97" y="130"/>
                  </a:lnTo>
                  <a:lnTo>
                    <a:pt x="91" y="129"/>
                  </a:lnTo>
                  <a:lnTo>
                    <a:pt x="87" y="128"/>
                  </a:lnTo>
                  <a:lnTo>
                    <a:pt x="86" y="125"/>
                  </a:lnTo>
                  <a:lnTo>
                    <a:pt x="92" y="128"/>
                  </a:lnTo>
                  <a:lnTo>
                    <a:pt x="103" y="129"/>
                  </a:lnTo>
                  <a:lnTo>
                    <a:pt x="106" y="130"/>
                  </a:lnTo>
                  <a:lnTo>
                    <a:pt x="109" y="129"/>
                  </a:lnTo>
                  <a:lnTo>
                    <a:pt x="111" y="133"/>
                  </a:lnTo>
                  <a:lnTo>
                    <a:pt x="108" y="132"/>
                  </a:lnTo>
                  <a:lnTo>
                    <a:pt x="110" y="138"/>
                  </a:lnTo>
                  <a:lnTo>
                    <a:pt x="110" y="142"/>
                  </a:lnTo>
                  <a:lnTo>
                    <a:pt x="108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10" y="143"/>
                  </a:lnTo>
                  <a:lnTo>
                    <a:pt x="113" y="147"/>
                  </a:lnTo>
                  <a:lnTo>
                    <a:pt x="108" y="148"/>
                  </a:lnTo>
                  <a:lnTo>
                    <a:pt x="111" y="150"/>
                  </a:lnTo>
                  <a:lnTo>
                    <a:pt x="114" y="152"/>
                  </a:lnTo>
                  <a:lnTo>
                    <a:pt x="114" y="156"/>
                  </a:lnTo>
                  <a:lnTo>
                    <a:pt x="117" y="149"/>
                  </a:lnTo>
                  <a:lnTo>
                    <a:pt x="117" y="146"/>
                  </a:lnTo>
                  <a:lnTo>
                    <a:pt x="118" y="142"/>
                  </a:lnTo>
                  <a:lnTo>
                    <a:pt x="121" y="141"/>
                  </a:lnTo>
                  <a:lnTo>
                    <a:pt x="122" y="138"/>
                  </a:lnTo>
                  <a:lnTo>
                    <a:pt x="121" y="135"/>
                  </a:lnTo>
                  <a:lnTo>
                    <a:pt x="120" y="132"/>
                  </a:lnTo>
                  <a:lnTo>
                    <a:pt x="123" y="132"/>
                  </a:lnTo>
                  <a:lnTo>
                    <a:pt x="124" y="135"/>
                  </a:lnTo>
                  <a:lnTo>
                    <a:pt x="125" y="138"/>
                  </a:lnTo>
                  <a:lnTo>
                    <a:pt x="126" y="141"/>
                  </a:lnTo>
                  <a:lnTo>
                    <a:pt x="127" y="145"/>
                  </a:lnTo>
                  <a:lnTo>
                    <a:pt x="128" y="148"/>
                  </a:lnTo>
                  <a:lnTo>
                    <a:pt x="124" y="150"/>
                  </a:lnTo>
                  <a:lnTo>
                    <a:pt x="123" y="152"/>
                  </a:lnTo>
                  <a:lnTo>
                    <a:pt x="120" y="155"/>
                  </a:lnTo>
                  <a:lnTo>
                    <a:pt x="123" y="155"/>
                  </a:lnTo>
                  <a:lnTo>
                    <a:pt x="124" y="152"/>
                  </a:lnTo>
                  <a:lnTo>
                    <a:pt x="127" y="153"/>
                  </a:lnTo>
                  <a:lnTo>
                    <a:pt x="128" y="156"/>
                  </a:lnTo>
                  <a:lnTo>
                    <a:pt x="130" y="151"/>
                  </a:lnTo>
                  <a:lnTo>
                    <a:pt x="127" y="139"/>
                  </a:lnTo>
                  <a:lnTo>
                    <a:pt x="127" y="136"/>
                  </a:lnTo>
                  <a:lnTo>
                    <a:pt x="126" y="129"/>
                  </a:lnTo>
                  <a:lnTo>
                    <a:pt x="123" y="128"/>
                  </a:lnTo>
                  <a:lnTo>
                    <a:pt x="119" y="130"/>
                  </a:lnTo>
                  <a:lnTo>
                    <a:pt x="117" y="129"/>
                  </a:lnTo>
                  <a:lnTo>
                    <a:pt x="120" y="124"/>
                  </a:lnTo>
                  <a:lnTo>
                    <a:pt x="125" y="121"/>
                  </a:lnTo>
                  <a:lnTo>
                    <a:pt x="132" y="113"/>
                  </a:lnTo>
                  <a:lnTo>
                    <a:pt x="136" y="111"/>
                  </a:lnTo>
                  <a:close/>
                  <a:moveTo>
                    <a:pt x="105" y="56"/>
                  </a:moveTo>
                  <a:lnTo>
                    <a:pt x="102" y="59"/>
                  </a:lnTo>
                  <a:lnTo>
                    <a:pt x="101" y="61"/>
                  </a:lnTo>
                  <a:lnTo>
                    <a:pt x="99" y="61"/>
                  </a:lnTo>
                  <a:lnTo>
                    <a:pt x="97" y="58"/>
                  </a:lnTo>
                  <a:lnTo>
                    <a:pt x="102" y="57"/>
                  </a:lnTo>
                  <a:lnTo>
                    <a:pt x="105" y="56"/>
                  </a:lnTo>
                  <a:close/>
                  <a:moveTo>
                    <a:pt x="77" y="0"/>
                  </a:moveTo>
                  <a:lnTo>
                    <a:pt x="80" y="2"/>
                  </a:lnTo>
                  <a:lnTo>
                    <a:pt x="77" y="3"/>
                  </a:lnTo>
                  <a:lnTo>
                    <a:pt x="73" y="4"/>
                  </a:lnTo>
                  <a:lnTo>
                    <a:pt x="74" y="8"/>
                  </a:lnTo>
                  <a:lnTo>
                    <a:pt x="71" y="10"/>
                  </a:lnTo>
                  <a:lnTo>
                    <a:pt x="67" y="8"/>
                  </a:lnTo>
                  <a:lnTo>
                    <a:pt x="64" y="8"/>
                  </a:lnTo>
                  <a:lnTo>
                    <a:pt x="65" y="4"/>
                  </a:lnTo>
                  <a:lnTo>
                    <a:pt x="69" y="2"/>
                  </a:lnTo>
                  <a:lnTo>
                    <a:pt x="71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7F7F7F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sk-SK" sz="1801" kern="0">
                <a:solidFill>
                  <a:srgbClr val="7F7F7F"/>
                </a:solidFill>
                <a:latin typeface="Calibri (body)"/>
              </a:endParaRPr>
            </a:p>
          </p:txBody>
        </p:sp>
      </p:grpSp>
      <p:sp>
        <p:nvSpPr>
          <p:cNvPr id="95" name="Content Placeholder 6"/>
          <p:cNvSpPr>
            <a:spLocks noGrp="1"/>
          </p:cNvSpPr>
          <p:nvPr>
            <p:ph sz="half" idx="2"/>
          </p:nvPr>
        </p:nvSpPr>
        <p:spPr>
          <a:xfrm>
            <a:off x="509357" y="6261011"/>
            <a:ext cx="3944347" cy="525469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sr-Latn-RS" sz="2000" dirty="0" smtClean="0"/>
              <a:t>Centralization of Market Roles</a:t>
            </a:r>
            <a:endParaRPr lang="en-US" sz="2000" dirty="0"/>
          </a:p>
          <a:p>
            <a:pPr algn="ctr"/>
            <a:endParaRPr lang="sr-Latn-RS" sz="2400" dirty="0"/>
          </a:p>
        </p:txBody>
      </p:sp>
      <p:pic>
        <p:nvPicPr>
          <p:cNvPr id="96" name="Picture 4" descr="Ð ÐµÐ·ÑÐ»ÑÐ°Ñ ÑÐ»Ð¸ÐºÐ° Ð·Ð° smart 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57" y="3347061"/>
            <a:ext cx="5843996" cy="24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Content Placeholder 6"/>
          <p:cNvSpPr>
            <a:spLocks noGrp="1"/>
          </p:cNvSpPr>
          <p:nvPr>
            <p:ph sz="half" idx="2"/>
          </p:nvPr>
        </p:nvSpPr>
        <p:spPr>
          <a:xfrm>
            <a:off x="6095457" y="5965333"/>
            <a:ext cx="5843996" cy="525469"/>
          </a:xfrm>
        </p:spPr>
        <p:txBody>
          <a:bodyPr>
            <a:noAutofit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en-US" sz="2000" dirty="0"/>
              <a:t>Integration of </a:t>
            </a:r>
            <a:r>
              <a:rPr lang="sr-Latn-RS" sz="2000" dirty="0" smtClean="0"/>
              <a:t>RES and </a:t>
            </a:r>
            <a:r>
              <a:rPr lang="en-US" sz="2000" dirty="0" smtClean="0"/>
              <a:t>distribution </a:t>
            </a:r>
            <a:r>
              <a:rPr lang="en-US" sz="2000" dirty="0"/>
              <a:t>resources on the electricity </a:t>
            </a:r>
            <a:r>
              <a:rPr lang="en-US" sz="2000" dirty="0" smtClean="0"/>
              <a:t>market</a:t>
            </a:r>
            <a:r>
              <a:rPr lang="sr-Latn-RS" sz="2000" dirty="0" smtClean="0"/>
              <a:t>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41093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  <p:bldP spid="9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8172" y="321381"/>
            <a:ext cx="10293530" cy="648963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Deregulation and Centralisation of Energy Sector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32108" y="2500331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61815984"/>
              </p:ext>
            </p:extLst>
          </p:nvPr>
        </p:nvGraphicFramePr>
        <p:xfrm>
          <a:off x="1627408" y="1483274"/>
          <a:ext cx="8915400" cy="101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10231732"/>
              </p:ext>
            </p:extLst>
          </p:nvPr>
        </p:nvGraphicFramePr>
        <p:xfrm>
          <a:off x="1068977" y="2968338"/>
          <a:ext cx="10134600" cy="418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775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5556" y="251852"/>
            <a:ext cx="10293530" cy="648963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Drivers </a:t>
            </a:r>
            <a:r>
              <a:rPr lang="en-US" dirty="0" smtClean="0">
                <a:solidFill>
                  <a:srgbClr val="C00000"/>
                </a:solidFill>
              </a:rPr>
              <a:t>of </a:t>
            </a:r>
            <a:r>
              <a:rPr lang="sr-Latn-RS" dirty="0" smtClean="0">
                <a:solidFill>
                  <a:srgbClr val="C00000"/>
                </a:solidFill>
              </a:rPr>
              <a:t>Further Market Development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32108" y="2500331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7646950"/>
              </p:ext>
            </p:extLst>
          </p:nvPr>
        </p:nvGraphicFramePr>
        <p:xfrm>
          <a:off x="1535611" y="1375955"/>
          <a:ext cx="9132389" cy="538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1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41716" y="340858"/>
            <a:ext cx="10302238" cy="96931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Remaining </a:t>
            </a:r>
            <a:r>
              <a:rPr lang="en-US" sz="3200" dirty="0" smtClean="0">
                <a:solidFill>
                  <a:srgbClr val="C00000"/>
                </a:solidFill>
              </a:rPr>
              <a:t>O</a:t>
            </a:r>
            <a:r>
              <a:rPr lang="sr-Latn-RS" sz="3200" dirty="0" smtClean="0">
                <a:solidFill>
                  <a:srgbClr val="C00000"/>
                </a:solidFill>
              </a:rPr>
              <a:t>bligations Under National legislation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63636" y="2320490"/>
            <a:ext cx="9744891" cy="6749020"/>
            <a:chOff x="5826972" y="1641673"/>
            <a:chExt cx="7687294" cy="4695749"/>
          </a:xfrm>
        </p:grpSpPr>
        <p:sp>
          <p:nvSpPr>
            <p:cNvPr id="3" name="Freeform 2"/>
            <p:cNvSpPr/>
            <p:nvPr/>
          </p:nvSpPr>
          <p:spPr>
            <a:xfrm>
              <a:off x="8429091" y="1668699"/>
              <a:ext cx="1778073" cy="2043763"/>
            </a:xfrm>
            <a:custGeom>
              <a:avLst/>
              <a:gdLst>
                <a:gd name="connsiteX0" fmla="*/ 0 w 2043763"/>
                <a:gd name="connsiteY0" fmla="*/ 889037 h 1778073"/>
                <a:gd name="connsiteX1" fmla="*/ 444518 w 2043763"/>
                <a:gd name="connsiteY1" fmla="*/ 0 h 1778073"/>
                <a:gd name="connsiteX2" fmla="*/ 1599245 w 2043763"/>
                <a:gd name="connsiteY2" fmla="*/ 0 h 1778073"/>
                <a:gd name="connsiteX3" fmla="*/ 2043763 w 2043763"/>
                <a:gd name="connsiteY3" fmla="*/ 889037 h 1778073"/>
                <a:gd name="connsiteX4" fmla="*/ 1599245 w 2043763"/>
                <a:gd name="connsiteY4" fmla="*/ 1778073 h 1778073"/>
                <a:gd name="connsiteX5" fmla="*/ 444518 w 2043763"/>
                <a:gd name="connsiteY5" fmla="*/ 1778073 h 1778073"/>
                <a:gd name="connsiteX6" fmla="*/ 0 w 2043763"/>
                <a:gd name="connsiteY6" fmla="*/ 889037 h 177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763" h="1778073">
                  <a:moveTo>
                    <a:pt x="1021881" y="0"/>
                  </a:moveTo>
                  <a:lnTo>
                    <a:pt x="2043762" y="386730"/>
                  </a:lnTo>
                  <a:lnTo>
                    <a:pt x="2043762" y="1391343"/>
                  </a:lnTo>
                  <a:lnTo>
                    <a:pt x="1021881" y="1778073"/>
                  </a:lnTo>
                  <a:lnTo>
                    <a:pt x="1" y="1391343"/>
                  </a:lnTo>
                  <a:lnTo>
                    <a:pt x="1" y="386730"/>
                  </a:lnTo>
                  <a:lnTo>
                    <a:pt x="1021881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41853" tIns="383256" rIns="341853" bIns="38325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kern="1200" dirty="0" smtClean="0">
                  <a:solidFill>
                    <a:schemeClr val="bg1"/>
                  </a:solidFill>
                </a:rPr>
                <a:t>Implementation of smart grids on </a:t>
              </a:r>
              <a:r>
                <a:rPr lang="en-US" sz="2000" kern="1200" dirty="0" smtClean="0">
                  <a:solidFill>
                    <a:schemeClr val="bg1"/>
                  </a:solidFill>
                </a:rPr>
                <a:t>DSO level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233427" y="1641673"/>
              <a:ext cx="2280839" cy="12262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5826972" y="1647731"/>
              <a:ext cx="1778073" cy="2043763"/>
            </a:xfrm>
            <a:custGeom>
              <a:avLst/>
              <a:gdLst>
                <a:gd name="connsiteX0" fmla="*/ 0 w 2043763"/>
                <a:gd name="connsiteY0" fmla="*/ 889037 h 1778073"/>
                <a:gd name="connsiteX1" fmla="*/ 444518 w 2043763"/>
                <a:gd name="connsiteY1" fmla="*/ 0 h 1778073"/>
                <a:gd name="connsiteX2" fmla="*/ 1599245 w 2043763"/>
                <a:gd name="connsiteY2" fmla="*/ 0 h 1778073"/>
                <a:gd name="connsiteX3" fmla="*/ 2043763 w 2043763"/>
                <a:gd name="connsiteY3" fmla="*/ 889037 h 1778073"/>
                <a:gd name="connsiteX4" fmla="*/ 1599245 w 2043763"/>
                <a:gd name="connsiteY4" fmla="*/ 1778073 h 1778073"/>
                <a:gd name="connsiteX5" fmla="*/ 444518 w 2043763"/>
                <a:gd name="connsiteY5" fmla="*/ 1778073 h 1778073"/>
                <a:gd name="connsiteX6" fmla="*/ 0 w 2043763"/>
                <a:gd name="connsiteY6" fmla="*/ 889037 h 177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763" h="1778073">
                  <a:moveTo>
                    <a:pt x="1021881" y="0"/>
                  </a:moveTo>
                  <a:lnTo>
                    <a:pt x="2043762" y="386730"/>
                  </a:lnTo>
                  <a:lnTo>
                    <a:pt x="2043762" y="1391343"/>
                  </a:lnTo>
                  <a:lnTo>
                    <a:pt x="1021881" y="1778073"/>
                  </a:lnTo>
                  <a:lnTo>
                    <a:pt x="1" y="1391343"/>
                  </a:lnTo>
                  <a:lnTo>
                    <a:pt x="1" y="386730"/>
                  </a:lnTo>
                  <a:lnTo>
                    <a:pt x="102188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853" tIns="383256" rIns="341853" bIns="383256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dirty="0">
                  <a:solidFill>
                    <a:schemeClr val="bg1"/>
                  </a:solidFill>
                </a:rPr>
                <a:t>Ancillary Services based on market principles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31211" y="1647731"/>
              <a:ext cx="1778073" cy="2043763"/>
            </a:xfrm>
            <a:custGeom>
              <a:avLst/>
              <a:gdLst>
                <a:gd name="connsiteX0" fmla="*/ 0 w 2043763"/>
                <a:gd name="connsiteY0" fmla="*/ 889037 h 1778073"/>
                <a:gd name="connsiteX1" fmla="*/ 444518 w 2043763"/>
                <a:gd name="connsiteY1" fmla="*/ 0 h 1778073"/>
                <a:gd name="connsiteX2" fmla="*/ 1599245 w 2043763"/>
                <a:gd name="connsiteY2" fmla="*/ 0 h 1778073"/>
                <a:gd name="connsiteX3" fmla="*/ 2043763 w 2043763"/>
                <a:gd name="connsiteY3" fmla="*/ 889037 h 1778073"/>
                <a:gd name="connsiteX4" fmla="*/ 1599245 w 2043763"/>
                <a:gd name="connsiteY4" fmla="*/ 1778073 h 1778073"/>
                <a:gd name="connsiteX5" fmla="*/ 444518 w 2043763"/>
                <a:gd name="connsiteY5" fmla="*/ 1778073 h 1778073"/>
                <a:gd name="connsiteX6" fmla="*/ 0 w 2043763"/>
                <a:gd name="connsiteY6" fmla="*/ 889037 h 177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763" h="1778073">
                  <a:moveTo>
                    <a:pt x="1021881" y="0"/>
                  </a:moveTo>
                  <a:lnTo>
                    <a:pt x="2043762" y="386730"/>
                  </a:lnTo>
                  <a:lnTo>
                    <a:pt x="2043762" y="1391343"/>
                  </a:lnTo>
                  <a:lnTo>
                    <a:pt x="1021881" y="1778073"/>
                  </a:lnTo>
                  <a:lnTo>
                    <a:pt x="1" y="1391343"/>
                  </a:lnTo>
                  <a:lnTo>
                    <a:pt x="1" y="386730"/>
                  </a:lnTo>
                  <a:lnTo>
                    <a:pt x="102188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853" tIns="383256" rIns="341853" bIns="38325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kern="1200" dirty="0" smtClean="0">
                  <a:solidFill>
                    <a:schemeClr val="bg1"/>
                  </a:solidFill>
                </a:rPr>
                <a:t>Selection of </a:t>
              </a:r>
              <a:r>
                <a:rPr lang="en-US" sz="2000" kern="1200" dirty="0" smtClean="0">
                  <a:solidFill>
                    <a:schemeClr val="bg1"/>
                  </a:solidFill>
                </a:rPr>
                <a:t>guaranteed supplier</a:t>
              </a:r>
              <a:r>
                <a:rPr lang="sr-Latn-RS" sz="2000" kern="1200" dirty="0" smtClean="0">
                  <a:solidFill>
                    <a:schemeClr val="bg1"/>
                  </a:solidFill>
                </a:rPr>
                <a:t> based on market principles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720" y="3376419"/>
              <a:ext cx="2207264" cy="12262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1233427" y="5111165"/>
              <a:ext cx="2280839" cy="12262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13120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37834" y="138819"/>
            <a:ext cx="10607039" cy="6489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Main </a:t>
            </a:r>
            <a:r>
              <a:rPr lang="sr-Latn-RS" dirty="0" smtClean="0">
                <a:solidFill>
                  <a:srgbClr val="C00000"/>
                </a:solidFill>
              </a:rPr>
              <a:t>Activities in According with New EU Regulations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32108" y="2500331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53684" y="2241222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74236399"/>
              </p:ext>
            </p:extLst>
          </p:nvPr>
        </p:nvGraphicFramePr>
        <p:xfrm>
          <a:off x="775062" y="1410789"/>
          <a:ext cx="11295018" cy="534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4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8172" y="248020"/>
            <a:ext cx="10293530" cy="648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dirty="0">
                <a:solidFill>
                  <a:srgbClr val="C00000"/>
                </a:solidFill>
              </a:rPr>
              <a:t>Implementation </a:t>
            </a:r>
            <a:r>
              <a:rPr lang="en-US" dirty="0">
                <a:solidFill>
                  <a:srgbClr val="C00000"/>
                </a:solidFill>
              </a:rPr>
              <a:t>of best </a:t>
            </a:r>
            <a:r>
              <a:rPr lang="en-US" dirty="0" smtClean="0">
                <a:solidFill>
                  <a:srgbClr val="C00000"/>
                </a:solidFill>
              </a:rPr>
              <a:t>European </a:t>
            </a:r>
            <a:r>
              <a:rPr lang="en-US" dirty="0">
                <a:solidFill>
                  <a:srgbClr val="C00000"/>
                </a:solidFill>
              </a:rPr>
              <a:t>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32108" y="2500331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53684" y="2241222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36611085"/>
              </p:ext>
            </p:extLst>
          </p:nvPr>
        </p:nvGraphicFramePr>
        <p:xfrm>
          <a:off x="1445759" y="1539713"/>
          <a:ext cx="10085517" cy="531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28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8172" y="248020"/>
            <a:ext cx="10293530" cy="648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Day-ahead Market Coupling Overview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32108" y="2500331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53684" y="2241222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3" t="20335" r="16715" b="11007"/>
          <a:stretch/>
        </p:blipFill>
        <p:spPr bwMode="auto">
          <a:xfrm>
            <a:off x="1698172" y="892832"/>
            <a:ext cx="6312768" cy="5327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904032" y="1973345"/>
            <a:ext cx="360996" cy="47676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r-Cyrl-R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04032" y="2789441"/>
            <a:ext cx="360996" cy="476760"/>
          </a:xfrm>
          <a:prstGeom prst="rect">
            <a:avLst/>
          </a:prstGeom>
          <a:solidFill>
            <a:srgbClr val="6EA353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r-Cyrl-R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06485" y="3582965"/>
            <a:ext cx="360996" cy="476760"/>
          </a:xfrm>
          <a:prstGeom prst="rect">
            <a:avLst/>
          </a:prstGeom>
          <a:solidFill>
            <a:srgbClr val="00FF0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r-Cyrl-R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04032" y="4370517"/>
            <a:ext cx="360996" cy="476760"/>
          </a:xfrm>
          <a:prstGeom prst="rect">
            <a:avLst/>
          </a:prstGeom>
          <a:solidFill>
            <a:srgbClr val="CCCC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r-Cyrl-R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12145" y="5234575"/>
            <a:ext cx="360996" cy="476760"/>
          </a:xfrm>
          <a:prstGeom prst="rect">
            <a:avLst/>
          </a:prstGeom>
          <a:gradFill>
            <a:gsLst>
              <a:gs pos="0">
                <a:srgbClr val="1F497D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sr-Cyrl-R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98448" y="2827766"/>
            <a:ext cx="889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4MMC</a:t>
            </a:r>
            <a:endParaRPr lang="sr-Cyrl-R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65366" y="3594622"/>
            <a:ext cx="145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 MRC</a:t>
            </a:r>
            <a:endParaRPr lang="sr-Cyrl-R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4607" y="4272873"/>
            <a:ext cx="1456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>
              <a:defRPr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Non coupled</a:t>
            </a:r>
            <a:endParaRPr lang="sr-Cyrl-R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2618" y="5272900"/>
            <a:ext cx="69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WB6</a:t>
            </a:r>
            <a:endParaRPr lang="sr-Cyrl-R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95048" y="2033585"/>
            <a:ext cx="104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sr-Latn-RS" sz="2000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New PX</a:t>
            </a:r>
            <a:endParaRPr lang="sr-Cyrl-R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6727077">
            <a:off x="5696262" y="4847087"/>
            <a:ext cx="1124262" cy="53562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100" dirty="0" smtClean="0">
                <a:solidFill>
                  <a:srgbClr val="FF0000"/>
                </a:solidFill>
              </a:rPr>
              <a:t>EMS SEE</a:t>
            </a:r>
            <a:r>
              <a:rPr lang="sr-Latn-RS" sz="1100" dirty="0" smtClean="0">
                <a:solidFill>
                  <a:srgbClr val="002060"/>
                </a:solidFill>
              </a:rPr>
              <a:t>PEX</a:t>
            </a:r>
            <a:endParaRPr lang="sr-Latn-R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48962" y="528455"/>
            <a:ext cx="11051177" cy="63295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992709"/>
            <a:ext cx="2107986" cy="608723"/>
          </a:xfrm>
          <a:prstGeom prst="rect">
            <a:avLst/>
          </a:prstGeom>
        </p:spPr>
      </p:pic>
      <p:sp>
        <p:nvSpPr>
          <p:cNvPr id="3" name="Naslov 1"/>
          <p:cNvSpPr>
            <a:spLocks/>
          </p:cNvSpPr>
          <p:nvPr/>
        </p:nvSpPr>
        <p:spPr bwMode="auto">
          <a:xfrm>
            <a:off x="1353718" y="5949280"/>
            <a:ext cx="3086099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r>
              <a:rPr lang="sr-Latn-C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http: //www.ems.rs</a:t>
            </a:r>
            <a:r>
              <a:rPr lang="sr-Cyrl-BA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4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65" y="5214853"/>
            <a:ext cx="2901255" cy="163163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2" y="766876"/>
            <a:ext cx="2640316" cy="1193291"/>
          </a:xfrm>
          <a:prstGeom prst="rect">
            <a:avLst/>
          </a:prstGeom>
        </p:spPr>
      </p:pic>
      <p:pic>
        <p:nvPicPr>
          <p:cNvPr id="14" name="Picture 2" descr="http://mojzagreb.info/images/uploads/vijesti/7133/hrvatka-eu-energeti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684418"/>
            <a:ext cx="2592288" cy="12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7411" y="677137"/>
            <a:ext cx="2243113" cy="1292228"/>
          </a:xfrm>
          <a:prstGeom prst="rect">
            <a:avLst/>
          </a:prstGeom>
        </p:spPr>
      </p:pic>
      <p:pic>
        <p:nvPicPr>
          <p:cNvPr id="98306" name="Picture 2" descr="Ð ÐµÐ·ÑÐ»ÑÐ°Ñ ÑÐ»Ð¸ÐºÐ° Ð·Ð° picasso project entso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51" y="4749247"/>
            <a:ext cx="2158404" cy="1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4" descr="Ð ÐµÐ·ÑÐ»ÑÐ°Ñ ÑÐ»Ð¸ÐºÐ° Ð·Ð° picasso project entso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007441"/>
            <a:ext cx="1933157" cy="12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6" descr="Ð ÐµÐ·ÑÐ»ÑÐ°Ñ ÑÐ»Ð¸ÐºÐ° Ð·Ð° picasso project entso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62" y="2081194"/>
            <a:ext cx="2707358" cy="8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3017" y="771768"/>
            <a:ext cx="1857192" cy="1183505"/>
          </a:xfrm>
          <a:prstGeom prst="rect">
            <a:avLst/>
          </a:prstGeom>
        </p:spPr>
      </p:pic>
      <p:pic>
        <p:nvPicPr>
          <p:cNvPr id="17" name="Picture 2" descr="Резултат слика за eecs stand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63" y="4966874"/>
            <a:ext cx="1631288" cy="12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rinityh2020.eu/wp-content/uploads/2019/11/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23" y="2310110"/>
            <a:ext cx="3265909" cy="58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2" name="Picture 2" descr="https://www.aib-net.org/assets/images/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22" y="4390344"/>
            <a:ext cx="2516305" cy="6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0986" y="3050059"/>
            <a:ext cx="6392977" cy="125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6742" y="624110"/>
            <a:ext cx="10205258" cy="725719"/>
          </a:xfrm>
        </p:spPr>
        <p:txBody>
          <a:bodyPr/>
          <a:lstStyle/>
          <a:p>
            <a:r>
              <a:rPr lang="sr-Latn-RS" dirty="0" smtClean="0">
                <a:solidFill>
                  <a:srgbClr val="C00000"/>
                </a:solidFill>
              </a:rPr>
              <a:t>Agenda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1812" y="2825140"/>
            <a:ext cx="11459891" cy="283899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rgbClr val="C00000"/>
              </a:buClr>
            </a:pPr>
            <a:r>
              <a:rPr lang="sr-Latn-RS" sz="2400" dirty="0"/>
              <a:t>L</a:t>
            </a:r>
            <a:r>
              <a:rPr lang="sr-Latn-RS" sz="2400" dirty="0" smtClean="0"/>
              <a:t>iberalization of Electricity Market in Serbia – Already </a:t>
            </a:r>
            <a:r>
              <a:rPr lang="sr-Latn-RS" sz="2400" dirty="0"/>
              <a:t>C</a:t>
            </a:r>
            <a:r>
              <a:rPr lang="sr-Latn-RS" sz="2400" dirty="0" smtClean="0"/>
              <a:t>ompleted </a:t>
            </a:r>
            <a:r>
              <a:rPr lang="sr-Latn-RS" sz="2400" dirty="0"/>
              <a:t>A</a:t>
            </a:r>
            <a:r>
              <a:rPr lang="sr-Latn-RS" sz="2400" dirty="0" smtClean="0"/>
              <a:t>ctivities</a:t>
            </a:r>
          </a:p>
          <a:p>
            <a:pPr>
              <a:spcAft>
                <a:spcPts val="2400"/>
              </a:spcAft>
              <a:buClr>
                <a:srgbClr val="C00000"/>
              </a:buClr>
            </a:pPr>
            <a:r>
              <a:rPr lang="sr-Latn-RS" sz="2400" dirty="0" smtClean="0"/>
              <a:t>General Overiew of Electricity Market in Serbia</a:t>
            </a:r>
          </a:p>
          <a:p>
            <a:pPr>
              <a:spcAft>
                <a:spcPts val="2400"/>
              </a:spcAft>
              <a:buClr>
                <a:srgbClr val="C00000"/>
              </a:buClr>
            </a:pPr>
            <a:r>
              <a:rPr lang="sr-Latn-RS" sz="2400" dirty="0" smtClean="0"/>
              <a:t>Further Activities in a Proces of Liberalization of Electricity </a:t>
            </a:r>
            <a:r>
              <a:rPr lang="sr-Latn-RS" sz="2400" dirty="0"/>
              <a:t>M</a:t>
            </a:r>
            <a:r>
              <a:rPr lang="sr-Latn-RS" sz="2400" dirty="0" smtClean="0"/>
              <a:t>arket in Serbia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9633" y="96894"/>
            <a:ext cx="9875519" cy="69088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Liberalization of electricity </a:t>
            </a:r>
            <a:r>
              <a:rPr lang="sr-Latn-RS" dirty="0" smtClean="0">
                <a:solidFill>
                  <a:srgbClr val="C00000"/>
                </a:solidFill>
              </a:rPr>
              <a:t>M</a:t>
            </a:r>
            <a:r>
              <a:rPr lang="en-US" dirty="0" err="1" smtClean="0">
                <a:solidFill>
                  <a:srgbClr val="C00000"/>
                </a:solidFill>
              </a:rPr>
              <a:t>arket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in Serbia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16659457"/>
              </p:ext>
            </p:extLst>
          </p:nvPr>
        </p:nvGraphicFramePr>
        <p:xfrm>
          <a:off x="276900" y="3549968"/>
          <a:ext cx="11072010" cy="108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76086635"/>
              </p:ext>
            </p:extLst>
          </p:nvPr>
        </p:nvGraphicFramePr>
        <p:xfrm>
          <a:off x="1251387" y="5320935"/>
          <a:ext cx="11072010" cy="1463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638944086"/>
              </p:ext>
            </p:extLst>
          </p:nvPr>
        </p:nvGraphicFramePr>
        <p:xfrm>
          <a:off x="1251387" y="1558396"/>
          <a:ext cx="10879653" cy="132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7172" name="Picture 4" descr="Start Location Stock Illustrations – 3,094 Start Location Stock  Illustrations, Vectors &amp; Clipart - Dreamstim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0" y="1558396"/>
            <a:ext cx="869984" cy="86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eck 7">
            <a:extLst>
              <a:ext uri="{FF2B5EF4-FFF2-40B4-BE49-F238E27FC236}">
                <a16:creationId xmlns:a16="http://schemas.microsoft.com/office/drawing/2014/main" id="{6440FF5E-BC85-4C52-8D16-BA7B3C0433B0}"/>
              </a:ext>
            </a:extLst>
          </p:cNvPr>
          <p:cNvSpPr/>
          <p:nvPr/>
        </p:nvSpPr>
        <p:spPr>
          <a:xfrm>
            <a:off x="1251387" y="3839109"/>
            <a:ext cx="10293530" cy="430887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  <a:buClr>
                <a:srgbClr val="C00000"/>
              </a:buClr>
            </a:pPr>
            <a:r>
              <a:rPr lang="sr-Latn-RS" sz="2200" dirty="0" smtClean="0">
                <a:solidFill>
                  <a:schemeClr val="bg1"/>
                </a:solidFill>
              </a:rPr>
              <a:t>Serbian </a:t>
            </a:r>
            <a:r>
              <a:rPr lang="en-US" sz="2200" dirty="0" smtClean="0">
                <a:solidFill>
                  <a:schemeClr val="bg1"/>
                </a:solidFill>
              </a:rPr>
              <a:t>Market </a:t>
            </a:r>
            <a:r>
              <a:rPr lang="en-US" sz="2200" dirty="0">
                <a:solidFill>
                  <a:schemeClr val="bg1"/>
                </a:solidFill>
              </a:rPr>
              <a:t>model fully in compliance with Third Energy Package</a:t>
            </a:r>
          </a:p>
        </p:txBody>
      </p:sp>
      <p:graphicFrame>
        <p:nvGraphicFramePr>
          <p:cNvPr id="3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96523"/>
              </p:ext>
            </p:extLst>
          </p:nvPr>
        </p:nvGraphicFramePr>
        <p:xfrm>
          <a:off x="754765" y="3537309"/>
          <a:ext cx="784238" cy="65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Photo Editor Photo" r:id="rId20" imgW="1219370" imgH="1219370" progId="MSPhotoEd.3">
                  <p:embed/>
                </p:oleObj>
              </mc:Choice>
              <mc:Fallback>
                <p:oleObj name="Photo Editor Photo" r:id="rId20" imgW="1219370" imgH="12193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65" y="3537309"/>
                        <a:ext cx="784238" cy="652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  <p:bldGraphic spid="15" grpId="0">
        <p:bldAsOne/>
      </p:bldGraphic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3633" y="99468"/>
            <a:ext cx="9875519" cy="73917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Liberalization of </a:t>
            </a:r>
            <a:r>
              <a:rPr lang="sr-Latn-RS" dirty="0" smtClean="0">
                <a:solidFill>
                  <a:srgbClr val="C00000"/>
                </a:solidFill>
              </a:rPr>
              <a:t>E</a:t>
            </a:r>
            <a:r>
              <a:rPr lang="en-US" dirty="0" err="1" smtClean="0">
                <a:solidFill>
                  <a:srgbClr val="C00000"/>
                </a:solidFill>
              </a:rPr>
              <a:t>lectricity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sr-Latn-RS" dirty="0" smtClean="0">
                <a:solidFill>
                  <a:srgbClr val="C00000"/>
                </a:solidFill>
              </a:rPr>
              <a:t>M</a:t>
            </a:r>
            <a:r>
              <a:rPr lang="en-US" dirty="0" err="1" smtClean="0">
                <a:solidFill>
                  <a:srgbClr val="C00000"/>
                </a:solidFill>
              </a:rPr>
              <a:t>arket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in Serbia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908764412"/>
              </p:ext>
            </p:extLst>
          </p:nvPr>
        </p:nvGraphicFramePr>
        <p:xfrm>
          <a:off x="1022343" y="3397153"/>
          <a:ext cx="11063563" cy="132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700277365"/>
              </p:ext>
            </p:extLst>
          </p:nvPr>
        </p:nvGraphicFramePr>
        <p:xfrm>
          <a:off x="330925" y="5588060"/>
          <a:ext cx="11063562" cy="108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30924" y="1315319"/>
            <a:ext cx="11072010" cy="1419173"/>
            <a:chOff x="1314827" y="1578048"/>
            <a:chExt cx="7825168" cy="1419173"/>
          </a:xfrm>
        </p:grpSpPr>
        <p:sp>
          <p:nvSpPr>
            <p:cNvPr id="30" name="Freeform 29"/>
            <p:cNvSpPr/>
            <p:nvPr/>
          </p:nvSpPr>
          <p:spPr>
            <a:xfrm>
              <a:off x="1314827" y="1746618"/>
              <a:ext cx="2788604" cy="604800"/>
            </a:xfrm>
            <a:custGeom>
              <a:avLst/>
              <a:gdLst>
                <a:gd name="connsiteX0" fmla="*/ 0 w 2788604"/>
                <a:gd name="connsiteY0" fmla="*/ 60480 h 604800"/>
                <a:gd name="connsiteX1" fmla="*/ 60480 w 2788604"/>
                <a:gd name="connsiteY1" fmla="*/ 0 h 604800"/>
                <a:gd name="connsiteX2" fmla="*/ 2728124 w 2788604"/>
                <a:gd name="connsiteY2" fmla="*/ 0 h 604800"/>
                <a:gd name="connsiteX3" fmla="*/ 2788604 w 2788604"/>
                <a:gd name="connsiteY3" fmla="*/ 60480 h 604800"/>
                <a:gd name="connsiteX4" fmla="*/ 2788604 w 2788604"/>
                <a:gd name="connsiteY4" fmla="*/ 544320 h 604800"/>
                <a:gd name="connsiteX5" fmla="*/ 2728124 w 2788604"/>
                <a:gd name="connsiteY5" fmla="*/ 604800 h 604800"/>
                <a:gd name="connsiteX6" fmla="*/ 60480 w 2788604"/>
                <a:gd name="connsiteY6" fmla="*/ 604800 h 604800"/>
                <a:gd name="connsiteX7" fmla="*/ 0 w 2788604"/>
                <a:gd name="connsiteY7" fmla="*/ 544320 h 604800"/>
                <a:gd name="connsiteX8" fmla="*/ 0 w 2788604"/>
                <a:gd name="connsiteY8" fmla="*/ 60480 h 6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8604" h="604800">
                  <a:moveTo>
                    <a:pt x="0" y="60480"/>
                  </a:moveTo>
                  <a:cubicBezTo>
                    <a:pt x="0" y="27078"/>
                    <a:pt x="27078" y="0"/>
                    <a:pt x="60480" y="0"/>
                  </a:cubicBezTo>
                  <a:lnTo>
                    <a:pt x="2728124" y="0"/>
                  </a:lnTo>
                  <a:cubicBezTo>
                    <a:pt x="2761526" y="0"/>
                    <a:pt x="2788604" y="27078"/>
                    <a:pt x="2788604" y="60480"/>
                  </a:cubicBezTo>
                  <a:lnTo>
                    <a:pt x="2788604" y="544320"/>
                  </a:lnTo>
                  <a:cubicBezTo>
                    <a:pt x="2788604" y="577722"/>
                    <a:pt x="2761526" y="604800"/>
                    <a:pt x="2728124" y="604800"/>
                  </a:cubicBezTo>
                  <a:lnTo>
                    <a:pt x="60480" y="604800"/>
                  </a:lnTo>
                  <a:cubicBezTo>
                    <a:pt x="27078" y="604800"/>
                    <a:pt x="0" y="577722"/>
                    <a:pt x="0" y="544320"/>
                  </a:cubicBezTo>
                  <a:lnTo>
                    <a:pt x="0" y="6048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041" tIns="90041" rIns="90041" bIns="255319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400" b="1" kern="1200" dirty="0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4. NTC Callculation</a:t>
              </a:r>
              <a:endParaRPr lang="en-US" sz="14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794400" y="1701075"/>
              <a:ext cx="2788604" cy="604800"/>
            </a:xfrm>
            <a:custGeom>
              <a:avLst/>
              <a:gdLst>
                <a:gd name="connsiteX0" fmla="*/ 0 w 2788604"/>
                <a:gd name="connsiteY0" fmla="*/ 60480 h 604800"/>
                <a:gd name="connsiteX1" fmla="*/ 60480 w 2788604"/>
                <a:gd name="connsiteY1" fmla="*/ 0 h 604800"/>
                <a:gd name="connsiteX2" fmla="*/ 2728124 w 2788604"/>
                <a:gd name="connsiteY2" fmla="*/ 0 h 604800"/>
                <a:gd name="connsiteX3" fmla="*/ 2788604 w 2788604"/>
                <a:gd name="connsiteY3" fmla="*/ 60480 h 604800"/>
                <a:gd name="connsiteX4" fmla="*/ 2788604 w 2788604"/>
                <a:gd name="connsiteY4" fmla="*/ 544320 h 604800"/>
                <a:gd name="connsiteX5" fmla="*/ 2728124 w 2788604"/>
                <a:gd name="connsiteY5" fmla="*/ 604800 h 604800"/>
                <a:gd name="connsiteX6" fmla="*/ 60480 w 2788604"/>
                <a:gd name="connsiteY6" fmla="*/ 604800 h 604800"/>
                <a:gd name="connsiteX7" fmla="*/ 0 w 2788604"/>
                <a:gd name="connsiteY7" fmla="*/ 544320 h 604800"/>
                <a:gd name="connsiteX8" fmla="*/ 0 w 2788604"/>
                <a:gd name="connsiteY8" fmla="*/ 60480 h 6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8604" h="604800">
                  <a:moveTo>
                    <a:pt x="0" y="60480"/>
                  </a:moveTo>
                  <a:cubicBezTo>
                    <a:pt x="0" y="27078"/>
                    <a:pt x="27078" y="0"/>
                    <a:pt x="60480" y="0"/>
                  </a:cubicBezTo>
                  <a:lnTo>
                    <a:pt x="2728124" y="0"/>
                  </a:lnTo>
                  <a:cubicBezTo>
                    <a:pt x="2761526" y="0"/>
                    <a:pt x="2788604" y="27078"/>
                    <a:pt x="2788604" y="60480"/>
                  </a:cubicBezTo>
                  <a:lnTo>
                    <a:pt x="2788604" y="544320"/>
                  </a:lnTo>
                  <a:cubicBezTo>
                    <a:pt x="2788604" y="577722"/>
                    <a:pt x="2761526" y="604800"/>
                    <a:pt x="2728124" y="604800"/>
                  </a:cubicBezTo>
                  <a:lnTo>
                    <a:pt x="60480" y="604800"/>
                  </a:lnTo>
                  <a:cubicBezTo>
                    <a:pt x="27078" y="604800"/>
                    <a:pt x="0" y="577722"/>
                    <a:pt x="0" y="544320"/>
                  </a:cubicBezTo>
                  <a:lnTo>
                    <a:pt x="0" y="6048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041" tIns="90041" rIns="90041" bIns="255319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4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lang="sr-Latn-RS" sz="1400" b="1" kern="1200" dirty="0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NTC Callculation</a:t>
              </a:r>
              <a:endParaRPr lang="en-US" sz="14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886197" y="2114412"/>
              <a:ext cx="2788604" cy="798516"/>
              <a:chOff x="574955" y="461165"/>
              <a:chExt cx="2788604" cy="671065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7" name="Rounded Rectangle 36"/>
              <p:cNvSpPr/>
              <p:nvPr/>
            </p:nvSpPr>
            <p:spPr>
              <a:xfrm>
                <a:off x="574955" y="461165"/>
                <a:ext cx="2788604" cy="671065"/>
              </a:xfrm>
              <a:prstGeom prst="roundRect">
                <a:avLst>
                  <a:gd name="adj" fmla="val 10000"/>
                </a:avLst>
              </a:prstGeom>
              <a:solidFill>
                <a:srgbClr val="E7E6E6">
                  <a:alpha val="89804"/>
                </a:srgbClr>
              </a:solidFill>
              <a:ln>
                <a:noFill/>
              </a:ln>
              <a:effectLst/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ounded Rectangle 4"/>
              <p:cNvSpPr/>
              <p:nvPr/>
            </p:nvSpPr>
            <p:spPr>
              <a:xfrm>
                <a:off x="594610" y="480820"/>
                <a:ext cx="2749294" cy="631755"/>
              </a:xfrm>
              <a:prstGeom prst="rect">
                <a:avLst/>
              </a:prstGeom>
              <a:sp3d z="30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sr-Latn-RS" sz="1400" b="0" kern="1200" dirty="0" smtClean="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sr-Latn-RS" sz="1400" b="1" kern="1200" dirty="0" smtClean="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rPr>
                  <a:t>2005</a:t>
                </a:r>
                <a:r>
                  <a:rPr lang="sr-Latn-RS" sz="1400" b="0" kern="1200" dirty="0" smtClean="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rPr>
                  <a:t> bilateral data exhange </a:t>
                </a:r>
                <a:r>
                  <a:rPr lang="en-US" sz="1400" b="0" kern="1200" dirty="0" smtClean="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rPr>
                  <a:t>between EMS and other transmission system operators</a:t>
                </a:r>
                <a:endParaRPr lang="en-US" sz="1400" b="0" kern="1200" dirty="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 32"/>
            <p:cNvSpPr/>
            <p:nvPr/>
          </p:nvSpPr>
          <p:spPr>
            <a:xfrm rot="21565050">
              <a:off x="4526150" y="1578048"/>
              <a:ext cx="896259" cy="694281"/>
            </a:xfrm>
            <a:custGeom>
              <a:avLst/>
              <a:gdLst>
                <a:gd name="connsiteX0" fmla="*/ 0 w 896259"/>
                <a:gd name="connsiteY0" fmla="*/ 138856 h 694281"/>
                <a:gd name="connsiteX1" fmla="*/ 549119 w 896259"/>
                <a:gd name="connsiteY1" fmla="*/ 138856 h 694281"/>
                <a:gd name="connsiteX2" fmla="*/ 549119 w 896259"/>
                <a:gd name="connsiteY2" fmla="*/ 0 h 694281"/>
                <a:gd name="connsiteX3" fmla="*/ 896259 w 896259"/>
                <a:gd name="connsiteY3" fmla="*/ 347141 h 694281"/>
                <a:gd name="connsiteX4" fmla="*/ 549119 w 896259"/>
                <a:gd name="connsiteY4" fmla="*/ 694281 h 694281"/>
                <a:gd name="connsiteX5" fmla="*/ 549119 w 896259"/>
                <a:gd name="connsiteY5" fmla="*/ 555425 h 694281"/>
                <a:gd name="connsiteX6" fmla="*/ 0 w 896259"/>
                <a:gd name="connsiteY6" fmla="*/ 555425 h 694281"/>
                <a:gd name="connsiteX7" fmla="*/ 0 w 896259"/>
                <a:gd name="connsiteY7" fmla="*/ 138856 h 69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6259" h="694281">
                  <a:moveTo>
                    <a:pt x="0" y="138856"/>
                  </a:moveTo>
                  <a:lnTo>
                    <a:pt x="549119" y="138856"/>
                  </a:lnTo>
                  <a:lnTo>
                    <a:pt x="549119" y="0"/>
                  </a:lnTo>
                  <a:lnTo>
                    <a:pt x="896259" y="347141"/>
                  </a:lnTo>
                  <a:lnTo>
                    <a:pt x="549119" y="694281"/>
                  </a:lnTo>
                  <a:lnTo>
                    <a:pt x="549119" y="555425"/>
                  </a:lnTo>
                  <a:lnTo>
                    <a:pt x="0" y="555425"/>
                  </a:lnTo>
                  <a:lnTo>
                    <a:pt x="0" y="138856"/>
                  </a:lnTo>
                  <a:close/>
                </a:path>
              </a:pathLst>
            </a:custGeom>
            <a:solidFill>
              <a:srgbClr val="44546A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38856" rIns="208284" bIns="1388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351391" y="2039278"/>
              <a:ext cx="2788604" cy="957943"/>
              <a:chOff x="557537" y="319118"/>
              <a:chExt cx="2788604" cy="95794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5" name="Rounded Rectangle 4"/>
              <p:cNvSpPr/>
              <p:nvPr/>
            </p:nvSpPr>
            <p:spPr>
              <a:xfrm>
                <a:off x="598343" y="319118"/>
                <a:ext cx="2741828" cy="957943"/>
              </a:xfrm>
              <a:prstGeom prst="rect">
                <a:avLst/>
              </a:prstGeom>
              <a:sp3d z="30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lvl="1" indent="-5715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r-Latn-RS" sz="1100" b="0" kern="1200" dirty="0" smtClean="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sr-Latn-RS" sz="1400" b="1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2010</a:t>
                </a:r>
                <a:r>
                  <a:rPr lang="sr-Latn-RS" sz="1400" dirty="0" smtClean="0">
                    <a:solidFill>
                      <a:sysClr val="windowText" lastClr="000000"/>
                    </a:solidFill>
                    <a:latin typeface="Calibri" panose="020F0502020204030204"/>
                  </a:rPr>
                  <a:t> 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On the level of Regional technical group SEE, TSO's set up unique methodology for capacity calculation</a:t>
                </a:r>
                <a:r>
                  <a:rPr lang="sr-Latn-RS" sz="14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, 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based on common model and NTC methodology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100" b="0" kern="1200" dirty="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57537" y="391490"/>
                <a:ext cx="2788604" cy="798516"/>
              </a:xfrm>
              <a:prstGeom prst="roundRect">
                <a:avLst>
                  <a:gd name="adj" fmla="val 10000"/>
                </a:avLst>
              </a:prstGeom>
              <a:solidFill>
                <a:srgbClr val="E7E6E6">
                  <a:alpha val="89804"/>
                </a:srgbClr>
              </a:solidFill>
              <a:ln>
                <a:noFill/>
              </a:ln>
              <a:effectLst/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24259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46861" y="77508"/>
            <a:ext cx="9875519" cy="52879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Liberalization of </a:t>
            </a:r>
            <a:r>
              <a:rPr lang="sr-Latn-RS" dirty="0" smtClean="0">
                <a:solidFill>
                  <a:srgbClr val="C00000"/>
                </a:solidFill>
              </a:rPr>
              <a:t>E</a:t>
            </a:r>
            <a:r>
              <a:rPr lang="en-US" dirty="0" err="1" smtClean="0">
                <a:solidFill>
                  <a:srgbClr val="C00000"/>
                </a:solidFill>
              </a:rPr>
              <a:t>lectricity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sr-Latn-RS" dirty="0" smtClean="0">
                <a:solidFill>
                  <a:srgbClr val="C00000"/>
                </a:solidFill>
              </a:rPr>
              <a:t>M</a:t>
            </a:r>
            <a:r>
              <a:rPr lang="en-US" dirty="0" err="1" smtClean="0">
                <a:solidFill>
                  <a:srgbClr val="C00000"/>
                </a:solidFill>
              </a:rPr>
              <a:t>arket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in Serbia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888673380"/>
              </p:ext>
            </p:extLst>
          </p:nvPr>
        </p:nvGraphicFramePr>
        <p:xfrm>
          <a:off x="1148616" y="5458867"/>
          <a:ext cx="10956298" cy="132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04522043"/>
              </p:ext>
            </p:extLst>
          </p:nvPr>
        </p:nvGraphicFramePr>
        <p:xfrm>
          <a:off x="1148615" y="1522698"/>
          <a:ext cx="11072010" cy="140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731576403"/>
              </p:ext>
            </p:extLst>
          </p:nvPr>
        </p:nvGraphicFramePr>
        <p:xfrm>
          <a:off x="325727" y="3543773"/>
          <a:ext cx="11072010" cy="119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2302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  <p:bldGraphic spid="2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9633" y="110305"/>
            <a:ext cx="9875519" cy="73917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Liberalization of </a:t>
            </a:r>
            <a:r>
              <a:rPr lang="sr-Latn-RS" dirty="0" smtClean="0">
                <a:solidFill>
                  <a:srgbClr val="C00000"/>
                </a:solidFill>
              </a:rPr>
              <a:t>E</a:t>
            </a:r>
            <a:r>
              <a:rPr lang="en-US" dirty="0" err="1" smtClean="0">
                <a:solidFill>
                  <a:srgbClr val="C00000"/>
                </a:solidFill>
              </a:rPr>
              <a:t>lectricity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sr-Latn-RS" dirty="0" smtClean="0">
                <a:solidFill>
                  <a:srgbClr val="C00000"/>
                </a:solidFill>
              </a:rPr>
              <a:t>M</a:t>
            </a:r>
            <a:r>
              <a:rPr lang="en-US" dirty="0" err="1" smtClean="0">
                <a:solidFill>
                  <a:srgbClr val="C00000"/>
                </a:solidFill>
              </a:rPr>
              <a:t>arket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in Serbia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89348164"/>
              </p:ext>
            </p:extLst>
          </p:nvPr>
        </p:nvGraphicFramePr>
        <p:xfrm>
          <a:off x="1053736" y="3496733"/>
          <a:ext cx="11072010" cy="131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57312295"/>
              </p:ext>
            </p:extLst>
          </p:nvPr>
        </p:nvGraphicFramePr>
        <p:xfrm>
          <a:off x="296090" y="5383749"/>
          <a:ext cx="11072010" cy="140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9582897"/>
              </p:ext>
            </p:extLst>
          </p:nvPr>
        </p:nvGraphicFramePr>
        <p:xfrm>
          <a:off x="296090" y="1408714"/>
          <a:ext cx="11072010" cy="132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4915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Graphic spid="1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5400000">
            <a:off x="6924273" y="2402002"/>
            <a:ext cx="4884694" cy="26344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6687" y="170280"/>
            <a:ext cx="8911687" cy="6552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dirty="0" smtClean="0">
                <a:solidFill>
                  <a:srgbClr val="C00000"/>
                </a:solidFill>
              </a:rPr>
              <a:t>Serbian Electricity Market Rolle Model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A6496-C67B-F649-8B0B-8DC410C77C2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831726" y="1402230"/>
            <a:ext cx="1444552" cy="668271"/>
          </a:xfrm>
          <a:prstGeom prst="roundRect">
            <a:avLst/>
          </a:prstGeom>
          <a:solidFill>
            <a:srgbClr val="F5F6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solidFill>
                  <a:srgbClr val="A53010"/>
                </a:solidFill>
              </a:rPr>
              <a:t>Cross-border flows</a:t>
            </a:r>
            <a:endParaRPr lang="en-US" sz="1400" dirty="0">
              <a:solidFill>
                <a:srgbClr val="A5301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58836" y="4388125"/>
            <a:ext cx="1476522" cy="7300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solidFill>
                  <a:prstClr val="white"/>
                </a:solidFill>
              </a:rPr>
              <a:t>Wholesale Suppliers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87786" y="5138508"/>
            <a:ext cx="2201140" cy="9269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solidFill>
                  <a:prstClr val="white"/>
                </a:solidFill>
              </a:rPr>
              <a:t>Supplier</a:t>
            </a:r>
          </a:p>
          <a:p>
            <a:pPr marL="120650" indent="-117475">
              <a:buFontTx/>
              <a:buChar char="-"/>
            </a:pPr>
            <a:r>
              <a:rPr lang="sr-Latn-RS" sz="1200" dirty="0" smtClean="0">
                <a:solidFill>
                  <a:prstClr val="white"/>
                </a:solidFill>
              </a:rPr>
              <a:t>In the open market</a:t>
            </a:r>
          </a:p>
          <a:p>
            <a:pPr marL="120650" indent="-117475">
              <a:buFontTx/>
              <a:buChar char="-"/>
            </a:pPr>
            <a:r>
              <a:rPr lang="sr-Latn-RS" sz="1200" dirty="0" smtClean="0">
                <a:solidFill>
                  <a:prstClr val="white"/>
                </a:solidFill>
              </a:rPr>
              <a:t>Guaranteed supply</a:t>
            </a:r>
            <a:endParaRPr lang="en-GB" sz="1200" dirty="0" smtClean="0">
              <a:solidFill>
                <a:prstClr val="white"/>
              </a:solidFill>
            </a:endParaRPr>
          </a:p>
          <a:p>
            <a:pPr marL="120650" indent="-117475">
              <a:buFontTx/>
              <a:buChar char="-"/>
            </a:pPr>
            <a:r>
              <a:rPr lang="en-GB" sz="1200" dirty="0" smtClean="0">
                <a:solidFill>
                  <a:prstClr val="white"/>
                </a:solidFill>
              </a:rPr>
              <a:t>Reserve supply</a:t>
            </a:r>
            <a:endParaRPr lang="sr-Latn-RS" sz="1200" dirty="0" smtClean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81590" y="3041026"/>
            <a:ext cx="3326204" cy="1058059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prstClr val="white"/>
                </a:solidFill>
              </a:rPr>
              <a:t>EMS</a:t>
            </a:r>
          </a:p>
          <a:p>
            <a:pPr marL="120650" indent="-117475">
              <a:buFontTx/>
              <a:buChar char="-"/>
            </a:pPr>
            <a:r>
              <a:rPr lang="sr-Latn-RS" sz="1400" dirty="0" smtClean="0">
                <a:solidFill>
                  <a:prstClr val="white"/>
                </a:solidFill>
              </a:rPr>
              <a:t>Transmission System Operator</a:t>
            </a:r>
          </a:p>
          <a:p>
            <a:pPr marL="120650" indent="-117475">
              <a:buFontTx/>
              <a:buChar char="-"/>
            </a:pPr>
            <a:r>
              <a:rPr lang="sr-Latn-RS" sz="1400" dirty="0" smtClean="0">
                <a:solidFill>
                  <a:prstClr val="white"/>
                </a:solidFill>
              </a:rPr>
              <a:t>Balancing and bilateral market administrator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39811" y="3049067"/>
            <a:ext cx="1949115" cy="930741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white"/>
                </a:solidFill>
              </a:rPr>
              <a:t>EPS </a:t>
            </a:r>
            <a:r>
              <a:rPr lang="en-GB" b="1" dirty="0" err="1" smtClean="0">
                <a:solidFill>
                  <a:prstClr val="white"/>
                </a:solidFill>
              </a:rPr>
              <a:t>Distribucija</a:t>
            </a:r>
            <a:r>
              <a:rPr lang="sr-Latn-RS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sr-Latn-RS" sz="1400" dirty="0" smtClean="0">
                <a:solidFill>
                  <a:prstClr val="white"/>
                </a:solidFill>
              </a:rPr>
              <a:t>Distribution System Operator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87979" y="1485737"/>
            <a:ext cx="1445810" cy="6015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A53010"/>
                </a:solidFill>
              </a:rPr>
              <a:t>Producer</a:t>
            </a:r>
            <a:endParaRPr lang="en-US" dirty="0">
              <a:solidFill>
                <a:srgbClr val="A5301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22563" y="1402229"/>
            <a:ext cx="1534861" cy="6682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solidFill>
                  <a:srgbClr val="A53010"/>
                </a:solidFill>
              </a:rPr>
              <a:t>Independent producers</a:t>
            </a:r>
            <a:endParaRPr lang="en-US" sz="1400" dirty="0">
              <a:solidFill>
                <a:srgbClr val="A5301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02152" y="1402228"/>
            <a:ext cx="1444552" cy="6682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solidFill>
                  <a:srgbClr val="A53010"/>
                </a:solidFill>
              </a:rPr>
              <a:t>Privileged producers</a:t>
            </a:r>
            <a:endParaRPr lang="en-US" sz="1400" dirty="0">
              <a:solidFill>
                <a:srgbClr val="A5301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88993" y="4175942"/>
            <a:ext cx="1487901" cy="6015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solidFill>
                  <a:prstClr val="white"/>
                </a:solidFill>
              </a:rPr>
              <a:t>Wholesale supplier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38344" y="3633716"/>
            <a:ext cx="1949115" cy="93074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prstClr val="white"/>
                </a:solidFill>
              </a:rPr>
              <a:t>SEEPEX</a:t>
            </a:r>
            <a:r>
              <a:rPr lang="sr-Latn-RS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sr-Latn-RS" sz="1400" dirty="0" smtClean="0">
                <a:solidFill>
                  <a:prstClr val="white"/>
                </a:solidFill>
              </a:rPr>
              <a:t>Market</a:t>
            </a:r>
            <a:r>
              <a:rPr lang="en-GB" sz="1400" dirty="0">
                <a:solidFill>
                  <a:prstClr val="white"/>
                </a:solidFill>
              </a:rPr>
              <a:t> </a:t>
            </a:r>
            <a:r>
              <a:rPr lang="en-GB" sz="1400" dirty="0" smtClean="0">
                <a:solidFill>
                  <a:prstClr val="white"/>
                </a:solidFill>
              </a:rPr>
              <a:t>Operator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69839" y="2453737"/>
            <a:ext cx="5153633" cy="0"/>
          </a:xfrm>
          <a:prstGeom prst="line">
            <a:avLst/>
          </a:prstGeom>
          <a:ln w="101600">
            <a:solidFill>
              <a:srgbClr val="00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nip Single Corner Rectangle 19"/>
          <p:cNvSpPr/>
          <p:nvPr/>
        </p:nvSpPr>
        <p:spPr>
          <a:xfrm>
            <a:off x="4098469" y="5251768"/>
            <a:ext cx="1660358" cy="807127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Active eligible customers (91072)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1" name="Snip Single Corner Rectangle 20"/>
          <p:cNvSpPr/>
          <p:nvPr/>
        </p:nvSpPr>
        <p:spPr>
          <a:xfrm>
            <a:off x="5921474" y="4886114"/>
            <a:ext cx="1850122" cy="91221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C</a:t>
            </a:r>
            <a:r>
              <a:rPr lang="sr-Latn-RS" sz="1400" dirty="0" smtClean="0">
                <a:solidFill>
                  <a:prstClr val="white"/>
                </a:solidFill>
              </a:rPr>
              <a:t>ustomers</a:t>
            </a:r>
            <a:r>
              <a:rPr lang="en-GB" sz="1400" dirty="0" smtClean="0">
                <a:solidFill>
                  <a:prstClr val="white"/>
                </a:solidFill>
              </a:rPr>
              <a:t> under guaranteed supply</a:t>
            </a:r>
            <a:r>
              <a:rPr lang="sr-Latn-RS" sz="1400" dirty="0" smtClean="0">
                <a:solidFill>
                  <a:prstClr val="white"/>
                </a:solidFill>
              </a:rPr>
              <a:t> </a:t>
            </a:r>
            <a:r>
              <a:rPr lang="en-GB" sz="1400" dirty="0" smtClean="0">
                <a:solidFill>
                  <a:prstClr val="white"/>
                </a:solidFill>
              </a:rPr>
              <a:t>(3.5 mil)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963" y="1394287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/>
              <a:t>EPS</a:t>
            </a:r>
            <a:endParaRPr lang="en-US" sz="24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96049" y="2082531"/>
            <a:ext cx="0" cy="335110"/>
          </a:xfrm>
          <a:prstGeom prst="straightConnector1">
            <a:avLst/>
          </a:prstGeom>
          <a:ln w="38100">
            <a:solidFill>
              <a:srgbClr val="004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12901" y="2095294"/>
            <a:ext cx="0" cy="335110"/>
          </a:xfrm>
          <a:prstGeom prst="straightConnector1">
            <a:avLst/>
          </a:prstGeom>
          <a:ln w="38100">
            <a:solidFill>
              <a:srgbClr val="004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035626" y="2086386"/>
            <a:ext cx="0" cy="335110"/>
          </a:xfrm>
          <a:prstGeom prst="straightConnector1">
            <a:avLst/>
          </a:prstGeom>
          <a:ln w="38100">
            <a:solidFill>
              <a:srgbClr val="004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548467" y="2459484"/>
            <a:ext cx="0" cy="589583"/>
          </a:xfrm>
          <a:prstGeom prst="straightConnector1">
            <a:avLst/>
          </a:prstGeom>
          <a:ln w="38100">
            <a:solidFill>
              <a:srgbClr val="004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39827" y="2720513"/>
            <a:ext cx="7536644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539827" y="2720515"/>
            <a:ext cx="0" cy="352124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39825" y="6241757"/>
            <a:ext cx="938463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0920448" y="3710080"/>
            <a:ext cx="4010" cy="2531677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0476894" y="4476731"/>
            <a:ext cx="41148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0458161" y="5601986"/>
            <a:ext cx="41148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962733" y="5303439"/>
            <a:ext cx="1476522" cy="7300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solidFill>
                  <a:prstClr val="white"/>
                </a:solidFill>
              </a:rPr>
              <a:t>Suppliers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1558078" y="5655301"/>
            <a:ext cx="41148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551253" y="4753167"/>
            <a:ext cx="41148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2"/>
          </p:cNvCxnSpPr>
          <p:nvPr/>
        </p:nvCxnSpPr>
        <p:spPr>
          <a:xfrm flipH="1">
            <a:off x="3439255" y="5655332"/>
            <a:ext cx="659214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56896" y="4667343"/>
            <a:ext cx="4295222" cy="7215"/>
          </a:xfrm>
          <a:prstGeom prst="line">
            <a:avLst/>
          </a:prstGeom>
          <a:ln w="101600">
            <a:solidFill>
              <a:srgbClr val="004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787460" y="5425803"/>
            <a:ext cx="50032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758828" y="5924142"/>
            <a:ext cx="252895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260622" y="4267805"/>
            <a:ext cx="0" cy="97769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261450" y="4267805"/>
            <a:ext cx="157689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52134" y="4099086"/>
            <a:ext cx="0" cy="572905"/>
          </a:xfrm>
          <a:prstGeom prst="straightConnector1">
            <a:avLst/>
          </a:prstGeom>
          <a:ln w="38100">
            <a:solidFill>
              <a:srgbClr val="004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758981" y="4708908"/>
            <a:ext cx="0" cy="536592"/>
          </a:xfrm>
          <a:prstGeom prst="straightConnector1">
            <a:avLst/>
          </a:prstGeom>
          <a:ln w="38100">
            <a:solidFill>
              <a:srgbClr val="004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1" idx="3"/>
          </p:cNvCxnSpPr>
          <p:nvPr/>
        </p:nvCxnSpPr>
        <p:spPr>
          <a:xfrm>
            <a:off x="6846535" y="4756652"/>
            <a:ext cx="0" cy="129462"/>
          </a:xfrm>
          <a:prstGeom prst="straightConnector1">
            <a:avLst/>
          </a:prstGeom>
          <a:ln w="38100">
            <a:solidFill>
              <a:srgbClr val="004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708124" y="3995377"/>
            <a:ext cx="0" cy="685800"/>
          </a:xfrm>
          <a:prstGeom prst="straightConnector1">
            <a:avLst/>
          </a:prstGeom>
          <a:ln w="38100">
            <a:solidFill>
              <a:srgbClr val="004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2"/>
          </p:cNvCxnSpPr>
          <p:nvPr/>
        </p:nvCxnSpPr>
        <p:spPr>
          <a:xfrm>
            <a:off x="2554002" y="2070501"/>
            <a:ext cx="0" cy="970525"/>
          </a:xfrm>
          <a:prstGeom prst="straightConnector1">
            <a:avLst/>
          </a:prstGeom>
          <a:ln w="38100">
            <a:solidFill>
              <a:srgbClr val="004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79882" y="2459484"/>
            <a:ext cx="0" cy="589583"/>
          </a:xfrm>
          <a:prstGeom prst="straightConnector1">
            <a:avLst/>
          </a:prstGeom>
          <a:ln w="38100">
            <a:solidFill>
              <a:srgbClr val="004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305699" y="3410116"/>
            <a:ext cx="3235431" cy="0"/>
          </a:xfrm>
          <a:prstGeom prst="straightConnector1">
            <a:avLst/>
          </a:prstGeom>
          <a:ln w="38100">
            <a:solidFill>
              <a:srgbClr val="004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8900747" y="2756807"/>
            <a:ext cx="2406" cy="29226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3314260" y="2752057"/>
            <a:ext cx="2406" cy="29226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033240" y="2070501"/>
            <a:ext cx="0" cy="596289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295032" y="2095294"/>
            <a:ext cx="0" cy="583525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205566" y="2070501"/>
            <a:ext cx="0" cy="6156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554996" y="2071231"/>
            <a:ext cx="0" cy="59089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801340" y="2762208"/>
            <a:ext cx="0" cy="872233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346502" y="2693182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>
                <a:solidFill>
                  <a:srgbClr val="9F8351"/>
                </a:solidFill>
              </a:rPr>
              <a:t>*</a:t>
            </a:r>
            <a:endParaRPr lang="en-US" sz="2800" b="1" dirty="0">
              <a:solidFill>
                <a:srgbClr val="9F835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905058" y="271375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>
                <a:solidFill>
                  <a:srgbClr val="9F8351"/>
                </a:solidFill>
              </a:rPr>
              <a:t>*</a:t>
            </a:r>
            <a:endParaRPr lang="en-US" sz="2800" b="1" dirty="0">
              <a:solidFill>
                <a:srgbClr val="9F835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974930" y="6601131"/>
            <a:ext cx="520147" cy="0"/>
          </a:xfrm>
          <a:prstGeom prst="straightConnector1">
            <a:avLst/>
          </a:prstGeom>
          <a:ln w="57150">
            <a:solidFill>
              <a:srgbClr val="004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495077" y="6470012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solidFill>
                  <a:prstClr val="black"/>
                </a:solidFill>
              </a:rPr>
              <a:t>Energy Flows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4859397" y="6623900"/>
            <a:ext cx="735871" cy="12623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608796" y="6470011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solidFill>
                  <a:prstClr val="black"/>
                </a:solidFill>
              </a:rPr>
              <a:t>Energy Trade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22675" y="6454060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>
                <a:solidFill>
                  <a:srgbClr val="9F8351"/>
                </a:solidFill>
              </a:rPr>
              <a:t>*</a:t>
            </a:r>
            <a:endParaRPr lang="en-US" sz="2400" b="1" dirty="0">
              <a:solidFill>
                <a:srgbClr val="9F835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88709" y="6482635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solidFill>
                  <a:prstClr val="black"/>
                </a:solidFill>
              </a:rPr>
              <a:t>Loss Recovery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6742" y="176876"/>
            <a:ext cx="9925396" cy="847639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Day-ahead </a:t>
            </a:r>
            <a:r>
              <a:rPr lang="en-US" dirty="0" smtClean="0">
                <a:solidFill>
                  <a:srgbClr val="C00000"/>
                </a:solidFill>
              </a:rPr>
              <a:t>Market Development Status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83" y="3627015"/>
            <a:ext cx="4139941" cy="1461875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071001"/>
              </p:ext>
            </p:extLst>
          </p:nvPr>
        </p:nvGraphicFramePr>
        <p:xfrm>
          <a:off x="4671753" y="1369037"/>
          <a:ext cx="7448204" cy="535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6"/>
          <p:cNvSpPr>
            <a:spLocks noGrp="1"/>
          </p:cNvSpPr>
          <p:nvPr>
            <p:ph sz="half" idx="2"/>
          </p:nvPr>
        </p:nvSpPr>
        <p:spPr>
          <a:xfrm>
            <a:off x="382183" y="1778384"/>
            <a:ext cx="4480763" cy="1604896"/>
          </a:xfrm>
        </p:spPr>
        <p:txBody>
          <a:bodyPr>
            <a:normAutofit/>
          </a:bodyPr>
          <a:lstStyle/>
          <a:p>
            <a:pPr marL="52388">
              <a:buClr>
                <a:srgbClr val="C00000"/>
              </a:buClr>
            </a:pPr>
            <a:r>
              <a:rPr lang="en-US" sz="2200" dirty="0" smtClean="0"/>
              <a:t>SEEPEX – Market </a:t>
            </a:r>
            <a:r>
              <a:rPr lang="en-US" sz="2200" dirty="0"/>
              <a:t>Operator</a:t>
            </a:r>
          </a:p>
          <a:p>
            <a:pPr marL="52388">
              <a:buClr>
                <a:srgbClr val="C00000"/>
              </a:buClr>
            </a:pPr>
            <a:r>
              <a:rPr lang="en-US" sz="2200" dirty="0" smtClean="0"/>
              <a:t>in operation from February 2016</a:t>
            </a:r>
          </a:p>
          <a:p>
            <a:pPr marL="452438" lvl="1">
              <a:buClr>
                <a:srgbClr val="C00000"/>
              </a:buClr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321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68436" y="523319"/>
            <a:ext cx="9744891" cy="782967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rgbClr val="C00000"/>
                </a:solidFill>
              </a:rPr>
              <a:t>The Size of Internal Serbian Market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062099"/>
              </p:ext>
            </p:extLst>
          </p:nvPr>
        </p:nvGraphicFramePr>
        <p:xfrm>
          <a:off x="627017" y="1306286"/>
          <a:ext cx="11059886" cy="574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28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FSkar - Prezentacija 13112020 siroka 16.9</Template>
  <TotalTime>21565</TotalTime>
  <Words>1077</Words>
  <Application>Microsoft Office PowerPoint</Application>
  <PresentationFormat>Widescreen</PresentationFormat>
  <Paragraphs>250</Paragraphs>
  <Slides>19</Slides>
  <Notes>19</Notes>
  <HiddenSlides>5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(body)</vt:lpstr>
      <vt:lpstr>Calibri Light</vt:lpstr>
      <vt:lpstr>Century Gothic</vt:lpstr>
      <vt:lpstr>Myriad Pro</vt:lpstr>
      <vt:lpstr>Wingdings</vt:lpstr>
      <vt:lpstr>Wingdings 3</vt:lpstr>
      <vt:lpstr>Wisp</vt:lpstr>
      <vt:lpstr>Photo Editor Photo</vt:lpstr>
      <vt:lpstr>PowerPoint Presentation</vt:lpstr>
      <vt:lpstr>Agenda</vt:lpstr>
      <vt:lpstr>Liberalization of electricity Market in Serbia</vt:lpstr>
      <vt:lpstr>Liberalization of Electricity Market in Serbia</vt:lpstr>
      <vt:lpstr>Liberalization of Electricity Market in Serbia</vt:lpstr>
      <vt:lpstr>Liberalization of Electricity Market in Serbia</vt:lpstr>
      <vt:lpstr>PowerPoint Presentation</vt:lpstr>
      <vt:lpstr>Day-ahead Market Development Status</vt:lpstr>
      <vt:lpstr>The Size of Internal Serbian Market</vt:lpstr>
      <vt:lpstr>Balance Responsibility Parties in Serbian Electricty Market</vt:lpstr>
      <vt:lpstr>Balancing Market Overview - Imbalance Settlement Price</vt:lpstr>
      <vt:lpstr>European Roadmap of Further Liberalization of Electricity Market</vt:lpstr>
      <vt:lpstr>Deregulation and Centralisation of Energy Sector</vt:lpstr>
      <vt:lpstr>Drivers of Further Market Development</vt:lpstr>
      <vt:lpstr>Remaining Obligations Under National legislation</vt:lpstr>
      <vt:lpstr>Main Activities in According with New EU Regulations</vt:lpstr>
      <vt:lpstr>Implementation of best European practice</vt:lpstr>
      <vt:lpstr>Day-ahead Market Coupling Overview</vt:lpstr>
      <vt:lpstr>PowerPoint Presentation</vt:lpstr>
    </vt:vector>
  </TitlesOfParts>
  <Company>Beograd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Marko.Bezbradica@ems.rs</dc:creator>
  <cp:lastModifiedBy>Nikola Tošić</cp:lastModifiedBy>
  <cp:revision>735</cp:revision>
  <cp:lastPrinted>2018-01-11T11:48:35Z</cp:lastPrinted>
  <dcterms:created xsi:type="dcterms:W3CDTF">2014-07-01T09:43:29Z</dcterms:created>
  <dcterms:modified xsi:type="dcterms:W3CDTF">2021-01-28T13:03:11Z</dcterms:modified>
</cp:coreProperties>
</file>