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682" r:id="rId3"/>
    <p:sldMasterId id="2147483671" r:id="rId4"/>
  </p:sldMasterIdLst>
  <p:notesMasterIdLst>
    <p:notesMasterId r:id="rId16"/>
  </p:notesMasterIdLst>
  <p:sldIdLst>
    <p:sldId id="276" r:id="rId5"/>
    <p:sldId id="292" r:id="rId6"/>
    <p:sldId id="451" r:id="rId7"/>
    <p:sldId id="262" r:id="rId8"/>
    <p:sldId id="258" r:id="rId9"/>
    <p:sldId id="259" r:id="rId10"/>
    <p:sldId id="270" r:id="rId11"/>
    <p:sldId id="431" r:id="rId12"/>
    <p:sldId id="313" r:id="rId13"/>
    <p:sldId id="685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C2F535-10EE-417C-B75A-F6424D1DA3CA}">
          <p14:sldIdLst>
            <p14:sldId id="276"/>
            <p14:sldId id="292"/>
            <p14:sldId id="451"/>
            <p14:sldId id="262"/>
            <p14:sldId id="258"/>
            <p14:sldId id="259"/>
            <p14:sldId id="270"/>
            <p14:sldId id="431"/>
            <p14:sldId id="313"/>
            <p14:sldId id="685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BB22D-470A-4E08-A6B3-EA729306ECB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11FDFB3-52A1-48B8-87B0-CDFA282144F1}">
      <dgm:prSet phldrT="[Testo]" custT="1"/>
      <dgm:spPr/>
      <dgm:t>
        <a:bodyPr/>
        <a:lstStyle/>
        <a:p>
          <a:r>
            <a:rPr lang="it-IT" sz="2800" dirty="0"/>
            <a:t>19 ETC PROGRAMMES </a:t>
          </a:r>
        </a:p>
      </dgm:t>
    </dgm:pt>
    <dgm:pt modelId="{0627C59F-EE61-4687-A74B-E4BCB30AB302}" type="parTrans" cxnId="{7D920745-38F0-4BE1-9F88-ED46D47F48A2}">
      <dgm:prSet/>
      <dgm:spPr/>
      <dgm:t>
        <a:bodyPr/>
        <a:lstStyle/>
        <a:p>
          <a:endParaRPr lang="it-IT"/>
        </a:p>
      </dgm:t>
    </dgm:pt>
    <dgm:pt modelId="{01E71E8F-D5D9-4042-ABC1-0F38CA62F663}" type="sibTrans" cxnId="{7D920745-38F0-4BE1-9F88-ED46D47F48A2}">
      <dgm:prSet/>
      <dgm:spPr/>
      <dgm:t>
        <a:bodyPr/>
        <a:lstStyle/>
        <a:p>
          <a:endParaRPr lang="it-IT"/>
        </a:p>
      </dgm:t>
    </dgm:pt>
    <dgm:pt modelId="{CB4E6DB7-4F65-4C06-A1E5-A64B932A672F}">
      <dgm:prSet phldrT="[Tes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600" b="1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8</a:t>
          </a:r>
          <a:endParaRPr lang="en-GB" sz="1600" b="1" noProof="0" dirty="0">
            <a:solidFill>
              <a:schemeClr val="bg1"/>
            </a:solidFill>
            <a:latin typeface="Times New Roman"/>
            <a:ea typeface="SimSun"/>
            <a:cs typeface="Times New Roman"/>
          </a:endParaRPr>
        </a:p>
        <a:p>
          <a:r>
            <a:rPr lang="en-GB" sz="1600" b="1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Cross-border Programmes</a:t>
          </a:r>
          <a:endParaRPr lang="en-GB" sz="1600" noProof="0" dirty="0">
            <a:solidFill>
              <a:schemeClr val="bg1"/>
            </a:solidFill>
          </a:endParaRPr>
        </a:p>
      </dgm:t>
    </dgm:pt>
    <dgm:pt modelId="{442EE090-AE3E-4EC7-8C86-A7AB5D412349}" type="parTrans" cxnId="{269BBB10-C753-4E78-AF38-4A38D54971B7}">
      <dgm:prSet/>
      <dgm:spPr/>
      <dgm:t>
        <a:bodyPr/>
        <a:lstStyle/>
        <a:p>
          <a:endParaRPr lang="it-IT"/>
        </a:p>
      </dgm:t>
    </dgm:pt>
    <dgm:pt modelId="{DBFEF10E-B57C-40F3-A178-CEBEECF3EF9F}" type="sibTrans" cxnId="{269BBB10-C753-4E78-AF38-4A38D54971B7}">
      <dgm:prSet/>
      <dgm:spPr/>
      <dgm:t>
        <a:bodyPr/>
        <a:lstStyle/>
        <a:p>
          <a:endParaRPr lang="it-IT"/>
        </a:p>
      </dgm:t>
    </dgm:pt>
    <dgm:pt modelId="{09D892A7-5A81-48F9-8CBF-56E0C5E59D12}">
      <dgm:prSet phldrT="[Testo]" custT="1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en-GB" sz="1600" noProof="0" dirty="0">
              <a:solidFill>
                <a:srgbClr val="7030A0"/>
              </a:solidFill>
            </a:rPr>
            <a:t>Interact III</a:t>
          </a:r>
        </a:p>
      </dgm:t>
    </dgm:pt>
    <dgm:pt modelId="{D0EC3A58-8184-4D78-A9C5-77909871B92E}" type="parTrans" cxnId="{8DB0D054-4264-44BC-9BA7-A4EAD424F280}">
      <dgm:prSet/>
      <dgm:spPr/>
      <dgm:t>
        <a:bodyPr/>
        <a:lstStyle/>
        <a:p>
          <a:endParaRPr lang="it-IT"/>
        </a:p>
      </dgm:t>
    </dgm:pt>
    <dgm:pt modelId="{1A0B3504-EECD-4266-9890-D9DD85BD7172}" type="sibTrans" cxnId="{8DB0D054-4264-44BC-9BA7-A4EAD424F280}">
      <dgm:prSet/>
      <dgm:spPr/>
      <dgm:t>
        <a:bodyPr/>
        <a:lstStyle/>
        <a:p>
          <a:endParaRPr lang="it-IT"/>
        </a:p>
      </dgm:t>
    </dgm:pt>
    <dgm:pt modelId="{2A73AA50-4C04-4272-AF99-7385D97687F1}">
      <dgm:prSet phldrT="[Testo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GB" sz="1600" noProof="0" dirty="0">
              <a:solidFill>
                <a:schemeClr val="accent2">
                  <a:lumMod val="75000"/>
                </a:schemeClr>
              </a:solidFill>
            </a:rPr>
            <a:t>Central Europe </a:t>
          </a:r>
        </a:p>
      </dgm:t>
    </dgm:pt>
    <dgm:pt modelId="{776CF93A-2B72-4CE3-A4D7-5267FFEE96EC}" type="parTrans" cxnId="{9B7C966E-CA4D-4CBC-8B95-59FEFFFC4332}">
      <dgm:prSet/>
      <dgm:spPr/>
      <dgm:t>
        <a:bodyPr/>
        <a:lstStyle/>
        <a:p>
          <a:endParaRPr lang="it-IT"/>
        </a:p>
      </dgm:t>
    </dgm:pt>
    <dgm:pt modelId="{51514F85-456A-42D5-A6DA-6D64887BB3F0}" type="sibTrans" cxnId="{9B7C966E-CA4D-4CBC-8B95-59FEFFFC4332}">
      <dgm:prSet/>
      <dgm:spPr/>
      <dgm:t>
        <a:bodyPr/>
        <a:lstStyle/>
        <a:p>
          <a:endParaRPr lang="it-IT"/>
        </a:p>
      </dgm:t>
    </dgm:pt>
    <dgm:pt modelId="{B68B80BA-77B4-4424-A6D2-A07354C5BA3E}">
      <dgm:prSet phldrT="[Testo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GB" sz="1600" noProof="0" dirty="0">
              <a:solidFill>
                <a:schemeClr val="accent2">
                  <a:lumMod val="75000"/>
                </a:schemeClr>
              </a:solidFill>
            </a:rPr>
            <a:t>MED</a:t>
          </a:r>
        </a:p>
      </dgm:t>
    </dgm:pt>
    <dgm:pt modelId="{A5FF6A67-A471-4774-AA12-51D60AD64559}" type="parTrans" cxnId="{B63FC50D-07D9-4C5A-9188-B97CA0EA8DB0}">
      <dgm:prSet/>
      <dgm:spPr/>
      <dgm:t>
        <a:bodyPr/>
        <a:lstStyle/>
        <a:p>
          <a:endParaRPr lang="it-IT"/>
        </a:p>
      </dgm:t>
    </dgm:pt>
    <dgm:pt modelId="{44FC2363-BE42-44B9-ADD7-1CAEBE5CD5A0}" type="sibTrans" cxnId="{B63FC50D-07D9-4C5A-9188-B97CA0EA8DB0}">
      <dgm:prSet/>
      <dgm:spPr/>
      <dgm:t>
        <a:bodyPr/>
        <a:lstStyle/>
        <a:p>
          <a:endParaRPr lang="it-IT"/>
        </a:p>
      </dgm:t>
    </dgm:pt>
    <dgm:pt modelId="{798A2D38-2E64-44F2-A6B2-BD53B430FB7B}">
      <dgm:prSet phldrT="[Testo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GB" sz="1600" noProof="0" dirty="0">
              <a:solidFill>
                <a:schemeClr val="accent2">
                  <a:lumMod val="75000"/>
                </a:schemeClr>
              </a:solidFill>
            </a:rPr>
            <a:t>Alpine Space</a:t>
          </a:r>
        </a:p>
      </dgm:t>
    </dgm:pt>
    <dgm:pt modelId="{BC79E2DB-1EFA-47DC-B197-4B13391BE88F}" type="parTrans" cxnId="{23F432D1-F78A-4D70-B1CB-22FDAE29ECCA}">
      <dgm:prSet/>
      <dgm:spPr/>
      <dgm:t>
        <a:bodyPr/>
        <a:lstStyle/>
        <a:p>
          <a:endParaRPr lang="it-IT"/>
        </a:p>
      </dgm:t>
    </dgm:pt>
    <dgm:pt modelId="{71AFDC6D-914D-4338-B53E-DE851C88DCAE}" type="sibTrans" cxnId="{23F432D1-F78A-4D70-B1CB-22FDAE29ECCA}">
      <dgm:prSet/>
      <dgm:spPr/>
      <dgm:t>
        <a:bodyPr/>
        <a:lstStyle/>
        <a:p>
          <a:endParaRPr lang="it-IT"/>
        </a:p>
      </dgm:t>
    </dgm:pt>
    <dgm:pt modelId="{26611615-F181-451E-9D61-7C8EB0CDD13A}">
      <dgm:prSet phldrT="[Tes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600" noProof="0" dirty="0"/>
            <a:t>Adrion</a:t>
          </a:r>
        </a:p>
      </dgm:t>
    </dgm:pt>
    <dgm:pt modelId="{1C70E3F9-E988-4C88-AFDA-F251E461C5A5}" type="parTrans" cxnId="{F9CBA209-D7C0-4F15-809F-CD61CEF290E3}">
      <dgm:prSet/>
      <dgm:spPr/>
      <dgm:t>
        <a:bodyPr/>
        <a:lstStyle/>
        <a:p>
          <a:endParaRPr lang="it-IT"/>
        </a:p>
      </dgm:t>
    </dgm:pt>
    <dgm:pt modelId="{DC496BF7-57A4-4D00-80FA-BFE4EADB6817}" type="sibTrans" cxnId="{F9CBA209-D7C0-4F15-809F-CD61CEF290E3}">
      <dgm:prSet/>
      <dgm:spPr/>
      <dgm:t>
        <a:bodyPr/>
        <a:lstStyle/>
        <a:p>
          <a:endParaRPr lang="it-IT"/>
        </a:p>
      </dgm:t>
    </dgm:pt>
    <dgm:pt modelId="{B9EF0C3B-0B29-4091-B295-12A0511EA919}">
      <dgm:prSet phldrT="[Tes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600" noProof="0" dirty="0"/>
            <a:t>Italy - Croatia</a:t>
          </a:r>
        </a:p>
      </dgm:t>
    </dgm:pt>
    <dgm:pt modelId="{DDF4D0C7-74FA-4998-8C16-99CA83E5FD80}" type="parTrans" cxnId="{BDD9952B-8B9B-4C02-A3F5-2E7FC0D7815F}">
      <dgm:prSet/>
      <dgm:spPr/>
      <dgm:t>
        <a:bodyPr/>
        <a:lstStyle/>
        <a:p>
          <a:endParaRPr lang="it-IT"/>
        </a:p>
      </dgm:t>
    </dgm:pt>
    <dgm:pt modelId="{88F1B089-D3CA-41DB-B2F5-5F3672C1C48D}" type="sibTrans" cxnId="{BDD9952B-8B9B-4C02-A3F5-2E7FC0D7815F}">
      <dgm:prSet/>
      <dgm:spPr/>
      <dgm:t>
        <a:bodyPr/>
        <a:lstStyle/>
        <a:p>
          <a:endParaRPr lang="it-IT"/>
        </a:p>
      </dgm:t>
    </dgm:pt>
    <dgm:pt modelId="{14673D79-4CD8-42AD-9DA0-B549B8657EAB}">
      <dgm:prSet phldrT="[Tes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600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Italy - France maritime</a:t>
          </a:r>
          <a:endParaRPr lang="en-GB" sz="1600" noProof="0" dirty="0">
            <a:solidFill>
              <a:schemeClr val="bg1"/>
            </a:solidFill>
          </a:endParaRPr>
        </a:p>
      </dgm:t>
    </dgm:pt>
    <dgm:pt modelId="{C92870CB-1AA4-4424-93A9-4AD550625E52}" type="parTrans" cxnId="{5E36455F-4314-4BF2-9761-F8FBA5F273D4}">
      <dgm:prSet/>
      <dgm:spPr/>
      <dgm:t>
        <a:bodyPr/>
        <a:lstStyle/>
        <a:p>
          <a:endParaRPr lang="it-IT"/>
        </a:p>
      </dgm:t>
    </dgm:pt>
    <dgm:pt modelId="{72202E4C-5937-4B3B-B7E5-0F2138D18233}" type="sibTrans" cxnId="{5E36455F-4314-4BF2-9761-F8FBA5F273D4}">
      <dgm:prSet/>
      <dgm:spPr/>
      <dgm:t>
        <a:bodyPr/>
        <a:lstStyle/>
        <a:p>
          <a:endParaRPr lang="it-IT"/>
        </a:p>
      </dgm:t>
    </dgm:pt>
    <dgm:pt modelId="{DD07C7F2-7CEF-4D29-9B4F-25D704925C3D}">
      <dgm:prSet phldrT="[Testo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sz="1600" noProof="0" dirty="0">
              <a:solidFill>
                <a:schemeClr val="accent6">
                  <a:lumMod val="75000"/>
                </a:schemeClr>
              </a:solidFill>
              <a:latin typeface="+mn-lt"/>
              <a:ea typeface="SimSun"/>
              <a:cs typeface="Times New Roman"/>
            </a:rPr>
            <a:t>France - </a:t>
          </a:r>
          <a:r>
            <a:rPr lang="en-GB" sz="1600" noProof="0" dirty="0">
              <a:solidFill>
                <a:schemeClr val="accent6">
                  <a:lumMod val="75000"/>
                </a:schemeClr>
              </a:solidFill>
              <a:latin typeface="Calibri"/>
              <a:ea typeface="SimSun"/>
              <a:cs typeface="Times New Roman"/>
            </a:rPr>
            <a:t>Italy Alcotra</a:t>
          </a:r>
          <a:endParaRPr lang="en-GB" sz="1600" noProof="0" dirty="0">
            <a:solidFill>
              <a:schemeClr val="accent6">
                <a:lumMod val="75000"/>
              </a:schemeClr>
            </a:solidFill>
          </a:endParaRPr>
        </a:p>
      </dgm:t>
    </dgm:pt>
    <dgm:pt modelId="{BC80721F-0C28-4AA3-A912-C4567E1CC894}" type="parTrans" cxnId="{DD684F0E-55A6-43D8-B414-A59E78675FC6}">
      <dgm:prSet/>
      <dgm:spPr/>
      <dgm:t>
        <a:bodyPr/>
        <a:lstStyle/>
        <a:p>
          <a:endParaRPr lang="it-IT"/>
        </a:p>
      </dgm:t>
    </dgm:pt>
    <dgm:pt modelId="{D1C773C5-291D-4E48-B029-018DE16953F5}" type="sibTrans" cxnId="{DD684F0E-55A6-43D8-B414-A59E78675FC6}">
      <dgm:prSet/>
      <dgm:spPr/>
      <dgm:t>
        <a:bodyPr/>
        <a:lstStyle/>
        <a:p>
          <a:endParaRPr lang="it-IT"/>
        </a:p>
      </dgm:t>
    </dgm:pt>
    <dgm:pt modelId="{D3F826E4-8598-4A89-8980-B40098F7FAA8}">
      <dgm:prSet phldrT="[Tes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600" noProof="0" dirty="0"/>
            <a:t>Italy - Swiss</a:t>
          </a:r>
        </a:p>
      </dgm:t>
    </dgm:pt>
    <dgm:pt modelId="{2AA96890-9760-496A-B203-BB7F3A69BC62}" type="parTrans" cxnId="{360ADC22-3F99-44C8-9798-EBD93DD26496}">
      <dgm:prSet/>
      <dgm:spPr/>
      <dgm:t>
        <a:bodyPr/>
        <a:lstStyle/>
        <a:p>
          <a:endParaRPr lang="it-IT"/>
        </a:p>
      </dgm:t>
    </dgm:pt>
    <dgm:pt modelId="{374C6FEE-8061-4254-BC4F-6F2A103AE1E1}" type="sibTrans" cxnId="{360ADC22-3F99-44C8-9798-EBD93DD26496}">
      <dgm:prSet/>
      <dgm:spPr/>
      <dgm:t>
        <a:bodyPr/>
        <a:lstStyle/>
        <a:p>
          <a:endParaRPr lang="it-IT"/>
        </a:p>
      </dgm:t>
    </dgm:pt>
    <dgm:pt modelId="{8AC1DA8B-24C6-428E-A195-2154CEE52D98}">
      <dgm:prSet phldrT="[Tes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600" noProof="0" dirty="0"/>
            <a:t>Italy - Austria</a:t>
          </a:r>
        </a:p>
      </dgm:t>
    </dgm:pt>
    <dgm:pt modelId="{BE3C21F6-DB88-4AC2-870F-0D3DB165D899}" type="parTrans" cxnId="{B9DDE58B-41F4-4008-ABD6-188F7818CFE1}">
      <dgm:prSet/>
      <dgm:spPr/>
      <dgm:t>
        <a:bodyPr/>
        <a:lstStyle/>
        <a:p>
          <a:endParaRPr lang="it-IT"/>
        </a:p>
      </dgm:t>
    </dgm:pt>
    <dgm:pt modelId="{73A9DDF8-45C1-4334-BDEF-0C84702B96F7}" type="sibTrans" cxnId="{B9DDE58B-41F4-4008-ABD6-188F7818CFE1}">
      <dgm:prSet/>
      <dgm:spPr/>
      <dgm:t>
        <a:bodyPr/>
        <a:lstStyle/>
        <a:p>
          <a:endParaRPr lang="it-IT"/>
        </a:p>
      </dgm:t>
    </dgm:pt>
    <dgm:pt modelId="{5F8F73DE-3B9A-45E7-8789-AAFD0AC0A5E4}">
      <dgm:prSet phldrT="[Tes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600" noProof="0" dirty="0"/>
            <a:t>Italy - Slovenia</a:t>
          </a:r>
        </a:p>
      </dgm:t>
    </dgm:pt>
    <dgm:pt modelId="{9C8537C2-FE3B-4E14-8369-BE44D85DF4AB}" type="parTrans" cxnId="{B29DDB49-EF81-4D9C-9F83-8FE6AE5F43AD}">
      <dgm:prSet/>
      <dgm:spPr/>
      <dgm:t>
        <a:bodyPr/>
        <a:lstStyle/>
        <a:p>
          <a:endParaRPr lang="it-IT"/>
        </a:p>
      </dgm:t>
    </dgm:pt>
    <dgm:pt modelId="{A201C093-901E-4AF2-8124-36EFDAE97205}" type="sibTrans" cxnId="{B29DDB49-EF81-4D9C-9F83-8FE6AE5F43AD}">
      <dgm:prSet/>
      <dgm:spPr/>
      <dgm:t>
        <a:bodyPr/>
        <a:lstStyle/>
        <a:p>
          <a:endParaRPr lang="it-IT"/>
        </a:p>
      </dgm:t>
    </dgm:pt>
    <dgm:pt modelId="{FBF7ACF7-704D-429D-BE9B-C1FCB57818F2}">
      <dgm:prSet phldrT="[Testo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GB" sz="1600" noProof="0" dirty="0">
              <a:solidFill>
                <a:schemeClr val="accent4">
                  <a:lumMod val="75000"/>
                </a:schemeClr>
              </a:solidFill>
            </a:rPr>
            <a:t>Italy - Albania – Montenegro IPA</a:t>
          </a:r>
        </a:p>
      </dgm:t>
    </dgm:pt>
    <dgm:pt modelId="{C37D2A9E-814A-4854-9E2F-F1E287C87DCF}" type="parTrans" cxnId="{79E484EF-29F7-4EE4-B5A3-0499FB1A8B25}">
      <dgm:prSet/>
      <dgm:spPr/>
      <dgm:t>
        <a:bodyPr/>
        <a:lstStyle/>
        <a:p>
          <a:endParaRPr lang="it-IT"/>
        </a:p>
      </dgm:t>
    </dgm:pt>
    <dgm:pt modelId="{104D3394-439C-435A-9CF3-AEEBD6374125}" type="sibTrans" cxnId="{79E484EF-29F7-4EE4-B5A3-0499FB1A8B25}">
      <dgm:prSet/>
      <dgm:spPr/>
      <dgm:t>
        <a:bodyPr/>
        <a:lstStyle/>
        <a:p>
          <a:endParaRPr lang="it-IT"/>
        </a:p>
      </dgm:t>
    </dgm:pt>
    <dgm:pt modelId="{BD2ACCFC-3048-4CC5-85A9-2834F90CF2F4}">
      <dgm:prSet phldrT="[Testo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GB" sz="1600" noProof="0" dirty="0">
              <a:solidFill>
                <a:schemeClr val="accent4">
                  <a:lumMod val="75000"/>
                </a:schemeClr>
              </a:solidFill>
            </a:rPr>
            <a:t>Italy – Tunisia ENI</a:t>
          </a:r>
        </a:p>
      </dgm:t>
    </dgm:pt>
    <dgm:pt modelId="{6526610B-D1CD-4FE2-BAA9-AE64FC3AC542}" type="parTrans" cxnId="{B91F136B-BC3D-47B5-A1BB-A43CB989EFA2}">
      <dgm:prSet/>
      <dgm:spPr/>
      <dgm:t>
        <a:bodyPr/>
        <a:lstStyle/>
        <a:p>
          <a:endParaRPr lang="it-IT"/>
        </a:p>
      </dgm:t>
    </dgm:pt>
    <dgm:pt modelId="{1C10F551-699B-4B40-BE49-11C2F7AB2FD6}" type="sibTrans" cxnId="{B91F136B-BC3D-47B5-A1BB-A43CB989EFA2}">
      <dgm:prSet/>
      <dgm:spPr/>
      <dgm:t>
        <a:bodyPr/>
        <a:lstStyle/>
        <a:p>
          <a:endParaRPr lang="it-IT"/>
        </a:p>
      </dgm:t>
    </dgm:pt>
    <dgm:pt modelId="{B35AF282-B36A-47F7-B77A-E3DF5CDBB896}">
      <dgm:prSet phldrT="[Testo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GB" sz="1600" noProof="0" dirty="0">
              <a:solidFill>
                <a:schemeClr val="accent4">
                  <a:lumMod val="75000"/>
                </a:schemeClr>
              </a:solidFill>
            </a:rPr>
            <a:t>Mediterranean See Basin ENI</a:t>
          </a:r>
        </a:p>
      </dgm:t>
    </dgm:pt>
    <dgm:pt modelId="{7324F492-AE17-47AC-875A-8BD081B660E7}" type="parTrans" cxnId="{2A63DE45-AC02-47FC-819C-AA757A06385E}">
      <dgm:prSet/>
      <dgm:spPr/>
      <dgm:t>
        <a:bodyPr/>
        <a:lstStyle/>
        <a:p>
          <a:endParaRPr lang="it-IT"/>
        </a:p>
      </dgm:t>
    </dgm:pt>
    <dgm:pt modelId="{317F03E2-5FB7-4664-BD36-62370473AF4F}" type="sibTrans" cxnId="{2A63DE45-AC02-47FC-819C-AA757A06385E}">
      <dgm:prSet/>
      <dgm:spPr/>
      <dgm:t>
        <a:bodyPr/>
        <a:lstStyle/>
        <a:p>
          <a:endParaRPr lang="it-IT"/>
        </a:p>
      </dgm:t>
    </dgm:pt>
    <dgm:pt modelId="{5A6A0AE6-603A-4B3E-9A1F-B882B5591D10}">
      <dgm:prSet phldrT="[Testo]" custT="1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en-GB" sz="1600" noProof="0" dirty="0">
              <a:solidFill>
                <a:srgbClr val="7030A0"/>
              </a:solidFill>
            </a:rPr>
            <a:t>Interreg Europe </a:t>
          </a:r>
        </a:p>
      </dgm:t>
    </dgm:pt>
    <dgm:pt modelId="{8401777E-EFB4-4C11-9EB7-5DB1BBFAF520}" type="parTrans" cxnId="{C1359189-C38D-498C-A06E-9578EDFE56FD}">
      <dgm:prSet/>
      <dgm:spPr/>
      <dgm:t>
        <a:bodyPr/>
        <a:lstStyle/>
        <a:p>
          <a:endParaRPr lang="it-IT"/>
        </a:p>
      </dgm:t>
    </dgm:pt>
    <dgm:pt modelId="{49AF1203-5B68-42FB-A8B2-05DB65113E14}" type="sibTrans" cxnId="{C1359189-C38D-498C-A06E-9578EDFE56FD}">
      <dgm:prSet/>
      <dgm:spPr/>
      <dgm:t>
        <a:bodyPr/>
        <a:lstStyle/>
        <a:p>
          <a:endParaRPr lang="it-IT"/>
        </a:p>
      </dgm:t>
    </dgm:pt>
    <dgm:pt modelId="{FCC9EAAA-DEA8-4E3F-B9C9-70D1B103D4DF}">
      <dgm:prSet phldrT="[Testo]" custT="1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en-GB" sz="1600" noProof="0" dirty="0">
              <a:solidFill>
                <a:srgbClr val="7030A0"/>
              </a:solidFill>
            </a:rPr>
            <a:t>Urbact III</a:t>
          </a:r>
        </a:p>
      </dgm:t>
    </dgm:pt>
    <dgm:pt modelId="{31FD801C-DFF2-45D0-9B52-51579F506F81}" type="parTrans" cxnId="{AE4A5CAC-D801-4F2D-BBD5-42F4B0413B63}">
      <dgm:prSet/>
      <dgm:spPr/>
      <dgm:t>
        <a:bodyPr/>
        <a:lstStyle/>
        <a:p>
          <a:endParaRPr lang="it-IT"/>
        </a:p>
      </dgm:t>
    </dgm:pt>
    <dgm:pt modelId="{ED0D895E-0616-4C5E-81CA-AC4BBA112AEE}" type="sibTrans" cxnId="{AE4A5CAC-D801-4F2D-BBD5-42F4B0413B63}">
      <dgm:prSet/>
      <dgm:spPr/>
      <dgm:t>
        <a:bodyPr/>
        <a:lstStyle/>
        <a:p>
          <a:endParaRPr lang="it-IT"/>
        </a:p>
      </dgm:t>
    </dgm:pt>
    <dgm:pt modelId="{0EF94181-2A7D-4C36-AEA9-BD18A77E07E4}">
      <dgm:prSet phldrT="[Testo]" custT="1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en-GB" sz="1600" noProof="0" dirty="0">
              <a:solidFill>
                <a:srgbClr val="7030A0"/>
              </a:solidFill>
            </a:rPr>
            <a:t>Espon 2020</a:t>
          </a:r>
        </a:p>
      </dgm:t>
    </dgm:pt>
    <dgm:pt modelId="{FF3A568D-A017-408E-A868-EC991211C486}" type="parTrans" cxnId="{1C8567B0-906A-41D0-BFBE-D13F94333E37}">
      <dgm:prSet/>
      <dgm:spPr/>
      <dgm:t>
        <a:bodyPr/>
        <a:lstStyle/>
        <a:p>
          <a:endParaRPr lang="it-IT"/>
        </a:p>
      </dgm:t>
    </dgm:pt>
    <dgm:pt modelId="{09781123-85C9-47A1-B18E-F97143092B19}" type="sibTrans" cxnId="{1C8567B0-906A-41D0-BFBE-D13F94333E37}">
      <dgm:prSet/>
      <dgm:spPr/>
      <dgm:t>
        <a:bodyPr/>
        <a:lstStyle/>
        <a:p>
          <a:endParaRPr lang="it-IT"/>
        </a:p>
      </dgm:t>
    </dgm:pt>
    <dgm:pt modelId="{49434A22-9DF3-4E13-82C8-0BC6668E2C5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600" b="1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4 </a:t>
          </a:r>
        </a:p>
        <a:p>
          <a:r>
            <a:rPr lang="en-GB" sz="1600" b="1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Transnational Programmes</a:t>
          </a:r>
          <a:endParaRPr lang="en-GB" sz="1600" b="1" noProof="0" dirty="0">
            <a:solidFill>
              <a:schemeClr val="bg1"/>
            </a:solidFill>
            <a:latin typeface="Times New Roman"/>
            <a:ea typeface="SimSun"/>
            <a:cs typeface="Times New Roman"/>
          </a:endParaRPr>
        </a:p>
      </dgm:t>
    </dgm:pt>
    <dgm:pt modelId="{E1678DBD-5B6F-415E-B67E-34A5181C05F2}" type="parTrans" cxnId="{4FE8CE94-F452-4C30-B9E4-F8CE05F12D9C}">
      <dgm:prSet/>
      <dgm:spPr/>
      <dgm:t>
        <a:bodyPr/>
        <a:lstStyle/>
        <a:p>
          <a:endParaRPr lang="it-IT"/>
        </a:p>
      </dgm:t>
    </dgm:pt>
    <dgm:pt modelId="{C5745FEF-3EF0-4458-8150-89917554C63C}" type="sibTrans" cxnId="{4FE8CE94-F452-4C30-B9E4-F8CE05F12D9C}">
      <dgm:prSet/>
      <dgm:spPr/>
      <dgm:t>
        <a:bodyPr/>
        <a:lstStyle/>
        <a:p>
          <a:endParaRPr lang="it-IT"/>
        </a:p>
      </dgm:t>
    </dgm:pt>
    <dgm:pt modelId="{8F8EE342-00BD-432A-B573-6054B2CF7B7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600" b="1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3 </a:t>
          </a:r>
        </a:p>
        <a:p>
          <a:pPr>
            <a:spcAft>
              <a:spcPts val="0"/>
            </a:spcAft>
          </a:pPr>
          <a:r>
            <a:rPr lang="en-GB" sz="1600" b="1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External Cross-border Programmes</a:t>
          </a:r>
          <a:endParaRPr lang="en-GB" sz="1600" b="1" noProof="0" dirty="0">
            <a:solidFill>
              <a:schemeClr val="bg1"/>
            </a:solidFill>
            <a:latin typeface="Times New Roman"/>
            <a:ea typeface="SimSun"/>
            <a:cs typeface="Times New Roman"/>
          </a:endParaRPr>
        </a:p>
      </dgm:t>
    </dgm:pt>
    <dgm:pt modelId="{ADE54B08-4D4D-4B2D-89E6-C7D001A2452C}" type="parTrans" cxnId="{FAA162FB-3B74-4AC2-A702-281D2497926B}">
      <dgm:prSet/>
      <dgm:spPr/>
      <dgm:t>
        <a:bodyPr/>
        <a:lstStyle/>
        <a:p>
          <a:endParaRPr lang="it-IT"/>
        </a:p>
      </dgm:t>
    </dgm:pt>
    <dgm:pt modelId="{DF7128AB-ECB7-4D7D-AFB0-14B8C7B775A6}" type="sibTrans" cxnId="{FAA162FB-3B74-4AC2-A702-281D2497926B}">
      <dgm:prSet/>
      <dgm:spPr/>
      <dgm:t>
        <a:bodyPr/>
        <a:lstStyle/>
        <a:p>
          <a:endParaRPr lang="it-IT"/>
        </a:p>
      </dgm:t>
    </dgm:pt>
    <dgm:pt modelId="{916717A7-A330-403C-AD0C-38CCF063195B}">
      <dgm:prSet custT="1"/>
      <dgm:spPr>
        <a:solidFill>
          <a:srgbClr val="7030A0"/>
        </a:solidFill>
      </dgm:spPr>
      <dgm:t>
        <a:bodyPr/>
        <a:lstStyle/>
        <a:p>
          <a:r>
            <a:rPr lang="en-GB" sz="1600" b="1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4 </a:t>
          </a:r>
        </a:p>
        <a:p>
          <a:r>
            <a:rPr lang="en-GB" sz="1600" b="1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Interregional Programmes</a:t>
          </a:r>
          <a:endParaRPr lang="en-GB" sz="1600" b="1" noProof="0" dirty="0">
            <a:solidFill>
              <a:schemeClr val="bg1"/>
            </a:solidFill>
            <a:latin typeface="Times New Roman"/>
            <a:ea typeface="SimSun"/>
            <a:cs typeface="Times New Roman"/>
          </a:endParaRPr>
        </a:p>
      </dgm:t>
    </dgm:pt>
    <dgm:pt modelId="{5B1099B9-BDF9-4471-BC2F-CCE7175F33CE}" type="parTrans" cxnId="{4D928192-82B5-4DAF-8B08-BF5EC8385D3C}">
      <dgm:prSet/>
      <dgm:spPr/>
      <dgm:t>
        <a:bodyPr/>
        <a:lstStyle/>
        <a:p>
          <a:endParaRPr lang="it-IT"/>
        </a:p>
      </dgm:t>
    </dgm:pt>
    <dgm:pt modelId="{91F35C9A-916D-4140-9D20-D80CC440721D}" type="sibTrans" cxnId="{4D928192-82B5-4DAF-8B08-BF5EC8385D3C}">
      <dgm:prSet/>
      <dgm:spPr/>
      <dgm:t>
        <a:bodyPr/>
        <a:lstStyle/>
        <a:p>
          <a:endParaRPr lang="it-IT"/>
        </a:p>
      </dgm:t>
    </dgm:pt>
    <dgm:pt modelId="{72B04D17-9CC7-4940-BAEE-5ADB2A6F67A4}">
      <dgm:prSet phldrT="[Testo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sz="1600" noProof="0" dirty="0">
              <a:solidFill>
                <a:schemeClr val="accent6">
                  <a:lumMod val="75000"/>
                </a:schemeClr>
              </a:solidFill>
            </a:rPr>
            <a:t>Greece - Italy</a:t>
          </a:r>
        </a:p>
      </dgm:t>
    </dgm:pt>
    <dgm:pt modelId="{2DE0F9CB-0CFD-4E50-8DB6-611253113449}" type="parTrans" cxnId="{402412F2-465D-46A4-BF90-F4DF235F8E2F}">
      <dgm:prSet/>
      <dgm:spPr/>
      <dgm:t>
        <a:bodyPr/>
        <a:lstStyle/>
        <a:p>
          <a:endParaRPr lang="it-IT"/>
        </a:p>
      </dgm:t>
    </dgm:pt>
    <dgm:pt modelId="{B1730057-999F-4AB0-9650-2CF3494AAE57}" type="sibTrans" cxnId="{402412F2-465D-46A4-BF90-F4DF235F8E2F}">
      <dgm:prSet/>
      <dgm:spPr/>
      <dgm:t>
        <a:bodyPr/>
        <a:lstStyle/>
        <a:p>
          <a:endParaRPr lang="it-IT"/>
        </a:p>
      </dgm:t>
    </dgm:pt>
    <dgm:pt modelId="{77378149-A802-46BC-B777-BA7CEDA97479}">
      <dgm:prSet phldrT="[Tes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600" noProof="0" dirty="0"/>
            <a:t>Italy  - Malta</a:t>
          </a:r>
        </a:p>
      </dgm:t>
    </dgm:pt>
    <dgm:pt modelId="{D1110191-0C61-47F2-9930-78DD603E4C57}" type="parTrans" cxnId="{0A764B5F-9440-462E-AC99-B316938A6106}">
      <dgm:prSet/>
      <dgm:spPr/>
      <dgm:t>
        <a:bodyPr/>
        <a:lstStyle/>
        <a:p>
          <a:endParaRPr lang="it-IT"/>
        </a:p>
      </dgm:t>
    </dgm:pt>
    <dgm:pt modelId="{E595C593-E1F7-4C31-9719-F579A5B869DD}" type="sibTrans" cxnId="{0A764B5F-9440-462E-AC99-B316938A6106}">
      <dgm:prSet/>
      <dgm:spPr/>
      <dgm:t>
        <a:bodyPr/>
        <a:lstStyle/>
        <a:p>
          <a:endParaRPr lang="it-IT"/>
        </a:p>
      </dgm:t>
    </dgm:pt>
    <dgm:pt modelId="{56AC37F5-FF26-470D-8EA9-0BCED4947B78}" type="pres">
      <dgm:prSet presAssocID="{B16BB22D-470A-4E08-A6B3-EA729306EC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F476AA-9EA7-44EB-9283-8D0D14CD0CAF}" type="pres">
      <dgm:prSet presAssocID="{D11FDFB3-52A1-48B8-87B0-CDFA282144F1}" presName="vertOne" presStyleCnt="0"/>
      <dgm:spPr/>
    </dgm:pt>
    <dgm:pt modelId="{DD4E16C6-0B8E-4F0F-AB0A-2E5C09545157}" type="pres">
      <dgm:prSet presAssocID="{D11FDFB3-52A1-48B8-87B0-CDFA282144F1}" presName="txOne" presStyleLbl="node0" presStyleIdx="0" presStyleCnt="1">
        <dgm:presLayoutVars>
          <dgm:chPref val="3"/>
        </dgm:presLayoutVars>
      </dgm:prSet>
      <dgm:spPr/>
    </dgm:pt>
    <dgm:pt modelId="{B280DC1C-87F1-4D02-98D7-284992170EC1}" type="pres">
      <dgm:prSet presAssocID="{D11FDFB3-52A1-48B8-87B0-CDFA282144F1}" presName="parTransOne" presStyleCnt="0"/>
      <dgm:spPr/>
    </dgm:pt>
    <dgm:pt modelId="{DAED6569-FA45-4A83-9BD9-DCC0A602E8AC}" type="pres">
      <dgm:prSet presAssocID="{D11FDFB3-52A1-48B8-87B0-CDFA282144F1}" presName="horzOne" presStyleCnt="0"/>
      <dgm:spPr/>
    </dgm:pt>
    <dgm:pt modelId="{70A8E055-825D-422B-91E0-1D439A5ECC64}" type="pres">
      <dgm:prSet presAssocID="{CB4E6DB7-4F65-4C06-A1E5-A64B932A672F}" presName="vertTwo" presStyleCnt="0"/>
      <dgm:spPr/>
    </dgm:pt>
    <dgm:pt modelId="{A1DDAE9C-DE98-4F48-817C-F3162B800B81}" type="pres">
      <dgm:prSet presAssocID="{CB4E6DB7-4F65-4C06-A1E5-A64B932A672F}" presName="txTwo" presStyleLbl="node2" presStyleIdx="0" presStyleCnt="4" custScaleY="157260">
        <dgm:presLayoutVars>
          <dgm:chPref val="3"/>
        </dgm:presLayoutVars>
      </dgm:prSet>
      <dgm:spPr/>
    </dgm:pt>
    <dgm:pt modelId="{1DF603F4-832D-405A-9D52-489B28E8E4B7}" type="pres">
      <dgm:prSet presAssocID="{CB4E6DB7-4F65-4C06-A1E5-A64B932A672F}" presName="parTransTwo" presStyleCnt="0"/>
      <dgm:spPr/>
    </dgm:pt>
    <dgm:pt modelId="{184B3F8C-C599-443C-A6E7-66823ED2F525}" type="pres">
      <dgm:prSet presAssocID="{CB4E6DB7-4F65-4C06-A1E5-A64B932A672F}" presName="horzTwo" presStyleCnt="0"/>
      <dgm:spPr/>
    </dgm:pt>
    <dgm:pt modelId="{29067E42-8AA6-4503-9582-33CADDCB210A}" type="pres">
      <dgm:prSet presAssocID="{14673D79-4CD8-42AD-9DA0-B549B8657EAB}" presName="vertThree" presStyleCnt="0"/>
      <dgm:spPr/>
    </dgm:pt>
    <dgm:pt modelId="{8344E350-33DD-413F-AD4B-29322E324849}" type="pres">
      <dgm:prSet presAssocID="{14673D79-4CD8-42AD-9DA0-B549B8657EAB}" presName="txThree" presStyleLbl="node3" presStyleIdx="0" presStyleCnt="4">
        <dgm:presLayoutVars>
          <dgm:chPref val="3"/>
        </dgm:presLayoutVars>
      </dgm:prSet>
      <dgm:spPr/>
    </dgm:pt>
    <dgm:pt modelId="{C47F88FE-6A39-46D7-A11C-21DA66F31531}" type="pres">
      <dgm:prSet presAssocID="{14673D79-4CD8-42AD-9DA0-B549B8657EAB}" presName="parTransThree" presStyleCnt="0"/>
      <dgm:spPr/>
    </dgm:pt>
    <dgm:pt modelId="{85C5D8D8-11B2-4EF4-9117-99A0283F99FD}" type="pres">
      <dgm:prSet presAssocID="{14673D79-4CD8-42AD-9DA0-B549B8657EAB}" presName="horzThree" presStyleCnt="0"/>
      <dgm:spPr/>
    </dgm:pt>
    <dgm:pt modelId="{D5CB9EC0-0B05-4813-9726-177617BC9E47}" type="pres">
      <dgm:prSet presAssocID="{DD07C7F2-7CEF-4D29-9B4F-25D704925C3D}" presName="vertFour" presStyleCnt="0">
        <dgm:presLayoutVars>
          <dgm:chPref val="3"/>
        </dgm:presLayoutVars>
      </dgm:prSet>
      <dgm:spPr/>
    </dgm:pt>
    <dgm:pt modelId="{6A8A2CB7-E6ED-4F96-9179-9AFDEA9038E7}" type="pres">
      <dgm:prSet presAssocID="{DD07C7F2-7CEF-4D29-9B4F-25D704925C3D}" presName="txFour" presStyleLbl="node4" presStyleIdx="0" presStyleCnt="15">
        <dgm:presLayoutVars>
          <dgm:chPref val="3"/>
        </dgm:presLayoutVars>
      </dgm:prSet>
      <dgm:spPr/>
    </dgm:pt>
    <dgm:pt modelId="{CB8D303F-D903-43EF-983A-2F63B9E4DCE6}" type="pres">
      <dgm:prSet presAssocID="{DD07C7F2-7CEF-4D29-9B4F-25D704925C3D}" presName="parTransFour" presStyleCnt="0"/>
      <dgm:spPr/>
    </dgm:pt>
    <dgm:pt modelId="{FD726D87-0305-4214-8F20-BEE3634A47B0}" type="pres">
      <dgm:prSet presAssocID="{DD07C7F2-7CEF-4D29-9B4F-25D704925C3D}" presName="horzFour" presStyleCnt="0"/>
      <dgm:spPr/>
    </dgm:pt>
    <dgm:pt modelId="{B99267A1-8A76-49A9-A8D0-03165DAC71BF}" type="pres">
      <dgm:prSet presAssocID="{D3F826E4-8598-4A89-8980-B40098F7FAA8}" presName="vertFour" presStyleCnt="0">
        <dgm:presLayoutVars>
          <dgm:chPref val="3"/>
        </dgm:presLayoutVars>
      </dgm:prSet>
      <dgm:spPr/>
    </dgm:pt>
    <dgm:pt modelId="{CF62BD42-D4CA-4503-8056-927A74BF0D58}" type="pres">
      <dgm:prSet presAssocID="{D3F826E4-8598-4A89-8980-B40098F7FAA8}" presName="txFour" presStyleLbl="node4" presStyleIdx="1" presStyleCnt="15">
        <dgm:presLayoutVars>
          <dgm:chPref val="3"/>
        </dgm:presLayoutVars>
      </dgm:prSet>
      <dgm:spPr/>
    </dgm:pt>
    <dgm:pt modelId="{E336E4E3-18BC-4D5B-9F0B-FBA6CF13D10C}" type="pres">
      <dgm:prSet presAssocID="{D3F826E4-8598-4A89-8980-B40098F7FAA8}" presName="parTransFour" presStyleCnt="0"/>
      <dgm:spPr/>
    </dgm:pt>
    <dgm:pt modelId="{8CF18ABB-34A8-4721-B8CE-14B24C99A9C5}" type="pres">
      <dgm:prSet presAssocID="{D3F826E4-8598-4A89-8980-B40098F7FAA8}" presName="horzFour" presStyleCnt="0"/>
      <dgm:spPr/>
    </dgm:pt>
    <dgm:pt modelId="{DBFC3BC2-964B-4F93-B895-C7C9D4924FB9}" type="pres">
      <dgm:prSet presAssocID="{8AC1DA8B-24C6-428E-A195-2154CEE52D98}" presName="vertFour" presStyleCnt="0">
        <dgm:presLayoutVars>
          <dgm:chPref val="3"/>
        </dgm:presLayoutVars>
      </dgm:prSet>
      <dgm:spPr/>
    </dgm:pt>
    <dgm:pt modelId="{90672612-0A6A-4450-885A-D51793799F9D}" type="pres">
      <dgm:prSet presAssocID="{8AC1DA8B-24C6-428E-A195-2154CEE52D98}" presName="txFour" presStyleLbl="node4" presStyleIdx="2" presStyleCnt="15">
        <dgm:presLayoutVars>
          <dgm:chPref val="3"/>
        </dgm:presLayoutVars>
      </dgm:prSet>
      <dgm:spPr/>
    </dgm:pt>
    <dgm:pt modelId="{C9797276-BD5D-41B3-9A55-31912922BD34}" type="pres">
      <dgm:prSet presAssocID="{8AC1DA8B-24C6-428E-A195-2154CEE52D98}" presName="parTransFour" presStyleCnt="0"/>
      <dgm:spPr/>
    </dgm:pt>
    <dgm:pt modelId="{9B548CF7-2013-493C-9211-C6CB0995C75F}" type="pres">
      <dgm:prSet presAssocID="{8AC1DA8B-24C6-428E-A195-2154CEE52D98}" presName="horzFour" presStyleCnt="0"/>
      <dgm:spPr/>
    </dgm:pt>
    <dgm:pt modelId="{7E3D5FAB-935C-4349-97EA-68D8840F0F63}" type="pres">
      <dgm:prSet presAssocID="{5F8F73DE-3B9A-45E7-8789-AAFD0AC0A5E4}" presName="vertFour" presStyleCnt="0">
        <dgm:presLayoutVars>
          <dgm:chPref val="3"/>
        </dgm:presLayoutVars>
      </dgm:prSet>
      <dgm:spPr/>
    </dgm:pt>
    <dgm:pt modelId="{9F7A6ABB-A77E-46B0-92F0-DCEBBF6F3D7C}" type="pres">
      <dgm:prSet presAssocID="{5F8F73DE-3B9A-45E7-8789-AAFD0AC0A5E4}" presName="txFour" presStyleLbl="node4" presStyleIdx="3" presStyleCnt="15">
        <dgm:presLayoutVars>
          <dgm:chPref val="3"/>
        </dgm:presLayoutVars>
      </dgm:prSet>
      <dgm:spPr/>
    </dgm:pt>
    <dgm:pt modelId="{3D2789D3-FC40-436F-A53A-2671E1BC09B1}" type="pres">
      <dgm:prSet presAssocID="{5F8F73DE-3B9A-45E7-8789-AAFD0AC0A5E4}" presName="parTransFour" presStyleCnt="0"/>
      <dgm:spPr/>
    </dgm:pt>
    <dgm:pt modelId="{E1721F08-FB22-4012-B59A-69392B692978}" type="pres">
      <dgm:prSet presAssocID="{5F8F73DE-3B9A-45E7-8789-AAFD0AC0A5E4}" presName="horzFour" presStyleCnt="0"/>
      <dgm:spPr/>
    </dgm:pt>
    <dgm:pt modelId="{1307823E-3724-498E-9C45-EFB2281486A9}" type="pres">
      <dgm:prSet presAssocID="{B9EF0C3B-0B29-4091-B295-12A0511EA919}" presName="vertFour" presStyleCnt="0">
        <dgm:presLayoutVars>
          <dgm:chPref val="3"/>
        </dgm:presLayoutVars>
      </dgm:prSet>
      <dgm:spPr/>
    </dgm:pt>
    <dgm:pt modelId="{46C7D982-CB8C-47B9-AE09-9E236D42AEE1}" type="pres">
      <dgm:prSet presAssocID="{B9EF0C3B-0B29-4091-B295-12A0511EA919}" presName="txFour" presStyleLbl="node4" presStyleIdx="4" presStyleCnt="15">
        <dgm:presLayoutVars>
          <dgm:chPref val="3"/>
        </dgm:presLayoutVars>
      </dgm:prSet>
      <dgm:spPr/>
    </dgm:pt>
    <dgm:pt modelId="{385B49B3-8E54-4EB7-A97C-540A22100955}" type="pres">
      <dgm:prSet presAssocID="{B9EF0C3B-0B29-4091-B295-12A0511EA919}" presName="parTransFour" presStyleCnt="0"/>
      <dgm:spPr/>
    </dgm:pt>
    <dgm:pt modelId="{27554E8B-0491-4FD5-93B3-685C6593F248}" type="pres">
      <dgm:prSet presAssocID="{B9EF0C3B-0B29-4091-B295-12A0511EA919}" presName="horzFour" presStyleCnt="0"/>
      <dgm:spPr/>
    </dgm:pt>
    <dgm:pt modelId="{08C834FA-436E-43BB-BEF9-2BF74996FF2A}" type="pres">
      <dgm:prSet presAssocID="{72B04D17-9CC7-4940-BAEE-5ADB2A6F67A4}" presName="vertFour" presStyleCnt="0">
        <dgm:presLayoutVars>
          <dgm:chPref val="3"/>
        </dgm:presLayoutVars>
      </dgm:prSet>
      <dgm:spPr/>
    </dgm:pt>
    <dgm:pt modelId="{67556CD7-49CD-4FBE-B52B-FE3031A1A1C7}" type="pres">
      <dgm:prSet presAssocID="{72B04D17-9CC7-4940-BAEE-5ADB2A6F67A4}" presName="txFour" presStyleLbl="node4" presStyleIdx="5" presStyleCnt="15">
        <dgm:presLayoutVars>
          <dgm:chPref val="3"/>
        </dgm:presLayoutVars>
      </dgm:prSet>
      <dgm:spPr/>
    </dgm:pt>
    <dgm:pt modelId="{D3F1BB90-4888-4F44-A878-71B9CA345BF1}" type="pres">
      <dgm:prSet presAssocID="{72B04D17-9CC7-4940-BAEE-5ADB2A6F67A4}" presName="parTransFour" presStyleCnt="0"/>
      <dgm:spPr/>
    </dgm:pt>
    <dgm:pt modelId="{89E165D3-E2D9-4386-B48D-478400CCFBCE}" type="pres">
      <dgm:prSet presAssocID="{72B04D17-9CC7-4940-BAEE-5ADB2A6F67A4}" presName="horzFour" presStyleCnt="0"/>
      <dgm:spPr/>
    </dgm:pt>
    <dgm:pt modelId="{8E8C492C-7BA1-42EC-99A0-63ED9C18B516}" type="pres">
      <dgm:prSet presAssocID="{77378149-A802-46BC-B777-BA7CEDA97479}" presName="vertFour" presStyleCnt="0">
        <dgm:presLayoutVars>
          <dgm:chPref val="3"/>
        </dgm:presLayoutVars>
      </dgm:prSet>
      <dgm:spPr/>
    </dgm:pt>
    <dgm:pt modelId="{A230117F-A63B-40BC-846F-DB4B48DA1C50}" type="pres">
      <dgm:prSet presAssocID="{77378149-A802-46BC-B777-BA7CEDA97479}" presName="txFour" presStyleLbl="node4" presStyleIdx="6" presStyleCnt="15">
        <dgm:presLayoutVars>
          <dgm:chPref val="3"/>
        </dgm:presLayoutVars>
      </dgm:prSet>
      <dgm:spPr/>
    </dgm:pt>
    <dgm:pt modelId="{62198CBE-EF6F-4432-8405-9A9CC0038C0E}" type="pres">
      <dgm:prSet presAssocID="{77378149-A802-46BC-B777-BA7CEDA97479}" presName="horzFour" presStyleCnt="0"/>
      <dgm:spPr/>
    </dgm:pt>
    <dgm:pt modelId="{E409E1DA-46CC-4CF2-B6A1-88B8EAB5C825}" type="pres">
      <dgm:prSet presAssocID="{DBFEF10E-B57C-40F3-A178-CEBEECF3EF9F}" presName="sibSpaceTwo" presStyleCnt="0"/>
      <dgm:spPr/>
    </dgm:pt>
    <dgm:pt modelId="{9894D07C-3128-495C-A064-A98419F0FA41}" type="pres">
      <dgm:prSet presAssocID="{49434A22-9DF3-4E13-82C8-0BC6668E2C50}" presName="vertTwo" presStyleCnt="0"/>
      <dgm:spPr/>
    </dgm:pt>
    <dgm:pt modelId="{9185B0E0-EEC8-4EA6-8507-C24BEA85A880}" type="pres">
      <dgm:prSet presAssocID="{49434A22-9DF3-4E13-82C8-0BC6668E2C50}" presName="txTwo" presStyleLbl="node2" presStyleIdx="1" presStyleCnt="4" custScaleY="158578">
        <dgm:presLayoutVars>
          <dgm:chPref val="3"/>
        </dgm:presLayoutVars>
      </dgm:prSet>
      <dgm:spPr/>
    </dgm:pt>
    <dgm:pt modelId="{BCB5254E-F7BA-49BC-893F-A69EF7DEE2A3}" type="pres">
      <dgm:prSet presAssocID="{49434A22-9DF3-4E13-82C8-0BC6668E2C50}" presName="parTransTwo" presStyleCnt="0"/>
      <dgm:spPr/>
    </dgm:pt>
    <dgm:pt modelId="{C7EFCD63-6C3C-41E8-89B3-25FD0857F9D3}" type="pres">
      <dgm:prSet presAssocID="{49434A22-9DF3-4E13-82C8-0BC6668E2C50}" presName="horzTwo" presStyleCnt="0"/>
      <dgm:spPr/>
    </dgm:pt>
    <dgm:pt modelId="{C2096A56-2426-4253-B8C4-1760EE152C00}" type="pres">
      <dgm:prSet presAssocID="{2A73AA50-4C04-4272-AF99-7385D97687F1}" presName="vertThree" presStyleCnt="0"/>
      <dgm:spPr/>
    </dgm:pt>
    <dgm:pt modelId="{04C72CC0-99E8-42D9-BDDF-065E80E0390E}" type="pres">
      <dgm:prSet presAssocID="{2A73AA50-4C04-4272-AF99-7385D97687F1}" presName="txThree" presStyleLbl="node3" presStyleIdx="1" presStyleCnt="4">
        <dgm:presLayoutVars>
          <dgm:chPref val="3"/>
        </dgm:presLayoutVars>
      </dgm:prSet>
      <dgm:spPr/>
    </dgm:pt>
    <dgm:pt modelId="{3EF5373D-CBAE-4E0A-BC5B-DCB493B5B599}" type="pres">
      <dgm:prSet presAssocID="{2A73AA50-4C04-4272-AF99-7385D97687F1}" presName="parTransThree" presStyleCnt="0"/>
      <dgm:spPr/>
    </dgm:pt>
    <dgm:pt modelId="{DD0380ED-1DAA-44DE-BCDA-98B615D3F46F}" type="pres">
      <dgm:prSet presAssocID="{2A73AA50-4C04-4272-AF99-7385D97687F1}" presName="horzThree" presStyleCnt="0"/>
      <dgm:spPr/>
    </dgm:pt>
    <dgm:pt modelId="{ED757DCA-1E51-4AAB-BECA-0608BCBAE0D5}" type="pres">
      <dgm:prSet presAssocID="{B68B80BA-77B4-4424-A6D2-A07354C5BA3E}" presName="vertFour" presStyleCnt="0">
        <dgm:presLayoutVars>
          <dgm:chPref val="3"/>
        </dgm:presLayoutVars>
      </dgm:prSet>
      <dgm:spPr/>
    </dgm:pt>
    <dgm:pt modelId="{1530B132-73C0-4C1C-AFEF-BCF44665E288}" type="pres">
      <dgm:prSet presAssocID="{B68B80BA-77B4-4424-A6D2-A07354C5BA3E}" presName="txFour" presStyleLbl="node4" presStyleIdx="7" presStyleCnt="15">
        <dgm:presLayoutVars>
          <dgm:chPref val="3"/>
        </dgm:presLayoutVars>
      </dgm:prSet>
      <dgm:spPr/>
    </dgm:pt>
    <dgm:pt modelId="{AE74613B-8312-4032-9B97-BBCF12AAECB4}" type="pres">
      <dgm:prSet presAssocID="{B68B80BA-77B4-4424-A6D2-A07354C5BA3E}" presName="parTransFour" presStyleCnt="0"/>
      <dgm:spPr/>
    </dgm:pt>
    <dgm:pt modelId="{0CCF99E7-0288-452A-B4EC-783DF284C259}" type="pres">
      <dgm:prSet presAssocID="{B68B80BA-77B4-4424-A6D2-A07354C5BA3E}" presName="horzFour" presStyleCnt="0"/>
      <dgm:spPr/>
    </dgm:pt>
    <dgm:pt modelId="{8CD27DDE-AA47-49F6-9816-F944D09B53AB}" type="pres">
      <dgm:prSet presAssocID="{798A2D38-2E64-44F2-A6B2-BD53B430FB7B}" presName="vertFour" presStyleCnt="0">
        <dgm:presLayoutVars>
          <dgm:chPref val="3"/>
        </dgm:presLayoutVars>
      </dgm:prSet>
      <dgm:spPr/>
    </dgm:pt>
    <dgm:pt modelId="{57F651A6-3009-49FF-BB33-1317408AF201}" type="pres">
      <dgm:prSet presAssocID="{798A2D38-2E64-44F2-A6B2-BD53B430FB7B}" presName="txFour" presStyleLbl="node4" presStyleIdx="8" presStyleCnt="15">
        <dgm:presLayoutVars>
          <dgm:chPref val="3"/>
        </dgm:presLayoutVars>
      </dgm:prSet>
      <dgm:spPr/>
    </dgm:pt>
    <dgm:pt modelId="{652268C6-E2F2-48ED-A038-404B823E1B0B}" type="pres">
      <dgm:prSet presAssocID="{798A2D38-2E64-44F2-A6B2-BD53B430FB7B}" presName="parTransFour" presStyleCnt="0"/>
      <dgm:spPr/>
    </dgm:pt>
    <dgm:pt modelId="{AF453D51-6625-4D25-9A80-4338A2FEE72F}" type="pres">
      <dgm:prSet presAssocID="{798A2D38-2E64-44F2-A6B2-BD53B430FB7B}" presName="horzFour" presStyleCnt="0"/>
      <dgm:spPr/>
    </dgm:pt>
    <dgm:pt modelId="{F7199BF6-21AB-41CE-B0AD-0258A1526675}" type="pres">
      <dgm:prSet presAssocID="{26611615-F181-451E-9D61-7C8EB0CDD13A}" presName="vertFour" presStyleCnt="0">
        <dgm:presLayoutVars>
          <dgm:chPref val="3"/>
        </dgm:presLayoutVars>
      </dgm:prSet>
      <dgm:spPr/>
    </dgm:pt>
    <dgm:pt modelId="{0CD926CE-EEA7-4CCE-8BDA-70A28D9118D2}" type="pres">
      <dgm:prSet presAssocID="{26611615-F181-451E-9D61-7C8EB0CDD13A}" presName="txFour" presStyleLbl="node4" presStyleIdx="9" presStyleCnt="15">
        <dgm:presLayoutVars>
          <dgm:chPref val="3"/>
        </dgm:presLayoutVars>
      </dgm:prSet>
      <dgm:spPr/>
    </dgm:pt>
    <dgm:pt modelId="{4EE5A5EE-B1A4-45EC-891F-0E6D7E00290B}" type="pres">
      <dgm:prSet presAssocID="{26611615-F181-451E-9D61-7C8EB0CDD13A}" presName="horzFour" presStyleCnt="0"/>
      <dgm:spPr/>
    </dgm:pt>
    <dgm:pt modelId="{46CA3E12-888E-40EF-8DF8-8A4DC78749A2}" type="pres">
      <dgm:prSet presAssocID="{C5745FEF-3EF0-4458-8150-89917554C63C}" presName="sibSpaceTwo" presStyleCnt="0"/>
      <dgm:spPr/>
    </dgm:pt>
    <dgm:pt modelId="{02A83218-1552-46E8-8B0A-123566BDDD5E}" type="pres">
      <dgm:prSet presAssocID="{8F8EE342-00BD-432A-B573-6054B2CF7B7E}" presName="vertTwo" presStyleCnt="0"/>
      <dgm:spPr/>
    </dgm:pt>
    <dgm:pt modelId="{D0D04C02-0C5F-435B-9365-1A4E65D66636}" type="pres">
      <dgm:prSet presAssocID="{8F8EE342-00BD-432A-B573-6054B2CF7B7E}" presName="txTwo" presStyleLbl="node2" presStyleIdx="2" presStyleCnt="4" custScaleY="161866">
        <dgm:presLayoutVars>
          <dgm:chPref val="3"/>
        </dgm:presLayoutVars>
      </dgm:prSet>
      <dgm:spPr/>
    </dgm:pt>
    <dgm:pt modelId="{DD2EA3BA-3999-444A-95C1-B0F6495040F7}" type="pres">
      <dgm:prSet presAssocID="{8F8EE342-00BD-432A-B573-6054B2CF7B7E}" presName="parTransTwo" presStyleCnt="0"/>
      <dgm:spPr/>
    </dgm:pt>
    <dgm:pt modelId="{DBFA2220-E208-4EE3-AAA6-C41D857E8841}" type="pres">
      <dgm:prSet presAssocID="{8F8EE342-00BD-432A-B573-6054B2CF7B7E}" presName="horzTwo" presStyleCnt="0"/>
      <dgm:spPr/>
    </dgm:pt>
    <dgm:pt modelId="{05C7C26B-109F-4D79-927D-C6E452318E47}" type="pres">
      <dgm:prSet presAssocID="{FBF7ACF7-704D-429D-BE9B-C1FCB57818F2}" presName="vertThree" presStyleCnt="0"/>
      <dgm:spPr/>
    </dgm:pt>
    <dgm:pt modelId="{ABA5BEC1-FA39-4D22-8FB1-596F07F3F492}" type="pres">
      <dgm:prSet presAssocID="{FBF7ACF7-704D-429D-BE9B-C1FCB57818F2}" presName="txThree" presStyleLbl="node3" presStyleIdx="2" presStyleCnt="4">
        <dgm:presLayoutVars>
          <dgm:chPref val="3"/>
        </dgm:presLayoutVars>
      </dgm:prSet>
      <dgm:spPr/>
    </dgm:pt>
    <dgm:pt modelId="{6403CE70-5337-4788-9F3D-C8AE6B54822B}" type="pres">
      <dgm:prSet presAssocID="{FBF7ACF7-704D-429D-BE9B-C1FCB57818F2}" presName="parTransThree" presStyleCnt="0"/>
      <dgm:spPr/>
    </dgm:pt>
    <dgm:pt modelId="{5BC77D0D-C13B-4B69-9D4D-F943C55D8B06}" type="pres">
      <dgm:prSet presAssocID="{FBF7ACF7-704D-429D-BE9B-C1FCB57818F2}" presName="horzThree" presStyleCnt="0"/>
      <dgm:spPr/>
    </dgm:pt>
    <dgm:pt modelId="{1D1B72FC-1F62-4173-A0D7-8A1DAAC2E5D5}" type="pres">
      <dgm:prSet presAssocID="{BD2ACCFC-3048-4CC5-85A9-2834F90CF2F4}" presName="vertFour" presStyleCnt="0">
        <dgm:presLayoutVars>
          <dgm:chPref val="3"/>
        </dgm:presLayoutVars>
      </dgm:prSet>
      <dgm:spPr/>
    </dgm:pt>
    <dgm:pt modelId="{DF9932B5-D1CB-4C1C-969C-A720F7E4DD1F}" type="pres">
      <dgm:prSet presAssocID="{BD2ACCFC-3048-4CC5-85A9-2834F90CF2F4}" presName="txFour" presStyleLbl="node4" presStyleIdx="10" presStyleCnt="15">
        <dgm:presLayoutVars>
          <dgm:chPref val="3"/>
        </dgm:presLayoutVars>
      </dgm:prSet>
      <dgm:spPr/>
    </dgm:pt>
    <dgm:pt modelId="{3E877196-BE26-4D70-936C-E357CF1560AE}" type="pres">
      <dgm:prSet presAssocID="{BD2ACCFC-3048-4CC5-85A9-2834F90CF2F4}" presName="parTransFour" presStyleCnt="0"/>
      <dgm:spPr/>
    </dgm:pt>
    <dgm:pt modelId="{4B9DF4F3-6C27-4864-879E-2F5806F7140A}" type="pres">
      <dgm:prSet presAssocID="{BD2ACCFC-3048-4CC5-85A9-2834F90CF2F4}" presName="horzFour" presStyleCnt="0"/>
      <dgm:spPr/>
    </dgm:pt>
    <dgm:pt modelId="{8740747B-2CC4-42C0-94F3-640B957EFAA0}" type="pres">
      <dgm:prSet presAssocID="{B35AF282-B36A-47F7-B77A-E3DF5CDBB896}" presName="vertFour" presStyleCnt="0">
        <dgm:presLayoutVars>
          <dgm:chPref val="3"/>
        </dgm:presLayoutVars>
      </dgm:prSet>
      <dgm:spPr/>
    </dgm:pt>
    <dgm:pt modelId="{B6B9D42A-F9F6-43E4-96B0-7B53BEE21797}" type="pres">
      <dgm:prSet presAssocID="{B35AF282-B36A-47F7-B77A-E3DF5CDBB896}" presName="txFour" presStyleLbl="node4" presStyleIdx="11" presStyleCnt="15">
        <dgm:presLayoutVars>
          <dgm:chPref val="3"/>
        </dgm:presLayoutVars>
      </dgm:prSet>
      <dgm:spPr/>
    </dgm:pt>
    <dgm:pt modelId="{6B9C889D-8CFD-4EFC-B832-BE63D3123EB9}" type="pres">
      <dgm:prSet presAssocID="{B35AF282-B36A-47F7-B77A-E3DF5CDBB896}" presName="horzFour" presStyleCnt="0"/>
      <dgm:spPr/>
    </dgm:pt>
    <dgm:pt modelId="{D5636317-7369-42A9-A155-BAFE377C5987}" type="pres">
      <dgm:prSet presAssocID="{DF7128AB-ECB7-4D7D-AFB0-14B8C7B775A6}" presName="sibSpaceTwo" presStyleCnt="0"/>
      <dgm:spPr/>
    </dgm:pt>
    <dgm:pt modelId="{24E8640C-9309-4F42-BD12-71237CB0F300}" type="pres">
      <dgm:prSet presAssocID="{916717A7-A330-403C-AD0C-38CCF063195B}" presName="vertTwo" presStyleCnt="0"/>
      <dgm:spPr/>
    </dgm:pt>
    <dgm:pt modelId="{6D953E8A-55E7-4B8F-9E49-F4A8E199C965}" type="pres">
      <dgm:prSet presAssocID="{916717A7-A330-403C-AD0C-38CCF063195B}" presName="txTwo" presStyleLbl="node2" presStyleIdx="3" presStyleCnt="4" custScaleY="157842">
        <dgm:presLayoutVars>
          <dgm:chPref val="3"/>
        </dgm:presLayoutVars>
      </dgm:prSet>
      <dgm:spPr/>
    </dgm:pt>
    <dgm:pt modelId="{D0F97FA1-B6A3-42E1-8CE7-FEDBF9C11CB2}" type="pres">
      <dgm:prSet presAssocID="{916717A7-A330-403C-AD0C-38CCF063195B}" presName="parTransTwo" presStyleCnt="0"/>
      <dgm:spPr/>
    </dgm:pt>
    <dgm:pt modelId="{A63A80F4-47D4-4374-BF48-C6CD71D6E546}" type="pres">
      <dgm:prSet presAssocID="{916717A7-A330-403C-AD0C-38CCF063195B}" presName="horzTwo" presStyleCnt="0"/>
      <dgm:spPr/>
    </dgm:pt>
    <dgm:pt modelId="{D1EA82D7-0567-4AAE-9D12-0E812C1BFD0C}" type="pres">
      <dgm:prSet presAssocID="{09D892A7-5A81-48F9-8CBF-56E0C5E59D12}" presName="vertThree" presStyleCnt="0"/>
      <dgm:spPr/>
    </dgm:pt>
    <dgm:pt modelId="{D5D2E583-FEF9-44CC-8C65-30A03363FDA9}" type="pres">
      <dgm:prSet presAssocID="{09D892A7-5A81-48F9-8CBF-56E0C5E59D12}" presName="txThree" presStyleLbl="node3" presStyleIdx="3" presStyleCnt="4">
        <dgm:presLayoutVars>
          <dgm:chPref val="3"/>
        </dgm:presLayoutVars>
      </dgm:prSet>
      <dgm:spPr/>
    </dgm:pt>
    <dgm:pt modelId="{00FB19F4-D53C-4CDD-BD4D-7130B6E07A01}" type="pres">
      <dgm:prSet presAssocID="{09D892A7-5A81-48F9-8CBF-56E0C5E59D12}" presName="parTransThree" presStyleCnt="0"/>
      <dgm:spPr/>
    </dgm:pt>
    <dgm:pt modelId="{E022B33D-B214-4CA0-9DB6-60C253E9A31F}" type="pres">
      <dgm:prSet presAssocID="{09D892A7-5A81-48F9-8CBF-56E0C5E59D12}" presName="horzThree" presStyleCnt="0"/>
      <dgm:spPr/>
    </dgm:pt>
    <dgm:pt modelId="{C0086385-F3DB-4467-8F79-1C756F6CB29C}" type="pres">
      <dgm:prSet presAssocID="{5A6A0AE6-603A-4B3E-9A1F-B882B5591D10}" presName="vertFour" presStyleCnt="0">
        <dgm:presLayoutVars>
          <dgm:chPref val="3"/>
        </dgm:presLayoutVars>
      </dgm:prSet>
      <dgm:spPr/>
    </dgm:pt>
    <dgm:pt modelId="{3975BE3A-3CB9-4D0E-B079-2A2C54A0C360}" type="pres">
      <dgm:prSet presAssocID="{5A6A0AE6-603A-4B3E-9A1F-B882B5591D10}" presName="txFour" presStyleLbl="node4" presStyleIdx="12" presStyleCnt="15">
        <dgm:presLayoutVars>
          <dgm:chPref val="3"/>
        </dgm:presLayoutVars>
      </dgm:prSet>
      <dgm:spPr/>
    </dgm:pt>
    <dgm:pt modelId="{58267FBF-BA26-4CA6-8E2F-0473822649E9}" type="pres">
      <dgm:prSet presAssocID="{5A6A0AE6-603A-4B3E-9A1F-B882B5591D10}" presName="parTransFour" presStyleCnt="0"/>
      <dgm:spPr/>
    </dgm:pt>
    <dgm:pt modelId="{230CFDD0-57D6-4AC8-89CD-0FD6277FDFAB}" type="pres">
      <dgm:prSet presAssocID="{5A6A0AE6-603A-4B3E-9A1F-B882B5591D10}" presName="horzFour" presStyleCnt="0"/>
      <dgm:spPr/>
    </dgm:pt>
    <dgm:pt modelId="{22AD015F-2901-42A4-AEA0-1C1AAF10F2E1}" type="pres">
      <dgm:prSet presAssocID="{FCC9EAAA-DEA8-4E3F-B9C9-70D1B103D4DF}" presName="vertFour" presStyleCnt="0">
        <dgm:presLayoutVars>
          <dgm:chPref val="3"/>
        </dgm:presLayoutVars>
      </dgm:prSet>
      <dgm:spPr/>
    </dgm:pt>
    <dgm:pt modelId="{4E353665-2AD5-4FB8-933D-E07B824F8EFC}" type="pres">
      <dgm:prSet presAssocID="{FCC9EAAA-DEA8-4E3F-B9C9-70D1B103D4DF}" presName="txFour" presStyleLbl="node4" presStyleIdx="13" presStyleCnt="15">
        <dgm:presLayoutVars>
          <dgm:chPref val="3"/>
        </dgm:presLayoutVars>
      </dgm:prSet>
      <dgm:spPr/>
    </dgm:pt>
    <dgm:pt modelId="{533CAEFC-BDCE-4423-9720-CF0B9330FB50}" type="pres">
      <dgm:prSet presAssocID="{FCC9EAAA-DEA8-4E3F-B9C9-70D1B103D4DF}" presName="parTransFour" presStyleCnt="0"/>
      <dgm:spPr/>
    </dgm:pt>
    <dgm:pt modelId="{0E9C8E3B-8975-4B6B-AF28-88E05A211944}" type="pres">
      <dgm:prSet presAssocID="{FCC9EAAA-DEA8-4E3F-B9C9-70D1B103D4DF}" presName="horzFour" presStyleCnt="0"/>
      <dgm:spPr/>
    </dgm:pt>
    <dgm:pt modelId="{7EB33BEE-7865-4129-ABA7-33F4B7E1E826}" type="pres">
      <dgm:prSet presAssocID="{0EF94181-2A7D-4C36-AEA9-BD18A77E07E4}" presName="vertFour" presStyleCnt="0">
        <dgm:presLayoutVars>
          <dgm:chPref val="3"/>
        </dgm:presLayoutVars>
      </dgm:prSet>
      <dgm:spPr/>
    </dgm:pt>
    <dgm:pt modelId="{1137EECF-2F29-4FB0-9ED1-0F61D69938AB}" type="pres">
      <dgm:prSet presAssocID="{0EF94181-2A7D-4C36-AEA9-BD18A77E07E4}" presName="txFour" presStyleLbl="node4" presStyleIdx="14" presStyleCnt="15">
        <dgm:presLayoutVars>
          <dgm:chPref val="3"/>
        </dgm:presLayoutVars>
      </dgm:prSet>
      <dgm:spPr/>
    </dgm:pt>
    <dgm:pt modelId="{4360844C-B7CD-447D-970A-76AA3E9DDC8E}" type="pres">
      <dgm:prSet presAssocID="{0EF94181-2A7D-4C36-AEA9-BD18A77E07E4}" presName="horzFour" presStyleCnt="0"/>
      <dgm:spPr/>
    </dgm:pt>
  </dgm:ptLst>
  <dgm:cxnLst>
    <dgm:cxn modelId="{3E750E09-30D5-4A75-B651-DA56BA28E814}" type="presOf" srcId="{26611615-F181-451E-9D61-7C8EB0CDD13A}" destId="{0CD926CE-EEA7-4CCE-8BDA-70A28D9118D2}" srcOrd="0" destOrd="0" presId="urn:microsoft.com/office/officeart/2005/8/layout/hierarchy4"/>
    <dgm:cxn modelId="{F9CBA209-D7C0-4F15-809F-CD61CEF290E3}" srcId="{798A2D38-2E64-44F2-A6B2-BD53B430FB7B}" destId="{26611615-F181-451E-9D61-7C8EB0CDD13A}" srcOrd="0" destOrd="0" parTransId="{1C70E3F9-E988-4C88-AFDA-F251E461C5A5}" sibTransId="{DC496BF7-57A4-4D00-80FA-BFE4EADB6817}"/>
    <dgm:cxn modelId="{B63FC50D-07D9-4C5A-9188-B97CA0EA8DB0}" srcId="{2A73AA50-4C04-4272-AF99-7385D97687F1}" destId="{B68B80BA-77B4-4424-A6D2-A07354C5BA3E}" srcOrd="0" destOrd="0" parTransId="{A5FF6A67-A471-4774-AA12-51D60AD64559}" sibTransId="{44FC2363-BE42-44B9-ADD7-1CAEBE5CD5A0}"/>
    <dgm:cxn modelId="{DD684F0E-55A6-43D8-B414-A59E78675FC6}" srcId="{14673D79-4CD8-42AD-9DA0-B549B8657EAB}" destId="{DD07C7F2-7CEF-4D29-9B4F-25D704925C3D}" srcOrd="0" destOrd="0" parTransId="{BC80721F-0C28-4AA3-A912-C4567E1CC894}" sibTransId="{D1C773C5-291D-4E48-B029-018DE16953F5}"/>
    <dgm:cxn modelId="{269BBB10-C753-4E78-AF38-4A38D54971B7}" srcId="{D11FDFB3-52A1-48B8-87B0-CDFA282144F1}" destId="{CB4E6DB7-4F65-4C06-A1E5-A64B932A672F}" srcOrd="0" destOrd="0" parTransId="{442EE090-AE3E-4EC7-8C86-A7AB5D412349}" sibTransId="{DBFEF10E-B57C-40F3-A178-CEBEECF3EF9F}"/>
    <dgm:cxn modelId="{1DFF7515-62BF-4440-B645-D27A09DD3997}" type="presOf" srcId="{CB4E6DB7-4F65-4C06-A1E5-A64B932A672F}" destId="{A1DDAE9C-DE98-4F48-817C-F3162B800B81}" srcOrd="0" destOrd="0" presId="urn:microsoft.com/office/officeart/2005/8/layout/hierarchy4"/>
    <dgm:cxn modelId="{D071381C-B5C0-4397-A497-164BB1B98EF3}" type="presOf" srcId="{2A73AA50-4C04-4272-AF99-7385D97687F1}" destId="{04C72CC0-99E8-42D9-BDDF-065E80E0390E}" srcOrd="0" destOrd="0" presId="urn:microsoft.com/office/officeart/2005/8/layout/hierarchy4"/>
    <dgm:cxn modelId="{8710471C-9C0C-4AE2-9CD2-4B1E2CFE856B}" type="presOf" srcId="{77378149-A802-46BC-B777-BA7CEDA97479}" destId="{A230117F-A63B-40BC-846F-DB4B48DA1C50}" srcOrd="0" destOrd="0" presId="urn:microsoft.com/office/officeart/2005/8/layout/hierarchy4"/>
    <dgm:cxn modelId="{360ADC22-3F99-44C8-9798-EBD93DD26496}" srcId="{DD07C7F2-7CEF-4D29-9B4F-25D704925C3D}" destId="{D3F826E4-8598-4A89-8980-B40098F7FAA8}" srcOrd="0" destOrd="0" parTransId="{2AA96890-9760-496A-B203-BB7F3A69BC62}" sibTransId="{374C6FEE-8061-4254-BC4F-6F2A103AE1E1}"/>
    <dgm:cxn modelId="{BDD9952B-8B9B-4C02-A3F5-2E7FC0D7815F}" srcId="{5F8F73DE-3B9A-45E7-8789-AAFD0AC0A5E4}" destId="{B9EF0C3B-0B29-4091-B295-12A0511EA919}" srcOrd="0" destOrd="0" parTransId="{DDF4D0C7-74FA-4998-8C16-99CA83E5FD80}" sibTransId="{88F1B089-D3CA-41DB-B2F5-5F3672C1C48D}"/>
    <dgm:cxn modelId="{5E36455F-4314-4BF2-9761-F8FBA5F273D4}" srcId="{CB4E6DB7-4F65-4C06-A1E5-A64B932A672F}" destId="{14673D79-4CD8-42AD-9DA0-B549B8657EAB}" srcOrd="0" destOrd="0" parTransId="{C92870CB-1AA4-4424-93A9-4AD550625E52}" sibTransId="{72202E4C-5937-4B3B-B7E5-0F2138D18233}"/>
    <dgm:cxn modelId="{0A764B5F-9440-462E-AC99-B316938A6106}" srcId="{72B04D17-9CC7-4940-BAEE-5ADB2A6F67A4}" destId="{77378149-A802-46BC-B777-BA7CEDA97479}" srcOrd="0" destOrd="0" parTransId="{D1110191-0C61-47F2-9930-78DD603E4C57}" sibTransId="{E595C593-E1F7-4C31-9719-F579A5B869DD}"/>
    <dgm:cxn modelId="{5EBAB664-A694-46F6-925F-502F6B1F3766}" type="presOf" srcId="{BD2ACCFC-3048-4CC5-85A9-2834F90CF2F4}" destId="{DF9932B5-D1CB-4C1C-969C-A720F7E4DD1F}" srcOrd="0" destOrd="0" presId="urn:microsoft.com/office/officeart/2005/8/layout/hierarchy4"/>
    <dgm:cxn modelId="{7D920745-38F0-4BE1-9F88-ED46D47F48A2}" srcId="{B16BB22D-470A-4E08-A6B3-EA729306ECB3}" destId="{D11FDFB3-52A1-48B8-87B0-CDFA282144F1}" srcOrd="0" destOrd="0" parTransId="{0627C59F-EE61-4687-A74B-E4BCB30AB302}" sibTransId="{01E71E8F-D5D9-4042-ABC1-0F38CA62F663}"/>
    <dgm:cxn modelId="{0C284D65-EDF4-45C3-B05F-1854A21BA938}" type="presOf" srcId="{72B04D17-9CC7-4940-BAEE-5ADB2A6F67A4}" destId="{67556CD7-49CD-4FBE-B52B-FE3031A1A1C7}" srcOrd="0" destOrd="0" presId="urn:microsoft.com/office/officeart/2005/8/layout/hierarchy4"/>
    <dgm:cxn modelId="{2A63DE45-AC02-47FC-819C-AA757A06385E}" srcId="{BD2ACCFC-3048-4CC5-85A9-2834F90CF2F4}" destId="{B35AF282-B36A-47F7-B77A-E3DF5CDBB896}" srcOrd="0" destOrd="0" parTransId="{7324F492-AE17-47AC-875A-8BD081B660E7}" sibTransId="{317F03E2-5FB7-4664-BD36-62370473AF4F}"/>
    <dgm:cxn modelId="{B29DDB49-EF81-4D9C-9F83-8FE6AE5F43AD}" srcId="{8AC1DA8B-24C6-428E-A195-2154CEE52D98}" destId="{5F8F73DE-3B9A-45E7-8789-AAFD0AC0A5E4}" srcOrd="0" destOrd="0" parTransId="{9C8537C2-FE3B-4E14-8369-BE44D85DF4AB}" sibTransId="{A201C093-901E-4AF2-8124-36EFDAE97205}"/>
    <dgm:cxn modelId="{B91F136B-BC3D-47B5-A1BB-A43CB989EFA2}" srcId="{FBF7ACF7-704D-429D-BE9B-C1FCB57818F2}" destId="{BD2ACCFC-3048-4CC5-85A9-2834F90CF2F4}" srcOrd="0" destOrd="0" parTransId="{6526610B-D1CD-4FE2-BAA9-AE64FC3AC542}" sibTransId="{1C10F551-699B-4B40-BE49-11C2F7AB2FD6}"/>
    <dgm:cxn modelId="{9B7C966E-CA4D-4CBC-8B95-59FEFFFC4332}" srcId="{49434A22-9DF3-4E13-82C8-0BC6668E2C50}" destId="{2A73AA50-4C04-4272-AF99-7385D97687F1}" srcOrd="0" destOrd="0" parTransId="{776CF93A-2B72-4CE3-A4D7-5267FFEE96EC}" sibTransId="{51514F85-456A-42D5-A6DA-6D64887BB3F0}"/>
    <dgm:cxn modelId="{8DB0D054-4264-44BC-9BA7-A4EAD424F280}" srcId="{916717A7-A330-403C-AD0C-38CCF063195B}" destId="{09D892A7-5A81-48F9-8CBF-56E0C5E59D12}" srcOrd="0" destOrd="0" parTransId="{D0EC3A58-8184-4D78-A9C5-77909871B92E}" sibTransId="{1A0B3504-EECD-4266-9890-D9DD85BD7172}"/>
    <dgm:cxn modelId="{D4962055-0331-49AB-AA9B-AF1E0D77F9C7}" type="presOf" srcId="{916717A7-A330-403C-AD0C-38CCF063195B}" destId="{6D953E8A-55E7-4B8F-9E49-F4A8E199C965}" srcOrd="0" destOrd="0" presId="urn:microsoft.com/office/officeart/2005/8/layout/hierarchy4"/>
    <dgm:cxn modelId="{7BC57F56-FD02-4096-8B55-83CB26ABFCE5}" type="presOf" srcId="{B68B80BA-77B4-4424-A6D2-A07354C5BA3E}" destId="{1530B132-73C0-4C1C-AFEF-BCF44665E288}" srcOrd="0" destOrd="0" presId="urn:microsoft.com/office/officeart/2005/8/layout/hierarchy4"/>
    <dgm:cxn modelId="{27A6D776-D97C-4A20-92E9-A19130CD7440}" type="presOf" srcId="{B16BB22D-470A-4E08-A6B3-EA729306ECB3}" destId="{56AC37F5-FF26-470D-8EA9-0BCED4947B78}" srcOrd="0" destOrd="0" presId="urn:microsoft.com/office/officeart/2005/8/layout/hierarchy4"/>
    <dgm:cxn modelId="{C1359189-C38D-498C-A06E-9578EDFE56FD}" srcId="{09D892A7-5A81-48F9-8CBF-56E0C5E59D12}" destId="{5A6A0AE6-603A-4B3E-9A1F-B882B5591D10}" srcOrd="0" destOrd="0" parTransId="{8401777E-EFB4-4C11-9EB7-5DB1BBFAF520}" sibTransId="{49AF1203-5B68-42FB-A8B2-05DB65113E14}"/>
    <dgm:cxn modelId="{B9DDE58B-41F4-4008-ABD6-188F7818CFE1}" srcId="{D3F826E4-8598-4A89-8980-B40098F7FAA8}" destId="{8AC1DA8B-24C6-428E-A195-2154CEE52D98}" srcOrd="0" destOrd="0" parTransId="{BE3C21F6-DB88-4AC2-870F-0D3DB165D899}" sibTransId="{73A9DDF8-45C1-4334-BDEF-0C84702B96F7}"/>
    <dgm:cxn modelId="{22212490-E362-466A-A45A-A0A8230CD688}" type="presOf" srcId="{0EF94181-2A7D-4C36-AEA9-BD18A77E07E4}" destId="{1137EECF-2F29-4FB0-9ED1-0F61D69938AB}" srcOrd="0" destOrd="0" presId="urn:microsoft.com/office/officeart/2005/8/layout/hierarchy4"/>
    <dgm:cxn modelId="{4D928192-82B5-4DAF-8B08-BF5EC8385D3C}" srcId="{D11FDFB3-52A1-48B8-87B0-CDFA282144F1}" destId="{916717A7-A330-403C-AD0C-38CCF063195B}" srcOrd="3" destOrd="0" parTransId="{5B1099B9-BDF9-4471-BC2F-CCE7175F33CE}" sibTransId="{91F35C9A-916D-4140-9D20-D80CC440721D}"/>
    <dgm:cxn modelId="{4FE8CE94-F452-4C30-B9E4-F8CE05F12D9C}" srcId="{D11FDFB3-52A1-48B8-87B0-CDFA282144F1}" destId="{49434A22-9DF3-4E13-82C8-0BC6668E2C50}" srcOrd="1" destOrd="0" parTransId="{E1678DBD-5B6F-415E-B67E-34A5181C05F2}" sibTransId="{C5745FEF-3EF0-4458-8150-89917554C63C}"/>
    <dgm:cxn modelId="{93E69E9D-D5FF-4393-82D7-38FF49D81648}" type="presOf" srcId="{8AC1DA8B-24C6-428E-A195-2154CEE52D98}" destId="{90672612-0A6A-4450-885A-D51793799F9D}" srcOrd="0" destOrd="0" presId="urn:microsoft.com/office/officeart/2005/8/layout/hierarchy4"/>
    <dgm:cxn modelId="{AE4A5CAC-D801-4F2D-BBD5-42F4B0413B63}" srcId="{5A6A0AE6-603A-4B3E-9A1F-B882B5591D10}" destId="{FCC9EAAA-DEA8-4E3F-B9C9-70D1B103D4DF}" srcOrd="0" destOrd="0" parTransId="{31FD801C-DFF2-45D0-9B52-51579F506F81}" sibTransId="{ED0D895E-0616-4C5E-81CA-AC4BBA112AEE}"/>
    <dgm:cxn modelId="{1C8567B0-906A-41D0-BFBE-D13F94333E37}" srcId="{FCC9EAAA-DEA8-4E3F-B9C9-70D1B103D4DF}" destId="{0EF94181-2A7D-4C36-AEA9-BD18A77E07E4}" srcOrd="0" destOrd="0" parTransId="{FF3A568D-A017-408E-A868-EC991211C486}" sibTransId="{09781123-85C9-47A1-B18E-F97143092B19}"/>
    <dgm:cxn modelId="{3AB8D0B1-5917-4B9C-AEFA-1E73E8E15EAF}" type="presOf" srcId="{FCC9EAAA-DEA8-4E3F-B9C9-70D1B103D4DF}" destId="{4E353665-2AD5-4FB8-933D-E07B824F8EFC}" srcOrd="0" destOrd="0" presId="urn:microsoft.com/office/officeart/2005/8/layout/hierarchy4"/>
    <dgm:cxn modelId="{532C53B3-BD2E-4061-AEF2-6472C00D8870}" type="presOf" srcId="{14673D79-4CD8-42AD-9DA0-B549B8657EAB}" destId="{8344E350-33DD-413F-AD4B-29322E324849}" srcOrd="0" destOrd="0" presId="urn:microsoft.com/office/officeart/2005/8/layout/hierarchy4"/>
    <dgm:cxn modelId="{32D635B4-F19F-43BD-9DD9-E5DD3A84F9DD}" type="presOf" srcId="{8F8EE342-00BD-432A-B573-6054B2CF7B7E}" destId="{D0D04C02-0C5F-435B-9365-1A4E65D66636}" srcOrd="0" destOrd="0" presId="urn:microsoft.com/office/officeart/2005/8/layout/hierarchy4"/>
    <dgm:cxn modelId="{512757B8-70CA-4E45-9263-621CE25E7816}" type="presOf" srcId="{09D892A7-5A81-48F9-8CBF-56E0C5E59D12}" destId="{D5D2E583-FEF9-44CC-8C65-30A03363FDA9}" srcOrd="0" destOrd="0" presId="urn:microsoft.com/office/officeart/2005/8/layout/hierarchy4"/>
    <dgm:cxn modelId="{A7B718BB-572A-4756-80D8-330416B0C283}" type="presOf" srcId="{5A6A0AE6-603A-4B3E-9A1F-B882B5591D10}" destId="{3975BE3A-3CB9-4D0E-B079-2A2C54A0C360}" srcOrd="0" destOrd="0" presId="urn:microsoft.com/office/officeart/2005/8/layout/hierarchy4"/>
    <dgm:cxn modelId="{3851B5BC-B874-4309-BA44-27E31442551D}" type="presOf" srcId="{798A2D38-2E64-44F2-A6B2-BD53B430FB7B}" destId="{57F651A6-3009-49FF-BB33-1317408AF201}" srcOrd="0" destOrd="0" presId="urn:microsoft.com/office/officeart/2005/8/layout/hierarchy4"/>
    <dgm:cxn modelId="{E685ACC8-353F-4640-BF8C-EA913AE90730}" type="presOf" srcId="{D11FDFB3-52A1-48B8-87B0-CDFA282144F1}" destId="{DD4E16C6-0B8E-4F0F-AB0A-2E5C09545157}" srcOrd="0" destOrd="0" presId="urn:microsoft.com/office/officeart/2005/8/layout/hierarchy4"/>
    <dgm:cxn modelId="{23F432D1-F78A-4D70-B1CB-22FDAE29ECCA}" srcId="{B68B80BA-77B4-4424-A6D2-A07354C5BA3E}" destId="{798A2D38-2E64-44F2-A6B2-BD53B430FB7B}" srcOrd="0" destOrd="0" parTransId="{BC79E2DB-1EFA-47DC-B197-4B13391BE88F}" sibTransId="{71AFDC6D-914D-4338-B53E-DE851C88DCAE}"/>
    <dgm:cxn modelId="{F4A09CD4-CBB5-429F-8103-860DCD756DCD}" type="presOf" srcId="{B35AF282-B36A-47F7-B77A-E3DF5CDBB896}" destId="{B6B9D42A-F9F6-43E4-96B0-7B53BEE21797}" srcOrd="0" destOrd="0" presId="urn:microsoft.com/office/officeart/2005/8/layout/hierarchy4"/>
    <dgm:cxn modelId="{C86119DD-8F1A-44DB-9122-C0A56C8F753A}" type="presOf" srcId="{5F8F73DE-3B9A-45E7-8789-AAFD0AC0A5E4}" destId="{9F7A6ABB-A77E-46B0-92F0-DCEBBF6F3D7C}" srcOrd="0" destOrd="0" presId="urn:microsoft.com/office/officeart/2005/8/layout/hierarchy4"/>
    <dgm:cxn modelId="{6B9764DE-55C7-47C3-9F96-6948D3CF92FD}" type="presOf" srcId="{B9EF0C3B-0B29-4091-B295-12A0511EA919}" destId="{46C7D982-CB8C-47B9-AE09-9E236D42AEE1}" srcOrd="0" destOrd="0" presId="urn:microsoft.com/office/officeart/2005/8/layout/hierarchy4"/>
    <dgm:cxn modelId="{78B22DE9-3AA8-4058-AF7A-B51A014401E7}" type="presOf" srcId="{49434A22-9DF3-4E13-82C8-0BC6668E2C50}" destId="{9185B0E0-EEC8-4EA6-8507-C24BEA85A880}" srcOrd="0" destOrd="0" presId="urn:microsoft.com/office/officeart/2005/8/layout/hierarchy4"/>
    <dgm:cxn modelId="{7D9731EC-3008-462E-9AA4-D6E2A7271269}" type="presOf" srcId="{FBF7ACF7-704D-429D-BE9B-C1FCB57818F2}" destId="{ABA5BEC1-FA39-4D22-8FB1-596F07F3F492}" srcOrd="0" destOrd="0" presId="urn:microsoft.com/office/officeart/2005/8/layout/hierarchy4"/>
    <dgm:cxn modelId="{E9160AED-73BA-4E9B-AE31-C85AE9974368}" type="presOf" srcId="{D3F826E4-8598-4A89-8980-B40098F7FAA8}" destId="{CF62BD42-D4CA-4503-8056-927A74BF0D58}" srcOrd="0" destOrd="0" presId="urn:microsoft.com/office/officeart/2005/8/layout/hierarchy4"/>
    <dgm:cxn modelId="{79E484EF-29F7-4EE4-B5A3-0499FB1A8B25}" srcId="{8F8EE342-00BD-432A-B573-6054B2CF7B7E}" destId="{FBF7ACF7-704D-429D-BE9B-C1FCB57818F2}" srcOrd="0" destOrd="0" parTransId="{C37D2A9E-814A-4854-9E2F-F1E287C87DCF}" sibTransId="{104D3394-439C-435A-9CF3-AEEBD6374125}"/>
    <dgm:cxn modelId="{402412F2-465D-46A4-BF90-F4DF235F8E2F}" srcId="{B9EF0C3B-0B29-4091-B295-12A0511EA919}" destId="{72B04D17-9CC7-4940-BAEE-5ADB2A6F67A4}" srcOrd="0" destOrd="0" parTransId="{2DE0F9CB-0CFD-4E50-8DB6-611253113449}" sibTransId="{B1730057-999F-4AB0-9650-2CF3494AAE57}"/>
    <dgm:cxn modelId="{FAA162FB-3B74-4AC2-A702-281D2497926B}" srcId="{D11FDFB3-52A1-48B8-87B0-CDFA282144F1}" destId="{8F8EE342-00BD-432A-B573-6054B2CF7B7E}" srcOrd="2" destOrd="0" parTransId="{ADE54B08-4D4D-4B2D-89E6-C7D001A2452C}" sibTransId="{DF7128AB-ECB7-4D7D-AFB0-14B8C7B775A6}"/>
    <dgm:cxn modelId="{4B44A0FE-75FD-4912-9021-1DAF2977BD5E}" type="presOf" srcId="{DD07C7F2-7CEF-4D29-9B4F-25D704925C3D}" destId="{6A8A2CB7-E6ED-4F96-9179-9AFDEA9038E7}" srcOrd="0" destOrd="0" presId="urn:microsoft.com/office/officeart/2005/8/layout/hierarchy4"/>
    <dgm:cxn modelId="{AEF0ED66-899C-48B7-8E0B-6B612D9D9EC0}" type="presParOf" srcId="{56AC37F5-FF26-470D-8EA9-0BCED4947B78}" destId="{1FF476AA-9EA7-44EB-9283-8D0D14CD0CAF}" srcOrd="0" destOrd="0" presId="urn:microsoft.com/office/officeart/2005/8/layout/hierarchy4"/>
    <dgm:cxn modelId="{8B40823D-5961-4BFD-89A7-956A56162D69}" type="presParOf" srcId="{1FF476AA-9EA7-44EB-9283-8D0D14CD0CAF}" destId="{DD4E16C6-0B8E-4F0F-AB0A-2E5C09545157}" srcOrd="0" destOrd="0" presId="urn:microsoft.com/office/officeart/2005/8/layout/hierarchy4"/>
    <dgm:cxn modelId="{2AE6EA1C-B130-4170-BDDB-CF1F9754715C}" type="presParOf" srcId="{1FF476AA-9EA7-44EB-9283-8D0D14CD0CAF}" destId="{B280DC1C-87F1-4D02-98D7-284992170EC1}" srcOrd="1" destOrd="0" presId="urn:microsoft.com/office/officeart/2005/8/layout/hierarchy4"/>
    <dgm:cxn modelId="{F13D728D-1E35-408A-A9A3-C96EBCBB35B6}" type="presParOf" srcId="{1FF476AA-9EA7-44EB-9283-8D0D14CD0CAF}" destId="{DAED6569-FA45-4A83-9BD9-DCC0A602E8AC}" srcOrd="2" destOrd="0" presId="urn:microsoft.com/office/officeart/2005/8/layout/hierarchy4"/>
    <dgm:cxn modelId="{97E38C37-CFA7-4315-917C-3B418A437FFD}" type="presParOf" srcId="{DAED6569-FA45-4A83-9BD9-DCC0A602E8AC}" destId="{70A8E055-825D-422B-91E0-1D439A5ECC64}" srcOrd="0" destOrd="0" presId="urn:microsoft.com/office/officeart/2005/8/layout/hierarchy4"/>
    <dgm:cxn modelId="{912F9C99-E472-467D-845A-6E15F9FB7F0A}" type="presParOf" srcId="{70A8E055-825D-422B-91E0-1D439A5ECC64}" destId="{A1DDAE9C-DE98-4F48-817C-F3162B800B81}" srcOrd="0" destOrd="0" presId="urn:microsoft.com/office/officeart/2005/8/layout/hierarchy4"/>
    <dgm:cxn modelId="{6596DAAA-1467-4EE6-947F-4E2733FA18CD}" type="presParOf" srcId="{70A8E055-825D-422B-91E0-1D439A5ECC64}" destId="{1DF603F4-832D-405A-9D52-489B28E8E4B7}" srcOrd="1" destOrd="0" presId="urn:microsoft.com/office/officeart/2005/8/layout/hierarchy4"/>
    <dgm:cxn modelId="{0E184772-D9CA-490C-98E9-BBB4B7780C73}" type="presParOf" srcId="{70A8E055-825D-422B-91E0-1D439A5ECC64}" destId="{184B3F8C-C599-443C-A6E7-66823ED2F525}" srcOrd="2" destOrd="0" presId="urn:microsoft.com/office/officeart/2005/8/layout/hierarchy4"/>
    <dgm:cxn modelId="{46D478D7-ED8C-4FE2-AFD5-E36F5093AD80}" type="presParOf" srcId="{184B3F8C-C599-443C-A6E7-66823ED2F525}" destId="{29067E42-8AA6-4503-9582-33CADDCB210A}" srcOrd="0" destOrd="0" presId="urn:microsoft.com/office/officeart/2005/8/layout/hierarchy4"/>
    <dgm:cxn modelId="{47F3D9E3-2C71-4361-B6BF-BABCAA965639}" type="presParOf" srcId="{29067E42-8AA6-4503-9582-33CADDCB210A}" destId="{8344E350-33DD-413F-AD4B-29322E324849}" srcOrd="0" destOrd="0" presId="urn:microsoft.com/office/officeart/2005/8/layout/hierarchy4"/>
    <dgm:cxn modelId="{897A8CD5-B173-4869-93AA-E2ACE5A4384C}" type="presParOf" srcId="{29067E42-8AA6-4503-9582-33CADDCB210A}" destId="{C47F88FE-6A39-46D7-A11C-21DA66F31531}" srcOrd="1" destOrd="0" presId="urn:microsoft.com/office/officeart/2005/8/layout/hierarchy4"/>
    <dgm:cxn modelId="{955E711C-8264-47AE-A965-D5327C6785CA}" type="presParOf" srcId="{29067E42-8AA6-4503-9582-33CADDCB210A}" destId="{85C5D8D8-11B2-4EF4-9117-99A0283F99FD}" srcOrd="2" destOrd="0" presId="urn:microsoft.com/office/officeart/2005/8/layout/hierarchy4"/>
    <dgm:cxn modelId="{6FB60CF8-1E51-4D00-87A0-BA980715F91A}" type="presParOf" srcId="{85C5D8D8-11B2-4EF4-9117-99A0283F99FD}" destId="{D5CB9EC0-0B05-4813-9726-177617BC9E47}" srcOrd="0" destOrd="0" presId="urn:microsoft.com/office/officeart/2005/8/layout/hierarchy4"/>
    <dgm:cxn modelId="{6B42EA2F-4689-4C86-AF04-E254BAB0B133}" type="presParOf" srcId="{D5CB9EC0-0B05-4813-9726-177617BC9E47}" destId="{6A8A2CB7-E6ED-4F96-9179-9AFDEA9038E7}" srcOrd="0" destOrd="0" presId="urn:microsoft.com/office/officeart/2005/8/layout/hierarchy4"/>
    <dgm:cxn modelId="{693A5BE1-D7E1-432B-BEDA-A6B08CEA7EE9}" type="presParOf" srcId="{D5CB9EC0-0B05-4813-9726-177617BC9E47}" destId="{CB8D303F-D903-43EF-983A-2F63B9E4DCE6}" srcOrd="1" destOrd="0" presId="urn:microsoft.com/office/officeart/2005/8/layout/hierarchy4"/>
    <dgm:cxn modelId="{F16A57A6-405E-459E-8AB7-02818AAA133B}" type="presParOf" srcId="{D5CB9EC0-0B05-4813-9726-177617BC9E47}" destId="{FD726D87-0305-4214-8F20-BEE3634A47B0}" srcOrd="2" destOrd="0" presId="urn:microsoft.com/office/officeart/2005/8/layout/hierarchy4"/>
    <dgm:cxn modelId="{CEF9FCF7-DE6B-4486-A522-016862928B36}" type="presParOf" srcId="{FD726D87-0305-4214-8F20-BEE3634A47B0}" destId="{B99267A1-8A76-49A9-A8D0-03165DAC71BF}" srcOrd="0" destOrd="0" presId="urn:microsoft.com/office/officeart/2005/8/layout/hierarchy4"/>
    <dgm:cxn modelId="{25DBB245-2434-4D7E-86A6-57BD4D7DC466}" type="presParOf" srcId="{B99267A1-8A76-49A9-A8D0-03165DAC71BF}" destId="{CF62BD42-D4CA-4503-8056-927A74BF0D58}" srcOrd="0" destOrd="0" presId="urn:microsoft.com/office/officeart/2005/8/layout/hierarchy4"/>
    <dgm:cxn modelId="{45815AE6-A62C-4806-BA58-CA2AAF197B2E}" type="presParOf" srcId="{B99267A1-8A76-49A9-A8D0-03165DAC71BF}" destId="{E336E4E3-18BC-4D5B-9F0B-FBA6CF13D10C}" srcOrd="1" destOrd="0" presId="urn:microsoft.com/office/officeart/2005/8/layout/hierarchy4"/>
    <dgm:cxn modelId="{3C77D1A3-74EA-4AD7-B627-7BF81A5E281F}" type="presParOf" srcId="{B99267A1-8A76-49A9-A8D0-03165DAC71BF}" destId="{8CF18ABB-34A8-4721-B8CE-14B24C99A9C5}" srcOrd="2" destOrd="0" presId="urn:microsoft.com/office/officeart/2005/8/layout/hierarchy4"/>
    <dgm:cxn modelId="{D58DC6A0-778A-4B34-A389-7AA3F6E2C917}" type="presParOf" srcId="{8CF18ABB-34A8-4721-B8CE-14B24C99A9C5}" destId="{DBFC3BC2-964B-4F93-B895-C7C9D4924FB9}" srcOrd="0" destOrd="0" presId="urn:microsoft.com/office/officeart/2005/8/layout/hierarchy4"/>
    <dgm:cxn modelId="{AE8667FD-5734-4601-A458-236207AC4F2D}" type="presParOf" srcId="{DBFC3BC2-964B-4F93-B895-C7C9D4924FB9}" destId="{90672612-0A6A-4450-885A-D51793799F9D}" srcOrd="0" destOrd="0" presId="urn:microsoft.com/office/officeart/2005/8/layout/hierarchy4"/>
    <dgm:cxn modelId="{C0F0288C-0CEC-4FA2-8CB4-6391B62ECFF5}" type="presParOf" srcId="{DBFC3BC2-964B-4F93-B895-C7C9D4924FB9}" destId="{C9797276-BD5D-41B3-9A55-31912922BD34}" srcOrd="1" destOrd="0" presId="urn:microsoft.com/office/officeart/2005/8/layout/hierarchy4"/>
    <dgm:cxn modelId="{7177C4BD-C25C-4AD3-8FE1-0E2D4A32D53C}" type="presParOf" srcId="{DBFC3BC2-964B-4F93-B895-C7C9D4924FB9}" destId="{9B548CF7-2013-493C-9211-C6CB0995C75F}" srcOrd="2" destOrd="0" presId="urn:microsoft.com/office/officeart/2005/8/layout/hierarchy4"/>
    <dgm:cxn modelId="{2460BF28-2C26-4DB2-A0FE-0DEC7563C388}" type="presParOf" srcId="{9B548CF7-2013-493C-9211-C6CB0995C75F}" destId="{7E3D5FAB-935C-4349-97EA-68D8840F0F63}" srcOrd="0" destOrd="0" presId="urn:microsoft.com/office/officeart/2005/8/layout/hierarchy4"/>
    <dgm:cxn modelId="{58016CEF-F690-45D4-8C8B-46BE2137C5EF}" type="presParOf" srcId="{7E3D5FAB-935C-4349-97EA-68D8840F0F63}" destId="{9F7A6ABB-A77E-46B0-92F0-DCEBBF6F3D7C}" srcOrd="0" destOrd="0" presId="urn:microsoft.com/office/officeart/2005/8/layout/hierarchy4"/>
    <dgm:cxn modelId="{8D0CD1C8-7776-4100-B322-2370C82B9D6D}" type="presParOf" srcId="{7E3D5FAB-935C-4349-97EA-68D8840F0F63}" destId="{3D2789D3-FC40-436F-A53A-2671E1BC09B1}" srcOrd="1" destOrd="0" presId="urn:microsoft.com/office/officeart/2005/8/layout/hierarchy4"/>
    <dgm:cxn modelId="{9C05B085-4F97-4D0A-B37E-22BAF430D859}" type="presParOf" srcId="{7E3D5FAB-935C-4349-97EA-68D8840F0F63}" destId="{E1721F08-FB22-4012-B59A-69392B692978}" srcOrd="2" destOrd="0" presId="urn:microsoft.com/office/officeart/2005/8/layout/hierarchy4"/>
    <dgm:cxn modelId="{CABC967F-AE39-4593-B161-2101A1597E60}" type="presParOf" srcId="{E1721F08-FB22-4012-B59A-69392B692978}" destId="{1307823E-3724-498E-9C45-EFB2281486A9}" srcOrd="0" destOrd="0" presId="urn:microsoft.com/office/officeart/2005/8/layout/hierarchy4"/>
    <dgm:cxn modelId="{3C6F44AA-4C19-48CA-AB76-D0F4776040CF}" type="presParOf" srcId="{1307823E-3724-498E-9C45-EFB2281486A9}" destId="{46C7D982-CB8C-47B9-AE09-9E236D42AEE1}" srcOrd="0" destOrd="0" presId="urn:microsoft.com/office/officeart/2005/8/layout/hierarchy4"/>
    <dgm:cxn modelId="{2676949D-07A9-42E3-ACD1-88709A192822}" type="presParOf" srcId="{1307823E-3724-498E-9C45-EFB2281486A9}" destId="{385B49B3-8E54-4EB7-A97C-540A22100955}" srcOrd="1" destOrd="0" presId="urn:microsoft.com/office/officeart/2005/8/layout/hierarchy4"/>
    <dgm:cxn modelId="{8CB40F89-F2F4-4384-9DCC-537A76127DAA}" type="presParOf" srcId="{1307823E-3724-498E-9C45-EFB2281486A9}" destId="{27554E8B-0491-4FD5-93B3-685C6593F248}" srcOrd="2" destOrd="0" presId="urn:microsoft.com/office/officeart/2005/8/layout/hierarchy4"/>
    <dgm:cxn modelId="{BF4328AB-C143-4B94-961E-64D42415D8A9}" type="presParOf" srcId="{27554E8B-0491-4FD5-93B3-685C6593F248}" destId="{08C834FA-436E-43BB-BEF9-2BF74996FF2A}" srcOrd="0" destOrd="0" presId="urn:microsoft.com/office/officeart/2005/8/layout/hierarchy4"/>
    <dgm:cxn modelId="{4AF45543-5C1E-404B-B23F-22351EA18402}" type="presParOf" srcId="{08C834FA-436E-43BB-BEF9-2BF74996FF2A}" destId="{67556CD7-49CD-4FBE-B52B-FE3031A1A1C7}" srcOrd="0" destOrd="0" presId="urn:microsoft.com/office/officeart/2005/8/layout/hierarchy4"/>
    <dgm:cxn modelId="{4B00665F-15E7-43C6-8056-5CCC4D61A3A0}" type="presParOf" srcId="{08C834FA-436E-43BB-BEF9-2BF74996FF2A}" destId="{D3F1BB90-4888-4F44-A878-71B9CA345BF1}" srcOrd="1" destOrd="0" presId="urn:microsoft.com/office/officeart/2005/8/layout/hierarchy4"/>
    <dgm:cxn modelId="{BF929655-741A-4424-B65F-80387AFB9906}" type="presParOf" srcId="{08C834FA-436E-43BB-BEF9-2BF74996FF2A}" destId="{89E165D3-E2D9-4386-B48D-478400CCFBCE}" srcOrd="2" destOrd="0" presId="urn:microsoft.com/office/officeart/2005/8/layout/hierarchy4"/>
    <dgm:cxn modelId="{7F81C251-383D-4A1F-9164-62A384086227}" type="presParOf" srcId="{89E165D3-E2D9-4386-B48D-478400CCFBCE}" destId="{8E8C492C-7BA1-42EC-99A0-63ED9C18B516}" srcOrd="0" destOrd="0" presId="urn:microsoft.com/office/officeart/2005/8/layout/hierarchy4"/>
    <dgm:cxn modelId="{8D77C80D-5EB6-4E99-AFD4-5D669F240967}" type="presParOf" srcId="{8E8C492C-7BA1-42EC-99A0-63ED9C18B516}" destId="{A230117F-A63B-40BC-846F-DB4B48DA1C50}" srcOrd="0" destOrd="0" presId="urn:microsoft.com/office/officeart/2005/8/layout/hierarchy4"/>
    <dgm:cxn modelId="{3FC7A668-62BF-4B04-AD3C-ACC161D6C896}" type="presParOf" srcId="{8E8C492C-7BA1-42EC-99A0-63ED9C18B516}" destId="{62198CBE-EF6F-4432-8405-9A9CC0038C0E}" srcOrd="1" destOrd="0" presId="urn:microsoft.com/office/officeart/2005/8/layout/hierarchy4"/>
    <dgm:cxn modelId="{18F79CE2-58BC-405C-9DBD-C74149F1A9AD}" type="presParOf" srcId="{DAED6569-FA45-4A83-9BD9-DCC0A602E8AC}" destId="{E409E1DA-46CC-4CF2-B6A1-88B8EAB5C825}" srcOrd="1" destOrd="0" presId="urn:microsoft.com/office/officeart/2005/8/layout/hierarchy4"/>
    <dgm:cxn modelId="{0F0CA8BA-4A80-48B5-AE45-D7A1B67094BF}" type="presParOf" srcId="{DAED6569-FA45-4A83-9BD9-DCC0A602E8AC}" destId="{9894D07C-3128-495C-A064-A98419F0FA41}" srcOrd="2" destOrd="0" presId="urn:microsoft.com/office/officeart/2005/8/layout/hierarchy4"/>
    <dgm:cxn modelId="{8AD531C2-96F4-46AA-A827-D6C8DA2D893A}" type="presParOf" srcId="{9894D07C-3128-495C-A064-A98419F0FA41}" destId="{9185B0E0-EEC8-4EA6-8507-C24BEA85A880}" srcOrd="0" destOrd="0" presId="urn:microsoft.com/office/officeart/2005/8/layout/hierarchy4"/>
    <dgm:cxn modelId="{09AA8782-D700-47E4-A4E0-7D255312E62D}" type="presParOf" srcId="{9894D07C-3128-495C-A064-A98419F0FA41}" destId="{BCB5254E-F7BA-49BC-893F-A69EF7DEE2A3}" srcOrd="1" destOrd="0" presId="urn:microsoft.com/office/officeart/2005/8/layout/hierarchy4"/>
    <dgm:cxn modelId="{82EB0A83-A12C-46EC-A59A-5ECFB8D45FAD}" type="presParOf" srcId="{9894D07C-3128-495C-A064-A98419F0FA41}" destId="{C7EFCD63-6C3C-41E8-89B3-25FD0857F9D3}" srcOrd="2" destOrd="0" presId="urn:microsoft.com/office/officeart/2005/8/layout/hierarchy4"/>
    <dgm:cxn modelId="{2A6EDBE6-D69B-405B-8EF8-AC685EDAF6DB}" type="presParOf" srcId="{C7EFCD63-6C3C-41E8-89B3-25FD0857F9D3}" destId="{C2096A56-2426-4253-B8C4-1760EE152C00}" srcOrd="0" destOrd="0" presId="urn:microsoft.com/office/officeart/2005/8/layout/hierarchy4"/>
    <dgm:cxn modelId="{67641B4D-152D-45FF-A94E-A45D5AD45622}" type="presParOf" srcId="{C2096A56-2426-4253-B8C4-1760EE152C00}" destId="{04C72CC0-99E8-42D9-BDDF-065E80E0390E}" srcOrd="0" destOrd="0" presId="urn:microsoft.com/office/officeart/2005/8/layout/hierarchy4"/>
    <dgm:cxn modelId="{32F2D4EF-0D07-4C72-A2CE-57F0EF9D38E8}" type="presParOf" srcId="{C2096A56-2426-4253-B8C4-1760EE152C00}" destId="{3EF5373D-CBAE-4E0A-BC5B-DCB493B5B599}" srcOrd="1" destOrd="0" presId="urn:microsoft.com/office/officeart/2005/8/layout/hierarchy4"/>
    <dgm:cxn modelId="{AE8D59C0-EEFF-411B-9DAB-3FF48D6F0F18}" type="presParOf" srcId="{C2096A56-2426-4253-B8C4-1760EE152C00}" destId="{DD0380ED-1DAA-44DE-BCDA-98B615D3F46F}" srcOrd="2" destOrd="0" presId="urn:microsoft.com/office/officeart/2005/8/layout/hierarchy4"/>
    <dgm:cxn modelId="{F1B13F99-E9D4-4C9E-980C-3D843480ECC3}" type="presParOf" srcId="{DD0380ED-1DAA-44DE-BCDA-98B615D3F46F}" destId="{ED757DCA-1E51-4AAB-BECA-0608BCBAE0D5}" srcOrd="0" destOrd="0" presId="urn:microsoft.com/office/officeart/2005/8/layout/hierarchy4"/>
    <dgm:cxn modelId="{0D1050E5-B6C7-48A6-9A14-91E52640EB95}" type="presParOf" srcId="{ED757DCA-1E51-4AAB-BECA-0608BCBAE0D5}" destId="{1530B132-73C0-4C1C-AFEF-BCF44665E288}" srcOrd="0" destOrd="0" presId="urn:microsoft.com/office/officeart/2005/8/layout/hierarchy4"/>
    <dgm:cxn modelId="{4A0DBFA9-029D-4B43-9208-30822CD272FD}" type="presParOf" srcId="{ED757DCA-1E51-4AAB-BECA-0608BCBAE0D5}" destId="{AE74613B-8312-4032-9B97-BBCF12AAECB4}" srcOrd="1" destOrd="0" presId="urn:microsoft.com/office/officeart/2005/8/layout/hierarchy4"/>
    <dgm:cxn modelId="{C9C237CB-89A0-4142-B44F-A5EBED998441}" type="presParOf" srcId="{ED757DCA-1E51-4AAB-BECA-0608BCBAE0D5}" destId="{0CCF99E7-0288-452A-B4EC-783DF284C259}" srcOrd="2" destOrd="0" presId="urn:microsoft.com/office/officeart/2005/8/layout/hierarchy4"/>
    <dgm:cxn modelId="{E67FAC5C-2951-4EED-AA44-15A0861A2652}" type="presParOf" srcId="{0CCF99E7-0288-452A-B4EC-783DF284C259}" destId="{8CD27DDE-AA47-49F6-9816-F944D09B53AB}" srcOrd="0" destOrd="0" presId="urn:microsoft.com/office/officeart/2005/8/layout/hierarchy4"/>
    <dgm:cxn modelId="{DD5357F2-A9B5-4BD9-AC7D-12892F1F25A9}" type="presParOf" srcId="{8CD27DDE-AA47-49F6-9816-F944D09B53AB}" destId="{57F651A6-3009-49FF-BB33-1317408AF201}" srcOrd="0" destOrd="0" presId="urn:microsoft.com/office/officeart/2005/8/layout/hierarchy4"/>
    <dgm:cxn modelId="{F79ADCDD-1CEC-495C-B2AC-E8571BE0E35F}" type="presParOf" srcId="{8CD27DDE-AA47-49F6-9816-F944D09B53AB}" destId="{652268C6-E2F2-48ED-A038-404B823E1B0B}" srcOrd="1" destOrd="0" presId="urn:microsoft.com/office/officeart/2005/8/layout/hierarchy4"/>
    <dgm:cxn modelId="{99BA96F8-1799-48F4-B829-DF3722F96948}" type="presParOf" srcId="{8CD27DDE-AA47-49F6-9816-F944D09B53AB}" destId="{AF453D51-6625-4D25-9A80-4338A2FEE72F}" srcOrd="2" destOrd="0" presId="urn:microsoft.com/office/officeart/2005/8/layout/hierarchy4"/>
    <dgm:cxn modelId="{E1E19184-5662-42F7-A9C6-9BEE84C81997}" type="presParOf" srcId="{AF453D51-6625-4D25-9A80-4338A2FEE72F}" destId="{F7199BF6-21AB-41CE-B0AD-0258A1526675}" srcOrd="0" destOrd="0" presId="urn:microsoft.com/office/officeart/2005/8/layout/hierarchy4"/>
    <dgm:cxn modelId="{B0BB56F6-15B9-471F-900F-183445EFBD1F}" type="presParOf" srcId="{F7199BF6-21AB-41CE-B0AD-0258A1526675}" destId="{0CD926CE-EEA7-4CCE-8BDA-70A28D9118D2}" srcOrd="0" destOrd="0" presId="urn:microsoft.com/office/officeart/2005/8/layout/hierarchy4"/>
    <dgm:cxn modelId="{5E8C9EB1-99AE-48D8-B4B6-F5A197A718FD}" type="presParOf" srcId="{F7199BF6-21AB-41CE-B0AD-0258A1526675}" destId="{4EE5A5EE-B1A4-45EC-891F-0E6D7E00290B}" srcOrd="1" destOrd="0" presId="urn:microsoft.com/office/officeart/2005/8/layout/hierarchy4"/>
    <dgm:cxn modelId="{5404D451-6CA1-4B7B-9672-7E6B0F749D0C}" type="presParOf" srcId="{DAED6569-FA45-4A83-9BD9-DCC0A602E8AC}" destId="{46CA3E12-888E-40EF-8DF8-8A4DC78749A2}" srcOrd="3" destOrd="0" presId="urn:microsoft.com/office/officeart/2005/8/layout/hierarchy4"/>
    <dgm:cxn modelId="{05BC0B7C-27F8-4BFF-8282-2D833AAF24B2}" type="presParOf" srcId="{DAED6569-FA45-4A83-9BD9-DCC0A602E8AC}" destId="{02A83218-1552-46E8-8B0A-123566BDDD5E}" srcOrd="4" destOrd="0" presId="urn:microsoft.com/office/officeart/2005/8/layout/hierarchy4"/>
    <dgm:cxn modelId="{14A3959C-733D-4DB2-AAAB-14122CFEA1FC}" type="presParOf" srcId="{02A83218-1552-46E8-8B0A-123566BDDD5E}" destId="{D0D04C02-0C5F-435B-9365-1A4E65D66636}" srcOrd="0" destOrd="0" presId="urn:microsoft.com/office/officeart/2005/8/layout/hierarchy4"/>
    <dgm:cxn modelId="{2554746B-7AED-49B8-A7CE-090B4519B48D}" type="presParOf" srcId="{02A83218-1552-46E8-8B0A-123566BDDD5E}" destId="{DD2EA3BA-3999-444A-95C1-B0F6495040F7}" srcOrd="1" destOrd="0" presId="urn:microsoft.com/office/officeart/2005/8/layout/hierarchy4"/>
    <dgm:cxn modelId="{DA837034-C407-45DD-B9C7-2FCFFDBEC1AA}" type="presParOf" srcId="{02A83218-1552-46E8-8B0A-123566BDDD5E}" destId="{DBFA2220-E208-4EE3-AAA6-C41D857E8841}" srcOrd="2" destOrd="0" presId="urn:microsoft.com/office/officeart/2005/8/layout/hierarchy4"/>
    <dgm:cxn modelId="{6A53FDD7-163D-4D72-B495-2BDAB3D8F8C5}" type="presParOf" srcId="{DBFA2220-E208-4EE3-AAA6-C41D857E8841}" destId="{05C7C26B-109F-4D79-927D-C6E452318E47}" srcOrd="0" destOrd="0" presId="urn:microsoft.com/office/officeart/2005/8/layout/hierarchy4"/>
    <dgm:cxn modelId="{C0F8BC2E-5F9B-49EC-B88B-D151647BB1EF}" type="presParOf" srcId="{05C7C26B-109F-4D79-927D-C6E452318E47}" destId="{ABA5BEC1-FA39-4D22-8FB1-596F07F3F492}" srcOrd="0" destOrd="0" presId="urn:microsoft.com/office/officeart/2005/8/layout/hierarchy4"/>
    <dgm:cxn modelId="{751F6BC8-867B-4AEF-B7F6-3E80DE879C6D}" type="presParOf" srcId="{05C7C26B-109F-4D79-927D-C6E452318E47}" destId="{6403CE70-5337-4788-9F3D-C8AE6B54822B}" srcOrd="1" destOrd="0" presId="urn:microsoft.com/office/officeart/2005/8/layout/hierarchy4"/>
    <dgm:cxn modelId="{D56EEF8C-E6C6-4B10-92F5-D34B32596360}" type="presParOf" srcId="{05C7C26B-109F-4D79-927D-C6E452318E47}" destId="{5BC77D0D-C13B-4B69-9D4D-F943C55D8B06}" srcOrd="2" destOrd="0" presId="urn:microsoft.com/office/officeart/2005/8/layout/hierarchy4"/>
    <dgm:cxn modelId="{6CF64258-9F96-4617-891F-B53A75DFEABA}" type="presParOf" srcId="{5BC77D0D-C13B-4B69-9D4D-F943C55D8B06}" destId="{1D1B72FC-1F62-4173-A0D7-8A1DAAC2E5D5}" srcOrd="0" destOrd="0" presId="urn:microsoft.com/office/officeart/2005/8/layout/hierarchy4"/>
    <dgm:cxn modelId="{D62AF3F3-BF6B-417D-A72C-086DF73148F2}" type="presParOf" srcId="{1D1B72FC-1F62-4173-A0D7-8A1DAAC2E5D5}" destId="{DF9932B5-D1CB-4C1C-969C-A720F7E4DD1F}" srcOrd="0" destOrd="0" presId="urn:microsoft.com/office/officeart/2005/8/layout/hierarchy4"/>
    <dgm:cxn modelId="{EC028E03-797E-4C32-8F9C-DADBF5F48C41}" type="presParOf" srcId="{1D1B72FC-1F62-4173-A0D7-8A1DAAC2E5D5}" destId="{3E877196-BE26-4D70-936C-E357CF1560AE}" srcOrd="1" destOrd="0" presId="urn:microsoft.com/office/officeart/2005/8/layout/hierarchy4"/>
    <dgm:cxn modelId="{C4B80B69-CF31-482A-95FD-E4BA5D947438}" type="presParOf" srcId="{1D1B72FC-1F62-4173-A0D7-8A1DAAC2E5D5}" destId="{4B9DF4F3-6C27-4864-879E-2F5806F7140A}" srcOrd="2" destOrd="0" presId="urn:microsoft.com/office/officeart/2005/8/layout/hierarchy4"/>
    <dgm:cxn modelId="{35D9875A-1DF6-4A06-AAD2-3840200F5332}" type="presParOf" srcId="{4B9DF4F3-6C27-4864-879E-2F5806F7140A}" destId="{8740747B-2CC4-42C0-94F3-640B957EFAA0}" srcOrd="0" destOrd="0" presId="urn:microsoft.com/office/officeart/2005/8/layout/hierarchy4"/>
    <dgm:cxn modelId="{C6ABD918-29C8-4007-B25D-88CC31219808}" type="presParOf" srcId="{8740747B-2CC4-42C0-94F3-640B957EFAA0}" destId="{B6B9D42A-F9F6-43E4-96B0-7B53BEE21797}" srcOrd="0" destOrd="0" presId="urn:microsoft.com/office/officeart/2005/8/layout/hierarchy4"/>
    <dgm:cxn modelId="{8FA27295-AEFF-4B3C-9CC5-0342D6047648}" type="presParOf" srcId="{8740747B-2CC4-42C0-94F3-640B957EFAA0}" destId="{6B9C889D-8CFD-4EFC-B832-BE63D3123EB9}" srcOrd="1" destOrd="0" presId="urn:microsoft.com/office/officeart/2005/8/layout/hierarchy4"/>
    <dgm:cxn modelId="{1289FC5C-4984-443A-8A02-2813183A65CF}" type="presParOf" srcId="{DAED6569-FA45-4A83-9BD9-DCC0A602E8AC}" destId="{D5636317-7369-42A9-A155-BAFE377C5987}" srcOrd="5" destOrd="0" presId="urn:microsoft.com/office/officeart/2005/8/layout/hierarchy4"/>
    <dgm:cxn modelId="{7C24E1FF-1005-41A4-A4C9-33A84B76E246}" type="presParOf" srcId="{DAED6569-FA45-4A83-9BD9-DCC0A602E8AC}" destId="{24E8640C-9309-4F42-BD12-71237CB0F300}" srcOrd="6" destOrd="0" presId="urn:microsoft.com/office/officeart/2005/8/layout/hierarchy4"/>
    <dgm:cxn modelId="{B9888E21-9944-4847-B443-57F6E3DECCF6}" type="presParOf" srcId="{24E8640C-9309-4F42-BD12-71237CB0F300}" destId="{6D953E8A-55E7-4B8F-9E49-F4A8E199C965}" srcOrd="0" destOrd="0" presId="urn:microsoft.com/office/officeart/2005/8/layout/hierarchy4"/>
    <dgm:cxn modelId="{089C4D0A-9DA3-4473-B70D-1ACDF8B428F9}" type="presParOf" srcId="{24E8640C-9309-4F42-BD12-71237CB0F300}" destId="{D0F97FA1-B6A3-42E1-8CE7-FEDBF9C11CB2}" srcOrd="1" destOrd="0" presId="urn:microsoft.com/office/officeart/2005/8/layout/hierarchy4"/>
    <dgm:cxn modelId="{BEDC3E8E-602C-4449-8903-3A685F4BC035}" type="presParOf" srcId="{24E8640C-9309-4F42-BD12-71237CB0F300}" destId="{A63A80F4-47D4-4374-BF48-C6CD71D6E546}" srcOrd="2" destOrd="0" presId="urn:microsoft.com/office/officeart/2005/8/layout/hierarchy4"/>
    <dgm:cxn modelId="{C70A82E4-A369-4D52-82B2-32FC3057F113}" type="presParOf" srcId="{A63A80F4-47D4-4374-BF48-C6CD71D6E546}" destId="{D1EA82D7-0567-4AAE-9D12-0E812C1BFD0C}" srcOrd="0" destOrd="0" presId="urn:microsoft.com/office/officeart/2005/8/layout/hierarchy4"/>
    <dgm:cxn modelId="{3E1EC7A7-5927-4711-8D63-9C8B87CFEC80}" type="presParOf" srcId="{D1EA82D7-0567-4AAE-9D12-0E812C1BFD0C}" destId="{D5D2E583-FEF9-44CC-8C65-30A03363FDA9}" srcOrd="0" destOrd="0" presId="urn:microsoft.com/office/officeart/2005/8/layout/hierarchy4"/>
    <dgm:cxn modelId="{7C795692-9656-4A25-BF09-16606EE0D3E0}" type="presParOf" srcId="{D1EA82D7-0567-4AAE-9D12-0E812C1BFD0C}" destId="{00FB19F4-D53C-4CDD-BD4D-7130B6E07A01}" srcOrd="1" destOrd="0" presId="urn:microsoft.com/office/officeart/2005/8/layout/hierarchy4"/>
    <dgm:cxn modelId="{27826FBD-4B7A-4E93-84BF-6D4CFBF07CAA}" type="presParOf" srcId="{D1EA82D7-0567-4AAE-9D12-0E812C1BFD0C}" destId="{E022B33D-B214-4CA0-9DB6-60C253E9A31F}" srcOrd="2" destOrd="0" presId="urn:microsoft.com/office/officeart/2005/8/layout/hierarchy4"/>
    <dgm:cxn modelId="{4ED9BC30-B458-4828-9742-5C174EB7D1D5}" type="presParOf" srcId="{E022B33D-B214-4CA0-9DB6-60C253E9A31F}" destId="{C0086385-F3DB-4467-8F79-1C756F6CB29C}" srcOrd="0" destOrd="0" presId="urn:microsoft.com/office/officeart/2005/8/layout/hierarchy4"/>
    <dgm:cxn modelId="{70426DCB-7615-43B8-8A2A-D0F00756FC62}" type="presParOf" srcId="{C0086385-F3DB-4467-8F79-1C756F6CB29C}" destId="{3975BE3A-3CB9-4D0E-B079-2A2C54A0C360}" srcOrd="0" destOrd="0" presId="urn:microsoft.com/office/officeart/2005/8/layout/hierarchy4"/>
    <dgm:cxn modelId="{1B4B4F22-8A7B-478C-BAEA-521C315D1648}" type="presParOf" srcId="{C0086385-F3DB-4467-8F79-1C756F6CB29C}" destId="{58267FBF-BA26-4CA6-8E2F-0473822649E9}" srcOrd="1" destOrd="0" presId="urn:microsoft.com/office/officeart/2005/8/layout/hierarchy4"/>
    <dgm:cxn modelId="{616441C9-DE79-461A-AF4D-CD9FBFB0E3E8}" type="presParOf" srcId="{C0086385-F3DB-4467-8F79-1C756F6CB29C}" destId="{230CFDD0-57D6-4AC8-89CD-0FD6277FDFAB}" srcOrd="2" destOrd="0" presId="urn:microsoft.com/office/officeart/2005/8/layout/hierarchy4"/>
    <dgm:cxn modelId="{CF25A569-DFF7-40EF-8069-9D83ED5AE672}" type="presParOf" srcId="{230CFDD0-57D6-4AC8-89CD-0FD6277FDFAB}" destId="{22AD015F-2901-42A4-AEA0-1C1AAF10F2E1}" srcOrd="0" destOrd="0" presId="urn:microsoft.com/office/officeart/2005/8/layout/hierarchy4"/>
    <dgm:cxn modelId="{45BD1A2A-9DB1-4824-B9E2-403ABF1026CB}" type="presParOf" srcId="{22AD015F-2901-42A4-AEA0-1C1AAF10F2E1}" destId="{4E353665-2AD5-4FB8-933D-E07B824F8EFC}" srcOrd="0" destOrd="0" presId="urn:microsoft.com/office/officeart/2005/8/layout/hierarchy4"/>
    <dgm:cxn modelId="{FB206CA2-8506-4229-ACAF-27FDA5771F09}" type="presParOf" srcId="{22AD015F-2901-42A4-AEA0-1C1AAF10F2E1}" destId="{533CAEFC-BDCE-4423-9720-CF0B9330FB50}" srcOrd="1" destOrd="0" presId="urn:microsoft.com/office/officeart/2005/8/layout/hierarchy4"/>
    <dgm:cxn modelId="{92F1E0CD-8177-4D90-A3D7-579ABE2FA352}" type="presParOf" srcId="{22AD015F-2901-42A4-AEA0-1C1AAF10F2E1}" destId="{0E9C8E3B-8975-4B6B-AF28-88E05A211944}" srcOrd="2" destOrd="0" presId="urn:microsoft.com/office/officeart/2005/8/layout/hierarchy4"/>
    <dgm:cxn modelId="{F70D1D7B-255A-4C68-9D4A-DF382952C921}" type="presParOf" srcId="{0E9C8E3B-8975-4B6B-AF28-88E05A211944}" destId="{7EB33BEE-7865-4129-ABA7-33F4B7E1E826}" srcOrd="0" destOrd="0" presId="urn:microsoft.com/office/officeart/2005/8/layout/hierarchy4"/>
    <dgm:cxn modelId="{C31AE301-7899-4687-9E40-42821EC1E3FA}" type="presParOf" srcId="{7EB33BEE-7865-4129-ABA7-33F4B7E1E826}" destId="{1137EECF-2F29-4FB0-9ED1-0F61D69938AB}" srcOrd="0" destOrd="0" presId="urn:microsoft.com/office/officeart/2005/8/layout/hierarchy4"/>
    <dgm:cxn modelId="{6816A6D7-E21A-4431-B45A-31C9FB1D9C62}" type="presParOf" srcId="{7EB33BEE-7865-4129-ABA7-33F4B7E1E826}" destId="{4360844C-B7CD-447D-970A-76AA3E9DDC8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90A45-13EC-4BD7-879B-CCA9B208D08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841F6BD-8B34-4E4C-974C-D10948F33904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1800" b="1" dirty="0" err="1"/>
            <a:t>Synergies</a:t>
          </a:r>
          <a:r>
            <a:rPr lang="it-IT" sz="1800" b="1" dirty="0"/>
            <a:t> </a:t>
          </a:r>
          <a:r>
            <a:rPr lang="it-IT" sz="1800" b="1" dirty="0" err="1"/>
            <a:t>within</a:t>
          </a:r>
          <a:r>
            <a:rPr lang="it-IT" sz="1800" b="1" dirty="0"/>
            <a:t> EUSAIR MACROREGIONAL STRATEGY</a:t>
          </a:r>
        </a:p>
      </dgm:t>
    </dgm:pt>
    <dgm:pt modelId="{67C176E5-DEF6-4F83-AF9C-E26EEE3B77C1}" type="parTrans" cxnId="{5D4F6AE9-5EEC-4DCA-9C87-1F232805C8B8}">
      <dgm:prSet/>
      <dgm:spPr/>
      <dgm:t>
        <a:bodyPr/>
        <a:lstStyle/>
        <a:p>
          <a:endParaRPr lang="it-IT"/>
        </a:p>
      </dgm:t>
    </dgm:pt>
    <dgm:pt modelId="{29BEE1D9-81B7-4551-941C-CDC5785E870E}" type="sibTrans" cxnId="{5D4F6AE9-5EEC-4DCA-9C87-1F232805C8B8}">
      <dgm:prSet/>
      <dgm:spPr/>
      <dgm:t>
        <a:bodyPr/>
        <a:lstStyle/>
        <a:p>
          <a:endParaRPr lang="it-IT"/>
        </a:p>
      </dgm:t>
    </dgm:pt>
    <dgm:pt modelId="{44DA737F-0571-473D-8224-49EACF514C39}">
      <dgm:prSet phldrT="[Tes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sz="2000" b="1" dirty="0" err="1"/>
            <a:t>Coordination</a:t>
          </a:r>
          <a:r>
            <a:rPr lang="it-IT" sz="2000" b="1" dirty="0"/>
            <a:t> </a:t>
          </a:r>
          <a:r>
            <a:rPr lang="it-IT" sz="2000" b="1" dirty="0" err="1"/>
            <a:t>within</a:t>
          </a:r>
          <a:r>
            <a:rPr lang="it-IT" sz="2000" b="1" dirty="0"/>
            <a:t> Interreg</a:t>
          </a:r>
        </a:p>
      </dgm:t>
    </dgm:pt>
    <dgm:pt modelId="{540C4480-D211-4C4E-B3D7-33013B666C8B}" type="parTrans" cxnId="{6D95CE02-1741-4FA0-9807-DD119B2D44F5}">
      <dgm:prSet/>
      <dgm:spPr/>
      <dgm:t>
        <a:bodyPr/>
        <a:lstStyle/>
        <a:p>
          <a:endParaRPr lang="it-IT"/>
        </a:p>
      </dgm:t>
    </dgm:pt>
    <dgm:pt modelId="{4561F06A-3349-4BBF-9638-5D2D564A12FE}" type="sibTrans" cxnId="{6D95CE02-1741-4FA0-9807-DD119B2D44F5}">
      <dgm:prSet/>
      <dgm:spPr/>
      <dgm:t>
        <a:bodyPr/>
        <a:lstStyle/>
        <a:p>
          <a:endParaRPr lang="it-IT"/>
        </a:p>
      </dgm:t>
    </dgm:pt>
    <dgm:pt modelId="{22424BA0-2540-4A08-AF9E-8C0865A4A0D9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2000" b="1" dirty="0" err="1"/>
            <a:t>Capitalisation</a:t>
          </a:r>
          <a:r>
            <a:rPr lang="it-IT" sz="2000" b="1" dirty="0"/>
            <a:t> </a:t>
          </a:r>
          <a:r>
            <a:rPr lang="it-IT" sz="2000" b="1" dirty="0" err="1"/>
            <a:t>within</a:t>
          </a:r>
          <a:r>
            <a:rPr lang="it-IT" sz="2000" b="1" dirty="0"/>
            <a:t> Adrion </a:t>
          </a:r>
          <a:r>
            <a:rPr lang="it-IT" sz="2000" b="1" dirty="0" err="1"/>
            <a:t>Programme</a:t>
          </a:r>
          <a:endParaRPr lang="it-IT" sz="2000" b="1" dirty="0"/>
        </a:p>
      </dgm:t>
    </dgm:pt>
    <dgm:pt modelId="{38C71328-30F8-4AA9-A3E8-6853A8A6DC35}" type="parTrans" cxnId="{6FBCE0BF-FC80-4FDD-A836-8805C91A141A}">
      <dgm:prSet/>
      <dgm:spPr/>
      <dgm:t>
        <a:bodyPr/>
        <a:lstStyle/>
        <a:p>
          <a:endParaRPr lang="it-IT"/>
        </a:p>
      </dgm:t>
    </dgm:pt>
    <dgm:pt modelId="{C0B1D8B3-F72F-4EB9-8EBE-2819263468BF}" type="sibTrans" cxnId="{6FBCE0BF-FC80-4FDD-A836-8805C91A141A}">
      <dgm:prSet/>
      <dgm:spPr/>
      <dgm:t>
        <a:bodyPr/>
        <a:lstStyle/>
        <a:p>
          <a:endParaRPr lang="it-IT"/>
        </a:p>
      </dgm:t>
    </dgm:pt>
    <dgm:pt modelId="{F48F6E47-1A81-4716-A0F3-5B5A65333C28}" type="pres">
      <dgm:prSet presAssocID="{45190A45-13EC-4BD7-879B-CCA9B208D081}" presName="Name0" presStyleCnt="0">
        <dgm:presLayoutVars>
          <dgm:chMax val="7"/>
          <dgm:resizeHandles val="exact"/>
        </dgm:presLayoutVars>
      </dgm:prSet>
      <dgm:spPr/>
    </dgm:pt>
    <dgm:pt modelId="{0DCFA73A-FF4E-46CF-900C-C3E9CFC138FE}" type="pres">
      <dgm:prSet presAssocID="{45190A45-13EC-4BD7-879B-CCA9B208D081}" presName="comp1" presStyleCnt="0"/>
      <dgm:spPr/>
    </dgm:pt>
    <dgm:pt modelId="{2C5F775B-B208-4490-919F-4FF11687231A}" type="pres">
      <dgm:prSet presAssocID="{45190A45-13EC-4BD7-879B-CCA9B208D081}" presName="circle1" presStyleLbl="node1" presStyleIdx="0" presStyleCnt="3" custScaleX="151358"/>
      <dgm:spPr/>
    </dgm:pt>
    <dgm:pt modelId="{CE4EF821-7290-4A1B-8735-3FAC1C5C9C7A}" type="pres">
      <dgm:prSet presAssocID="{45190A45-13EC-4BD7-879B-CCA9B208D081}" presName="c1text" presStyleLbl="node1" presStyleIdx="0" presStyleCnt="3">
        <dgm:presLayoutVars>
          <dgm:bulletEnabled val="1"/>
        </dgm:presLayoutVars>
      </dgm:prSet>
      <dgm:spPr/>
    </dgm:pt>
    <dgm:pt modelId="{F5B2D627-35EF-4080-8E3C-64DDFD2BB967}" type="pres">
      <dgm:prSet presAssocID="{45190A45-13EC-4BD7-879B-CCA9B208D081}" presName="comp2" presStyleCnt="0"/>
      <dgm:spPr/>
    </dgm:pt>
    <dgm:pt modelId="{EE362A91-9F17-401D-8BFC-99864A4B9E52}" type="pres">
      <dgm:prSet presAssocID="{45190A45-13EC-4BD7-879B-CCA9B208D081}" presName="circle2" presStyleLbl="node1" presStyleIdx="1" presStyleCnt="3" custScaleX="150683"/>
      <dgm:spPr/>
    </dgm:pt>
    <dgm:pt modelId="{86F280F4-23B1-4D15-A96C-D1CB02D61DBC}" type="pres">
      <dgm:prSet presAssocID="{45190A45-13EC-4BD7-879B-CCA9B208D081}" presName="c2text" presStyleLbl="node1" presStyleIdx="1" presStyleCnt="3">
        <dgm:presLayoutVars>
          <dgm:bulletEnabled val="1"/>
        </dgm:presLayoutVars>
      </dgm:prSet>
      <dgm:spPr/>
    </dgm:pt>
    <dgm:pt modelId="{39952C59-F63C-4650-9896-0D40C929E2D8}" type="pres">
      <dgm:prSet presAssocID="{45190A45-13EC-4BD7-879B-CCA9B208D081}" presName="comp3" presStyleCnt="0"/>
      <dgm:spPr/>
    </dgm:pt>
    <dgm:pt modelId="{696FDDD3-14DE-402B-80AF-8196EDE98AEF}" type="pres">
      <dgm:prSet presAssocID="{45190A45-13EC-4BD7-879B-CCA9B208D081}" presName="circle3" presStyleLbl="node1" presStyleIdx="2" presStyleCnt="3" custScaleX="137831" custScaleY="101963" custLinFactNeighborX="-757" custLinFactNeighborY="-9404"/>
      <dgm:spPr/>
    </dgm:pt>
    <dgm:pt modelId="{2D6416C0-29F3-49C9-B675-FD7C8A48C5FD}" type="pres">
      <dgm:prSet presAssocID="{45190A45-13EC-4BD7-879B-CCA9B208D081}" presName="c3text" presStyleLbl="node1" presStyleIdx="2" presStyleCnt="3">
        <dgm:presLayoutVars>
          <dgm:bulletEnabled val="1"/>
        </dgm:presLayoutVars>
      </dgm:prSet>
      <dgm:spPr/>
    </dgm:pt>
  </dgm:ptLst>
  <dgm:cxnLst>
    <dgm:cxn modelId="{6D95CE02-1741-4FA0-9807-DD119B2D44F5}" srcId="{45190A45-13EC-4BD7-879B-CCA9B208D081}" destId="{44DA737F-0571-473D-8224-49EACF514C39}" srcOrd="1" destOrd="0" parTransId="{540C4480-D211-4C4E-B3D7-33013B666C8B}" sibTransId="{4561F06A-3349-4BBF-9638-5D2D564A12FE}"/>
    <dgm:cxn modelId="{BCA8DA07-CBF5-46AD-B451-BDA1A3A25728}" type="presOf" srcId="{44DA737F-0571-473D-8224-49EACF514C39}" destId="{EE362A91-9F17-401D-8BFC-99864A4B9E52}" srcOrd="0" destOrd="0" presId="urn:microsoft.com/office/officeart/2005/8/layout/venn2"/>
    <dgm:cxn modelId="{2CDFB93D-FA0B-46C9-B6EA-83C6D5D4BA96}" type="presOf" srcId="{45190A45-13EC-4BD7-879B-CCA9B208D081}" destId="{F48F6E47-1A81-4716-A0F3-5B5A65333C28}" srcOrd="0" destOrd="0" presId="urn:microsoft.com/office/officeart/2005/8/layout/venn2"/>
    <dgm:cxn modelId="{BF66697A-E9F5-4AA9-AE4F-06F8A89E7FEE}" type="presOf" srcId="{22424BA0-2540-4A08-AF9E-8C0865A4A0D9}" destId="{696FDDD3-14DE-402B-80AF-8196EDE98AEF}" srcOrd="0" destOrd="0" presId="urn:microsoft.com/office/officeart/2005/8/layout/venn2"/>
    <dgm:cxn modelId="{C0006E91-CEB8-4273-B788-F919D7537D52}" type="presOf" srcId="{1841F6BD-8B34-4E4C-974C-D10948F33904}" destId="{2C5F775B-B208-4490-919F-4FF11687231A}" srcOrd="0" destOrd="0" presId="urn:microsoft.com/office/officeart/2005/8/layout/venn2"/>
    <dgm:cxn modelId="{6FBCE0BF-FC80-4FDD-A836-8805C91A141A}" srcId="{45190A45-13EC-4BD7-879B-CCA9B208D081}" destId="{22424BA0-2540-4A08-AF9E-8C0865A4A0D9}" srcOrd="2" destOrd="0" parTransId="{38C71328-30F8-4AA9-A3E8-6853A8A6DC35}" sibTransId="{C0B1D8B3-F72F-4EB9-8EBE-2819263468BF}"/>
    <dgm:cxn modelId="{6DCE0FD3-7007-4D87-A941-DF35BEAB00BF}" type="presOf" srcId="{1841F6BD-8B34-4E4C-974C-D10948F33904}" destId="{CE4EF821-7290-4A1B-8735-3FAC1C5C9C7A}" srcOrd="1" destOrd="0" presId="urn:microsoft.com/office/officeart/2005/8/layout/venn2"/>
    <dgm:cxn modelId="{B8A40FE1-BD1A-4AAF-BB1B-3687AEA1E6E5}" type="presOf" srcId="{44DA737F-0571-473D-8224-49EACF514C39}" destId="{86F280F4-23B1-4D15-A96C-D1CB02D61DBC}" srcOrd="1" destOrd="0" presId="urn:microsoft.com/office/officeart/2005/8/layout/venn2"/>
    <dgm:cxn modelId="{5D4F6AE9-5EEC-4DCA-9C87-1F232805C8B8}" srcId="{45190A45-13EC-4BD7-879B-CCA9B208D081}" destId="{1841F6BD-8B34-4E4C-974C-D10948F33904}" srcOrd="0" destOrd="0" parTransId="{67C176E5-DEF6-4F83-AF9C-E26EEE3B77C1}" sibTransId="{29BEE1D9-81B7-4551-941C-CDC5785E870E}"/>
    <dgm:cxn modelId="{171BD1EC-DBB4-4D63-9755-37D0DA78E2ED}" type="presOf" srcId="{22424BA0-2540-4A08-AF9E-8C0865A4A0D9}" destId="{2D6416C0-29F3-49C9-B675-FD7C8A48C5FD}" srcOrd="1" destOrd="0" presId="urn:microsoft.com/office/officeart/2005/8/layout/venn2"/>
    <dgm:cxn modelId="{B5DF0664-0E1B-4711-9C02-6039631134F4}" type="presParOf" srcId="{F48F6E47-1A81-4716-A0F3-5B5A65333C28}" destId="{0DCFA73A-FF4E-46CF-900C-C3E9CFC138FE}" srcOrd="0" destOrd="0" presId="urn:microsoft.com/office/officeart/2005/8/layout/venn2"/>
    <dgm:cxn modelId="{3562457F-56C2-4592-8F33-ECF7E64A267E}" type="presParOf" srcId="{0DCFA73A-FF4E-46CF-900C-C3E9CFC138FE}" destId="{2C5F775B-B208-4490-919F-4FF11687231A}" srcOrd="0" destOrd="0" presId="urn:microsoft.com/office/officeart/2005/8/layout/venn2"/>
    <dgm:cxn modelId="{2719E2F2-034A-4864-B2C7-CEBD8D11078B}" type="presParOf" srcId="{0DCFA73A-FF4E-46CF-900C-C3E9CFC138FE}" destId="{CE4EF821-7290-4A1B-8735-3FAC1C5C9C7A}" srcOrd="1" destOrd="0" presId="urn:microsoft.com/office/officeart/2005/8/layout/venn2"/>
    <dgm:cxn modelId="{089A3954-BE82-4CA2-87C2-0E31299354CF}" type="presParOf" srcId="{F48F6E47-1A81-4716-A0F3-5B5A65333C28}" destId="{F5B2D627-35EF-4080-8E3C-64DDFD2BB967}" srcOrd="1" destOrd="0" presId="urn:microsoft.com/office/officeart/2005/8/layout/venn2"/>
    <dgm:cxn modelId="{4B6AFD5A-6AF3-4078-9AB2-40AF3142C22B}" type="presParOf" srcId="{F5B2D627-35EF-4080-8E3C-64DDFD2BB967}" destId="{EE362A91-9F17-401D-8BFC-99864A4B9E52}" srcOrd="0" destOrd="0" presId="urn:microsoft.com/office/officeart/2005/8/layout/venn2"/>
    <dgm:cxn modelId="{9AE6D9D9-4FDD-4530-A76C-90F24C35AFE5}" type="presParOf" srcId="{F5B2D627-35EF-4080-8E3C-64DDFD2BB967}" destId="{86F280F4-23B1-4D15-A96C-D1CB02D61DBC}" srcOrd="1" destOrd="0" presId="urn:microsoft.com/office/officeart/2005/8/layout/venn2"/>
    <dgm:cxn modelId="{D5CE1DFE-EF4F-4340-941C-02F85FA9139F}" type="presParOf" srcId="{F48F6E47-1A81-4716-A0F3-5B5A65333C28}" destId="{39952C59-F63C-4650-9896-0D40C929E2D8}" srcOrd="2" destOrd="0" presId="urn:microsoft.com/office/officeart/2005/8/layout/venn2"/>
    <dgm:cxn modelId="{2B735D9D-97C9-47B3-BDFB-7B40A81235CB}" type="presParOf" srcId="{39952C59-F63C-4650-9896-0D40C929E2D8}" destId="{696FDDD3-14DE-402B-80AF-8196EDE98AEF}" srcOrd="0" destOrd="0" presId="urn:microsoft.com/office/officeart/2005/8/layout/venn2"/>
    <dgm:cxn modelId="{6CD8C3C3-47B1-4779-8398-2248FF799AAE}" type="presParOf" srcId="{39952C59-F63C-4650-9896-0D40C929E2D8}" destId="{2D6416C0-29F3-49C9-B675-FD7C8A48C5F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190A45-13EC-4BD7-879B-CCA9B208D08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2424BA0-2540-4A08-AF9E-8C0865A4A0D9}">
      <dgm:prSet phldrT="[Testo]" custT="1"/>
      <dgm:spPr>
        <a:solidFill>
          <a:srgbClr val="CEC08B"/>
        </a:solidFill>
      </dgm:spPr>
      <dgm:t>
        <a:bodyPr/>
        <a:lstStyle/>
        <a:p>
          <a:r>
            <a:rPr lang="it-IT" sz="2600" b="1" dirty="0" err="1">
              <a:solidFill>
                <a:srgbClr val="004261"/>
              </a:solidFill>
            </a:rPr>
            <a:t>Territorial</a:t>
          </a:r>
          <a:r>
            <a:rPr lang="it-IT" sz="2600" b="1" dirty="0">
              <a:solidFill>
                <a:srgbClr val="004261"/>
              </a:solidFill>
            </a:rPr>
            <a:t> governance</a:t>
          </a:r>
        </a:p>
      </dgm:t>
    </dgm:pt>
    <dgm:pt modelId="{38C71328-30F8-4AA9-A3E8-6853A8A6DC35}" type="parTrans" cxnId="{6FBCE0BF-FC80-4FDD-A836-8805C91A141A}">
      <dgm:prSet/>
      <dgm:spPr/>
      <dgm:t>
        <a:bodyPr/>
        <a:lstStyle/>
        <a:p>
          <a:endParaRPr lang="it-IT"/>
        </a:p>
      </dgm:t>
    </dgm:pt>
    <dgm:pt modelId="{C0B1D8B3-F72F-4EB9-8EBE-2819263468BF}" type="sibTrans" cxnId="{6FBCE0BF-FC80-4FDD-A836-8805C91A141A}">
      <dgm:prSet/>
      <dgm:spPr/>
      <dgm:t>
        <a:bodyPr/>
        <a:lstStyle/>
        <a:p>
          <a:endParaRPr lang="it-IT"/>
        </a:p>
      </dgm:t>
    </dgm:pt>
    <dgm:pt modelId="{F48F6E47-1A81-4716-A0F3-5B5A65333C28}" type="pres">
      <dgm:prSet presAssocID="{45190A45-13EC-4BD7-879B-CCA9B208D081}" presName="Name0" presStyleCnt="0">
        <dgm:presLayoutVars>
          <dgm:chMax val="7"/>
          <dgm:resizeHandles val="exact"/>
        </dgm:presLayoutVars>
      </dgm:prSet>
      <dgm:spPr/>
    </dgm:pt>
    <dgm:pt modelId="{0DCFA73A-FF4E-46CF-900C-C3E9CFC138FE}" type="pres">
      <dgm:prSet presAssocID="{45190A45-13EC-4BD7-879B-CCA9B208D081}" presName="comp1" presStyleCnt="0"/>
      <dgm:spPr/>
    </dgm:pt>
    <dgm:pt modelId="{2C5F775B-B208-4490-919F-4FF11687231A}" type="pres">
      <dgm:prSet presAssocID="{45190A45-13EC-4BD7-879B-CCA9B208D081}" presName="circle1" presStyleLbl="node1" presStyleIdx="0" presStyleCnt="1" custScaleY="82659" custLinFactNeighborX="-7979" custLinFactNeighborY="-342"/>
      <dgm:spPr/>
    </dgm:pt>
    <dgm:pt modelId="{CE4EF821-7290-4A1B-8735-3FAC1C5C9C7A}" type="pres">
      <dgm:prSet presAssocID="{45190A45-13EC-4BD7-879B-CCA9B208D081}" presName="c1text" presStyleLbl="node1" presStyleIdx="0" presStyleCnt="1">
        <dgm:presLayoutVars>
          <dgm:bulletEnabled val="1"/>
        </dgm:presLayoutVars>
      </dgm:prSet>
      <dgm:spPr/>
    </dgm:pt>
  </dgm:ptLst>
  <dgm:cxnLst>
    <dgm:cxn modelId="{2CDFB93D-FA0B-46C9-B6EA-83C6D5D4BA96}" type="presOf" srcId="{45190A45-13EC-4BD7-879B-CCA9B208D081}" destId="{F48F6E47-1A81-4716-A0F3-5B5A65333C28}" srcOrd="0" destOrd="0" presId="urn:microsoft.com/office/officeart/2005/8/layout/venn2"/>
    <dgm:cxn modelId="{BE035AA2-01E2-4D7C-9753-DC14D6691959}" type="presOf" srcId="{22424BA0-2540-4A08-AF9E-8C0865A4A0D9}" destId="{2C5F775B-B208-4490-919F-4FF11687231A}" srcOrd="0" destOrd="0" presId="urn:microsoft.com/office/officeart/2005/8/layout/venn2"/>
    <dgm:cxn modelId="{6CE716AE-186C-4F45-9BE4-C3216D183B52}" type="presOf" srcId="{22424BA0-2540-4A08-AF9E-8C0865A4A0D9}" destId="{CE4EF821-7290-4A1B-8735-3FAC1C5C9C7A}" srcOrd="1" destOrd="0" presId="urn:microsoft.com/office/officeart/2005/8/layout/venn2"/>
    <dgm:cxn modelId="{6FBCE0BF-FC80-4FDD-A836-8805C91A141A}" srcId="{45190A45-13EC-4BD7-879B-CCA9B208D081}" destId="{22424BA0-2540-4A08-AF9E-8C0865A4A0D9}" srcOrd="0" destOrd="0" parTransId="{38C71328-30F8-4AA9-A3E8-6853A8A6DC35}" sibTransId="{C0B1D8B3-F72F-4EB9-8EBE-2819263468BF}"/>
    <dgm:cxn modelId="{B5DF0664-0E1B-4711-9C02-6039631134F4}" type="presParOf" srcId="{F48F6E47-1A81-4716-A0F3-5B5A65333C28}" destId="{0DCFA73A-FF4E-46CF-900C-C3E9CFC138FE}" srcOrd="0" destOrd="0" presId="urn:microsoft.com/office/officeart/2005/8/layout/venn2"/>
    <dgm:cxn modelId="{3562457F-56C2-4592-8F33-ECF7E64A267E}" type="presParOf" srcId="{0DCFA73A-FF4E-46CF-900C-C3E9CFC138FE}" destId="{2C5F775B-B208-4490-919F-4FF11687231A}" srcOrd="0" destOrd="0" presId="urn:microsoft.com/office/officeart/2005/8/layout/venn2"/>
    <dgm:cxn modelId="{2719E2F2-034A-4864-B2C7-CEBD8D11078B}" type="presParOf" srcId="{0DCFA73A-FF4E-46CF-900C-C3E9CFC138FE}" destId="{CE4EF821-7290-4A1B-8735-3FAC1C5C9C7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D461D-C274-4353-872A-F1B0F54253D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1839303-5CDD-4DDA-8DE6-D4A03C25B372}">
      <dgm:prSet phldrT="[Testo]" custT="1"/>
      <dgm:spPr/>
      <dgm:t>
        <a:bodyPr/>
        <a:lstStyle/>
        <a:p>
          <a:pPr algn="ctr"/>
          <a:r>
            <a:rPr lang="en-GB" sz="3200" noProof="0" dirty="0"/>
            <a:t>Bridging macroregional strategies with territorial policies and activities on the ground=capacity to align/capitalize/</a:t>
          </a:r>
          <a:r>
            <a:rPr lang="en-GB" sz="3200" noProof="0" dirty="0" err="1"/>
            <a:t>syncronize</a:t>
          </a:r>
          <a:r>
            <a:rPr lang="en-GB" sz="3200" noProof="0" dirty="0"/>
            <a:t> actions</a:t>
          </a:r>
        </a:p>
      </dgm:t>
    </dgm:pt>
    <dgm:pt modelId="{DB303210-CD24-4372-90AF-E207C98BA611}" type="parTrans" cxnId="{2BAB10D9-109E-4090-9EA4-EE6A91520913}">
      <dgm:prSet/>
      <dgm:spPr/>
      <dgm:t>
        <a:bodyPr/>
        <a:lstStyle/>
        <a:p>
          <a:endParaRPr lang="it-IT"/>
        </a:p>
      </dgm:t>
    </dgm:pt>
    <dgm:pt modelId="{DD396455-BED4-41F0-A55F-F7B7F0505D7C}" type="sibTrans" cxnId="{2BAB10D9-109E-4090-9EA4-EE6A91520913}">
      <dgm:prSet/>
      <dgm:spPr/>
      <dgm:t>
        <a:bodyPr/>
        <a:lstStyle/>
        <a:p>
          <a:endParaRPr lang="it-IT"/>
        </a:p>
      </dgm:t>
    </dgm:pt>
    <dgm:pt modelId="{10BCA7F2-3C6C-41DB-9E45-2A11BF155833}">
      <dgm:prSet phldrT="[Testo]" custT="1"/>
      <dgm:spPr/>
      <dgm:t>
        <a:bodyPr/>
        <a:lstStyle/>
        <a:p>
          <a:r>
            <a:rPr lang="en-US" sz="3200" dirty="0"/>
            <a:t>Amplifying the impact of projects and local initiatives</a:t>
          </a:r>
          <a:endParaRPr lang="it-IT" sz="3200" dirty="0"/>
        </a:p>
      </dgm:t>
    </dgm:pt>
    <dgm:pt modelId="{6A245DC7-11BA-48AA-A123-FF0616FBB65D}" type="parTrans" cxnId="{7BBFFFC7-6FF3-4CC0-B7C3-231DE1C95AD3}">
      <dgm:prSet/>
      <dgm:spPr/>
      <dgm:t>
        <a:bodyPr/>
        <a:lstStyle/>
        <a:p>
          <a:endParaRPr lang="it-IT"/>
        </a:p>
      </dgm:t>
    </dgm:pt>
    <dgm:pt modelId="{D35691F1-A248-4C4C-B61D-27C12BD5D656}" type="sibTrans" cxnId="{7BBFFFC7-6FF3-4CC0-B7C3-231DE1C95AD3}">
      <dgm:prSet/>
      <dgm:spPr/>
      <dgm:t>
        <a:bodyPr/>
        <a:lstStyle/>
        <a:p>
          <a:endParaRPr lang="it-IT"/>
        </a:p>
      </dgm:t>
    </dgm:pt>
    <dgm:pt modelId="{43FDE629-C467-4C5A-BA89-0FCCE42FF014}" type="pres">
      <dgm:prSet presAssocID="{D2FD461D-C274-4353-872A-F1B0F54253DA}" presName="compositeShape" presStyleCnt="0">
        <dgm:presLayoutVars>
          <dgm:chMax val="2"/>
          <dgm:dir/>
          <dgm:resizeHandles val="exact"/>
        </dgm:presLayoutVars>
      </dgm:prSet>
      <dgm:spPr/>
    </dgm:pt>
    <dgm:pt modelId="{4EB4C8B7-4317-477B-85D7-9508FF68CBB9}" type="pres">
      <dgm:prSet presAssocID="{D2FD461D-C274-4353-872A-F1B0F54253DA}" presName="divider" presStyleLbl="fgShp" presStyleIdx="0" presStyleCnt="1"/>
      <dgm:spPr>
        <a:solidFill>
          <a:srgbClr val="78CBC1"/>
        </a:solidFill>
      </dgm:spPr>
    </dgm:pt>
    <dgm:pt modelId="{CA9DA41C-A9C8-4F31-B25E-476117E3384C}" type="pres">
      <dgm:prSet presAssocID="{A1839303-5CDD-4DDA-8DE6-D4A03C25B372}" presName="downArrow" presStyleLbl="node1" presStyleIdx="0" presStyleCnt="2" custLinFactNeighborX="-24113" custLinFactNeighborY="-2884"/>
      <dgm:spPr>
        <a:solidFill>
          <a:srgbClr val="CEC08B"/>
        </a:solidFill>
      </dgm:spPr>
    </dgm:pt>
    <dgm:pt modelId="{964BC834-BAB4-4EEE-8EEF-2D77310D195C}" type="pres">
      <dgm:prSet presAssocID="{A1839303-5CDD-4DDA-8DE6-D4A03C25B372}" presName="downArrowText" presStyleLbl="revTx" presStyleIdx="0" presStyleCnt="2" custScaleX="190602" custScaleY="91292" custLinFactNeighborX="12468" custLinFactNeighborY="-1163">
        <dgm:presLayoutVars>
          <dgm:bulletEnabled val="1"/>
        </dgm:presLayoutVars>
      </dgm:prSet>
      <dgm:spPr/>
    </dgm:pt>
    <dgm:pt modelId="{FB2EBE6A-731B-4587-A9E1-B8E31D0414B8}" type="pres">
      <dgm:prSet presAssocID="{10BCA7F2-3C6C-41DB-9E45-2A11BF155833}" presName="upArrow" presStyleLbl="node1" presStyleIdx="1" presStyleCnt="2" custLinFactNeighborX="28723" custLinFactNeighborY="0"/>
      <dgm:spPr>
        <a:solidFill>
          <a:srgbClr val="004261"/>
        </a:solidFill>
      </dgm:spPr>
    </dgm:pt>
    <dgm:pt modelId="{C3078F5E-4273-456B-B82A-3D79C14E5FD8}" type="pres">
      <dgm:prSet presAssocID="{10BCA7F2-3C6C-41DB-9E45-2A11BF155833}" presName="upArrowText" presStyleLbl="revTx" presStyleIdx="1" presStyleCnt="2" custScaleX="131250" custScaleY="53791" custLinFactNeighborX="-13631" custLinFactNeighborY="14647">
        <dgm:presLayoutVars>
          <dgm:bulletEnabled val="1"/>
        </dgm:presLayoutVars>
      </dgm:prSet>
      <dgm:spPr/>
    </dgm:pt>
  </dgm:ptLst>
  <dgm:cxnLst>
    <dgm:cxn modelId="{308EEC29-C25F-45CA-84BF-ECA0883CB7CA}" type="presOf" srcId="{D2FD461D-C274-4353-872A-F1B0F54253DA}" destId="{43FDE629-C467-4C5A-BA89-0FCCE42FF014}" srcOrd="0" destOrd="0" presId="urn:microsoft.com/office/officeart/2005/8/layout/arrow3"/>
    <dgm:cxn modelId="{ACE5E446-5F4C-4013-A23A-7FAF350C2B83}" type="presOf" srcId="{10BCA7F2-3C6C-41DB-9E45-2A11BF155833}" destId="{C3078F5E-4273-456B-B82A-3D79C14E5FD8}" srcOrd="0" destOrd="0" presId="urn:microsoft.com/office/officeart/2005/8/layout/arrow3"/>
    <dgm:cxn modelId="{D59CE694-EC87-490A-B351-5DAF722FCF42}" type="presOf" srcId="{A1839303-5CDD-4DDA-8DE6-D4A03C25B372}" destId="{964BC834-BAB4-4EEE-8EEF-2D77310D195C}" srcOrd="0" destOrd="0" presId="urn:microsoft.com/office/officeart/2005/8/layout/arrow3"/>
    <dgm:cxn modelId="{7BBFFFC7-6FF3-4CC0-B7C3-231DE1C95AD3}" srcId="{D2FD461D-C274-4353-872A-F1B0F54253DA}" destId="{10BCA7F2-3C6C-41DB-9E45-2A11BF155833}" srcOrd="1" destOrd="0" parTransId="{6A245DC7-11BA-48AA-A123-FF0616FBB65D}" sibTransId="{D35691F1-A248-4C4C-B61D-27C12BD5D656}"/>
    <dgm:cxn modelId="{2BAB10D9-109E-4090-9EA4-EE6A91520913}" srcId="{D2FD461D-C274-4353-872A-F1B0F54253DA}" destId="{A1839303-5CDD-4DDA-8DE6-D4A03C25B372}" srcOrd="0" destOrd="0" parTransId="{DB303210-CD24-4372-90AF-E207C98BA611}" sibTransId="{DD396455-BED4-41F0-A55F-F7B7F0505D7C}"/>
    <dgm:cxn modelId="{D3C3F878-D7A1-493A-97EC-7991EDA5E44C}" type="presParOf" srcId="{43FDE629-C467-4C5A-BA89-0FCCE42FF014}" destId="{4EB4C8B7-4317-477B-85D7-9508FF68CBB9}" srcOrd="0" destOrd="0" presId="urn:microsoft.com/office/officeart/2005/8/layout/arrow3"/>
    <dgm:cxn modelId="{C3DBAAA3-812F-4B56-8CDB-3128DE9ABA7F}" type="presParOf" srcId="{43FDE629-C467-4C5A-BA89-0FCCE42FF014}" destId="{CA9DA41C-A9C8-4F31-B25E-476117E3384C}" srcOrd="1" destOrd="0" presId="urn:microsoft.com/office/officeart/2005/8/layout/arrow3"/>
    <dgm:cxn modelId="{3DC195EA-15EB-4188-B416-C26D42ED6774}" type="presParOf" srcId="{43FDE629-C467-4C5A-BA89-0FCCE42FF014}" destId="{964BC834-BAB4-4EEE-8EEF-2D77310D195C}" srcOrd="2" destOrd="0" presId="urn:microsoft.com/office/officeart/2005/8/layout/arrow3"/>
    <dgm:cxn modelId="{D8C0FB87-2C60-4D9E-9AD4-DCC006E2B46E}" type="presParOf" srcId="{43FDE629-C467-4C5A-BA89-0FCCE42FF014}" destId="{FB2EBE6A-731B-4587-A9E1-B8E31D0414B8}" srcOrd="3" destOrd="0" presId="urn:microsoft.com/office/officeart/2005/8/layout/arrow3"/>
    <dgm:cxn modelId="{A6EFE1EA-DDC5-42D8-9EFF-6D2B85197CDF}" type="presParOf" srcId="{43FDE629-C467-4C5A-BA89-0FCCE42FF014}" destId="{C3078F5E-4273-456B-B82A-3D79C14E5FD8}" srcOrd="4" destOrd="0" presId="urn:microsoft.com/office/officeart/2005/8/layout/arrow3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108869-C4AA-46D4-B41D-D2486A74D26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B94C4DE0-1019-492F-9880-E4492EA1C460}">
      <dgm:prSet phldrT="[Testo]"/>
      <dgm:spPr/>
      <dgm:t>
        <a:bodyPr/>
        <a:lstStyle/>
        <a:p>
          <a:r>
            <a:rPr lang="it-IT" dirty="0"/>
            <a:t>COLLECTION OF PROJECT RESULTS AND OUTPUTS</a:t>
          </a:r>
        </a:p>
      </dgm:t>
    </dgm:pt>
    <dgm:pt modelId="{088C47FB-17FA-4B45-99EE-91B89FD03BD8}" type="parTrans" cxnId="{2FEC9427-644F-4EA8-A435-A04A2A13B881}">
      <dgm:prSet/>
      <dgm:spPr/>
      <dgm:t>
        <a:bodyPr/>
        <a:lstStyle/>
        <a:p>
          <a:endParaRPr lang="it-IT"/>
        </a:p>
      </dgm:t>
    </dgm:pt>
    <dgm:pt modelId="{DC2CF9C9-DE71-4E33-A12F-440E0AD83641}" type="sibTrans" cxnId="{2FEC9427-644F-4EA8-A435-A04A2A13B881}">
      <dgm:prSet/>
      <dgm:spPr/>
      <dgm:t>
        <a:bodyPr/>
        <a:lstStyle/>
        <a:p>
          <a:endParaRPr lang="it-IT"/>
        </a:p>
      </dgm:t>
    </dgm:pt>
    <dgm:pt modelId="{67800490-02EF-4FD8-B538-4F2FBF19CF22}">
      <dgm:prSet/>
      <dgm:spPr/>
      <dgm:t>
        <a:bodyPr/>
        <a:lstStyle/>
        <a:p>
          <a:r>
            <a:rPr lang="it-IT" dirty="0"/>
            <a:t>BUILDING KNOWLEDGE/PRODUCTION OF STUDIES AND ANALYSIS – ADRION THEMATIC CLUSTERS</a:t>
          </a:r>
        </a:p>
      </dgm:t>
    </dgm:pt>
    <dgm:pt modelId="{42203045-CDDB-4BF0-88CF-D273EACF9F22}" type="parTrans" cxnId="{CFE24A13-C266-497A-B69C-6FB0A04185DD}">
      <dgm:prSet/>
      <dgm:spPr/>
      <dgm:t>
        <a:bodyPr/>
        <a:lstStyle/>
        <a:p>
          <a:endParaRPr lang="it-IT"/>
        </a:p>
      </dgm:t>
    </dgm:pt>
    <dgm:pt modelId="{35558F62-DBCA-4E86-9A98-4AA0516A9B72}" type="sibTrans" cxnId="{CFE24A13-C266-497A-B69C-6FB0A04185DD}">
      <dgm:prSet/>
      <dgm:spPr/>
      <dgm:t>
        <a:bodyPr/>
        <a:lstStyle/>
        <a:p>
          <a:endParaRPr lang="it-IT"/>
        </a:p>
      </dgm:t>
    </dgm:pt>
    <dgm:pt modelId="{9E76887D-0A54-46C2-AFC8-68170B8D880A}">
      <dgm:prSet/>
      <dgm:spPr/>
      <dgm:t>
        <a:bodyPr/>
        <a:lstStyle/>
        <a:p>
          <a:r>
            <a:rPr lang="it-IT" dirty="0"/>
            <a:t>DISSEMINATION OF RESULTS </a:t>
          </a:r>
        </a:p>
      </dgm:t>
    </dgm:pt>
    <dgm:pt modelId="{BDEF04F9-AB1C-4022-989D-0BDFED61FCF3}" type="parTrans" cxnId="{43212948-4344-49C3-B5E6-A3739FAD6BEB}">
      <dgm:prSet/>
      <dgm:spPr/>
      <dgm:t>
        <a:bodyPr/>
        <a:lstStyle/>
        <a:p>
          <a:endParaRPr lang="it-IT"/>
        </a:p>
      </dgm:t>
    </dgm:pt>
    <dgm:pt modelId="{A19B7233-B44B-4E44-B27B-548967DEC1E8}" type="sibTrans" cxnId="{43212948-4344-49C3-B5E6-A3739FAD6BEB}">
      <dgm:prSet/>
      <dgm:spPr/>
      <dgm:t>
        <a:bodyPr/>
        <a:lstStyle/>
        <a:p>
          <a:endParaRPr lang="it-IT"/>
        </a:p>
      </dgm:t>
    </dgm:pt>
    <dgm:pt modelId="{C70B7CF7-9A1B-4308-808F-00833DDB6776}" type="pres">
      <dgm:prSet presAssocID="{7A108869-C4AA-46D4-B41D-D2486A74D261}" presName="linear" presStyleCnt="0">
        <dgm:presLayoutVars>
          <dgm:dir/>
          <dgm:animLvl val="lvl"/>
          <dgm:resizeHandles val="exact"/>
        </dgm:presLayoutVars>
      </dgm:prSet>
      <dgm:spPr/>
    </dgm:pt>
    <dgm:pt modelId="{E939F50C-6DED-4D57-8712-12BF12BF2AD1}" type="pres">
      <dgm:prSet presAssocID="{B94C4DE0-1019-492F-9880-E4492EA1C460}" presName="parentLin" presStyleCnt="0"/>
      <dgm:spPr/>
    </dgm:pt>
    <dgm:pt modelId="{45DAE3E5-7ED8-4D84-9704-19E11BAA1A68}" type="pres">
      <dgm:prSet presAssocID="{B94C4DE0-1019-492F-9880-E4492EA1C460}" presName="parentLeftMargin" presStyleLbl="node1" presStyleIdx="0" presStyleCnt="3"/>
      <dgm:spPr/>
    </dgm:pt>
    <dgm:pt modelId="{83D3C667-395F-4C2B-937D-138AF5B3C67A}" type="pres">
      <dgm:prSet presAssocID="{B94C4DE0-1019-492F-9880-E4492EA1C460}" presName="parentText" presStyleLbl="node1" presStyleIdx="0" presStyleCnt="3" custLinFactY="-68753" custLinFactNeighborX="-48989" custLinFactNeighborY="-100000">
        <dgm:presLayoutVars>
          <dgm:chMax val="0"/>
          <dgm:bulletEnabled val="1"/>
        </dgm:presLayoutVars>
      </dgm:prSet>
      <dgm:spPr/>
    </dgm:pt>
    <dgm:pt modelId="{64B11882-FB95-4434-BA7E-A4726803E09A}" type="pres">
      <dgm:prSet presAssocID="{B94C4DE0-1019-492F-9880-E4492EA1C460}" presName="negativeSpace" presStyleCnt="0"/>
      <dgm:spPr/>
    </dgm:pt>
    <dgm:pt modelId="{30061B30-DB66-4928-B50B-915956768933}" type="pres">
      <dgm:prSet presAssocID="{B94C4DE0-1019-492F-9880-E4492EA1C460}" presName="childText" presStyleLbl="conFgAcc1" presStyleIdx="0" presStyleCnt="3" custLinFactY="-211958" custLinFactNeighborX="-2858" custLinFactNeighborY="-300000">
        <dgm:presLayoutVars>
          <dgm:bulletEnabled val="1"/>
        </dgm:presLayoutVars>
      </dgm:prSet>
      <dgm:spPr/>
    </dgm:pt>
    <dgm:pt modelId="{3BEA4FE2-2AAE-40DA-9205-CCCE9FEED12E}" type="pres">
      <dgm:prSet presAssocID="{DC2CF9C9-DE71-4E33-A12F-440E0AD83641}" presName="spaceBetweenRectangles" presStyleCnt="0"/>
      <dgm:spPr/>
    </dgm:pt>
    <dgm:pt modelId="{FCB1F884-7F76-409C-9A1E-861BB2C497E1}" type="pres">
      <dgm:prSet presAssocID="{67800490-02EF-4FD8-B538-4F2FBF19CF22}" presName="parentLin" presStyleCnt="0"/>
      <dgm:spPr/>
    </dgm:pt>
    <dgm:pt modelId="{128790EF-9012-4BC9-8FF9-0DCBC26CF4F5}" type="pres">
      <dgm:prSet presAssocID="{67800490-02EF-4FD8-B538-4F2FBF19CF22}" presName="parentLeftMargin" presStyleLbl="node1" presStyleIdx="0" presStyleCnt="3"/>
      <dgm:spPr/>
    </dgm:pt>
    <dgm:pt modelId="{0B97E47F-4212-49AE-91B3-83E03C5D6690}" type="pres">
      <dgm:prSet presAssocID="{67800490-02EF-4FD8-B538-4F2FBF19CF22}" presName="parentText" presStyleLbl="node1" presStyleIdx="1" presStyleCnt="3" custLinFactNeighborX="-46770" custLinFactNeighborY="59751">
        <dgm:presLayoutVars>
          <dgm:chMax val="0"/>
          <dgm:bulletEnabled val="1"/>
        </dgm:presLayoutVars>
      </dgm:prSet>
      <dgm:spPr/>
    </dgm:pt>
    <dgm:pt modelId="{AF6A3AF4-D7BE-4D47-BFF9-8419DAAE33EF}" type="pres">
      <dgm:prSet presAssocID="{67800490-02EF-4FD8-B538-4F2FBF19CF22}" presName="negativeSpace" presStyleCnt="0"/>
      <dgm:spPr/>
    </dgm:pt>
    <dgm:pt modelId="{ACEBC99D-6D7F-464B-BC16-43B8A874971C}" type="pres">
      <dgm:prSet presAssocID="{67800490-02EF-4FD8-B538-4F2FBF19CF22}" presName="childText" presStyleLbl="conFgAcc1" presStyleIdx="1" presStyleCnt="3" custLinFactNeighborY="-41000">
        <dgm:presLayoutVars>
          <dgm:bulletEnabled val="1"/>
        </dgm:presLayoutVars>
      </dgm:prSet>
      <dgm:spPr/>
    </dgm:pt>
    <dgm:pt modelId="{3086225B-C012-4FFC-8689-B2BC209C5832}" type="pres">
      <dgm:prSet presAssocID="{35558F62-DBCA-4E86-9A98-4AA0516A9B72}" presName="spaceBetweenRectangles" presStyleCnt="0"/>
      <dgm:spPr/>
    </dgm:pt>
    <dgm:pt modelId="{85E54A8A-C51B-477D-9D0A-9FAE17E2E313}" type="pres">
      <dgm:prSet presAssocID="{9E76887D-0A54-46C2-AFC8-68170B8D880A}" presName="parentLin" presStyleCnt="0"/>
      <dgm:spPr/>
    </dgm:pt>
    <dgm:pt modelId="{FE8AD1F9-D5AA-4EF8-977D-162E3FE3A9AA}" type="pres">
      <dgm:prSet presAssocID="{9E76887D-0A54-46C2-AFC8-68170B8D880A}" presName="parentLeftMargin" presStyleLbl="node1" presStyleIdx="1" presStyleCnt="3"/>
      <dgm:spPr/>
    </dgm:pt>
    <dgm:pt modelId="{9BF96F7B-DDFE-48B3-8487-D9FC29080430}" type="pres">
      <dgm:prSet presAssocID="{9E76887D-0A54-46C2-AFC8-68170B8D880A}" presName="parentText" presStyleLbl="node1" presStyleIdx="2" presStyleCnt="3" custLinFactY="87504" custLinFactNeighborX="-61237" custLinFactNeighborY="100000">
        <dgm:presLayoutVars>
          <dgm:chMax val="0"/>
          <dgm:bulletEnabled val="1"/>
        </dgm:presLayoutVars>
      </dgm:prSet>
      <dgm:spPr/>
    </dgm:pt>
    <dgm:pt modelId="{90E45C8C-0707-4997-93F9-F4009BAB8856}" type="pres">
      <dgm:prSet presAssocID="{9E76887D-0A54-46C2-AFC8-68170B8D880A}" presName="negativeSpace" presStyleCnt="0"/>
      <dgm:spPr/>
    </dgm:pt>
    <dgm:pt modelId="{B985E41C-A68C-4A4B-A6FE-65D8C55267E9}" type="pres">
      <dgm:prSet presAssocID="{9E76887D-0A54-46C2-AFC8-68170B8D880A}" presName="childText" presStyleLbl="conFgAcc1" presStyleIdx="2" presStyleCnt="3" custLinFactY="42466" custLinFactNeighborY="100000">
        <dgm:presLayoutVars>
          <dgm:bulletEnabled val="1"/>
        </dgm:presLayoutVars>
      </dgm:prSet>
      <dgm:spPr/>
    </dgm:pt>
  </dgm:ptLst>
  <dgm:cxnLst>
    <dgm:cxn modelId="{CFE24A13-C266-497A-B69C-6FB0A04185DD}" srcId="{7A108869-C4AA-46D4-B41D-D2486A74D261}" destId="{67800490-02EF-4FD8-B538-4F2FBF19CF22}" srcOrd="1" destOrd="0" parTransId="{42203045-CDDB-4BF0-88CF-D273EACF9F22}" sibTransId="{35558F62-DBCA-4E86-9A98-4AA0516A9B72}"/>
    <dgm:cxn modelId="{2FEC9427-644F-4EA8-A435-A04A2A13B881}" srcId="{7A108869-C4AA-46D4-B41D-D2486A74D261}" destId="{B94C4DE0-1019-492F-9880-E4492EA1C460}" srcOrd="0" destOrd="0" parTransId="{088C47FB-17FA-4B45-99EE-91B89FD03BD8}" sibTransId="{DC2CF9C9-DE71-4E33-A12F-440E0AD83641}"/>
    <dgm:cxn modelId="{FDE1D729-598A-4B48-B62E-73654407804D}" type="presOf" srcId="{67800490-02EF-4FD8-B538-4F2FBF19CF22}" destId="{0B97E47F-4212-49AE-91B3-83E03C5D6690}" srcOrd="1" destOrd="0" presId="urn:microsoft.com/office/officeart/2005/8/layout/list1"/>
    <dgm:cxn modelId="{D69F312C-459D-44C5-B67C-1EACEF98EE5E}" type="presOf" srcId="{B94C4DE0-1019-492F-9880-E4492EA1C460}" destId="{83D3C667-395F-4C2B-937D-138AF5B3C67A}" srcOrd="1" destOrd="0" presId="urn:microsoft.com/office/officeart/2005/8/layout/list1"/>
    <dgm:cxn modelId="{3C2C7141-4446-44CC-81AC-186D3D474017}" type="presOf" srcId="{67800490-02EF-4FD8-B538-4F2FBF19CF22}" destId="{128790EF-9012-4BC9-8FF9-0DCBC26CF4F5}" srcOrd="0" destOrd="0" presId="urn:microsoft.com/office/officeart/2005/8/layout/list1"/>
    <dgm:cxn modelId="{43212948-4344-49C3-B5E6-A3739FAD6BEB}" srcId="{7A108869-C4AA-46D4-B41D-D2486A74D261}" destId="{9E76887D-0A54-46C2-AFC8-68170B8D880A}" srcOrd="2" destOrd="0" parTransId="{BDEF04F9-AB1C-4022-989D-0BDFED61FCF3}" sibTransId="{A19B7233-B44B-4E44-B27B-548967DEC1E8}"/>
    <dgm:cxn modelId="{9F4F1D6A-6BD2-4748-B5BE-D9D268B37848}" type="presOf" srcId="{B94C4DE0-1019-492F-9880-E4492EA1C460}" destId="{45DAE3E5-7ED8-4D84-9704-19E11BAA1A68}" srcOrd="0" destOrd="0" presId="urn:microsoft.com/office/officeart/2005/8/layout/list1"/>
    <dgm:cxn modelId="{7A4536C0-F905-4C1C-AF8C-FF80F5D62C31}" type="presOf" srcId="{7A108869-C4AA-46D4-B41D-D2486A74D261}" destId="{C70B7CF7-9A1B-4308-808F-00833DDB6776}" srcOrd="0" destOrd="0" presId="urn:microsoft.com/office/officeart/2005/8/layout/list1"/>
    <dgm:cxn modelId="{395487C5-0EBD-4E49-A83A-5B8A2D05DC97}" type="presOf" srcId="{9E76887D-0A54-46C2-AFC8-68170B8D880A}" destId="{FE8AD1F9-D5AA-4EF8-977D-162E3FE3A9AA}" srcOrd="0" destOrd="0" presId="urn:microsoft.com/office/officeart/2005/8/layout/list1"/>
    <dgm:cxn modelId="{F78BE5F9-4857-4729-87AA-2F1BC2D4C22A}" type="presOf" srcId="{9E76887D-0A54-46C2-AFC8-68170B8D880A}" destId="{9BF96F7B-DDFE-48B3-8487-D9FC29080430}" srcOrd="1" destOrd="0" presId="urn:microsoft.com/office/officeart/2005/8/layout/list1"/>
    <dgm:cxn modelId="{20A2ED9A-B252-4FAF-B39E-8F3089CEFE6E}" type="presParOf" srcId="{C70B7CF7-9A1B-4308-808F-00833DDB6776}" destId="{E939F50C-6DED-4D57-8712-12BF12BF2AD1}" srcOrd="0" destOrd="0" presId="urn:microsoft.com/office/officeart/2005/8/layout/list1"/>
    <dgm:cxn modelId="{E3D9F402-0F41-4B00-B0E2-97F7A44C90EB}" type="presParOf" srcId="{E939F50C-6DED-4D57-8712-12BF12BF2AD1}" destId="{45DAE3E5-7ED8-4D84-9704-19E11BAA1A68}" srcOrd="0" destOrd="0" presId="urn:microsoft.com/office/officeart/2005/8/layout/list1"/>
    <dgm:cxn modelId="{168FB101-B455-4325-B37E-54CF5F0DF51D}" type="presParOf" srcId="{E939F50C-6DED-4D57-8712-12BF12BF2AD1}" destId="{83D3C667-395F-4C2B-937D-138AF5B3C67A}" srcOrd="1" destOrd="0" presId="urn:microsoft.com/office/officeart/2005/8/layout/list1"/>
    <dgm:cxn modelId="{F4CD7A68-988D-47CE-8ED6-15AB9F577229}" type="presParOf" srcId="{C70B7CF7-9A1B-4308-808F-00833DDB6776}" destId="{64B11882-FB95-4434-BA7E-A4726803E09A}" srcOrd="1" destOrd="0" presId="urn:microsoft.com/office/officeart/2005/8/layout/list1"/>
    <dgm:cxn modelId="{280879F4-A916-4CC7-BF1C-9536F81723CB}" type="presParOf" srcId="{C70B7CF7-9A1B-4308-808F-00833DDB6776}" destId="{30061B30-DB66-4928-B50B-915956768933}" srcOrd="2" destOrd="0" presId="urn:microsoft.com/office/officeart/2005/8/layout/list1"/>
    <dgm:cxn modelId="{043B4540-D02F-4DC4-9DA4-D612AC4D56B4}" type="presParOf" srcId="{C70B7CF7-9A1B-4308-808F-00833DDB6776}" destId="{3BEA4FE2-2AAE-40DA-9205-CCCE9FEED12E}" srcOrd="3" destOrd="0" presId="urn:microsoft.com/office/officeart/2005/8/layout/list1"/>
    <dgm:cxn modelId="{D5FD292A-535E-4510-B368-690F90E0DE52}" type="presParOf" srcId="{C70B7CF7-9A1B-4308-808F-00833DDB6776}" destId="{FCB1F884-7F76-409C-9A1E-861BB2C497E1}" srcOrd="4" destOrd="0" presId="urn:microsoft.com/office/officeart/2005/8/layout/list1"/>
    <dgm:cxn modelId="{EAFCE3BF-1968-4FEC-8111-0A6C4CEC771D}" type="presParOf" srcId="{FCB1F884-7F76-409C-9A1E-861BB2C497E1}" destId="{128790EF-9012-4BC9-8FF9-0DCBC26CF4F5}" srcOrd="0" destOrd="0" presId="urn:microsoft.com/office/officeart/2005/8/layout/list1"/>
    <dgm:cxn modelId="{4080B13A-0F34-4491-AC0F-92F45047F970}" type="presParOf" srcId="{FCB1F884-7F76-409C-9A1E-861BB2C497E1}" destId="{0B97E47F-4212-49AE-91B3-83E03C5D6690}" srcOrd="1" destOrd="0" presId="urn:microsoft.com/office/officeart/2005/8/layout/list1"/>
    <dgm:cxn modelId="{FFC40AD5-AD87-4CB3-80E4-669937140251}" type="presParOf" srcId="{C70B7CF7-9A1B-4308-808F-00833DDB6776}" destId="{AF6A3AF4-D7BE-4D47-BFF9-8419DAAE33EF}" srcOrd="5" destOrd="0" presId="urn:microsoft.com/office/officeart/2005/8/layout/list1"/>
    <dgm:cxn modelId="{6AC7E278-1A0A-4C89-850F-C9080554CD1D}" type="presParOf" srcId="{C70B7CF7-9A1B-4308-808F-00833DDB6776}" destId="{ACEBC99D-6D7F-464B-BC16-43B8A874971C}" srcOrd="6" destOrd="0" presId="urn:microsoft.com/office/officeart/2005/8/layout/list1"/>
    <dgm:cxn modelId="{33EB8DD5-64DD-47D6-89CF-B22ED0A27C1D}" type="presParOf" srcId="{C70B7CF7-9A1B-4308-808F-00833DDB6776}" destId="{3086225B-C012-4FFC-8689-B2BC209C5832}" srcOrd="7" destOrd="0" presId="urn:microsoft.com/office/officeart/2005/8/layout/list1"/>
    <dgm:cxn modelId="{493CCE2A-4D3D-4DA9-A08A-CC5CB3CFD9E5}" type="presParOf" srcId="{C70B7CF7-9A1B-4308-808F-00833DDB6776}" destId="{85E54A8A-C51B-477D-9D0A-9FAE17E2E313}" srcOrd="8" destOrd="0" presId="urn:microsoft.com/office/officeart/2005/8/layout/list1"/>
    <dgm:cxn modelId="{DB2FCB9C-8B77-4E98-AEE0-CF9FCADE59E3}" type="presParOf" srcId="{85E54A8A-C51B-477D-9D0A-9FAE17E2E313}" destId="{FE8AD1F9-D5AA-4EF8-977D-162E3FE3A9AA}" srcOrd="0" destOrd="0" presId="urn:microsoft.com/office/officeart/2005/8/layout/list1"/>
    <dgm:cxn modelId="{F3F50053-CF42-4F41-8BF2-5768E6ABEA7F}" type="presParOf" srcId="{85E54A8A-C51B-477D-9D0A-9FAE17E2E313}" destId="{9BF96F7B-DDFE-48B3-8487-D9FC29080430}" srcOrd="1" destOrd="0" presId="urn:microsoft.com/office/officeart/2005/8/layout/list1"/>
    <dgm:cxn modelId="{36F46034-F228-495E-861A-EC88E70251F3}" type="presParOf" srcId="{C70B7CF7-9A1B-4308-808F-00833DDB6776}" destId="{90E45C8C-0707-4997-93F9-F4009BAB8856}" srcOrd="9" destOrd="0" presId="urn:microsoft.com/office/officeart/2005/8/layout/list1"/>
    <dgm:cxn modelId="{FF1A6648-49C1-44B5-89D9-65752004CE67}" type="presParOf" srcId="{C70B7CF7-9A1B-4308-808F-00833DDB6776}" destId="{B985E41C-A68C-4A4B-A6FE-65D8C55267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E16C6-0B8E-4F0F-AB0A-2E5C09545157}">
      <dsp:nvSpPr>
        <dsp:cNvPr id="0" name=""/>
        <dsp:cNvSpPr/>
      </dsp:nvSpPr>
      <dsp:spPr>
        <a:xfrm>
          <a:off x="1736" y="301"/>
          <a:ext cx="10740727" cy="423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19 ETC PROGRAMMES </a:t>
          </a:r>
        </a:p>
      </dsp:txBody>
      <dsp:txXfrm>
        <a:off x="14142" y="12707"/>
        <a:ext cx="10715915" cy="398775"/>
      </dsp:txXfrm>
    </dsp:sp>
    <dsp:sp modelId="{A1DDAE9C-DE98-4F48-817C-F3162B800B81}">
      <dsp:nvSpPr>
        <dsp:cNvPr id="0" name=""/>
        <dsp:cNvSpPr/>
      </dsp:nvSpPr>
      <dsp:spPr>
        <a:xfrm>
          <a:off x="12220" y="475448"/>
          <a:ext cx="2521109" cy="66613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8</a:t>
          </a:r>
          <a:endParaRPr lang="en-GB" sz="1600" b="1" kern="1200" noProof="0" dirty="0">
            <a:solidFill>
              <a:schemeClr val="bg1"/>
            </a:solidFill>
            <a:latin typeface="Times New Roman"/>
            <a:ea typeface="SimSun"/>
            <a:cs typeface="Times New Roman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Cross-border Programmes</a:t>
          </a:r>
          <a:endParaRPr lang="en-GB" sz="1600" kern="1200" noProof="0" dirty="0">
            <a:solidFill>
              <a:schemeClr val="bg1"/>
            </a:solidFill>
          </a:endParaRPr>
        </a:p>
      </dsp:txBody>
      <dsp:txXfrm>
        <a:off x="31730" y="494958"/>
        <a:ext cx="2482089" cy="627113"/>
      </dsp:txXfrm>
    </dsp:sp>
    <dsp:sp modelId="{8344E350-33DD-413F-AD4B-29322E324849}">
      <dsp:nvSpPr>
        <dsp:cNvPr id="0" name=""/>
        <dsp:cNvSpPr/>
      </dsp:nvSpPr>
      <dsp:spPr>
        <a:xfrm>
          <a:off x="12220" y="1193142"/>
          <a:ext cx="2521109" cy="42358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Italy - France maritime</a:t>
          </a:r>
          <a:endParaRPr lang="en-GB" sz="1600" kern="1200" noProof="0" dirty="0">
            <a:solidFill>
              <a:schemeClr val="bg1"/>
            </a:solidFill>
          </a:endParaRPr>
        </a:p>
      </dsp:txBody>
      <dsp:txXfrm>
        <a:off x="24626" y="1205548"/>
        <a:ext cx="2496297" cy="398775"/>
      </dsp:txXfrm>
    </dsp:sp>
    <dsp:sp modelId="{6A8A2CB7-E6ED-4F96-9179-9AFDEA9038E7}">
      <dsp:nvSpPr>
        <dsp:cNvPr id="0" name=""/>
        <dsp:cNvSpPr/>
      </dsp:nvSpPr>
      <dsp:spPr>
        <a:xfrm>
          <a:off x="12220" y="1668289"/>
          <a:ext cx="2521109" cy="42358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6">
                  <a:lumMod val="75000"/>
                </a:schemeClr>
              </a:solidFill>
              <a:latin typeface="+mn-lt"/>
              <a:ea typeface="SimSun"/>
              <a:cs typeface="Times New Roman"/>
            </a:rPr>
            <a:t>France - </a:t>
          </a:r>
          <a:r>
            <a:rPr lang="en-GB" sz="1600" kern="1200" noProof="0" dirty="0">
              <a:solidFill>
                <a:schemeClr val="accent6">
                  <a:lumMod val="75000"/>
                </a:schemeClr>
              </a:solidFill>
              <a:latin typeface="Calibri"/>
              <a:ea typeface="SimSun"/>
              <a:cs typeface="Times New Roman"/>
            </a:rPr>
            <a:t>Italy Alcotra</a:t>
          </a:r>
          <a:endParaRPr lang="en-GB" sz="1600" kern="1200" noProof="0" dirty="0">
            <a:solidFill>
              <a:schemeClr val="accent6">
                <a:lumMod val="75000"/>
              </a:schemeClr>
            </a:solidFill>
          </a:endParaRPr>
        </a:p>
      </dsp:txBody>
      <dsp:txXfrm>
        <a:off x="24626" y="1680695"/>
        <a:ext cx="2496297" cy="398775"/>
      </dsp:txXfrm>
    </dsp:sp>
    <dsp:sp modelId="{CF62BD42-D4CA-4503-8056-927A74BF0D58}">
      <dsp:nvSpPr>
        <dsp:cNvPr id="0" name=""/>
        <dsp:cNvSpPr/>
      </dsp:nvSpPr>
      <dsp:spPr>
        <a:xfrm>
          <a:off x="12220" y="2143436"/>
          <a:ext cx="2521109" cy="42358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Italy - Swiss</a:t>
          </a:r>
        </a:p>
      </dsp:txBody>
      <dsp:txXfrm>
        <a:off x="24626" y="2155842"/>
        <a:ext cx="2496297" cy="398775"/>
      </dsp:txXfrm>
    </dsp:sp>
    <dsp:sp modelId="{90672612-0A6A-4450-885A-D51793799F9D}">
      <dsp:nvSpPr>
        <dsp:cNvPr id="0" name=""/>
        <dsp:cNvSpPr/>
      </dsp:nvSpPr>
      <dsp:spPr>
        <a:xfrm>
          <a:off x="12220" y="2618583"/>
          <a:ext cx="2521109" cy="42358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Italy - Austria</a:t>
          </a:r>
        </a:p>
      </dsp:txBody>
      <dsp:txXfrm>
        <a:off x="24626" y="2630989"/>
        <a:ext cx="2496297" cy="398775"/>
      </dsp:txXfrm>
    </dsp:sp>
    <dsp:sp modelId="{9F7A6ABB-A77E-46B0-92F0-DCEBBF6F3D7C}">
      <dsp:nvSpPr>
        <dsp:cNvPr id="0" name=""/>
        <dsp:cNvSpPr/>
      </dsp:nvSpPr>
      <dsp:spPr>
        <a:xfrm>
          <a:off x="12220" y="3093730"/>
          <a:ext cx="2521109" cy="42358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Italy - Slovenia</a:t>
          </a:r>
        </a:p>
      </dsp:txBody>
      <dsp:txXfrm>
        <a:off x="24626" y="3106136"/>
        <a:ext cx="2496297" cy="398775"/>
      </dsp:txXfrm>
    </dsp:sp>
    <dsp:sp modelId="{46C7D982-CB8C-47B9-AE09-9E236D42AEE1}">
      <dsp:nvSpPr>
        <dsp:cNvPr id="0" name=""/>
        <dsp:cNvSpPr/>
      </dsp:nvSpPr>
      <dsp:spPr>
        <a:xfrm>
          <a:off x="12220" y="3568877"/>
          <a:ext cx="2521109" cy="42358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Italy - Croatia</a:t>
          </a:r>
        </a:p>
      </dsp:txBody>
      <dsp:txXfrm>
        <a:off x="24626" y="3581283"/>
        <a:ext cx="2496297" cy="398775"/>
      </dsp:txXfrm>
    </dsp:sp>
    <dsp:sp modelId="{67556CD7-49CD-4FBE-B52B-FE3031A1A1C7}">
      <dsp:nvSpPr>
        <dsp:cNvPr id="0" name=""/>
        <dsp:cNvSpPr/>
      </dsp:nvSpPr>
      <dsp:spPr>
        <a:xfrm>
          <a:off x="12220" y="4044024"/>
          <a:ext cx="2521109" cy="42358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6">
                  <a:lumMod val="75000"/>
                </a:schemeClr>
              </a:solidFill>
            </a:rPr>
            <a:t>Greece - Italy</a:t>
          </a:r>
        </a:p>
      </dsp:txBody>
      <dsp:txXfrm>
        <a:off x="24626" y="4056430"/>
        <a:ext cx="2496297" cy="398775"/>
      </dsp:txXfrm>
    </dsp:sp>
    <dsp:sp modelId="{A230117F-A63B-40BC-846F-DB4B48DA1C50}">
      <dsp:nvSpPr>
        <dsp:cNvPr id="0" name=""/>
        <dsp:cNvSpPr/>
      </dsp:nvSpPr>
      <dsp:spPr>
        <a:xfrm>
          <a:off x="12220" y="4519171"/>
          <a:ext cx="2521109" cy="42358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Italy  - Malta</a:t>
          </a:r>
        </a:p>
      </dsp:txBody>
      <dsp:txXfrm>
        <a:off x="24626" y="4531577"/>
        <a:ext cx="2496297" cy="398775"/>
      </dsp:txXfrm>
    </dsp:sp>
    <dsp:sp modelId="{9185B0E0-EEC8-4EA6-8507-C24BEA85A880}">
      <dsp:nvSpPr>
        <dsp:cNvPr id="0" name=""/>
        <dsp:cNvSpPr/>
      </dsp:nvSpPr>
      <dsp:spPr>
        <a:xfrm>
          <a:off x="2745103" y="475448"/>
          <a:ext cx="2521109" cy="67171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4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Transnational Programmes</a:t>
          </a:r>
          <a:endParaRPr lang="en-GB" sz="1600" b="1" kern="1200" noProof="0" dirty="0">
            <a:solidFill>
              <a:schemeClr val="bg1"/>
            </a:solidFill>
            <a:latin typeface="Times New Roman"/>
            <a:ea typeface="SimSun"/>
            <a:cs typeface="Times New Roman"/>
          </a:endParaRPr>
        </a:p>
      </dsp:txBody>
      <dsp:txXfrm>
        <a:off x="2764777" y="495122"/>
        <a:ext cx="2481761" cy="632368"/>
      </dsp:txXfrm>
    </dsp:sp>
    <dsp:sp modelId="{04C72CC0-99E8-42D9-BDDF-065E80E0390E}">
      <dsp:nvSpPr>
        <dsp:cNvPr id="0" name=""/>
        <dsp:cNvSpPr/>
      </dsp:nvSpPr>
      <dsp:spPr>
        <a:xfrm>
          <a:off x="2745103" y="1198725"/>
          <a:ext cx="2521109" cy="42358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2">
                  <a:lumMod val="75000"/>
                </a:schemeClr>
              </a:solidFill>
            </a:rPr>
            <a:t>Central Europe </a:t>
          </a:r>
        </a:p>
      </dsp:txBody>
      <dsp:txXfrm>
        <a:off x="2757509" y="1211131"/>
        <a:ext cx="2496297" cy="398775"/>
      </dsp:txXfrm>
    </dsp:sp>
    <dsp:sp modelId="{1530B132-73C0-4C1C-AFEF-BCF44665E288}">
      <dsp:nvSpPr>
        <dsp:cNvPr id="0" name=""/>
        <dsp:cNvSpPr/>
      </dsp:nvSpPr>
      <dsp:spPr>
        <a:xfrm>
          <a:off x="2745103" y="1673872"/>
          <a:ext cx="2521109" cy="42358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2">
                  <a:lumMod val="75000"/>
                </a:schemeClr>
              </a:solidFill>
            </a:rPr>
            <a:t>MED</a:t>
          </a:r>
        </a:p>
      </dsp:txBody>
      <dsp:txXfrm>
        <a:off x="2757509" y="1686278"/>
        <a:ext cx="2496297" cy="398775"/>
      </dsp:txXfrm>
    </dsp:sp>
    <dsp:sp modelId="{57F651A6-3009-49FF-BB33-1317408AF201}">
      <dsp:nvSpPr>
        <dsp:cNvPr id="0" name=""/>
        <dsp:cNvSpPr/>
      </dsp:nvSpPr>
      <dsp:spPr>
        <a:xfrm>
          <a:off x="2745103" y="2149019"/>
          <a:ext cx="2521109" cy="42358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2">
                  <a:lumMod val="75000"/>
                </a:schemeClr>
              </a:solidFill>
            </a:rPr>
            <a:t>Alpine Space</a:t>
          </a:r>
        </a:p>
      </dsp:txBody>
      <dsp:txXfrm>
        <a:off x="2757509" y="2161425"/>
        <a:ext cx="2496297" cy="398775"/>
      </dsp:txXfrm>
    </dsp:sp>
    <dsp:sp modelId="{0CD926CE-EEA7-4CCE-8BDA-70A28D9118D2}">
      <dsp:nvSpPr>
        <dsp:cNvPr id="0" name=""/>
        <dsp:cNvSpPr/>
      </dsp:nvSpPr>
      <dsp:spPr>
        <a:xfrm>
          <a:off x="2745103" y="2624166"/>
          <a:ext cx="2521109" cy="4235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Adrion</a:t>
          </a:r>
        </a:p>
      </dsp:txBody>
      <dsp:txXfrm>
        <a:off x="2757509" y="2636572"/>
        <a:ext cx="2496297" cy="398775"/>
      </dsp:txXfrm>
    </dsp:sp>
    <dsp:sp modelId="{D0D04C02-0C5F-435B-9365-1A4E65D66636}">
      <dsp:nvSpPr>
        <dsp:cNvPr id="0" name=""/>
        <dsp:cNvSpPr/>
      </dsp:nvSpPr>
      <dsp:spPr>
        <a:xfrm>
          <a:off x="5477986" y="475448"/>
          <a:ext cx="2521109" cy="68564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3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External Cross-border Programmes</a:t>
          </a:r>
          <a:endParaRPr lang="en-GB" sz="1600" b="1" kern="1200" noProof="0" dirty="0">
            <a:solidFill>
              <a:schemeClr val="bg1"/>
            </a:solidFill>
            <a:latin typeface="Times New Roman"/>
            <a:ea typeface="SimSun"/>
            <a:cs typeface="Times New Roman"/>
          </a:endParaRPr>
        </a:p>
      </dsp:txBody>
      <dsp:txXfrm>
        <a:off x="5498068" y="495530"/>
        <a:ext cx="2480945" cy="645480"/>
      </dsp:txXfrm>
    </dsp:sp>
    <dsp:sp modelId="{ABA5BEC1-FA39-4D22-8FB1-596F07F3F492}">
      <dsp:nvSpPr>
        <dsp:cNvPr id="0" name=""/>
        <dsp:cNvSpPr/>
      </dsp:nvSpPr>
      <dsp:spPr>
        <a:xfrm>
          <a:off x="5477986" y="1212652"/>
          <a:ext cx="2521109" cy="42358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4">
                  <a:lumMod val="75000"/>
                </a:schemeClr>
              </a:solidFill>
            </a:rPr>
            <a:t>Italy - Albania – Montenegro IPA</a:t>
          </a:r>
        </a:p>
      </dsp:txBody>
      <dsp:txXfrm>
        <a:off x="5490392" y="1225058"/>
        <a:ext cx="2496297" cy="398775"/>
      </dsp:txXfrm>
    </dsp:sp>
    <dsp:sp modelId="{DF9932B5-D1CB-4C1C-969C-A720F7E4DD1F}">
      <dsp:nvSpPr>
        <dsp:cNvPr id="0" name=""/>
        <dsp:cNvSpPr/>
      </dsp:nvSpPr>
      <dsp:spPr>
        <a:xfrm>
          <a:off x="5477986" y="1687799"/>
          <a:ext cx="2521109" cy="42358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4">
                  <a:lumMod val="75000"/>
                </a:schemeClr>
              </a:solidFill>
            </a:rPr>
            <a:t>Italy – Tunisia ENI</a:t>
          </a:r>
        </a:p>
      </dsp:txBody>
      <dsp:txXfrm>
        <a:off x="5490392" y="1700205"/>
        <a:ext cx="2496297" cy="398775"/>
      </dsp:txXfrm>
    </dsp:sp>
    <dsp:sp modelId="{B6B9D42A-F9F6-43E4-96B0-7B53BEE21797}">
      <dsp:nvSpPr>
        <dsp:cNvPr id="0" name=""/>
        <dsp:cNvSpPr/>
      </dsp:nvSpPr>
      <dsp:spPr>
        <a:xfrm>
          <a:off x="5477986" y="2162946"/>
          <a:ext cx="2521109" cy="42358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accent4">
                  <a:lumMod val="75000"/>
                </a:schemeClr>
              </a:solidFill>
            </a:rPr>
            <a:t>Mediterranean See Basin ENI</a:t>
          </a:r>
        </a:p>
      </dsp:txBody>
      <dsp:txXfrm>
        <a:off x="5490392" y="2175352"/>
        <a:ext cx="2496297" cy="398775"/>
      </dsp:txXfrm>
    </dsp:sp>
    <dsp:sp modelId="{6D953E8A-55E7-4B8F-9E49-F4A8E199C965}">
      <dsp:nvSpPr>
        <dsp:cNvPr id="0" name=""/>
        <dsp:cNvSpPr/>
      </dsp:nvSpPr>
      <dsp:spPr>
        <a:xfrm>
          <a:off x="8210869" y="475448"/>
          <a:ext cx="2521109" cy="668598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4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  <a:latin typeface="Calibri"/>
              <a:ea typeface="SimSun"/>
              <a:cs typeface="Times New Roman"/>
            </a:rPr>
            <a:t>Interregional Programmes</a:t>
          </a:r>
          <a:endParaRPr lang="en-GB" sz="1600" b="1" kern="1200" noProof="0" dirty="0">
            <a:solidFill>
              <a:schemeClr val="bg1"/>
            </a:solidFill>
            <a:latin typeface="Times New Roman"/>
            <a:ea typeface="SimSun"/>
            <a:cs typeface="Times New Roman"/>
          </a:endParaRPr>
        </a:p>
      </dsp:txBody>
      <dsp:txXfrm>
        <a:off x="8230452" y="495031"/>
        <a:ext cx="2481943" cy="629432"/>
      </dsp:txXfrm>
    </dsp:sp>
    <dsp:sp modelId="{D5D2E583-FEF9-44CC-8C65-30A03363FDA9}">
      <dsp:nvSpPr>
        <dsp:cNvPr id="0" name=""/>
        <dsp:cNvSpPr/>
      </dsp:nvSpPr>
      <dsp:spPr>
        <a:xfrm>
          <a:off x="8210869" y="1195607"/>
          <a:ext cx="2521109" cy="42358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rgbClr val="7030A0"/>
              </a:solidFill>
            </a:rPr>
            <a:t>Interact III</a:t>
          </a:r>
        </a:p>
      </dsp:txBody>
      <dsp:txXfrm>
        <a:off x="8223275" y="1208013"/>
        <a:ext cx="2496297" cy="398775"/>
      </dsp:txXfrm>
    </dsp:sp>
    <dsp:sp modelId="{3975BE3A-3CB9-4D0E-B079-2A2C54A0C360}">
      <dsp:nvSpPr>
        <dsp:cNvPr id="0" name=""/>
        <dsp:cNvSpPr/>
      </dsp:nvSpPr>
      <dsp:spPr>
        <a:xfrm>
          <a:off x="8210869" y="1670754"/>
          <a:ext cx="2521109" cy="42358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rgbClr val="7030A0"/>
              </a:solidFill>
            </a:rPr>
            <a:t>Interreg Europe </a:t>
          </a:r>
        </a:p>
      </dsp:txBody>
      <dsp:txXfrm>
        <a:off x="8223275" y="1683160"/>
        <a:ext cx="2496297" cy="398775"/>
      </dsp:txXfrm>
    </dsp:sp>
    <dsp:sp modelId="{4E353665-2AD5-4FB8-933D-E07B824F8EFC}">
      <dsp:nvSpPr>
        <dsp:cNvPr id="0" name=""/>
        <dsp:cNvSpPr/>
      </dsp:nvSpPr>
      <dsp:spPr>
        <a:xfrm>
          <a:off x="8210869" y="2145901"/>
          <a:ext cx="2521109" cy="42358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rgbClr val="7030A0"/>
              </a:solidFill>
            </a:rPr>
            <a:t>Urbact III</a:t>
          </a:r>
        </a:p>
      </dsp:txBody>
      <dsp:txXfrm>
        <a:off x="8223275" y="2158307"/>
        <a:ext cx="2496297" cy="398775"/>
      </dsp:txXfrm>
    </dsp:sp>
    <dsp:sp modelId="{1137EECF-2F29-4FB0-9ED1-0F61D69938AB}">
      <dsp:nvSpPr>
        <dsp:cNvPr id="0" name=""/>
        <dsp:cNvSpPr/>
      </dsp:nvSpPr>
      <dsp:spPr>
        <a:xfrm>
          <a:off x="8210869" y="2621048"/>
          <a:ext cx="2521109" cy="42358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rgbClr val="7030A0"/>
              </a:solidFill>
            </a:rPr>
            <a:t>Espon 2020</a:t>
          </a:r>
        </a:p>
      </dsp:txBody>
      <dsp:txXfrm>
        <a:off x="8223275" y="2633454"/>
        <a:ext cx="2496297" cy="398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F775B-B208-4490-919F-4FF11687231A}">
      <dsp:nvSpPr>
        <dsp:cNvPr id="0" name=""/>
        <dsp:cNvSpPr/>
      </dsp:nvSpPr>
      <dsp:spPr>
        <a:xfrm>
          <a:off x="275563" y="-9618"/>
          <a:ext cx="5933209" cy="391998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 err="1"/>
            <a:t>Synergies</a:t>
          </a:r>
          <a:r>
            <a:rPr lang="it-IT" sz="1800" b="1" kern="1200" dirty="0"/>
            <a:t> </a:t>
          </a:r>
          <a:r>
            <a:rPr lang="it-IT" sz="1800" b="1" kern="1200" dirty="0" err="1"/>
            <a:t>within</a:t>
          </a:r>
          <a:r>
            <a:rPr lang="it-IT" sz="1800" b="1" kern="1200" dirty="0"/>
            <a:t> EUSAIR MACROREGIONAL STRATEGY</a:t>
          </a:r>
        </a:p>
      </dsp:txBody>
      <dsp:txXfrm>
        <a:off x="2205339" y="186380"/>
        <a:ext cx="2073656" cy="587997"/>
      </dsp:txXfrm>
    </dsp:sp>
    <dsp:sp modelId="{EE362A91-9F17-401D-8BFC-99864A4B9E52}">
      <dsp:nvSpPr>
        <dsp:cNvPr id="0" name=""/>
        <dsp:cNvSpPr/>
      </dsp:nvSpPr>
      <dsp:spPr>
        <a:xfrm>
          <a:off x="1027136" y="970377"/>
          <a:ext cx="4430062" cy="293998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/>
            <a:t>Coordination</a:t>
          </a:r>
          <a:r>
            <a:rPr lang="it-IT" sz="2000" b="1" kern="1200" dirty="0"/>
            <a:t> </a:t>
          </a:r>
          <a:r>
            <a:rPr lang="it-IT" sz="2000" b="1" kern="1200" dirty="0" err="1"/>
            <a:t>within</a:t>
          </a:r>
          <a:r>
            <a:rPr lang="it-IT" sz="2000" b="1" kern="1200" dirty="0"/>
            <a:t> Interreg</a:t>
          </a:r>
        </a:p>
      </dsp:txBody>
      <dsp:txXfrm>
        <a:off x="2209963" y="1154126"/>
        <a:ext cx="2064408" cy="551247"/>
      </dsp:txXfrm>
    </dsp:sp>
    <dsp:sp modelId="{696FDDD3-14DE-402B-80AF-8196EDE98AEF}">
      <dsp:nvSpPr>
        <dsp:cNvPr id="0" name=""/>
        <dsp:cNvSpPr/>
      </dsp:nvSpPr>
      <dsp:spPr>
        <a:xfrm>
          <a:off x="1876592" y="1746818"/>
          <a:ext cx="2701476" cy="199846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/>
            <a:t>Capitalisation</a:t>
          </a:r>
          <a:r>
            <a:rPr lang="it-IT" sz="2000" b="1" kern="1200" dirty="0"/>
            <a:t> </a:t>
          </a:r>
          <a:r>
            <a:rPr lang="it-IT" sz="2000" b="1" kern="1200" dirty="0" err="1"/>
            <a:t>within</a:t>
          </a:r>
          <a:r>
            <a:rPr lang="it-IT" sz="2000" b="1" kern="1200" dirty="0"/>
            <a:t> Adrion </a:t>
          </a:r>
          <a:r>
            <a:rPr lang="it-IT" sz="2000" b="1" kern="1200" dirty="0" err="1"/>
            <a:t>Programme</a:t>
          </a:r>
          <a:endParaRPr lang="it-IT" sz="2000" b="1" kern="1200" dirty="0"/>
        </a:p>
      </dsp:txBody>
      <dsp:txXfrm>
        <a:off x="2272214" y="2246435"/>
        <a:ext cx="1910232" cy="999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F775B-B208-4490-919F-4FF11687231A}">
      <dsp:nvSpPr>
        <dsp:cNvPr id="0" name=""/>
        <dsp:cNvSpPr/>
      </dsp:nvSpPr>
      <dsp:spPr>
        <a:xfrm>
          <a:off x="0" y="322802"/>
          <a:ext cx="2821706" cy="2332393"/>
        </a:xfrm>
        <a:prstGeom prst="ellipse">
          <a:avLst/>
        </a:prstGeom>
        <a:solidFill>
          <a:srgbClr val="CEC0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 err="1">
              <a:solidFill>
                <a:srgbClr val="004261"/>
              </a:solidFill>
            </a:rPr>
            <a:t>Territorial</a:t>
          </a:r>
          <a:r>
            <a:rPr lang="it-IT" sz="2600" b="1" kern="1200" dirty="0">
              <a:solidFill>
                <a:srgbClr val="004261"/>
              </a:solidFill>
            </a:rPr>
            <a:t> governance</a:t>
          </a:r>
        </a:p>
      </dsp:txBody>
      <dsp:txXfrm>
        <a:off x="413229" y="905901"/>
        <a:ext cx="1995247" cy="11661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C8B7-4317-477B-85D7-9508FF68CBB9}">
      <dsp:nvSpPr>
        <dsp:cNvPr id="0" name=""/>
        <dsp:cNvSpPr/>
      </dsp:nvSpPr>
      <dsp:spPr>
        <a:xfrm rot="21300000">
          <a:off x="34706" y="2485734"/>
          <a:ext cx="11240271" cy="1287180"/>
        </a:xfrm>
        <a:prstGeom prst="mathMinus">
          <a:avLst/>
        </a:prstGeom>
        <a:solidFill>
          <a:srgbClr val="78CB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DA41C-A9C8-4F31-B25E-476117E3384C}">
      <dsp:nvSpPr>
        <dsp:cNvPr id="0" name=""/>
        <dsp:cNvSpPr/>
      </dsp:nvSpPr>
      <dsp:spPr>
        <a:xfrm>
          <a:off x="539030" y="240732"/>
          <a:ext cx="3392905" cy="2503459"/>
        </a:xfrm>
        <a:prstGeom prst="downArrow">
          <a:avLst/>
        </a:prstGeom>
        <a:solidFill>
          <a:srgbClr val="CEC0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BC834-BAB4-4EEE-8EEF-2D77310D195C}">
      <dsp:nvSpPr>
        <dsp:cNvPr id="0" name=""/>
        <dsp:cNvSpPr/>
      </dsp:nvSpPr>
      <dsp:spPr>
        <a:xfrm>
          <a:off x="4411609" y="83879"/>
          <a:ext cx="6898074" cy="239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noProof="0" dirty="0"/>
            <a:t>Bridging macroregional strategies with territorial policies and activities on the ground=capacity to align/capitalize/</a:t>
          </a:r>
          <a:r>
            <a:rPr lang="en-GB" sz="3200" kern="1200" noProof="0" dirty="0" err="1"/>
            <a:t>syncronize</a:t>
          </a:r>
          <a:r>
            <a:rPr lang="en-GB" sz="3200" kern="1200" noProof="0" dirty="0"/>
            <a:t> actions</a:t>
          </a:r>
        </a:p>
      </dsp:txBody>
      <dsp:txXfrm>
        <a:off x="4411609" y="83879"/>
        <a:ext cx="6898074" cy="2399731"/>
      </dsp:txXfrm>
    </dsp:sp>
    <dsp:sp modelId="{FB2EBE6A-731B-4587-A9E1-B8E31D0414B8}">
      <dsp:nvSpPr>
        <dsp:cNvPr id="0" name=""/>
        <dsp:cNvSpPr/>
      </dsp:nvSpPr>
      <dsp:spPr>
        <a:xfrm>
          <a:off x="7534160" y="3442256"/>
          <a:ext cx="3392905" cy="2503459"/>
        </a:xfrm>
        <a:prstGeom prst="upArrow">
          <a:avLst/>
        </a:prstGeom>
        <a:solidFill>
          <a:srgbClr val="0042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78F5E-4273-456B-B82A-3D79C14E5FD8}">
      <dsp:nvSpPr>
        <dsp:cNvPr id="0" name=""/>
        <dsp:cNvSpPr/>
      </dsp:nvSpPr>
      <dsp:spPr>
        <a:xfrm>
          <a:off x="637649" y="4622364"/>
          <a:ext cx="4750067" cy="1413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Amplifying the impact of projects and local initiatives</a:t>
          </a:r>
          <a:endParaRPr lang="it-IT" sz="3200" kern="1200" dirty="0"/>
        </a:p>
      </dsp:txBody>
      <dsp:txXfrm>
        <a:off x="637649" y="4622364"/>
        <a:ext cx="4750067" cy="14139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61B30-DB66-4928-B50B-915956768933}">
      <dsp:nvSpPr>
        <dsp:cNvPr id="0" name=""/>
        <dsp:cNvSpPr/>
      </dsp:nvSpPr>
      <dsp:spPr>
        <a:xfrm>
          <a:off x="0" y="1593418"/>
          <a:ext cx="759262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3C667-395F-4C2B-937D-138AF5B3C67A}">
      <dsp:nvSpPr>
        <dsp:cNvPr id="0" name=""/>
        <dsp:cNvSpPr/>
      </dsp:nvSpPr>
      <dsp:spPr>
        <a:xfrm>
          <a:off x="193653" y="1638756"/>
          <a:ext cx="5314836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88" tIns="0" rIns="200888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COLLECTION OF PROJECT RESULTS AND OUTPUTS</a:t>
          </a:r>
        </a:p>
      </dsp:txBody>
      <dsp:txXfrm>
        <a:off x="206622" y="1651725"/>
        <a:ext cx="5288898" cy="239742"/>
      </dsp:txXfrm>
    </dsp:sp>
    <dsp:sp modelId="{ACEBC99D-6D7F-464B-BC16-43B8A874971C}">
      <dsp:nvSpPr>
        <dsp:cNvPr id="0" name=""/>
        <dsp:cNvSpPr/>
      </dsp:nvSpPr>
      <dsp:spPr>
        <a:xfrm>
          <a:off x="0" y="2608253"/>
          <a:ext cx="759262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7E47F-4212-49AE-91B3-83E03C5D6690}">
      <dsp:nvSpPr>
        <dsp:cNvPr id="0" name=""/>
        <dsp:cNvSpPr/>
      </dsp:nvSpPr>
      <dsp:spPr>
        <a:xfrm>
          <a:off x="202077" y="2654085"/>
          <a:ext cx="5314836" cy="26568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88" tIns="0" rIns="200888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BUILDING KNOWLEDGE/PRODUCTION OF STUDIES AND ANALYSIS – ADRION THEMATIC CLUSTERS</a:t>
          </a:r>
        </a:p>
      </dsp:txBody>
      <dsp:txXfrm>
        <a:off x="215046" y="2667054"/>
        <a:ext cx="5288898" cy="239742"/>
      </dsp:txXfrm>
    </dsp:sp>
    <dsp:sp modelId="{B985E41C-A68C-4A4B-A6FE-65D8C55267E9}">
      <dsp:nvSpPr>
        <dsp:cNvPr id="0" name=""/>
        <dsp:cNvSpPr/>
      </dsp:nvSpPr>
      <dsp:spPr>
        <a:xfrm>
          <a:off x="0" y="3265571"/>
          <a:ext cx="759262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96F7B-DDFE-48B3-8487-D9FC29080430}">
      <dsp:nvSpPr>
        <dsp:cNvPr id="0" name=""/>
        <dsp:cNvSpPr/>
      </dsp:nvSpPr>
      <dsp:spPr>
        <a:xfrm>
          <a:off x="147156" y="3401739"/>
          <a:ext cx="5314836" cy="26568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88" tIns="0" rIns="200888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DISSEMINATION OF RESULTS </a:t>
          </a:r>
        </a:p>
      </dsp:txBody>
      <dsp:txXfrm>
        <a:off x="160125" y="3414708"/>
        <a:ext cx="5288898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50AA7-A500-4FF1-A47D-4F18B9FAE693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A2418-F786-4FBB-963E-DA21B71F3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40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7CDC-D937-403D-961C-987C8339FFC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62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46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1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2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42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78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56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9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9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5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1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1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61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0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14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52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27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84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67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5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40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2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3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89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6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990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347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5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5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4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3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9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5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2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8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6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225801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5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4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3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3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diagramData" Target="../diagrams/data5.xml"/><Relationship Id="rId21" Type="http://schemas.openxmlformats.org/officeDocument/2006/relationships/image" Target="../media/image32.svg"/><Relationship Id="rId7" Type="http://schemas.microsoft.com/office/2007/relationships/diagramDrawing" Target="../diagrams/drawing5.xml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2.sv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diagramLayout" Target="../diagrams/layout5.xml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33E5BA0-E344-46A3-9D33-F6C927B86827}"/>
              </a:ext>
            </a:extLst>
          </p:cNvPr>
          <p:cNvSpPr txBox="1"/>
          <p:nvPr/>
        </p:nvSpPr>
        <p:spPr>
          <a:xfrm>
            <a:off x="7258050" y="4556760"/>
            <a:ext cx="391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SUBTEXT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549DC-1586-4FF8-9427-53309F669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" y="0"/>
            <a:ext cx="121896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8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EA9790-BD20-4B11-A00E-DA742C2E2385}"/>
              </a:ext>
            </a:extLst>
          </p:cNvPr>
          <p:cNvSpPr txBox="1"/>
          <p:nvPr/>
        </p:nvSpPr>
        <p:spPr>
          <a:xfrm>
            <a:off x="2448232" y="1698923"/>
            <a:ext cx="97437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PO1 – a smarter Europe by promoting innovative and smart economic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PO2 – a greener, low carbon Europe by promoting clean and fair energy transition, green and blue investment, the circular economy, climate adaptation and risk prevention and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PO3 – a more connected Europe by enhancing mobility and regional ICT connectivity (some identified topics likely shifted to PO2)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Interreg Specific Objective to enhance institutional capacity of public authorities and stakeholders to implement macro-regional strategies […]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7023C1C-4C46-44B8-B5BA-D1EAAE3714ED}"/>
              </a:ext>
            </a:extLst>
          </p:cNvPr>
          <p:cNvSpPr txBox="1"/>
          <p:nvPr/>
        </p:nvSpPr>
        <p:spPr>
          <a:xfrm>
            <a:off x="170076" y="104006"/>
            <a:ext cx="650582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buClr>
                <a:srgbClr val="0070C0"/>
              </a:buClr>
              <a:buSzPts val="3600"/>
            </a:pPr>
            <a:r>
              <a:rPr lang="en-GB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ADRION 2021-2027 – identified future topics</a:t>
            </a:r>
          </a:p>
        </p:txBody>
      </p:sp>
      <p:sp>
        <p:nvSpPr>
          <p:cNvPr id="14" name="Rettangolo arrotondato 6">
            <a:extLst>
              <a:ext uri="{FF2B5EF4-FFF2-40B4-BE49-F238E27FC236}">
                <a16:creationId xmlns:a16="http://schemas.microsoft.com/office/drawing/2014/main" id="{FEA31AD2-E8E3-47E0-B764-E33C4015C877}"/>
              </a:ext>
            </a:extLst>
          </p:cNvPr>
          <p:cNvSpPr/>
          <p:nvPr/>
        </p:nvSpPr>
        <p:spPr>
          <a:xfrm>
            <a:off x="486363" y="1612490"/>
            <a:ext cx="1725896" cy="3342967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4</a:t>
            </a:r>
          </a:p>
          <a:p>
            <a:pPr algn="ctr"/>
            <a:r>
              <a:rPr lang="en-GB" sz="2000" b="1" dirty="0"/>
              <a:t>Policy Objectives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CDE426-1823-4BB8-BEF0-51487BE491AC}"/>
              </a:ext>
            </a:extLst>
          </p:cNvPr>
          <p:cNvSpPr txBox="1"/>
          <p:nvPr/>
        </p:nvSpPr>
        <p:spPr>
          <a:xfrm>
            <a:off x="486363" y="5830529"/>
            <a:ext cx="11538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Under PO1, PO2 and PO3 indicative actions have been identified as well</a:t>
            </a:r>
          </a:p>
        </p:txBody>
      </p:sp>
    </p:spTree>
    <p:extLst>
      <p:ext uri="{BB962C8B-B14F-4D97-AF65-F5344CB8AC3E}">
        <p14:creationId xmlns:p14="http://schemas.microsoft.com/office/powerpoint/2010/main" val="29117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A439-CF38-614A-8226-DE98C8E06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67448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961A01-9A62-486D-908A-1F9BD211ABB6}"/>
              </a:ext>
            </a:extLst>
          </p:cNvPr>
          <p:cNvSpPr txBox="1"/>
          <p:nvPr/>
        </p:nvSpPr>
        <p:spPr>
          <a:xfrm>
            <a:off x="1209063" y="5133791"/>
            <a:ext cx="7816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CATERINA BRANCALEONI</a:t>
            </a:r>
          </a:p>
          <a:p>
            <a:r>
              <a:rPr lang="it-IT" dirty="0"/>
              <a:t>HEAD OF EUROPEAN POLICIES COORDINATION UNIT</a:t>
            </a:r>
          </a:p>
          <a:p>
            <a:r>
              <a:rPr lang="it-IT" dirty="0"/>
              <a:t>EMILIA-ROMAGNA REGIONAL GOVERNEMENT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B449A9-1066-43E5-8EB1-272051CED874}"/>
              </a:ext>
            </a:extLst>
          </p:cNvPr>
          <p:cNvSpPr txBox="1"/>
          <p:nvPr/>
        </p:nvSpPr>
        <p:spPr>
          <a:xfrm>
            <a:off x="1350628" y="1325461"/>
            <a:ext cx="7550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PLENARY SESSION</a:t>
            </a:r>
          </a:p>
          <a:p>
            <a:r>
              <a:rPr lang="it-IT" sz="2400" b="1" dirty="0"/>
              <a:t>EMBEDDING EUSAIR PRIORITIES IN THE POST 2020 FUNDING INSTRUMENTS AND SUPPORT FOR ENLARGEMENT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20C297-E6A4-41BF-BD1D-81F5D96B5A82}"/>
              </a:ext>
            </a:extLst>
          </p:cNvPr>
          <p:cNvSpPr txBox="1"/>
          <p:nvPr/>
        </p:nvSpPr>
        <p:spPr>
          <a:xfrm>
            <a:off x="1350628" y="3061982"/>
            <a:ext cx="7298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IMPROVING IMPACT OF PROJECTS AND PROGRAMMES IN THE EUSAIR MACROREGIONAL STRATEGY: THE ROLE OF ADRION 2021-27</a:t>
            </a:r>
          </a:p>
        </p:txBody>
      </p:sp>
    </p:spTree>
    <p:extLst>
      <p:ext uri="{BB962C8B-B14F-4D97-AF65-F5344CB8AC3E}">
        <p14:creationId xmlns:p14="http://schemas.microsoft.com/office/powerpoint/2010/main" val="90828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67CCF8-8DA6-445D-AFF0-5E375733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67"/>
            <a:ext cx="10515600" cy="1325563"/>
          </a:xfrm>
        </p:spPr>
        <p:txBody>
          <a:bodyPr/>
          <a:lstStyle/>
          <a:p>
            <a:pPr>
              <a:buClr>
                <a:srgbClr val="0070C0"/>
              </a:buClr>
              <a:buSzPts val="3600"/>
            </a:pPr>
            <a:r>
              <a:rPr lang="en-GB" sz="2800" b="1" dirty="0">
                <a:solidFill>
                  <a:schemeClr val="tx1"/>
                </a:solidFill>
              </a:rPr>
              <a:t>Italian participation to ETC Programmes and multilevel Governance 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23CF7CC4-C7E2-493A-B41A-5EB892590228}"/>
              </a:ext>
            </a:extLst>
          </p:cNvPr>
          <p:cNvGraphicFramePr/>
          <p:nvPr/>
        </p:nvGraphicFramePr>
        <p:xfrm>
          <a:off x="609600" y="1404730"/>
          <a:ext cx="10744200" cy="4943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555CE8-33E3-42EF-A8E2-EE26E4A3B8D3}"/>
              </a:ext>
            </a:extLst>
          </p:cNvPr>
          <p:cNvSpPr txBox="1"/>
          <p:nvPr/>
        </p:nvSpPr>
        <p:spPr>
          <a:xfrm>
            <a:off x="3723861" y="4797287"/>
            <a:ext cx="5393635" cy="175432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1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imSun"/>
                <a:cs typeface="Times New Roman"/>
              </a:rPr>
              <a:t>10</a:t>
            </a:r>
            <a:r>
              <a:rPr lang="en-GB" sz="1800" i="1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imSun"/>
                <a:cs typeface="Times New Roman"/>
              </a:rPr>
              <a:t> European Territorial </a:t>
            </a:r>
            <a:r>
              <a:rPr lang="en-GB" i="1" u="sng" dirty="0">
                <a:solidFill>
                  <a:schemeClr val="tx1">
                    <a:lumMod val="75000"/>
                    <a:lumOff val="25000"/>
                  </a:schemeClr>
                </a:solidFill>
                <a:ea typeface="SimSun"/>
                <a:cs typeface="Times New Roman"/>
              </a:rPr>
              <a:t>Cooperation </a:t>
            </a:r>
            <a:r>
              <a:rPr lang="en-GB" sz="1800" i="1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imSun"/>
                <a:cs typeface="Times New Roman"/>
              </a:rPr>
              <a:t>programmes with </a:t>
            </a:r>
            <a:r>
              <a:rPr lang="en-GB" sz="1800" b="1" i="1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imSun"/>
                <a:cs typeface="Times New Roman"/>
              </a:rPr>
              <a:t>Italian Managing Authority </a:t>
            </a:r>
          </a:p>
          <a:p>
            <a:pPr marL="22860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SimSun"/>
              <a:cs typeface="Times New Roman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imSun"/>
                <a:cs typeface="Times New Roman"/>
              </a:rPr>
              <a:t>6</a:t>
            </a:r>
            <a:r>
              <a:rPr lang="en-GB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imSun"/>
                <a:cs typeface="Times New Roman"/>
              </a:rPr>
              <a:t>  Cross-border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imSun"/>
                <a:cs typeface="Times New Roman"/>
              </a:rPr>
              <a:t>3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imSun"/>
                <a:cs typeface="Times New Roman"/>
              </a:rPr>
              <a:t> External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SimSun"/>
                <a:cs typeface="Times New Roman"/>
              </a:rPr>
              <a:t> Cross-Border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SimSun"/>
              <a:cs typeface="Times New Roman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FF0000"/>
                </a:solidFill>
                <a:latin typeface="+mn-lt"/>
                <a:ea typeface="SimSun"/>
                <a:cs typeface="Times New Roman"/>
              </a:rPr>
              <a:t>1 Transnational </a:t>
            </a:r>
            <a:r>
              <a:rPr lang="en-GB" sz="1800" b="1" dirty="0">
                <a:solidFill>
                  <a:srgbClr val="FF0000"/>
                </a:solidFill>
                <a:latin typeface="+mn-lt"/>
                <a:ea typeface="SimSun"/>
                <a:cs typeface="Times New Roman"/>
                <a:sym typeface="Wingdings" panose="05000000000000000000" pitchFamily="2" charset="2"/>
              </a:rPr>
              <a:t> ADRION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0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A47023C0-9C4F-4A74-8F1B-D07607C70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334228"/>
              </p:ext>
            </p:extLst>
          </p:nvPr>
        </p:nvGraphicFramePr>
        <p:xfrm>
          <a:off x="505187" y="2643777"/>
          <a:ext cx="6484336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3" name="Diagramma 32">
            <a:extLst>
              <a:ext uri="{FF2B5EF4-FFF2-40B4-BE49-F238E27FC236}">
                <a16:creationId xmlns:a16="http://schemas.microsoft.com/office/drawing/2014/main" id="{044CEBE4-BD48-4791-B597-9BDAA1E63707}"/>
              </a:ext>
            </a:extLst>
          </p:cNvPr>
          <p:cNvGraphicFramePr/>
          <p:nvPr/>
        </p:nvGraphicFramePr>
        <p:xfrm>
          <a:off x="8000782" y="3140453"/>
          <a:ext cx="2821706" cy="29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4" name="Gruppo 33">
            <a:extLst>
              <a:ext uri="{FF2B5EF4-FFF2-40B4-BE49-F238E27FC236}">
                <a16:creationId xmlns:a16="http://schemas.microsoft.com/office/drawing/2014/main" id="{431AA234-6842-4BA7-8E47-56CD3B318C06}"/>
              </a:ext>
            </a:extLst>
          </p:cNvPr>
          <p:cNvGrpSpPr/>
          <p:nvPr/>
        </p:nvGrpSpPr>
        <p:grpSpPr>
          <a:xfrm>
            <a:off x="7593012" y="92281"/>
            <a:ext cx="3542626" cy="2127983"/>
            <a:chOff x="0" y="284094"/>
            <a:chExt cx="2376264" cy="2376264"/>
          </a:xfrm>
          <a:solidFill>
            <a:srgbClr val="004261"/>
          </a:solidFill>
        </p:grpSpPr>
        <p:sp>
          <p:nvSpPr>
            <p:cNvPr id="35" name="Ovale 34">
              <a:extLst>
                <a:ext uri="{FF2B5EF4-FFF2-40B4-BE49-F238E27FC236}">
                  <a16:creationId xmlns:a16="http://schemas.microsoft.com/office/drawing/2014/main" id="{6D5BDC39-7EA8-4533-B6ED-6284354B1B67}"/>
                </a:ext>
              </a:extLst>
            </p:cNvPr>
            <p:cNvSpPr/>
            <p:nvPr/>
          </p:nvSpPr>
          <p:spPr>
            <a:xfrm>
              <a:off x="0" y="284094"/>
              <a:ext cx="2376264" cy="237626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e 4">
              <a:extLst>
                <a:ext uri="{FF2B5EF4-FFF2-40B4-BE49-F238E27FC236}">
                  <a16:creationId xmlns:a16="http://schemas.microsoft.com/office/drawing/2014/main" id="{A727158E-9CBA-4696-8C88-6CADCF6CDB6A}"/>
                </a:ext>
              </a:extLst>
            </p:cNvPr>
            <p:cNvSpPr txBox="1"/>
            <p:nvPr/>
          </p:nvSpPr>
          <p:spPr>
            <a:xfrm>
              <a:off x="347995" y="878160"/>
              <a:ext cx="1680272" cy="11881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400" b="1" dirty="0" err="1"/>
                <a:t>Territorial</a:t>
              </a:r>
              <a:r>
                <a:rPr lang="it-IT" sz="3400" b="1" dirty="0"/>
                <a:t> impact</a:t>
              </a:r>
              <a:endParaRPr lang="it-IT" sz="3400" b="1" kern="1200" dirty="0"/>
            </a:p>
          </p:txBody>
        </p:sp>
      </p:grp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4D1B5427-ADD2-4BB0-9C4F-06017DF0BBB3}"/>
              </a:ext>
            </a:extLst>
          </p:cNvPr>
          <p:cNvCxnSpPr>
            <a:cxnSpLocks/>
          </p:cNvCxnSpPr>
          <p:nvPr/>
        </p:nvCxnSpPr>
        <p:spPr>
          <a:xfrm flipV="1">
            <a:off x="3732523" y="1290676"/>
            <a:ext cx="0" cy="1252602"/>
          </a:xfrm>
          <a:prstGeom prst="line">
            <a:avLst/>
          </a:prstGeom>
          <a:ln w="38100">
            <a:solidFill>
              <a:srgbClr val="78CBC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FA3E13FE-5DEA-4879-BF19-2D15D54A4F50}"/>
              </a:ext>
            </a:extLst>
          </p:cNvPr>
          <p:cNvCxnSpPr>
            <a:cxnSpLocks/>
          </p:cNvCxnSpPr>
          <p:nvPr/>
        </p:nvCxnSpPr>
        <p:spPr>
          <a:xfrm>
            <a:off x="3717758" y="1304401"/>
            <a:ext cx="3860488" cy="0"/>
          </a:xfrm>
          <a:prstGeom prst="straightConnector1">
            <a:avLst/>
          </a:prstGeom>
          <a:ln w="38100">
            <a:solidFill>
              <a:srgbClr val="78CBC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559A40E7-9CB4-4ECA-AE03-A22638D6ADE3}"/>
              </a:ext>
            </a:extLst>
          </p:cNvPr>
          <p:cNvCxnSpPr>
            <a:cxnSpLocks/>
          </p:cNvCxnSpPr>
          <p:nvPr/>
        </p:nvCxnSpPr>
        <p:spPr>
          <a:xfrm>
            <a:off x="6789474" y="4625998"/>
            <a:ext cx="1086048" cy="0"/>
          </a:xfrm>
          <a:prstGeom prst="straightConnector1">
            <a:avLst/>
          </a:prstGeom>
          <a:ln w="50800">
            <a:solidFill>
              <a:srgbClr val="78CBC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4E32A708-8D2F-4B32-A2CF-74A621A5EA71}"/>
              </a:ext>
            </a:extLst>
          </p:cNvPr>
          <p:cNvCxnSpPr>
            <a:cxnSpLocks/>
          </p:cNvCxnSpPr>
          <p:nvPr/>
        </p:nvCxnSpPr>
        <p:spPr>
          <a:xfrm flipV="1">
            <a:off x="9403431" y="2220266"/>
            <a:ext cx="0" cy="1183680"/>
          </a:xfrm>
          <a:prstGeom prst="straightConnector1">
            <a:avLst/>
          </a:prstGeom>
          <a:ln w="76200">
            <a:solidFill>
              <a:srgbClr val="00426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0D2630-2811-4374-AB2B-B71CC39DB143}"/>
              </a:ext>
            </a:extLst>
          </p:cNvPr>
          <p:cNvSpPr txBox="1"/>
          <p:nvPr/>
        </p:nvSpPr>
        <p:spPr>
          <a:xfrm>
            <a:off x="505187" y="805343"/>
            <a:ext cx="559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ADOPTING A SMART MULTISCALAR APPROACH</a:t>
            </a:r>
          </a:p>
        </p:txBody>
      </p:sp>
    </p:spTree>
    <p:extLst>
      <p:ext uri="{BB962C8B-B14F-4D97-AF65-F5344CB8AC3E}">
        <p14:creationId xmlns:p14="http://schemas.microsoft.com/office/powerpoint/2010/main" val="140153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A8A5ED32-71EC-4820-A542-CEA0BD824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758524"/>
              </p:ext>
            </p:extLst>
          </p:nvPr>
        </p:nvGraphicFramePr>
        <p:xfrm>
          <a:off x="312821" y="310593"/>
          <a:ext cx="11309684" cy="625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1EF498C3-B88A-401E-9AE7-C4C4E64CC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7051" y="2886409"/>
            <a:ext cx="3212982" cy="13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7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con angoli arrotondati in diagonale 18"/>
          <p:cNvSpPr/>
          <p:nvPr/>
        </p:nvSpPr>
        <p:spPr>
          <a:xfrm>
            <a:off x="440871" y="3771900"/>
            <a:ext cx="1474044" cy="5715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Balkan-Med ?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1" y="1793274"/>
            <a:ext cx="1409600" cy="1055839"/>
          </a:xfrm>
          <a:prstGeom prst="rect">
            <a:avLst/>
          </a:prstGeom>
        </p:spPr>
      </p:pic>
      <p:grpSp>
        <p:nvGrpSpPr>
          <p:cNvPr id="24" name="Gruppo 23"/>
          <p:cNvGrpSpPr/>
          <p:nvPr/>
        </p:nvGrpSpPr>
        <p:grpSpPr>
          <a:xfrm>
            <a:off x="2286000" y="1352389"/>
            <a:ext cx="8037671" cy="5163064"/>
            <a:chOff x="304239" y="961725"/>
            <a:chExt cx="8156193" cy="5410990"/>
          </a:xfrm>
        </p:grpSpPr>
        <p:sp>
          <p:nvSpPr>
            <p:cNvPr id="2" name="Arrotonda angolo diagonale rettangolo 1"/>
            <p:cNvSpPr/>
            <p:nvPr/>
          </p:nvSpPr>
          <p:spPr>
            <a:xfrm>
              <a:off x="304239" y="979266"/>
              <a:ext cx="2101057" cy="779191"/>
            </a:xfrm>
            <a:prstGeom prst="round2Diag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EUSAIR</a:t>
              </a:r>
            </a:p>
          </p:txBody>
        </p:sp>
        <p:sp>
          <p:nvSpPr>
            <p:cNvPr id="3" name="Ovale 2"/>
            <p:cNvSpPr/>
            <p:nvPr/>
          </p:nvSpPr>
          <p:spPr>
            <a:xfrm>
              <a:off x="402726" y="2346941"/>
              <a:ext cx="1904083" cy="82455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ADRION</a:t>
              </a:r>
            </a:p>
          </p:txBody>
        </p:sp>
        <p:sp>
          <p:nvSpPr>
            <p:cNvPr id="4" name="Elaborazione alternativa 3"/>
            <p:cNvSpPr/>
            <p:nvPr/>
          </p:nvSpPr>
          <p:spPr>
            <a:xfrm>
              <a:off x="304239" y="3972715"/>
              <a:ext cx="2212583" cy="552450"/>
            </a:xfrm>
            <a:prstGeom prst="flowChartAlternateProces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CBC programmes</a:t>
              </a: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747107" y="979266"/>
              <a:ext cx="2843628" cy="8236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Enhancement of maritime transport for goods</a:t>
              </a: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747107" y="2015572"/>
              <a:ext cx="2846728" cy="160980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Support to the realization and implementation of plans ensuring security and environmental protection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3715713" y="3801118"/>
              <a:ext cx="2875022" cy="9169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Support to the realization of specific CBC infrastructures/ tools</a:t>
              </a:r>
            </a:p>
          </p:txBody>
        </p:sp>
        <p:sp>
          <p:nvSpPr>
            <p:cNvPr id="8" name="Elaborazione alternativa 7"/>
            <p:cNvSpPr/>
            <p:nvPr/>
          </p:nvSpPr>
          <p:spPr>
            <a:xfrm>
              <a:off x="313157" y="5366841"/>
              <a:ext cx="2212583" cy="552450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Mainstream/IPA programmes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3718814" y="4857579"/>
              <a:ext cx="3049430" cy="15151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Support to the training, purchase of equipment, direct support to companies involved in the sector</a:t>
              </a:r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2799602" y="1368862"/>
              <a:ext cx="91921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>
              <a:off x="2799602" y="2654485"/>
              <a:ext cx="919213" cy="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>
              <a:off x="2799602" y="4300280"/>
              <a:ext cx="919213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>
              <a:off x="2799602" y="5720403"/>
              <a:ext cx="919213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rotonda angolo diagonale rettangolo 16"/>
            <p:cNvSpPr/>
            <p:nvPr/>
          </p:nvSpPr>
          <p:spPr>
            <a:xfrm>
              <a:off x="304239" y="961725"/>
              <a:ext cx="2101057" cy="779191"/>
            </a:xfrm>
            <a:prstGeom prst="round2Diag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EUSAIR</a:t>
              </a:r>
            </a:p>
          </p:txBody>
        </p:sp>
        <p:sp>
          <p:nvSpPr>
            <p:cNvPr id="21" name="Parentesi graffa chiusa 20"/>
            <p:cNvSpPr/>
            <p:nvPr/>
          </p:nvSpPr>
          <p:spPr>
            <a:xfrm>
              <a:off x="6720493" y="2151720"/>
              <a:ext cx="504056" cy="2448272"/>
            </a:xfrm>
            <a:prstGeom prst="rightBrac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7020272" y="3059329"/>
              <a:ext cx="1440160" cy="67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Proposed coordination</a:t>
              </a:r>
            </a:p>
          </p:txBody>
        </p:sp>
      </p:grpSp>
      <p:sp>
        <p:nvSpPr>
          <p:cNvPr id="20" name="Titolo 7">
            <a:extLst>
              <a:ext uri="{FF2B5EF4-FFF2-40B4-BE49-F238E27FC236}">
                <a16:creationId xmlns:a16="http://schemas.microsoft.com/office/drawing/2014/main" id="{9896958C-1D89-45A0-92D4-545840AE54C0}"/>
              </a:ext>
            </a:extLst>
          </p:cNvPr>
          <p:cNvSpPr txBox="1">
            <a:spLocks/>
          </p:cNvSpPr>
          <p:nvPr/>
        </p:nvSpPr>
        <p:spPr>
          <a:xfrm>
            <a:off x="440871" y="206441"/>
            <a:ext cx="11299372" cy="6127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399"/>
                </a:solidFill>
              </a:rPr>
              <a:t>AN EXAMPLE: LINKS WITH OTHER COHESION AND IPA PROGRAMMES</a:t>
            </a:r>
            <a:endParaRPr lang="it-IT" sz="2800" b="1" dirty="0">
              <a:solidFill>
                <a:srgbClr val="003399"/>
              </a:solidFill>
            </a:endParaRPr>
          </a:p>
        </p:txBody>
      </p:sp>
      <p:sp>
        <p:nvSpPr>
          <p:cNvPr id="16" name="Rettangolo con angoli arrotondati in diagonale 15"/>
          <p:cNvSpPr/>
          <p:nvPr/>
        </p:nvSpPr>
        <p:spPr>
          <a:xfrm>
            <a:off x="309328" y="2879624"/>
            <a:ext cx="1338943" cy="557617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Danube</a:t>
            </a:r>
          </a:p>
        </p:txBody>
      </p:sp>
      <p:sp>
        <p:nvSpPr>
          <p:cNvPr id="15" name="Triangolo isoscele 14"/>
          <p:cNvSpPr/>
          <p:nvPr/>
        </p:nvSpPr>
        <p:spPr>
          <a:xfrm>
            <a:off x="1064736" y="2156900"/>
            <a:ext cx="1324589" cy="87171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MED</a:t>
            </a:r>
          </a:p>
        </p:txBody>
      </p:sp>
      <p:sp>
        <p:nvSpPr>
          <p:cNvPr id="23" name="Rettangolo con angoli ritagliati sullo stesso lato 22"/>
          <p:cNvSpPr/>
          <p:nvPr/>
        </p:nvSpPr>
        <p:spPr>
          <a:xfrm>
            <a:off x="1115456" y="3270678"/>
            <a:ext cx="1190448" cy="600776"/>
          </a:xfrm>
          <a:prstGeom prst="snip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Alpine Space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14350" y="901184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2060"/>
                </a:solidFill>
              </a:rPr>
              <a:t>Example: </a:t>
            </a:r>
          </a:p>
        </p:txBody>
      </p:sp>
      <p:sp>
        <p:nvSpPr>
          <p:cNvPr id="26" name="Freccia in giù 25"/>
          <p:cNvSpPr/>
          <p:nvPr/>
        </p:nvSpPr>
        <p:spPr>
          <a:xfrm rot="10800000">
            <a:off x="11536031" y="753853"/>
            <a:ext cx="251530" cy="584638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3300"/>
          </a:p>
        </p:txBody>
      </p:sp>
      <p:sp>
        <p:nvSpPr>
          <p:cNvPr id="27" name="Freccia in giù 26"/>
          <p:cNvSpPr/>
          <p:nvPr/>
        </p:nvSpPr>
        <p:spPr>
          <a:xfrm rot="5400000">
            <a:off x="6983101" y="2046952"/>
            <a:ext cx="288642" cy="92256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3300"/>
          </a:p>
        </p:txBody>
      </p:sp>
    </p:spTree>
    <p:extLst>
      <p:ext uri="{BB962C8B-B14F-4D97-AF65-F5344CB8AC3E}">
        <p14:creationId xmlns:p14="http://schemas.microsoft.com/office/powerpoint/2010/main" val="40139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7">
            <a:extLst>
              <a:ext uri="{FF2B5EF4-FFF2-40B4-BE49-F238E27FC236}">
                <a16:creationId xmlns:a16="http://schemas.microsoft.com/office/drawing/2014/main" id="{9896958C-1D89-45A0-92D4-545840AE54C0}"/>
              </a:ext>
            </a:extLst>
          </p:cNvPr>
          <p:cNvSpPr txBox="1">
            <a:spLocks/>
          </p:cNvSpPr>
          <p:nvPr/>
        </p:nvSpPr>
        <p:spPr>
          <a:xfrm>
            <a:off x="440871" y="206441"/>
            <a:ext cx="11299372" cy="8357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399"/>
                </a:solidFill>
              </a:rPr>
              <a:t>LINKS WITH OTHER ETC PROGRAMMES</a:t>
            </a:r>
            <a:endParaRPr lang="it-IT" sz="2800" b="1" dirty="0">
              <a:solidFill>
                <a:srgbClr val="003399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40870" y="1502930"/>
            <a:ext cx="1129937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Coordination among ETC programmes should include (indicatively):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TN programmes: the adoption of complementary and synergic features/types of action in relation to the presence of eventual common topics to avoid the funding of similar activities in the area; and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CBC programmes: the adoption of complementary features/types of action (at least with those CBC programmes with the highest financial allocation/high relevance for the Adriatic-Ionian area).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 a technical point of view, elements to be streamlined could be: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Chosen strategies and identified t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opics already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in the programming phase;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Calendar and content of calls for proposals;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Capitalization activities (with TN programmes);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Joint monitoring tools to boost anti-fraud measures, controls on double funding etc.;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Meetings with the affected MAs. 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2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3F9BF47-5582-4F69-B7D3-9A4A3CFE25AE}"/>
              </a:ext>
            </a:extLst>
          </p:cNvPr>
          <p:cNvGraphicFramePr/>
          <p:nvPr/>
        </p:nvGraphicFramePr>
        <p:xfrm>
          <a:off x="905069" y="1119610"/>
          <a:ext cx="7592623" cy="535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2943F0-FF49-4258-8BD8-7FA78931A005}"/>
              </a:ext>
            </a:extLst>
          </p:cNvPr>
          <p:cNvSpPr txBox="1"/>
          <p:nvPr/>
        </p:nvSpPr>
        <p:spPr>
          <a:xfrm>
            <a:off x="196578" y="190783"/>
            <a:ext cx="1104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ADRION 2014-2020 main features - support to spreading project outcomes</a:t>
            </a:r>
            <a:endParaRPr lang="it-IT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EED50A-78B7-4263-99F8-D0F2383A8296}"/>
              </a:ext>
            </a:extLst>
          </p:cNvPr>
          <p:cNvSpPr txBox="1"/>
          <p:nvPr/>
        </p:nvSpPr>
        <p:spPr>
          <a:xfrm rot="16200000">
            <a:off x="-2094307" y="3631701"/>
            <a:ext cx="495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ADRION CAPITALISATION OBJECTIVES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9D728ED-E19F-45F8-AC63-FDA5A7953DA7}"/>
              </a:ext>
            </a:extLst>
          </p:cNvPr>
          <p:cNvGrpSpPr/>
          <p:nvPr/>
        </p:nvGrpSpPr>
        <p:grpSpPr>
          <a:xfrm>
            <a:off x="9082600" y="2334111"/>
            <a:ext cx="2497950" cy="695632"/>
            <a:chOff x="390680" y="3187041"/>
            <a:chExt cx="2952751" cy="791255"/>
          </a:xfrm>
        </p:grpSpPr>
        <p:sp>
          <p:nvSpPr>
            <p:cNvPr id="8" name="Rectangle: Rounded Corners 59">
              <a:extLst>
                <a:ext uri="{FF2B5EF4-FFF2-40B4-BE49-F238E27FC236}">
                  <a16:creationId xmlns:a16="http://schemas.microsoft.com/office/drawing/2014/main" id="{EA8B4488-82B7-4B1A-9C09-B9947F9CA1A0}"/>
                </a:ext>
              </a:extLst>
            </p:cNvPr>
            <p:cNvSpPr/>
            <p:nvPr/>
          </p:nvSpPr>
          <p:spPr>
            <a:xfrm>
              <a:off x="390680" y="3187041"/>
              <a:ext cx="2952751" cy="7912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350" b="1" dirty="0"/>
                <a:t>Coastal and Marine</a:t>
              </a:r>
            </a:p>
            <a:p>
              <a:r>
                <a:rPr lang="en-GB" sz="1350" b="1" dirty="0"/>
                <a:t>Environment </a:t>
              </a:r>
            </a:p>
            <a:p>
              <a:r>
                <a:rPr lang="en-GB" sz="1350" b="1" dirty="0"/>
                <a:t>management </a:t>
              </a:r>
              <a:endParaRPr lang="en-US" sz="1350" b="1" dirty="0"/>
            </a:p>
          </p:txBody>
        </p:sp>
        <p:sp>
          <p:nvSpPr>
            <p:cNvPr id="9" name="Oval 71">
              <a:extLst>
                <a:ext uri="{FF2B5EF4-FFF2-40B4-BE49-F238E27FC236}">
                  <a16:creationId xmlns:a16="http://schemas.microsoft.com/office/drawing/2014/main" id="{256A2BA4-C8F3-4907-A0EA-9A0913F8D088}"/>
                </a:ext>
              </a:extLst>
            </p:cNvPr>
            <p:cNvSpPr/>
            <p:nvPr/>
          </p:nvSpPr>
          <p:spPr>
            <a:xfrm>
              <a:off x="2608481" y="3238912"/>
              <a:ext cx="687512" cy="687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347BB59-962C-4AF2-98FD-055646039B72}"/>
              </a:ext>
            </a:extLst>
          </p:cNvPr>
          <p:cNvGrpSpPr/>
          <p:nvPr/>
        </p:nvGrpSpPr>
        <p:grpSpPr>
          <a:xfrm>
            <a:off x="9050469" y="1267862"/>
            <a:ext cx="2497950" cy="695632"/>
            <a:chOff x="390680" y="805189"/>
            <a:chExt cx="2952751" cy="791255"/>
          </a:xfrm>
        </p:grpSpPr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9E259539-30FE-44F8-B5C3-128F07E4E004}"/>
                </a:ext>
              </a:extLst>
            </p:cNvPr>
            <p:cNvSpPr/>
            <p:nvPr/>
          </p:nvSpPr>
          <p:spPr>
            <a:xfrm>
              <a:off x="390680" y="805189"/>
              <a:ext cx="2952751" cy="7912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/>
            </a:p>
            <a:p>
              <a:pPr algn="ctr"/>
              <a:endParaRPr lang="en-US" sz="1350" b="1" dirty="0"/>
            </a:p>
            <a:p>
              <a:r>
                <a:rPr lang="en-US" sz="1350" b="1" dirty="0"/>
                <a:t>Blue Growth and</a:t>
              </a:r>
            </a:p>
            <a:p>
              <a:r>
                <a:rPr lang="en-US" sz="1350" b="1" dirty="0"/>
                <a:t>related smart growth</a:t>
              </a:r>
            </a:p>
            <a:p>
              <a:pPr algn="ctr"/>
              <a:r>
                <a:rPr lang="en-US" sz="1350" b="1" dirty="0"/>
                <a:t> </a:t>
              </a:r>
            </a:p>
            <a:p>
              <a:endParaRPr lang="en-US" sz="135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8E1F353-A4BD-4E32-8F6C-3CEE770EE1EF}"/>
                </a:ext>
              </a:extLst>
            </p:cNvPr>
            <p:cNvSpPr/>
            <p:nvPr/>
          </p:nvSpPr>
          <p:spPr>
            <a:xfrm>
              <a:off x="2582515" y="869280"/>
              <a:ext cx="687512" cy="687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3" name="Elemento grafico 12" descr="Onda">
              <a:extLst>
                <a:ext uri="{FF2B5EF4-FFF2-40B4-BE49-F238E27FC236}">
                  <a16:creationId xmlns:a16="http://schemas.microsoft.com/office/drawing/2014/main" id="{08FA2BA4-396F-4C1E-9356-066F59C03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74660" y="908895"/>
              <a:ext cx="503222" cy="503223"/>
            </a:xfrm>
            <a:prstGeom prst="rect">
              <a:avLst/>
            </a:prstGeom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60DA87A-BBD6-41A3-84EE-D1C5F66E6D6E}"/>
              </a:ext>
            </a:extLst>
          </p:cNvPr>
          <p:cNvGrpSpPr/>
          <p:nvPr/>
        </p:nvGrpSpPr>
        <p:grpSpPr>
          <a:xfrm>
            <a:off x="9082600" y="3409677"/>
            <a:ext cx="2497950" cy="695632"/>
            <a:chOff x="395536" y="5230033"/>
            <a:chExt cx="2952751" cy="791255"/>
          </a:xfrm>
        </p:grpSpPr>
        <p:sp>
          <p:nvSpPr>
            <p:cNvPr id="15" name="Rectangle: Rounded Corners 7">
              <a:extLst>
                <a:ext uri="{FF2B5EF4-FFF2-40B4-BE49-F238E27FC236}">
                  <a16:creationId xmlns:a16="http://schemas.microsoft.com/office/drawing/2014/main" id="{2184BA45-529D-4827-90D3-5CEB2E3AE61A}"/>
                </a:ext>
              </a:extLst>
            </p:cNvPr>
            <p:cNvSpPr/>
            <p:nvPr/>
          </p:nvSpPr>
          <p:spPr>
            <a:xfrm>
              <a:off x="395536" y="5230033"/>
              <a:ext cx="2952751" cy="791255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/>
            </a:p>
            <a:p>
              <a:r>
                <a:rPr lang="en-GB" sz="1350" b="1" dirty="0"/>
                <a:t>Towards sustainability</a:t>
              </a:r>
            </a:p>
            <a:p>
              <a:r>
                <a:rPr lang="en-GB" sz="1350" b="1" dirty="0"/>
                <a:t>in cultural and natural</a:t>
              </a:r>
            </a:p>
            <a:p>
              <a:r>
                <a:rPr lang="en-GB" sz="1350" b="1" dirty="0"/>
                <a:t> tourism destinations </a:t>
              </a:r>
              <a:r>
                <a:rPr lang="en-US" sz="1350" b="1" dirty="0"/>
                <a:t> </a:t>
              </a:r>
            </a:p>
            <a:p>
              <a:endParaRPr lang="en-US" sz="1350" dirty="0"/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E58EB891-5C9E-48D2-9CB2-2A04A64AEC72}"/>
                </a:ext>
              </a:extLst>
            </p:cNvPr>
            <p:cNvSpPr/>
            <p:nvPr/>
          </p:nvSpPr>
          <p:spPr>
            <a:xfrm>
              <a:off x="2576341" y="5294124"/>
              <a:ext cx="687512" cy="687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509831C-B2EE-446D-B4B8-DBF59373DF98}"/>
              </a:ext>
            </a:extLst>
          </p:cNvPr>
          <p:cNvGrpSpPr/>
          <p:nvPr/>
        </p:nvGrpSpPr>
        <p:grpSpPr>
          <a:xfrm>
            <a:off x="9082600" y="4369089"/>
            <a:ext cx="2497950" cy="863608"/>
            <a:chOff x="354435" y="1987342"/>
            <a:chExt cx="3053352" cy="787481"/>
          </a:xfrm>
        </p:grpSpPr>
        <p:sp>
          <p:nvSpPr>
            <p:cNvPr id="18" name="Rectangle: Rounded Corners 59">
              <a:extLst>
                <a:ext uri="{FF2B5EF4-FFF2-40B4-BE49-F238E27FC236}">
                  <a16:creationId xmlns:a16="http://schemas.microsoft.com/office/drawing/2014/main" id="{F7A20974-CFB2-44C0-86A3-ABF77B846164}"/>
                </a:ext>
              </a:extLst>
            </p:cNvPr>
            <p:cNvSpPr/>
            <p:nvPr/>
          </p:nvSpPr>
          <p:spPr>
            <a:xfrm>
              <a:off x="354435" y="1987342"/>
              <a:ext cx="3053352" cy="78748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350" b="1" dirty="0"/>
                <a:t>Integrated multimodal </a:t>
              </a:r>
            </a:p>
            <a:p>
              <a:r>
                <a:rPr lang="en-GB" sz="1350" b="1" dirty="0"/>
                <a:t>sustainable water and</a:t>
              </a:r>
            </a:p>
            <a:p>
              <a:r>
                <a:rPr lang="en-GB" sz="1350" b="1" dirty="0"/>
                <a:t> land transport </a:t>
              </a:r>
              <a:endParaRPr lang="en-US" sz="1350" b="1" dirty="0"/>
            </a:p>
          </p:txBody>
        </p:sp>
        <p:sp>
          <p:nvSpPr>
            <p:cNvPr id="19" name="Oval 71">
              <a:extLst>
                <a:ext uri="{FF2B5EF4-FFF2-40B4-BE49-F238E27FC236}">
                  <a16:creationId xmlns:a16="http://schemas.microsoft.com/office/drawing/2014/main" id="{E5AAAA21-C7C0-4754-83B4-42D15721AF4F}"/>
                </a:ext>
              </a:extLst>
            </p:cNvPr>
            <p:cNvSpPr/>
            <p:nvPr/>
          </p:nvSpPr>
          <p:spPr>
            <a:xfrm>
              <a:off x="2633594" y="2101286"/>
              <a:ext cx="687512" cy="559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D463E0A1-12AD-4296-90EB-872D39221834}"/>
              </a:ext>
            </a:extLst>
          </p:cNvPr>
          <p:cNvGrpSpPr/>
          <p:nvPr/>
        </p:nvGrpSpPr>
        <p:grpSpPr>
          <a:xfrm>
            <a:off x="9056651" y="5496477"/>
            <a:ext cx="2523899" cy="1100875"/>
            <a:chOff x="436990" y="1837040"/>
            <a:chExt cx="2859003" cy="92085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1" name="Rectangle: Rounded Corners 59">
              <a:extLst>
                <a:ext uri="{FF2B5EF4-FFF2-40B4-BE49-F238E27FC236}">
                  <a16:creationId xmlns:a16="http://schemas.microsoft.com/office/drawing/2014/main" id="{0492681B-7654-4421-ADE0-DB2880A4F245}"/>
                </a:ext>
              </a:extLst>
            </p:cNvPr>
            <p:cNvSpPr/>
            <p:nvPr/>
          </p:nvSpPr>
          <p:spPr>
            <a:xfrm>
              <a:off x="436990" y="1837040"/>
              <a:ext cx="2859003" cy="7393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350" b="1" dirty="0"/>
                <a:t>Urban and interurban</a:t>
              </a:r>
            </a:p>
            <a:p>
              <a:r>
                <a:rPr lang="en-GB" sz="1350" b="1" dirty="0"/>
                <a:t> low carbon intermodal</a:t>
              </a:r>
            </a:p>
            <a:p>
              <a:r>
                <a:rPr lang="en-GB" sz="1350" b="1" dirty="0"/>
                <a:t> mobility for passengers </a:t>
              </a:r>
              <a:endParaRPr lang="en-US" sz="1350" b="1" dirty="0"/>
            </a:p>
          </p:txBody>
        </p:sp>
        <p:sp>
          <p:nvSpPr>
            <p:cNvPr id="22" name="Oval 71">
              <a:extLst>
                <a:ext uri="{FF2B5EF4-FFF2-40B4-BE49-F238E27FC236}">
                  <a16:creationId xmlns:a16="http://schemas.microsoft.com/office/drawing/2014/main" id="{9A3C52EB-906D-4EED-8C9F-E75B0AB5E2A3}"/>
                </a:ext>
              </a:extLst>
            </p:cNvPr>
            <p:cNvSpPr/>
            <p:nvPr/>
          </p:nvSpPr>
          <p:spPr>
            <a:xfrm>
              <a:off x="2608480" y="2070381"/>
              <a:ext cx="687512" cy="687512"/>
            </a:xfrm>
            <a:prstGeom prst="ellipse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" name="Oval 71">
            <a:extLst>
              <a:ext uri="{FF2B5EF4-FFF2-40B4-BE49-F238E27FC236}">
                <a16:creationId xmlns:a16="http://schemas.microsoft.com/office/drawing/2014/main" id="{3ED49398-E366-46FD-AC18-44EC39DDB382}"/>
              </a:ext>
            </a:extLst>
          </p:cNvPr>
          <p:cNvSpPr/>
          <p:nvPr/>
        </p:nvSpPr>
        <p:spPr>
          <a:xfrm>
            <a:off x="10968383" y="5631597"/>
            <a:ext cx="562454" cy="6136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Elemento grafico 24" descr="Capitano">
            <a:extLst>
              <a:ext uri="{FF2B5EF4-FFF2-40B4-BE49-F238E27FC236}">
                <a16:creationId xmlns:a16="http://schemas.microsoft.com/office/drawing/2014/main" id="{0A52B3AF-4523-4FC9-A1C2-7259B1530E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68383" y="2460831"/>
            <a:ext cx="540738" cy="540738"/>
          </a:xfrm>
          <a:prstGeom prst="rect">
            <a:avLst/>
          </a:prstGeom>
        </p:spPr>
      </p:pic>
      <p:pic>
        <p:nvPicPr>
          <p:cNvPr id="27" name="Elemento grafico 26" descr="Mano aperta con pianta">
            <a:extLst>
              <a:ext uri="{FF2B5EF4-FFF2-40B4-BE49-F238E27FC236}">
                <a16:creationId xmlns:a16="http://schemas.microsoft.com/office/drawing/2014/main" id="{EA4B6A19-D805-4656-9F57-A3C1DC45B8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42797" y="3388355"/>
            <a:ext cx="414509" cy="414509"/>
          </a:xfrm>
          <a:prstGeom prst="rect">
            <a:avLst/>
          </a:prstGeom>
        </p:spPr>
      </p:pic>
      <p:pic>
        <p:nvPicPr>
          <p:cNvPr id="29" name="Elemento grafico 28" descr="Tribunale">
            <a:extLst>
              <a:ext uri="{FF2B5EF4-FFF2-40B4-BE49-F238E27FC236}">
                <a16:creationId xmlns:a16="http://schemas.microsoft.com/office/drawing/2014/main" id="{C26C7A3A-789C-4F3D-BD28-18DF25D67F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41334" y="3667568"/>
            <a:ext cx="359694" cy="359694"/>
          </a:xfrm>
          <a:prstGeom prst="rect">
            <a:avLst/>
          </a:prstGeom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A7232174-4C62-4A59-A2E2-1C4EA32FBE80}"/>
              </a:ext>
            </a:extLst>
          </p:cNvPr>
          <p:cNvGrpSpPr/>
          <p:nvPr/>
        </p:nvGrpSpPr>
        <p:grpSpPr>
          <a:xfrm>
            <a:off x="10940784" y="4359322"/>
            <a:ext cx="555055" cy="819068"/>
            <a:chOff x="5193194" y="1976672"/>
            <a:chExt cx="555055" cy="819068"/>
          </a:xfrm>
        </p:grpSpPr>
        <p:pic>
          <p:nvPicPr>
            <p:cNvPr id="31" name="Elemento grafico 30" descr="Automobile">
              <a:extLst>
                <a:ext uri="{FF2B5EF4-FFF2-40B4-BE49-F238E27FC236}">
                  <a16:creationId xmlns:a16="http://schemas.microsoft.com/office/drawing/2014/main" id="{E34212D7-EABD-442F-AC06-B69FEBD91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79449" y="1976672"/>
              <a:ext cx="468800" cy="468800"/>
            </a:xfrm>
            <a:prstGeom prst="rect">
              <a:avLst/>
            </a:prstGeom>
          </p:spPr>
        </p:pic>
        <p:pic>
          <p:nvPicPr>
            <p:cNvPr id="32" name="Elemento grafico 31" descr="Nave da crociera">
              <a:extLst>
                <a:ext uri="{FF2B5EF4-FFF2-40B4-BE49-F238E27FC236}">
                  <a16:creationId xmlns:a16="http://schemas.microsoft.com/office/drawing/2014/main" id="{DEA48B0A-50A1-49B5-AF72-E57492DF4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193194" y="2280427"/>
              <a:ext cx="515313" cy="515313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81CFCE0-6CA9-44CE-9985-93749B8F762B}"/>
              </a:ext>
            </a:extLst>
          </p:cNvPr>
          <p:cNvGrpSpPr/>
          <p:nvPr/>
        </p:nvGrpSpPr>
        <p:grpSpPr>
          <a:xfrm>
            <a:off x="11006906" y="5526685"/>
            <a:ext cx="523931" cy="713352"/>
            <a:chOff x="4981604" y="4142862"/>
            <a:chExt cx="523931" cy="713352"/>
          </a:xfrm>
        </p:grpSpPr>
        <p:pic>
          <p:nvPicPr>
            <p:cNvPr id="34" name="Elemento grafico 33" descr="Ciclismo">
              <a:extLst>
                <a:ext uri="{FF2B5EF4-FFF2-40B4-BE49-F238E27FC236}">
                  <a16:creationId xmlns:a16="http://schemas.microsoft.com/office/drawing/2014/main" id="{CB6A335E-6655-4D2E-8356-FB4F33426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002955" y="4499538"/>
              <a:ext cx="502580" cy="356676"/>
            </a:xfrm>
            <a:prstGeom prst="rect">
              <a:avLst/>
            </a:prstGeom>
          </p:spPr>
        </p:pic>
        <p:pic>
          <p:nvPicPr>
            <p:cNvPr id="36" name="Elemento grafico 35" descr="Bus">
              <a:extLst>
                <a:ext uri="{FF2B5EF4-FFF2-40B4-BE49-F238E27FC236}">
                  <a16:creationId xmlns:a16="http://schemas.microsoft.com/office/drawing/2014/main" id="{8EC9EBE6-EC43-42B8-ADE1-3770B8E7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981604" y="4142862"/>
              <a:ext cx="502580" cy="356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84255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9C588CF-743B-4210-BEA4-7D15B3A95F86}"/>
              </a:ext>
            </a:extLst>
          </p:cNvPr>
          <p:cNvCxnSpPr>
            <a:cxnSpLocks/>
          </p:cNvCxnSpPr>
          <p:nvPr/>
        </p:nvCxnSpPr>
        <p:spPr>
          <a:xfrm>
            <a:off x="5614220" y="2602713"/>
            <a:ext cx="0" cy="2159906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176120" y="2605109"/>
            <a:ext cx="3456381" cy="226040"/>
          </a:xfrm>
          <a:prstGeom prst="rect">
            <a:avLst/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45" name="Freccia in giù 44">
            <a:extLst>
              <a:ext uri="{FF2B5EF4-FFF2-40B4-BE49-F238E27FC236}">
                <a16:creationId xmlns:a16="http://schemas.microsoft.com/office/drawing/2014/main" id="{97859C4D-AF84-433E-AB53-91CBABE124CA}"/>
              </a:ext>
            </a:extLst>
          </p:cNvPr>
          <p:cNvSpPr/>
          <p:nvPr/>
        </p:nvSpPr>
        <p:spPr>
          <a:xfrm>
            <a:off x="5233707" y="1605652"/>
            <a:ext cx="484632" cy="44224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ECBFEF4-FF43-4F36-8DBB-AB3CA0608603}"/>
              </a:ext>
            </a:extLst>
          </p:cNvPr>
          <p:cNvSpPr txBox="1"/>
          <p:nvPr/>
        </p:nvSpPr>
        <p:spPr>
          <a:xfrm>
            <a:off x="4927792" y="658701"/>
            <a:ext cx="1096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Calibri" panose="020F0502020204030204" pitchFamily="34" charset="0"/>
                <a:cs typeface="Calibri" panose="020F0502020204030204" pitchFamily="34" charset="0"/>
              </a:rPr>
              <a:t>Public and stakeholders’ consultation</a:t>
            </a:r>
          </a:p>
          <a:p>
            <a:pPr algn="ctr"/>
            <a:r>
              <a:rPr lang="en-GB" sz="1300" dirty="0">
                <a:latin typeface="Calibri" panose="020F0502020204030204" pitchFamily="34" charset="0"/>
                <a:cs typeface="Calibri" panose="020F0502020204030204" pitchFamily="34" charset="0"/>
              </a:rPr>
              <a:t>Oct 2020</a:t>
            </a:r>
          </a:p>
        </p:txBody>
      </p:sp>
      <p:cxnSp>
        <p:nvCxnSpPr>
          <p:cNvPr id="3" name="Connettore 1 2"/>
          <p:cNvCxnSpPr>
            <a:cxnSpLocks/>
            <a:endCxn id="8" idx="6"/>
          </p:cNvCxnSpPr>
          <p:nvPr/>
        </p:nvCxnSpPr>
        <p:spPr>
          <a:xfrm flipV="1">
            <a:off x="907991" y="3007058"/>
            <a:ext cx="9787377" cy="327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e 4"/>
          <p:cNvSpPr/>
          <p:nvPr/>
        </p:nvSpPr>
        <p:spPr>
          <a:xfrm>
            <a:off x="6200319" y="2833545"/>
            <a:ext cx="457200" cy="457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17810" y="3079212"/>
            <a:ext cx="141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888941" y="2796949"/>
            <a:ext cx="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486030" y="2979960"/>
            <a:ext cx="141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831833" y="2607818"/>
            <a:ext cx="3691145" cy="223331"/>
          </a:xfrm>
          <a:prstGeom prst="rect">
            <a:avLst/>
          </a:prstGeom>
          <a:pattFill prst="ltUpDiag">
            <a:fgClr>
              <a:srgbClr val="92D05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it-IT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46103" y="2605109"/>
            <a:ext cx="1785730" cy="191840"/>
          </a:xfrm>
          <a:prstGeom prst="rect">
            <a:avLst/>
          </a:prstGeom>
          <a:pattFill prst="ltUpDiag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522978" y="2602713"/>
            <a:ext cx="1024689" cy="230832"/>
          </a:xfrm>
          <a:prstGeom prst="rect">
            <a:avLst/>
          </a:prstGeom>
          <a:pattFill prst="dkUpDiag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762034" y="4023955"/>
            <a:ext cx="218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December 2020 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approval of the MFF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309052A5-D1B8-42E3-9AAE-6F99359FF3D6}"/>
              </a:ext>
            </a:extLst>
          </p:cNvPr>
          <p:cNvSpPr/>
          <p:nvPr/>
        </p:nvSpPr>
        <p:spPr>
          <a:xfrm>
            <a:off x="10238168" y="2778458"/>
            <a:ext cx="457200" cy="457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egno di moltiplicazione 11">
            <a:extLst>
              <a:ext uri="{FF2B5EF4-FFF2-40B4-BE49-F238E27FC236}">
                <a16:creationId xmlns:a16="http://schemas.microsoft.com/office/drawing/2014/main" id="{A0E53441-5108-441F-B695-1476B6DF886B}"/>
              </a:ext>
            </a:extLst>
          </p:cNvPr>
          <p:cNvSpPr/>
          <p:nvPr/>
        </p:nvSpPr>
        <p:spPr>
          <a:xfrm>
            <a:off x="5732248" y="2778458"/>
            <a:ext cx="459215" cy="547210"/>
          </a:xfrm>
          <a:prstGeom prst="mathMultipl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AB6F930-C385-4DCB-934E-4AB26C2CA638}"/>
              </a:ext>
            </a:extLst>
          </p:cNvPr>
          <p:cNvSpPr txBox="1"/>
          <p:nvPr/>
        </p:nvSpPr>
        <p:spPr>
          <a:xfrm>
            <a:off x="6625334" y="4023955"/>
            <a:ext cx="12799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February 2021 </a:t>
            </a:r>
          </a:p>
          <a:p>
            <a:r>
              <a:rPr lang="en-GB" dirty="0"/>
              <a:t>approval of Regulations</a:t>
            </a:r>
          </a:p>
        </p:txBody>
      </p:sp>
      <p:sp>
        <p:nvSpPr>
          <p:cNvPr id="33" name="Freccia in giù 32">
            <a:extLst>
              <a:ext uri="{FF2B5EF4-FFF2-40B4-BE49-F238E27FC236}">
                <a16:creationId xmlns:a16="http://schemas.microsoft.com/office/drawing/2014/main" id="{9A19E81E-7DA5-41EE-9061-29EFBBFE96D5}"/>
              </a:ext>
            </a:extLst>
          </p:cNvPr>
          <p:cNvSpPr/>
          <p:nvPr/>
        </p:nvSpPr>
        <p:spPr>
          <a:xfrm>
            <a:off x="803787" y="1671571"/>
            <a:ext cx="484632" cy="44224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D5B156F-4BA4-47F8-9544-E27F4BF33CAC}"/>
              </a:ext>
            </a:extLst>
          </p:cNvPr>
          <p:cNvSpPr txBox="1"/>
          <p:nvPr/>
        </p:nvSpPr>
        <p:spPr>
          <a:xfrm>
            <a:off x="307077" y="810354"/>
            <a:ext cx="1631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MC mandate to start programming</a:t>
            </a:r>
          </a:p>
          <a:p>
            <a:r>
              <a:rPr lang="en-GB" dirty="0"/>
              <a:t>Jul 2019</a:t>
            </a:r>
          </a:p>
        </p:txBody>
      </p:sp>
      <p:sp>
        <p:nvSpPr>
          <p:cNvPr id="39" name="Freccia in giù 38">
            <a:extLst>
              <a:ext uri="{FF2B5EF4-FFF2-40B4-BE49-F238E27FC236}">
                <a16:creationId xmlns:a16="http://schemas.microsoft.com/office/drawing/2014/main" id="{9B64C92B-7F54-4390-BFCA-DB2FB567D0AD}"/>
              </a:ext>
            </a:extLst>
          </p:cNvPr>
          <p:cNvSpPr/>
          <p:nvPr/>
        </p:nvSpPr>
        <p:spPr>
          <a:xfrm>
            <a:off x="4192773" y="1609745"/>
            <a:ext cx="484632" cy="44224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567ADFB-0677-4D9B-9D7C-80C32E4CE497}"/>
              </a:ext>
            </a:extLst>
          </p:cNvPr>
          <p:cNvSpPr txBox="1"/>
          <p:nvPr/>
        </p:nvSpPr>
        <p:spPr>
          <a:xfrm>
            <a:off x="3936575" y="661730"/>
            <a:ext cx="913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Calibri" panose="020F0502020204030204" pitchFamily="34" charset="0"/>
                <a:cs typeface="Calibri" panose="020F0502020204030204" pitchFamily="34" charset="0"/>
              </a:rPr>
              <a:t>Territorial analysis approval</a:t>
            </a:r>
          </a:p>
          <a:p>
            <a:pPr algn="ctr"/>
            <a:r>
              <a:rPr lang="en-GB" sz="1300" dirty="0">
                <a:latin typeface="Calibri" panose="020F0502020204030204" pitchFamily="34" charset="0"/>
                <a:cs typeface="Calibri" panose="020F0502020204030204" pitchFamily="34" charset="0"/>
              </a:rPr>
              <a:t>Aug 2020</a:t>
            </a:r>
          </a:p>
        </p:txBody>
      </p:sp>
      <p:sp>
        <p:nvSpPr>
          <p:cNvPr id="47" name="Freccia in giù 46">
            <a:extLst>
              <a:ext uri="{FF2B5EF4-FFF2-40B4-BE49-F238E27FC236}">
                <a16:creationId xmlns:a16="http://schemas.microsoft.com/office/drawing/2014/main" id="{EBE2C25A-BCBE-432D-84A4-DFD6C107EB85}"/>
              </a:ext>
            </a:extLst>
          </p:cNvPr>
          <p:cNvSpPr/>
          <p:nvPr/>
        </p:nvSpPr>
        <p:spPr>
          <a:xfrm>
            <a:off x="7141391" y="1580694"/>
            <a:ext cx="484632" cy="44224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AF975EB5-2722-45BE-9E0D-63666079DDFE}"/>
              </a:ext>
            </a:extLst>
          </p:cNvPr>
          <p:cNvSpPr txBox="1"/>
          <p:nvPr/>
        </p:nvSpPr>
        <p:spPr>
          <a:xfrm>
            <a:off x="6847672" y="536194"/>
            <a:ext cx="10964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Calibri" panose="020F0502020204030204" pitchFamily="34" charset="0"/>
                <a:cs typeface="Calibri" panose="020F0502020204030204" pitchFamily="34" charset="0"/>
              </a:rPr>
              <a:t>Tentative approval of </a:t>
            </a:r>
            <a:r>
              <a:rPr lang="en-GB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CooperationProgramme</a:t>
            </a: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300" dirty="0">
                <a:latin typeface="Calibri" panose="020F0502020204030204" pitchFamily="34" charset="0"/>
                <a:cs typeface="Calibri" panose="020F0502020204030204" pitchFamily="34" charset="0"/>
              </a:rPr>
              <a:t>Mar 2021</a:t>
            </a:r>
          </a:p>
        </p:txBody>
      </p:sp>
      <p:sp>
        <p:nvSpPr>
          <p:cNvPr id="51" name="Freccia in su 50">
            <a:extLst>
              <a:ext uri="{FF2B5EF4-FFF2-40B4-BE49-F238E27FC236}">
                <a16:creationId xmlns:a16="http://schemas.microsoft.com/office/drawing/2014/main" id="{46DF8E35-F91D-4241-94A0-882106D6E8D5}"/>
              </a:ext>
            </a:extLst>
          </p:cNvPr>
          <p:cNvSpPr/>
          <p:nvPr/>
        </p:nvSpPr>
        <p:spPr>
          <a:xfrm>
            <a:off x="5614220" y="3360970"/>
            <a:ext cx="695270" cy="464841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ccia in su 52">
            <a:extLst>
              <a:ext uri="{FF2B5EF4-FFF2-40B4-BE49-F238E27FC236}">
                <a16:creationId xmlns:a16="http://schemas.microsoft.com/office/drawing/2014/main" id="{481498A4-1CEF-40C8-85F3-22CD6D8734C7}"/>
              </a:ext>
            </a:extLst>
          </p:cNvPr>
          <p:cNvSpPr/>
          <p:nvPr/>
        </p:nvSpPr>
        <p:spPr>
          <a:xfrm>
            <a:off x="6793756" y="3359684"/>
            <a:ext cx="695270" cy="464841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B0D5D4D-54B6-452B-9CBD-86475D9DCFA4}"/>
              </a:ext>
            </a:extLst>
          </p:cNvPr>
          <p:cNvSpPr txBox="1"/>
          <p:nvPr/>
        </p:nvSpPr>
        <p:spPr>
          <a:xfrm>
            <a:off x="255554" y="53526"/>
            <a:ext cx="4955203" cy="4616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spcBef>
                <a:spcPct val="0"/>
              </a:spcBef>
              <a:buClr>
                <a:srgbClr val="0070C0"/>
              </a:buClr>
              <a:buSzPts val="3600"/>
              <a:buNone/>
              <a:defRPr sz="28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/>
              <a:t>ADRION 21-27 ROADMAP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7427146F-A7E9-497C-87C1-0723CC2A6CA9}"/>
              </a:ext>
            </a:extLst>
          </p:cNvPr>
          <p:cNvSpPr txBox="1"/>
          <p:nvPr/>
        </p:nvSpPr>
        <p:spPr>
          <a:xfrm>
            <a:off x="9518087" y="3916233"/>
            <a:ext cx="2093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December 2021 </a:t>
            </a:r>
          </a:p>
          <a:p>
            <a:r>
              <a:rPr lang="en-GB" dirty="0"/>
              <a:t>Last deadline for Cooperation Programme submission</a:t>
            </a:r>
          </a:p>
          <a:p>
            <a:r>
              <a:rPr lang="en-GB" b="1" dirty="0"/>
              <a:t>Tentative first call</a:t>
            </a:r>
          </a:p>
          <a:p>
            <a:r>
              <a:rPr lang="en-GB" b="1" dirty="0"/>
              <a:t>ADRION 21-27</a:t>
            </a:r>
          </a:p>
        </p:txBody>
      </p:sp>
      <p:sp>
        <p:nvSpPr>
          <p:cNvPr id="59" name="Freccia in su 58">
            <a:extLst>
              <a:ext uri="{FF2B5EF4-FFF2-40B4-BE49-F238E27FC236}">
                <a16:creationId xmlns:a16="http://schemas.microsoft.com/office/drawing/2014/main" id="{AD1C5049-A97B-4272-A7E6-1AE1B8217A41}"/>
              </a:ext>
            </a:extLst>
          </p:cNvPr>
          <p:cNvSpPr/>
          <p:nvPr/>
        </p:nvSpPr>
        <p:spPr>
          <a:xfrm>
            <a:off x="9840416" y="3299476"/>
            <a:ext cx="695270" cy="464841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o di moltiplicazione 26">
            <a:extLst>
              <a:ext uri="{FF2B5EF4-FFF2-40B4-BE49-F238E27FC236}">
                <a16:creationId xmlns:a16="http://schemas.microsoft.com/office/drawing/2014/main" id="{9874C885-E03E-4A85-BCC5-DD0D662BFE08}"/>
              </a:ext>
            </a:extLst>
          </p:cNvPr>
          <p:cNvSpPr/>
          <p:nvPr/>
        </p:nvSpPr>
        <p:spPr>
          <a:xfrm>
            <a:off x="6957990" y="2756974"/>
            <a:ext cx="459215" cy="547210"/>
          </a:xfrm>
          <a:prstGeom prst="mathMultipl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2546291" y="2811236"/>
            <a:ext cx="457200" cy="457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B381B6E4-6324-4629-AD88-2CCC4A3D8793}"/>
              </a:ext>
            </a:extLst>
          </p:cNvPr>
          <p:cNvSpPr/>
          <p:nvPr/>
        </p:nvSpPr>
        <p:spPr>
          <a:xfrm>
            <a:off x="5356418" y="4834396"/>
            <a:ext cx="484632" cy="44224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A9C105B-36D1-44A2-80A7-5F61F4736870}"/>
              </a:ext>
            </a:extLst>
          </p:cNvPr>
          <p:cNvCxnSpPr/>
          <p:nvPr/>
        </p:nvCxnSpPr>
        <p:spPr>
          <a:xfrm flipV="1">
            <a:off x="4044727" y="2369842"/>
            <a:ext cx="5795689" cy="6669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0CD496-28FF-4D8C-9B59-1CD490BAFE76}"/>
              </a:ext>
            </a:extLst>
          </p:cNvPr>
          <p:cNvSpPr txBox="1"/>
          <p:nvPr/>
        </p:nvSpPr>
        <p:spPr>
          <a:xfrm>
            <a:off x="7141391" y="2016911"/>
            <a:ext cx="434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Reference points </a:t>
            </a:r>
            <a:r>
              <a:rPr lang="it-IT" i="1" dirty="0" err="1"/>
              <a:t>continuity</a:t>
            </a:r>
            <a:r>
              <a:rPr lang="it-IT" i="1" dirty="0"/>
              <a:t> for </a:t>
            </a:r>
            <a:r>
              <a:rPr lang="it-IT" i="1" dirty="0" err="1"/>
              <a:t>beneficiaries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95248756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47985A4-9D08-442A-8DBA-EAB3BBBCF38B}"/>
    </a:ext>
  </a:extLst>
</a:theme>
</file>

<file path=ppt/theme/theme2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C02FC4FD-D92D-4243-A30F-1A8CFA3FFEED}"/>
    </a:ext>
  </a:extLst>
</a:theme>
</file>

<file path=ppt/theme/theme3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A037165-C320-41F0-8C46-16EDF4499BCA}"/>
    </a:ext>
  </a:extLst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5EDE69E-5BF3-479A-8D70-EB32BD9B9DC3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143</TotalTime>
  <Words>650</Words>
  <Application>Microsoft Office PowerPoint</Application>
  <PresentationFormat>Widescreen</PresentationFormat>
  <Paragraphs>133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Courier New</vt:lpstr>
      <vt:lpstr>Open Sans Light</vt:lpstr>
      <vt:lpstr>Open Sans SemiBold</vt:lpstr>
      <vt:lpstr>Symbol</vt:lpstr>
      <vt:lpstr>Times New Roman</vt:lpstr>
      <vt:lpstr>Theme1</vt:lpstr>
      <vt:lpstr>3_Theme1</vt:lpstr>
      <vt:lpstr>2_Theme1</vt:lpstr>
      <vt:lpstr>1_Theme1</vt:lpstr>
      <vt:lpstr>Presentazione standard di PowerPoint</vt:lpstr>
      <vt:lpstr>Presentazione standard di PowerPoint</vt:lpstr>
      <vt:lpstr>Italian participation to ETC Programmes and multilevel Governance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Marinkovic</dc:creator>
  <cp:lastModifiedBy>Brancaleoni Caterina</cp:lastModifiedBy>
  <cp:revision>8</cp:revision>
  <dcterms:created xsi:type="dcterms:W3CDTF">2021-01-19T16:27:41Z</dcterms:created>
  <dcterms:modified xsi:type="dcterms:W3CDTF">2021-01-27T15:32:42Z</dcterms:modified>
</cp:coreProperties>
</file>