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827" r:id="rId2"/>
    <p:sldMasterId id="2147483860" r:id="rId3"/>
    <p:sldMasterId id="2147483889" r:id="rId4"/>
    <p:sldMasterId id="2147483894" r:id="rId5"/>
  </p:sldMasterIdLst>
  <p:notesMasterIdLst>
    <p:notesMasterId r:id="rId21"/>
  </p:notesMasterIdLst>
  <p:handoutMasterIdLst>
    <p:handoutMasterId r:id="rId22"/>
  </p:handoutMasterIdLst>
  <p:sldIdLst>
    <p:sldId id="290" r:id="rId6"/>
    <p:sldId id="292" r:id="rId7"/>
    <p:sldId id="339" r:id="rId8"/>
    <p:sldId id="347" r:id="rId9"/>
    <p:sldId id="349" r:id="rId10"/>
    <p:sldId id="350" r:id="rId11"/>
    <p:sldId id="351" r:id="rId12"/>
    <p:sldId id="352" r:id="rId13"/>
    <p:sldId id="293" r:id="rId14"/>
    <p:sldId id="310" r:id="rId15"/>
    <p:sldId id="311" r:id="rId16"/>
    <p:sldId id="312" r:id="rId17"/>
    <p:sldId id="313" r:id="rId18"/>
    <p:sldId id="348" r:id="rId19"/>
    <p:sldId id="291" r:id="rId20"/>
  </p:sldIdLst>
  <p:sldSz cx="9144000" cy="6858000" type="screen4x3"/>
  <p:notesSz cx="6858000" cy="9926638"/>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581">
          <p15:clr>
            <a:srgbClr val="A4A3A4"/>
          </p15:clr>
        </p15:guide>
        <p15:guide id="4" orient="horz" pos="3985">
          <p15:clr>
            <a:srgbClr val="A4A3A4"/>
          </p15:clr>
        </p15:guide>
        <p15:guide id="5" orient="horz" pos="1299">
          <p15:clr>
            <a:srgbClr val="A4A3A4"/>
          </p15:clr>
        </p15:guide>
        <p15:guide id="6" pos="5475">
          <p15:clr>
            <a:srgbClr val="A4A3A4"/>
          </p15:clr>
        </p15:guide>
        <p15:guide id="7" pos="29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pa Baiba" initials="LB" lastIdx="5" clrIdx="0">
    <p:extLst>
      <p:ext uri="{19B8F6BF-5375-455C-9EA6-DF929625EA0E}">
        <p15:presenceInfo xmlns:p15="http://schemas.microsoft.com/office/powerpoint/2012/main" userId="S-1-5-21-4264469908-1918604519-4037136410-20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61860" autoAdjust="0"/>
  </p:normalViewPr>
  <p:slideViewPr>
    <p:cSldViewPr snapToGrid="0" snapToObjects="1" showGuides="1">
      <p:cViewPr varScale="1">
        <p:scale>
          <a:sx n="71" d="100"/>
          <a:sy n="71" d="100"/>
        </p:scale>
        <p:origin x="2790" y="66"/>
      </p:cViewPr>
      <p:guideLst>
        <p:guide orient="horz" pos="2160"/>
        <p:guide pos="2880"/>
        <p:guide orient="horz" pos="581"/>
        <p:guide orient="horz" pos="3985"/>
        <p:guide orient="horz" pos="1299"/>
        <p:guide pos="5475"/>
        <p:guide pos="297"/>
      </p:guideLst>
    </p:cSldViewPr>
  </p:slideViewPr>
  <p:notesTextViewPr>
    <p:cViewPr>
      <p:scale>
        <a:sx n="3" d="2"/>
        <a:sy n="3" d="2"/>
      </p:scale>
      <p:origin x="0" y="-1116"/>
    </p:cViewPr>
  </p:notesTextViewPr>
  <p:notesViewPr>
    <p:cSldViewPr snapToGrid="0" snapToObjects="1" showGuides="1">
      <p:cViewPr>
        <p:scale>
          <a:sx n="110" d="100"/>
          <a:sy n="110" d="100"/>
        </p:scale>
        <p:origin x="3366" y="-1116"/>
      </p:cViewPr>
      <p:guideLst>
        <p:guide orient="horz" pos="3127"/>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2005" cy="495793"/>
          </a:xfrm>
          <a:prstGeom prst="rect">
            <a:avLst/>
          </a:prstGeom>
        </p:spPr>
        <p:txBody>
          <a:bodyPr vert="horz" lIns="88349" tIns="44175" rIns="88349" bIns="44175" rtlCol="0"/>
          <a:lstStyle>
            <a:lvl1pPr algn="l">
              <a:defRPr sz="1200"/>
            </a:lvl1pPr>
          </a:lstStyle>
          <a:p>
            <a:endParaRPr lang="de-DE"/>
          </a:p>
        </p:txBody>
      </p:sp>
      <p:sp>
        <p:nvSpPr>
          <p:cNvPr id="3" name="Datumsplatzhalter 2"/>
          <p:cNvSpPr>
            <a:spLocks noGrp="1"/>
          </p:cNvSpPr>
          <p:nvPr>
            <p:ph type="dt" sz="quarter" idx="1"/>
          </p:nvPr>
        </p:nvSpPr>
        <p:spPr>
          <a:xfrm>
            <a:off x="3884463" y="1"/>
            <a:ext cx="2972005" cy="495793"/>
          </a:xfrm>
          <a:prstGeom prst="rect">
            <a:avLst/>
          </a:prstGeom>
        </p:spPr>
        <p:txBody>
          <a:bodyPr vert="horz" lIns="88349" tIns="44175" rIns="88349" bIns="44175" rtlCol="0"/>
          <a:lstStyle>
            <a:lvl1pPr algn="r">
              <a:defRPr sz="1200"/>
            </a:lvl1pPr>
          </a:lstStyle>
          <a:p>
            <a:fld id="{F4875627-49FE-4C61-A90C-CD64D9B89875}" type="datetimeFigureOut">
              <a:rPr lang="de-DE" smtClean="0"/>
              <a:t>13.09.2019</a:t>
            </a:fld>
            <a:endParaRPr lang="de-DE"/>
          </a:p>
        </p:txBody>
      </p:sp>
      <p:sp>
        <p:nvSpPr>
          <p:cNvPr id="4" name="Fußzeilenplatzhalter 3"/>
          <p:cNvSpPr>
            <a:spLocks noGrp="1"/>
          </p:cNvSpPr>
          <p:nvPr>
            <p:ph type="ftr" sz="quarter" idx="2"/>
          </p:nvPr>
        </p:nvSpPr>
        <p:spPr>
          <a:xfrm>
            <a:off x="0" y="9429306"/>
            <a:ext cx="2972005" cy="495793"/>
          </a:xfrm>
          <a:prstGeom prst="rect">
            <a:avLst/>
          </a:prstGeom>
        </p:spPr>
        <p:txBody>
          <a:bodyPr vert="horz" lIns="88349" tIns="44175" rIns="88349" bIns="44175" rtlCol="0" anchor="b"/>
          <a:lstStyle>
            <a:lvl1pPr algn="l">
              <a:defRPr sz="1200"/>
            </a:lvl1pPr>
          </a:lstStyle>
          <a:p>
            <a:endParaRPr lang="de-DE"/>
          </a:p>
        </p:txBody>
      </p:sp>
      <p:sp>
        <p:nvSpPr>
          <p:cNvPr id="5" name="Foliennummernplatzhalter 4"/>
          <p:cNvSpPr>
            <a:spLocks noGrp="1"/>
          </p:cNvSpPr>
          <p:nvPr>
            <p:ph type="sldNum" sz="quarter" idx="3"/>
          </p:nvPr>
        </p:nvSpPr>
        <p:spPr>
          <a:xfrm>
            <a:off x="3884463" y="9429306"/>
            <a:ext cx="2972005" cy="495793"/>
          </a:xfrm>
          <a:prstGeom prst="rect">
            <a:avLst/>
          </a:prstGeom>
        </p:spPr>
        <p:txBody>
          <a:bodyPr vert="horz" lIns="88349" tIns="44175" rIns="88349" bIns="44175" rtlCol="0" anchor="b"/>
          <a:lstStyle>
            <a:lvl1pPr algn="r">
              <a:defRPr sz="1200"/>
            </a:lvl1pPr>
          </a:lstStyle>
          <a:p>
            <a:fld id="{5EC59734-F9C5-4339-B6BC-41D6FCA31390}" type="slidenum">
              <a:rPr lang="de-DE" smtClean="0"/>
              <a:t>‹#›</a:t>
            </a:fld>
            <a:endParaRPr lang="de-DE"/>
          </a:p>
        </p:txBody>
      </p:sp>
    </p:spTree>
    <p:extLst>
      <p:ext uri="{BB962C8B-B14F-4D97-AF65-F5344CB8AC3E}">
        <p14:creationId xmlns:p14="http://schemas.microsoft.com/office/powerpoint/2010/main" val="226061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2005" cy="497333"/>
          </a:xfrm>
          <a:prstGeom prst="rect">
            <a:avLst/>
          </a:prstGeom>
        </p:spPr>
        <p:txBody>
          <a:bodyPr vert="horz" lIns="88349" tIns="44175" rIns="88349" bIns="44175" rtlCol="0"/>
          <a:lstStyle>
            <a:lvl1pPr algn="l">
              <a:defRPr sz="1200"/>
            </a:lvl1pPr>
          </a:lstStyle>
          <a:p>
            <a:endParaRPr lang="de-DE"/>
          </a:p>
        </p:txBody>
      </p:sp>
      <p:sp>
        <p:nvSpPr>
          <p:cNvPr id="3" name="Datumsplatzhalter 2"/>
          <p:cNvSpPr>
            <a:spLocks noGrp="1"/>
          </p:cNvSpPr>
          <p:nvPr>
            <p:ph type="dt" idx="1"/>
          </p:nvPr>
        </p:nvSpPr>
        <p:spPr>
          <a:xfrm>
            <a:off x="3884463" y="1"/>
            <a:ext cx="2972005" cy="497333"/>
          </a:xfrm>
          <a:prstGeom prst="rect">
            <a:avLst/>
          </a:prstGeom>
        </p:spPr>
        <p:txBody>
          <a:bodyPr vert="horz" lIns="88349" tIns="44175" rIns="88349" bIns="44175" rtlCol="0"/>
          <a:lstStyle>
            <a:lvl1pPr algn="r">
              <a:defRPr sz="1200"/>
            </a:lvl1pPr>
          </a:lstStyle>
          <a:p>
            <a:fld id="{9CE4E702-3C30-214C-9DDC-EAF3EC8730DF}" type="datetimeFigureOut">
              <a:rPr lang="de-DE" smtClean="0"/>
              <a:t>13.09.2019</a:t>
            </a:fld>
            <a:endParaRPr lang="de-DE"/>
          </a:p>
        </p:txBody>
      </p:sp>
      <p:sp>
        <p:nvSpPr>
          <p:cNvPr id="4" name="Folienbildplatzhalter 3"/>
          <p:cNvSpPr>
            <a:spLocks noGrp="1" noRot="1" noChangeAspect="1"/>
          </p:cNvSpPr>
          <p:nvPr>
            <p:ph type="sldImg" idx="2"/>
          </p:nvPr>
        </p:nvSpPr>
        <p:spPr>
          <a:xfrm>
            <a:off x="1195388" y="1241425"/>
            <a:ext cx="4467225" cy="3349625"/>
          </a:xfrm>
          <a:prstGeom prst="rect">
            <a:avLst/>
          </a:prstGeom>
          <a:noFill/>
          <a:ln w="12700">
            <a:solidFill>
              <a:prstClr val="black"/>
            </a:solidFill>
          </a:ln>
        </p:spPr>
        <p:txBody>
          <a:bodyPr vert="horz" lIns="88349" tIns="44175" rIns="88349" bIns="44175" rtlCol="0" anchor="ctr"/>
          <a:lstStyle/>
          <a:p>
            <a:endParaRPr lang="de-DE"/>
          </a:p>
        </p:txBody>
      </p:sp>
      <p:sp>
        <p:nvSpPr>
          <p:cNvPr id="5" name="Notizenplatzhalter 4"/>
          <p:cNvSpPr>
            <a:spLocks noGrp="1"/>
          </p:cNvSpPr>
          <p:nvPr>
            <p:ph type="body" sz="quarter" idx="3"/>
          </p:nvPr>
        </p:nvSpPr>
        <p:spPr>
          <a:xfrm>
            <a:off x="685495" y="4777782"/>
            <a:ext cx="5487013" cy="3907834"/>
          </a:xfrm>
          <a:prstGeom prst="rect">
            <a:avLst/>
          </a:prstGeom>
        </p:spPr>
        <p:txBody>
          <a:bodyPr vert="horz" lIns="88349" tIns="44175" rIns="88349" bIns="44175"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9305"/>
            <a:ext cx="2972005" cy="497333"/>
          </a:xfrm>
          <a:prstGeom prst="rect">
            <a:avLst/>
          </a:prstGeom>
        </p:spPr>
        <p:txBody>
          <a:bodyPr vert="horz" lIns="88349" tIns="44175" rIns="88349" bIns="44175" rtlCol="0" anchor="b"/>
          <a:lstStyle>
            <a:lvl1pPr algn="l">
              <a:defRPr sz="1200"/>
            </a:lvl1pPr>
          </a:lstStyle>
          <a:p>
            <a:endParaRPr lang="de-DE"/>
          </a:p>
        </p:txBody>
      </p:sp>
      <p:sp>
        <p:nvSpPr>
          <p:cNvPr id="7" name="Foliennummernplatzhalter 6"/>
          <p:cNvSpPr>
            <a:spLocks noGrp="1"/>
          </p:cNvSpPr>
          <p:nvPr>
            <p:ph type="sldNum" sz="quarter" idx="5"/>
          </p:nvPr>
        </p:nvSpPr>
        <p:spPr>
          <a:xfrm>
            <a:off x="3884463" y="9429305"/>
            <a:ext cx="2972005" cy="497333"/>
          </a:xfrm>
          <a:prstGeom prst="rect">
            <a:avLst/>
          </a:prstGeom>
        </p:spPr>
        <p:txBody>
          <a:bodyPr vert="horz" lIns="88349" tIns="44175" rIns="88349" bIns="44175" rtlCol="0" anchor="b"/>
          <a:lstStyle>
            <a:lvl1pPr algn="r">
              <a:defRPr sz="1200"/>
            </a:lvl1pPr>
          </a:lstStyle>
          <a:p>
            <a:fld id="{6436F783-29CF-0A40-A357-1453B63EA960}" type="slidenum">
              <a:rPr lang="de-DE" smtClean="0"/>
              <a:t>‹#›</a:t>
            </a:fld>
            <a:endParaRPr lang="de-DE"/>
          </a:p>
        </p:txBody>
      </p:sp>
    </p:spTree>
    <p:extLst>
      <p:ext uri="{BB962C8B-B14F-4D97-AF65-F5344CB8AC3E}">
        <p14:creationId xmlns:p14="http://schemas.microsoft.com/office/powerpoint/2010/main" val="133352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436F783-29CF-0A40-A357-1453B63EA960}" type="slidenum">
              <a:rPr lang="de-DE" smtClean="0"/>
              <a:t>1</a:t>
            </a:fld>
            <a:endParaRPr lang="de-DE"/>
          </a:p>
        </p:txBody>
      </p:sp>
    </p:spTree>
    <p:extLst>
      <p:ext uri="{BB962C8B-B14F-4D97-AF65-F5344CB8AC3E}">
        <p14:creationId xmlns:p14="http://schemas.microsoft.com/office/powerpoint/2010/main" val="168176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174625"/>
            <a:ext cx="2846387" cy="21336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6F783-29CF-0A40-A357-1453B63EA96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02749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93663"/>
            <a:ext cx="2689225" cy="2016125"/>
          </a:xfrm>
        </p:spPr>
      </p:sp>
      <p:sp>
        <p:nvSpPr>
          <p:cNvPr id="3" name="Notes Placeholder 2"/>
          <p:cNvSpPr>
            <a:spLocks noGrp="1"/>
          </p:cNvSpPr>
          <p:nvPr>
            <p:ph type="body" idx="1"/>
          </p:nvPr>
        </p:nvSpPr>
        <p:spPr>
          <a:xfrm>
            <a:off x="3187155" y="93700"/>
            <a:ext cx="3434155" cy="3907834"/>
          </a:xfrm>
        </p:spPr>
        <p:txBody>
          <a:bodyPr/>
          <a:lstStyle/>
          <a:p>
            <a:endParaRPr lang="en-GB" sz="10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6F783-29CF-0A40-A357-1453B63EA96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45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254000"/>
            <a:ext cx="3379787" cy="2533650"/>
          </a:xfrm>
        </p:spPr>
      </p:sp>
      <p:sp>
        <p:nvSpPr>
          <p:cNvPr id="3" name="Notes Placeholder 2"/>
          <p:cNvSpPr>
            <a:spLocks noGrp="1"/>
          </p:cNvSpPr>
          <p:nvPr>
            <p:ph type="body" idx="1"/>
          </p:nvPr>
        </p:nvSpPr>
        <p:spPr>
          <a:xfrm>
            <a:off x="3884464" y="281376"/>
            <a:ext cx="2848859" cy="3907834"/>
          </a:xfrm>
        </p:spPr>
        <p:txBody>
          <a:bodyPr/>
          <a:lstStyle/>
          <a:p>
            <a:endParaRPr lang="en-GB" sz="1000" b="1"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6F783-29CF-0A40-A357-1453B63EA96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779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192088"/>
            <a:ext cx="2689225" cy="2016125"/>
          </a:xfrm>
        </p:spPr>
      </p:sp>
      <p:sp>
        <p:nvSpPr>
          <p:cNvPr id="3" name="Notes Placeholder 2"/>
          <p:cNvSpPr>
            <a:spLocks noGrp="1"/>
          </p:cNvSpPr>
          <p:nvPr>
            <p:ph type="body" idx="1"/>
          </p:nvPr>
        </p:nvSpPr>
        <p:spPr>
          <a:xfrm>
            <a:off x="342958" y="2269891"/>
            <a:ext cx="6402811" cy="3907834"/>
          </a:xfrm>
        </p:spPr>
        <p:txBody>
          <a:bodyPr/>
          <a:lstStyle/>
          <a:p>
            <a:pPr marL="220873" indent="-220873">
              <a:buAutoNum type="arabicPeriod"/>
            </a:pPr>
            <a:r>
              <a:rPr lang="en-GB" sz="1000" b="1" dirty="0" smtClean="0">
                <a:latin typeface="Franklin Gothic Book" panose="020B0503020102020204" pitchFamily="34" charset="0"/>
              </a:rPr>
              <a:t>Exploit the strategic framework of the macro-regional strategies.</a:t>
            </a:r>
          </a:p>
          <a:p>
            <a:pPr marL="220873" indent="-220873">
              <a:buAutoNum type="alphaUcParenR"/>
            </a:pPr>
            <a:r>
              <a:rPr lang="en-GB" sz="1000" dirty="0" smtClean="0">
                <a:latin typeface="Franklin Gothic Book" panose="020B0503020102020204" pitchFamily="34" charset="0"/>
              </a:rPr>
              <a:t>Make </a:t>
            </a:r>
            <a:r>
              <a:rPr lang="en-GB" sz="1000" b="1" dirty="0" smtClean="0">
                <a:latin typeface="Franklin Gothic Book" panose="020B0503020102020204" pitchFamily="34" charset="0"/>
              </a:rPr>
              <a:t>better</a:t>
            </a:r>
            <a:r>
              <a:rPr lang="en-GB" sz="1000" dirty="0" smtClean="0">
                <a:latin typeface="Franklin Gothic Book" panose="020B0503020102020204" pitchFamily="34" charset="0"/>
              </a:rPr>
              <a:t> </a:t>
            </a:r>
            <a:r>
              <a:rPr lang="en-GB" sz="1000" b="1" dirty="0" smtClean="0">
                <a:latin typeface="Franklin Gothic Book" panose="020B0503020102020204" pitchFamily="34" charset="0"/>
              </a:rPr>
              <a:t>use</a:t>
            </a:r>
            <a:r>
              <a:rPr lang="en-GB" sz="1000" dirty="0" smtClean="0">
                <a:latin typeface="Franklin Gothic Book" panose="020B0503020102020204" pitchFamily="34" charset="0"/>
              </a:rPr>
              <a:t> of the macro-regional strategies’ </a:t>
            </a:r>
            <a:r>
              <a:rPr lang="en-GB" sz="1000" b="1" dirty="0" smtClean="0">
                <a:latin typeface="Franklin Gothic Book" panose="020B0503020102020204" pitchFamily="34" charset="0"/>
              </a:rPr>
              <a:t>strategic advantages</a:t>
            </a:r>
            <a:r>
              <a:rPr lang="en-GB" sz="1000" dirty="0" smtClean="0">
                <a:latin typeface="Franklin Gothic Book" panose="020B0503020102020204" pitchFamily="34" charset="0"/>
              </a:rPr>
              <a:t>. Programmes and projects can make better use of macro-regional strategies – as a strategic framework – to </a:t>
            </a:r>
            <a:r>
              <a:rPr lang="en-GB" sz="1000" b="1" dirty="0" smtClean="0">
                <a:latin typeface="Franklin Gothic Book" panose="020B0503020102020204" pitchFamily="34" charset="0"/>
              </a:rPr>
              <a:t>strengthen their policy relevance.</a:t>
            </a:r>
          </a:p>
          <a:p>
            <a:pPr marL="220873" indent="-220873">
              <a:buAutoNum type="alphaUcParenR"/>
            </a:pPr>
            <a:r>
              <a:rPr lang="en-GB" sz="1000" dirty="0" smtClean="0">
                <a:latin typeface="Franklin Gothic Book" panose="020B0503020102020204" pitchFamily="34" charset="0"/>
              </a:rPr>
              <a:t>Use the macro-regional strategies’ </a:t>
            </a:r>
            <a:r>
              <a:rPr lang="en-GB" sz="1000" b="1" dirty="0" smtClean="0">
                <a:latin typeface="Franklin Gothic Book" panose="020B0503020102020204" pitchFamily="34" charset="0"/>
              </a:rPr>
              <a:t>framework</a:t>
            </a:r>
            <a:r>
              <a:rPr lang="en-GB" sz="1000" dirty="0" smtClean="0">
                <a:latin typeface="Franklin Gothic Book" panose="020B0503020102020204" pitchFamily="34" charset="0"/>
              </a:rPr>
              <a:t> to </a:t>
            </a:r>
            <a:r>
              <a:rPr lang="en-GB" sz="1000" b="1" dirty="0" smtClean="0">
                <a:latin typeface="Franklin Gothic Book" panose="020B0503020102020204" pitchFamily="34" charset="0"/>
              </a:rPr>
              <a:t>align</a:t>
            </a:r>
            <a:r>
              <a:rPr lang="en-GB" sz="1000" dirty="0" smtClean="0">
                <a:latin typeface="Franklin Gothic Book" panose="020B0503020102020204" pitchFamily="34" charset="0"/>
              </a:rPr>
              <a:t> </a:t>
            </a:r>
            <a:r>
              <a:rPr lang="en-GB" sz="1000" b="1" dirty="0" smtClean="0">
                <a:latin typeface="Franklin Gothic Book" panose="020B0503020102020204" pitchFamily="34" charset="0"/>
              </a:rPr>
              <a:t>efforts</a:t>
            </a:r>
            <a:r>
              <a:rPr lang="en-GB" sz="1000" dirty="0" smtClean="0">
                <a:latin typeface="Franklin Gothic Book" panose="020B0503020102020204" pitchFamily="34" charset="0"/>
              </a:rPr>
              <a:t>. In many regards, </a:t>
            </a:r>
            <a:r>
              <a:rPr lang="en-GB" sz="1000" b="1" dirty="0" smtClean="0">
                <a:latin typeface="Franklin Gothic Book" panose="020B0503020102020204" pitchFamily="34" charset="0"/>
              </a:rPr>
              <a:t>projects as well as programmes are too small to really ‘solve’ the development challenges they address</a:t>
            </a:r>
            <a:r>
              <a:rPr lang="en-GB" sz="1000" dirty="0" smtClean="0">
                <a:latin typeface="Franklin Gothic Book" panose="020B0503020102020204" pitchFamily="34" charset="0"/>
              </a:rPr>
              <a:t>.</a:t>
            </a:r>
          </a:p>
          <a:p>
            <a:pPr marL="220873" indent="-220873">
              <a:buAutoNum type="alphaUcParenR"/>
            </a:pPr>
            <a:endParaRPr lang="en-GB" sz="1000" b="1" dirty="0" smtClean="0">
              <a:latin typeface="Franklin Gothic Book" panose="020B0503020102020204" pitchFamily="34" charset="0"/>
            </a:endParaRPr>
          </a:p>
          <a:p>
            <a:r>
              <a:rPr lang="en-GB" sz="1000" dirty="0" smtClean="0">
                <a:latin typeface="Franklin Gothic Book" panose="020B0503020102020204" pitchFamily="34" charset="0"/>
              </a:rPr>
              <a:t>2. Employ the </a:t>
            </a:r>
            <a:r>
              <a:rPr lang="en-GB" sz="1000" b="1" dirty="0" smtClean="0">
                <a:latin typeface="Franklin Gothic Book" panose="020B0503020102020204" pitchFamily="34" charset="0"/>
              </a:rPr>
              <a:t>platform benefits </a:t>
            </a:r>
            <a:r>
              <a:rPr lang="en-GB" sz="1000" dirty="0" smtClean="0">
                <a:latin typeface="Franklin Gothic Book" panose="020B0503020102020204" pitchFamily="34" charset="0"/>
              </a:rPr>
              <a:t>of the macro-regional strategies. This increases visibility and credibility for both projects and programmes</a:t>
            </a:r>
          </a:p>
          <a:p>
            <a:pPr marL="220873" indent="-220873">
              <a:buAutoNum type="alphaUcParenR"/>
            </a:pPr>
            <a:r>
              <a:rPr lang="en-GB" sz="1000" dirty="0" smtClean="0">
                <a:latin typeface="Franklin Gothic Book" panose="020B0503020102020204" pitchFamily="34" charset="0"/>
              </a:rPr>
              <a:t>Use strategies to </a:t>
            </a:r>
            <a:r>
              <a:rPr lang="en-GB" sz="1000" b="1" dirty="0" smtClean="0">
                <a:latin typeface="Franklin Gothic Book" panose="020B0503020102020204" pitchFamily="34" charset="0"/>
              </a:rPr>
              <a:t>increase outreach, critical mass and visibility</a:t>
            </a:r>
            <a:r>
              <a:rPr lang="en-GB" sz="1000" dirty="0" smtClean="0">
                <a:latin typeface="Franklin Gothic Book" panose="020B0503020102020204" pitchFamily="34" charset="0"/>
              </a:rPr>
              <a:t>. Linking project and programme activities and outcomes to a macro-regional strategy increases the outreach and visibility.</a:t>
            </a:r>
          </a:p>
          <a:p>
            <a:pPr marL="220873" indent="-220873">
              <a:buAutoNum type="alphaUcParenR"/>
            </a:pPr>
            <a:r>
              <a:rPr lang="en-GB" sz="1000" dirty="0" smtClean="0">
                <a:latin typeface="Franklin Gothic Book" panose="020B0503020102020204" pitchFamily="34" charset="0"/>
              </a:rPr>
              <a:t>Use strategies to </a:t>
            </a:r>
            <a:r>
              <a:rPr lang="en-GB" sz="1000" b="1" dirty="0" smtClean="0">
                <a:latin typeface="Franklin Gothic Book" panose="020B0503020102020204" pitchFamily="34" charset="0"/>
              </a:rPr>
              <a:t>capitalise results beyond </a:t>
            </a:r>
            <a:r>
              <a:rPr lang="en-GB" sz="1000" dirty="0" smtClean="0">
                <a:latin typeface="Franklin Gothic Book" panose="020B0503020102020204" pitchFamily="34" charset="0"/>
              </a:rPr>
              <a:t>project and programme lifetimes.</a:t>
            </a:r>
          </a:p>
          <a:p>
            <a:endParaRPr lang="en-GB" sz="1000" dirty="0" smtClean="0">
              <a:latin typeface="Franklin Gothic Book" panose="020B0503020102020204" pitchFamily="34" charset="0"/>
            </a:endParaRPr>
          </a:p>
          <a:p>
            <a:r>
              <a:rPr lang="en-GB" sz="1000" dirty="0" smtClean="0">
                <a:latin typeface="Franklin Gothic Book" panose="020B0503020102020204" pitchFamily="34" charset="0"/>
              </a:rPr>
              <a:t>3. Capitalise on the </a:t>
            </a:r>
            <a:r>
              <a:rPr lang="en-GB" sz="1000" b="1" dirty="0" smtClean="0">
                <a:latin typeface="Franklin Gothic Book" panose="020B0503020102020204" pitchFamily="34" charset="0"/>
              </a:rPr>
              <a:t>‘symbolic’ importance</a:t>
            </a:r>
            <a:r>
              <a:rPr lang="en-GB" sz="1000" dirty="0" smtClean="0">
                <a:latin typeface="Franklin Gothic Book" panose="020B0503020102020204" pitchFamily="34" charset="0"/>
              </a:rPr>
              <a:t> of macro-regional strategies</a:t>
            </a:r>
          </a:p>
          <a:p>
            <a:r>
              <a:rPr lang="en-GB" sz="1000" dirty="0" smtClean="0">
                <a:latin typeface="Franklin Gothic Book" panose="020B0503020102020204" pitchFamily="34" charset="0"/>
              </a:rPr>
              <a:t>A) Use the possibility to </a:t>
            </a:r>
            <a:r>
              <a:rPr lang="en-GB" sz="1000" b="1" dirty="0" smtClean="0">
                <a:latin typeface="Franklin Gothic Book" panose="020B0503020102020204" pitchFamily="34" charset="0"/>
              </a:rPr>
              <a:t>position single programmes and projects in a wider context</a:t>
            </a:r>
            <a:r>
              <a:rPr lang="en-GB" sz="1000" dirty="0" smtClean="0">
                <a:latin typeface="Franklin Gothic Book" panose="020B0503020102020204" pitchFamily="34" charset="0"/>
              </a:rPr>
              <a:t>. Macro-regional strategies help to confirm the importance of actions, processes, projects and programmes that may </a:t>
            </a:r>
            <a:r>
              <a:rPr lang="en-GB" sz="1000" b="1" dirty="0" smtClean="0">
                <a:latin typeface="Franklin Gothic Book" panose="020B0503020102020204" pitchFamily="34" charset="0"/>
              </a:rPr>
              <a:t>individually be criticised for insufficient results</a:t>
            </a:r>
            <a:r>
              <a:rPr lang="en-GB" sz="1000" dirty="0" smtClean="0">
                <a:latin typeface="Franklin Gothic Book" panose="020B0503020102020204" pitchFamily="34" charset="0"/>
              </a:rPr>
              <a:t>, but that become </a:t>
            </a:r>
            <a:r>
              <a:rPr lang="en-GB" sz="1000" b="1" dirty="0" smtClean="0">
                <a:latin typeface="Franklin Gothic Book" panose="020B0503020102020204" pitchFamily="34" charset="0"/>
              </a:rPr>
              <a:t>more meaningful when considered in a wider context.</a:t>
            </a:r>
          </a:p>
          <a:p>
            <a:endParaRPr lang="en-GB" sz="1000" dirty="0" smtClean="0">
              <a:latin typeface="Franklin Gothic Book" panose="020B0503020102020204" pitchFamily="34" charset="0"/>
            </a:endParaRPr>
          </a:p>
          <a:p>
            <a:endParaRPr lang="en-GB" sz="1000"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6F783-29CF-0A40-A357-1453B63EA96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375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100" kern="1200" noProof="0" dirty="0" smtClean="0">
                <a:solidFill>
                  <a:schemeClr val="tx1"/>
                </a:solidFill>
                <a:latin typeface="+mn-lt"/>
                <a:ea typeface="+mn-ea"/>
                <a:cs typeface="+mn-cs"/>
              </a:rPr>
              <a:t>A: Can derive from EU policy goals (TNT policy) or mapping potentials for cooperation (based on S3 strategies), the sectoral and cross regional industrial strength can be identified via the European Cluster </a:t>
            </a:r>
            <a:r>
              <a:rPr lang="en-GB" sz="1100" kern="1200" noProof="0" dirty="0" err="1" smtClean="0">
                <a:solidFill>
                  <a:schemeClr val="tx1"/>
                </a:solidFill>
                <a:latin typeface="+mn-lt"/>
                <a:ea typeface="+mn-ea"/>
                <a:cs typeface="+mn-cs"/>
              </a:rPr>
              <a:t>Observotary</a:t>
            </a:r>
            <a:r>
              <a:rPr lang="en-GB" sz="1100" kern="1200" noProof="0" dirty="0" smtClean="0">
                <a:solidFill>
                  <a:schemeClr val="tx1"/>
                </a:solidFill>
                <a:latin typeface="+mn-lt"/>
                <a:ea typeface="+mn-ea"/>
                <a:cs typeface="+mn-cs"/>
              </a:rPr>
              <a:t>. Look into policy objectives of your area, identify the needs for</a:t>
            </a:r>
            <a:r>
              <a:rPr lang="en-GB" sz="1100" kern="1200" baseline="0" noProof="0" dirty="0" smtClean="0">
                <a:solidFill>
                  <a:schemeClr val="tx1"/>
                </a:solidFill>
                <a:latin typeface="+mn-lt"/>
                <a:ea typeface="+mn-ea"/>
                <a:cs typeface="+mn-cs"/>
              </a:rPr>
              <a:t> joint/synchronised actions. Develop a master plan/investment plans for the area that can be later implemented through combined ESIF measures. The plan will make the work with MAs more structured. Territorial context can help to align the planning processes. But efforts are needed to gain recognition for and benefits of aligned efforts.  </a:t>
            </a:r>
            <a:endParaRPr lang="en-GB" sz="1100" kern="1200" noProof="0" dirty="0" smtClean="0">
              <a:solidFill>
                <a:schemeClr val="tx1"/>
              </a:solidFill>
              <a:latin typeface="+mn-lt"/>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lang="en-GB" sz="1100" kern="1200" noProof="0" dirty="0" smtClean="0">
              <a:solidFill>
                <a:schemeClr val="tx1"/>
              </a:solidFill>
              <a:latin typeface="+mn-lt"/>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en-GB" sz="1100" kern="1200" noProof="0" dirty="0" smtClean="0">
                <a:solidFill>
                  <a:schemeClr val="tx1"/>
                </a:solidFill>
                <a:latin typeface="+mn-lt"/>
                <a:ea typeface="+mn-ea"/>
                <a:cs typeface="+mn-cs"/>
              </a:rPr>
              <a:t>B: Get internationally connected</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team</a:t>
            </a:r>
            <a:r>
              <a:rPr lang="es-ES" sz="1100" kern="1200" dirty="0" smtClean="0">
                <a:solidFill>
                  <a:schemeClr val="tx1"/>
                </a:solidFill>
                <a:latin typeface="+mn-lt"/>
                <a:ea typeface="+mn-ea"/>
                <a:cs typeface="+mn-cs"/>
              </a:rPr>
              <a:t> up </a:t>
            </a:r>
            <a:r>
              <a:rPr lang="es-ES" sz="1100" kern="1200" dirty="0" err="1" smtClean="0">
                <a:solidFill>
                  <a:schemeClr val="tx1"/>
                </a:solidFill>
                <a:latin typeface="+mn-lt"/>
                <a:ea typeface="+mn-ea"/>
                <a:cs typeface="+mn-cs"/>
              </a:rPr>
              <a:t>with</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other</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MAs</a:t>
            </a:r>
            <a:r>
              <a:rPr lang="es-ES" sz="1100" kern="1200" baseline="0" dirty="0" smtClean="0">
                <a:solidFill>
                  <a:schemeClr val="tx1"/>
                </a:solidFill>
                <a:latin typeface="+mn-lt"/>
                <a:ea typeface="+mn-ea"/>
                <a:cs typeface="+mn-cs"/>
              </a:rPr>
              <a:t> </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that</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will</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invest</a:t>
            </a:r>
            <a:r>
              <a:rPr lang="es-ES" sz="1100" kern="1200" dirty="0" smtClean="0">
                <a:solidFill>
                  <a:schemeClr val="tx1"/>
                </a:solidFill>
                <a:latin typeface="+mn-lt"/>
                <a:ea typeface="+mn-ea"/>
                <a:cs typeface="+mn-cs"/>
              </a:rPr>
              <a:t> in MRS</a:t>
            </a:r>
            <a:r>
              <a:rPr lang="es-ES" sz="1100" kern="1200" baseline="0" dirty="0" smtClean="0">
                <a:solidFill>
                  <a:schemeClr val="tx1"/>
                </a:solidFill>
                <a:latin typeface="+mn-lt"/>
                <a:ea typeface="+mn-ea"/>
                <a:cs typeface="+mn-cs"/>
              </a:rPr>
              <a:t> </a:t>
            </a:r>
            <a:r>
              <a:rPr lang="es-ES" sz="1100" kern="1200" baseline="0" dirty="0" err="1" smtClean="0">
                <a:solidFill>
                  <a:schemeClr val="tx1"/>
                </a:solidFill>
                <a:latin typeface="+mn-lt"/>
                <a:ea typeface="+mn-ea"/>
                <a:cs typeface="+mn-cs"/>
              </a:rPr>
              <a:t>areas</a:t>
            </a:r>
            <a:r>
              <a:rPr lang="es-ES" sz="1100" kern="1200" baseline="0" dirty="0" smtClean="0">
                <a:solidFill>
                  <a:schemeClr val="tx1"/>
                </a:solidFill>
                <a:latin typeface="+mn-lt"/>
                <a:ea typeface="+mn-ea"/>
                <a:cs typeface="+mn-cs"/>
              </a:rPr>
              <a:t> </a:t>
            </a:r>
            <a:r>
              <a:rPr lang="es-ES" sz="1100" kern="1200" baseline="0" dirty="0" err="1" smtClean="0">
                <a:solidFill>
                  <a:schemeClr val="tx1"/>
                </a:solidFill>
                <a:latin typeface="+mn-lt"/>
                <a:ea typeface="+mn-ea"/>
                <a:cs typeface="+mn-cs"/>
              </a:rPr>
              <a:t>or</a:t>
            </a:r>
            <a:r>
              <a:rPr lang="es-ES" sz="1100" kern="1200" baseline="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related</a:t>
            </a:r>
            <a:r>
              <a:rPr lang="es-ES" sz="1100" kern="1200" dirty="0" smtClean="0">
                <a:solidFill>
                  <a:schemeClr val="tx1"/>
                </a:solidFill>
                <a:latin typeface="+mn-lt"/>
                <a:ea typeface="+mn-ea"/>
                <a:cs typeface="+mn-cs"/>
              </a:rPr>
              <a:t> Smart </a:t>
            </a:r>
            <a:r>
              <a:rPr lang="es-ES" sz="1100" kern="1200" dirty="0" err="1" smtClean="0">
                <a:solidFill>
                  <a:schemeClr val="tx1"/>
                </a:solidFill>
                <a:latin typeface="+mn-lt"/>
                <a:ea typeface="+mn-ea"/>
                <a:cs typeface="+mn-cs"/>
              </a:rPr>
              <a:t>specialisation</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topics</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or</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have</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related</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public</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procurement</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needs</a:t>
            </a:r>
            <a:r>
              <a:rPr lang="es-ES" sz="1100" kern="1200" dirty="0" smtClean="0">
                <a:solidFill>
                  <a:schemeClr val="tx1"/>
                </a:solidFill>
                <a:latin typeface="+mn-lt"/>
                <a:ea typeface="+mn-ea"/>
                <a:cs typeface="+mn-cs"/>
              </a:rPr>
              <a:t> (</a:t>
            </a:r>
            <a:r>
              <a:rPr lang="es-ES" sz="1100" kern="1200" dirty="0" err="1" smtClean="0">
                <a:solidFill>
                  <a:schemeClr val="tx1"/>
                </a:solidFill>
                <a:latin typeface="+mn-lt"/>
                <a:ea typeface="+mn-ea"/>
                <a:cs typeface="+mn-cs"/>
              </a:rPr>
              <a:t>need</a:t>
            </a:r>
            <a:r>
              <a:rPr lang="es-ES" sz="1100" kern="1200" baseline="0" dirty="0" smtClean="0">
                <a:solidFill>
                  <a:schemeClr val="tx1"/>
                </a:solidFill>
                <a:latin typeface="+mn-lt"/>
                <a:ea typeface="+mn-ea"/>
                <a:cs typeface="+mn-cs"/>
              </a:rPr>
              <a:t> </a:t>
            </a:r>
            <a:r>
              <a:rPr lang="es-ES" sz="1100" kern="1200" baseline="0" dirty="0" err="1" smtClean="0">
                <a:solidFill>
                  <a:schemeClr val="tx1"/>
                </a:solidFill>
                <a:latin typeface="+mn-lt"/>
                <a:ea typeface="+mn-ea"/>
                <a:cs typeface="+mn-cs"/>
              </a:rPr>
              <a:t>innovative</a:t>
            </a:r>
            <a:r>
              <a:rPr lang="es-ES" sz="1100" kern="1200" baseline="0" dirty="0" smtClean="0">
                <a:solidFill>
                  <a:schemeClr val="tx1"/>
                </a:solidFill>
                <a:latin typeface="+mn-lt"/>
                <a:ea typeface="+mn-ea"/>
                <a:cs typeface="+mn-cs"/>
              </a:rPr>
              <a:t> </a:t>
            </a:r>
            <a:r>
              <a:rPr lang="es-ES" sz="1100" kern="1200" baseline="0" dirty="0" err="1" smtClean="0">
                <a:solidFill>
                  <a:schemeClr val="tx1"/>
                </a:solidFill>
                <a:latin typeface="+mn-lt"/>
                <a:ea typeface="+mn-ea"/>
                <a:cs typeface="+mn-cs"/>
              </a:rPr>
              <a:t>solutions</a:t>
            </a:r>
            <a:r>
              <a:rPr lang="es-ES" sz="1100" kern="1200" baseline="0" dirty="0" smtClean="0">
                <a:solidFill>
                  <a:schemeClr val="tx1"/>
                </a:solidFill>
                <a:latin typeface="+mn-lt"/>
                <a:ea typeface="+mn-ea"/>
                <a:cs typeface="+mn-cs"/>
              </a:rPr>
              <a:t> </a:t>
            </a:r>
            <a:r>
              <a:rPr lang="es-ES" sz="1100" kern="1200" baseline="0" dirty="0" err="1" smtClean="0">
                <a:solidFill>
                  <a:schemeClr val="tx1"/>
                </a:solidFill>
                <a:latin typeface="+mn-lt"/>
                <a:ea typeface="+mn-ea"/>
                <a:cs typeface="+mn-cs"/>
              </a:rPr>
              <a:t>for</a:t>
            </a:r>
            <a:r>
              <a:rPr lang="es-ES" sz="1100" kern="1200" baseline="0" dirty="0" smtClean="0">
                <a:solidFill>
                  <a:schemeClr val="tx1"/>
                </a:solidFill>
                <a:latin typeface="+mn-lt"/>
                <a:ea typeface="+mn-ea"/>
                <a:cs typeface="+mn-cs"/>
              </a:rPr>
              <a:t> </a:t>
            </a:r>
            <a:r>
              <a:rPr lang="es-ES" sz="1100" kern="1200" baseline="0" dirty="0" err="1" smtClean="0">
                <a:solidFill>
                  <a:schemeClr val="tx1"/>
                </a:solidFill>
                <a:latin typeface="+mn-lt"/>
                <a:ea typeface="+mn-ea"/>
                <a:cs typeface="+mn-cs"/>
              </a:rPr>
              <a:t>environment</a:t>
            </a:r>
            <a:r>
              <a:rPr lang="es-ES" sz="1100" kern="1200" baseline="0" dirty="0" smtClean="0">
                <a:solidFill>
                  <a:schemeClr val="tx1"/>
                </a:solidFill>
                <a:latin typeface="+mn-lt"/>
                <a:ea typeface="+mn-ea"/>
                <a:cs typeface="+mn-cs"/>
              </a:rPr>
              <a:t>, </a:t>
            </a:r>
            <a:r>
              <a:rPr lang="es-ES" sz="1100" kern="1200" baseline="0" dirty="0" err="1" smtClean="0">
                <a:solidFill>
                  <a:schemeClr val="tx1"/>
                </a:solidFill>
                <a:latin typeface="+mn-lt"/>
                <a:ea typeface="+mn-ea"/>
                <a:cs typeface="+mn-cs"/>
              </a:rPr>
              <a:t>transport</a:t>
            </a:r>
            <a:r>
              <a:rPr lang="es-ES" sz="1100" kern="1200" baseline="0" dirty="0" smtClean="0">
                <a:solidFill>
                  <a:schemeClr val="tx1"/>
                </a:solidFill>
                <a:latin typeface="+mn-lt"/>
                <a:ea typeface="+mn-ea"/>
                <a:cs typeface="+mn-cs"/>
              </a:rPr>
              <a:t> etc.). </a:t>
            </a:r>
            <a:endParaRPr lang="es-ES" sz="1100" kern="1200" dirty="0" smtClean="0">
              <a:solidFill>
                <a:schemeClr val="tx1"/>
              </a:solidFill>
              <a:latin typeface="+mn-lt"/>
              <a:ea typeface="+mn-ea"/>
              <a:cs typeface="+mn-cs"/>
            </a:endParaRPr>
          </a:p>
          <a:p>
            <a:pPr marL="0" indent="0" algn="l" defTabSz="914400" rtl="0" eaLnBrk="1" latinLnBrk="0" hangingPunct="1">
              <a:lnSpc>
                <a:spcPct val="80000"/>
              </a:lnSpc>
              <a:buFontTx/>
              <a:buNone/>
            </a:pPr>
            <a:endParaRPr lang="en-GB" sz="1100" kern="1200" noProof="0" dirty="0" smtClean="0">
              <a:solidFill>
                <a:schemeClr val="tx1"/>
              </a:solidFill>
              <a:latin typeface="+mn-lt"/>
              <a:ea typeface="+mn-ea"/>
              <a:cs typeface="+mn-cs"/>
            </a:endParaRPr>
          </a:p>
          <a:p>
            <a:pPr marL="0" indent="0" algn="l" defTabSz="914400" rtl="0" eaLnBrk="1" latinLnBrk="0" hangingPunct="1">
              <a:lnSpc>
                <a:spcPct val="80000"/>
              </a:lnSpc>
              <a:buFontTx/>
              <a:buNone/>
            </a:pPr>
            <a:r>
              <a:rPr lang="en-GB" sz="1100" kern="1200" noProof="0" dirty="0" smtClean="0">
                <a:solidFill>
                  <a:schemeClr val="tx1"/>
                </a:solidFill>
                <a:latin typeface="+mn-lt"/>
                <a:ea typeface="+mn-ea"/>
                <a:cs typeface="+mn-cs"/>
              </a:rPr>
              <a:t>D: Use the opportunity to align cost models and eligibility rules</a:t>
            </a:r>
            <a:r>
              <a:rPr lang="en-GB" sz="1100" kern="1200" baseline="0" noProof="0" dirty="0" smtClean="0">
                <a:solidFill>
                  <a:schemeClr val="tx1"/>
                </a:solidFill>
                <a:latin typeface="+mn-lt"/>
                <a:ea typeface="+mn-ea"/>
                <a:cs typeface="+mn-cs"/>
              </a:rPr>
              <a:t> , in particular to allow the use of the same unit costs for similar operations and beneficiaries. Simplified costs options: </a:t>
            </a:r>
            <a:r>
              <a:rPr lang="en-US" sz="1100" dirty="0" smtClean="0"/>
              <a:t>where the Commission has already developed simplified costs for a particular type of beneficiary and operation under an EU policy, the Member State/the Commission does not need to duplicate this effort under the ESI Funds policies and can reuse directly the method and its results. </a:t>
            </a:r>
            <a:endParaRPr lang="en-GB" sz="1100" kern="1200" noProof="0" dirty="0" smtClean="0">
              <a:solidFill>
                <a:schemeClr val="tx1"/>
              </a:solidFill>
              <a:latin typeface="+mn-lt"/>
              <a:ea typeface="+mn-ea"/>
              <a:cs typeface="+mn-cs"/>
            </a:endParaRPr>
          </a:p>
          <a:p>
            <a:pPr marL="0" indent="0" algn="l" defTabSz="914400" rtl="0" eaLnBrk="1" latinLnBrk="0" hangingPunct="1">
              <a:lnSpc>
                <a:spcPct val="80000"/>
              </a:lnSpc>
              <a:buFontTx/>
              <a:buNone/>
            </a:pPr>
            <a:endParaRPr lang="en-GB" sz="1100" kern="1200" noProof="0" dirty="0" smtClean="0">
              <a:solidFill>
                <a:schemeClr val="tx1"/>
              </a:solidFill>
              <a:latin typeface="+mn-lt"/>
              <a:ea typeface="+mn-ea"/>
              <a:cs typeface="+mn-cs"/>
            </a:endParaRPr>
          </a:p>
          <a:p>
            <a:pPr marL="0" indent="0" algn="l" defTabSz="914400" rtl="0" eaLnBrk="1" latinLnBrk="0" hangingPunct="1">
              <a:lnSpc>
                <a:spcPct val="80000"/>
              </a:lnSpc>
              <a:buFontTx/>
              <a:buNone/>
            </a:pPr>
            <a:r>
              <a:rPr lang="en-GB" sz="1100" kern="1200" noProof="0" dirty="0" smtClean="0">
                <a:solidFill>
                  <a:schemeClr val="tx1"/>
                </a:solidFill>
                <a:latin typeface="+mn-lt"/>
                <a:ea typeface="+mn-ea"/>
                <a:cs typeface="+mn-cs"/>
              </a:rPr>
              <a:t>Envisage types of priorities, implementation and project selection methods that allow for combinations and synergies in the course of the ESIF programme implementation: permanently open submission of applications for funding to react timely other calls/opportunities for combined funding</a:t>
            </a:r>
          </a:p>
          <a:p>
            <a:pPr marL="0" indent="0" algn="l" defTabSz="914400" rtl="0" eaLnBrk="1" latinLnBrk="0" hangingPunct="1">
              <a:lnSpc>
                <a:spcPct val="80000"/>
              </a:lnSpc>
              <a:buFontTx/>
              <a:buNone/>
            </a:pPr>
            <a:endParaRPr lang="en-GB" sz="1100" kern="1200" noProof="0" dirty="0" smtClean="0">
              <a:solidFill>
                <a:schemeClr val="tx1"/>
              </a:solidFill>
              <a:latin typeface="+mn-lt"/>
              <a:ea typeface="+mn-ea"/>
              <a:cs typeface="+mn-cs"/>
            </a:endParaRPr>
          </a:p>
          <a:p>
            <a:pPr marL="0" indent="0" algn="l" defTabSz="914400" rtl="0" eaLnBrk="1" latinLnBrk="0" hangingPunct="1">
              <a:lnSpc>
                <a:spcPct val="80000"/>
              </a:lnSpc>
              <a:buFontTx/>
              <a:buNone/>
            </a:pPr>
            <a:r>
              <a:rPr lang="en-GB" sz="1100" kern="1200" noProof="0" dirty="0" smtClean="0">
                <a:solidFill>
                  <a:schemeClr val="tx1"/>
                </a:solidFill>
                <a:latin typeface="+mn-lt"/>
                <a:ea typeface="+mn-ea"/>
                <a:cs typeface="+mn-cs"/>
              </a:rPr>
              <a:t>Recognise international cooperation as major driver of innovation and value it as a positive criteria</a:t>
            </a:r>
          </a:p>
          <a:p>
            <a:pPr marL="0" indent="0" algn="l" defTabSz="914400" rtl="0" eaLnBrk="1" latinLnBrk="0" hangingPunct="1">
              <a:lnSpc>
                <a:spcPct val="80000"/>
              </a:lnSpc>
              <a:buFontTx/>
              <a:buNone/>
            </a:pPr>
            <a:endParaRPr lang="en-GB" sz="1100" kern="1200" noProof="0" dirty="0" smtClean="0">
              <a:solidFill>
                <a:schemeClr val="tx1"/>
              </a:solidFill>
              <a:latin typeface="+mn-lt"/>
              <a:ea typeface="+mn-ea"/>
              <a:cs typeface="+mn-cs"/>
            </a:endParaRPr>
          </a:p>
          <a:p>
            <a:r>
              <a:rPr lang="en-GB" sz="1100" b="1" kern="1200" dirty="0" smtClean="0">
                <a:solidFill>
                  <a:schemeClr val="tx1"/>
                </a:solidFill>
                <a:effectLst/>
                <a:latin typeface="+mn-lt"/>
                <a:ea typeface="+mn-ea"/>
                <a:cs typeface="+mn-cs"/>
              </a:rPr>
              <a:t>During the implementation phase, programmes may develop and apply</a:t>
            </a:r>
            <a:r>
              <a:rPr lang="en-GB" sz="1100" b="1" u="sng" kern="1200" dirty="0" smtClean="0">
                <a:solidFill>
                  <a:schemeClr val="tx1"/>
                </a:solidFill>
                <a:effectLst/>
                <a:latin typeface="+mn-lt"/>
                <a:ea typeface="+mn-ea"/>
                <a:cs typeface="+mn-cs"/>
              </a:rPr>
              <a:t>:</a:t>
            </a:r>
            <a:endParaRPr lang="fi-FI" sz="1100" b="1" kern="1200" dirty="0" smtClean="0">
              <a:solidFill>
                <a:schemeClr val="tx1"/>
              </a:solidFill>
              <a:effectLst/>
              <a:latin typeface="+mn-lt"/>
              <a:ea typeface="+mn-ea"/>
              <a:cs typeface="+mn-cs"/>
            </a:endParaRPr>
          </a:p>
          <a:p>
            <a:pPr lvl="0"/>
            <a:r>
              <a:rPr lang="en-GB" sz="1100" b="1" strike="sngStrike" kern="1200" dirty="0" smtClean="0">
                <a:solidFill>
                  <a:schemeClr val="tx1"/>
                </a:solidFill>
                <a:effectLst/>
                <a:latin typeface="+mn-lt"/>
                <a:ea typeface="+mn-ea"/>
                <a:cs typeface="+mn-cs"/>
              </a:rPr>
              <a:t> </a:t>
            </a:r>
            <a:r>
              <a:rPr lang="en-GB" sz="1100" b="1" kern="1200" dirty="0" smtClean="0">
                <a:solidFill>
                  <a:schemeClr val="tx1"/>
                </a:solidFill>
                <a:effectLst/>
                <a:latin typeface="+mn-lt"/>
                <a:ea typeface="+mn-ea"/>
                <a:cs typeface="+mn-cs"/>
              </a:rPr>
              <a:t>specific project selection criteria to facilitate or encourage cooperation projects by beneficiaries or projects supporting the priorities of a macro-regional or sea-basin strategy, functional area or network;</a:t>
            </a:r>
            <a:endParaRPr lang="fi-FI" sz="1100" b="1" kern="1200" dirty="0" smtClean="0">
              <a:solidFill>
                <a:schemeClr val="tx1"/>
              </a:solidFill>
              <a:effectLst/>
              <a:latin typeface="+mn-lt"/>
              <a:ea typeface="+mn-ea"/>
              <a:cs typeface="+mn-cs"/>
            </a:endParaRPr>
          </a:p>
          <a:p>
            <a:pPr lvl="0"/>
            <a:r>
              <a:rPr lang="en-GB" sz="1100" b="1" strike="sngStrike" kern="1200" dirty="0" smtClean="0">
                <a:solidFill>
                  <a:schemeClr val="tx1"/>
                </a:solidFill>
                <a:effectLst/>
                <a:latin typeface="+mn-lt"/>
                <a:ea typeface="+mn-ea"/>
                <a:cs typeface="+mn-cs"/>
              </a:rPr>
              <a:t>- </a:t>
            </a:r>
            <a:r>
              <a:rPr lang="en-GB" sz="1100" b="1" kern="1200" dirty="0" smtClean="0">
                <a:solidFill>
                  <a:schemeClr val="tx1"/>
                </a:solidFill>
                <a:effectLst/>
                <a:latin typeface="+mn-lt"/>
                <a:ea typeface="+mn-ea"/>
                <a:cs typeface="+mn-cs"/>
              </a:rPr>
              <a:t>Programmes can earmark (allocate) a budget, i.e. a certain percentage of their funds, for cooperation actions or projects that are considered to be of international importance or impact. </a:t>
            </a:r>
            <a:endParaRPr lang="fi-FI" sz="1100" b="1" kern="1200" dirty="0" smtClean="0">
              <a:solidFill>
                <a:schemeClr val="tx1"/>
              </a:solidFill>
              <a:effectLst/>
              <a:latin typeface="+mn-lt"/>
              <a:ea typeface="+mn-ea"/>
              <a:cs typeface="+mn-cs"/>
            </a:endParaRPr>
          </a:p>
          <a:p>
            <a:pPr lvl="0"/>
            <a:r>
              <a:rPr lang="en-GB" sz="1100" b="1" strike="sngStrike" kern="1200" dirty="0" smtClean="0">
                <a:solidFill>
                  <a:schemeClr val="tx1"/>
                </a:solidFill>
                <a:effectLst/>
                <a:latin typeface="+mn-lt"/>
                <a:ea typeface="+mn-ea"/>
                <a:cs typeface="+mn-cs"/>
              </a:rPr>
              <a:t>- </a:t>
            </a:r>
            <a:r>
              <a:rPr lang="en-GB" sz="1100" b="1" u="sng" strike="noStrike" kern="1200" dirty="0" smtClean="0">
                <a:solidFill>
                  <a:schemeClr val="tx1"/>
                </a:solidFill>
                <a:effectLst/>
                <a:latin typeface="+mn-lt"/>
                <a:ea typeface="+mn-ea"/>
                <a:cs typeface="+mn-cs"/>
              </a:rPr>
              <a:t>f</a:t>
            </a:r>
            <a:r>
              <a:rPr lang="en-GB" sz="1100" b="1" kern="1200" dirty="0" smtClean="0">
                <a:solidFill>
                  <a:schemeClr val="tx1"/>
                </a:solidFill>
                <a:effectLst/>
                <a:latin typeface="+mn-lt"/>
                <a:ea typeface="+mn-ea"/>
                <a:cs typeface="+mn-cs"/>
              </a:rPr>
              <a:t>unds can be allocated in a well-targeted manner through specific calls for transnational, cross-border or macro-regional or sea-basin related projects. </a:t>
            </a:r>
            <a:endParaRPr lang="fi-FI" sz="1100" b="1" kern="1200" dirty="0" smtClean="0">
              <a:solidFill>
                <a:schemeClr val="tx1"/>
              </a:solidFill>
              <a:effectLst/>
              <a:latin typeface="+mn-lt"/>
              <a:ea typeface="+mn-ea"/>
              <a:cs typeface="+mn-cs"/>
            </a:endParaRPr>
          </a:p>
          <a:p>
            <a:pPr lvl="0"/>
            <a:r>
              <a:rPr lang="en-GB" sz="1100" b="1" strike="sngStrike" kern="1200" dirty="0" smtClean="0">
                <a:solidFill>
                  <a:schemeClr val="tx1"/>
                </a:solidFill>
                <a:effectLst/>
                <a:latin typeface="+mn-lt"/>
                <a:ea typeface="+mn-ea"/>
                <a:cs typeface="+mn-cs"/>
              </a:rPr>
              <a:t>- </a:t>
            </a:r>
            <a:r>
              <a:rPr lang="en-GB" sz="1100" b="1" u="sng" kern="1200" dirty="0" smtClean="0">
                <a:solidFill>
                  <a:schemeClr val="tx1"/>
                </a:solidFill>
                <a:effectLst/>
                <a:latin typeface="+mn-lt"/>
                <a:ea typeface="+mn-ea"/>
                <a:cs typeface="+mn-cs"/>
              </a:rPr>
              <a:t>p</a:t>
            </a:r>
            <a:r>
              <a:rPr lang="en-GB" sz="1100" b="1" kern="1200" dirty="0" smtClean="0">
                <a:solidFill>
                  <a:schemeClr val="tx1"/>
                </a:solidFill>
                <a:effectLst/>
                <a:latin typeface="+mn-lt"/>
                <a:ea typeface="+mn-ea"/>
                <a:cs typeface="+mn-cs"/>
              </a:rPr>
              <a:t>rojects can be defined ex-ante as being of macro-regional importance, based on the projects/actions prioritised or "labelled" by the actors of the macro-regional/sea-basin strategy.</a:t>
            </a:r>
            <a:endParaRPr lang="fi-FI" sz="1100" b="1" kern="1200" dirty="0" smtClean="0">
              <a:solidFill>
                <a:schemeClr val="tx1"/>
              </a:solidFill>
              <a:effectLst/>
              <a:latin typeface="+mn-lt"/>
              <a:ea typeface="+mn-ea"/>
              <a:cs typeface="+mn-cs"/>
            </a:endParaRPr>
          </a:p>
          <a:p>
            <a:r>
              <a:rPr lang="en-GB" sz="1100" b="1" kern="1200" dirty="0" smtClean="0">
                <a:solidFill>
                  <a:schemeClr val="tx1"/>
                </a:solidFill>
                <a:effectLst/>
                <a:latin typeface="+mn-lt"/>
                <a:ea typeface="+mn-ea"/>
                <a:cs typeface="+mn-cs"/>
              </a:rPr>
              <a:t> </a:t>
            </a:r>
            <a:endParaRPr lang="fi-FI" sz="1100" b="1" kern="1200" dirty="0" smtClean="0">
              <a:solidFill>
                <a:schemeClr val="tx1"/>
              </a:solidFill>
              <a:effectLst/>
              <a:latin typeface="+mn-lt"/>
              <a:ea typeface="+mn-ea"/>
              <a:cs typeface="+mn-cs"/>
            </a:endParaRPr>
          </a:p>
          <a:p>
            <a:r>
              <a:rPr lang="en-GB" sz="1100" b="1" kern="1200" dirty="0" smtClean="0">
                <a:solidFill>
                  <a:schemeClr val="tx1"/>
                </a:solidFill>
                <a:effectLst/>
                <a:latin typeface="+mn-lt"/>
                <a:ea typeface="+mn-ea"/>
                <a:cs typeface="+mn-cs"/>
              </a:rPr>
              <a:t>General calls may foresee – inter alia – the allocation of </a:t>
            </a:r>
            <a:r>
              <a:rPr lang="en-GB" sz="1100" b="1" i="1" kern="1200" dirty="0" smtClean="0">
                <a:solidFill>
                  <a:schemeClr val="tx1"/>
                </a:solidFill>
                <a:effectLst/>
                <a:latin typeface="+mn-lt"/>
                <a:ea typeface="+mn-ea"/>
                <a:cs typeface="+mn-cs"/>
              </a:rPr>
              <a:t>extra (bonus) points</a:t>
            </a:r>
            <a:r>
              <a:rPr lang="en-GB" sz="1100" b="1" kern="1200" dirty="0" smtClean="0">
                <a:solidFill>
                  <a:schemeClr val="tx1"/>
                </a:solidFill>
                <a:effectLst/>
                <a:latin typeface="+mn-lt"/>
                <a:ea typeface="+mn-ea"/>
                <a:cs typeface="+mn-cs"/>
              </a:rPr>
              <a:t> to cooperation projects or project contributing to the implementation of the macro-regional/ sea-basin targets and actions. </a:t>
            </a:r>
            <a:endParaRPr lang="fi-FI" sz="1100" b="1"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 </a:t>
            </a:r>
            <a:endParaRPr lang="fi-FI" sz="1100" kern="1200" dirty="0" smtClean="0">
              <a:solidFill>
                <a:schemeClr val="tx1"/>
              </a:solidFill>
              <a:effectLst/>
              <a:latin typeface="+mn-lt"/>
              <a:ea typeface="+mn-ea"/>
              <a:cs typeface="+mn-cs"/>
            </a:endParaRPr>
          </a:p>
          <a:p>
            <a:endParaRPr lang="fi-FI" sz="1100" dirty="0" smtClean="0"/>
          </a:p>
          <a:p>
            <a:pPr marL="0" indent="0" algn="l" defTabSz="914400" rtl="0" eaLnBrk="1" latinLnBrk="0" hangingPunct="1">
              <a:lnSpc>
                <a:spcPct val="80000"/>
              </a:lnSpc>
              <a:buFontTx/>
              <a:buNone/>
            </a:pPr>
            <a:r>
              <a:rPr lang="en-GB" sz="1100" kern="1200" noProof="0" dirty="0" smtClean="0">
                <a:solidFill>
                  <a:schemeClr val="tx1"/>
                </a:solidFill>
                <a:latin typeface="+mn-lt"/>
                <a:ea typeface="+mn-ea"/>
                <a:cs typeface="+mn-cs"/>
              </a:rPr>
              <a:t>E: Open the programming documents for transnational</a:t>
            </a:r>
            <a:r>
              <a:rPr lang="en-GB" sz="1100" kern="1200" baseline="0" noProof="0" dirty="0" smtClean="0">
                <a:solidFill>
                  <a:schemeClr val="tx1"/>
                </a:solidFill>
                <a:latin typeface="+mn-lt"/>
                <a:ea typeface="+mn-ea"/>
                <a:cs typeface="+mn-cs"/>
              </a:rPr>
              <a:t> activities, foreseeing explicitly the possibility to invest outside the programme area</a:t>
            </a:r>
            <a:endParaRPr lang="en-GB" sz="1100" kern="1200" noProof="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6436F783-29CF-0A40-A357-1453B63EA960}" type="slidenum">
              <a:rPr lang="de-DE" smtClean="0"/>
              <a:t>14</a:t>
            </a:fld>
            <a:endParaRPr lang="de-DE"/>
          </a:p>
        </p:txBody>
      </p:sp>
    </p:spTree>
    <p:extLst>
      <p:ext uri="{BB962C8B-B14F-4D97-AF65-F5344CB8AC3E}">
        <p14:creationId xmlns:p14="http://schemas.microsoft.com/office/powerpoint/2010/main" val="56262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Territorial framework</a:t>
            </a:r>
            <a:endParaRPr lang="en-GB" dirty="0"/>
          </a:p>
        </p:txBody>
      </p:sp>
      <p:sp>
        <p:nvSpPr>
          <p:cNvPr id="4" name="Slide Number Placeholder 3"/>
          <p:cNvSpPr>
            <a:spLocks noGrp="1"/>
          </p:cNvSpPr>
          <p:nvPr>
            <p:ph type="sldNum" sz="quarter" idx="10"/>
          </p:nvPr>
        </p:nvSpPr>
        <p:spPr/>
        <p:txBody>
          <a:bodyPr/>
          <a:lstStyle/>
          <a:p>
            <a:fld id="{6436F783-29CF-0A40-A357-1453B63EA960}" type="slidenum">
              <a:rPr lang="de-DE" smtClean="0"/>
              <a:t>2</a:t>
            </a:fld>
            <a:endParaRPr lang="de-DE"/>
          </a:p>
        </p:txBody>
      </p:sp>
    </p:spTree>
    <p:extLst>
      <p:ext uri="{BB962C8B-B14F-4D97-AF65-F5344CB8AC3E}">
        <p14:creationId xmlns:p14="http://schemas.microsoft.com/office/powerpoint/2010/main" val="396898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Pooling of resources – project chain concept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approach</a:t>
            </a:r>
            <a:r>
              <a:rPr lang="en-GB" baseline="0" dirty="0" smtClean="0"/>
              <a:t> require a clear concept of change that is planned to be achieved and openness to combine different efforts to achieve the intended change. </a:t>
            </a:r>
            <a:r>
              <a:rPr lang="en-GB" dirty="0" smtClean="0"/>
              <a:t>The goals</a:t>
            </a:r>
            <a:r>
              <a:rPr lang="en-GB" baseline="0" dirty="0" smtClean="0"/>
              <a:t> for cooperation are set already in the EUSAIR and the Action Plan. Specific priorities can be set by looking into EU policy context (DG Mare Investment Market Study), combining regional strength by looking at value chains, mapping smart specialisation strategies (e.g., </a:t>
            </a:r>
            <a:r>
              <a:rPr lang="en-US" sz="1200" b="0" i="0" kern="1200" cap="all" dirty="0" smtClean="0">
                <a:solidFill>
                  <a:schemeClr val="tx1"/>
                </a:solidFill>
                <a:effectLst/>
                <a:latin typeface="+mn-lt"/>
                <a:ea typeface="+mn-ea"/>
                <a:cs typeface="+mn-cs"/>
              </a:rPr>
              <a:t>INTERACTIVE TOOL TO EXPLORE THE GOVERNANCE OF THE EUSALP MACRO-REGION IN THE R&amp;I FIELD).</a:t>
            </a:r>
          </a:p>
          <a:p>
            <a:endParaRPr lang="en-GB" baseline="0" dirty="0" smtClean="0"/>
          </a:p>
          <a:p>
            <a:r>
              <a:rPr lang="en-GB" baseline="0" dirty="0" smtClean="0"/>
              <a:t>This can help to look into synergies between funding instruments. </a:t>
            </a:r>
            <a:r>
              <a:rPr lang="en-GB" dirty="0" smtClean="0"/>
              <a:t>It can be combination of different funding sources (ESIF, Horizon Europe, private</a:t>
            </a:r>
            <a:r>
              <a:rPr lang="en-GB" baseline="0" dirty="0" smtClean="0"/>
              <a:t> funds etc.)</a:t>
            </a:r>
          </a:p>
          <a:p>
            <a:r>
              <a:rPr lang="en-GB" baseline="0" dirty="0" smtClean="0"/>
              <a:t>Combination of national investments can refer to: joint infrastructure projects (transport networks, port facilities), or R&amp;D infra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Synergies require: Harmonised regulatory setting (provisions laid out in regulations), integrated governance (e.g., MRS and pillars), aligned strategic planning, coordinated implementation, reporting and evaluation.</a:t>
            </a:r>
          </a:p>
          <a:p>
            <a:endParaRPr lang="fi-FI" dirty="0"/>
          </a:p>
        </p:txBody>
      </p:sp>
      <p:sp>
        <p:nvSpPr>
          <p:cNvPr id="4" name="Slide Number Placeholder 3"/>
          <p:cNvSpPr>
            <a:spLocks noGrp="1"/>
          </p:cNvSpPr>
          <p:nvPr>
            <p:ph type="sldNum" sz="quarter" idx="10"/>
          </p:nvPr>
        </p:nvSpPr>
        <p:spPr/>
        <p:txBody>
          <a:bodyPr/>
          <a:lstStyle/>
          <a:p>
            <a:fld id="{6436F783-29CF-0A40-A357-1453B63EA960}" type="slidenum">
              <a:rPr lang="de-DE" smtClean="0"/>
              <a:t>3</a:t>
            </a:fld>
            <a:endParaRPr lang="de-DE"/>
          </a:p>
        </p:txBody>
      </p:sp>
    </p:spTree>
    <p:extLst>
      <p:ext uri="{BB962C8B-B14F-4D97-AF65-F5344CB8AC3E}">
        <p14:creationId xmlns:p14="http://schemas.microsoft.com/office/powerpoint/2010/main" val="83948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More sustainable contribution to territory</a:t>
            </a:r>
          </a:p>
          <a:p>
            <a:pPr marL="171450" indent="-171450">
              <a:buFont typeface="Arial" panose="020B0604020202020204" pitchFamily="34" charset="0"/>
              <a:buChar char="•"/>
            </a:pPr>
            <a:r>
              <a:rPr lang="en-GB" dirty="0" smtClean="0"/>
              <a:t>Recognition of achievements and sustainability of results</a:t>
            </a:r>
          </a:p>
          <a:p>
            <a:pPr marL="171450" indent="-171450">
              <a:buFont typeface="Arial" panose="020B0604020202020204" pitchFamily="34" charset="0"/>
              <a:buChar char="•"/>
            </a:pPr>
            <a:r>
              <a:rPr lang="en-GB" dirty="0" smtClean="0"/>
              <a:t>Finding</a:t>
            </a:r>
            <a:r>
              <a:rPr lang="en-GB" baseline="0" dirty="0" smtClean="0"/>
              <a:t> its unique place and kick off cooperation</a:t>
            </a:r>
          </a:p>
          <a:p>
            <a:pPr marL="171450" indent="-171450">
              <a:buFont typeface="Arial" panose="020B0604020202020204" pitchFamily="34" charset="0"/>
              <a:buChar char="•"/>
            </a:pPr>
            <a:r>
              <a:rPr lang="en-GB" baseline="0" dirty="0" smtClean="0"/>
              <a:t>Benefit from territorial frameworks</a:t>
            </a:r>
            <a:endParaRPr lang="en-GB" dirty="0" smtClean="0"/>
          </a:p>
          <a:p>
            <a:endParaRPr lang="fi-FI" dirty="0"/>
          </a:p>
        </p:txBody>
      </p:sp>
      <p:sp>
        <p:nvSpPr>
          <p:cNvPr id="4" name="Slide Number Placeholder 3"/>
          <p:cNvSpPr>
            <a:spLocks noGrp="1"/>
          </p:cNvSpPr>
          <p:nvPr>
            <p:ph type="sldNum" sz="quarter" idx="10"/>
          </p:nvPr>
        </p:nvSpPr>
        <p:spPr/>
        <p:txBody>
          <a:bodyPr/>
          <a:lstStyle/>
          <a:p>
            <a:fld id="{6436F783-29CF-0A40-A357-1453B63EA960}" type="slidenum">
              <a:rPr lang="de-DE" smtClean="0"/>
              <a:t>4</a:t>
            </a:fld>
            <a:endParaRPr lang="de-DE"/>
          </a:p>
        </p:txBody>
      </p:sp>
    </p:spTree>
    <p:extLst>
      <p:ext uri="{BB962C8B-B14F-4D97-AF65-F5344CB8AC3E}">
        <p14:creationId xmlns:p14="http://schemas.microsoft.com/office/powerpoint/2010/main" val="23202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The grouping is proposed for the simplification</a:t>
            </a:r>
            <a:r>
              <a:rPr lang="en-GB" baseline="0" noProof="0" dirty="0" smtClean="0"/>
              <a:t> of the presentation. However, this division is not very precise or strict. For example, alignment of call timeline and inclusion of cooperation component can be also of a more operational/technical nature without including strategic coordination.</a:t>
            </a:r>
            <a:endParaRPr lang="en-GB"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Operational alignment:</a:t>
            </a:r>
            <a:r>
              <a:rPr lang="en-GB" baseline="0" noProof="0" dirty="0" smtClean="0"/>
              <a:t> follow the strategic directions given by MRS when planning the OPs. Romanian example: 1) In </a:t>
            </a:r>
            <a:r>
              <a:rPr lang="en-GB" sz="1200" b="0" i="0" kern="1200" noProof="0" dirty="0" smtClean="0">
                <a:solidFill>
                  <a:schemeClr val="tx1"/>
                </a:solidFill>
                <a:effectLst/>
                <a:latin typeface="+mn-lt"/>
                <a:ea typeface="+mn-ea"/>
                <a:cs typeface="+mn-cs"/>
              </a:rPr>
              <a:t>Large Infrastructure Operational Programme it is foreseen that additional points are given to projects demonstrating MRS</a:t>
            </a:r>
            <a:r>
              <a:rPr lang="en-GB" sz="1200" b="0" i="0" kern="1200" baseline="0" noProof="0" dirty="0" smtClean="0">
                <a:solidFill>
                  <a:schemeClr val="tx1"/>
                </a:solidFill>
                <a:effectLst/>
                <a:latin typeface="+mn-lt"/>
                <a:ea typeface="+mn-ea"/>
                <a:cs typeface="+mn-cs"/>
              </a:rPr>
              <a:t> relevance (cogeneration, biodiversity)</a:t>
            </a:r>
            <a:r>
              <a:rPr lang="fi-FI"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Bonus points for EUSDR relevant projects were also used in the Romania-Bulgaria CBC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2)</a:t>
            </a:r>
            <a:r>
              <a:rPr lang="en-US" sz="1200" b="0" i="0" kern="1200" baseline="0" dirty="0" smtClean="0">
                <a:solidFill>
                  <a:schemeClr val="tx1"/>
                </a:solidFill>
                <a:effectLst/>
                <a:latin typeface="+mn-lt"/>
                <a:ea typeface="+mn-ea"/>
                <a:cs typeface="+mn-cs"/>
              </a:rPr>
              <a:t> Specific </a:t>
            </a:r>
            <a:r>
              <a:rPr lang="en-US" sz="1200" b="0" i="0" kern="1200" baseline="0" dirty="0" err="1" smtClean="0">
                <a:solidFill>
                  <a:schemeClr val="tx1"/>
                </a:solidFill>
                <a:effectLst/>
                <a:latin typeface="+mn-lt"/>
                <a:ea typeface="+mn-ea"/>
                <a:cs typeface="+mn-cs"/>
              </a:rPr>
              <a:t>programmes</a:t>
            </a:r>
            <a:r>
              <a:rPr lang="en-US" sz="1200" b="0" i="0" kern="1200" baseline="0" dirty="0" smtClean="0">
                <a:solidFill>
                  <a:schemeClr val="tx1"/>
                </a:solidFill>
                <a:effectLst/>
                <a:latin typeface="+mn-lt"/>
                <a:ea typeface="+mn-ea"/>
                <a:cs typeface="+mn-cs"/>
              </a:rPr>
              <a:t> dedicated to MRS thematic: A special </a:t>
            </a:r>
            <a:r>
              <a:rPr lang="en-US" sz="1200" b="0" i="0" kern="1200" baseline="0" dirty="0" err="1" smtClean="0">
                <a:solidFill>
                  <a:schemeClr val="tx1"/>
                </a:solidFill>
                <a:effectLst/>
                <a:latin typeface="+mn-lt"/>
                <a:ea typeface="+mn-ea"/>
                <a:cs typeface="+mn-cs"/>
              </a:rPr>
              <a:t>programme</a:t>
            </a:r>
            <a:r>
              <a:rPr lang="en-US" sz="1200" b="0" i="0" kern="1200" baseline="0" dirty="0" smtClean="0">
                <a:solidFill>
                  <a:schemeClr val="tx1"/>
                </a:solidFill>
                <a:effectLst/>
                <a:latin typeface="+mn-lt"/>
                <a:ea typeface="+mn-ea"/>
                <a:cs typeface="+mn-cs"/>
              </a:rPr>
              <a:t> developed to support 12 counties in the Danube river basin.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noProof="0" dirty="0" smtClean="0">
                <a:solidFill>
                  <a:schemeClr val="tx1"/>
                </a:solidFill>
                <a:effectLst/>
                <a:latin typeface="+mn-lt"/>
                <a:ea typeface="+mn-ea"/>
                <a:cs typeface="+mn-cs"/>
              </a:rPr>
              <a:t>EUSAIR: </a:t>
            </a:r>
            <a:r>
              <a:rPr lang="en-GB" sz="1200" b="0" i="0" kern="1200" noProof="0" dirty="0" smtClean="0">
                <a:solidFill>
                  <a:schemeClr val="tx1"/>
                </a:solidFill>
                <a:effectLst/>
                <a:latin typeface="+mn-lt"/>
                <a:ea typeface="+mn-ea"/>
                <a:cs typeface="+mn-cs"/>
              </a:rPr>
              <a:t>13 ESI Funds and 3 IPA-CBC programmes attributed extra-points to EUSAIR labelled projects.</a:t>
            </a:r>
            <a:r>
              <a:rPr lang="en-GB" sz="1200" b="0" i="0" kern="1200" baseline="0" noProof="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noProof="0" dirty="0" smtClean="0">
                <a:solidFill>
                  <a:schemeClr val="tx1"/>
                </a:solidFill>
                <a:effectLst/>
                <a:latin typeface="+mn-lt"/>
                <a:ea typeface="+mn-ea"/>
                <a:cs typeface="+mn-cs"/>
              </a:rPr>
              <a:t>European Maritime Affairs and Fisheries Fund Managing Authorities and national FLAG-networks in the Baltic Sea Region (BSR-EMFF network) have</a:t>
            </a:r>
            <a:r>
              <a:rPr lang="en-GB" sz="1200" b="0" i="0" kern="1200" baseline="0" noProof="0" dirty="0" smtClean="0">
                <a:solidFill>
                  <a:schemeClr val="tx1"/>
                </a:solidFill>
                <a:effectLst/>
                <a:latin typeface="+mn-lt"/>
                <a:ea typeface="+mn-ea"/>
                <a:cs typeface="+mn-cs"/>
              </a:rPr>
              <a:t> a conceptual agreement to strive for more synchronised calls: </a:t>
            </a:r>
            <a:r>
              <a:rPr lang="en-GB" sz="1200" b="0" i="0" kern="1200" noProof="0" dirty="0" smtClean="0">
                <a:solidFill>
                  <a:schemeClr val="tx1"/>
                </a:solidFill>
                <a:effectLst/>
                <a:latin typeface="+mn-lt"/>
                <a:ea typeface="+mn-ea"/>
                <a:cs typeface="+mn-cs"/>
              </a:rPr>
              <a:t>Launching calls for proposals for the same theme during the same 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noProof="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err="1" smtClean="0">
                <a:solidFill>
                  <a:schemeClr val="tx1"/>
                </a:solidFill>
                <a:effectLst/>
                <a:latin typeface="+mn-lt"/>
                <a:ea typeface="+mn-ea"/>
                <a:cs typeface="+mn-cs"/>
              </a:rPr>
              <a:t>Transnational</a:t>
            </a:r>
            <a:r>
              <a:rPr lang="fi-FI" sz="1200" b="0" i="0" kern="1200" dirty="0" smtClean="0">
                <a:solidFill>
                  <a:schemeClr val="tx1"/>
                </a:solidFill>
                <a:effectLst/>
                <a:latin typeface="+mn-lt"/>
                <a:ea typeface="+mn-ea"/>
                <a:cs typeface="+mn-cs"/>
              </a:rPr>
              <a:t> </a:t>
            </a:r>
            <a:r>
              <a:rPr lang="fi-FI" sz="1200" b="0" i="0" kern="1200" dirty="0" err="1" smtClean="0">
                <a:solidFill>
                  <a:schemeClr val="tx1"/>
                </a:solidFill>
                <a:effectLst/>
                <a:latin typeface="+mn-lt"/>
                <a:ea typeface="+mn-ea"/>
                <a:cs typeface="+mn-cs"/>
              </a:rPr>
              <a:t>component</a:t>
            </a:r>
            <a:r>
              <a:rPr lang="fi-FI"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 included in a number of regional and national</a:t>
            </a:r>
            <a:r>
              <a:rPr lang="en-GB" sz="1200" b="0" i="0" kern="1200" baseline="0" dirty="0" smtClean="0">
                <a:solidFill>
                  <a:schemeClr val="tx1"/>
                </a:solidFill>
                <a:effectLst/>
                <a:latin typeface="+mn-lt"/>
                <a:ea typeface="+mn-ea"/>
                <a:cs typeface="+mn-cs"/>
              </a:rPr>
              <a:t> OPs in Sweden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r>
              <a:rPr lang="en-GB" baseline="0" dirty="0" smtClean="0"/>
              <a:t>Examples: </a:t>
            </a:r>
            <a:r>
              <a:rPr lang="en-US" sz="1200" b="1" i="0" kern="1200" dirty="0" smtClean="0">
                <a:solidFill>
                  <a:schemeClr val="tx1"/>
                </a:solidFill>
                <a:effectLst/>
                <a:latin typeface="+mn-lt"/>
                <a:ea typeface="+mn-ea"/>
                <a:cs typeface="+mn-cs"/>
              </a:rPr>
              <a:t>Danube Funding Coordination Network (DFCN)</a:t>
            </a:r>
            <a:r>
              <a:rPr lang="en-US" sz="1200" b="0" i="0" kern="1200" dirty="0" smtClean="0">
                <a:solidFill>
                  <a:schemeClr val="tx1"/>
                </a:solidFill>
                <a:effectLst/>
                <a:latin typeface="+mn-lt"/>
                <a:ea typeface="+mn-ea"/>
                <a:cs typeface="+mn-cs"/>
              </a:rPr>
              <a:t>. This activity is embedded in the EU Strategy for the Danube Region (EUSDR), based on the work and achievements of the Working Group on the coordination of funding mechanisms in the Danube Region (“DRIFF Working Group”), outcomes and recommendations of the feasibility study on Danube Region Research and Innovation Fund and on activities of the FP7 funded Dan-ube-INCO.NET project. </a:t>
            </a:r>
            <a:r>
              <a:rPr lang="en-US" sz="1200" b="1" i="0" kern="1200" dirty="0" smtClean="0">
                <a:solidFill>
                  <a:schemeClr val="tx1"/>
                </a:solidFill>
                <a:effectLst/>
                <a:latin typeface="+mn-lt"/>
                <a:ea typeface="+mn-ea"/>
                <a:cs typeface="+mn-cs"/>
              </a:rPr>
              <a:t>The mission</a:t>
            </a:r>
            <a:r>
              <a:rPr lang="en-US" sz="1200" b="0" i="0" kern="1200" dirty="0" smtClean="0">
                <a:solidFill>
                  <a:schemeClr val="tx1"/>
                </a:solidFill>
                <a:effectLst/>
                <a:latin typeface="+mn-lt"/>
                <a:ea typeface="+mn-ea"/>
                <a:cs typeface="+mn-cs"/>
              </a:rPr>
              <a:t> of the Danube Funding Coordination Network (DFCN) is to support joint Science &amp; Technology &amp; Innovation (STI) activities in the Danube Region.  Its </a:t>
            </a:r>
            <a:r>
              <a:rPr lang="en-US" sz="1200" b="1" i="0" kern="1200" dirty="0" smtClean="0">
                <a:solidFill>
                  <a:schemeClr val="tx1"/>
                </a:solidFill>
                <a:effectLst/>
                <a:latin typeface="+mn-lt"/>
                <a:ea typeface="+mn-ea"/>
                <a:cs typeface="+mn-cs"/>
              </a:rPr>
              <a:t>primary objective</a:t>
            </a:r>
            <a:r>
              <a:rPr lang="en-US" sz="1200" b="0" i="0" kern="1200" dirty="0" smtClean="0">
                <a:solidFill>
                  <a:schemeClr val="tx1"/>
                </a:solidFill>
                <a:effectLst/>
                <a:latin typeface="+mn-lt"/>
                <a:ea typeface="+mn-ea"/>
                <a:cs typeface="+mn-cs"/>
              </a:rPr>
              <a:t> is to coordinate and </a:t>
            </a:r>
            <a:r>
              <a:rPr lang="en-US" sz="1200" b="0" i="0" kern="1200" dirty="0" err="1" smtClean="0">
                <a:solidFill>
                  <a:schemeClr val="tx1"/>
                </a:solidFill>
                <a:effectLst/>
                <a:latin typeface="+mn-lt"/>
                <a:ea typeface="+mn-ea"/>
                <a:cs typeface="+mn-cs"/>
              </a:rPr>
              <a:t>synchronise</a:t>
            </a:r>
            <a:r>
              <a:rPr lang="en-US" sz="1200" b="0" i="0" kern="1200" dirty="0" smtClean="0">
                <a:solidFill>
                  <a:schemeClr val="tx1"/>
                </a:solidFill>
                <a:effectLst/>
                <a:latin typeface="+mn-lt"/>
                <a:ea typeface="+mn-ea"/>
                <a:cs typeface="+mn-cs"/>
              </a:rPr>
              <a:t> national, bilateral and regional efforts in the Danube Region in order to foster multilateral collaboration in Research and Innovation.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Consideration for the future:</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Creating EUSAIR </a:t>
            </a:r>
            <a:r>
              <a:rPr lang="en-US" b="1" dirty="0" smtClean="0"/>
              <a:t>Blue Economy Platform (BEIP) as a single contact point for funding mirroring the EU platform. </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EU </a:t>
            </a:r>
            <a:r>
              <a:rPr lang="en-US" dirty="0" smtClean="0"/>
              <a:t>BEIP should gather funds from public and private sources into a single financing platform. This should help to ensure that funding reaches the innovative, young businesses contributing to a sustainable Blue Economy. There are various options for such a platform (direct, indirect and co-investment structures). Key requirements are a reasonably short implementation time, levering financial resources of the European Commission, avoidance of duplication and competition with existing players, attractiveness for investors, as well as the right kind of funding for investees.</a:t>
            </a:r>
            <a:endParaRPr lang="fi-FI" sz="1200" b="0" i="0" kern="1200" dirty="0" smtClean="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6436F783-29CF-0A40-A357-1453B63EA960}" type="slidenum">
              <a:rPr lang="de-DE" smtClean="0"/>
              <a:t>5</a:t>
            </a:fld>
            <a:endParaRPr lang="de-DE"/>
          </a:p>
        </p:txBody>
      </p:sp>
    </p:spTree>
    <p:extLst>
      <p:ext uri="{BB962C8B-B14F-4D97-AF65-F5344CB8AC3E}">
        <p14:creationId xmlns:p14="http://schemas.microsoft.com/office/powerpoint/2010/main" val="240857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a:t>
            </a:r>
            <a:r>
              <a:rPr lang="en-GB" baseline="0" dirty="0" smtClean="0"/>
              <a:t> far more difficult. Coordination of OPs, similar eligibility requirements needed. Joint or parallel calls require joint coordination efforts (promotion and branding of the funding instrument, joint events like matchmaking, staff resources to coordinate the parallel calls and reply to potential partner questions).</a:t>
            </a:r>
          </a:p>
          <a:p>
            <a:endParaRPr lang="en-GB" baseline="0" dirty="0" smtClean="0"/>
          </a:p>
          <a:p>
            <a:r>
              <a:rPr lang="en-GB" baseline="0" dirty="0" smtClean="0"/>
              <a:t>Based on a good practice developed in France, Innovation Express was adopted to the EUSBSR context and extended later to other partners, such as Catalonia. Launched in 2013. Last 24 projects launched their activities in early 2018. </a:t>
            </a:r>
          </a:p>
          <a:p>
            <a:endParaRPr lang="en-GB" baseline="0" dirty="0" smtClean="0"/>
          </a:p>
          <a:p>
            <a:r>
              <a:rPr lang="en-GB" baseline="0" dirty="0" smtClean="0"/>
              <a:t>Innovation express is based on a principle of coordinated parallel calls. Coordination was provided by an external institution and supported by an external funding assured by the Nordic Council of Ministers. This support financed coordination staff position, matchmaking events for SME internationalisation and joint branding.  </a:t>
            </a:r>
          </a:p>
          <a:p>
            <a:endParaRPr lang="en-GB" baseline="0" dirty="0" smtClean="0"/>
          </a:p>
          <a:p>
            <a:r>
              <a:rPr lang="en-GB" baseline="0" dirty="0" smtClean="0"/>
              <a:t>Depending on the national requirements partners could apply for the support to: organisation of workshops and study trips, networking and speed-dating activities, market research, technology/knowledge transfer, recruitment/training and education, cross-sectoral inter cluster activities, feasibility studies and piloting prior to RDI projects, inter-cluster strategy development activities. Small grant: 10,000 to 60,000 </a:t>
            </a:r>
            <a:r>
              <a:rPr lang="en-GB" baseline="0" dirty="0" err="1" smtClean="0"/>
              <a:t>eur.</a:t>
            </a:r>
            <a:r>
              <a:rPr lang="en-GB" baseline="0" dirty="0" smtClean="0"/>
              <a:t> </a:t>
            </a:r>
          </a:p>
          <a:p>
            <a:endParaRPr lang="en-GB" baseline="0" dirty="0" smtClean="0"/>
          </a:p>
          <a:p>
            <a:r>
              <a:rPr lang="en-US" dirty="0" smtClean="0"/>
              <a:t>The simple, pragmatic approach involves all countries in developing and implementing a common instrument that addresses shared policy objectives – showing engagement and commitment to act together. </a:t>
            </a:r>
          </a:p>
          <a:p>
            <a:r>
              <a:rPr lang="en-US" dirty="0" smtClean="0"/>
              <a:t>• Common branding and coordination, and involvement of regional/national ministries and agencies (and the NCM) strengthens visibility and legitimacy. </a:t>
            </a:r>
          </a:p>
          <a:p>
            <a:r>
              <a:rPr lang="en-US" dirty="0" smtClean="0"/>
              <a:t>• Cluster organizations feel that Innovation Express provides a flexible approach to initiate projects and get SMEs involved in international </a:t>
            </a:r>
            <a:r>
              <a:rPr lang="en-US" dirty="0" smtClean="0"/>
              <a:t>activities</a:t>
            </a:r>
          </a:p>
          <a:p>
            <a:endParaRPr lang="en-US" dirty="0" smtClean="0"/>
          </a:p>
          <a:p>
            <a:endParaRPr lang="en-US" dirty="0" smtClean="0"/>
          </a:p>
          <a:p>
            <a:r>
              <a:rPr lang="en-US" sz="1200" b="0" i="0" kern="1200" dirty="0" smtClean="0">
                <a:solidFill>
                  <a:schemeClr val="tx1"/>
                </a:solidFill>
                <a:effectLst/>
                <a:latin typeface="+mn-lt"/>
                <a:ea typeface="+mn-ea"/>
                <a:cs typeface="+mn-cs"/>
              </a:rPr>
              <a:t>Austria, Czech Republic, France, Serbia, and Slovakia are joining forces to support </a:t>
            </a:r>
            <a:r>
              <a:rPr lang="en-US" sz="1200" b="1" i="0" kern="1200" dirty="0" smtClean="0">
                <a:solidFill>
                  <a:schemeClr val="tx1"/>
                </a:solidFill>
                <a:effectLst/>
                <a:latin typeface="+mn-lt"/>
                <a:ea typeface="+mn-ea"/>
                <a:cs typeface="+mn-cs"/>
              </a:rPr>
              <a:t>cross-border multilateral scientific co-operation the Danube Region.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Using their existing bilateral agreements the countries have decided to launch the 2nd call allowing researchers from at least three of these countries to work together through supporting the mobility of researchers among the participating countries to carry out joint research projects. The Call is open to all scientific disciplines and thematic areas.</a:t>
            </a:r>
          </a:p>
          <a:p>
            <a:r>
              <a:rPr lang="en-US" sz="1200" b="0" i="0" kern="1200" dirty="0" smtClean="0">
                <a:solidFill>
                  <a:schemeClr val="tx1"/>
                </a:solidFill>
                <a:effectLst/>
                <a:latin typeface="+mn-lt"/>
                <a:ea typeface="+mn-ea"/>
                <a:cs typeface="+mn-cs"/>
              </a:rPr>
              <a:t>In this regard, funding will be made available for visits and exchanges of scientists conducting joint research.</a:t>
            </a:r>
          </a:p>
          <a:p>
            <a:r>
              <a:rPr lang="en-US" sz="1200" b="1" i="0" kern="1200" dirty="0" smtClean="0">
                <a:solidFill>
                  <a:schemeClr val="tx1"/>
                </a:solidFill>
                <a:effectLst/>
                <a:latin typeface="+mn-lt"/>
                <a:ea typeface="+mn-ea"/>
                <a:cs typeface="+mn-cs"/>
              </a:rPr>
              <a:t>Aims of the call are:</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To contribute to scientific advancement in the abovementioned countries by funding researchers’ mobility in the frame of joint research projects;</a:t>
            </a:r>
          </a:p>
          <a:p>
            <a:r>
              <a:rPr lang="en-US" sz="1200" b="1" i="0" kern="1200" dirty="0" smtClean="0">
                <a:solidFill>
                  <a:schemeClr val="tx1"/>
                </a:solidFill>
                <a:effectLst/>
                <a:latin typeface="+mn-lt"/>
                <a:ea typeface="+mn-ea"/>
                <a:cs typeface="+mn-cs"/>
              </a:rPr>
              <a:t>To contribute to research capacity development in the region;</a:t>
            </a:r>
          </a:p>
          <a:p>
            <a:r>
              <a:rPr lang="en-US" sz="1200" b="1" i="0" kern="1200" dirty="0" smtClean="0">
                <a:solidFill>
                  <a:schemeClr val="tx1"/>
                </a:solidFill>
                <a:effectLst/>
                <a:latin typeface="+mn-lt"/>
                <a:ea typeface="+mn-ea"/>
                <a:cs typeface="+mn-cs"/>
              </a:rPr>
              <a:t>To support the advancement of cross-border research cooperation; and</a:t>
            </a:r>
          </a:p>
          <a:p>
            <a:r>
              <a:rPr lang="en-US" sz="1200" b="1" i="0" kern="1200" dirty="0" smtClean="0">
                <a:solidFill>
                  <a:schemeClr val="tx1"/>
                </a:solidFill>
                <a:effectLst/>
                <a:latin typeface="+mn-lt"/>
                <a:ea typeface="+mn-ea"/>
                <a:cs typeface="+mn-cs"/>
              </a:rPr>
              <a:t>To provide an opportunity for young/female researchers (as applicable)  in the above-mentioned countries to cooperate in an international setting and to develop their scientific careers.</a:t>
            </a:r>
          </a:p>
          <a:p>
            <a:r>
              <a:rPr lang="en-US" sz="1200" b="0" i="0" kern="1200" dirty="0" smtClean="0">
                <a:solidFill>
                  <a:schemeClr val="tx1"/>
                </a:solidFill>
                <a:effectLst/>
                <a:latin typeface="+mn-lt"/>
                <a:ea typeface="+mn-ea"/>
                <a:cs typeface="+mn-cs"/>
              </a:rPr>
              <a:t>Deadline for project applications is the </a:t>
            </a:r>
            <a:r>
              <a:rPr lang="en-US" sz="1200" b="1" i="0" kern="1200" dirty="0" smtClean="0">
                <a:solidFill>
                  <a:schemeClr val="tx1"/>
                </a:solidFill>
                <a:effectLst/>
                <a:latin typeface="+mn-lt"/>
                <a:ea typeface="+mn-ea"/>
                <a:cs typeface="+mn-cs"/>
              </a:rPr>
              <a:t>20th of September 2019</a:t>
            </a:r>
            <a:r>
              <a:rPr lang="en-US" sz="1200" b="0" i="0" kern="1200" dirty="0" smtClean="0">
                <a:solidFill>
                  <a:schemeClr val="tx1"/>
                </a:solidFill>
                <a:effectLst/>
                <a:latin typeface="+mn-lt"/>
                <a:ea typeface="+mn-ea"/>
                <a:cs typeface="+mn-cs"/>
              </a:rPr>
              <a:t> and projects are expected to start in </a:t>
            </a:r>
            <a:r>
              <a:rPr lang="en-US" sz="1200" b="1" i="0" kern="1200" dirty="0" smtClean="0">
                <a:solidFill>
                  <a:schemeClr val="tx1"/>
                </a:solidFill>
                <a:effectLst/>
                <a:latin typeface="+mn-lt"/>
                <a:ea typeface="+mn-ea"/>
                <a:cs typeface="+mn-cs"/>
              </a:rPr>
              <a:t>March 2020. </a:t>
            </a:r>
            <a:r>
              <a:rPr lang="en-US" dirty="0" smtClean="0"/>
              <a:t>The projects will be supported for a period of max. 22 months.</a:t>
            </a:r>
            <a:r>
              <a:rPr lang="en-US" baseline="0" dirty="0" smtClean="0"/>
              <a:t> </a:t>
            </a:r>
          </a:p>
          <a:p>
            <a:endParaRPr lang="en-US" sz="1200" b="0" i="0" kern="1200" baseline="0" dirty="0" smtClean="0">
              <a:solidFill>
                <a:schemeClr val="tx1"/>
              </a:solidFill>
              <a:effectLst/>
              <a:latin typeface="+mn-lt"/>
              <a:ea typeface="+mn-ea"/>
              <a:cs typeface="+mn-cs"/>
            </a:endParaRPr>
          </a:p>
          <a:p>
            <a:r>
              <a:rPr lang="en-US" dirty="0" smtClean="0"/>
              <a:t>It is up to the applicants to find their own research partners. Proposals must be submitted to all responsible national funding bodies of the participating partners simultaneously. </a:t>
            </a:r>
            <a:endParaRPr lang="en-US" sz="1200" b="0" i="0" kern="1200" dirty="0" smtClean="0">
              <a:solidFill>
                <a:schemeClr val="tx1"/>
              </a:solidFill>
              <a:effectLst/>
              <a:latin typeface="+mn-lt"/>
              <a:ea typeface="+mn-ea"/>
              <a:cs typeface="+mn-cs"/>
            </a:endParaRPr>
          </a:p>
          <a:p>
            <a:endParaRPr lang="en-US" dirty="0" smtClean="0"/>
          </a:p>
          <a:p>
            <a:endParaRPr lang="en-US" dirty="0" smtClean="0"/>
          </a:p>
          <a:p>
            <a:endParaRPr lang="en-US" dirty="0" smtClean="0"/>
          </a:p>
          <a:p>
            <a:endParaRPr lang="en-US" dirty="0" smtClean="0"/>
          </a:p>
          <a:p>
            <a:endParaRPr lang="fi-FI" dirty="0"/>
          </a:p>
        </p:txBody>
      </p:sp>
      <p:sp>
        <p:nvSpPr>
          <p:cNvPr id="4" name="Slide Number Placeholder 3"/>
          <p:cNvSpPr>
            <a:spLocks noGrp="1"/>
          </p:cNvSpPr>
          <p:nvPr>
            <p:ph type="sldNum" sz="quarter" idx="10"/>
          </p:nvPr>
        </p:nvSpPr>
        <p:spPr/>
        <p:txBody>
          <a:bodyPr/>
          <a:lstStyle/>
          <a:p>
            <a:fld id="{6436F783-29CF-0A40-A357-1453B63EA960}" type="slidenum">
              <a:rPr lang="de-DE" smtClean="0"/>
              <a:t>6</a:t>
            </a:fld>
            <a:endParaRPr lang="de-DE"/>
          </a:p>
        </p:txBody>
      </p:sp>
    </p:spTree>
    <p:extLst>
      <p:ext uri="{BB962C8B-B14F-4D97-AF65-F5344CB8AC3E}">
        <p14:creationId xmlns:p14="http://schemas.microsoft.com/office/powerpoint/2010/main" val="116482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Despite the joint elements,</a:t>
            </a:r>
            <a:r>
              <a:rPr lang="en-GB" baseline="0" dirty="0" smtClean="0"/>
              <a:t> applicants still fall under the national/regional funding regulations. Although partners had to apply simultaneously, they each presented a separate application form. These were then distributed to responsible national/regional authorities for assessment. Funding decisions were coordinated, projects grouped, and after the coordinated decision, each MA concluded a funding agreement with own partner.</a:t>
            </a:r>
          </a:p>
          <a:p>
            <a:endParaRPr lang="en-GB" baseline="0" dirty="0" smtClean="0"/>
          </a:p>
          <a:p>
            <a:r>
              <a:rPr lang="en-GB" baseline="0" dirty="0" smtClean="0"/>
              <a:t>Challenge: different level of understanding the concept: cluster </a:t>
            </a:r>
            <a:r>
              <a:rPr lang="en-GB" baseline="0" dirty="0" smtClean="0"/>
              <a:t>policy</a:t>
            </a:r>
          </a:p>
          <a:p>
            <a:endParaRPr lang="en-GB" baseline="0" dirty="0" smtClean="0"/>
          </a:p>
          <a:p>
            <a:pPr marL="342900" indent="-342900">
              <a:buFont typeface="Arial" panose="020B0604020202020204" pitchFamily="34" charset="0"/>
              <a:buChar char="•"/>
            </a:pPr>
            <a:r>
              <a:rPr lang="en-GB" dirty="0" smtClean="0"/>
              <a:t>Common branding</a:t>
            </a:r>
          </a:p>
          <a:p>
            <a:pPr marL="342900" indent="-342900">
              <a:buFont typeface="Arial" panose="020B0604020202020204" pitchFamily="34" charset="0"/>
              <a:buChar char="•"/>
            </a:pPr>
            <a:r>
              <a:rPr lang="en-GB" dirty="0" smtClean="0"/>
              <a:t>Coordination support by an external partner</a:t>
            </a:r>
          </a:p>
          <a:p>
            <a:pPr marL="342900" indent="-342900">
              <a:buFont typeface="Arial" panose="020B0604020202020204" pitchFamily="34" charset="0"/>
              <a:buChar char="•"/>
            </a:pPr>
            <a:r>
              <a:rPr lang="en-GB" dirty="0" smtClean="0"/>
              <a:t>Joint application portal</a:t>
            </a:r>
          </a:p>
          <a:p>
            <a:pPr marL="342900" indent="-342900">
              <a:buFont typeface="Arial" panose="020B0604020202020204" pitchFamily="34" charset="0"/>
              <a:buChar char="•"/>
            </a:pPr>
            <a:r>
              <a:rPr lang="en-GB" dirty="0" smtClean="0"/>
              <a:t>Joint application form</a:t>
            </a:r>
          </a:p>
          <a:p>
            <a:pPr marL="342900" indent="-342900">
              <a:buFont typeface="Arial" panose="020B0604020202020204" pitchFamily="34" charset="0"/>
              <a:buChar char="•"/>
            </a:pPr>
            <a:r>
              <a:rPr lang="en-GB" dirty="0" smtClean="0"/>
              <a:t>Joint project submission deadline</a:t>
            </a:r>
          </a:p>
          <a:p>
            <a:pPr marL="342900" indent="-342900">
              <a:buFont typeface="Arial" panose="020B0604020202020204" pitchFamily="34" charset="0"/>
              <a:buChar char="•"/>
            </a:pPr>
            <a:r>
              <a:rPr lang="en-GB" dirty="0" smtClean="0"/>
              <a:t>Coordinated funding decision</a:t>
            </a:r>
          </a:p>
          <a:p>
            <a:endParaRPr lang="fi-FI" dirty="0"/>
          </a:p>
        </p:txBody>
      </p:sp>
      <p:sp>
        <p:nvSpPr>
          <p:cNvPr id="4" name="Slide Number Placeholder 3"/>
          <p:cNvSpPr>
            <a:spLocks noGrp="1"/>
          </p:cNvSpPr>
          <p:nvPr>
            <p:ph type="sldNum" sz="quarter" idx="10"/>
          </p:nvPr>
        </p:nvSpPr>
        <p:spPr/>
        <p:txBody>
          <a:bodyPr/>
          <a:lstStyle/>
          <a:p>
            <a:fld id="{6436F783-29CF-0A40-A357-1453B63EA960}" type="slidenum">
              <a:rPr lang="de-DE" smtClean="0"/>
              <a:t>7</a:t>
            </a:fld>
            <a:endParaRPr lang="de-DE"/>
          </a:p>
        </p:txBody>
      </p:sp>
    </p:spTree>
    <p:extLst>
      <p:ext uri="{BB962C8B-B14F-4D97-AF65-F5344CB8AC3E}">
        <p14:creationId xmlns:p14="http://schemas.microsoft.com/office/powerpoint/2010/main" val="168429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instrument</a:t>
            </a:r>
            <a:r>
              <a:rPr lang="en-GB" baseline="0" dirty="0" smtClean="0"/>
              <a:t> proved to be successful, although if continued, more negotiations would be required to simplify the procedures, have a better understanding and alignment of eligible activities. </a:t>
            </a:r>
            <a:r>
              <a:rPr lang="en-GB" baseline="0" dirty="0" err="1" smtClean="0"/>
              <a:t>InnovationExpress</a:t>
            </a:r>
            <a:r>
              <a:rPr lang="en-GB" baseline="0" dirty="0" smtClean="0"/>
              <a:t> experience shows that external coordination is easier but once gone, it is more difficult to find a leader who could provide the same coordination support. Joint funding of management structure could be a solution, however, it requires a larger commitment in the beginning and a driver or two who could build the alliance.</a:t>
            </a:r>
          </a:p>
          <a:p>
            <a:endParaRPr lang="en-GB" baseline="0" dirty="0" smtClean="0"/>
          </a:p>
          <a:p>
            <a:endParaRPr lang="en-GB" baseline="0" dirty="0" smtClean="0"/>
          </a:p>
          <a:p>
            <a:r>
              <a:rPr lang="en-GB" baseline="0" dirty="0" smtClean="0"/>
              <a:t> </a:t>
            </a:r>
            <a:endParaRPr lang="fi-FI" dirty="0"/>
          </a:p>
        </p:txBody>
      </p:sp>
      <p:sp>
        <p:nvSpPr>
          <p:cNvPr id="4" name="Slide Number Placeholder 3"/>
          <p:cNvSpPr>
            <a:spLocks noGrp="1"/>
          </p:cNvSpPr>
          <p:nvPr>
            <p:ph type="sldNum" sz="quarter" idx="10"/>
          </p:nvPr>
        </p:nvSpPr>
        <p:spPr/>
        <p:txBody>
          <a:bodyPr/>
          <a:lstStyle/>
          <a:p>
            <a:fld id="{6436F783-29CF-0A40-A357-1453B63EA960}" type="slidenum">
              <a:rPr lang="de-DE" smtClean="0"/>
              <a:t>8</a:t>
            </a:fld>
            <a:endParaRPr lang="de-DE"/>
          </a:p>
        </p:txBody>
      </p:sp>
    </p:spTree>
    <p:extLst>
      <p:ext uri="{BB962C8B-B14F-4D97-AF65-F5344CB8AC3E}">
        <p14:creationId xmlns:p14="http://schemas.microsoft.com/office/powerpoint/2010/main" val="1674034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enhance institutional </a:t>
            </a:r>
            <a:r>
              <a:rPr lang="en-US" dirty="0" smtClean="0"/>
              <a:t>capacity of public authorities and stakeholders to implement macro-regional </a:t>
            </a:r>
            <a:r>
              <a:rPr lang="en-GB" dirty="0" smtClean="0"/>
              <a:t>strategies and sea-basin strategies (draft ETC Article 14.4(b));</a:t>
            </a:r>
          </a:p>
          <a:p>
            <a:r>
              <a:rPr lang="en-GB" dirty="0" smtClean="0"/>
              <a:t>- guide content of the programmes at objective and specific objective levels (ref. draft Common Provisions Article 17.3 (a)&amp;(d); draft ETC Article 15.3, Article 17.4 (b).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436F783-29CF-0A40-A357-1453B63EA960}" type="slidenum">
              <a:rPr lang="de-DE" smtClean="0"/>
              <a:t>9</a:t>
            </a:fld>
            <a:endParaRPr lang="de-DE"/>
          </a:p>
        </p:txBody>
      </p:sp>
    </p:spTree>
    <p:extLst>
      <p:ext uri="{BB962C8B-B14F-4D97-AF65-F5344CB8AC3E}">
        <p14:creationId xmlns:p14="http://schemas.microsoft.com/office/powerpoint/2010/main" val="1096518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8313" y="2129881"/>
            <a:ext cx="4932362" cy="1231106"/>
          </a:xfrm>
        </p:spPr>
        <p:txBody>
          <a:bodyPr anchor="b" anchorCtr="0"/>
          <a:lstStyle>
            <a:lvl1pPr>
              <a:defRPr baseline="0">
                <a:latin typeface="Franklin Gothic Demi" charset="0"/>
              </a:defRPr>
            </a:lvl1pPr>
          </a:lstStyle>
          <a:p>
            <a:r>
              <a:rPr lang="en-GB" noProof="0" dirty="0" smtClean="0"/>
              <a:t>Insert Presentation title</a:t>
            </a:r>
            <a:endParaRPr lang="en-GB" noProof="0" dirty="0"/>
          </a:p>
        </p:txBody>
      </p:sp>
      <p:sp>
        <p:nvSpPr>
          <p:cNvPr id="3" name="Untertitel 2"/>
          <p:cNvSpPr>
            <a:spLocks noGrp="1"/>
          </p:cNvSpPr>
          <p:nvPr>
            <p:ph type="subTitle" idx="1" hasCustomPrompt="1"/>
          </p:nvPr>
        </p:nvSpPr>
        <p:spPr>
          <a:xfrm>
            <a:off x="468313" y="3508349"/>
            <a:ext cx="4932362" cy="744819"/>
          </a:xfrm>
          <a:prstGeom prst="rect">
            <a:avLst/>
          </a:prstGeom>
        </p:spPr>
        <p:txBody>
          <a:bodyPr wrap="square" lIns="0" tIns="0" rIns="0" bIns="0">
            <a:spAutoFit/>
          </a:bodyPr>
          <a:lstStyle>
            <a:lvl1pPr marL="0" indent="0" algn="l">
              <a:buNone/>
              <a:defRPr sz="2200" baseline="0">
                <a:solidFill>
                  <a:schemeClr val="tx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dirty="0" smtClean="0"/>
              <a:t>Name of the event</a:t>
            </a:r>
          </a:p>
          <a:p>
            <a:r>
              <a:rPr lang="en-GB" noProof="0" dirty="0" smtClean="0"/>
              <a:t>Day Month Year  I  City, Country</a:t>
            </a:r>
          </a:p>
        </p:txBody>
      </p:sp>
      <p:cxnSp>
        <p:nvCxnSpPr>
          <p:cNvPr id="8" name="Gerade Verbindung 7"/>
          <p:cNvCxnSpPr/>
          <p:nvPr userDrawn="1"/>
        </p:nvCxnSpPr>
        <p:spPr>
          <a:xfrm>
            <a:off x="468313" y="3438447"/>
            <a:ext cx="493236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Bildplatzhalter 10"/>
          <p:cNvSpPr>
            <a:spLocks noGrp="1"/>
          </p:cNvSpPr>
          <p:nvPr>
            <p:ph type="pic" sz="quarter" idx="10"/>
          </p:nvPr>
        </p:nvSpPr>
        <p:spPr>
          <a:xfrm>
            <a:off x="5688013" y="2060575"/>
            <a:ext cx="2987675" cy="4068763"/>
          </a:xfrm>
          <a:prstGeom prst="rect">
            <a:avLst/>
          </a:prstGeom>
        </p:spPr>
        <p:txBody>
          <a:bodyPr/>
          <a:lstStyle/>
          <a:p>
            <a:r>
              <a:rPr lang="en-US" noProof="0" smtClean="0"/>
              <a:t>Click icon to add picture</a:t>
            </a:r>
            <a:endParaRPr lang="en-GB" noProof="0" dirty="0"/>
          </a:p>
        </p:txBody>
      </p:sp>
      <p:sp>
        <p:nvSpPr>
          <p:cNvPr id="14" name="Textplatzhalter 13"/>
          <p:cNvSpPr>
            <a:spLocks noGrp="1"/>
          </p:cNvSpPr>
          <p:nvPr>
            <p:ph type="body" sz="quarter" idx="11" hasCustomPrompt="1"/>
          </p:nvPr>
        </p:nvSpPr>
        <p:spPr>
          <a:xfrm>
            <a:off x="468313" y="4866606"/>
            <a:ext cx="4932362" cy="384721"/>
          </a:xfrm>
          <a:prstGeom prst="rect">
            <a:avLst/>
          </a:prstGeom>
        </p:spPr>
        <p:txBody>
          <a:bodyPr wrap="square" lIns="0" tIns="0" rIns="0">
            <a:spAutoFit/>
          </a:bodyPr>
          <a:lstStyle>
            <a:lvl1pPr>
              <a:defRPr sz="2200" baseline="0">
                <a:solidFill>
                  <a:schemeClr val="accent2"/>
                </a:solidFill>
                <a:latin typeface="Franklin Gothic Demi" charset="0"/>
              </a:defRPr>
            </a:lvl1pPr>
          </a:lstStyle>
          <a:p>
            <a:pPr marL="457178" marR="0" lvl="0" indent="-457178" algn="l" defTabSz="609570" rtl="0" eaLnBrk="1" fontAlgn="auto" latinLnBrk="0" hangingPunct="1">
              <a:lnSpc>
                <a:spcPct val="100000"/>
              </a:lnSpc>
              <a:spcBef>
                <a:spcPct val="20000"/>
              </a:spcBef>
              <a:spcAft>
                <a:spcPts val="0"/>
              </a:spcAft>
              <a:buClrTx/>
              <a:buSzTx/>
              <a:buFont typeface="Arial"/>
              <a:buNone/>
              <a:tabLst/>
              <a:defRPr/>
            </a:pPr>
            <a:r>
              <a:rPr lang="en-GB" noProof="0" dirty="0" smtClean="0"/>
              <a:t>Insert </a:t>
            </a:r>
            <a:r>
              <a:rPr lang="en-GB" noProof="0" dirty="0" err="1" smtClean="0"/>
              <a:t>Autor</a:t>
            </a:r>
            <a:r>
              <a:rPr lang="en-GB" noProof="0" dirty="0" smtClean="0"/>
              <a:t> and Organisation</a:t>
            </a:r>
            <a:endParaRPr lang="en-GB" noProof="0" dirty="0"/>
          </a:p>
        </p:txBody>
      </p:sp>
      <p:pic>
        <p:nvPicPr>
          <p:cNvPr id="7" name="Bild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09728" y="6205367"/>
            <a:ext cx="1965960" cy="490728"/>
          </a:xfrm>
          <a:prstGeom prst="rect">
            <a:avLst/>
          </a:prstGeom>
        </p:spPr>
      </p:pic>
    </p:spTree>
    <p:extLst>
      <p:ext uri="{BB962C8B-B14F-4D97-AF65-F5344CB8AC3E}">
        <p14:creationId xmlns:p14="http://schemas.microsoft.com/office/powerpoint/2010/main" val="422812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30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1"/>
                                        </p:tgtEl>
                                        <p:attrNameLst>
                                          <p:attrName>style.visibility</p:attrName>
                                        </p:attrNameLst>
                                      </p:cBhvr>
                                      <p:to>
                                        <p:strVal val="visible"/>
                                      </p:to>
                                    </p:set>
                                    <p:animEffect transition="in" filter="fade">
                                      <p:cBhvr>
                                        <p:cTn id="14" dur="3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1" grpId="0"/>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3583" userDrawn="1">
          <p15:clr>
            <a:srgbClr val="FBAE40"/>
          </p15:clr>
        </p15:guide>
        <p15:guide id="2" pos="34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and Tex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6" name="Diagrammplatzhalter 5"/>
          <p:cNvSpPr>
            <a:spLocks noGrp="1"/>
          </p:cNvSpPr>
          <p:nvPr>
            <p:ph type="chart" sz="quarter" idx="12"/>
          </p:nvPr>
        </p:nvSpPr>
        <p:spPr>
          <a:xfrm>
            <a:off x="468313" y="2060575"/>
            <a:ext cx="4103687" cy="4248150"/>
          </a:xfrm>
        </p:spPr>
        <p:txBody>
          <a:bodyPr/>
          <a:lstStyle/>
          <a:p>
            <a:endParaRPr lang="en-GB" noProof="0" dirty="0"/>
          </a:p>
        </p:txBody>
      </p:sp>
      <p:sp>
        <p:nvSpPr>
          <p:cNvPr id="7" name="Textplatzhalter 7"/>
          <p:cNvSpPr>
            <a:spLocks noGrp="1"/>
          </p:cNvSpPr>
          <p:nvPr>
            <p:ph type="body" sz="quarter" idx="13"/>
          </p:nvPr>
        </p:nvSpPr>
        <p:spPr>
          <a:xfrm>
            <a:off x="4708488" y="2060575"/>
            <a:ext cx="3967200" cy="4248150"/>
          </a:xfrm>
        </p:spPr>
        <p:txBody>
          <a:bodyPr/>
          <a:lstStyle>
            <a:lvl1pPr marL="0" indent="0">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Smart Conten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p:txBody>
          <a:body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Tree>
    <p:extLst>
      <p:ext uri="{BB962C8B-B14F-4D97-AF65-F5344CB8AC3E}">
        <p14:creationId xmlns:p14="http://schemas.microsoft.com/office/powerpoint/2010/main" val="15178511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vels">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Textplatzhalter 5"/>
          <p:cNvSpPr>
            <a:spLocks noGrp="1"/>
          </p:cNvSpPr>
          <p:nvPr>
            <p:ph type="body" sz="quarter" idx="12"/>
          </p:nvPr>
        </p:nvSpPr>
        <p:spPr/>
        <p:txBody>
          <a:body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Tree>
    <p:extLst>
      <p:ext uri="{BB962C8B-B14F-4D97-AF65-F5344CB8AC3E}">
        <p14:creationId xmlns:p14="http://schemas.microsoft.com/office/powerpoint/2010/main" val="12896528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umaration">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Textplatzhalter 5"/>
          <p:cNvSpPr>
            <a:spLocks noGrp="1"/>
          </p:cNvSpPr>
          <p:nvPr>
            <p:ph type="body" sz="quarter" idx="12"/>
          </p:nvPr>
        </p:nvSpPr>
        <p:spPr/>
        <p:txBody>
          <a:bodyPr/>
          <a:lstStyle>
            <a:lvl1pPr marL="360000" indent="-360000">
              <a:buFont typeface="Arial" charset="0"/>
              <a:buChar char="•"/>
              <a:defRPr/>
            </a:lvl1pPr>
            <a:lvl2pPr marL="360000" indent="-360000">
              <a:buFont typeface="Arial" charset="0"/>
              <a:buChar char="•"/>
              <a:defRPr/>
            </a:lvl2pPr>
            <a:lvl3pPr marL="360000" indent="-360000">
              <a:buFont typeface="Arial" charset="0"/>
              <a:buChar char="•"/>
              <a:defRPr/>
            </a:lvl3pPr>
            <a:lvl4pPr marL="360000" indent="-360000">
              <a:buFont typeface="Arial" charset="0"/>
              <a:buChar char="•"/>
              <a:defRPr/>
            </a:lvl4pPr>
            <a:lvl5pPr marL="360000" indent="-360000">
              <a:buFont typeface="Arial" charset="0"/>
              <a:buChar char="•"/>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a:p>
            <a:pPr lvl="0"/>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Tree>
    <p:extLst>
      <p:ext uri="{BB962C8B-B14F-4D97-AF65-F5344CB8AC3E}">
        <p14:creationId xmlns:p14="http://schemas.microsoft.com/office/powerpoint/2010/main" val="33769751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ing">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Textplatzhalter 5"/>
          <p:cNvSpPr>
            <a:spLocks noGrp="1"/>
          </p:cNvSpPr>
          <p:nvPr>
            <p:ph type="body" sz="quarter" idx="12"/>
          </p:nvPr>
        </p:nvSpPr>
        <p:spPr/>
        <p:txBody>
          <a:bodyPr/>
          <a:lstStyle>
            <a:lvl1pPr marL="360000" indent="-360000">
              <a:buClr>
                <a:schemeClr val="tx1"/>
              </a:buClr>
              <a:buFont typeface="+mj-lt"/>
              <a:buAutoNum type="arabicPeriod"/>
              <a:defRPr/>
            </a:lvl1pPr>
            <a:lvl2pPr marL="360000" indent="-360000">
              <a:buClr>
                <a:schemeClr val="tx1"/>
              </a:buClr>
              <a:buFont typeface="+mj-lt"/>
              <a:buAutoNum type="arabicPeriod"/>
              <a:defRPr/>
            </a:lvl2pPr>
            <a:lvl3pPr marL="360000" indent="-360000">
              <a:buClr>
                <a:schemeClr val="tx1"/>
              </a:buClr>
              <a:buFont typeface="+mj-lt"/>
              <a:buAutoNum type="arabicPeriod"/>
              <a:defRPr/>
            </a:lvl3pPr>
            <a:lvl4pPr marL="360000" indent="-360000">
              <a:buClr>
                <a:schemeClr val="tx1"/>
              </a:buClr>
              <a:buFont typeface="+mj-lt"/>
              <a:buAutoNum type="arabicPeriod"/>
              <a:defRPr/>
            </a:lvl4pPr>
            <a:lvl5pPr marL="360000" indent="-360000">
              <a:buClr>
                <a:schemeClr val="tx1"/>
              </a:buClr>
              <a:buFont typeface="+mj-lt"/>
              <a:buAutoNum type="arabicPeriod"/>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a:p>
            <a:pPr lvl="0"/>
            <a:r>
              <a:rPr lang="en-GB" noProof="0" dirty="0" err="1" smtClean="0"/>
              <a:t>Zweite</a:t>
            </a:r>
            <a:r>
              <a:rPr lang="en-GB" noProof="0" dirty="0" smtClean="0"/>
              <a:t> </a:t>
            </a:r>
            <a:r>
              <a:rPr lang="en-GB" noProof="0" dirty="0" err="1" smtClean="0"/>
              <a:t>Ebene</a:t>
            </a:r>
            <a:endParaRPr lang="en-GB" noProof="0" dirty="0" smtClean="0"/>
          </a:p>
          <a:p>
            <a:pPr lvl="0"/>
            <a:r>
              <a:rPr lang="en-GB" noProof="0" dirty="0" err="1" smtClean="0"/>
              <a:t>Dritte</a:t>
            </a:r>
            <a:r>
              <a:rPr lang="en-GB" noProof="0" dirty="0" smtClean="0"/>
              <a:t> </a:t>
            </a:r>
            <a:r>
              <a:rPr lang="en-GB" noProof="0" dirty="0" err="1" smtClean="0"/>
              <a:t>Ebene</a:t>
            </a:r>
            <a:endParaRPr lang="en-GB" noProof="0" dirty="0" smtClean="0"/>
          </a:p>
          <a:p>
            <a:pPr lvl="0"/>
            <a:r>
              <a:rPr lang="en-GB" noProof="0" dirty="0" err="1" smtClean="0"/>
              <a:t>Vierte</a:t>
            </a:r>
            <a:r>
              <a:rPr lang="en-GB" noProof="0" dirty="0" smtClean="0"/>
              <a:t> </a:t>
            </a:r>
            <a:r>
              <a:rPr lang="en-GB" noProof="0" dirty="0" err="1" smtClean="0"/>
              <a:t>Ebene</a:t>
            </a:r>
            <a:endParaRPr lang="en-GB" noProof="0" dirty="0" smtClean="0"/>
          </a:p>
        </p:txBody>
      </p:sp>
    </p:spTree>
    <p:extLst>
      <p:ext uri="{BB962C8B-B14F-4D97-AF65-F5344CB8AC3E}">
        <p14:creationId xmlns:p14="http://schemas.microsoft.com/office/powerpoint/2010/main" val="3332937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extblocks with Headlines">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Textplatzhalter 5"/>
          <p:cNvSpPr>
            <a:spLocks noGrp="1"/>
          </p:cNvSpPr>
          <p:nvPr>
            <p:ph type="body" sz="quarter" idx="12"/>
          </p:nvPr>
        </p:nvSpPr>
        <p:spPr>
          <a:xfrm>
            <a:off x="468313" y="2577547"/>
            <a:ext cx="3971925" cy="3731177"/>
          </a:xfrm>
        </p:spPr>
        <p:txBody>
          <a:bodyPr/>
          <a:lstStyle>
            <a:lvl1pPr>
              <a:defRPr sz="2000" baseline="0"/>
            </a:lvl1pPr>
          </a:lstStyle>
          <a:p>
            <a:pPr marL="360000" marR="0" lvl="0" indent="-360000" algn="l" defTabSz="914400" rtl="0" eaLnBrk="1" fontAlgn="auto" latinLnBrk="0" hangingPunct="1">
              <a:lnSpc>
                <a:spcPct val="90000"/>
              </a:lnSpc>
              <a:spcBef>
                <a:spcPts val="1000"/>
              </a:spcBef>
              <a:spcAft>
                <a:spcPts val="500"/>
              </a:spcAft>
              <a:buClr>
                <a:schemeClr val="tx1"/>
              </a:buClr>
              <a:buSzTx/>
              <a:buFont typeface="Arial"/>
              <a:buNone/>
              <a:tabLst/>
              <a:defRPr/>
            </a:pPr>
            <a:endParaRPr lang="en-GB" noProof="0" dirty="0"/>
          </a:p>
        </p:txBody>
      </p:sp>
      <p:sp>
        <p:nvSpPr>
          <p:cNvPr id="8" name="Textplatzhalter 5"/>
          <p:cNvSpPr>
            <a:spLocks noGrp="1"/>
          </p:cNvSpPr>
          <p:nvPr>
            <p:ph type="body" sz="quarter" idx="13"/>
          </p:nvPr>
        </p:nvSpPr>
        <p:spPr>
          <a:xfrm>
            <a:off x="4703763" y="2584173"/>
            <a:ext cx="3971925" cy="3724551"/>
          </a:xfrm>
        </p:spPr>
        <p:txBody>
          <a:bodyPr/>
          <a:lstStyle>
            <a:lvl1pPr>
              <a:defRPr sz="2000" baseline="0"/>
            </a:lvl1pPr>
          </a:lstStyle>
          <a:p>
            <a:pPr marL="360000" marR="0" lvl="0" indent="-360000" algn="l" defTabSz="914400" rtl="0" eaLnBrk="1" fontAlgn="auto" latinLnBrk="0" hangingPunct="1">
              <a:lnSpc>
                <a:spcPct val="90000"/>
              </a:lnSpc>
              <a:spcBef>
                <a:spcPts val="1000"/>
              </a:spcBef>
              <a:spcAft>
                <a:spcPts val="500"/>
              </a:spcAft>
              <a:buClr>
                <a:schemeClr val="tx1"/>
              </a:buClr>
              <a:buSzTx/>
              <a:buFont typeface="Arial"/>
              <a:buNone/>
              <a:tabLst/>
              <a:defRPr/>
            </a:pPr>
            <a:endParaRPr lang="en-GB" noProof="0" dirty="0"/>
          </a:p>
        </p:txBody>
      </p:sp>
      <p:sp>
        <p:nvSpPr>
          <p:cNvPr id="10" name="Textplatzhalter 9"/>
          <p:cNvSpPr>
            <a:spLocks noGrp="1"/>
          </p:cNvSpPr>
          <p:nvPr>
            <p:ph type="body" sz="quarter" idx="14"/>
          </p:nvPr>
        </p:nvSpPr>
        <p:spPr>
          <a:xfrm>
            <a:off x="468313" y="2060575"/>
            <a:ext cx="3971165" cy="477838"/>
          </a:xfrm>
        </p:spPr>
        <p:txBody>
          <a:bodyPr/>
          <a:lstStyle>
            <a:lvl1pPr marL="0" indent="0">
              <a:buFontTx/>
              <a:buNone/>
              <a:defRPr sz="2000" baseline="0">
                <a:latin typeface="Franklin Gothic Medium" charset="0"/>
              </a:defRPr>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a:p>
        </p:txBody>
      </p:sp>
      <p:sp>
        <p:nvSpPr>
          <p:cNvPr id="11" name="Textplatzhalter 9"/>
          <p:cNvSpPr>
            <a:spLocks noGrp="1"/>
          </p:cNvSpPr>
          <p:nvPr>
            <p:ph type="body" sz="quarter" idx="15"/>
          </p:nvPr>
        </p:nvSpPr>
        <p:spPr>
          <a:xfrm>
            <a:off x="4704523" y="2060575"/>
            <a:ext cx="3971165" cy="477838"/>
          </a:xfrm>
        </p:spPr>
        <p:txBody>
          <a:bodyPr/>
          <a:lstStyle>
            <a:lvl1pPr marL="0" indent="0">
              <a:buFontTx/>
              <a:buNone/>
              <a:defRPr sz="2000" baseline="0">
                <a:latin typeface="Franklin Gothic Medium" charset="0"/>
              </a:defRPr>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Tree>
    <p:extLst>
      <p:ext uri="{BB962C8B-B14F-4D97-AF65-F5344CB8AC3E}">
        <p14:creationId xmlns:p14="http://schemas.microsoft.com/office/powerpoint/2010/main" val="1168527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Textblocks with Headlines">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Textplatzhalter 5"/>
          <p:cNvSpPr>
            <a:spLocks noGrp="1"/>
          </p:cNvSpPr>
          <p:nvPr>
            <p:ph type="body" sz="quarter" idx="12"/>
          </p:nvPr>
        </p:nvSpPr>
        <p:spPr>
          <a:xfrm>
            <a:off x="468313" y="2577547"/>
            <a:ext cx="2627999" cy="3731177"/>
          </a:xfrm>
        </p:spPr>
        <p:txBody>
          <a:bodyPr/>
          <a:lstStyle>
            <a:lvl1pPr>
              <a:defRPr sz="1800" baseline="0"/>
            </a:lvl1pPr>
          </a:lstStyle>
          <a:p>
            <a:pPr marL="360000" marR="0" lvl="0" indent="-360000" algn="l" defTabSz="914400" rtl="0" eaLnBrk="1" fontAlgn="auto" latinLnBrk="0" hangingPunct="1">
              <a:lnSpc>
                <a:spcPct val="90000"/>
              </a:lnSpc>
              <a:spcBef>
                <a:spcPts val="1000"/>
              </a:spcBef>
              <a:spcAft>
                <a:spcPts val="500"/>
              </a:spcAft>
              <a:buClr>
                <a:schemeClr val="tx1"/>
              </a:buClr>
              <a:buSzTx/>
              <a:buFont typeface="Arial"/>
              <a:buNone/>
              <a:tabLst/>
              <a:defRPr/>
            </a:pPr>
            <a:endParaRPr lang="en-GB" noProof="0" dirty="0"/>
          </a:p>
        </p:txBody>
      </p:sp>
      <p:sp>
        <p:nvSpPr>
          <p:cNvPr id="10" name="Textplatzhalter 9"/>
          <p:cNvSpPr>
            <a:spLocks noGrp="1"/>
          </p:cNvSpPr>
          <p:nvPr>
            <p:ph type="body" sz="quarter" idx="14"/>
          </p:nvPr>
        </p:nvSpPr>
        <p:spPr>
          <a:xfrm>
            <a:off x="468312" y="2060575"/>
            <a:ext cx="2628000" cy="477838"/>
          </a:xfrm>
        </p:spPr>
        <p:txBody>
          <a:bodyPr/>
          <a:lstStyle>
            <a:lvl1pPr marL="0" indent="0">
              <a:buFontTx/>
              <a:buNone/>
              <a:defRPr sz="1800" baseline="0">
                <a:latin typeface="Franklin Gothic Medium" charset="0"/>
              </a:defRPr>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a:p>
        </p:txBody>
      </p:sp>
      <p:sp>
        <p:nvSpPr>
          <p:cNvPr id="9" name="Textplatzhalter 9"/>
          <p:cNvSpPr>
            <a:spLocks noGrp="1"/>
          </p:cNvSpPr>
          <p:nvPr>
            <p:ph type="body" sz="quarter" idx="16"/>
          </p:nvPr>
        </p:nvSpPr>
        <p:spPr>
          <a:xfrm>
            <a:off x="3258000" y="2060575"/>
            <a:ext cx="2628000" cy="477838"/>
          </a:xfrm>
        </p:spPr>
        <p:txBody>
          <a:bodyPr/>
          <a:lstStyle>
            <a:lvl1pPr marL="0" indent="0">
              <a:buFontTx/>
              <a:buNone/>
              <a:defRPr sz="1800" baseline="0">
                <a:latin typeface="Franklin Gothic Medium" charset="0"/>
              </a:defRPr>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a:p>
        </p:txBody>
      </p:sp>
      <p:sp>
        <p:nvSpPr>
          <p:cNvPr id="12" name="Textplatzhalter 9"/>
          <p:cNvSpPr>
            <a:spLocks noGrp="1"/>
          </p:cNvSpPr>
          <p:nvPr>
            <p:ph type="body" sz="quarter" idx="17"/>
          </p:nvPr>
        </p:nvSpPr>
        <p:spPr>
          <a:xfrm>
            <a:off x="6047688" y="2060575"/>
            <a:ext cx="2628000" cy="477838"/>
          </a:xfrm>
        </p:spPr>
        <p:txBody>
          <a:bodyPr/>
          <a:lstStyle>
            <a:lvl1pPr marL="0" indent="0">
              <a:buFontTx/>
              <a:buNone/>
              <a:defRPr sz="1800" baseline="0">
                <a:latin typeface="Franklin Gothic Medium" charset="0"/>
              </a:defRPr>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a:p>
        </p:txBody>
      </p:sp>
      <p:sp>
        <p:nvSpPr>
          <p:cNvPr id="13" name="Textplatzhalter 5"/>
          <p:cNvSpPr>
            <a:spLocks noGrp="1"/>
          </p:cNvSpPr>
          <p:nvPr>
            <p:ph type="body" sz="quarter" idx="18"/>
          </p:nvPr>
        </p:nvSpPr>
        <p:spPr>
          <a:xfrm>
            <a:off x="3258000" y="2577548"/>
            <a:ext cx="2627999" cy="3731177"/>
          </a:xfrm>
        </p:spPr>
        <p:txBody>
          <a:bodyPr/>
          <a:lstStyle>
            <a:lvl1pPr>
              <a:defRPr sz="1800" baseline="0"/>
            </a:lvl1pPr>
          </a:lstStyle>
          <a:p>
            <a:pPr marL="360000" marR="0" lvl="0" indent="-360000" algn="l" defTabSz="914400" rtl="0" eaLnBrk="1" fontAlgn="auto" latinLnBrk="0" hangingPunct="1">
              <a:lnSpc>
                <a:spcPct val="90000"/>
              </a:lnSpc>
              <a:spcBef>
                <a:spcPts val="1000"/>
              </a:spcBef>
              <a:spcAft>
                <a:spcPts val="500"/>
              </a:spcAft>
              <a:buClr>
                <a:schemeClr val="tx1"/>
              </a:buClr>
              <a:buSzTx/>
              <a:buFont typeface="Arial"/>
              <a:buNone/>
              <a:tabLst/>
              <a:defRPr/>
            </a:pPr>
            <a:endParaRPr lang="en-GB" noProof="0" dirty="0"/>
          </a:p>
        </p:txBody>
      </p:sp>
      <p:sp>
        <p:nvSpPr>
          <p:cNvPr id="14" name="Textplatzhalter 5"/>
          <p:cNvSpPr>
            <a:spLocks noGrp="1"/>
          </p:cNvSpPr>
          <p:nvPr>
            <p:ph type="body" sz="quarter" idx="19"/>
          </p:nvPr>
        </p:nvSpPr>
        <p:spPr>
          <a:xfrm>
            <a:off x="6047687" y="2577549"/>
            <a:ext cx="2627999" cy="3731177"/>
          </a:xfrm>
        </p:spPr>
        <p:txBody>
          <a:bodyPr/>
          <a:lstStyle>
            <a:lvl1pPr>
              <a:defRPr sz="1800" baseline="0"/>
            </a:lvl1pPr>
          </a:lstStyle>
          <a:p>
            <a:pPr marL="360000" marR="0" lvl="0" indent="-360000" algn="l" defTabSz="914400" rtl="0" eaLnBrk="1" fontAlgn="auto" latinLnBrk="0" hangingPunct="1">
              <a:lnSpc>
                <a:spcPct val="90000"/>
              </a:lnSpc>
              <a:spcBef>
                <a:spcPts val="1000"/>
              </a:spcBef>
              <a:spcAft>
                <a:spcPts val="500"/>
              </a:spcAft>
              <a:buClr>
                <a:schemeClr val="tx1"/>
              </a:buClr>
              <a:buSzTx/>
              <a:buFont typeface="Arial"/>
              <a:buNone/>
              <a:tabLst/>
              <a:defRPr/>
            </a:pPr>
            <a:endParaRPr lang="en-GB" noProof="0" dirty="0"/>
          </a:p>
        </p:txBody>
      </p:sp>
    </p:spTree>
    <p:extLst>
      <p:ext uri="{BB962C8B-B14F-4D97-AF65-F5344CB8AC3E}">
        <p14:creationId xmlns:p14="http://schemas.microsoft.com/office/powerpoint/2010/main" val="22744020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ockquote">
    <p:spTree>
      <p:nvGrpSpPr>
        <p:cNvPr id="1" name=""/>
        <p:cNvGrpSpPr/>
        <p:nvPr/>
      </p:nvGrpSpPr>
      <p:grpSpPr>
        <a:xfrm>
          <a:off x="0" y="0"/>
          <a:ext cx="0" cy="0"/>
          <a:chOff x="0" y="0"/>
          <a:chExt cx="0" cy="0"/>
        </a:xfrm>
      </p:grpSpPr>
      <p:pic>
        <p:nvPicPr>
          <p:cNvPr id="6"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314" y="908050"/>
            <a:ext cx="2656264" cy="2592000"/>
          </a:xfrm>
          <a:prstGeom prst="rect">
            <a:avLst/>
          </a:prstGeom>
          <a:noFill/>
        </p:spPr>
      </p:pic>
      <p:sp>
        <p:nvSpPr>
          <p:cNvPr id="2" name="Titel 1"/>
          <p:cNvSpPr>
            <a:spLocks noGrp="1"/>
          </p:cNvSpPr>
          <p:nvPr>
            <p:ph type="title"/>
          </p:nvPr>
        </p:nvSpPr>
        <p:spPr>
          <a:xfrm>
            <a:off x="2587256" y="2060575"/>
            <a:ext cx="6088432" cy="484748"/>
          </a:xfrm>
        </p:spPr>
        <p:txBody>
          <a:bodyPr/>
          <a:lstStyle>
            <a:lvl1pPr>
              <a:defRPr baseline="0">
                <a:solidFill>
                  <a:schemeClr val="accent2">
                    <a:lumMod val="75000"/>
                  </a:schemeClr>
                </a:solidFill>
              </a:defRPr>
            </a:lvl1p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Tree>
    <p:extLst>
      <p:ext uri="{BB962C8B-B14F-4D97-AF65-F5344CB8AC3E}">
        <p14:creationId xmlns:p14="http://schemas.microsoft.com/office/powerpoint/2010/main" val="193730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big">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Bildplatzhalter 5"/>
          <p:cNvSpPr>
            <a:spLocks noGrp="1"/>
          </p:cNvSpPr>
          <p:nvPr>
            <p:ph type="pic" sz="quarter" idx="12"/>
          </p:nvPr>
        </p:nvSpPr>
        <p:spPr/>
        <p:txBody>
          <a:bodyPr/>
          <a:lstStyle/>
          <a:p>
            <a:endParaRPr lang="en-GB" noProof="0" dirty="0"/>
          </a:p>
        </p:txBody>
      </p:sp>
    </p:spTree>
    <p:extLst>
      <p:ext uri="{BB962C8B-B14F-4D97-AF65-F5344CB8AC3E}">
        <p14:creationId xmlns:p14="http://schemas.microsoft.com/office/powerpoint/2010/main" val="67094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Bildplatzhalter 5"/>
          <p:cNvSpPr>
            <a:spLocks noGrp="1"/>
          </p:cNvSpPr>
          <p:nvPr>
            <p:ph type="pic" sz="quarter" idx="12"/>
          </p:nvPr>
        </p:nvSpPr>
        <p:spPr>
          <a:xfrm>
            <a:off x="468313" y="2060573"/>
            <a:ext cx="3967200" cy="3060000"/>
          </a:xfrm>
        </p:spPr>
        <p:txBody>
          <a:bodyPr/>
          <a:lstStyle/>
          <a:p>
            <a:endParaRPr lang="en-GB" noProof="0" dirty="0"/>
          </a:p>
        </p:txBody>
      </p:sp>
      <p:sp>
        <p:nvSpPr>
          <p:cNvPr id="7" name="Bildplatzhalter 5"/>
          <p:cNvSpPr>
            <a:spLocks noGrp="1"/>
          </p:cNvSpPr>
          <p:nvPr>
            <p:ph type="pic" sz="quarter" idx="13"/>
          </p:nvPr>
        </p:nvSpPr>
        <p:spPr>
          <a:xfrm>
            <a:off x="4708488" y="2060575"/>
            <a:ext cx="3967200" cy="3060000"/>
          </a:xfrm>
        </p:spPr>
        <p:txBody>
          <a:bodyPr/>
          <a:lstStyle/>
          <a:p>
            <a:endParaRPr lang="en-GB" noProof="0" dirty="0"/>
          </a:p>
        </p:txBody>
      </p:sp>
      <p:sp>
        <p:nvSpPr>
          <p:cNvPr id="9" name="Textplatzhalter 8"/>
          <p:cNvSpPr>
            <a:spLocks noGrp="1"/>
          </p:cNvSpPr>
          <p:nvPr>
            <p:ph type="body" sz="quarter" idx="14"/>
          </p:nvPr>
        </p:nvSpPr>
        <p:spPr>
          <a:xfrm>
            <a:off x="468313" y="5233988"/>
            <a:ext cx="3967200" cy="1074737"/>
          </a:xfrm>
        </p:spPr>
        <p:txBody>
          <a:bodyPr/>
          <a:lstStyle>
            <a:lvl1pPr marL="0" indent="0">
              <a:buFontTx/>
              <a:buNone/>
              <a:defRPr sz="18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
        <p:nvSpPr>
          <p:cNvPr id="10" name="Textplatzhalter 8"/>
          <p:cNvSpPr>
            <a:spLocks noGrp="1"/>
          </p:cNvSpPr>
          <p:nvPr>
            <p:ph type="body" sz="quarter" idx="15"/>
          </p:nvPr>
        </p:nvSpPr>
        <p:spPr>
          <a:xfrm>
            <a:off x="4708488" y="5233987"/>
            <a:ext cx="3967200" cy="1074737"/>
          </a:xfrm>
        </p:spPr>
        <p:txBody>
          <a:bodyPr/>
          <a:lstStyle>
            <a:lvl1pPr marL="0" indent="0">
              <a:buFontTx/>
              <a:buNone/>
              <a:defRPr sz="18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Tree>
    <p:extLst>
      <p:ext uri="{BB962C8B-B14F-4D97-AF65-F5344CB8AC3E}">
        <p14:creationId xmlns:p14="http://schemas.microsoft.com/office/powerpoint/2010/main" val="396639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8313" y="2261786"/>
            <a:ext cx="4932362" cy="615553"/>
          </a:xfrm>
        </p:spPr>
        <p:txBody>
          <a:bodyPr anchor="b" anchorCtr="0"/>
          <a:lstStyle/>
          <a:p>
            <a:r>
              <a:rPr lang="en-GB" noProof="0" dirty="0" smtClean="0"/>
              <a:t>Insert Chapter title</a:t>
            </a:r>
            <a:endParaRPr lang="en-GB" noProof="0" dirty="0"/>
          </a:p>
        </p:txBody>
      </p:sp>
      <p:cxnSp>
        <p:nvCxnSpPr>
          <p:cNvPr id="8" name="Gerade Verbindung 7"/>
          <p:cNvCxnSpPr/>
          <p:nvPr userDrawn="1"/>
        </p:nvCxnSpPr>
        <p:spPr>
          <a:xfrm>
            <a:off x="468313" y="2954799"/>
            <a:ext cx="493236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Bildplatzhalter 10"/>
          <p:cNvSpPr>
            <a:spLocks noGrp="1"/>
          </p:cNvSpPr>
          <p:nvPr>
            <p:ph type="pic" sz="quarter" idx="10"/>
          </p:nvPr>
        </p:nvSpPr>
        <p:spPr>
          <a:xfrm>
            <a:off x="468313" y="3429000"/>
            <a:ext cx="4932362" cy="2700339"/>
          </a:xfrm>
          <a:prstGeom prst="rect">
            <a:avLst/>
          </a:prstGeom>
        </p:spPr>
        <p:txBody>
          <a:bodyPr/>
          <a:lstStyle/>
          <a:p>
            <a:r>
              <a:rPr lang="en-US" noProof="0" smtClean="0"/>
              <a:t>Click icon to add picture</a:t>
            </a:r>
            <a:endParaRPr lang="en-GB" noProof="0" dirty="0"/>
          </a:p>
        </p:txBody>
      </p:sp>
      <p:sp>
        <p:nvSpPr>
          <p:cNvPr id="7" name="Textplatzhalter 13"/>
          <p:cNvSpPr>
            <a:spLocks noGrp="1"/>
          </p:cNvSpPr>
          <p:nvPr>
            <p:ph type="body" sz="quarter" idx="11" hasCustomPrompt="1"/>
          </p:nvPr>
        </p:nvSpPr>
        <p:spPr>
          <a:xfrm>
            <a:off x="468313" y="3037806"/>
            <a:ext cx="4932362" cy="384721"/>
          </a:xfrm>
          <a:prstGeom prst="rect">
            <a:avLst/>
          </a:prstGeom>
        </p:spPr>
        <p:txBody>
          <a:bodyPr wrap="square" lIns="0" tIns="0" rIns="0">
            <a:spAutoFit/>
          </a:bodyPr>
          <a:lstStyle>
            <a:lvl1pPr>
              <a:defRPr sz="2200" baseline="0">
                <a:solidFill>
                  <a:schemeClr val="accent2"/>
                </a:solidFill>
                <a:latin typeface="Franklin Gothic Demi" charset="0"/>
              </a:defRPr>
            </a:lvl1pPr>
          </a:lstStyle>
          <a:p>
            <a:pPr marL="457178" marR="0" lvl="0" indent="-457178" algn="l" defTabSz="609570" rtl="0" eaLnBrk="1" fontAlgn="auto" latinLnBrk="0" hangingPunct="1">
              <a:lnSpc>
                <a:spcPct val="100000"/>
              </a:lnSpc>
              <a:spcBef>
                <a:spcPct val="20000"/>
              </a:spcBef>
              <a:spcAft>
                <a:spcPts val="0"/>
              </a:spcAft>
              <a:buClrTx/>
              <a:buSzTx/>
              <a:buFont typeface="Arial"/>
              <a:buNone/>
              <a:tabLst/>
              <a:defRPr/>
            </a:pPr>
            <a:r>
              <a:rPr lang="en-GB" noProof="0" dirty="0" smtClean="0"/>
              <a:t>Insert Subtitle</a:t>
            </a:r>
            <a:endParaRPr lang="en-GB" noProof="0" dirty="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mod="1">
    <p:ext uri="{DCECCB84-F9BA-43D5-87BE-67443E8EF086}">
      <p15:sldGuideLst xmlns:p15="http://schemas.microsoft.com/office/powerpoint/2012/main">
        <p15:guide id="1" pos="3583">
          <p15:clr>
            <a:srgbClr val="FBAE40"/>
          </p15:clr>
        </p15:guide>
        <p15:guide id="2" pos="34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Images left and Text righ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Bildplatzhalter 5"/>
          <p:cNvSpPr>
            <a:spLocks noGrp="1"/>
          </p:cNvSpPr>
          <p:nvPr>
            <p:ph type="pic" sz="quarter" idx="12"/>
          </p:nvPr>
        </p:nvSpPr>
        <p:spPr>
          <a:xfrm>
            <a:off x="468313" y="2060572"/>
            <a:ext cx="3967200" cy="4248151"/>
          </a:xfrm>
        </p:spPr>
        <p:txBody>
          <a:bodyPr/>
          <a:lstStyle/>
          <a:p>
            <a:endParaRPr lang="en-GB" noProof="0" dirty="0"/>
          </a:p>
        </p:txBody>
      </p:sp>
      <p:sp>
        <p:nvSpPr>
          <p:cNvPr id="10" name="Textplatzhalter 8"/>
          <p:cNvSpPr>
            <a:spLocks noGrp="1"/>
          </p:cNvSpPr>
          <p:nvPr>
            <p:ph type="body" sz="quarter" idx="15"/>
          </p:nvPr>
        </p:nvSpPr>
        <p:spPr>
          <a:xfrm>
            <a:off x="4708488" y="2060573"/>
            <a:ext cx="3967200" cy="4248152"/>
          </a:xfrm>
        </p:spPr>
        <p:txBody>
          <a:bodyPr/>
          <a:lstStyle>
            <a:lvl1pPr marL="0" indent="0">
              <a:buFontTx/>
              <a:buNone/>
              <a:defRPr sz="18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Tree>
    <p:extLst>
      <p:ext uri="{BB962C8B-B14F-4D97-AF65-F5344CB8AC3E}">
        <p14:creationId xmlns:p14="http://schemas.microsoft.com/office/powerpoint/2010/main" val="3326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Image and 2 columns">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Bildplatzhalter 5"/>
          <p:cNvSpPr>
            <a:spLocks noGrp="1" noChangeAspect="1"/>
          </p:cNvSpPr>
          <p:nvPr>
            <p:ph type="pic" sz="quarter" idx="12"/>
          </p:nvPr>
        </p:nvSpPr>
        <p:spPr>
          <a:xfrm>
            <a:off x="468312" y="2060573"/>
            <a:ext cx="8207375" cy="2628000"/>
          </a:xfrm>
        </p:spPr>
        <p:txBody>
          <a:bodyPr/>
          <a:lstStyle/>
          <a:p>
            <a:endParaRPr lang="en-GB" noProof="0" dirty="0"/>
          </a:p>
        </p:txBody>
      </p:sp>
      <p:sp>
        <p:nvSpPr>
          <p:cNvPr id="9" name="Textplatzhalter 8"/>
          <p:cNvSpPr>
            <a:spLocks noGrp="1"/>
          </p:cNvSpPr>
          <p:nvPr>
            <p:ph type="body" sz="quarter" idx="14"/>
          </p:nvPr>
        </p:nvSpPr>
        <p:spPr>
          <a:xfrm>
            <a:off x="468313" y="4823446"/>
            <a:ext cx="8207374" cy="1485279"/>
          </a:xfrm>
        </p:spPr>
        <p:txBody>
          <a:bodyPr numCol="2"/>
          <a:lstStyle>
            <a:lvl1pPr marL="0" indent="0">
              <a:buFontTx/>
              <a:buNone/>
              <a:defRPr sz="18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Tree>
    <p:extLst>
      <p:ext uri="{BB962C8B-B14F-4D97-AF65-F5344CB8AC3E}">
        <p14:creationId xmlns:p14="http://schemas.microsoft.com/office/powerpoint/2010/main" val="41764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and Tex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Bildplatzhalter 5"/>
          <p:cNvSpPr>
            <a:spLocks noGrp="1" noChangeAspect="1"/>
          </p:cNvSpPr>
          <p:nvPr>
            <p:ph type="pic" sz="quarter" idx="12"/>
          </p:nvPr>
        </p:nvSpPr>
        <p:spPr>
          <a:xfrm>
            <a:off x="468313" y="2060573"/>
            <a:ext cx="2628000" cy="2628000"/>
          </a:xfrm>
        </p:spPr>
        <p:txBody>
          <a:bodyPr/>
          <a:lstStyle/>
          <a:p>
            <a:endParaRPr lang="en-GB" noProof="0" dirty="0"/>
          </a:p>
        </p:txBody>
      </p:sp>
      <p:sp>
        <p:nvSpPr>
          <p:cNvPr id="7" name="Bildplatzhalter 5"/>
          <p:cNvSpPr>
            <a:spLocks noGrp="1" noChangeAspect="1"/>
          </p:cNvSpPr>
          <p:nvPr>
            <p:ph type="pic" sz="quarter" idx="13"/>
          </p:nvPr>
        </p:nvSpPr>
        <p:spPr>
          <a:xfrm>
            <a:off x="6047688" y="2066037"/>
            <a:ext cx="2628000" cy="2628000"/>
          </a:xfrm>
        </p:spPr>
        <p:txBody>
          <a:bodyPr/>
          <a:lstStyle/>
          <a:p>
            <a:endParaRPr lang="en-GB" noProof="0" dirty="0"/>
          </a:p>
        </p:txBody>
      </p:sp>
      <p:sp>
        <p:nvSpPr>
          <p:cNvPr id="9" name="Textplatzhalter 8"/>
          <p:cNvSpPr>
            <a:spLocks noGrp="1"/>
          </p:cNvSpPr>
          <p:nvPr>
            <p:ph type="body" sz="quarter" idx="14"/>
          </p:nvPr>
        </p:nvSpPr>
        <p:spPr>
          <a:xfrm>
            <a:off x="468313" y="4815698"/>
            <a:ext cx="2628000" cy="1493028"/>
          </a:xfrm>
        </p:spPr>
        <p:txBody>
          <a:bodyPr/>
          <a:lstStyle>
            <a:lvl1pPr marL="0" indent="0">
              <a:buFontTx/>
              <a:buNone/>
              <a:defRPr sz="18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
        <p:nvSpPr>
          <p:cNvPr id="10" name="Textplatzhalter 8"/>
          <p:cNvSpPr>
            <a:spLocks noGrp="1"/>
          </p:cNvSpPr>
          <p:nvPr>
            <p:ph type="body" sz="quarter" idx="15"/>
          </p:nvPr>
        </p:nvSpPr>
        <p:spPr>
          <a:xfrm>
            <a:off x="6047688" y="4815698"/>
            <a:ext cx="2628000" cy="1493027"/>
          </a:xfrm>
        </p:spPr>
        <p:txBody>
          <a:bodyPr/>
          <a:lstStyle>
            <a:lvl1pPr marL="0" indent="0">
              <a:buFontTx/>
              <a:buNone/>
              <a:defRPr sz="18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
        <p:nvSpPr>
          <p:cNvPr id="11" name="Bildplatzhalter 5"/>
          <p:cNvSpPr>
            <a:spLocks noGrp="1" noChangeAspect="1"/>
          </p:cNvSpPr>
          <p:nvPr>
            <p:ph type="pic" sz="quarter" idx="16"/>
          </p:nvPr>
        </p:nvSpPr>
        <p:spPr>
          <a:xfrm>
            <a:off x="3258000" y="2060573"/>
            <a:ext cx="2628000" cy="2628000"/>
          </a:xfrm>
        </p:spPr>
        <p:txBody>
          <a:bodyPr/>
          <a:lstStyle/>
          <a:p>
            <a:endParaRPr lang="en-GB" noProof="0" dirty="0"/>
          </a:p>
        </p:txBody>
      </p:sp>
      <p:sp>
        <p:nvSpPr>
          <p:cNvPr id="12" name="Textplatzhalter 8"/>
          <p:cNvSpPr>
            <a:spLocks noGrp="1"/>
          </p:cNvSpPr>
          <p:nvPr>
            <p:ph type="body" sz="quarter" idx="17"/>
          </p:nvPr>
        </p:nvSpPr>
        <p:spPr>
          <a:xfrm>
            <a:off x="3258000" y="4815697"/>
            <a:ext cx="2628000" cy="1493028"/>
          </a:xfrm>
        </p:spPr>
        <p:txBody>
          <a:bodyPr/>
          <a:lstStyle>
            <a:lvl1pPr marL="0" indent="0">
              <a:buFontTx/>
              <a:buNone/>
              <a:defRPr sz="18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Tree>
    <p:extLst>
      <p:ext uri="{BB962C8B-B14F-4D97-AF65-F5344CB8AC3E}">
        <p14:creationId xmlns:p14="http://schemas.microsoft.com/office/powerpoint/2010/main" val="28329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fade">
                                      <p:cBhvr>
                                        <p:cTn id="10" dur="300"/>
                                        <p:tgtEl>
                                          <p:spTgt spid="11"/>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Tabellenplatzhalter 5"/>
          <p:cNvSpPr>
            <a:spLocks noGrp="1"/>
          </p:cNvSpPr>
          <p:nvPr>
            <p:ph type="tbl" sz="quarter" idx="12"/>
          </p:nvPr>
        </p:nvSpPr>
        <p:spPr/>
        <p:txBody>
          <a:bodyPr/>
          <a:lstStyle/>
          <a:p>
            <a:endParaRPr lang="en-GB" noProof="0" dirty="0"/>
          </a:p>
        </p:txBody>
      </p:sp>
    </p:spTree>
    <p:extLst>
      <p:ext uri="{BB962C8B-B14F-4D97-AF65-F5344CB8AC3E}">
        <p14:creationId xmlns:p14="http://schemas.microsoft.com/office/powerpoint/2010/main" val="23402925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Tables">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Tabellenplatzhalter 5"/>
          <p:cNvSpPr>
            <a:spLocks noGrp="1"/>
          </p:cNvSpPr>
          <p:nvPr>
            <p:ph type="tbl" sz="quarter" idx="12"/>
          </p:nvPr>
        </p:nvSpPr>
        <p:spPr>
          <a:xfrm>
            <a:off x="468313" y="2060575"/>
            <a:ext cx="3967200" cy="4248150"/>
          </a:xfrm>
        </p:spPr>
        <p:txBody>
          <a:bodyPr/>
          <a:lstStyle/>
          <a:p>
            <a:endParaRPr lang="en-GB" noProof="0" dirty="0"/>
          </a:p>
        </p:txBody>
      </p:sp>
      <p:sp>
        <p:nvSpPr>
          <p:cNvPr id="7" name="Tabellenplatzhalter 5"/>
          <p:cNvSpPr>
            <a:spLocks noGrp="1"/>
          </p:cNvSpPr>
          <p:nvPr>
            <p:ph type="tbl" sz="quarter" idx="13"/>
          </p:nvPr>
        </p:nvSpPr>
        <p:spPr>
          <a:xfrm>
            <a:off x="4708488" y="2060575"/>
            <a:ext cx="3967200" cy="4248150"/>
          </a:xfrm>
        </p:spPr>
        <p:txBody>
          <a:bodyPr/>
          <a:lstStyle/>
          <a:p>
            <a:endParaRPr lang="en-GB" noProof="0" dirty="0"/>
          </a:p>
        </p:txBody>
      </p:sp>
    </p:spTree>
    <p:extLst>
      <p:ext uri="{BB962C8B-B14F-4D97-AF65-F5344CB8AC3E}">
        <p14:creationId xmlns:p14="http://schemas.microsoft.com/office/powerpoint/2010/main" val="39524706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Tabellenplatzhalter 5"/>
          <p:cNvSpPr>
            <a:spLocks noGrp="1"/>
          </p:cNvSpPr>
          <p:nvPr>
            <p:ph type="tbl" sz="quarter" idx="12"/>
          </p:nvPr>
        </p:nvSpPr>
        <p:spPr>
          <a:xfrm>
            <a:off x="468313" y="2060575"/>
            <a:ext cx="3967200" cy="4248150"/>
          </a:xfrm>
        </p:spPr>
        <p:txBody>
          <a:bodyPr/>
          <a:lstStyle/>
          <a:p>
            <a:endParaRPr lang="en-GB" noProof="0" dirty="0"/>
          </a:p>
        </p:txBody>
      </p:sp>
      <p:sp>
        <p:nvSpPr>
          <p:cNvPr id="8" name="Textplatzhalter 7"/>
          <p:cNvSpPr>
            <a:spLocks noGrp="1"/>
          </p:cNvSpPr>
          <p:nvPr>
            <p:ph type="body" sz="quarter" idx="13"/>
          </p:nvPr>
        </p:nvSpPr>
        <p:spPr>
          <a:xfrm>
            <a:off x="4708488" y="2060575"/>
            <a:ext cx="3967200" cy="4248150"/>
          </a:xfrm>
        </p:spPr>
        <p:txBody>
          <a:bodyPr/>
          <a:lstStyle>
            <a:lvl1pPr marL="0" indent="0">
              <a:buFontTx/>
              <a:buNone/>
              <a:defRPr sz="18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Tree>
    <p:extLst>
      <p:ext uri="{BB962C8B-B14F-4D97-AF65-F5344CB8AC3E}">
        <p14:creationId xmlns:p14="http://schemas.microsoft.com/office/powerpoint/2010/main" val="22733691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Diagram">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Diagrammplatzhalter 5"/>
          <p:cNvSpPr>
            <a:spLocks noGrp="1"/>
          </p:cNvSpPr>
          <p:nvPr>
            <p:ph type="chart" sz="quarter" idx="12"/>
          </p:nvPr>
        </p:nvSpPr>
        <p:spPr/>
        <p:txBody>
          <a:bodyPr/>
          <a:lstStyle/>
          <a:p>
            <a:endParaRPr lang="en-GB" noProof="0" dirty="0"/>
          </a:p>
        </p:txBody>
      </p:sp>
    </p:spTree>
    <p:extLst>
      <p:ext uri="{BB962C8B-B14F-4D97-AF65-F5344CB8AC3E}">
        <p14:creationId xmlns:p14="http://schemas.microsoft.com/office/powerpoint/2010/main" val="22448781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gram and Tex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Diagrammplatzhalter 5"/>
          <p:cNvSpPr>
            <a:spLocks noGrp="1"/>
          </p:cNvSpPr>
          <p:nvPr>
            <p:ph type="chart" sz="quarter" idx="12"/>
          </p:nvPr>
        </p:nvSpPr>
        <p:spPr>
          <a:xfrm>
            <a:off x="468313" y="2060575"/>
            <a:ext cx="4103687" cy="4248150"/>
          </a:xfrm>
        </p:spPr>
        <p:txBody>
          <a:bodyPr/>
          <a:lstStyle/>
          <a:p>
            <a:endParaRPr lang="en-GB" noProof="0" dirty="0"/>
          </a:p>
        </p:txBody>
      </p:sp>
      <p:sp>
        <p:nvSpPr>
          <p:cNvPr id="7" name="Textplatzhalter 7"/>
          <p:cNvSpPr>
            <a:spLocks noGrp="1"/>
          </p:cNvSpPr>
          <p:nvPr>
            <p:ph type="body" sz="quarter" idx="13"/>
          </p:nvPr>
        </p:nvSpPr>
        <p:spPr>
          <a:xfrm>
            <a:off x="4708488" y="2060575"/>
            <a:ext cx="3967200" cy="4248150"/>
          </a:xfrm>
        </p:spPr>
        <p:txBody>
          <a:bodyPr/>
          <a:lstStyle>
            <a:lvl1pPr marL="0" indent="0">
              <a:buFontTx/>
              <a:buNone/>
              <a:defRPr sz="18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Tree>
    <p:extLst>
      <p:ext uri="{BB962C8B-B14F-4D97-AF65-F5344CB8AC3E}">
        <p14:creationId xmlns:p14="http://schemas.microsoft.com/office/powerpoint/2010/main" val="14547254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ject Steps">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Fußzeilenplatzhalter 2"/>
          <p:cNvSpPr>
            <a:spLocks noGrp="1"/>
          </p:cNvSpPr>
          <p:nvPr>
            <p:ph type="ftr" sz="quarter" idx="10"/>
          </p:nvPr>
        </p:nvSpPr>
        <p:spPr/>
        <p:txBody>
          <a:bodyPr/>
          <a:lstStyle/>
          <a:p>
            <a:r>
              <a:rPr lang="en-GB" noProof="0" dirty="0" smtClean="0"/>
              <a:t>Interact Programme</a:t>
            </a:r>
            <a:endParaRPr lang="en-GB" noProof="0" dirty="0"/>
          </a:p>
        </p:txBody>
      </p:sp>
      <p:sp>
        <p:nvSpPr>
          <p:cNvPr id="4" name="Foliennummernplatzhalter 3"/>
          <p:cNvSpPr>
            <a:spLocks noGrp="1"/>
          </p:cNvSpPr>
          <p:nvPr>
            <p:ph type="sldNum" sz="quarter" idx="11"/>
          </p:nvPr>
        </p:nvSpPr>
        <p:spPr/>
        <p:txBody>
          <a:bodyPr/>
          <a:lstStyle/>
          <a:p>
            <a:fld id="{9CD4013C-9CDE-B543-8DF0-24372B7E8E46}" type="slidenum">
              <a:rPr lang="en-GB" noProof="0" smtClean="0"/>
              <a:pPr/>
              <a:t>‹#›</a:t>
            </a:fld>
            <a:endParaRPr lang="en-GB" noProof="0" dirty="0"/>
          </a:p>
        </p:txBody>
      </p:sp>
      <p:sp>
        <p:nvSpPr>
          <p:cNvPr id="6" name="SmartArt-Platzhalter 5"/>
          <p:cNvSpPr>
            <a:spLocks noGrp="1"/>
          </p:cNvSpPr>
          <p:nvPr>
            <p:ph type="dgm" sz="quarter" idx="12"/>
          </p:nvPr>
        </p:nvSpPr>
        <p:spPr/>
        <p:txBody>
          <a:bodyPr/>
          <a:lstStyle/>
          <a:p>
            <a:endParaRPr lang="en-GB" noProof="0" dirty="0"/>
          </a:p>
        </p:txBody>
      </p:sp>
    </p:spTree>
    <p:extLst>
      <p:ext uri="{BB962C8B-B14F-4D97-AF65-F5344CB8AC3E}">
        <p14:creationId xmlns:p14="http://schemas.microsoft.com/office/powerpoint/2010/main" val="18389791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p:txBody>
          <a:body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5" name="Fußzeilenplatzhalter 4"/>
          <p:cNvSpPr>
            <a:spLocks noGrp="1"/>
          </p:cNvSpPr>
          <p:nvPr>
            <p:ph type="ftr" sz="quarter" idx="11"/>
          </p:nvPr>
        </p:nvSpPr>
        <p:spPr/>
        <p:txBody>
          <a:bodyPr/>
          <a:lstStyle/>
          <a:p>
            <a:r>
              <a:rPr lang="en-GB" noProof="0" dirty="0" smtClean="0"/>
              <a:t>Interact Programme</a:t>
            </a:r>
            <a:endParaRPr lang="en-GB" noProof="0" dirty="0"/>
          </a:p>
        </p:txBody>
      </p:sp>
      <p:sp>
        <p:nvSpPr>
          <p:cNvPr id="6" name="Foliennummernplatzhalter 5"/>
          <p:cNvSpPr>
            <a:spLocks noGrp="1"/>
          </p:cNvSpPr>
          <p:nvPr>
            <p:ph type="sldNum" sz="quarter" idx="12"/>
          </p:nvPr>
        </p:nvSpPr>
        <p:spPr/>
        <p:txBody>
          <a:bodyPr/>
          <a:lstStyle/>
          <a:p>
            <a:fld id="{9CD4013C-9CDE-B543-8DF0-24372B7E8E46}" type="slidenum">
              <a:rPr lang="en-GB" noProof="0" smtClean="0"/>
              <a:t>‹#›</a:t>
            </a:fld>
            <a:endParaRPr lang="en-GB" noProof="0" dirty="0"/>
          </a:p>
        </p:txBody>
      </p:sp>
    </p:spTree>
    <p:extLst>
      <p:ext uri="{BB962C8B-B14F-4D97-AF65-F5344CB8AC3E}">
        <p14:creationId xmlns:p14="http://schemas.microsoft.com/office/powerpoint/2010/main" val="41701524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468313" y="2745434"/>
            <a:ext cx="4932362" cy="615553"/>
          </a:xfrm>
        </p:spPr>
        <p:txBody>
          <a:bodyPr anchor="b" anchorCtr="0"/>
          <a:lstStyle/>
          <a:p>
            <a:r>
              <a:rPr lang="en-GB" noProof="0" dirty="0" smtClean="0"/>
              <a:t>The End</a:t>
            </a:r>
            <a:endParaRPr lang="en-GB" noProof="0" dirty="0"/>
          </a:p>
        </p:txBody>
      </p:sp>
      <p:sp>
        <p:nvSpPr>
          <p:cNvPr id="10" name="Untertitel 2"/>
          <p:cNvSpPr>
            <a:spLocks noGrp="1"/>
          </p:cNvSpPr>
          <p:nvPr>
            <p:ph type="subTitle" idx="1" hasCustomPrompt="1"/>
          </p:nvPr>
        </p:nvSpPr>
        <p:spPr>
          <a:xfrm>
            <a:off x="468313" y="3508349"/>
            <a:ext cx="4932362" cy="338554"/>
          </a:xfrm>
          <a:prstGeom prst="rect">
            <a:avLst/>
          </a:prstGeom>
        </p:spPr>
        <p:txBody>
          <a:bodyPr wrap="square" lIns="0" tIns="0" rIns="0" bIns="0">
            <a:spAutoFit/>
          </a:bodyPr>
          <a:lstStyle>
            <a:lvl1pPr marL="0" indent="0" algn="l">
              <a:buNone/>
              <a:defRPr sz="2200" baseline="0">
                <a:solidFill>
                  <a:schemeClr val="tx1"/>
                </a:solidFill>
                <a:latin typeface="Franklin Gothic Book"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dirty="0" smtClean="0"/>
              <a:t>Insert last words</a:t>
            </a:r>
            <a:endParaRPr lang="en-GB" noProof="0" dirty="0"/>
          </a:p>
        </p:txBody>
      </p:sp>
      <p:cxnSp>
        <p:nvCxnSpPr>
          <p:cNvPr id="12" name="Gerade Verbindung 11"/>
          <p:cNvCxnSpPr/>
          <p:nvPr userDrawn="1"/>
        </p:nvCxnSpPr>
        <p:spPr>
          <a:xfrm>
            <a:off x="468313" y="3438447"/>
            <a:ext cx="493236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platzhalter 13"/>
          <p:cNvSpPr>
            <a:spLocks noGrp="1"/>
          </p:cNvSpPr>
          <p:nvPr>
            <p:ph type="body" sz="quarter" idx="11" hasCustomPrompt="1"/>
          </p:nvPr>
        </p:nvSpPr>
        <p:spPr>
          <a:xfrm>
            <a:off x="468313" y="3900267"/>
            <a:ext cx="4932362" cy="384721"/>
          </a:xfrm>
          <a:prstGeom prst="rect">
            <a:avLst/>
          </a:prstGeom>
        </p:spPr>
        <p:txBody>
          <a:bodyPr wrap="square" lIns="0" tIns="0" rIns="0">
            <a:spAutoFit/>
          </a:bodyPr>
          <a:lstStyle>
            <a:lvl1pPr>
              <a:defRPr sz="2200" baseline="0">
                <a:solidFill>
                  <a:schemeClr val="accent2"/>
                </a:solidFill>
                <a:latin typeface="Franklin Gothic Demi" charset="0"/>
              </a:defRPr>
            </a:lvl1pPr>
          </a:lstStyle>
          <a:p>
            <a:pPr marL="457178" marR="0" lvl="0" indent="-457178" algn="l" defTabSz="609570" rtl="0" eaLnBrk="1" fontAlgn="auto" latinLnBrk="0" hangingPunct="1">
              <a:lnSpc>
                <a:spcPct val="100000"/>
              </a:lnSpc>
              <a:spcBef>
                <a:spcPct val="20000"/>
              </a:spcBef>
              <a:spcAft>
                <a:spcPts val="0"/>
              </a:spcAft>
              <a:buClrTx/>
              <a:buSzTx/>
              <a:buFont typeface="Arial"/>
              <a:buNone/>
              <a:tabLst/>
              <a:defRPr/>
            </a:pPr>
            <a:r>
              <a:rPr lang="en-GB" noProof="0" dirty="0" smtClean="0"/>
              <a:t>Insert URL</a:t>
            </a:r>
            <a:endParaRPr lang="en-GB" noProof="0" dirty="0"/>
          </a:p>
        </p:txBody>
      </p:sp>
      <p:pic>
        <p:nvPicPr>
          <p:cNvPr id="6" name="Bild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09728" y="6205367"/>
            <a:ext cx="1965960" cy="490728"/>
          </a:xfrm>
          <a:prstGeom prst="rect">
            <a:avLst/>
          </a:prstGeom>
        </p:spPr>
      </p:pic>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3583">
          <p15:clr>
            <a:srgbClr val="FBAE40"/>
          </p15:clr>
        </p15:guide>
        <p15:guide id="2" pos="340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cxnSp>
        <p:nvCxnSpPr>
          <p:cNvPr id="5" name="Rak 4"/>
          <p:cNvCxnSpPr/>
          <p:nvPr userDrawn="1"/>
        </p:nvCxnSpPr>
        <p:spPr>
          <a:xfrm>
            <a:off x="411163" y="731838"/>
            <a:ext cx="5973762" cy="1587"/>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Platshållare för innehåll 2"/>
          <p:cNvSpPr>
            <a:spLocks noGrp="1"/>
          </p:cNvSpPr>
          <p:nvPr>
            <p:ph idx="1"/>
          </p:nvPr>
        </p:nvSpPr>
        <p:spPr/>
        <p:txBody>
          <a:bodyPr/>
          <a:lstStyle/>
          <a:p>
            <a:pPr lvl="0"/>
            <a:r>
              <a:rPr lang="sv-SE" dirty="0"/>
              <a:t>Klicka här för att ändra format på bakgrundstexten</a:t>
            </a:r>
          </a:p>
        </p:txBody>
      </p:sp>
      <p:sp>
        <p:nvSpPr>
          <p:cNvPr id="8" name="Platshållare för innehåll 7"/>
          <p:cNvSpPr>
            <a:spLocks noGrp="1"/>
          </p:cNvSpPr>
          <p:nvPr>
            <p:ph sz="quarter" idx="13"/>
          </p:nvPr>
        </p:nvSpPr>
        <p:spPr>
          <a:xfrm>
            <a:off x="360002" y="360001"/>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sp>
        <p:nvSpPr>
          <p:cNvPr id="11" name="Rubrik 10"/>
          <p:cNvSpPr>
            <a:spLocks noGrp="1"/>
          </p:cNvSpPr>
          <p:nvPr>
            <p:ph type="title"/>
          </p:nvPr>
        </p:nvSpPr>
        <p:spPr>
          <a:xfrm>
            <a:off x="646881" y="1392581"/>
            <a:ext cx="8229600" cy="519902"/>
          </a:xfrm>
        </p:spPr>
        <p:txBody>
          <a:bodyPr/>
          <a:lstStyle>
            <a:lvl1pPr>
              <a:defRPr sz="2400">
                <a:solidFill>
                  <a:schemeClr val="tx2"/>
                </a:solidFill>
              </a:defRPr>
            </a:lvl1pPr>
          </a:lstStyle>
          <a:p>
            <a:r>
              <a:rPr lang="sv-SE" dirty="0"/>
              <a:t>Klicka här för att ändra format</a:t>
            </a:r>
          </a:p>
        </p:txBody>
      </p:sp>
    </p:spTree>
    <p:extLst>
      <p:ext uri="{BB962C8B-B14F-4D97-AF65-F5344CB8AC3E}">
        <p14:creationId xmlns:p14="http://schemas.microsoft.com/office/powerpoint/2010/main" val="3415652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cxnSp>
        <p:nvCxnSpPr>
          <p:cNvPr id="6" name="Rak 5"/>
          <p:cNvCxnSpPr/>
          <p:nvPr userDrawn="1"/>
        </p:nvCxnSpPr>
        <p:spPr>
          <a:xfrm>
            <a:off x="411163" y="731838"/>
            <a:ext cx="5973762" cy="1587"/>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a:xfrm>
            <a:off x="646883" y="1391508"/>
            <a:ext cx="7843234" cy="428056"/>
          </a:xfrm>
        </p:spPr>
        <p:txBody>
          <a:bodyPr/>
          <a:lstStyle>
            <a:lvl1pPr>
              <a:defRPr sz="2400">
                <a:solidFill>
                  <a:srgbClr val="004493"/>
                </a:solidFill>
              </a:defRPr>
            </a:lvl1pPr>
          </a:lstStyle>
          <a:p>
            <a:r>
              <a:rPr lang="sv-SE" dirty="0"/>
              <a:t>Klicka här för att ändra format</a:t>
            </a:r>
          </a:p>
        </p:txBody>
      </p:sp>
      <p:sp>
        <p:nvSpPr>
          <p:cNvPr id="3" name="Platshållare för innehåll 2"/>
          <p:cNvSpPr>
            <a:spLocks noGrp="1"/>
          </p:cNvSpPr>
          <p:nvPr>
            <p:ph sz="half" idx="1"/>
          </p:nvPr>
        </p:nvSpPr>
        <p:spPr>
          <a:xfrm>
            <a:off x="646881" y="1947601"/>
            <a:ext cx="3751200" cy="4525963"/>
          </a:xfrm>
        </p:spPr>
        <p:txBody>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a:t>
            </a:r>
          </a:p>
        </p:txBody>
      </p:sp>
      <p:sp>
        <p:nvSpPr>
          <p:cNvPr id="4" name="Platshållare för innehåll 3"/>
          <p:cNvSpPr>
            <a:spLocks noGrp="1"/>
          </p:cNvSpPr>
          <p:nvPr>
            <p:ph sz="half" idx="2"/>
          </p:nvPr>
        </p:nvSpPr>
        <p:spPr>
          <a:xfrm>
            <a:off x="4738917" y="1947601"/>
            <a:ext cx="3751200" cy="4525963"/>
          </a:xfrm>
        </p:spPr>
        <p:txBody>
          <a:bodyPr/>
          <a:lstStyle>
            <a:lvl1pPr marL="342900" indent="-342900">
              <a:buFont typeface="Arial"/>
              <a:buChar char="•"/>
              <a:defRPr sz="1800" b="0" i="0"/>
            </a:lvl1pPr>
            <a:lvl2pPr marL="742950" indent="-285750">
              <a:buFont typeface="Arial"/>
              <a:buChar char="•"/>
              <a:defRPr sz="1600" b="0" i="0"/>
            </a:lvl2pPr>
            <a:lvl3pPr marL="1143000" indent="-228600">
              <a:buFont typeface="Arial"/>
              <a:buChar char="•"/>
              <a:defRPr sz="1600" b="0" i="0"/>
            </a:lvl3pPr>
            <a:lvl4pPr marL="1600200" indent="-228600">
              <a:buFont typeface="Arial"/>
              <a:buChar char="•"/>
              <a:defRPr sz="1600" b="0" i="0"/>
            </a:lvl4pPr>
            <a:lvl5pPr marL="2057400" indent="-228600">
              <a:buFont typeface="Arial"/>
              <a:buChar char="•"/>
              <a:defRPr sz="1600" b="0" i="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8" name="Platshållare för innehåll 7"/>
          <p:cNvSpPr>
            <a:spLocks noGrp="1"/>
          </p:cNvSpPr>
          <p:nvPr>
            <p:ph sz="quarter" idx="13"/>
          </p:nvPr>
        </p:nvSpPr>
        <p:spPr>
          <a:xfrm>
            <a:off x="360002" y="360001"/>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spTree>
    <p:extLst>
      <p:ext uri="{BB962C8B-B14F-4D97-AF65-F5344CB8AC3E}">
        <p14:creationId xmlns:p14="http://schemas.microsoft.com/office/powerpoint/2010/main" val="4078078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Slide Number Placeholder 3"/>
          <p:cNvSpPr>
            <a:spLocks noGrp="1" noChangeArrowheads="1"/>
          </p:cNvSpPr>
          <p:nvPr>
            <p:ph type="sldNum" sz="quarter" idx="10"/>
          </p:nvPr>
        </p:nvSpPr>
        <p:spPr>
          <a:xfrm>
            <a:off x="107950" y="6454775"/>
            <a:ext cx="2133600" cy="287338"/>
          </a:xfrm>
          <a:prstGeom prst="rect">
            <a:avLst/>
          </a:prstGeom>
        </p:spPr>
        <p:txBody>
          <a:bodyPr/>
          <a:lstStyle>
            <a:lvl1pPr>
              <a:defRPr/>
            </a:lvl1pPr>
          </a:lstStyle>
          <a:p>
            <a:pPr defTabSz="457200" fontAlgn="base">
              <a:spcBef>
                <a:spcPct val="0"/>
              </a:spcBef>
              <a:spcAft>
                <a:spcPct val="0"/>
              </a:spcAft>
              <a:defRPr/>
            </a:pPr>
            <a:fld id="{9F0D352F-312E-41C6-A566-7E494C955F13}" type="slidenum">
              <a:rPr lang="sv-SE">
                <a:solidFill>
                  <a:prstClr val="black"/>
                </a:solidFill>
                <a:cs typeface="Arial" pitchFamily="34" charset="0"/>
              </a:rPr>
              <a:pPr defTabSz="457200" fontAlgn="base">
                <a:spcBef>
                  <a:spcPct val="0"/>
                </a:spcBef>
                <a:spcAft>
                  <a:spcPct val="0"/>
                </a:spcAft>
                <a:defRPr/>
              </a:pPr>
              <a:t>‹#›</a:t>
            </a:fld>
            <a:endParaRPr lang="sv-SE">
              <a:solidFill>
                <a:prstClr val="black"/>
              </a:solidFill>
              <a:cs typeface="Arial" pitchFamily="34" charset="0"/>
            </a:endParaRPr>
          </a:p>
        </p:txBody>
      </p:sp>
    </p:spTree>
    <p:extLst>
      <p:ext uri="{BB962C8B-B14F-4D97-AF65-F5344CB8AC3E}">
        <p14:creationId xmlns:p14="http://schemas.microsoft.com/office/powerpoint/2010/main" val="1186737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ctrTitle"/>
          </p:nvPr>
        </p:nvSpPr>
        <p:spPr>
          <a:xfrm>
            <a:off x="250829" y="3213100"/>
            <a:ext cx="8639175" cy="1295400"/>
          </a:xfrm>
        </p:spPr>
        <p:txBody>
          <a:bodyPr/>
          <a:lstStyle>
            <a:lvl1pPr>
              <a:defRPr sz="2800"/>
            </a:lvl1pPr>
          </a:lstStyle>
          <a:p>
            <a:pPr lvl="0"/>
            <a:r>
              <a:rPr lang="de-DE" noProof="0" smtClean="0"/>
              <a:t>Titelmasterformat durch Klicken bearbeiten</a:t>
            </a:r>
          </a:p>
        </p:txBody>
      </p:sp>
      <p:sp>
        <p:nvSpPr>
          <p:cNvPr id="17412" name="Rectangle 4"/>
          <p:cNvSpPr>
            <a:spLocks noGrp="1" noChangeArrowheads="1"/>
          </p:cNvSpPr>
          <p:nvPr>
            <p:ph type="subTitle" idx="1"/>
          </p:nvPr>
        </p:nvSpPr>
        <p:spPr>
          <a:xfrm>
            <a:off x="250829" y="4221163"/>
            <a:ext cx="8632825" cy="1079500"/>
          </a:xfrm>
        </p:spPr>
        <p:txBody>
          <a:bodyPr/>
          <a:lstStyle>
            <a:lvl1pPr marL="0" indent="0" algn="ctr">
              <a:buFontTx/>
              <a:buNone/>
              <a:defRPr/>
            </a:lvl1pPr>
          </a:lstStyle>
          <a:p>
            <a:pPr lvl="0"/>
            <a:r>
              <a:rPr lang="de-DE" noProof="0" smtClean="0"/>
              <a:t>Formatvorlage des Untertitelmasters durch Klicken bearbeiten</a:t>
            </a:r>
          </a:p>
        </p:txBody>
      </p:sp>
    </p:spTree>
    <p:extLst>
      <p:ext uri="{BB962C8B-B14F-4D97-AF65-F5344CB8AC3E}">
        <p14:creationId xmlns:p14="http://schemas.microsoft.com/office/powerpoint/2010/main" val="200028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12936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78975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179388" y="1628778"/>
            <a:ext cx="42799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11692" y="1628778"/>
            <a:ext cx="4281487"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514255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574102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569143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2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ing">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lvl1pPr>
              <a:defRPr baseline="0">
                <a:latin typeface="Franklin Gothic Demi" charset="0"/>
              </a:defRPr>
            </a:lvl1p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6" name="Textplatzhalter 5"/>
          <p:cNvSpPr>
            <a:spLocks noGrp="1"/>
          </p:cNvSpPr>
          <p:nvPr>
            <p:ph type="body" sz="quarter" idx="12"/>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Tree>
    <p:extLst>
      <p:ext uri="{BB962C8B-B14F-4D97-AF65-F5344CB8AC3E}">
        <p14:creationId xmlns:p14="http://schemas.microsoft.com/office/powerpoint/2010/main" val="189284787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2965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0839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676153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692151"/>
            <a:ext cx="2178050" cy="6121400"/>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179392" y="692151"/>
            <a:ext cx="6383337"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269695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9392" y="692151"/>
            <a:ext cx="8713787" cy="612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39535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ing">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6" name="Textplatzhalter 5"/>
          <p:cNvSpPr>
            <a:spLocks noGrp="1"/>
          </p:cNvSpPr>
          <p:nvPr>
            <p:ph type="body" sz="quarter" idx="12" hasCustomPrompt="1"/>
          </p:nvPr>
        </p:nvSpPr>
        <p:spPr/>
        <p:txBody>
          <a:bodyPr/>
          <a:lstStyle>
            <a:lvl1pPr marL="360000" indent="-360000">
              <a:buClr>
                <a:schemeClr val="tx1"/>
              </a:buClr>
              <a:buFont typeface="+mj-lt"/>
              <a:buAutoNum type="arabicPeriod"/>
              <a:defRPr>
                <a:latin typeface="+mn-lt"/>
              </a:defRPr>
            </a:lvl1pPr>
            <a:lvl2pPr marL="360000" indent="-360000">
              <a:buClr>
                <a:schemeClr val="tx1"/>
              </a:buClr>
              <a:buFont typeface="+mj-lt"/>
              <a:buAutoNum type="arabicPeriod"/>
              <a:defRPr/>
            </a:lvl2pPr>
            <a:lvl3pPr marL="360000" indent="-360000">
              <a:buClr>
                <a:schemeClr val="tx1"/>
              </a:buClr>
              <a:buFont typeface="+mj-lt"/>
              <a:buAutoNum type="arabicPeriod"/>
              <a:defRPr/>
            </a:lvl3pPr>
            <a:lvl4pPr marL="360000" indent="-360000">
              <a:buClr>
                <a:schemeClr val="tx1"/>
              </a:buClr>
              <a:buFont typeface="+mj-lt"/>
              <a:buAutoNum type="arabicPeriod"/>
              <a:defRPr/>
            </a:lvl4pPr>
            <a:lvl5pPr marL="360000" indent="-360000">
              <a:buClr>
                <a:schemeClr val="tx1"/>
              </a:buClr>
              <a:buFont typeface="+mj-lt"/>
              <a:buAutoNum type="arabicPeriod"/>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a:p>
            <a:pPr lvl="0"/>
            <a:r>
              <a:rPr lang="en-GB" noProof="0" dirty="0" err="1" smtClean="0"/>
              <a:t>Zweite</a:t>
            </a:r>
            <a:r>
              <a:rPr lang="en-GB" noProof="0" dirty="0" smtClean="0"/>
              <a:t> </a:t>
            </a:r>
            <a:r>
              <a:rPr lang="en-GB" noProof="0" dirty="0" err="1" smtClean="0"/>
              <a:t>Ebene</a:t>
            </a:r>
            <a:endParaRPr lang="en-GB" noProof="0" dirty="0" smtClean="0"/>
          </a:p>
          <a:p>
            <a:pPr lvl="0"/>
            <a:r>
              <a:rPr lang="en-GB" noProof="0" dirty="0" err="1" smtClean="0"/>
              <a:t>Dritte</a:t>
            </a:r>
            <a:r>
              <a:rPr lang="en-GB" noProof="0" dirty="0" smtClean="0"/>
              <a:t> </a:t>
            </a:r>
            <a:r>
              <a:rPr lang="en-GB" noProof="0" dirty="0" err="1" smtClean="0"/>
              <a:t>Ebene</a:t>
            </a:r>
            <a:endParaRPr lang="en-GB" noProof="0" dirty="0" smtClean="0"/>
          </a:p>
          <a:p>
            <a:pPr lvl="0"/>
            <a:r>
              <a:rPr lang="en-GB" noProof="0" dirty="0" err="1" smtClean="0"/>
              <a:t>Vierte</a:t>
            </a:r>
            <a:r>
              <a:rPr lang="en-GB" noProof="0" dirty="0" smtClean="0"/>
              <a:t> </a:t>
            </a:r>
            <a:r>
              <a:rPr lang="en-GB" noProof="0" dirty="0" err="1" smtClean="0"/>
              <a:t>Ebene</a:t>
            </a:r>
            <a:endParaRPr lang="en-GB" noProof="0" dirty="0" smtClean="0"/>
          </a:p>
        </p:txBody>
      </p:sp>
      <p:sp>
        <p:nvSpPr>
          <p:cNvPr id="5" name="Textfeld 4"/>
          <p:cNvSpPr txBox="1"/>
          <p:nvPr userDrawn="1"/>
        </p:nvSpPr>
        <p:spPr>
          <a:xfrm>
            <a:off x="3518452" y="3856383"/>
            <a:ext cx="184731" cy="369332"/>
          </a:xfrm>
          <a:prstGeom prst="rect">
            <a:avLst/>
          </a:prstGeom>
          <a:noFill/>
        </p:spPr>
        <p:txBody>
          <a:bodyPr wrap="none" rtlCol="0">
            <a:spAutoFit/>
          </a:bodyPr>
          <a:lstStyle/>
          <a:p>
            <a:endParaRPr lang="de-DE" dirty="0"/>
          </a:p>
        </p:txBody>
      </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ockquote">
    <p:spTree>
      <p:nvGrpSpPr>
        <p:cNvPr id="1" name=""/>
        <p:cNvGrpSpPr/>
        <p:nvPr/>
      </p:nvGrpSpPr>
      <p:grpSpPr>
        <a:xfrm>
          <a:off x="0" y="0"/>
          <a:ext cx="0" cy="0"/>
          <a:chOff x="0" y="0"/>
          <a:chExt cx="0" cy="0"/>
        </a:xfrm>
      </p:grpSpPr>
      <p:pic>
        <p:nvPicPr>
          <p:cNvPr id="6" name="Bild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314" y="908050"/>
            <a:ext cx="2656264" cy="2592000"/>
          </a:xfrm>
          <a:prstGeom prst="rect">
            <a:avLst/>
          </a:prstGeom>
          <a:noFill/>
        </p:spPr>
      </p:pic>
      <p:sp>
        <p:nvSpPr>
          <p:cNvPr id="2" name="Titel 1"/>
          <p:cNvSpPr>
            <a:spLocks noGrp="1"/>
          </p:cNvSpPr>
          <p:nvPr>
            <p:ph type="title"/>
          </p:nvPr>
        </p:nvSpPr>
        <p:spPr>
          <a:xfrm>
            <a:off x="2587256" y="2060575"/>
            <a:ext cx="6088432" cy="484748"/>
          </a:xfrm>
        </p:spPr>
        <p:txBody>
          <a:bodyPr/>
          <a:lstStyle>
            <a:lvl1pPr>
              <a:defRPr baseline="0">
                <a:solidFill>
                  <a:schemeClr val="accent2"/>
                </a:solidFill>
                <a:latin typeface="Franklin Gothic Medium" charset="0"/>
              </a:defRPr>
            </a:lvl1pPr>
          </a:lstStyle>
          <a:p>
            <a:r>
              <a:rPr lang="en-GB" noProof="0" dirty="0" err="1" smtClean="0"/>
              <a:t>Mastertitelformat</a:t>
            </a:r>
            <a:r>
              <a:rPr lang="de-DE" dirty="0" smtClean="0"/>
              <a:t> bearbeiten</a:t>
            </a:r>
            <a:endParaRPr lang="de-DE" dirty="0"/>
          </a:p>
        </p:txBody>
      </p:sp>
    </p:spTree>
    <p:extLst>
      <p:ext uri="{BB962C8B-B14F-4D97-AF65-F5344CB8AC3E}">
        <p14:creationId xmlns:p14="http://schemas.microsoft.com/office/powerpoint/2010/main" val="107899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1318" y="908050"/>
            <a:ext cx="6881364" cy="5413278"/>
          </a:xfrm>
          <a:prstGeom prst="rect">
            <a:avLst/>
          </a:prstGeom>
        </p:spPr>
      </p:pic>
      <p:sp>
        <p:nvSpPr>
          <p:cNvPr id="2" name="Titel 1"/>
          <p:cNvSpPr>
            <a:spLocks noGrp="1"/>
          </p:cNvSpPr>
          <p:nvPr>
            <p:ph type="title"/>
          </p:nvPr>
        </p:nvSpPr>
        <p:spPr>
          <a:xfrm>
            <a:off x="1924250" y="2378290"/>
            <a:ext cx="5576930" cy="484748"/>
          </a:xfrm>
        </p:spPr>
        <p:txBody>
          <a:bodyPr/>
          <a:lstStyle>
            <a:lvl1pPr>
              <a:defRPr sz="3500" baseline="0">
                <a:solidFill>
                  <a:schemeClr val="accent2"/>
                </a:solidFill>
                <a:latin typeface="+mj-lt"/>
              </a:defRPr>
            </a:lvl1pPr>
          </a:lstStyle>
          <a:p>
            <a:r>
              <a:rPr lang="en-GB" noProof="0" dirty="0" err="1" smtClean="0"/>
              <a:t>Mastertitelformat</a:t>
            </a:r>
            <a:r>
              <a:rPr lang="de-DE" dirty="0" smtClean="0"/>
              <a:t> bearbeiten</a:t>
            </a:r>
            <a:endParaRPr lang="de-DE" dirty="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Images left and Text righ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6" name="Bildplatzhalter 5"/>
          <p:cNvSpPr>
            <a:spLocks noGrp="1"/>
          </p:cNvSpPr>
          <p:nvPr>
            <p:ph type="pic" sz="quarter" idx="12"/>
          </p:nvPr>
        </p:nvSpPr>
        <p:spPr>
          <a:xfrm>
            <a:off x="468313" y="2060572"/>
            <a:ext cx="3967200" cy="4248151"/>
          </a:xfrm>
        </p:spPr>
        <p:txBody>
          <a:bodyPr/>
          <a:lstStyle/>
          <a:p>
            <a:endParaRPr lang="en-GB" noProof="0" dirty="0"/>
          </a:p>
        </p:txBody>
      </p:sp>
      <p:sp>
        <p:nvSpPr>
          <p:cNvPr id="10" name="Textplatzhalter 8"/>
          <p:cNvSpPr>
            <a:spLocks noGrp="1"/>
          </p:cNvSpPr>
          <p:nvPr>
            <p:ph type="body" sz="quarter" idx="15"/>
          </p:nvPr>
        </p:nvSpPr>
        <p:spPr>
          <a:xfrm>
            <a:off x="4708488" y="2060573"/>
            <a:ext cx="3967200" cy="4248152"/>
          </a:xfrm>
        </p:spPr>
        <p:txBody>
          <a:bodyPr/>
          <a:lstStyle>
            <a:lvl1pPr marL="0" indent="0">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mages right and Text left">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r>
              <a:rPr lang="en-GB" noProof="0" dirty="0" err="1" smtClean="0"/>
              <a:t>Mastertitelformat</a:t>
            </a:r>
            <a:r>
              <a:rPr lang="en-GB" noProof="0" dirty="0" smtClean="0"/>
              <a:t> </a:t>
            </a:r>
            <a:r>
              <a:rPr lang="en-GB" noProof="0" dirty="0" err="1" smtClean="0"/>
              <a:t>bearbeiten</a:t>
            </a:r>
            <a:endParaRPr lang="en-GB" noProof="0" dirty="0"/>
          </a:p>
        </p:txBody>
      </p:sp>
      <p:sp>
        <p:nvSpPr>
          <p:cNvPr id="6" name="Bildplatzhalter 5"/>
          <p:cNvSpPr>
            <a:spLocks noGrp="1"/>
          </p:cNvSpPr>
          <p:nvPr>
            <p:ph type="pic" sz="quarter" idx="12"/>
          </p:nvPr>
        </p:nvSpPr>
        <p:spPr>
          <a:xfrm>
            <a:off x="4708488" y="2060575"/>
            <a:ext cx="3967200" cy="4248151"/>
          </a:xfrm>
        </p:spPr>
        <p:txBody>
          <a:bodyPr/>
          <a:lstStyle/>
          <a:p>
            <a:endParaRPr lang="en-GB" noProof="0" dirty="0"/>
          </a:p>
        </p:txBody>
      </p:sp>
      <p:sp>
        <p:nvSpPr>
          <p:cNvPr id="10" name="Textplatzhalter 8"/>
          <p:cNvSpPr>
            <a:spLocks noGrp="1"/>
          </p:cNvSpPr>
          <p:nvPr>
            <p:ph type="body" sz="quarter" idx="15"/>
          </p:nvPr>
        </p:nvSpPr>
        <p:spPr>
          <a:xfrm>
            <a:off x="468313" y="2060573"/>
            <a:ext cx="3967200" cy="4248152"/>
          </a:xfrm>
        </p:spPr>
        <p:txBody>
          <a:bodyPr/>
          <a:lstStyle>
            <a:lvl1pPr marL="0" indent="0" algn="l">
              <a:buFontTx/>
              <a:buNone/>
              <a:defRPr sz="2200" baseline="0"/>
            </a:lvl1pPr>
            <a:lvl2pPr marL="360000" indent="0">
              <a:buFontTx/>
              <a:buNone/>
              <a:defRPr/>
            </a:lvl2pPr>
            <a:lvl3pPr marL="720000" indent="0">
              <a:buFontTx/>
              <a:buNone/>
              <a:defRPr/>
            </a:lvl3pPr>
            <a:lvl4pPr marL="1080000" indent="0">
              <a:buFontTx/>
              <a:buNone/>
              <a:defRPr/>
            </a:lvl4pPr>
            <a:lvl5pPr marL="1440000" indent="0">
              <a:buFontTx/>
              <a:buNone/>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0.jpeg"/><Relationship Id="rId2" Type="http://schemas.openxmlformats.org/officeDocument/2006/relationships/slideLayout" Target="../slideLayouts/slideLayout34.xml"/><Relationship Id="rId16" Type="http://schemas.openxmlformats.org/officeDocument/2006/relationships/image" Target="../media/image9.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8.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2756" y="2060575"/>
            <a:ext cx="8218487" cy="615553"/>
          </a:xfrm>
          <a:prstGeom prst="rect">
            <a:avLst/>
          </a:prstGeom>
        </p:spPr>
        <p:txBody>
          <a:bodyPr vert="horz" lIns="0" tIns="0" rIns="0" bIns="0" rtlCol="0" anchor="t" anchorCtr="0">
            <a:spAutoFit/>
          </a:bodyPr>
          <a:lstStyle/>
          <a:p>
            <a:r>
              <a:rPr lang="en-GB" noProof="0" dirty="0" err="1" smtClean="0"/>
              <a:t>Mastertitelformat</a:t>
            </a:r>
            <a:r>
              <a:rPr lang="de-AT" dirty="0" smtClean="0"/>
              <a:t> bearbeiten</a:t>
            </a:r>
            <a:endParaRPr lang="de-DE" dirty="0"/>
          </a:p>
        </p:txBody>
      </p:sp>
      <p:pic>
        <p:nvPicPr>
          <p:cNvPr id="8" name="Bild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09728" y="302179"/>
            <a:ext cx="1965960" cy="313944"/>
          </a:xfrm>
          <a:prstGeom prst="rect">
            <a:avLst/>
          </a:prstGeom>
        </p:spPr>
      </p:pic>
    </p:spTree>
    <p:extLst>
      <p:ext uri="{BB962C8B-B14F-4D97-AF65-F5344CB8AC3E}">
        <p14:creationId xmlns:p14="http://schemas.microsoft.com/office/powerpoint/2010/main" val="93704586"/>
      </p:ext>
    </p:extLst>
  </p:cSld>
  <p:clrMap bg1="lt1" tx1="dk1" bg2="lt2" tx2="dk2" accent1="accent1" accent2="accent2" accent3="accent3" accent4="accent4" accent5="accent5" accent6="accent6" hlink="hlink" folHlink="folHlink"/>
  <p:sldLayoutIdLst>
    <p:sldLayoutId id="2147483824" r:id="rId1"/>
    <p:sldLayoutId id="2147483839" r:id="rId2"/>
    <p:sldLayoutId id="2147483840" r:id="rId3"/>
  </p:sldLayoutIdLst>
  <p:timing>
    <p:tnLst>
      <p:par>
        <p:cTn id="1" dur="indefinite" restart="never" nodeType="tmRoot"/>
      </p:par>
    </p:tnLst>
  </p:timing>
  <p:hf hdr="0" dt="0"/>
  <p:txStyles>
    <p:titleStyle>
      <a:lvl1pPr algn="l" defTabSz="609570" rtl="0" eaLnBrk="1" latinLnBrk="0" hangingPunct="1">
        <a:spcBef>
          <a:spcPct val="0"/>
        </a:spcBef>
        <a:buNone/>
        <a:defRPr sz="4000" kern="1200" baseline="0">
          <a:solidFill>
            <a:schemeClr val="tx1"/>
          </a:solidFill>
          <a:latin typeface="Franklin Gothic Demi" charset="0"/>
          <a:ea typeface="+mj-ea"/>
          <a:cs typeface="+mj-cs"/>
        </a:defRPr>
      </a:lvl1pPr>
    </p:titleStyle>
    <p:bodyStyle>
      <a:lvl1pPr marL="457178" indent="-457178"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1pPr>
      <a:lvl2pPr marL="990550" indent="-380981"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2pPr>
      <a:lvl3pPr marL="1523925" indent="-304784"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3pPr>
      <a:lvl4pPr marL="2133493" indent="-304784"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4pPr>
      <a:lvl5pPr marL="2743062" indent="-304784" algn="l" defTabSz="609570" rtl="0" eaLnBrk="1" latinLnBrk="0" hangingPunct="1">
        <a:spcBef>
          <a:spcPct val="20000"/>
        </a:spcBef>
        <a:buFont typeface="Arial"/>
        <a:buChar char="»"/>
        <a:defRPr sz="1500" b="0" i="0" kern="1200" baseline="0">
          <a:solidFill>
            <a:schemeClr val="tx1"/>
          </a:solidFill>
          <a:latin typeface="Franklin Gothic Book Standard" charset="0"/>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pos="295" userDrawn="1">
          <p15:clr>
            <a:srgbClr val="F26B43"/>
          </p15:clr>
        </p15:guide>
        <p15:guide id="3" pos="5465" userDrawn="1">
          <p15:clr>
            <a:srgbClr val="F26B43"/>
          </p15:clr>
        </p15:guide>
        <p15:guide id="4" orient="horz" pos="2160" userDrawn="1">
          <p15:clr>
            <a:srgbClr val="F26B43"/>
          </p15:clr>
        </p15:guide>
        <p15:guide id="5" orient="horz" pos="3861" userDrawn="1">
          <p15:clr>
            <a:srgbClr val="F26B43"/>
          </p15:clr>
        </p15:guide>
        <p15:guide id="6" orient="horz" pos="187" userDrawn="1">
          <p15:clr>
            <a:srgbClr val="F26B43"/>
          </p15:clr>
        </p15:guide>
        <p15:guide id="7" orient="horz" pos="1298" userDrawn="1">
          <p15:clr>
            <a:srgbClr val="F26B43"/>
          </p15:clr>
        </p15:guide>
        <p15:guide id="8" pos="3402" userDrawn="1">
          <p15:clr>
            <a:srgbClr val="F26B43"/>
          </p15:clr>
        </p15:guide>
        <p15:guide id="9" orient="horz" pos="5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313" y="921957"/>
            <a:ext cx="8207375" cy="969496"/>
          </a:xfrm>
          <a:prstGeom prst="rect">
            <a:avLst/>
          </a:prstGeom>
        </p:spPr>
        <p:txBody>
          <a:bodyPr vert="horz" lIns="0" tIns="0" rIns="0" bIns="0" rtlCol="0" anchor="t" anchorCtr="0">
            <a:spAutoFit/>
          </a:bodyPr>
          <a:lstStyle/>
          <a:p>
            <a:r>
              <a:rPr lang="en-GB" noProof="0" dirty="0" smtClean="0"/>
              <a:t>Insert title for the sheet with two lines </a:t>
            </a:r>
            <a:br>
              <a:rPr lang="en-GB" noProof="0" dirty="0" smtClean="0"/>
            </a:br>
            <a:r>
              <a:rPr lang="en-GB" noProof="0" dirty="0" smtClean="0"/>
              <a:t>of text</a:t>
            </a:r>
            <a:endParaRPr lang="en-GB" noProof="0" dirty="0"/>
          </a:p>
        </p:txBody>
      </p:sp>
      <p:sp>
        <p:nvSpPr>
          <p:cNvPr id="3" name="Textplatzhalter 2"/>
          <p:cNvSpPr>
            <a:spLocks noGrp="1"/>
          </p:cNvSpPr>
          <p:nvPr>
            <p:ph type="body" idx="1"/>
          </p:nvPr>
        </p:nvSpPr>
        <p:spPr>
          <a:xfrm>
            <a:off x="468313" y="2060575"/>
            <a:ext cx="8207375" cy="4248150"/>
          </a:xfrm>
          <a:prstGeom prst="rect">
            <a:avLst/>
          </a:prstGeom>
        </p:spPr>
        <p:txBody>
          <a:bodyPr vert="horz" lIns="0" tIns="0" rIns="0" bIns="0" rtlCol="0">
            <a:noAutofit/>
          </a:bodyPr>
          <a:lstStyle/>
          <a:p>
            <a:pPr lvl="0"/>
            <a:r>
              <a:rPr lang="en-GB" noProof="0" dirty="0" err="1" smtClean="0"/>
              <a:t>Mastertextformat</a:t>
            </a:r>
            <a:r>
              <a:rPr lang="en-GB" noProof="0" dirty="0" smtClean="0"/>
              <a:t> </a:t>
            </a:r>
            <a:r>
              <a:rPr lang="en-GB" noProof="0" dirty="0" err="1" smtClean="0"/>
              <a:t>bearbeiten</a:t>
            </a:r>
            <a:r>
              <a:rPr lang="en-GB" noProof="0" dirty="0" smtClean="0"/>
              <a:t> </a:t>
            </a:r>
          </a:p>
          <a:p>
            <a:pPr lvl="1"/>
            <a:r>
              <a:rPr lang="en-GB" noProof="0" dirty="0" err="1" smtClean="0"/>
              <a:t>Zweite</a:t>
            </a:r>
            <a:r>
              <a:rPr lang="en-GB" noProof="0" dirty="0" smtClean="0"/>
              <a:t> </a:t>
            </a:r>
            <a:r>
              <a:rPr lang="en-GB" noProof="0" dirty="0" err="1" smtClean="0"/>
              <a:t>Ebene</a:t>
            </a:r>
            <a:r>
              <a:rPr lang="en-GB" noProof="0" dirty="0" smtClean="0"/>
              <a:t> </a:t>
            </a:r>
          </a:p>
          <a:p>
            <a:pPr lvl="2"/>
            <a:r>
              <a:rPr lang="en-GB" noProof="0" dirty="0" err="1" smtClean="0"/>
              <a:t>Dritte</a:t>
            </a:r>
            <a:r>
              <a:rPr lang="en-GB" noProof="0" dirty="0" smtClean="0"/>
              <a:t> </a:t>
            </a:r>
            <a:r>
              <a:rPr lang="en-GB" noProof="0" dirty="0" err="1" smtClean="0"/>
              <a:t>Ebene</a:t>
            </a:r>
            <a:r>
              <a:rPr lang="en-GB" noProof="0" dirty="0" smtClean="0"/>
              <a:t> </a:t>
            </a:r>
          </a:p>
          <a:p>
            <a:pPr lvl="3"/>
            <a:r>
              <a:rPr lang="en-GB" noProof="0" dirty="0" err="1" smtClean="0"/>
              <a:t>Vierte</a:t>
            </a:r>
            <a:r>
              <a:rPr lang="en-GB" noProof="0" dirty="0" smtClean="0"/>
              <a:t> </a:t>
            </a:r>
            <a:r>
              <a:rPr lang="en-GB" noProof="0" dirty="0" err="1" smtClean="0"/>
              <a:t>Ebene</a:t>
            </a:r>
            <a:r>
              <a:rPr lang="en-GB" noProof="0" dirty="0" smtClean="0"/>
              <a:t> </a:t>
            </a:r>
          </a:p>
          <a:p>
            <a:pPr lvl="4"/>
            <a:r>
              <a:rPr lang="en-GB" noProof="0" dirty="0" err="1" smtClean="0"/>
              <a:t>Fünfte</a:t>
            </a:r>
            <a:r>
              <a:rPr lang="en-GB" noProof="0" dirty="0" smtClean="0"/>
              <a:t> </a:t>
            </a:r>
            <a:r>
              <a:rPr lang="en-GB" noProof="0" dirty="0" err="1" smtClean="0"/>
              <a:t>Ebene</a:t>
            </a:r>
            <a:endParaRPr lang="en-GB" noProof="0" dirty="0"/>
          </a:p>
        </p:txBody>
      </p:sp>
      <p:pic>
        <p:nvPicPr>
          <p:cNvPr id="7" name="Bild 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709728" y="302179"/>
            <a:ext cx="1965960" cy="313944"/>
          </a:xfrm>
          <a:prstGeom prst="rect">
            <a:avLst/>
          </a:prstGeom>
        </p:spPr>
      </p:pic>
    </p:spTree>
    <p:extLst>
      <p:ext uri="{BB962C8B-B14F-4D97-AF65-F5344CB8AC3E}">
        <p14:creationId xmlns:p14="http://schemas.microsoft.com/office/powerpoint/2010/main" val="1620680435"/>
      </p:ext>
    </p:extLst>
  </p:cSld>
  <p:clrMap bg1="lt1" tx1="dk1" bg2="lt2" tx2="dk2" accent1="accent1" accent2="accent2" accent3="accent3" accent4="accent4" accent5="accent5" accent6="accent6" hlink="hlink" folHlink="folHlink"/>
  <p:sldLayoutIdLst>
    <p:sldLayoutId id="2147483841" r:id="rId1"/>
    <p:sldLayoutId id="2147483843" r:id="rId2"/>
    <p:sldLayoutId id="2147483857" r:id="rId3"/>
    <p:sldLayoutId id="2147483858" r:id="rId4"/>
    <p:sldLayoutId id="2147483849" r:id="rId5"/>
    <p:sldLayoutId id="2147483859" r:id="rId6"/>
    <p:sldLayoutId id="2147483855" r:id="rId7"/>
    <p:sldLayoutId id="2147483829" r:id="rId8"/>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p:titleStyle>
    <p:bodyStyle>
      <a:lvl1pPr marL="360000" indent="-360000" algn="l" defTabSz="914400" rtl="0" eaLnBrk="1" latinLnBrk="0" hangingPunct="1">
        <a:lnSpc>
          <a:spcPct val="90000"/>
        </a:lnSpc>
        <a:spcBef>
          <a:spcPts val="1000"/>
        </a:spcBef>
        <a:spcAft>
          <a:spcPts val="500"/>
        </a:spcAft>
        <a:buClr>
          <a:schemeClr val="tx1"/>
        </a:buClr>
        <a:buFont typeface="Arial"/>
        <a:buChar char="•"/>
        <a:defRPr sz="2200" kern="1200" baseline="0">
          <a:solidFill>
            <a:schemeClr val="tx1"/>
          </a:solidFill>
          <a:latin typeface="+mn-lt"/>
          <a:ea typeface="+mn-ea"/>
          <a:cs typeface="+mn-cs"/>
        </a:defRPr>
      </a:lvl1pPr>
      <a:lvl2pPr marL="720000" indent="-360000" algn="l" defTabSz="914400" rtl="0" eaLnBrk="1" latinLnBrk="0" hangingPunct="1">
        <a:lnSpc>
          <a:spcPct val="90000"/>
        </a:lnSpc>
        <a:spcBef>
          <a:spcPts val="1000"/>
        </a:spcBef>
        <a:spcAft>
          <a:spcPts val="500"/>
        </a:spcAft>
        <a:buClr>
          <a:schemeClr val="tx1"/>
        </a:buClr>
        <a:buFont typeface="Symbol" charset="2"/>
        <a:buChar char="-"/>
        <a:defRPr sz="2200" kern="1200" baseline="0">
          <a:solidFill>
            <a:schemeClr val="tx1"/>
          </a:solidFill>
          <a:latin typeface="+mn-lt"/>
          <a:ea typeface="+mn-ea"/>
          <a:cs typeface="+mn-cs"/>
        </a:defRPr>
      </a:lvl2pPr>
      <a:lvl3pPr marL="108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3pPr>
      <a:lvl4pPr marL="144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4pPr>
      <a:lvl5pPr marL="180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pos="5465" userDrawn="1">
          <p15:clr>
            <a:srgbClr val="F26B43"/>
          </p15:clr>
        </p15:guide>
        <p15:guide id="3" pos="295" userDrawn="1">
          <p15:clr>
            <a:srgbClr val="F26B43"/>
          </p15:clr>
        </p15:guide>
        <p15:guide id="4" orient="horz" pos="2160" userDrawn="1">
          <p15:clr>
            <a:srgbClr val="F26B43"/>
          </p15:clr>
        </p15:guide>
        <p15:guide id="5" orient="horz" pos="4110" userDrawn="1">
          <p15:clr>
            <a:srgbClr val="F26B43"/>
          </p15:clr>
        </p15:guide>
        <p15:guide id="6" orient="horz" pos="3974" userDrawn="1">
          <p15:clr>
            <a:srgbClr val="F26B43"/>
          </p15:clr>
        </p15:guide>
        <p15:guide id="7" orient="horz" pos="572" userDrawn="1">
          <p15:clr>
            <a:srgbClr val="F26B43"/>
          </p15:clr>
        </p15:guide>
        <p15:guide id="8" orient="horz" pos="1298" userDrawn="1">
          <p15:clr>
            <a:srgbClr val="F26B43"/>
          </p15:clr>
        </p15:guide>
        <p15:guide id="9" orient="horz" pos="18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313" y="921957"/>
            <a:ext cx="8207375" cy="969496"/>
          </a:xfrm>
          <a:prstGeom prst="rect">
            <a:avLst/>
          </a:prstGeom>
        </p:spPr>
        <p:txBody>
          <a:bodyPr vert="horz" lIns="0" tIns="0" rIns="0" bIns="0" rtlCol="0" anchor="t" anchorCtr="0">
            <a:spAutoFit/>
          </a:bodyPr>
          <a:lstStyle/>
          <a:p>
            <a:r>
              <a:rPr lang="en-GB" noProof="0" dirty="0" smtClean="0"/>
              <a:t>Insert title for the sheet with maximum </a:t>
            </a:r>
            <a:br>
              <a:rPr lang="en-GB" noProof="0" dirty="0" smtClean="0"/>
            </a:br>
            <a:r>
              <a:rPr lang="en-GB" noProof="0" dirty="0" smtClean="0"/>
              <a:t>of two lines of text</a:t>
            </a:r>
            <a:endParaRPr lang="en-GB" noProof="0" dirty="0"/>
          </a:p>
        </p:txBody>
      </p:sp>
      <p:sp>
        <p:nvSpPr>
          <p:cNvPr id="3" name="Textplatzhalter 2"/>
          <p:cNvSpPr>
            <a:spLocks noGrp="1"/>
          </p:cNvSpPr>
          <p:nvPr>
            <p:ph type="body" idx="1"/>
          </p:nvPr>
        </p:nvSpPr>
        <p:spPr>
          <a:xfrm>
            <a:off x="468313" y="2060575"/>
            <a:ext cx="8207375" cy="4248150"/>
          </a:xfrm>
          <a:prstGeom prst="rect">
            <a:avLst/>
          </a:prstGeom>
        </p:spPr>
        <p:txBody>
          <a:bodyPr vert="horz" lIns="0" tIns="0" rIns="0" bIns="0" rtlCol="0">
            <a:noAutofit/>
          </a:bodyPr>
          <a:lstStyle/>
          <a:p>
            <a:pPr lvl="0"/>
            <a:r>
              <a:rPr lang="en-GB" noProof="0" dirty="0" err="1" smtClean="0"/>
              <a:t>Mastertextformat</a:t>
            </a:r>
            <a:r>
              <a:rPr lang="en-GB" noProof="0" dirty="0" smtClean="0"/>
              <a:t> </a:t>
            </a:r>
            <a:r>
              <a:rPr lang="en-GB" noProof="0" dirty="0" err="1" smtClean="0"/>
              <a:t>bearbeiten</a:t>
            </a:r>
            <a:r>
              <a:rPr lang="en-GB" noProof="0" dirty="0" smtClean="0"/>
              <a:t> </a:t>
            </a:r>
          </a:p>
          <a:p>
            <a:pPr lvl="1"/>
            <a:r>
              <a:rPr lang="en-GB" noProof="0" dirty="0" err="1" smtClean="0"/>
              <a:t>Zweite</a:t>
            </a:r>
            <a:r>
              <a:rPr lang="en-GB" noProof="0" dirty="0" smtClean="0"/>
              <a:t> </a:t>
            </a:r>
            <a:r>
              <a:rPr lang="en-GB" noProof="0" dirty="0" err="1" smtClean="0"/>
              <a:t>Ebene</a:t>
            </a:r>
            <a:r>
              <a:rPr lang="en-GB" noProof="0" dirty="0" smtClean="0"/>
              <a:t> </a:t>
            </a:r>
          </a:p>
          <a:p>
            <a:pPr lvl="2"/>
            <a:r>
              <a:rPr lang="en-GB" noProof="0" dirty="0" err="1" smtClean="0"/>
              <a:t>Dritte</a:t>
            </a:r>
            <a:r>
              <a:rPr lang="en-GB" noProof="0" dirty="0" smtClean="0"/>
              <a:t> </a:t>
            </a:r>
            <a:r>
              <a:rPr lang="en-GB" noProof="0" dirty="0" err="1" smtClean="0"/>
              <a:t>Ebene</a:t>
            </a:r>
            <a:r>
              <a:rPr lang="en-GB" noProof="0" dirty="0" smtClean="0"/>
              <a:t> </a:t>
            </a:r>
          </a:p>
          <a:p>
            <a:pPr lvl="3"/>
            <a:r>
              <a:rPr lang="en-GB" noProof="0" dirty="0" err="1" smtClean="0"/>
              <a:t>Vierte</a:t>
            </a:r>
            <a:r>
              <a:rPr lang="en-GB" noProof="0" dirty="0" smtClean="0"/>
              <a:t> </a:t>
            </a:r>
            <a:r>
              <a:rPr lang="en-GB" noProof="0" dirty="0" err="1" smtClean="0"/>
              <a:t>Ebene</a:t>
            </a:r>
            <a:r>
              <a:rPr lang="en-GB" noProof="0" dirty="0" smtClean="0"/>
              <a:t> </a:t>
            </a:r>
          </a:p>
          <a:p>
            <a:pPr lvl="4"/>
            <a:r>
              <a:rPr lang="en-GB" noProof="0" dirty="0" err="1" smtClean="0"/>
              <a:t>Fünfte</a:t>
            </a:r>
            <a:r>
              <a:rPr lang="en-GB" noProof="0" dirty="0" smtClean="0"/>
              <a:t> </a:t>
            </a:r>
            <a:r>
              <a:rPr lang="en-GB" noProof="0" dirty="0" err="1" smtClean="0"/>
              <a:t>Ebene</a:t>
            </a:r>
            <a:endParaRPr lang="en-GB" noProof="0" dirty="0"/>
          </a:p>
        </p:txBody>
      </p:sp>
      <p:sp>
        <p:nvSpPr>
          <p:cNvPr id="5" name="Fußzeilenplatzhalter 4"/>
          <p:cNvSpPr>
            <a:spLocks noGrp="1"/>
          </p:cNvSpPr>
          <p:nvPr>
            <p:ph type="ftr" sz="quarter" idx="3"/>
          </p:nvPr>
        </p:nvSpPr>
        <p:spPr>
          <a:xfrm>
            <a:off x="468313" y="6524625"/>
            <a:ext cx="6272553" cy="169277"/>
          </a:xfrm>
          <a:prstGeom prst="rect">
            <a:avLst/>
          </a:prstGeom>
        </p:spPr>
        <p:txBody>
          <a:bodyPr vert="horz" lIns="0" tIns="0" rIns="0" bIns="0" rtlCol="0" anchor="t" anchorCtr="0">
            <a:spAutoFit/>
          </a:bodyPr>
          <a:lstStyle>
            <a:lvl1pPr algn="l">
              <a:defRPr sz="1100" baseline="0">
                <a:solidFill>
                  <a:schemeClr val="accent2">
                    <a:lumMod val="75000"/>
                  </a:schemeClr>
                </a:solidFill>
                <a:latin typeface="Franklin Gothic Demi" charset="0"/>
              </a:defRPr>
            </a:lvl1pPr>
          </a:lstStyle>
          <a:p>
            <a:r>
              <a:rPr lang="en-GB" noProof="0" dirty="0" smtClean="0"/>
              <a:t>Interact Programme</a:t>
            </a:r>
            <a:endParaRPr lang="en-GB" noProof="0" dirty="0"/>
          </a:p>
        </p:txBody>
      </p:sp>
      <p:sp>
        <p:nvSpPr>
          <p:cNvPr id="6" name="Foliennummernplatzhalter 5"/>
          <p:cNvSpPr>
            <a:spLocks noGrp="1"/>
          </p:cNvSpPr>
          <p:nvPr>
            <p:ph type="sldNum" sz="quarter" idx="4"/>
          </p:nvPr>
        </p:nvSpPr>
        <p:spPr>
          <a:xfrm>
            <a:off x="6733309" y="6524625"/>
            <a:ext cx="1942379" cy="169277"/>
          </a:xfrm>
          <a:prstGeom prst="rect">
            <a:avLst/>
          </a:prstGeom>
        </p:spPr>
        <p:txBody>
          <a:bodyPr vert="horz" lIns="0" tIns="0" rIns="0" bIns="0" rtlCol="0" anchor="t" anchorCtr="0">
            <a:spAutoFit/>
          </a:bodyPr>
          <a:lstStyle>
            <a:lvl1pPr algn="r">
              <a:defRPr sz="1100" b="0" i="0" baseline="0">
                <a:solidFill>
                  <a:schemeClr val="accent2"/>
                </a:solidFill>
                <a:latin typeface="Franklin Gothic Demi" charset="0"/>
              </a:defRPr>
            </a:lvl1pPr>
          </a:lstStyle>
          <a:p>
            <a:fld id="{9CD4013C-9CDE-B543-8DF0-24372B7E8E46}" type="slidenum">
              <a:rPr lang="en-GB" noProof="0" smtClean="0"/>
              <a:pPr/>
              <a:t>‹#›</a:t>
            </a:fld>
            <a:endParaRPr lang="en-GB" noProof="0" dirty="0"/>
          </a:p>
        </p:txBody>
      </p:sp>
      <p:pic>
        <p:nvPicPr>
          <p:cNvPr id="7" name="Bild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709728" y="302179"/>
            <a:ext cx="1965960" cy="313944"/>
          </a:xfrm>
          <a:prstGeom prst="rect">
            <a:avLst/>
          </a:prstGeom>
        </p:spPr>
      </p:pic>
    </p:spTree>
    <p:extLst>
      <p:ext uri="{BB962C8B-B14F-4D97-AF65-F5344CB8AC3E}">
        <p14:creationId xmlns:p14="http://schemas.microsoft.com/office/powerpoint/2010/main" val="396358999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500" b="0" i="0" kern="1200" baseline="0">
          <a:solidFill>
            <a:schemeClr val="tx1"/>
          </a:solidFill>
          <a:latin typeface="Franklin Gothic Demi" charset="0"/>
          <a:ea typeface="+mj-ea"/>
          <a:cs typeface="+mj-cs"/>
        </a:defRPr>
      </a:lvl1pPr>
    </p:titleStyle>
    <p:bodyStyle>
      <a:lvl1pPr marL="360000" indent="-360000" algn="l" defTabSz="914400" rtl="0" eaLnBrk="1" latinLnBrk="0" hangingPunct="1">
        <a:lnSpc>
          <a:spcPct val="90000"/>
        </a:lnSpc>
        <a:spcBef>
          <a:spcPts val="1000"/>
        </a:spcBef>
        <a:spcAft>
          <a:spcPts val="500"/>
        </a:spcAft>
        <a:buClr>
          <a:schemeClr val="tx1"/>
        </a:buClr>
        <a:buFont typeface="Arial"/>
        <a:buChar char="•"/>
        <a:defRPr sz="2200" kern="1200" baseline="0">
          <a:solidFill>
            <a:schemeClr val="tx1"/>
          </a:solidFill>
          <a:latin typeface="Franklin Gothic Book" charset="0"/>
          <a:ea typeface="+mn-ea"/>
          <a:cs typeface="+mn-cs"/>
        </a:defRPr>
      </a:lvl1pPr>
      <a:lvl2pPr marL="720000" indent="-360000" algn="l" defTabSz="914400" rtl="0" eaLnBrk="1" latinLnBrk="0" hangingPunct="1">
        <a:lnSpc>
          <a:spcPct val="90000"/>
        </a:lnSpc>
        <a:spcBef>
          <a:spcPts val="1000"/>
        </a:spcBef>
        <a:spcAft>
          <a:spcPts val="500"/>
        </a:spcAft>
        <a:buClr>
          <a:schemeClr val="tx1"/>
        </a:buClr>
        <a:buFont typeface="Symbol" charset="2"/>
        <a:buChar char="-"/>
        <a:defRPr sz="2200" kern="1200" baseline="0">
          <a:solidFill>
            <a:schemeClr val="tx1"/>
          </a:solidFill>
          <a:latin typeface="Franklin Gothic Book" charset="0"/>
          <a:ea typeface="+mn-ea"/>
          <a:cs typeface="+mn-cs"/>
        </a:defRPr>
      </a:lvl2pPr>
      <a:lvl3pPr marL="108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Franklin Gothic Book" charset="0"/>
          <a:ea typeface="+mn-ea"/>
          <a:cs typeface="+mn-cs"/>
        </a:defRPr>
      </a:lvl3pPr>
      <a:lvl4pPr marL="144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Franklin Gothic Book" charset="0"/>
          <a:ea typeface="+mn-ea"/>
          <a:cs typeface="+mn-cs"/>
        </a:defRPr>
      </a:lvl4pPr>
      <a:lvl5pPr marL="1800000" indent="-360000" algn="l" defTabSz="914400" rtl="0" eaLnBrk="1" latinLnBrk="0" hangingPunct="1">
        <a:lnSpc>
          <a:spcPct val="90000"/>
        </a:lnSpc>
        <a:spcBef>
          <a:spcPts val="1000"/>
        </a:spcBef>
        <a:spcAft>
          <a:spcPts val="500"/>
        </a:spcAft>
        <a:buFont typeface="Symbol" charset="2"/>
        <a:buChar char="-"/>
        <a:defRPr sz="2200" kern="1200" baseline="0">
          <a:solidFill>
            <a:schemeClr val="tx1"/>
          </a:solidFill>
          <a:latin typeface="Franklin Gothic Book"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5465">
          <p15:clr>
            <a:srgbClr val="F26B43"/>
          </p15:clr>
        </p15:guide>
        <p15:guide id="3" pos="295">
          <p15:clr>
            <a:srgbClr val="F26B43"/>
          </p15:clr>
        </p15:guide>
        <p15:guide id="4" orient="horz" pos="2160">
          <p15:clr>
            <a:srgbClr val="F26B43"/>
          </p15:clr>
        </p15:guide>
        <p15:guide id="5" orient="horz" pos="4110">
          <p15:clr>
            <a:srgbClr val="F26B43"/>
          </p15:clr>
        </p15:guide>
        <p15:guide id="6" orient="horz" pos="3974">
          <p15:clr>
            <a:srgbClr val="F26B43"/>
          </p15:clr>
        </p15:guide>
        <p15:guide id="7" orient="horz" pos="572">
          <p15:clr>
            <a:srgbClr val="F26B43"/>
          </p15:clr>
        </p15:guide>
        <p15:guide id="8" orient="horz" pos="1298">
          <p15:clr>
            <a:srgbClr val="F26B43"/>
          </p15:clr>
        </p15:guide>
        <p15:guide id="9" orient="horz" pos="18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Platshållare för rubrik 1"/>
          <p:cNvSpPr>
            <a:spLocks noGrp="1"/>
          </p:cNvSpPr>
          <p:nvPr>
            <p:ph type="title"/>
          </p:nvPr>
        </p:nvSpPr>
        <p:spPr bwMode="auto">
          <a:xfrm>
            <a:off x="646113" y="1427163"/>
            <a:ext cx="8229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a:t>
            </a:r>
          </a:p>
        </p:txBody>
      </p:sp>
      <p:sp>
        <p:nvSpPr>
          <p:cNvPr id="2051" name="Platshållare för text 2"/>
          <p:cNvSpPr>
            <a:spLocks noGrp="1"/>
          </p:cNvSpPr>
          <p:nvPr>
            <p:ph type="body" idx="1"/>
          </p:nvPr>
        </p:nvSpPr>
        <p:spPr bwMode="auto">
          <a:xfrm>
            <a:off x="646113" y="1946275"/>
            <a:ext cx="71469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p:txBody>
      </p:sp>
      <p:pic>
        <p:nvPicPr>
          <p:cNvPr id="2052" name="Bildobjekt 6" descr="EUSBSR_graphic_blue.png"/>
          <p:cNvPicPr>
            <a:picLocks noChangeAspect="1"/>
          </p:cNvPicPr>
          <p:nvPr/>
        </p:nvPicPr>
        <p:blipFill>
          <a:blip r:embed="rId5">
            <a:extLst>
              <a:ext uri="{28A0092B-C50C-407E-A947-70E740481C1C}">
                <a14:useLocalDpi xmlns:a14="http://schemas.microsoft.com/office/drawing/2010/main" val="0"/>
              </a:ext>
            </a:extLst>
          </a:blip>
          <a:srcRect t="8646" r="23676"/>
          <a:stretch>
            <a:fillRect/>
          </a:stretch>
        </p:blipFill>
        <p:spPr bwMode="auto">
          <a:xfrm>
            <a:off x="6715125" y="-11113"/>
            <a:ext cx="2439988"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Bildobjekt 7" descr="EUSBSR_graphic_green.png"/>
          <p:cNvPicPr>
            <a:picLocks noChangeAspect="1"/>
          </p:cNvPicPr>
          <p:nvPr/>
        </p:nvPicPr>
        <p:blipFill>
          <a:blip r:embed="rId6">
            <a:extLst>
              <a:ext uri="{28A0092B-C50C-407E-A947-70E740481C1C}">
                <a14:useLocalDpi xmlns:a14="http://schemas.microsoft.com/office/drawing/2010/main" val="0"/>
              </a:ext>
            </a:extLst>
          </a:blip>
          <a:srcRect b="9509"/>
          <a:stretch>
            <a:fillRect/>
          </a:stretch>
        </p:blipFill>
        <p:spPr bwMode="auto">
          <a:xfrm>
            <a:off x="457200" y="5751513"/>
            <a:ext cx="348456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18767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Lst>
  <p:txStyles>
    <p:titleStyle>
      <a:lvl1pPr algn="l" defTabSz="457200" rtl="0" eaLnBrk="0" fontAlgn="base" hangingPunct="0">
        <a:spcBef>
          <a:spcPct val="0"/>
        </a:spcBef>
        <a:spcAft>
          <a:spcPct val="0"/>
        </a:spcAft>
        <a:defRPr sz="2000" b="1" kern="1200">
          <a:solidFill>
            <a:schemeClr val="tx1"/>
          </a:solidFill>
          <a:latin typeface="Trebuchet MS"/>
          <a:ea typeface="+mj-ea"/>
          <a:cs typeface="+mj-cs"/>
        </a:defRPr>
      </a:lvl1pPr>
      <a:lvl2pPr algn="l" defTabSz="457200" rtl="0" eaLnBrk="0" fontAlgn="base" hangingPunct="0">
        <a:spcBef>
          <a:spcPct val="0"/>
        </a:spcBef>
        <a:spcAft>
          <a:spcPct val="0"/>
        </a:spcAft>
        <a:defRPr sz="2000" b="1">
          <a:solidFill>
            <a:schemeClr val="tx1"/>
          </a:solidFill>
          <a:latin typeface="Trebuchet MS" pitchFamily="34" charset="0"/>
        </a:defRPr>
      </a:lvl2pPr>
      <a:lvl3pPr algn="l" defTabSz="457200" rtl="0" eaLnBrk="0" fontAlgn="base" hangingPunct="0">
        <a:spcBef>
          <a:spcPct val="0"/>
        </a:spcBef>
        <a:spcAft>
          <a:spcPct val="0"/>
        </a:spcAft>
        <a:defRPr sz="2000" b="1">
          <a:solidFill>
            <a:schemeClr val="tx1"/>
          </a:solidFill>
          <a:latin typeface="Trebuchet MS" pitchFamily="34" charset="0"/>
        </a:defRPr>
      </a:lvl3pPr>
      <a:lvl4pPr algn="l" defTabSz="457200" rtl="0" eaLnBrk="0" fontAlgn="base" hangingPunct="0">
        <a:spcBef>
          <a:spcPct val="0"/>
        </a:spcBef>
        <a:spcAft>
          <a:spcPct val="0"/>
        </a:spcAft>
        <a:defRPr sz="2000" b="1">
          <a:solidFill>
            <a:schemeClr val="tx1"/>
          </a:solidFill>
          <a:latin typeface="Trebuchet MS" pitchFamily="34" charset="0"/>
        </a:defRPr>
      </a:lvl4pPr>
      <a:lvl5pPr algn="l" defTabSz="457200" rtl="0" eaLnBrk="0" fontAlgn="base" hangingPunct="0">
        <a:spcBef>
          <a:spcPct val="0"/>
        </a:spcBef>
        <a:spcAft>
          <a:spcPct val="0"/>
        </a:spcAft>
        <a:defRPr sz="2000" b="1">
          <a:solidFill>
            <a:schemeClr val="tx1"/>
          </a:solidFill>
          <a:latin typeface="Trebuchet MS" pitchFamily="34" charset="0"/>
        </a:defRPr>
      </a:lvl5pPr>
      <a:lvl6pPr marL="457200" algn="l" defTabSz="457200" rtl="0" fontAlgn="base">
        <a:spcBef>
          <a:spcPct val="0"/>
        </a:spcBef>
        <a:spcAft>
          <a:spcPct val="0"/>
        </a:spcAft>
        <a:defRPr sz="2000" b="1">
          <a:solidFill>
            <a:schemeClr val="tx1"/>
          </a:solidFill>
          <a:latin typeface="Trebuchet MS" pitchFamily="34" charset="0"/>
        </a:defRPr>
      </a:lvl6pPr>
      <a:lvl7pPr marL="914400" algn="l" defTabSz="457200" rtl="0" fontAlgn="base">
        <a:spcBef>
          <a:spcPct val="0"/>
        </a:spcBef>
        <a:spcAft>
          <a:spcPct val="0"/>
        </a:spcAft>
        <a:defRPr sz="2000" b="1">
          <a:solidFill>
            <a:schemeClr val="tx1"/>
          </a:solidFill>
          <a:latin typeface="Trebuchet MS" pitchFamily="34" charset="0"/>
        </a:defRPr>
      </a:lvl7pPr>
      <a:lvl8pPr marL="1371600" algn="l" defTabSz="457200" rtl="0" fontAlgn="base">
        <a:spcBef>
          <a:spcPct val="0"/>
        </a:spcBef>
        <a:spcAft>
          <a:spcPct val="0"/>
        </a:spcAft>
        <a:defRPr sz="2000" b="1">
          <a:solidFill>
            <a:schemeClr val="tx1"/>
          </a:solidFill>
          <a:latin typeface="Trebuchet MS" pitchFamily="34" charset="0"/>
        </a:defRPr>
      </a:lvl8pPr>
      <a:lvl9pPr marL="1828800" algn="l" defTabSz="457200" rtl="0" fontAlgn="base">
        <a:spcBef>
          <a:spcPct val="0"/>
        </a:spcBef>
        <a:spcAft>
          <a:spcPct val="0"/>
        </a:spcAft>
        <a:defRPr sz="2000" b="1">
          <a:solidFill>
            <a:schemeClr val="tx1"/>
          </a:solidFill>
          <a:latin typeface="Trebuchet MS" pitchFamily="34" charset="0"/>
        </a:defRPr>
      </a:lvl9pPr>
    </p:titleStyle>
    <p:bodyStyle>
      <a:lvl1pPr marL="342900" indent="-342900" algn="l" defTabSz="457200" rtl="0" eaLnBrk="0" fontAlgn="base" hangingPunct="0">
        <a:spcBef>
          <a:spcPct val="20000"/>
        </a:spcBef>
        <a:spcAft>
          <a:spcPct val="0"/>
        </a:spcAft>
        <a:buClr>
          <a:schemeClr val="tx1"/>
        </a:buClr>
        <a:buFont typeface="Arial" pitchFamily="34" charset="0"/>
        <a:buChar char="•"/>
        <a:defRPr sz="2000" kern="1200">
          <a:solidFill>
            <a:schemeClr val="tx1"/>
          </a:solidFill>
          <a:latin typeface="Calibri"/>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Calibri"/>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Calibri"/>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Calibri"/>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nurKart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20185"/>
            <a:ext cx="91440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179389" y="1629834"/>
            <a:ext cx="8713787" cy="518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here to edit test (first level)</a:t>
            </a:r>
          </a:p>
          <a:p>
            <a:pPr lvl="1"/>
            <a:r>
              <a:rPr lang="en-GB" altLang="en-US" smtClean="0"/>
              <a:t>seccond level</a:t>
            </a:r>
          </a:p>
          <a:p>
            <a:pPr lvl="2"/>
            <a:r>
              <a:rPr lang="en-GB" altLang="en-US" smtClean="0"/>
              <a:t>third level</a:t>
            </a:r>
          </a:p>
          <a:p>
            <a:pPr lvl="3"/>
            <a:r>
              <a:rPr lang="en-GB" altLang="en-US" smtClean="0"/>
              <a:t>fouth level</a:t>
            </a:r>
          </a:p>
          <a:p>
            <a:pPr lvl="4"/>
            <a:r>
              <a:rPr lang="en-GB" altLang="en-US" smtClean="0"/>
              <a:t>fifth level</a:t>
            </a:r>
          </a:p>
        </p:txBody>
      </p:sp>
      <p:pic>
        <p:nvPicPr>
          <p:cNvPr id="1028"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31150" y="127000"/>
            <a:ext cx="647700" cy="44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title"/>
          </p:nvPr>
        </p:nvSpPr>
        <p:spPr bwMode="auto">
          <a:xfrm>
            <a:off x="179388" y="692151"/>
            <a:ext cx="8424862" cy="5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Titelmasterformat durch Klicken bearbeiten</a:t>
            </a:r>
          </a:p>
        </p:txBody>
      </p:sp>
      <p:pic>
        <p:nvPicPr>
          <p:cNvPr id="1030" name="Picture 6"/>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639175" y="298451"/>
            <a:ext cx="503238" cy="25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589" y="298451"/>
            <a:ext cx="7883525" cy="25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52700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ctr" rtl="0" eaLnBrk="0" fontAlgn="base" hangingPunct="0">
        <a:spcBef>
          <a:spcPct val="0"/>
        </a:spcBef>
        <a:spcAft>
          <a:spcPct val="0"/>
        </a:spcAft>
        <a:defRPr sz="2000" b="1">
          <a:solidFill>
            <a:srgbClr val="004C97"/>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2000" b="1">
          <a:solidFill>
            <a:srgbClr val="004C97"/>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2000" b="1">
          <a:solidFill>
            <a:srgbClr val="004C97"/>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2000" b="1">
          <a:solidFill>
            <a:srgbClr val="004C97"/>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2000" b="1">
          <a:solidFill>
            <a:srgbClr val="004C97"/>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2000" b="1">
          <a:solidFill>
            <a:srgbClr val="004C97"/>
          </a:solidFill>
          <a:latin typeface="Arial" charset="0"/>
        </a:defRPr>
      </a:lvl6pPr>
      <a:lvl7pPr marL="914400" algn="ctr" rtl="0" fontAlgn="base">
        <a:spcBef>
          <a:spcPct val="0"/>
        </a:spcBef>
        <a:spcAft>
          <a:spcPct val="0"/>
        </a:spcAft>
        <a:defRPr sz="2000" b="1">
          <a:solidFill>
            <a:srgbClr val="004C97"/>
          </a:solidFill>
          <a:latin typeface="Arial" charset="0"/>
        </a:defRPr>
      </a:lvl7pPr>
      <a:lvl8pPr marL="1371600" algn="ctr" rtl="0" fontAlgn="base">
        <a:spcBef>
          <a:spcPct val="0"/>
        </a:spcBef>
        <a:spcAft>
          <a:spcPct val="0"/>
        </a:spcAft>
        <a:defRPr sz="2000" b="1">
          <a:solidFill>
            <a:srgbClr val="004C97"/>
          </a:solidFill>
          <a:latin typeface="Arial" charset="0"/>
        </a:defRPr>
      </a:lvl8pPr>
      <a:lvl9pPr marL="1828800" algn="ctr" rtl="0" fontAlgn="base">
        <a:spcBef>
          <a:spcPct val="0"/>
        </a:spcBef>
        <a:spcAft>
          <a:spcPct val="0"/>
        </a:spcAft>
        <a:defRPr sz="2000" b="1">
          <a:solidFill>
            <a:srgbClr val="004C97"/>
          </a:solidFill>
          <a:latin typeface="Arial" charset="0"/>
        </a:defRPr>
      </a:lvl9pPr>
    </p:titleStyle>
    <p:bodyStyle>
      <a:lvl1pPr marL="446088" indent="-446088" algn="l" rtl="0" eaLnBrk="0" fontAlgn="base" hangingPunct="0">
        <a:spcBef>
          <a:spcPct val="20000"/>
        </a:spcBef>
        <a:spcAft>
          <a:spcPct val="0"/>
        </a:spcAft>
        <a:buSzPct val="120000"/>
        <a:buBlip>
          <a:blip r:embed="rId17"/>
        </a:buBlip>
        <a:defRPr sz="2000">
          <a:solidFill>
            <a:srgbClr val="5F5F5F"/>
          </a:solidFill>
          <a:latin typeface="+mn-lt"/>
          <a:ea typeface="MS PGothic" panose="020B0600070205080204" pitchFamily="34" charset="-128"/>
          <a:cs typeface="ＭＳ Ｐゴシック" charset="0"/>
        </a:defRPr>
      </a:lvl1pPr>
      <a:lvl2pPr marL="911225" indent="-285750" algn="l" rtl="0" eaLnBrk="0" fontAlgn="base" hangingPunct="0">
        <a:spcBef>
          <a:spcPct val="20000"/>
        </a:spcBef>
        <a:spcAft>
          <a:spcPct val="0"/>
        </a:spcAft>
        <a:buClr>
          <a:srgbClr val="FFAD5B"/>
        </a:buClr>
        <a:buFont typeface="Arial Narrow" panose="020B0606020202030204" pitchFamily="34" charset="0"/>
        <a:buChar char="●"/>
        <a:defRPr>
          <a:solidFill>
            <a:srgbClr val="5F5F5F"/>
          </a:solidFill>
          <a:latin typeface="+mn-lt"/>
          <a:ea typeface="MS PGothic" panose="020B0600070205080204" pitchFamily="34" charset="-128"/>
        </a:defRPr>
      </a:lvl2pPr>
      <a:lvl3pPr marL="1319213" indent="-228600" algn="l" rtl="0" eaLnBrk="0" fontAlgn="base" hangingPunct="0">
        <a:spcBef>
          <a:spcPct val="20000"/>
        </a:spcBef>
        <a:spcAft>
          <a:spcPct val="0"/>
        </a:spcAft>
        <a:buChar char="•"/>
        <a:defRPr sz="1600">
          <a:solidFill>
            <a:srgbClr val="5F5F5F"/>
          </a:solidFill>
          <a:latin typeface="+mn-lt"/>
          <a:ea typeface="MS PGothic" panose="020B0600070205080204" pitchFamily="34" charset="-128"/>
        </a:defRPr>
      </a:lvl3pPr>
      <a:lvl4pPr marL="1727200" indent="-228600" algn="l" rtl="0" eaLnBrk="0" fontAlgn="base" hangingPunct="0">
        <a:spcBef>
          <a:spcPct val="20000"/>
        </a:spcBef>
        <a:spcAft>
          <a:spcPct val="0"/>
        </a:spcAft>
        <a:buChar char="-"/>
        <a:defRPr sz="1600">
          <a:solidFill>
            <a:srgbClr val="5F5F5F"/>
          </a:solidFill>
          <a:latin typeface="+mn-lt"/>
          <a:ea typeface="MS PGothic" panose="020B0600070205080204" pitchFamily="34" charset="-128"/>
        </a:defRPr>
      </a:lvl4pPr>
      <a:lvl5pPr marL="2135188" indent="-228600" algn="l" rtl="0" eaLnBrk="0" fontAlgn="base" hangingPunct="0">
        <a:spcBef>
          <a:spcPct val="20000"/>
        </a:spcBef>
        <a:spcAft>
          <a:spcPct val="0"/>
        </a:spcAft>
        <a:buChar char="-"/>
        <a:defRPr sz="1600">
          <a:solidFill>
            <a:srgbClr val="5F5F5F"/>
          </a:solidFill>
          <a:latin typeface="+mn-lt"/>
          <a:ea typeface="MS PGothic" panose="020B0600070205080204" pitchFamily="34" charset="-128"/>
        </a:defRPr>
      </a:lvl5pPr>
      <a:lvl6pPr marL="2592388" indent="-228600" algn="l" rtl="0" fontAlgn="base">
        <a:spcBef>
          <a:spcPct val="20000"/>
        </a:spcBef>
        <a:spcAft>
          <a:spcPct val="0"/>
        </a:spcAft>
        <a:buChar char="-"/>
        <a:defRPr sz="1600">
          <a:solidFill>
            <a:srgbClr val="5F5F5F"/>
          </a:solidFill>
          <a:latin typeface="+mn-lt"/>
        </a:defRPr>
      </a:lvl6pPr>
      <a:lvl7pPr marL="3049588" indent="-228600" algn="l" rtl="0" fontAlgn="base">
        <a:spcBef>
          <a:spcPct val="20000"/>
        </a:spcBef>
        <a:spcAft>
          <a:spcPct val="0"/>
        </a:spcAft>
        <a:buChar char="-"/>
        <a:defRPr sz="1600">
          <a:solidFill>
            <a:srgbClr val="5F5F5F"/>
          </a:solidFill>
          <a:latin typeface="+mn-lt"/>
        </a:defRPr>
      </a:lvl7pPr>
      <a:lvl8pPr marL="3506788" indent="-228600" algn="l" rtl="0" fontAlgn="base">
        <a:spcBef>
          <a:spcPct val="20000"/>
        </a:spcBef>
        <a:spcAft>
          <a:spcPct val="0"/>
        </a:spcAft>
        <a:buChar char="-"/>
        <a:defRPr sz="1600">
          <a:solidFill>
            <a:srgbClr val="5F5F5F"/>
          </a:solidFill>
          <a:latin typeface="+mn-lt"/>
        </a:defRPr>
      </a:lvl8pPr>
      <a:lvl9pPr marL="3963988" indent="-228600" algn="l" rtl="0" fontAlgn="base">
        <a:spcBef>
          <a:spcPct val="20000"/>
        </a:spcBef>
        <a:spcAft>
          <a:spcPct val="0"/>
        </a:spcAft>
        <a:buChar char="-"/>
        <a:defRPr sz="1600">
          <a:solidFill>
            <a:srgbClr val="5F5F5F"/>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2" y="1514328"/>
            <a:ext cx="4957127" cy="1846659"/>
          </a:xfrm>
        </p:spPr>
        <p:txBody>
          <a:bodyPr/>
          <a:lstStyle/>
          <a:p>
            <a:r>
              <a:rPr lang="en-GB" dirty="0" smtClean="0"/>
              <a:t>Cooperation practices  in a macro-regional context   </a:t>
            </a:r>
            <a:endParaRPr lang="en-GB" dirty="0"/>
          </a:p>
        </p:txBody>
      </p:sp>
      <p:sp>
        <p:nvSpPr>
          <p:cNvPr id="3" name="Subtitle 2"/>
          <p:cNvSpPr>
            <a:spLocks noGrp="1"/>
          </p:cNvSpPr>
          <p:nvPr>
            <p:ph type="subTitle" idx="1"/>
          </p:nvPr>
        </p:nvSpPr>
        <p:spPr>
          <a:xfrm>
            <a:off x="468313" y="3508349"/>
            <a:ext cx="4932362" cy="677108"/>
          </a:xfrm>
        </p:spPr>
        <p:txBody>
          <a:bodyPr/>
          <a:lstStyle/>
          <a:p>
            <a:r>
              <a:rPr lang="en-GB" dirty="0" smtClean="0"/>
              <a:t>Workshop of the EUSAIR key implementers</a:t>
            </a:r>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74" y="3360987"/>
            <a:ext cx="3902525" cy="3615967"/>
          </a:xfrm>
          <a:prstGeom prst="rect">
            <a:avLst/>
          </a:prstGeom>
        </p:spPr>
      </p:pic>
    </p:spTree>
    <p:extLst>
      <p:ext uri="{BB962C8B-B14F-4D97-AF65-F5344CB8AC3E}">
        <p14:creationId xmlns:p14="http://schemas.microsoft.com/office/powerpoint/2010/main" val="3559446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21957"/>
            <a:ext cx="8207375" cy="969496"/>
          </a:xfrm>
        </p:spPr>
        <p:txBody>
          <a:bodyPr/>
          <a:lstStyle/>
          <a:p>
            <a:r>
              <a:rPr lang="en-GB" dirty="0"/>
              <a:t>What macro-regional strategy can offer for </a:t>
            </a:r>
            <a:r>
              <a:rPr lang="en-GB" dirty="0" smtClean="0"/>
              <a:t>programmes: programming phase? </a:t>
            </a:r>
            <a:endParaRPr lang="en-GB" dirty="0"/>
          </a:p>
        </p:txBody>
      </p:sp>
      <p:sp>
        <p:nvSpPr>
          <p:cNvPr id="5" name="Text Placeholder 4"/>
          <p:cNvSpPr>
            <a:spLocks noGrp="1"/>
          </p:cNvSpPr>
          <p:nvPr>
            <p:ph type="body" sz="quarter" idx="12"/>
          </p:nvPr>
        </p:nvSpPr>
        <p:spPr/>
        <p:txBody>
          <a:bodyPr/>
          <a:lstStyle/>
          <a:p>
            <a:r>
              <a:rPr lang="en-GB" sz="2200" dirty="0" smtClean="0"/>
              <a:t>Easier consensus in defining programme priorities and objectives;</a:t>
            </a:r>
          </a:p>
          <a:p>
            <a:r>
              <a:rPr lang="en-GB" sz="2200" dirty="0" smtClean="0"/>
              <a:t>Strategic framework to shape programme priorities </a:t>
            </a:r>
          </a:p>
          <a:p>
            <a:endParaRPr lang="en-GB" sz="2200" dirty="0"/>
          </a:p>
        </p:txBody>
      </p:sp>
      <p:sp>
        <p:nvSpPr>
          <p:cNvPr id="6" name="Text Placeholder 5"/>
          <p:cNvSpPr>
            <a:spLocks noGrp="1"/>
          </p:cNvSpPr>
          <p:nvPr>
            <p:ph type="body" sz="quarter" idx="13"/>
          </p:nvPr>
        </p:nvSpPr>
        <p:spPr/>
        <p:txBody>
          <a:bodyPr/>
          <a:lstStyle/>
          <a:p>
            <a:r>
              <a:rPr lang="en-GB" sz="2200" dirty="0" smtClean="0"/>
              <a:t>Facilitation of inter-sectorial programming</a:t>
            </a:r>
          </a:p>
          <a:p>
            <a:r>
              <a:rPr lang="en-GB" sz="2200" dirty="0" smtClean="0"/>
              <a:t>Easier alignment of funding</a:t>
            </a:r>
          </a:p>
          <a:p>
            <a:r>
              <a:rPr lang="en-GB" sz="2200" dirty="0" smtClean="0"/>
              <a:t>Easier alignment of thematic and specific objectives of ESIF programmes and ESIF implementation partnerships</a:t>
            </a:r>
          </a:p>
          <a:p>
            <a:r>
              <a:rPr lang="en-GB" sz="2200" dirty="0" smtClean="0"/>
              <a:t>Potential for coordination</a:t>
            </a:r>
            <a:endParaRPr lang="en-GB" sz="2200" dirty="0"/>
          </a:p>
        </p:txBody>
      </p:sp>
      <p:sp>
        <p:nvSpPr>
          <p:cNvPr id="7" name="Text Placeholder 6"/>
          <p:cNvSpPr>
            <a:spLocks noGrp="1"/>
          </p:cNvSpPr>
          <p:nvPr>
            <p:ph type="body" sz="quarter" idx="14"/>
          </p:nvPr>
        </p:nvSpPr>
        <p:spPr/>
        <p:txBody>
          <a:bodyPr/>
          <a:lstStyle/>
          <a:p>
            <a:r>
              <a:rPr lang="en-GB" sz="2200" dirty="0" smtClean="0"/>
              <a:t>Recognised benefits</a:t>
            </a:r>
            <a:endParaRPr lang="en-GB" sz="2200" dirty="0"/>
          </a:p>
        </p:txBody>
      </p:sp>
      <p:sp>
        <p:nvSpPr>
          <p:cNvPr id="8" name="Text Placeholder 7"/>
          <p:cNvSpPr>
            <a:spLocks noGrp="1"/>
          </p:cNvSpPr>
          <p:nvPr>
            <p:ph type="body" sz="quarter" idx="15"/>
          </p:nvPr>
        </p:nvSpPr>
        <p:spPr/>
        <p:txBody>
          <a:bodyPr/>
          <a:lstStyle/>
          <a:p>
            <a:r>
              <a:rPr lang="en-GB" sz="2200" dirty="0" smtClean="0"/>
              <a:t>Potential added values</a:t>
            </a:r>
            <a:endParaRPr lang="en-GB" sz="2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3895" y="4510818"/>
            <a:ext cx="2814650" cy="2250767"/>
          </a:xfrm>
          <a:prstGeom prst="rect">
            <a:avLst/>
          </a:prstGeom>
        </p:spPr>
      </p:pic>
    </p:spTree>
    <p:extLst>
      <p:ext uri="{BB962C8B-B14F-4D97-AF65-F5344CB8AC3E}">
        <p14:creationId xmlns:p14="http://schemas.microsoft.com/office/powerpoint/2010/main" val="73628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build="allAtOnce"/>
      <p:bldP spid="7" grpId="0" build="allAtOnce"/>
      <p:bldP spid="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21957"/>
            <a:ext cx="8207375" cy="969496"/>
          </a:xfrm>
        </p:spPr>
        <p:txBody>
          <a:bodyPr/>
          <a:lstStyle/>
          <a:p>
            <a:r>
              <a:rPr lang="en-GB" dirty="0"/>
              <a:t>What macro-regional strategy can offer for </a:t>
            </a:r>
            <a:r>
              <a:rPr lang="en-GB" dirty="0" smtClean="0"/>
              <a:t>programmes: implementation phase? </a:t>
            </a:r>
            <a:endParaRPr lang="en-GB" dirty="0"/>
          </a:p>
        </p:txBody>
      </p:sp>
      <p:sp>
        <p:nvSpPr>
          <p:cNvPr id="5" name="Text Placeholder 4"/>
          <p:cNvSpPr>
            <a:spLocks noGrp="1"/>
          </p:cNvSpPr>
          <p:nvPr>
            <p:ph type="body" sz="quarter" idx="12"/>
          </p:nvPr>
        </p:nvSpPr>
        <p:spPr/>
        <p:txBody>
          <a:bodyPr/>
          <a:lstStyle/>
          <a:p>
            <a:r>
              <a:rPr lang="en-GB" sz="2200" dirty="0" smtClean="0"/>
              <a:t>Easier dissemination and communication</a:t>
            </a:r>
          </a:p>
          <a:p>
            <a:endParaRPr lang="en-GB" sz="2200" dirty="0"/>
          </a:p>
        </p:txBody>
      </p:sp>
      <p:sp>
        <p:nvSpPr>
          <p:cNvPr id="6" name="Text Placeholder 5"/>
          <p:cNvSpPr>
            <a:spLocks noGrp="1"/>
          </p:cNvSpPr>
          <p:nvPr>
            <p:ph type="body" sz="quarter" idx="13"/>
          </p:nvPr>
        </p:nvSpPr>
        <p:spPr/>
        <p:txBody>
          <a:bodyPr/>
          <a:lstStyle/>
          <a:p>
            <a:r>
              <a:rPr lang="en-GB" sz="2200" dirty="0" smtClean="0"/>
              <a:t>Better and easier coordination with and across funding sources</a:t>
            </a:r>
          </a:p>
          <a:p>
            <a:r>
              <a:rPr lang="en-GB" sz="2200" dirty="0">
                <a:latin typeface="Franklin Gothic Book" panose="020B0503020102020204" pitchFamily="34" charset="0"/>
              </a:rPr>
              <a:t>Synergies and better </a:t>
            </a:r>
            <a:r>
              <a:rPr lang="en-GB" sz="2200" dirty="0" smtClean="0">
                <a:latin typeface="Franklin Gothic Book" panose="020B0503020102020204" pitchFamily="34" charset="0"/>
              </a:rPr>
              <a:t>coordination with similar networks</a:t>
            </a:r>
          </a:p>
          <a:p>
            <a:r>
              <a:rPr lang="en-GB" sz="2200" dirty="0" smtClean="0">
                <a:latin typeface="Franklin Gothic Book" panose="020B0503020102020204" pitchFamily="34" charset="0"/>
              </a:rPr>
              <a:t>Organisation of more efficient thematic networks and partnerships </a:t>
            </a:r>
            <a:endParaRPr lang="en-GB" sz="2200" dirty="0"/>
          </a:p>
        </p:txBody>
      </p:sp>
      <p:sp>
        <p:nvSpPr>
          <p:cNvPr id="7" name="Text Placeholder 6"/>
          <p:cNvSpPr>
            <a:spLocks noGrp="1"/>
          </p:cNvSpPr>
          <p:nvPr>
            <p:ph type="body" sz="quarter" idx="14"/>
          </p:nvPr>
        </p:nvSpPr>
        <p:spPr/>
        <p:txBody>
          <a:bodyPr/>
          <a:lstStyle/>
          <a:p>
            <a:r>
              <a:rPr lang="en-GB" sz="2200" dirty="0" smtClean="0"/>
              <a:t>Recognised benefits</a:t>
            </a:r>
            <a:endParaRPr lang="en-GB" sz="2200" dirty="0"/>
          </a:p>
        </p:txBody>
      </p:sp>
      <p:sp>
        <p:nvSpPr>
          <p:cNvPr id="8" name="Text Placeholder 7"/>
          <p:cNvSpPr>
            <a:spLocks noGrp="1"/>
          </p:cNvSpPr>
          <p:nvPr>
            <p:ph type="body" sz="quarter" idx="15"/>
          </p:nvPr>
        </p:nvSpPr>
        <p:spPr/>
        <p:txBody>
          <a:bodyPr/>
          <a:lstStyle/>
          <a:p>
            <a:r>
              <a:rPr lang="en-GB" sz="2200" dirty="0" smtClean="0"/>
              <a:t>Potential added values</a:t>
            </a:r>
            <a:endParaRPr lang="en-GB" sz="2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392" y="2707534"/>
            <a:ext cx="4150465" cy="4150465"/>
          </a:xfrm>
          <a:prstGeom prst="rect">
            <a:avLst/>
          </a:prstGeom>
        </p:spPr>
      </p:pic>
    </p:spTree>
    <p:extLst>
      <p:ext uri="{BB962C8B-B14F-4D97-AF65-F5344CB8AC3E}">
        <p14:creationId xmlns:p14="http://schemas.microsoft.com/office/powerpoint/2010/main" val="87635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21957"/>
            <a:ext cx="8207375" cy="969496"/>
          </a:xfrm>
        </p:spPr>
        <p:txBody>
          <a:bodyPr/>
          <a:lstStyle/>
          <a:p>
            <a:r>
              <a:rPr lang="en-GB" dirty="0"/>
              <a:t>What macro-regional strategy can offer for </a:t>
            </a:r>
            <a:r>
              <a:rPr lang="en-GB" dirty="0" smtClean="0"/>
              <a:t>programmes: closure phase? </a:t>
            </a:r>
            <a:endParaRPr lang="en-GB" dirty="0"/>
          </a:p>
        </p:txBody>
      </p:sp>
      <p:sp>
        <p:nvSpPr>
          <p:cNvPr id="5" name="Text Placeholder 4"/>
          <p:cNvSpPr>
            <a:spLocks noGrp="1"/>
          </p:cNvSpPr>
          <p:nvPr>
            <p:ph type="body" sz="quarter" idx="12"/>
          </p:nvPr>
        </p:nvSpPr>
        <p:spPr/>
        <p:txBody>
          <a:bodyPr/>
          <a:lstStyle/>
          <a:p>
            <a:r>
              <a:rPr lang="en-GB" sz="2200" dirty="0" smtClean="0"/>
              <a:t>Efficient dissemination of programme and project results, lessons learnt, new solutions, good </a:t>
            </a:r>
            <a:r>
              <a:rPr lang="en-GB" sz="2200" dirty="0"/>
              <a:t>practices </a:t>
            </a:r>
          </a:p>
          <a:p>
            <a:r>
              <a:rPr lang="en-GB" sz="2200" dirty="0" smtClean="0"/>
              <a:t>Better overview </a:t>
            </a:r>
            <a:r>
              <a:rPr lang="en-GB" sz="2200" dirty="0"/>
              <a:t>of </a:t>
            </a:r>
            <a:r>
              <a:rPr lang="en-GB" sz="2200" dirty="0" smtClean="0"/>
              <a:t>projects </a:t>
            </a:r>
            <a:r>
              <a:rPr lang="en-GB" sz="2200" dirty="0"/>
              <a:t>and ongoing processes within specific field</a:t>
            </a:r>
          </a:p>
          <a:p>
            <a:endParaRPr lang="en-GB" sz="2200" dirty="0"/>
          </a:p>
        </p:txBody>
      </p:sp>
      <p:sp>
        <p:nvSpPr>
          <p:cNvPr id="6" name="Text Placeholder 5"/>
          <p:cNvSpPr>
            <a:spLocks noGrp="1"/>
          </p:cNvSpPr>
          <p:nvPr>
            <p:ph type="body" sz="quarter" idx="13"/>
          </p:nvPr>
        </p:nvSpPr>
        <p:spPr/>
        <p:txBody>
          <a:bodyPr/>
          <a:lstStyle/>
          <a:p>
            <a:r>
              <a:rPr lang="en-GB" sz="2200" dirty="0" smtClean="0"/>
              <a:t>Easier for ESIF programmes to show and document evidence that contributes to desired socioeconomic changes</a:t>
            </a:r>
            <a:endParaRPr lang="en-GB" sz="2200" dirty="0"/>
          </a:p>
        </p:txBody>
      </p:sp>
      <p:sp>
        <p:nvSpPr>
          <p:cNvPr id="7" name="Text Placeholder 6"/>
          <p:cNvSpPr>
            <a:spLocks noGrp="1"/>
          </p:cNvSpPr>
          <p:nvPr>
            <p:ph type="body" sz="quarter" idx="14"/>
          </p:nvPr>
        </p:nvSpPr>
        <p:spPr/>
        <p:txBody>
          <a:bodyPr/>
          <a:lstStyle/>
          <a:p>
            <a:r>
              <a:rPr lang="en-GB" sz="2200" dirty="0" smtClean="0"/>
              <a:t>Recognised benefits</a:t>
            </a:r>
            <a:endParaRPr lang="en-GB" sz="2200" dirty="0"/>
          </a:p>
        </p:txBody>
      </p:sp>
      <p:sp>
        <p:nvSpPr>
          <p:cNvPr id="8" name="Text Placeholder 7"/>
          <p:cNvSpPr>
            <a:spLocks noGrp="1"/>
          </p:cNvSpPr>
          <p:nvPr>
            <p:ph type="body" sz="quarter" idx="15"/>
          </p:nvPr>
        </p:nvSpPr>
        <p:spPr/>
        <p:txBody>
          <a:bodyPr/>
          <a:lstStyle/>
          <a:p>
            <a:r>
              <a:rPr lang="en-GB" sz="2200" dirty="0" smtClean="0"/>
              <a:t>Potential added values</a:t>
            </a:r>
            <a:endParaRPr lang="en-GB" sz="2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9959" y="3975156"/>
            <a:ext cx="2763175" cy="2549469"/>
          </a:xfrm>
          <a:prstGeom prst="rect">
            <a:avLst/>
          </a:prstGeom>
        </p:spPr>
      </p:pic>
    </p:spTree>
    <p:extLst>
      <p:ext uri="{BB962C8B-B14F-4D97-AF65-F5344CB8AC3E}">
        <p14:creationId xmlns:p14="http://schemas.microsoft.com/office/powerpoint/2010/main" val="392804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6" grpId="0" build="allAtOnce"/>
      <p:bldP spid="7" grpId="0" build="allAtOnce"/>
      <p:bldP spid="8"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 forward</a:t>
            </a:r>
          </a:p>
        </p:txBody>
      </p:sp>
      <p:sp>
        <p:nvSpPr>
          <p:cNvPr id="7" name="Text Placeholder 6"/>
          <p:cNvSpPr>
            <a:spLocks noGrp="1"/>
          </p:cNvSpPr>
          <p:nvPr>
            <p:ph type="body" sz="quarter" idx="14"/>
          </p:nvPr>
        </p:nvSpPr>
        <p:spPr/>
        <p:txBody>
          <a:bodyPr/>
          <a:lstStyle/>
          <a:p>
            <a:pPr algn="ctr"/>
            <a:r>
              <a:rPr lang="en-GB" sz="2200" b="1" dirty="0"/>
              <a:t>Exploit strategic </a:t>
            </a:r>
            <a:r>
              <a:rPr lang="en-GB" sz="2200" b="1" dirty="0" smtClean="0"/>
              <a:t>framework</a:t>
            </a:r>
            <a:endParaRPr lang="en-GB" sz="2200" b="1" dirty="0"/>
          </a:p>
        </p:txBody>
      </p:sp>
      <p:sp>
        <p:nvSpPr>
          <p:cNvPr id="8" name="Text Placeholder 7"/>
          <p:cNvSpPr>
            <a:spLocks noGrp="1"/>
          </p:cNvSpPr>
          <p:nvPr>
            <p:ph type="body" sz="quarter" idx="15"/>
          </p:nvPr>
        </p:nvSpPr>
        <p:spPr/>
        <p:txBody>
          <a:bodyPr/>
          <a:lstStyle/>
          <a:p>
            <a:pPr algn="ctr"/>
            <a:r>
              <a:rPr lang="en-GB" sz="2200" b="1" dirty="0"/>
              <a:t>Capitalise on the ‘symbolic’ importance </a:t>
            </a:r>
          </a:p>
        </p:txBody>
      </p:sp>
      <p:sp>
        <p:nvSpPr>
          <p:cNvPr id="10" name="Text Placeholder 9"/>
          <p:cNvSpPr>
            <a:spLocks noGrp="1"/>
          </p:cNvSpPr>
          <p:nvPr>
            <p:ph type="body" sz="quarter" idx="17"/>
          </p:nvPr>
        </p:nvSpPr>
        <p:spPr/>
        <p:txBody>
          <a:bodyPr/>
          <a:lstStyle/>
          <a:p>
            <a:pPr algn="ctr"/>
            <a:r>
              <a:rPr lang="en-GB" sz="2200" b="1" dirty="0"/>
              <a:t>Employ platform </a:t>
            </a:r>
            <a:r>
              <a:rPr lang="en-GB" sz="2200" b="1" dirty="0" smtClean="0"/>
              <a:t>benefits</a:t>
            </a:r>
            <a:endParaRPr lang="en-GB" sz="2200" b="1" dirty="0"/>
          </a:p>
        </p:txBody>
      </p:sp>
      <p:pic>
        <p:nvPicPr>
          <p:cNvPr id="17" name="Picture Placeholder 1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0041" r="10041"/>
          <a:stretch>
            <a:fillRect/>
          </a:stretch>
        </p:blipFill>
        <p:spPr>
          <a:xfrm>
            <a:off x="6047688" y="1904349"/>
            <a:ext cx="2628000" cy="2789688"/>
          </a:xfrm>
        </p:spPr>
      </p:pic>
      <p:pic>
        <p:nvPicPr>
          <p:cNvPr id="21" name="Picture Placeholder 13"/>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9642" r="9642"/>
          <a:stretch>
            <a:fillRect/>
          </a:stretch>
        </p:blipFill>
        <p:spPr/>
      </p:pic>
      <p:pic>
        <p:nvPicPr>
          <p:cNvPr id="25" name="Picture Placeholder 24"/>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9607" r="9607"/>
          <a:stretch>
            <a:fillRect/>
          </a:stretch>
        </p:blipFill>
        <p:spPr/>
      </p:pic>
    </p:spTree>
    <p:extLst>
      <p:ext uri="{BB962C8B-B14F-4D97-AF65-F5344CB8AC3E}">
        <p14:creationId xmlns:p14="http://schemas.microsoft.com/office/powerpoint/2010/main" val="26635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921957"/>
            <a:ext cx="8207375" cy="484748"/>
          </a:xfrm>
        </p:spPr>
        <p:txBody>
          <a:bodyPr/>
          <a:lstStyle/>
          <a:p>
            <a:pPr>
              <a:defRPr/>
            </a:pPr>
            <a:r>
              <a:rPr lang="it-IT" dirty="0"/>
              <a:t>Aspects </a:t>
            </a:r>
            <a:r>
              <a:rPr lang="it-IT" dirty="0" smtClean="0"/>
              <a:t>to be planned:</a:t>
            </a:r>
            <a:endParaRPr lang="it-IT" dirty="0"/>
          </a:p>
        </p:txBody>
      </p:sp>
      <p:sp>
        <p:nvSpPr>
          <p:cNvPr id="4" name="Textplatzhalter 4"/>
          <p:cNvSpPr>
            <a:spLocks noGrp="1"/>
          </p:cNvSpPr>
          <p:nvPr>
            <p:ph type="body" sz="quarter" idx="12"/>
          </p:nvPr>
        </p:nvSpPr>
        <p:spPr>
          <a:xfrm>
            <a:off x="468313" y="1827308"/>
            <a:ext cx="8207374" cy="4248150"/>
          </a:xfrm>
        </p:spPr>
        <p:txBody>
          <a:bodyPr/>
          <a:lstStyle/>
          <a:p>
            <a:pPr>
              <a:spcBef>
                <a:spcPts val="600"/>
              </a:spcBef>
              <a:buClr>
                <a:schemeClr val="tx2"/>
              </a:buClr>
              <a:buFont typeface="+mj-lt"/>
              <a:buAutoNum type="alphaUcPeriod"/>
              <a:defRPr/>
            </a:pPr>
            <a:r>
              <a:rPr lang="en-US" b="1" dirty="0"/>
              <a:t>What?</a:t>
            </a:r>
            <a:r>
              <a:rPr lang="en-US" dirty="0"/>
              <a:t> – Policy objectives/specific objectives to be defined</a:t>
            </a:r>
          </a:p>
          <a:p>
            <a:pPr>
              <a:spcBef>
                <a:spcPts val="600"/>
              </a:spcBef>
              <a:buClr>
                <a:schemeClr val="tx2"/>
              </a:buClr>
              <a:buFont typeface="+mj-lt"/>
              <a:buAutoNum type="alphaUcPeriod"/>
              <a:defRPr/>
            </a:pPr>
            <a:r>
              <a:rPr lang="en-US" b="1" dirty="0"/>
              <a:t>Who? </a:t>
            </a:r>
            <a:r>
              <a:rPr lang="en-US" dirty="0"/>
              <a:t>- Partners to be identified; coordination </a:t>
            </a:r>
            <a:r>
              <a:rPr lang="en-US" dirty="0" smtClean="0"/>
              <a:t>structure</a:t>
            </a:r>
          </a:p>
          <a:p>
            <a:pPr marL="0" indent="0">
              <a:spcBef>
                <a:spcPts val="600"/>
              </a:spcBef>
              <a:buClr>
                <a:schemeClr val="tx2"/>
              </a:buClr>
              <a:buNone/>
              <a:defRPr/>
            </a:pPr>
            <a:endParaRPr lang="en-US" dirty="0"/>
          </a:p>
          <a:p>
            <a:pPr marL="0" indent="0">
              <a:spcBef>
                <a:spcPts val="600"/>
              </a:spcBef>
              <a:buClr>
                <a:schemeClr val="tx2"/>
              </a:buClr>
              <a:buNone/>
              <a:defRPr/>
            </a:pPr>
            <a:r>
              <a:rPr lang="en-US" dirty="0"/>
              <a:t>In cooperation with MAs:</a:t>
            </a:r>
          </a:p>
          <a:p>
            <a:pPr marL="0" indent="0">
              <a:spcBef>
                <a:spcPts val="600"/>
              </a:spcBef>
              <a:buClr>
                <a:schemeClr val="tx2"/>
              </a:buClr>
              <a:buNone/>
              <a:defRPr/>
            </a:pPr>
            <a:r>
              <a:rPr lang="en-US" b="1" dirty="0"/>
              <a:t>C. How much? </a:t>
            </a:r>
            <a:r>
              <a:rPr lang="en-US" dirty="0"/>
              <a:t>Allocation; co-funding</a:t>
            </a:r>
          </a:p>
          <a:p>
            <a:pPr marL="0" indent="0">
              <a:spcBef>
                <a:spcPts val="600"/>
              </a:spcBef>
              <a:buClr>
                <a:schemeClr val="tx2"/>
              </a:buClr>
              <a:buNone/>
              <a:defRPr/>
            </a:pPr>
            <a:r>
              <a:rPr lang="en-US" b="1" dirty="0"/>
              <a:t>D. How? </a:t>
            </a:r>
            <a:r>
              <a:rPr lang="en-US" dirty="0"/>
              <a:t>– Project selection criteria and procedures; project implementation; financial control and audit</a:t>
            </a:r>
          </a:p>
          <a:p>
            <a:pPr marL="0" indent="0">
              <a:spcBef>
                <a:spcPts val="600"/>
              </a:spcBef>
              <a:buClr>
                <a:schemeClr val="tx2"/>
              </a:buClr>
              <a:buNone/>
              <a:defRPr/>
            </a:pPr>
            <a:r>
              <a:rPr lang="en-US" b="1" dirty="0"/>
              <a:t>E. Where? </a:t>
            </a:r>
            <a:r>
              <a:rPr lang="en-US" dirty="0"/>
              <a:t>– Expenditure outside own </a:t>
            </a:r>
            <a:r>
              <a:rPr lang="en-US" dirty="0" err="1"/>
              <a:t>programme</a:t>
            </a:r>
            <a:r>
              <a:rPr lang="en-US" dirty="0"/>
              <a:t> area</a:t>
            </a:r>
          </a:p>
          <a:p>
            <a:pPr marL="0" indent="0">
              <a:spcBef>
                <a:spcPts val="600"/>
              </a:spcBef>
              <a:buClr>
                <a:schemeClr val="tx2"/>
              </a:buClr>
              <a:buNone/>
              <a:defRPr/>
            </a:pPr>
            <a:r>
              <a:rPr lang="en-US" b="1" dirty="0"/>
              <a:t>F. When? </a:t>
            </a:r>
            <a:r>
              <a:rPr lang="en-US" dirty="0"/>
              <a:t>- Duration</a:t>
            </a:r>
          </a:p>
        </p:txBody>
      </p:sp>
    </p:spTree>
    <p:extLst>
      <p:ext uri="{BB962C8B-B14F-4D97-AF65-F5344CB8AC3E}">
        <p14:creationId xmlns:p14="http://schemas.microsoft.com/office/powerpoint/2010/main" val="4118003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Cooperation works</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059161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Macro-regional strategy</a:t>
            </a:r>
            <a:endParaRPr lang="en-GB" dirty="0"/>
          </a:p>
        </p:txBody>
      </p:sp>
      <p:sp>
        <p:nvSpPr>
          <p:cNvPr id="4" name="Text Placeholder 3"/>
          <p:cNvSpPr>
            <a:spLocks noGrp="1"/>
          </p:cNvSpPr>
          <p:nvPr>
            <p:ph type="body" sz="quarter" idx="12"/>
          </p:nvPr>
        </p:nvSpPr>
        <p:spPr>
          <a:xfrm>
            <a:off x="468313" y="2060575"/>
            <a:ext cx="4701095" cy="4248150"/>
          </a:xfrm>
        </p:spPr>
        <p:txBody>
          <a:bodyPr/>
          <a:lstStyle/>
          <a:p>
            <a:r>
              <a:rPr lang="en-US" dirty="0" smtClean="0"/>
              <a:t>integrated policy framework </a:t>
            </a:r>
            <a:r>
              <a:rPr lang="en-US" dirty="0"/>
              <a:t>endorsed by the European </a:t>
            </a:r>
            <a:r>
              <a:rPr lang="en-US" dirty="0" smtClean="0"/>
              <a:t>Council;</a:t>
            </a:r>
          </a:p>
          <a:p>
            <a:r>
              <a:rPr lang="en-US" dirty="0" smtClean="0"/>
              <a:t>joint initiative of Member States and respective countries; </a:t>
            </a:r>
          </a:p>
          <a:p>
            <a:r>
              <a:rPr lang="en-US" dirty="0" smtClean="0"/>
              <a:t>address </a:t>
            </a:r>
            <a:r>
              <a:rPr lang="en-US" dirty="0"/>
              <a:t>common challenges faced by a defined geographical </a:t>
            </a:r>
            <a:r>
              <a:rPr lang="en-US" dirty="0" smtClean="0"/>
              <a:t>area;</a:t>
            </a:r>
          </a:p>
          <a:p>
            <a:r>
              <a:rPr lang="en-US" dirty="0" smtClean="0"/>
              <a:t>benefits </a:t>
            </a:r>
            <a:r>
              <a:rPr lang="en-US" dirty="0"/>
              <a:t>from strengthened </a:t>
            </a:r>
            <a:r>
              <a:rPr lang="en-US" dirty="0" smtClean="0"/>
              <a:t>cooperation;</a:t>
            </a:r>
          </a:p>
          <a:p>
            <a:r>
              <a:rPr lang="en-US" dirty="0" smtClean="0"/>
              <a:t>supports achieving national and regional objectives.</a:t>
            </a:r>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69408" y="1853184"/>
            <a:ext cx="4076525" cy="3259840"/>
          </a:xfrm>
          <a:prstGeom prst="rect">
            <a:avLst/>
          </a:prstGeom>
        </p:spPr>
      </p:pic>
    </p:spTree>
    <p:extLst>
      <p:ext uri="{BB962C8B-B14F-4D97-AF65-F5344CB8AC3E}">
        <p14:creationId xmlns:p14="http://schemas.microsoft.com/office/powerpoint/2010/main" val="419315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Rounded Rectangle 45"/>
          <p:cNvSpPr/>
          <p:nvPr/>
        </p:nvSpPr>
        <p:spPr>
          <a:xfrm>
            <a:off x="2190976" y="1406704"/>
            <a:ext cx="6672404" cy="53833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GB" sz="4800" dirty="0">
              <a:solidFill>
                <a:schemeClr val="bg2">
                  <a:lumMod val="85000"/>
                </a:schemeClr>
              </a:solidFill>
            </a:endParaRPr>
          </a:p>
        </p:txBody>
      </p:sp>
      <p:sp>
        <p:nvSpPr>
          <p:cNvPr id="2" name="Title 1"/>
          <p:cNvSpPr>
            <a:spLocks noGrp="1"/>
          </p:cNvSpPr>
          <p:nvPr>
            <p:ph type="title"/>
          </p:nvPr>
        </p:nvSpPr>
        <p:spPr>
          <a:xfrm>
            <a:off x="468313" y="921957"/>
            <a:ext cx="8207375" cy="484748"/>
          </a:xfrm>
        </p:spPr>
        <p:txBody>
          <a:bodyPr/>
          <a:lstStyle/>
          <a:p>
            <a:r>
              <a:rPr lang="en-GB" dirty="0" smtClean="0"/>
              <a:t>How can you address macro-regional ?</a:t>
            </a:r>
            <a:endParaRPr lang="en-GB" dirty="0"/>
          </a:p>
        </p:txBody>
      </p:sp>
      <p:sp>
        <p:nvSpPr>
          <p:cNvPr id="4" name="Rounded Rectangle 3"/>
          <p:cNvSpPr/>
          <p:nvPr/>
        </p:nvSpPr>
        <p:spPr>
          <a:xfrm>
            <a:off x="316871" y="3168712"/>
            <a:ext cx="1837854" cy="9875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Challenge/ issue</a:t>
            </a:r>
            <a:endParaRPr lang="en-GB" dirty="0"/>
          </a:p>
        </p:txBody>
      </p:sp>
      <p:sp>
        <p:nvSpPr>
          <p:cNvPr id="5" name="Oval 4"/>
          <p:cNvSpPr/>
          <p:nvPr/>
        </p:nvSpPr>
        <p:spPr>
          <a:xfrm>
            <a:off x="2566659" y="1810454"/>
            <a:ext cx="1520982" cy="98754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Project (Interreg)</a:t>
            </a:r>
            <a:endParaRPr lang="en-GB" dirty="0"/>
          </a:p>
        </p:txBody>
      </p:sp>
      <p:sp>
        <p:nvSpPr>
          <p:cNvPr id="6" name="Rectangle 5"/>
          <p:cNvSpPr/>
          <p:nvPr/>
        </p:nvSpPr>
        <p:spPr>
          <a:xfrm>
            <a:off x="3327150" y="4102780"/>
            <a:ext cx="2109456" cy="7152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Network of institutions</a:t>
            </a:r>
            <a:endParaRPr lang="en-GB" dirty="0"/>
          </a:p>
        </p:txBody>
      </p:sp>
      <p:sp>
        <p:nvSpPr>
          <p:cNvPr id="7" name="Oval 6"/>
          <p:cNvSpPr/>
          <p:nvPr/>
        </p:nvSpPr>
        <p:spPr>
          <a:xfrm>
            <a:off x="6621326" y="3056609"/>
            <a:ext cx="1647731" cy="90534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Project (national OP)</a:t>
            </a:r>
            <a:endParaRPr lang="en-GB" dirty="0"/>
          </a:p>
        </p:txBody>
      </p:sp>
      <p:sp>
        <p:nvSpPr>
          <p:cNvPr id="8" name="Isosceles Triangle 7"/>
          <p:cNvSpPr/>
          <p:nvPr/>
        </p:nvSpPr>
        <p:spPr>
          <a:xfrm>
            <a:off x="2645876" y="5207184"/>
            <a:ext cx="2068712" cy="1339913"/>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Peer-learning</a:t>
            </a:r>
            <a:endParaRPr lang="en-GB" dirty="0"/>
          </a:p>
        </p:txBody>
      </p:sp>
      <p:sp>
        <p:nvSpPr>
          <p:cNvPr id="9" name="Oval 8"/>
          <p:cNvSpPr/>
          <p:nvPr/>
        </p:nvSpPr>
        <p:spPr>
          <a:xfrm>
            <a:off x="6621326" y="4662593"/>
            <a:ext cx="1647731" cy="90534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Project (national OP)</a:t>
            </a:r>
            <a:endParaRPr lang="en-GB" dirty="0"/>
          </a:p>
        </p:txBody>
      </p:sp>
      <p:sp>
        <p:nvSpPr>
          <p:cNvPr id="10" name="Hexagon 9"/>
          <p:cNvSpPr/>
          <p:nvPr/>
        </p:nvSpPr>
        <p:spPr>
          <a:xfrm>
            <a:off x="4753066" y="1638556"/>
            <a:ext cx="2353901" cy="13399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Project platform</a:t>
            </a:r>
            <a:endParaRPr lang="en-GB" dirty="0"/>
          </a:p>
        </p:txBody>
      </p:sp>
      <p:cxnSp>
        <p:nvCxnSpPr>
          <p:cNvPr id="12" name="Straight Arrow Connector 11"/>
          <p:cNvCxnSpPr>
            <a:stCxn id="4" idx="0"/>
            <a:endCxn id="5" idx="2"/>
          </p:cNvCxnSpPr>
          <p:nvPr/>
        </p:nvCxnSpPr>
        <p:spPr>
          <a:xfrm flipV="1">
            <a:off x="1235798" y="2304229"/>
            <a:ext cx="1330861" cy="8644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5" idx="6"/>
            <a:endCxn id="10" idx="3"/>
          </p:cNvCxnSpPr>
          <p:nvPr/>
        </p:nvCxnSpPr>
        <p:spPr>
          <a:xfrm>
            <a:off x="4087641" y="2304229"/>
            <a:ext cx="665425" cy="42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5" idx="5"/>
            <a:endCxn id="9" idx="1"/>
          </p:cNvCxnSpPr>
          <p:nvPr/>
        </p:nvCxnSpPr>
        <p:spPr>
          <a:xfrm>
            <a:off x="3864898" y="2653380"/>
            <a:ext cx="2997733" cy="21417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7" idx="4"/>
            <a:endCxn id="9" idx="0"/>
          </p:cNvCxnSpPr>
          <p:nvPr/>
        </p:nvCxnSpPr>
        <p:spPr>
          <a:xfrm>
            <a:off x="7445192" y="3961957"/>
            <a:ext cx="0" cy="700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9" idx="2"/>
          </p:cNvCxnSpPr>
          <p:nvPr/>
        </p:nvCxnSpPr>
        <p:spPr>
          <a:xfrm flipH="1">
            <a:off x="4300396" y="5115267"/>
            <a:ext cx="2320930" cy="7618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6" idx="2"/>
            <a:endCxn id="8" idx="5"/>
          </p:cNvCxnSpPr>
          <p:nvPr/>
        </p:nvCxnSpPr>
        <p:spPr>
          <a:xfrm flipH="1">
            <a:off x="4197410" y="4818005"/>
            <a:ext cx="184468" cy="1059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6" idx="3"/>
            <a:endCxn id="9" idx="2"/>
          </p:cNvCxnSpPr>
          <p:nvPr/>
        </p:nvCxnSpPr>
        <p:spPr>
          <a:xfrm>
            <a:off x="5436606" y="4460393"/>
            <a:ext cx="1184720" cy="65487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endCxn id="7" idx="0"/>
          </p:cNvCxnSpPr>
          <p:nvPr/>
        </p:nvCxnSpPr>
        <p:spPr>
          <a:xfrm>
            <a:off x="7106967" y="2308513"/>
            <a:ext cx="338225" cy="7480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4" idx="2"/>
          </p:cNvCxnSpPr>
          <p:nvPr/>
        </p:nvCxnSpPr>
        <p:spPr>
          <a:xfrm>
            <a:off x="1235798" y="4156261"/>
            <a:ext cx="1054729" cy="45195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0" name="TextBox 49"/>
          <p:cNvSpPr txBox="1"/>
          <p:nvPr/>
        </p:nvSpPr>
        <p:spPr>
          <a:xfrm rot="5400000">
            <a:off x="6710271" y="3532865"/>
            <a:ext cx="3836405" cy="646331"/>
          </a:xfrm>
          <a:prstGeom prst="rect">
            <a:avLst/>
          </a:prstGeom>
          <a:noFill/>
        </p:spPr>
        <p:txBody>
          <a:bodyPr wrap="square" rtlCol="0">
            <a:spAutoFit/>
          </a:bodyPr>
          <a:lstStyle/>
          <a:p>
            <a:pPr algn="ctr"/>
            <a:r>
              <a:rPr lang="en-GB" sz="3600" dirty="0">
                <a:solidFill>
                  <a:schemeClr val="bg2">
                    <a:lumMod val="85000"/>
                  </a:schemeClr>
                </a:solidFill>
              </a:rPr>
              <a:t>Project </a:t>
            </a:r>
            <a:r>
              <a:rPr lang="en-GB" sz="3600" dirty="0" smtClean="0">
                <a:solidFill>
                  <a:schemeClr val="bg2">
                    <a:lumMod val="85000"/>
                  </a:schemeClr>
                </a:solidFill>
              </a:rPr>
              <a:t>chain</a:t>
            </a:r>
            <a:endParaRPr lang="en-GB" sz="3600" dirty="0">
              <a:solidFill>
                <a:schemeClr val="bg2">
                  <a:lumMod val="85000"/>
                </a:schemeClr>
              </a:solidFill>
            </a:endParaRPr>
          </a:p>
        </p:txBody>
      </p:sp>
      <p:sp>
        <p:nvSpPr>
          <p:cNvPr id="54" name="Oval 53"/>
          <p:cNvSpPr/>
          <p:nvPr/>
        </p:nvSpPr>
        <p:spPr>
          <a:xfrm>
            <a:off x="6113060" y="5823514"/>
            <a:ext cx="869237" cy="6699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GB" sz="1050" dirty="0" smtClean="0"/>
              <a:t>Activity 1</a:t>
            </a:r>
            <a:endParaRPr lang="en-GB" sz="1050" dirty="0"/>
          </a:p>
        </p:txBody>
      </p:sp>
      <p:sp>
        <p:nvSpPr>
          <p:cNvPr id="55" name="Oval 54"/>
          <p:cNvSpPr/>
          <p:nvPr/>
        </p:nvSpPr>
        <p:spPr>
          <a:xfrm>
            <a:off x="6733489" y="6172820"/>
            <a:ext cx="869237" cy="66995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050" dirty="0">
                <a:solidFill>
                  <a:schemeClr val="dk1"/>
                </a:solidFill>
              </a:rPr>
              <a:t>Activity </a:t>
            </a:r>
            <a:r>
              <a:rPr lang="en-GB" sz="1050" dirty="0" smtClean="0">
                <a:solidFill>
                  <a:schemeClr val="dk1"/>
                </a:solidFill>
              </a:rPr>
              <a:t>2</a:t>
            </a:r>
            <a:endParaRPr lang="en-GB" sz="1050" dirty="0">
              <a:solidFill>
                <a:schemeClr val="dk1"/>
              </a:solidFill>
            </a:endParaRPr>
          </a:p>
        </p:txBody>
      </p:sp>
      <p:sp>
        <p:nvSpPr>
          <p:cNvPr id="56" name="Oval 55"/>
          <p:cNvSpPr/>
          <p:nvPr/>
        </p:nvSpPr>
        <p:spPr>
          <a:xfrm>
            <a:off x="7272200" y="5785166"/>
            <a:ext cx="869237" cy="66995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050" dirty="0">
                <a:solidFill>
                  <a:schemeClr val="dk1"/>
                </a:solidFill>
              </a:rPr>
              <a:t>Activity </a:t>
            </a:r>
            <a:r>
              <a:rPr lang="en-GB" sz="1050" dirty="0" smtClean="0">
                <a:solidFill>
                  <a:schemeClr val="dk1"/>
                </a:solidFill>
              </a:rPr>
              <a:t>3</a:t>
            </a:r>
            <a:endParaRPr lang="en-GB" sz="1050" dirty="0">
              <a:solidFill>
                <a:schemeClr val="dk1"/>
              </a:solidFill>
            </a:endParaRPr>
          </a:p>
        </p:txBody>
      </p:sp>
      <p:cxnSp>
        <p:nvCxnSpPr>
          <p:cNvPr id="58" name="Straight Connector 57"/>
          <p:cNvCxnSpPr/>
          <p:nvPr/>
        </p:nvCxnSpPr>
        <p:spPr>
          <a:xfrm flipH="1" flipV="1">
            <a:off x="5930016" y="2978470"/>
            <a:ext cx="582129" cy="2806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6" idx="2"/>
          </p:cNvCxnSpPr>
          <p:nvPr/>
        </p:nvCxnSpPr>
        <p:spPr>
          <a:xfrm flipH="1" flipV="1">
            <a:off x="4381878" y="4818005"/>
            <a:ext cx="2725090" cy="1340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54" idx="7"/>
          </p:cNvCxnSpPr>
          <p:nvPr/>
        </p:nvCxnSpPr>
        <p:spPr>
          <a:xfrm flipH="1">
            <a:off x="6855000" y="5774233"/>
            <a:ext cx="872397" cy="1473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44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250" y="2378290"/>
            <a:ext cx="5576930" cy="1938992"/>
          </a:xfrm>
        </p:spPr>
        <p:txBody>
          <a:bodyPr/>
          <a:lstStyle/>
          <a:p>
            <a:r>
              <a:rPr lang="en-GB" dirty="0"/>
              <a:t>Challenges faced by territories are much boarder than any single programme</a:t>
            </a:r>
            <a:r>
              <a:rPr lang="en-GB" dirty="0" smtClean="0"/>
              <a:t>/ project </a:t>
            </a:r>
            <a:r>
              <a:rPr lang="en-GB" dirty="0"/>
              <a:t>can </a:t>
            </a:r>
            <a:r>
              <a:rPr lang="en-GB" dirty="0" smtClean="0"/>
              <a:t>address…</a:t>
            </a:r>
            <a:endParaRPr lang="en-GB" dirty="0"/>
          </a:p>
        </p:txBody>
      </p:sp>
    </p:spTree>
    <p:extLst>
      <p:ext uri="{BB962C8B-B14F-4D97-AF65-F5344CB8AC3E}">
        <p14:creationId xmlns:p14="http://schemas.microsoft.com/office/powerpoint/2010/main" val="334308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767721"/>
            <a:ext cx="8207375" cy="484748"/>
          </a:xfrm>
        </p:spPr>
        <p:txBody>
          <a:bodyPr/>
          <a:lstStyle/>
          <a:p>
            <a:r>
              <a:rPr lang="en-GB" dirty="0" smtClean="0"/>
              <a:t>MRS support approaches so far..</a:t>
            </a:r>
            <a:endParaRPr lang="fi-FI" dirty="0"/>
          </a:p>
        </p:txBody>
      </p:sp>
      <p:sp>
        <p:nvSpPr>
          <p:cNvPr id="3" name="Text Placeholder 2"/>
          <p:cNvSpPr>
            <a:spLocks noGrp="1"/>
          </p:cNvSpPr>
          <p:nvPr>
            <p:ph type="body" sz="quarter" idx="12"/>
          </p:nvPr>
        </p:nvSpPr>
        <p:spPr>
          <a:xfrm>
            <a:off x="468311" y="1465664"/>
            <a:ext cx="8207375" cy="5067338"/>
          </a:xfrm>
        </p:spPr>
        <p:txBody>
          <a:bodyPr/>
          <a:lstStyle/>
          <a:p>
            <a:pPr marL="0" lvl="3" indent="0">
              <a:buNone/>
            </a:pPr>
            <a:r>
              <a:rPr lang="en-GB" sz="2400" b="1" i="1" dirty="0">
                <a:latin typeface="Franklin Gothic Book" panose="020B0503020102020204" pitchFamily="34" charset="0"/>
              </a:rPr>
              <a:t>Operational level </a:t>
            </a:r>
          </a:p>
          <a:p>
            <a:pPr marL="457200" indent="-457200">
              <a:buFont typeface="Arial" panose="020B0604020202020204" pitchFamily="34" charset="0"/>
              <a:buChar char="•"/>
            </a:pPr>
            <a:r>
              <a:rPr lang="en-GB" dirty="0">
                <a:latin typeface="Franklin Gothic Book" panose="020B0503020102020204" pitchFamily="34" charset="0"/>
              </a:rPr>
              <a:t>Specific selection criteria benefiting MRS relevance</a:t>
            </a:r>
          </a:p>
          <a:p>
            <a:pPr marL="457200" lvl="3" indent="-457200">
              <a:buFont typeface="Arial" panose="020B0604020202020204" pitchFamily="34" charset="0"/>
              <a:buChar char="•"/>
            </a:pPr>
            <a:r>
              <a:rPr lang="en-GB" dirty="0">
                <a:latin typeface="Franklin Gothic Book" panose="020B0503020102020204" pitchFamily="34" charset="0"/>
              </a:rPr>
              <a:t>Targeted calls </a:t>
            </a:r>
          </a:p>
          <a:p>
            <a:pPr marL="457200" lvl="3" indent="-457200">
              <a:buFont typeface="Arial" panose="020B0604020202020204" pitchFamily="34" charset="0"/>
              <a:buChar char="•"/>
            </a:pPr>
            <a:r>
              <a:rPr lang="en-GB" dirty="0">
                <a:latin typeface="Franklin Gothic Book" panose="020B0503020102020204" pitchFamily="34" charset="0"/>
              </a:rPr>
              <a:t>Participation of key implementers in programme monitoring </a:t>
            </a:r>
            <a:r>
              <a:rPr lang="en-GB" dirty="0" smtClean="0">
                <a:latin typeface="Franklin Gothic Book" panose="020B0503020102020204" pitchFamily="34" charset="0"/>
              </a:rPr>
              <a:t>committees</a:t>
            </a:r>
          </a:p>
          <a:p>
            <a:pPr marL="457200" lvl="3" indent="-457200">
              <a:buFont typeface="Arial" panose="020B0604020202020204" pitchFamily="34" charset="0"/>
              <a:buChar char="•"/>
            </a:pPr>
            <a:r>
              <a:rPr lang="en-GB" dirty="0">
                <a:latin typeface="Franklin Gothic Book" panose="020B0503020102020204" pitchFamily="34" charset="0"/>
              </a:rPr>
              <a:t>Inclusion of transnational component</a:t>
            </a:r>
          </a:p>
          <a:p>
            <a:pPr marL="0" lvl="3" indent="0">
              <a:buNone/>
            </a:pPr>
            <a:r>
              <a:rPr lang="en-GB" sz="2400" b="1" i="1" dirty="0" smtClean="0">
                <a:latin typeface="Franklin Gothic Book" panose="020B0503020102020204" pitchFamily="34" charset="0"/>
              </a:rPr>
              <a:t>Coordinated </a:t>
            </a:r>
            <a:r>
              <a:rPr lang="en-GB" sz="2400" b="1" i="1" dirty="0">
                <a:latin typeface="Franklin Gothic Book" panose="020B0503020102020204" pitchFamily="34" charset="0"/>
              </a:rPr>
              <a:t>efforts</a:t>
            </a:r>
          </a:p>
          <a:p>
            <a:pPr marL="457200" lvl="3" indent="-457200">
              <a:buFont typeface="Arial" panose="020B0604020202020204" pitchFamily="34" charset="0"/>
              <a:buChar char="•"/>
            </a:pPr>
            <a:r>
              <a:rPr lang="en-GB" dirty="0">
                <a:latin typeface="Franklin Gothic Book" panose="020B0503020102020204" pitchFamily="34" charset="0"/>
              </a:rPr>
              <a:t>Alignment of call timelines </a:t>
            </a:r>
          </a:p>
          <a:p>
            <a:pPr marL="457200" indent="-457200">
              <a:buFont typeface="Arial" panose="020B0604020202020204" pitchFamily="34" charset="0"/>
              <a:buChar char="•"/>
            </a:pPr>
            <a:r>
              <a:rPr lang="en-GB" dirty="0" smtClean="0">
                <a:latin typeface="Franklin Gothic Book" panose="020B0503020102020204" pitchFamily="34" charset="0"/>
              </a:rPr>
              <a:t>Pooling </a:t>
            </a:r>
            <a:r>
              <a:rPr lang="en-GB" dirty="0">
                <a:latin typeface="Franklin Gothic Book" panose="020B0503020102020204" pitchFamily="34" charset="0"/>
              </a:rPr>
              <a:t>of </a:t>
            </a:r>
            <a:r>
              <a:rPr lang="en-GB" dirty="0" smtClean="0">
                <a:latin typeface="Franklin Gothic Book" panose="020B0503020102020204" pitchFamily="34" charset="0"/>
              </a:rPr>
              <a:t>resources (rather on Pillar level)</a:t>
            </a:r>
            <a:endParaRPr lang="en-GB" dirty="0">
              <a:latin typeface="Franklin Gothic Book" panose="020B0503020102020204" pitchFamily="34" charset="0"/>
            </a:endParaRPr>
          </a:p>
          <a:p>
            <a:pPr marL="457200" lvl="3" indent="-457200">
              <a:buFont typeface="Arial" panose="020B0604020202020204" pitchFamily="34" charset="0"/>
              <a:buChar char="•"/>
            </a:pPr>
            <a:r>
              <a:rPr lang="en-GB" dirty="0" smtClean="0">
                <a:latin typeface="Franklin Gothic Book" panose="020B0503020102020204" pitchFamily="34" charset="0"/>
              </a:rPr>
              <a:t>Joint </a:t>
            </a:r>
            <a:r>
              <a:rPr lang="en-GB" dirty="0">
                <a:latin typeface="Franklin Gothic Book" panose="020B0503020102020204" pitchFamily="34" charset="0"/>
              </a:rPr>
              <a:t>calls</a:t>
            </a:r>
          </a:p>
          <a:p>
            <a:pPr marL="0" lvl="3" indent="0">
              <a:buNone/>
            </a:pPr>
            <a:endParaRPr lang="en-GB" sz="2800" dirty="0" smtClean="0"/>
          </a:p>
          <a:p>
            <a:pPr marL="0" lvl="2"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687" y="2852923"/>
            <a:ext cx="4684786" cy="4322073"/>
          </a:xfrm>
          <a:prstGeom prst="rect">
            <a:avLst/>
          </a:prstGeom>
        </p:spPr>
      </p:pic>
    </p:spTree>
    <p:extLst>
      <p:ext uri="{BB962C8B-B14F-4D97-AF65-F5344CB8AC3E}">
        <p14:creationId xmlns:p14="http://schemas.microsoft.com/office/powerpoint/2010/main" val="2353568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Joint calls - examples</a:t>
            </a:r>
            <a:endParaRPr lang="fi-FI" dirty="0"/>
          </a:p>
        </p:txBody>
      </p:sp>
      <p:sp>
        <p:nvSpPr>
          <p:cNvPr id="6" name="Text Placeholder 5"/>
          <p:cNvSpPr>
            <a:spLocks noGrp="1"/>
          </p:cNvSpPr>
          <p:nvPr>
            <p:ph type="body" sz="quarter" idx="15"/>
          </p:nvPr>
        </p:nvSpPr>
        <p:spPr/>
        <p:txBody>
          <a:bodyPr/>
          <a:lstStyle/>
          <a:p>
            <a:r>
              <a:rPr lang="en-US" dirty="0">
                <a:latin typeface="Franklin Gothic Book" panose="020B0503020102020204" pitchFamily="34" charset="0"/>
              </a:rPr>
              <a:t>Common approach for supporting the </a:t>
            </a:r>
            <a:r>
              <a:rPr lang="en-US" dirty="0" err="1">
                <a:latin typeface="Franklin Gothic Book" panose="020B0503020102020204" pitchFamily="34" charset="0"/>
              </a:rPr>
              <a:t>internationalisation</a:t>
            </a:r>
            <a:r>
              <a:rPr lang="en-US" dirty="0">
                <a:latin typeface="Franklin Gothic Book" panose="020B0503020102020204" pitchFamily="34" charset="0"/>
              </a:rPr>
              <a:t> of SMEs through cluster initiatives – </a:t>
            </a:r>
            <a:r>
              <a:rPr lang="en-US" b="1" dirty="0">
                <a:latin typeface="Franklin Gothic Book" panose="020B0503020102020204" pitchFamily="34" charset="0"/>
              </a:rPr>
              <a:t>Innovation Express </a:t>
            </a:r>
            <a:r>
              <a:rPr lang="en-US" dirty="0">
                <a:latin typeface="Franklin Gothic Book" panose="020B0503020102020204" pitchFamily="34" charset="0"/>
              </a:rPr>
              <a:t>in the Baltic Region</a:t>
            </a:r>
          </a:p>
          <a:p>
            <a:endParaRPr lang="en-GB" dirty="0" smtClean="0"/>
          </a:p>
          <a:p>
            <a:r>
              <a:rPr lang="en-US" dirty="0" smtClean="0">
                <a:latin typeface="Franklin Gothic Book" panose="020B0503020102020204" pitchFamily="34" charset="0"/>
              </a:rPr>
              <a:t>Cross-border </a:t>
            </a:r>
            <a:r>
              <a:rPr lang="en-US" dirty="0">
                <a:latin typeface="Franklin Gothic Book" panose="020B0503020102020204" pitchFamily="34" charset="0"/>
              </a:rPr>
              <a:t>multilateral </a:t>
            </a:r>
            <a:r>
              <a:rPr lang="en-US" b="1" dirty="0">
                <a:latin typeface="Franklin Gothic Book" panose="020B0503020102020204" pitchFamily="34" charset="0"/>
              </a:rPr>
              <a:t>scientific </a:t>
            </a:r>
            <a:r>
              <a:rPr lang="en-US" b="1" dirty="0" smtClean="0">
                <a:latin typeface="Franklin Gothic Book" panose="020B0503020102020204" pitchFamily="34" charset="0"/>
              </a:rPr>
              <a:t>co-operation </a:t>
            </a:r>
            <a:r>
              <a:rPr lang="en-US" dirty="0" smtClean="0">
                <a:latin typeface="Franklin Gothic Book" panose="020B0503020102020204" pitchFamily="34" charset="0"/>
              </a:rPr>
              <a:t>in </a:t>
            </a:r>
            <a:r>
              <a:rPr lang="en-US" dirty="0">
                <a:latin typeface="Franklin Gothic Book" panose="020B0503020102020204" pitchFamily="34" charset="0"/>
              </a:rPr>
              <a:t>the Danube Region</a:t>
            </a:r>
            <a:endParaRPr lang="en-GB" dirty="0">
              <a:latin typeface="Franklin Gothic Book" panose="020B0503020102020204" pitchFamily="34" charset="0"/>
            </a:endParaRPr>
          </a:p>
          <a:p>
            <a:endParaRPr lang="fi-FI" dirty="0"/>
          </a:p>
        </p:txBody>
      </p:sp>
      <p:pic>
        <p:nvPicPr>
          <p:cNvPr id="4" name="Picture 3"/>
          <p:cNvPicPr>
            <a:picLocks noChangeAspect="1"/>
          </p:cNvPicPr>
          <p:nvPr/>
        </p:nvPicPr>
        <p:blipFill>
          <a:blip r:embed="rId3"/>
          <a:stretch>
            <a:fillRect/>
          </a:stretch>
        </p:blipFill>
        <p:spPr>
          <a:xfrm>
            <a:off x="4708488" y="2060573"/>
            <a:ext cx="4092737" cy="1501678"/>
          </a:xfrm>
          <a:prstGeom prst="rect">
            <a:avLst/>
          </a:prstGeom>
        </p:spPr>
      </p:pic>
      <p:pic>
        <p:nvPicPr>
          <p:cNvPr id="1026" name="Picture 2" descr="https://www.danubeknowledgesociety.eu/uploads/news/168/168/2nd-call-for-applications-multilateral-scientific-and-technological-cooperation-in-the-danube-region_168.jpg"/>
          <p:cNvPicPr>
            <a:picLocks noGrp="1" noChangeAspect="1" noChangeArrowheads="1"/>
          </p:cNvPicPr>
          <p:nvPr>
            <p:ph type="pic" sz="quarter" idx="12"/>
          </p:nvPr>
        </p:nvPicPr>
        <p:blipFill>
          <a:blip r:embed="rId4">
            <a:extLst>
              <a:ext uri="{28A0092B-C50C-407E-A947-70E740481C1C}">
                <a14:useLocalDpi xmlns:a14="http://schemas.microsoft.com/office/drawing/2010/main" val="0"/>
              </a:ext>
            </a:extLst>
          </a:blip>
          <a:srcRect t="425" b="425"/>
          <a:stretch>
            <a:fillRect/>
          </a:stretch>
        </p:blipFill>
        <p:spPr bwMode="auto">
          <a:xfrm>
            <a:off x="5567081" y="4187772"/>
            <a:ext cx="2319743" cy="248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3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Parallel call – operational aspects</a:t>
            </a:r>
            <a:endParaRPr lang="fi-FI" dirty="0"/>
          </a:p>
        </p:txBody>
      </p:sp>
      <p:sp>
        <p:nvSpPr>
          <p:cNvPr id="3" name="Text Placeholder 2"/>
          <p:cNvSpPr>
            <a:spLocks noGrp="1"/>
          </p:cNvSpPr>
          <p:nvPr>
            <p:ph type="body" sz="quarter" idx="12"/>
          </p:nvPr>
        </p:nvSpPr>
        <p:spPr/>
        <p:txBody>
          <a:bodyPr/>
          <a:lstStyle/>
          <a:p>
            <a:pPr marL="342900" indent="-342900">
              <a:buFont typeface="Arial" panose="020B0604020202020204" pitchFamily="34" charset="0"/>
              <a:buChar char="•"/>
            </a:pPr>
            <a:r>
              <a:rPr lang="en-GB" dirty="0" smtClean="0"/>
              <a:t>Compliance with national/regional OP requirements</a:t>
            </a:r>
          </a:p>
          <a:p>
            <a:pPr marL="342900" indent="-342900">
              <a:buFont typeface="Arial" panose="020B0604020202020204" pitchFamily="34" charset="0"/>
              <a:buChar char="•"/>
            </a:pPr>
            <a:r>
              <a:rPr lang="en-GB" dirty="0" smtClean="0"/>
              <a:t>Each </a:t>
            </a:r>
            <a:r>
              <a:rPr lang="en-GB" dirty="0" smtClean="0"/>
              <a:t>partner </a:t>
            </a:r>
            <a:r>
              <a:rPr lang="en-GB" dirty="0" smtClean="0"/>
              <a:t>submit </a:t>
            </a:r>
            <a:r>
              <a:rPr lang="en-GB" dirty="0" smtClean="0"/>
              <a:t>the application separately </a:t>
            </a:r>
            <a:r>
              <a:rPr lang="en-GB" dirty="0" smtClean="0"/>
              <a:t>but </a:t>
            </a:r>
            <a:r>
              <a:rPr lang="en-US" dirty="0"/>
              <a:t>simultaneously</a:t>
            </a:r>
            <a:endParaRPr lang="en-GB" dirty="0" smtClean="0"/>
          </a:p>
          <a:p>
            <a:pPr marL="342900" indent="-342900">
              <a:buFont typeface="Arial" panose="020B0604020202020204" pitchFamily="34" charset="0"/>
              <a:buChar char="•"/>
            </a:pPr>
            <a:r>
              <a:rPr lang="en-US" dirty="0" smtClean="0"/>
              <a:t>Assessment </a:t>
            </a:r>
            <a:r>
              <a:rPr lang="en-US" dirty="0"/>
              <a:t>based on national requirements carried out by </a:t>
            </a:r>
            <a:r>
              <a:rPr lang="en-US" dirty="0" smtClean="0"/>
              <a:t>national experts first</a:t>
            </a:r>
          </a:p>
          <a:p>
            <a:pPr marL="342900" indent="-342900">
              <a:buFont typeface="Arial" panose="020B0604020202020204" pitchFamily="34" charset="0"/>
              <a:buChar char="•"/>
            </a:pPr>
            <a:r>
              <a:rPr lang="en-US" dirty="0" smtClean="0"/>
              <a:t>Joint shortlist and joint selection discussion</a:t>
            </a:r>
            <a:endParaRPr lang="en-US" dirty="0" smtClean="0"/>
          </a:p>
          <a:p>
            <a:pPr marL="342900" indent="-342900">
              <a:buFont typeface="Arial" panose="020B0604020202020204" pitchFamily="34" charset="0"/>
              <a:buChar char="•"/>
            </a:pPr>
            <a:r>
              <a:rPr lang="en-GB" dirty="0" smtClean="0"/>
              <a:t>Individual funding </a:t>
            </a:r>
            <a:r>
              <a:rPr lang="en-GB" dirty="0" smtClean="0"/>
              <a:t>agreements </a:t>
            </a:r>
            <a:r>
              <a:rPr lang="en-GB" dirty="0" smtClean="0"/>
              <a:t>with each </a:t>
            </a:r>
            <a:r>
              <a:rPr lang="en-GB" dirty="0" smtClean="0"/>
              <a:t>partner (</a:t>
            </a:r>
            <a:r>
              <a:rPr lang="en-GB" dirty="0" err="1" smtClean="0"/>
              <a:t>InnovationExpress</a:t>
            </a:r>
            <a:r>
              <a:rPr lang="en-GB" dirty="0" smtClean="0"/>
              <a:t>)</a:t>
            </a:r>
          </a:p>
          <a:p>
            <a:pPr marL="342900" indent="-342900">
              <a:buFont typeface="Arial" panose="020B0604020202020204" pitchFamily="34" charset="0"/>
              <a:buChar char="•"/>
            </a:pPr>
            <a:r>
              <a:rPr lang="en-GB" dirty="0" smtClean="0"/>
              <a:t>Reports submitted to </a:t>
            </a:r>
            <a:r>
              <a:rPr lang="en-US" dirty="0" smtClean="0"/>
              <a:t>partner national </a:t>
            </a:r>
            <a:r>
              <a:rPr lang="en-US" dirty="0"/>
              <a:t>implementation agencies/ministries </a:t>
            </a:r>
            <a:endParaRPr lang="fi-FI" dirty="0"/>
          </a:p>
        </p:txBody>
      </p:sp>
    </p:spTree>
    <p:extLst>
      <p:ext uri="{BB962C8B-B14F-4D97-AF65-F5344CB8AC3E}">
        <p14:creationId xmlns:p14="http://schemas.microsoft.com/office/powerpoint/2010/main" val="3537092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a:t>
            </a:r>
            <a:r>
              <a:rPr lang="en-GB" dirty="0" smtClean="0"/>
              <a:t>learnt - </a:t>
            </a:r>
            <a:r>
              <a:rPr lang="en-GB" dirty="0" err="1" smtClean="0"/>
              <a:t>InnovationExpress</a:t>
            </a:r>
            <a:endParaRPr lang="fi-FI" dirty="0"/>
          </a:p>
        </p:txBody>
      </p:sp>
      <p:sp>
        <p:nvSpPr>
          <p:cNvPr id="3" name="Text Placeholder 2"/>
          <p:cNvSpPr>
            <a:spLocks noGrp="1"/>
          </p:cNvSpPr>
          <p:nvPr>
            <p:ph type="body" sz="quarter" idx="12"/>
          </p:nvPr>
        </p:nvSpPr>
        <p:spPr/>
        <p:txBody>
          <a:bodyPr/>
          <a:lstStyle/>
          <a:p>
            <a:pPr marL="0" indent="0">
              <a:buNone/>
            </a:pPr>
            <a:r>
              <a:rPr lang="en-GB" dirty="0" smtClean="0"/>
              <a:t>Parallel calls require strong coordination support:</a:t>
            </a:r>
          </a:p>
          <a:p>
            <a:pPr marL="342900" indent="-342900">
              <a:buFont typeface="Arial" panose="020B0604020202020204" pitchFamily="34" charset="0"/>
              <a:buChar char="•"/>
            </a:pPr>
            <a:r>
              <a:rPr lang="en-GB" dirty="0" smtClean="0"/>
              <a:t>Branding</a:t>
            </a:r>
          </a:p>
          <a:p>
            <a:pPr marL="342900" indent="-342900">
              <a:buFont typeface="Arial" panose="020B0604020202020204" pitchFamily="34" charset="0"/>
              <a:buChar char="•"/>
            </a:pPr>
            <a:r>
              <a:rPr lang="en-GB" dirty="0" smtClean="0"/>
              <a:t>Joint meetings</a:t>
            </a:r>
          </a:p>
          <a:p>
            <a:pPr marL="342900" indent="-342900">
              <a:buFont typeface="Arial" panose="020B0604020202020204" pitchFamily="34" charset="0"/>
              <a:buChar char="•"/>
            </a:pPr>
            <a:r>
              <a:rPr lang="en-GB" dirty="0" smtClean="0"/>
              <a:t>Organisation of the group’s work</a:t>
            </a:r>
          </a:p>
          <a:p>
            <a:pPr marL="342900" indent="-342900">
              <a:buFont typeface="Arial" panose="020B0604020202020204" pitchFamily="34" charset="0"/>
              <a:buChar char="•"/>
            </a:pPr>
            <a:r>
              <a:rPr lang="en-GB" dirty="0" smtClean="0"/>
              <a:t>Matchmaking events</a:t>
            </a:r>
          </a:p>
          <a:p>
            <a:pPr marL="0" indent="0">
              <a:buNone/>
            </a:pPr>
            <a:r>
              <a:rPr lang="en-GB" dirty="0" smtClean="0"/>
              <a:t>Coordination can be either financed pooling member state own resources or having an external funding </a:t>
            </a:r>
            <a:endParaRPr lang="fi-FI" dirty="0"/>
          </a:p>
        </p:txBody>
      </p:sp>
    </p:spTree>
    <p:extLst>
      <p:ext uri="{BB962C8B-B14F-4D97-AF65-F5344CB8AC3E}">
        <p14:creationId xmlns:p14="http://schemas.microsoft.com/office/powerpoint/2010/main" val="657518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21957"/>
            <a:ext cx="8207375" cy="969496"/>
          </a:xfrm>
        </p:spPr>
        <p:txBody>
          <a:bodyPr/>
          <a:lstStyle/>
          <a:p>
            <a:r>
              <a:rPr lang="en-GB" dirty="0" smtClean="0"/>
              <a:t>Macro-regional strategies in post-2020 regulations</a:t>
            </a:r>
            <a:endParaRPr lang="en-GB" dirty="0"/>
          </a:p>
        </p:txBody>
      </p:sp>
      <p:sp>
        <p:nvSpPr>
          <p:cNvPr id="3" name="Text Placeholder 2"/>
          <p:cNvSpPr>
            <a:spLocks noGrp="1"/>
          </p:cNvSpPr>
          <p:nvPr>
            <p:ph type="body" sz="quarter" idx="12"/>
          </p:nvPr>
        </p:nvSpPr>
        <p:spPr>
          <a:xfrm>
            <a:off x="468313" y="2060575"/>
            <a:ext cx="8207375" cy="4108577"/>
          </a:xfrm>
        </p:spPr>
        <p:txBody>
          <a:bodyPr/>
          <a:lstStyle/>
          <a:p>
            <a:r>
              <a:rPr lang="en-GB" dirty="0" smtClean="0">
                <a:latin typeface="Franklin Gothic Book" panose="020B0503020102020204" pitchFamily="34" charset="0"/>
              </a:rPr>
              <a:t>Cooperation is introduced as horizontal objective of Cohesion Policy post-2020.</a:t>
            </a:r>
          </a:p>
          <a:p>
            <a:r>
              <a:rPr lang="en-GB" dirty="0" smtClean="0">
                <a:latin typeface="Franklin Gothic Book" panose="020B0503020102020204" pitchFamily="34" charset="0"/>
              </a:rPr>
              <a:t>Commission is </a:t>
            </a:r>
            <a:r>
              <a:rPr lang="en-GB" dirty="0">
                <a:latin typeface="Franklin Gothic Book" panose="020B0503020102020204" pitchFamily="34" charset="0"/>
              </a:rPr>
              <a:t>encouraging </a:t>
            </a:r>
            <a:r>
              <a:rPr lang="en-GB" dirty="0" smtClean="0">
                <a:latin typeface="Franklin Gothic Book" panose="020B0503020102020204" pitchFamily="34" charset="0"/>
              </a:rPr>
              <a:t>synergies </a:t>
            </a:r>
            <a:r>
              <a:rPr lang="en-GB" dirty="0">
                <a:latin typeface="Franklin Gothic Book" panose="020B0503020102020204" pitchFamily="34" charset="0"/>
              </a:rPr>
              <a:t>across funding programmes within the same Member State and across the Member States. </a:t>
            </a:r>
            <a:endParaRPr lang="en-GB" dirty="0" smtClean="0">
              <a:latin typeface="Franklin Gothic Book" panose="020B0503020102020204" pitchFamily="34" charset="0"/>
            </a:endParaRPr>
          </a:p>
          <a:p>
            <a:r>
              <a:rPr lang="en-GB" dirty="0" smtClean="0">
                <a:latin typeface="Franklin Gothic Book" panose="020B0503020102020204" pitchFamily="34" charset="0"/>
              </a:rPr>
              <a:t>Actions and investments </a:t>
            </a:r>
            <a:r>
              <a:rPr lang="en-GB" dirty="0">
                <a:latin typeface="Franklin Gothic Book" panose="020B0503020102020204" pitchFamily="34" charset="0"/>
              </a:rPr>
              <a:t>which have </a:t>
            </a:r>
            <a:r>
              <a:rPr lang="en-GB" dirty="0" smtClean="0">
                <a:latin typeface="Franklin Gothic Book" panose="020B0503020102020204" pitchFamily="34" charset="0"/>
              </a:rPr>
              <a:t>a higher EU added value when implemented jointly should be promoted.  </a:t>
            </a:r>
          </a:p>
          <a:p>
            <a:r>
              <a:rPr lang="en-GB" dirty="0">
                <a:latin typeface="Franklin Gothic Book" panose="020B0503020102020204" pitchFamily="34" charset="0"/>
              </a:rPr>
              <a:t>It is clearly stated that </a:t>
            </a:r>
            <a:r>
              <a:rPr lang="en-GB" dirty="0" smtClean="0">
                <a:latin typeface="Franklin Gothic Book" panose="020B0503020102020204" pitchFamily="34" charset="0"/>
              </a:rPr>
              <a:t>cooperation</a:t>
            </a:r>
            <a:r>
              <a:rPr lang="en-GB" dirty="0">
                <a:latin typeface="Franklin Gothic Book" panose="020B0503020102020204" pitchFamily="34" charset="0"/>
              </a:rPr>
              <a:t>, alignment and synergies go beyond well established cooperation in </a:t>
            </a:r>
            <a:r>
              <a:rPr lang="en-GB" dirty="0" smtClean="0">
                <a:latin typeface="Franklin Gothic Book" panose="020B0503020102020204" pitchFamily="34" charset="0"/>
              </a:rPr>
              <a:t>Interreg.</a:t>
            </a:r>
            <a:endParaRPr lang="en-GB" dirty="0">
              <a:latin typeface="Franklin Gothic Book" panose="020B0503020102020204" pitchFamily="34" charset="0"/>
            </a:endParaRPr>
          </a:p>
          <a:p>
            <a:endParaRPr lang="en-GB" dirty="0" smtClean="0">
              <a:latin typeface="Franklin Gothic Book" panose="020B0503020102020204" pitchFamily="34" charset="0"/>
            </a:endParaRPr>
          </a:p>
          <a:p>
            <a:pPr marL="0" indent="0">
              <a:buNone/>
            </a:pPr>
            <a:endParaRPr lang="en-GB" dirty="0">
              <a:latin typeface="Franklin Gothic Book" panose="020B0503020102020204" pitchFamily="34" charset="0"/>
            </a:endParaRPr>
          </a:p>
        </p:txBody>
      </p:sp>
    </p:spTree>
    <p:extLst>
      <p:ext uri="{BB962C8B-B14F-4D97-AF65-F5344CB8AC3E}">
        <p14:creationId xmlns:p14="http://schemas.microsoft.com/office/powerpoint/2010/main" val="187284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teract_V04_WIN">
  <a:themeElements>
    <a:clrScheme name="Interact_Farbpalette">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4" id="{37871415-CF3D-7B41-A9E4-29BCA44AEF3F}" vid="{43B0D174-BE00-284B-B984-F0300C4AD6A5}"/>
    </a:ext>
  </a:extLst>
</a:theme>
</file>

<file path=ppt/theme/theme2.xml><?xml version="1.0" encoding="utf-8"?>
<a:theme xmlns:a="http://schemas.openxmlformats.org/drawingml/2006/main" name="CONTENT MASTER">
  <a:themeElements>
    <a:clrScheme name="Interact_Farbpalette 1">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4" id="{37871415-CF3D-7B41-A9E4-29BCA44AEF3F}" vid="{779C84DC-54AD-8441-ABD8-F86FAE53E45A}"/>
    </a:ext>
  </a:extLst>
</a:theme>
</file>

<file path=ppt/theme/theme3.xml><?xml version="1.0" encoding="utf-8"?>
<a:theme xmlns:a="http://schemas.openxmlformats.org/drawingml/2006/main" name="1_CONTENT MASTER">
  <a:themeElements>
    <a:clrScheme name="Interact_Farbpalette">
      <a:dk1>
        <a:srgbClr val="000000"/>
      </a:dk1>
      <a:lt1>
        <a:srgbClr val="FFFFFF"/>
      </a:lt1>
      <a:dk2>
        <a:srgbClr val="000000"/>
      </a:dk2>
      <a:lt2>
        <a:srgbClr val="FFFFFF"/>
      </a:lt2>
      <a:accent1>
        <a:srgbClr val="E1E7F7"/>
      </a:accent1>
      <a:accent2>
        <a:srgbClr val="007BA1"/>
      </a:accent2>
      <a:accent3>
        <a:srgbClr val="FBB900"/>
      </a:accent3>
      <a:accent4>
        <a:srgbClr val="E1BF8C"/>
      </a:accent4>
      <a:accent5>
        <a:srgbClr val="706D67"/>
      </a:accent5>
      <a:accent6>
        <a:srgbClr val="BDBCB6"/>
      </a:accent6>
      <a:hlink>
        <a:srgbClr val="8EBED1"/>
      </a:hlink>
      <a:folHlink>
        <a:srgbClr val="918C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V01" id="{AFD4B0F2-C736-7846-8E47-2A801DD163BF}" vid="{3AD8D503-A242-2844-A459-4A63CB8009F8}"/>
    </a:ext>
  </a:extLst>
</a:theme>
</file>

<file path=ppt/theme/theme4.xml><?xml version="1.0" encoding="utf-8"?>
<a:theme xmlns:a="http://schemas.openxmlformats.org/drawingml/2006/main" name="3_EUSBSRtemplate2">
  <a:themeElements>
    <a:clrScheme name="EUSBR">
      <a:dk1>
        <a:sysClr val="windowText" lastClr="000000"/>
      </a:dk1>
      <a:lt1>
        <a:sysClr val="window" lastClr="FFFFFF"/>
      </a:lt1>
      <a:dk2>
        <a:srgbClr val="004493"/>
      </a:dk2>
      <a:lt2>
        <a:srgbClr val="EEECE1"/>
      </a:lt2>
      <a:accent1>
        <a:srgbClr val="004493"/>
      </a:accent1>
      <a:accent2>
        <a:srgbClr val="F9BA00"/>
      </a:accent2>
      <a:accent3>
        <a:srgbClr val="C6C6C6"/>
      </a:accent3>
      <a:accent4>
        <a:srgbClr val="C0D681"/>
      </a:accent4>
      <a:accent5>
        <a:srgbClr val="83B719"/>
      </a:accent5>
      <a:accent6>
        <a:srgbClr val="009DDF"/>
      </a:accent6>
      <a:hlink>
        <a:srgbClr val="009DDF"/>
      </a:hlink>
      <a:folHlink>
        <a:srgbClr val="83B719"/>
      </a:folHlink>
    </a:clrScheme>
    <a:fontScheme name="Spek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bg1">
                  <a:alpha val="35001"/>
                </a:schemeClr>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71475" marR="0" indent="-371475" algn="just" defTabSz="914400" rtl="0" eaLnBrk="1" fontAlgn="base" latinLnBrk="0" hangingPunct="1">
          <a:lnSpc>
            <a:spcPct val="100000"/>
          </a:lnSpc>
          <a:spcBef>
            <a:spcPct val="50000"/>
          </a:spcBef>
          <a:spcAft>
            <a:spcPct val="30000"/>
          </a:spcAft>
          <a:buClrTx/>
          <a:buSzTx/>
          <a:buFontTx/>
          <a:buNone/>
          <a:tabLst/>
          <a:defRPr kumimoji="0" lang="pl-PL"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bg1">
                  <a:alpha val="35001"/>
                </a:schemeClr>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71475" marR="0" indent="-371475" algn="just" defTabSz="914400" rtl="0" eaLnBrk="1" fontAlgn="base" latinLnBrk="0" hangingPunct="1">
          <a:lnSpc>
            <a:spcPct val="100000"/>
          </a:lnSpc>
          <a:spcBef>
            <a:spcPct val="50000"/>
          </a:spcBef>
          <a:spcAft>
            <a:spcPct val="30000"/>
          </a:spcAft>
          <a:buClrTx/>
          <a:buSzTx/>
          <a:buFontTx/>
          <a:buNone/>
          <a:tabLst/>
          <a:defRPr kumimoji="0" lang="pl-PL" sz="2000" b="1" i="0" u="none" strike="noStrike" cap="none" normalizeH="0" baseline="0" smtClean="0">
            <a:ln>
              <a:noFill/>
            </a:ln>
            <a:solidFill>
              <a:schemeClr val="tx1"/>
            </a:solidFill>
            <a:effectLst/>
            <a:latin typeface="Arial"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Interact_V05</Template>
  <TotalTime>2287</TotalTime>
  <Words>2054</Words>
  <Application>Microsoft Office PowerPoint</Application>
  <PresentationFormat>On-screen Show (4:3)</PresentationFormat>
  <Paragraphs>203</Paragraphs>
  <Slides>15</Slides>
  <Notes>14</Notes>
  <HiddenSlides>6</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15</vt:i4>
      </vt:variant>
    </vt:vector>
  </HeadingPairs>
  <TitlesOfParts>
    <vt:vector size="31" baseType="lpstr">
      <vt:lpstr>ＭＳ Ｐゴシック</vt:lpstr>
      <vt:lpstr>ＭＳ Ｐゴシック</vt:lpstr>
      <vt:lpstr>Arial</vt:lpstr>
      <vt:lpstr>Arial Narrow</vt:lpstr>
      <vt:lpstr>Calibri</vt:lpstr>
      <vt:lpstr>Franklin Gothic Book</vt:lpstr>
      <vt:lpstr>Franklin Gothic Book Standard</vt:lpstr>
      <vt:lpstr>Franklin Gothic Demi</vt:lpstr>
      <vt:lpstr>Franklin Gothic Medium</vt:lpstr>
      <vt:lpstr>Symbol</vt:lpstr>
      <vt:lpstr>Trebuchet MS</vt:lpstr>
      <vt:lpstr>Interact_V04_WIN</vt:lpstr>
      <vt:lpstr>CONTENT MASTER</vt:lpstr>
      <vt:lpstr>1_CONTENT MASTER</vt:lpstr>
      <vt:lpstr>3_EUSBSRtemplate2</vt:lpstr>
      <vt:lpstr>1_Benutzerdefiniertes Design</vt:lpstr>
      <vt:lpstr>Cooperation practices  in a macro-regional context   </vt:lpstr>
      <vt:lpstr>Macro-regional strategy</vt:lpstr>
      <vt:lpstr>How can you address macro-regional ?</vt:lpstr>
      <vt:lpstr>Challenges faced by territories are much boarder than any single programme/ project can address…</vt:lpstr>
      <vt:lpstr>MRS support approaches so far..</vt:lpstr>
      <vt:lpstr>Joint calls - examples</vt:lpstr>
      <vt:lpstr>Parallel call – operational aspects</vt:lpstr>
      <vt:lpstr>Lessons learnt - InnovationExpress</vt:lpstr>
      <vt:lpstr>Macro-regional strategies in post-2020 regulations</vt:lpstr>
      <vt:lpstr>What macro-regional strategy can offer for programmes: programming phase? </vt:lpstr>
      <vt:lpstr>What macro-regional strategy can offer for programmes: implementation phase? </vt:lpstr>
      <vt:lpstr>What macro-regional strategy can offer for programmes: closure phase? </vt:lpstr>
      <vt:lpstr>Way forward</vt:lpstr>
      <vt:lpstr>Aspects to be planned:</vt:lpstr>
      <vt:lpstr>Cooperation works</vt:lpstr>
    </vt:vector>
  </TitlesOfParts>
  <Company>Suomen Valtio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Three lines for your Headline.</dc:title>
  <dc:creator>Schwartz Philipp</dc:creator>
  <cp:lastModifiedBy>Ciganska Ilze</cp:lastModifiedBy>
  <cp:revision>135</cp:revision>
  <cp:lastPrinted>2019-09-03T04:38:08Z</cp:lastPrinted>
  <dcterms:created xsi:type="dcterms:W3CDTF">2018-08-27T07:18:09Z</dcterms:created>
  <dcterms:modified xsi:type="dcterms:W3CDTF">2019-09-13T09:01:38Z</dcterms:modified>
</cp:coreProperties>
</file>