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handoutMasterIdLst>
    <p:handoutMasterId r:id="rId28"/>
  </p:handoutMasterIdLst>
  <p:sldIdLst>
    <p:sldId id="440" r:id="rId2"/>
    <p:sldId id="448" r:id="rId3"/>
    <p:sldId id="449" r:id="rId4"/>
    <p:sldId id="450" r:id="rId5"/>
    <p:sldId id="454" r:id="rId6"/>
    <p:sldId id="453" r:id="rId7"/>
    <p:sldId id="451" r:id="rId8"/>
    <p:sldId id="452" r:id="rId9"/>
    <p:sldId id="455" r:id="rId10"/>
    <p:sldId id="341" r:id="rId11"/>
    <p:sldId id="331" r:id="rId12"/>
    <p:sldId id="424" r:id="rId13"/>
    <p:sldId id="342" r:id="rId14"/>
    <p:sldId id="293" r:id="rId15"/>
    <p:sldId id="441" r:id="rId16"/>
    <p:sldId id="426" r:id="rId17"/>
    <p:sldId id="428" r:id="rId18"/>
    <p:sldId id="430" r:id="rId19"/>
    <p:sldId id="429" r:id="rId20"/>
    <p:sldId id="443" r:id="rId21"/>
    <p:sldId id="444" r:id="rId22"/>
    <p:sldId id="445" r:id="rId23"/>
    <p:sldId id="446" r:id="rId24"/>
    <p:sldId id="447" r:id="rId25"/>
    <p:sldId id="442" r:id="rId26"/>
  </p:sldIdLst>
  <p:sldSz cx="12599988" cy="7199313"/>
  <p:notesSz cx="6794500" cy="9906000"/>
  <p:defaultTextStyle>
    <a:defPPr>
      <a:defRPr lang="nl-NL"/>
    </a:defPPr>
    <a:lvl1pPr marL="0" algn="l" defTabSz="950336" rtl="0" eaLnBrk="1" latinLnBrk="0" hangingPunct="1">
      <a:defRPr sz="1871" kern="1200">
        <a:solidFill>
          <a:schemeClr val="tx1"/>
        </a:solidFill>
        <a:latin typeface="+mn-lt"/>
        <a:ea typeface="+mn-ea"/>
        <a:cs typeface="+mn-cs"/>
      </a:defRPr>
    </a:lvl1pPr>
    <a:lvl2pPr marL="475168" algn="l" defTabSz="950336" rtl="0" eaLnBrk="1" latinLnBrk="0" hangingPunct="1">
      <a:defRPr sz="1871" kern="1200">
        <a:solidFill>
          <a:schemeClr val="tx1"/>
        </a:solidFill>
        <a:latin typeface="+mn-lt"/>
        <a:ea typeface="+mn-ea"/>
        <a:cs typeface="+mn-cs"/>
      </a:defRPr>
    </a:lvl2pPr>
    <a:lvl3pPr marL="950336" algn="l" defTabSz="950336" rtl="0" eaLnBrk="1" latinLnBrk="0" hangingPunct="1">
      <a:defRPr sz="1871" kern="1200">
        <a:solidFill>
          <a:schemeClr val="tx1"/>
        </a:solidFill>
        <a:latin typeface="+mn-lt"/>
        <a:ea typeface="+mn-ea"/>
        <a:cs typeface="+mn-cs"/>
      </a:defRPr>
    </a:lvl3pPr>
    <a:lvl4pPr marL="1425504" algn="l" defTabSz="950336" rtl="0" eaLnBrk="1" latinLnBrk="0" hangingPunct="1">
      <a:defRPr sz="1871" kern="1200">
        <a:solidFill>
          <a:schemeClr val="tx1"/>
        </a:solidFill>
        <a:latin typeface="+mn-lt"/>
        <a:ea typeface="+mn-ea"/>
        <a:cs typeface="+mn-cs"/>
      </a:defRPr>
    </a:lvl4pPr>
    <a:lvl5pPr marL="1900672" algn="l" defTabSz="950336" rtl="0" eaLnBrk="1" latinLnBrk="0" hangingPunct="1">
      <a:defRPr sz="1871" kern="1200">
        <a:solidFill>
          <a:schemeClr val="tx1"/>
        </a:solidFill>
        <a:latin typeface="+mn-lt"/>
        <a:ea typeface="+mn-ea"/>
        <a:cs typeface="+mn-cs"/>
      </a:defRPr>
    </a:lvl5pPr>
    <a:lvl6pPr marL="2375840" algn="l" defTabSz="950336" rtl="0" eaLnBrk="1" latinLnBrk="0" hangingPunct="1">
      <a:defRPr sz="1871" kern="1200">
        <a:solidFill>
          <a:schemeClr val="tx1"/>
        </a:solidFill>
        <a:latin typeface="+mn-lt"/>
        <a:ea typeface="+mn-ea"/>
        <a:cs typeface="+mn-cs"/>
      </a:defRPr>
    </a:lvl6pPr>
    <a:lvl7pPr marL="2851008" algn="l" defTabSz="950336" rtl="0" eaLnBrk="1" latinLnBrk="0" hangingPunct="1">
      <a:defRPr sz="1871" kern="1200">
        <a:solidFill>
          <a:schemeClr val="tx1"/>
        </a:solidFill>
        <a:latin typeface="+mn-lt"/>
        <a:ea typeface="+mn-ea"/>
        <a:cs typeface="+mn-cs"/>
      </a:defRPr>
    </a:lvl7pPr>
    <a:lvl8pPr marL="3326176" algn="l" defTabSz="950336" rtl="0" eaLnBrk="1" latinLnBrk="0" hangingPunct="1">
      <a:defRPr sz="1871" kern="1200">
        <a:solidFill>
          <a:schemeClr val="tx1"/>
        </a:solidFill>
        <a:latin typeface="+mn-lt"/>
        <a:ea typeface="+mn-ea"/>
        <a:cs typeface="+mn-cs"/>
      </a:defRPr>
    </a:lvl8pPr>
    <a:lvl9pPr marL="3801344" algn="l" defTabSz="950336" rtl="0" eaLnBrk="1" latinLnBrk="0" hangingPunct="1">
      <a:defRPr sz="18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p15:clr>
            <a:srgbClr val="A4A3A4"/>
          </p15:clr>
        </p15:guide>
        <p15:guide id="2" pos="345">
          <p15:clr>
            <a:srgbClr val="A4A3A4"/>
          </p15:clr>
        </p15:guide>
        <p15:guide id="3" orient="horz" pos="1684">
          <p15:clr>
            <a:srgbClr val="A4A3A4"/>
          </p15:clr>
        </p15:guide>
        <p15:guide id="4" pos="3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IDA MARTIN Fernando (JRC-SEVILLA)" initials="MMF(" lastIdx="2" clrIdx="0"/>
  <p:cmAuthor id="1" name="BENITO RODRIGUEZ Irene (JRC-SEVILLA-EXT)" initials="BR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9740"/>
    <a:srgbClr val="F08D4A"/>
    <a:srgbClr val="093B37"/>
    <a:srgbClr val="944830"/>
    <a:srgbClr val="BD92DE"/>
    <a:srgbClr val="D20069"/>
    <a:srgbClr val="660033"/>
    <a:srgbClr val="140906"/>
    <a:srgbClr val="462006"/>
    <a:srgbClr val="179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2802" autoAdjust="0"/>
  </p:normalViewPr>
  <p:slideViewPr>
    <p:cSldViewPr snapToGrid="0" snapToObjects="1">
      <p:cViewPr varScale="1">
        <p:scale>
          <a:sx n="101" d="100"/>
          <a:sy n="101" d="100"/>
        </p:scale>
        <p:origin x="708" y="72"/>
      </p:cViewPr>
      <p:guideLst>
        <p:guide orient="horz" pos="3929"/>
        <p:guide pos="345"/>
        <p:guide orient="horz" pos="1684"/>
        <p:guide pos="331"/>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72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S3 stage</c:v>
                </c:pt>
              </c:strCache>
            </c:strRef>
          </c:tx>
          <c:invertIfNegative val="0"/>
          <c:cat>
            <c:strRef>
              <c:f>Sheet1!$A$2:$A$9</c:f>
              <c:strCache>
                <c:ptCount val="8"/>
                <c:pt idx="0">
                  <c:v>Albania</c:v>
                </c:pt>
                <c:pt idx="1">
                  <c:v>Bosnia &amp; Herzegovina</c:v>
                </c:pt>
                <c:pt idx="2">
                  <c:v>FYR of Macedonia</c:v>
                </c:pt>
                <c:pt idx="3">
                  <c:v>Montenegro</c:v>
                </c:pt>
                <c:pt idx="4">
                  <c:v>Moldova</c:v>
                </c:pt>
                <c:pt idx="5">
                  <c:v>Serbia</c:v>
                </c:pt>
                <c:pt idx="6">
                  <c:v>Turkey</c:v>
                </c:pt>
                <c:pt idx="7">
                  <c:v>Ukraine</c:v>
                </c:pt>
              </c:strCache>
            </c:strRef>
          </c:cat>
          <c:val>
            <c:numRef>
              <c:f>Sheet1!$B$2:$B$9</c:f>
              <c:numCache>
                <c:formatCode>General</c:formatCode>
                <c:ptCount val="8"/>
                <c:pt idx="0">
                  <c:v>1.2</c:v>
                </c:pt>
                <c:pt idx="1">
                  <c:v>0.2</c:v>
                </c:pt>
                <c:pt idx="2">
                  <c:v>1.2</c:v>
                </c:pt>
                <c:pt idx="3">
                  <c:v>4.5</c:v>
                </c:pt>
                <c:pt idx="4">
                  <c:v>3.3</c:v>
                </c:pt>
                <c:pt idx="5">
                  <c:v>3.3</c:v>
                </c:pt>
                <c:pt idx="6">
                  <c:v>0.2</c:v>
                </c:pt>
                <c:pt idx="7">
                  <c:v>3</c:v>
                </c:pt>
              </c:numCache>
            </c:numRef>
          </c:val>
          <c:extLst>
            <c:ext xmlns:c16="http://schemas.microsoft.com/office/drawing/2014/chart" uri="{C3380CC4-5D6E-409C-BE32-E72D297353CC}">
              <c16:uniqueId val="{00000000-7556-4633-829F-406A27645298}"/>
            </c:ext>
          </c:extLst>
        </c:ser>
        <c:dLbls>
          <c:showLegendKey val="0"/>
          <c:showVal val="0"/>
          <c:showCatName val="0"/>
          <c:showSerName val="0"/>
          <c:showPercent val="0"/>
          <c:showBubbleSize val="0"/>
        </c:dLbls>
        <c:gapWidth val="150"/>
        <c:overlap val="-25"/>
        <c:axId val="120620160"/>
        <c:axId val="120621696"/>
      </c:barChart>
      <c:catAx>
        <c:axId val="120620160"/>
        <c:scaling>
          <c:orientation val="minMax"/>
        </c:scaling>
        <c:delete val="0"/>
        <c:axPos val="b"/>
        <c:numFmt formatCode="General" sourceLinked="0"/>
        <c:majorTickMark val="none"/>
        <c:minorTickMark val="none"/>
        <c:tickLblPos val="nextTo"/>
        <c:txPr>
          <a:bodyPr/>
          <a:lstStyle/>
          <a:p>
            <a:pPr>
              <a:defRPr sz="1600"/>
            </a:pPr>
            <a:endParaRPr lang="sl-SI"/>
          </a:p>
        </c:txPr>
        <c:crossAx val="120621696"/>
        <c:crosses val="autoZero"/>
        <c:auto val="1"/>
        <c:lblAlgn val="ctr"/>
        <c:lblOffset val="100"/>
        <c:noMultiLvlLbl val="0"/>
      </c:catAx>
      <c:valAx>
        <c:axId val="120621696"/>
        <c:scaling>
          <c:orientation val="minMax"/>
        </c:scaling>
        <c:delete val="1"/>
        <c:axPos val="l"/>
        <c:numFmt formatCode="General" sourceLinked="1"/>
        <c:majorTickMark val="none"/>
        <c:minorTickMark val="none"/>
        <c:tickLblPos val="nextTo"/>
        <c:crossAx val="120620160"/>
        <c:crosses val="autoZero"/>
        <c:crossBetween val="between"/>
      </c:valAx>
    </c:plotArea>
    <c:plotVisOnly val="1"/>
    <c:dispBlanksAs val="gap"/>
    <c:showDLblsOverMax val="0"/>
  </c:chart>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sl-SI"/>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jpg"/><Relationship Id="rId4"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jp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688A2-2484-4983-84B4-212A6BF49361}" type="doc">
      <dgm:prSet loTypeId="urn:microsoft.com/office/officeart/2005/8/layout/funnel1" loCatId="relationship" qsTypeId="urn:microsoft.com/office/officeart/2005/8/quickstyle/3d1" qsCatId="3D" csTypeId="urn:microsoft.com/office/officeart/2005/8/colors/colorful5" csCatId="colorful" phldr="1"/>
      <dgm:spPr/>
      <dgm:t>
        <a:bodyPr/>
        <a:lstStyle/>
        <a:p>
          <a:endParaRPr lang="en-GB"/>
        </a:p>
      </dgm:t>
    </dgm:pt>
    <dgm:pt modelId="{4AABE22B-0A2C-4857-B187-791809380BBF}">
      <dgm:prSet phldrT="[Text]" custT="1"/>
      <dgm:spPr/>
      <dgm:t>
        <a:bodyPr/>
        <a:lstStyle/>
        <a:p>
          <a:r>
            <a:rPr lang="en-GB" sz="1600" b="1" dirty="0"/>
            <a:t>Innovation as driver for regional development policy </a:t>
          </a:r>
          <a:r>
            <a:rPr lang="en-GB" sz="1600" dirty="0"/>
            <a:t>(RIS, RITTS, PRAI, innovation eco-systems  …), does one-size-fits-all work?</a:t>
          </a:r>
        </a:p>
      </dgm:t>
    </dgm:pt>
    <dgm:pt modelId="{C586A58F-DB41-43D1-BECD-EB78E84BD6C5}" type="parTrans" cxnId="{944F3C17-2271-4BEA-B424-299FF473FE1C}">
      <dgm:prSet/>
      <dgm:spPr/>
      <dgm:t>
        <a:bodyPr/>
        <a:lstStyle/>
        <a:p>
          <a:endParaRPr lang="en-GB"/>
        </a:p>
      </dgm:t>
    </dgm:pt>
    <dgm:pt modelId="{5592FF1A-A2DA-49DB-A6DC-1E61F9DF116F}" type="sibTrans" cxnId="{944F3C17-2271-4BEA-B424-299FF473FE1C}">
      <dgm:prSet/>
      <dgm:spPr/>
      <dgm:t>
        <a:bodyPr/>
        <a:lstStyle/>
        <a:p>
          <a:endParaRPr lang="en-GB"/>
        </a:p>
      </dgm:t>
    </dgm:pt>
    <dgm:pt modelId="{6AC09DA7-2974-4A59-8CF1-A0CECA820088}">
      <dgm:prSet phldrT="[Text]" custT="1"/>
      <dgm:spPr/>
      <dgm:t>
        <a:bodyPr/>
        <a:lstStyle/>
        <a:p>
          <a:r>
            <a:rPr lang="en-GB" sz="1600" b="1" dirty="0">
              <a:solidFill>
                <a:schemeClr val="tx1"/>
              </a:solidFill>
            </a:rPr>
            <a:t>Research &amp; innovation policy: </a:t>
          </a:r>
          <a:r>
            <a:rPr lang="en-GB" sz="1600" dirty="0">
              <a:solidFill>
                <a:schemeClr val="tx1"/>
              </a:solidFill>
            </a:rPr>
            <a:t>Technological / scientific specialisation (centres of excellence, ...), impact on growth?</a:t>
          </a:r>
        </a:p>
      </dgm:t>
    </dgm:pt>
    <dgm:pt modelId="{42261B5C-135E-415D-A1F0-E5C54FB9A044}" type="parTrans" cxnId="{D0CF5592-5E9E-494D-AF2F-E4339803C39F}">
      <dgm:prSet/>
      <dgm:spPr/>
      <dgm:t>
        <a:bodyPr/>
        <a:lstStyle/>
        <a:p>
          <a:endParaRPr lang="en-GB"/>
        </a:p>
      </dgm:t>
    </dgm:pt>
    <dgm:pt modelId="{0866DAC1-AEB3-4848-BE7C-6B0E03B86BFF}" type="sibTrans" cxnId="{D0CF5592-5E9E-494D-AF2F-E4339803C39F}">
      <dgm:prSet/>
      <dgm:spPr/>
      <dgm:t>
        <a:bodyPr/>
        <a:lstStyle/>
        <a:p>
          <a:endParaRPr lang="en-GB"/>
        </a:p>
      </dgm:t>
    </dgm:pt>
    <dgm:pt modelId="{DDFE7F46-687B-4EA9-9DD9-C07D9062E5DA}">
      <dgm:prSet phldrT="[Text]" custT="1"/>
      <dgm:spPr/>
      <dgm:t>
        <a:bodyPr/>
        <a:lstStyle/>
        <a:p>
          <a:r>
            <a:rPr lang="en-GB" sz="3600" b="1" dirty="0">
              <a:solidFill>
                <a:srgbClr val="C00000"/>
              </a:solidFill>
            </a:rPr>
            <a:t>Smart specialisation</a:t>
          </a:r>
        </a:p>
      </dgm:t>
    </dgm:pt>
    <dgm:pt modelId="{B84D0C4F-8CD0-48A4-A8B4-131104013F91}" type="parTrans" cxnId="{4D7DA03D-7442-4AD8-A4C0-C4CF51A059CC}">
      <dgm:prSet/>
      <dgm:spPr/>
      <dgm:t>
        <a:bodyPr/>
        <a:lstStyle/>
        <a:p>
          <a:endParaRPr lang="en-GB"/>
        </a:p>
      </dgm:t>
    </dgm:pt>
    <dgm:pt modelId="{BF7A1A99-3F23-4041-826F-B861E861AA18}" type="sibTrans" cxnId="{4D7DA03D-7442-4AD8-A4C0-C4CF51A059CC}">
      <dgm:prSet/>
      <dgm:spPr/>
      <dgm:t>
        <a:bodyPr/>
        <a:lstStyle/>
        <a:p>
          <a:endParaRPr lang="en-GB"/>
        </a:p>
      </dgm:t>
    </dgm:pt>
    <dgm:pt modelId="{3AF41731-6BEA-48B0-98A3-9A48D1D8DBE5}">
      <dgm:prSet phldrT="[Text]" phldr="1"/>
      <dgm:spPr/>
      <dgm:t>
        <a:bodyPr/>
        <a:lstStyle/>
        <a:p>
          <a:endParaRPr lang="en-GB"/>
        </a:p>
      </dgm:t>
    </dgm:pt>
    <dgm:pt modelId="{C14B8BB1-DCD5-4250-81B3-43A114DEB2EC}" type="parTrans" cxnId="{81973CBC-358D-49F0-BF2A-18AE9D3DE575}">
      <dgm:prSet/>
      <dgm:spPr/>
      <dgm:t>
        <a:bodyPr/>
        <a:lstStyle/>
        <a:p>
          <a:endParaRPr lang="en-GB"/>
        </a:p>
      </dgm:t>
    </dgm:pt>
    <dgm:pt modelId="{E9AADC46-A146-4E6D-9C38-E5BE16842071}" type="sibTrans" cxnId="{81973CBC-358D-49F0-BF2A-18AE9D3DE575}">
      <dgm:prSet/>
      <dgm:spPr/>
      <dgm:t>
        <a:bodyPr/>
        <a:lstStyle/>
        <a:p>
          <a:endParaRPr lang="en-GB"/>
        </a:p>
      </dgm:t>
    </dgm:pt>
    <dgm:pt modelId="{25E4A472-F91D-4002-9D09-4E9DD6730BA2}">
      <dgm:prSet phldrT="[Text]" custT="1"/>
      <dgm:spPr/>
      <dgm:t>
        <a:bodyPr/>
        <a:lstStyle/>
        <a:p>
          <a:r>
            <a:rPr lang="en-GB" sz="1800" b="1" dirty="0">
              <a:solidFill>
                <a:schemeClr val="tx1"/>
              </a:solidFill>
            </a:rPr>
            <a:t>Industry policy</a:t>
          </a:r>
          <a:r>
            <a:rPr lang="en-GB" sz="1800" dirty="0">
              <a:solidFill>
                <a:schemeClr val="tx1"/>
              </a:solidFill>
            </a:rPr>
            <a:t>:  </a:t>
          </a:r>
        </a:p>
        <a:p>
          <a:r>
            <a:rPr lang="en-GB" sz="1600" dirty="0">
              <a:solidFill>
                <a:schemeClr val="tx1"/>
              </a:solidFill>
            </a:rPr>
            <a:t>Cluster, sector analysis,</a:t>
          </a:r>
        </a:p>
        <a:p>
          <a:r>
            <a:rPr lang="en-GB" sz="1600" dirty="0">
              <a:solidFill>
                <a:schemeClr val="tx1"/>
              </a:solidFill>
            </a:rPr>
            <a:t>Demand side innovation support: Lead Market Initiative</a:t>
          </a:r>
        </a:p>
      </dgm:t>
    </dgm:pt>
    <dgm:pt modelId="{0E8CA3A6-D61F-40CB-95C2-A49F5ADAAB5C}" type="parTrans" cxnId="{4ED56CF6-D794-4865-8896-25373F0C2D1E}">
      <dgm:prSet/>
      <dgm:spPr/>
      <dgm:t>
        <a:bodyPr/>
        <a:lstStyle/>
        <a:p>
          <a:endParaRPr lang="en-GB"/>
        </a:p>
      </dgm:t>
    </dgm:pt>
    <dgm:pt modelId="{46C5B24F-A2C7-4948-B746-74871AE3B197}" type="sibTrans" cxnId="{4ED56CF6-D794-4865-8896-25373F0C2D1E}">
      <dgm:prSet/>
      <dgm:spPr/>
      <dgm:t>
        <a:bodyPr/>
        <a:lstStyle/>
        <a:p>
          <a:endParaRPr lang="en-GB"/>
        </a:p>
      </dgm:t>
    </dgm:pt>
    <dgm:pt modelId="{78814F83-622C-4385-83DA-BDAAE920A8D1}" type="pres">
      <dgm:prSet presAssocID="{4AF688A2-2484-4983-84B4-212A6BF49361}" presName="Name0" presStyleCnt="0">
        <dgm:presLayoutVars>
          <dgm:chMax val="4"/>
          <dgm:resizeHandles val="exact"/>
        </dgm:presLayoutVars>
      </dgm:prSet>
      <dgm:spPr/>
    </dgm:pt>
    <dgm:pt modelId="{37628ACA-AB1E-4A25-8C3D-1797F5FAB391}" type="pres">
      <dgm:prSet presAssocID="{4AF688A2-2484-4983-84B4-212A6BF49361}" presName="ellipse" presStyleLbl="trBgShp" presStyleIdx="0" presStyleCnt="1"/>
      <dgm:spPr/>
    </dgm:pt>
    <dgm:pt modelId="{E35A84EE-9F9E-455A-A0F0-E4FB9434CA7D}" type="pres">
      <dgm:prSet presAssocID="{4AF688A2-2484-4983-84B4-212A6BF49361}" presName="arrow1" presStyleLbl="fgShp" presStyleIdx="0" presStyleCnt="1"/>
      <dgm:spPr/>
    </dgm:pt>
    <dgm:pt modelId="{99BD8DD1-C722-4ABD-9AE0-F4F6A2383764}" type="pres">
      <dgm:prSet presAssocID="{4AF688A2-2484-4983-84B4-212A6BF49361}" presName="rectangle" presStyleLbl="revTx" presStyleIdx="0" presStyleCnt="1" custScaleX="179550" custScaleY="48080" custLinFactNeighborX="-946" custLinFactNeighborY="-26346">
        <dgm:presLayoutVars>
          <dgm:bulletEnabled val="1"/>
        </dgm:presLayoutVars>
      </dgm:prSet>
      <dgm:spPr/>
    </dgm:pt>
    <dgm:pt modelId="{77851A52-FD88-4B80-AB06-BCDA4E3ADB87}" type="pres">
      <dgm:prSet presAssocID="{6AC09DA7-2974-4A59-8CF1-A0CECA820088}" presName="item1" presStyleLbl="node1" presStyleIdx="0" presStyleCnt="3" custScaleX="248713" custScaleY="137946" custLinFactNeighborX="-15362" custLinFactNeighborY="18251">
        <dgm:presLayoutVars>
          <dgm:bulletEnabled val="1"/>
        </dgm:presLayoutVars>
      </dgm:prSet>
      <dgm:spPr/>
    </dgm:pt>
    <dgm:pt modelId="{7A002989-8E71-4802-875E-72566B13844B}" type="pres">
      <dgm:prSet presAssocID="{25E4A472-F91D-4002-9D09-4E9DD6730BA2}" presName="item2" presStyleLbl="node1" presStyleIdx="1" presStyleCnt="3" custScaleX="259215" custScaleY="131889" custLinFactNeighborX="-76807" custLinFactNeighborY="-37767">
        <dgm:presLayoutVars>
          <dgm:bulletEnabled val="1"/>
        </dgm:presLayoutVars>
      </dgm:prSet>
      <dgm:spPr/>
    </dgm:pt>
    <dgm:pt modelId="{8C61F917-E2A1-41E0-8ABA-25F62BC2B8F3}" type="pres">
      <dgm:prSet presAssocID="{DDFE7F46-687B-4EA9-9DD9-C07D9062E5DA}" presName="item3" presStyleLbl="node1" presStyleIdx="2" presStyleCnt="3" custScaleX="248601" custScaleY="134737" custLinFactX="12650" custLinFactNeighborX="100000" custLinFactNeighborY="-12165">
        <dgm:presLayoutVars>
          <dgm:bulletEnabled val="1"/>
        </dgm:presLayoutVars>
      </dgm:prSet>
      <dgm:spPr/>
    </dgm:pt>
    <dgm:pt modelId="{003F8BD6-18C2-4EE5-8798-3317B16F68EA}" type="pres">
      <dgm:prSet presAssocID="{4AF688A2-2484-4983-84B4-212A6BF49361}" presName="funnel" presStyleLbl="trAlignAcc1" presStyleIdx="0" presStyleCnt="1" custScaleX="203076" custScaleY="127780" custLinFactNeighborX="-911" custLinFactNeighborY="-465"/>
      <dgm:spPr/>
    </dgm:pt>
  </dgm:ptLst>
  <dgm:cxnLst>
    <dgm:cxn modelId="{944F3C17-2271-4BEA-B424-299FF473FE1C}" srcId="{4AF688A2-2484-4983-84B4-212A6BF49361}" destId="{4AABE22B-0A2C-4857-B187-791809380BBF}" srcOrd="0" destOrd="0" parTransId="{C586A58F-DB41-43D1-BECD-EB78E84BD6C5}" sibTransId="{5592FF1A-A2DA-49DB-A6DC-1E61F9DF116F}"/>
    <dgm:cxn modelId="{DCA55826-5B9E-45DB-9CEE-768D69077DA9}" type="presOf" srcId="{25E4A472-F91D-4002-9D09-4E9DD6730BA2}" destId="{77851A52-FD88-4B80-AB06-BCDA4E3ADB87}" srcOrd="0" destOrd="0" presId="urn:microsoft.com/office/officeart/2005/8/layout/funnel1"/>
    <dgm:cxn modelId="{4D7DA03D-7442-4AD8-A4C0-C4CF51A059CC}" srcId="{4AF688A2-2484-4983-84B4-212A6BF49361}" destId="{DDFE7F46-687B-4EA9-9DD9-C07D9062E5DA}" srcOrd="3" destOrd="0" parTransId="{B84D0C4F-8CD0-48A4-A8B4-131104013F91}" sibTransId="{BF7A1A99-3F23-4041-826F-B861E861AA18}"/>
    <dgm:cxn modelId="{7B1D5149-5891-4803-805A-6F952675158B}" type="presOf" srcId="{6AC09DA7-2974-4A59-8CF1-A0CECA820088}" destId="{7A002989-8E71-4802-875E-72566B13844B}" srcOrd="0" destOrd="0" presId="urn:microsoft.com/office/officeart/2005/8/layout/funnel1"/>
    <dgm:cxn modelId="{353CB155-32DA-48BE-B97F-73F12496B191}" type="presOf" srcId="{4AF688A2-2484-4983-84B4-212A6BF49361}" destId="{78814F83-622C-4385-83DA-BDAAE920A8D1}" srcOrd="0" destOrd="0" presId="urn:microsoft.com/office/officeart/2005/8/layout/funnel1"/>
    <dgm:cxn modelId="{D0CF5592-5E9E-494D-AF2F-E4339803C39F}" srcId="{4AF688A2-2484-4983-84B4-212A6BF49361}" destId="{6AC09DA7-2974-4A59-8CF1-A0CECA820088}" srcOrd="1" destOrd="0" parTransId="{42261B5C-135E-415D-A1F0-E5C54FB9A044}" sibTransId="{0866DAC1-AEB3-4848-BE7C-6B0E03B86BFF}"/>
    <dgm:cxn modelId="{81973CBC-358D-49F0-BF2A-18AE9D3DE575}" srcId="{4AF688A2-2484-4983-84B4-212A6BF49361}" destId="{3AF41731-6BEA-48B0-98A3-9A48D1D8DBE5}" srcOrd="4" destOrd="0" parTransId="{C14B8BB1-DCD5-4250-81B3-43A114DEB2EC}" sibTransId="{E9AADC46-A146-4E6D-9C38-E5BE16842071}"/>
    <dgm:cxn modelId="{613129C4-BF8C-4D83-BE0F-87893E897A7F}" type="presOf" srcId="{4AABE22B-0A2C-4857-B187-791809380BBF}" destId="{8C61F917-E2A1-41E0-8ABA-25F62BC2B8F3}" srcOrd="0" destOrd="0" presId="urn:microsoft.com/office/officeart/2005/8/layout/funnel1"/>
    <dgm:cxn modelId="{02F2F7D9-2E3F-4043-B701-9881FFCB1D8D}" type="presOf" srcId="{DDFE7F46-687B-4EA9-9DD9-C07D9062E5DA}" destId="{99BD8DD1-C722-4ABD-9AE0-F4F6A2383764}" srcOrd="0" destOrd="0" presId="urn:microsoft.com/office/officeart/2005/8/layout/funnel1"/>
    <dgm:cxn modelId="{4ED56CF6-D794-4865-8896-25373F0C2D1E}" srcId="{4AF688A2-2484-4983-84B4-212A6BF49361}" destId="{25E4A472-F91D-4002-9D09-4E9DD6730BA2}" srcOrd="2" destOrd="0" parTransId="{0E8CA3A6-D61F-40CB-95C2-A49F5ADAAB5C}" sibTransId="{46C5B24F-A2C7-4948-B746-74871AE3B197}"/>
    <dgm:cxn modelId="{A22DF10D-4A24-4170-817F-3B7E10158BFC}" type="presParOf" srcId="{78814F83-622C-4385-83DA-BDAAE920A8D1}" destId="{37628ACA-AB1E-4A25-8C3D-1797F5FAB391}" srcOrd="0" destOrd="0" presId="urn:microsoft.com/office/officeart/2005/8/layout/funnel1"/>
    <dgm:cxn modelId="{E609CBAC-1BF8-4BDE-8F11-F0BF4ADCBA83}" type="presParOf" srcId="{78814F83-622C-4385-83DA-BDAAE920A8D1}" destId="{E35A84EE-9F9E-455A-A0F0-E4FB9434CA7D}" srcOrd="1" destOrd="0" presId="urn:microsoft.com/office/officeart/2005/8/layout/funnel1"/>
    <dgm:cxn modelId="{B4DEA0F9-1400-464F-8A8E-C46CC53F333E}" type="presParOf" srcId="{78814F83-622C-4385-83DA-BDAAE920A8D1}" destId="{99BD8DD1-C722-4ABD-9AE0-F4F6A2383764}" srcOrd="2" destOrd="0" presId="urn:microsoft.com/office/officeart/2005/8/layout/funnel1"/>
    <dgm:cxn modelId="{1EF84575-0E27-4921-B44A-31696004F0EA}" type="presParOf" srcId="{78814F83-622C-4385-83DA-BDAAE920A8D1}" destId="{77851A52-FD88-4B80-AB06-BCDA4E3ADB87}" srcOrd="3" destOrd="0" presId="urn:microsoft.com/office/officeart/2005/8/layout/funnel1"/>
    <dgm:cxn modelId="{A488BA3A-51EB-4381-99B8-C284CFF78F84}" type="presParOf" srcId="{78814F83-622C-4385-83DA-BDAAE920A8D1}" destId="{7A002989-8E71-4802-875E-72566B13844B}" srcOrd="4" destOrd="0" presId="urn:microsoft.com/office/officeart/2005/8/layout/funnel1"/>
    <dgm:cxn modelId="{7C7C0EBD-F0D7-4283-AD9D-735A57625C3B}" type="presParOf" srcId="{78814F83-622C-4385-83DA-BDAAE920A8D1}" destId="{8C61F917-E2A1-41E0-8ABA-25F62BC2B8F3}" srcOrd="5" destOrd="0" presId="urn:microsoft.com/office/officeart/2005/8/layout/funnel1"/>
    <dgm:cxn modelId="{B0CE4645-4804-4124-A83B-16B96A874D75}" type="presParOf" srcId="{78814F83-622C-4385-83DA-BDAAE920A8D1}" destId="{003F8BD6-18C2-4EE5-8798-3317B16F68E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156B3-6933-C445-9B44-5A91C5B03904}" type="doc">
      <dgm:prSet loTypeId="urn:microsoft.com/office/officeart/2005/8/layout/venn1" loCatId="" qsTypeId="urn:microsoft.com/office/officeart/2005/8/quickstyle/simple4" qsCatId="simple" csTypeId="urn:microsoft.com/office/officeart/2005/8/colors/accent1_2" csCatId="accent1" phldr="1"/>
      <dgm:spPr/>
    </dgm:pt>
    <dgm:pt modelId="{804C4E56-0C80-4A41-84CD-50E5D7E5F0E5}">
      <dgm:prSet phldrT="[Tekst]" custT="1"/>
      <dgm:spPr/>
      <dgm:t>
        <a:bodyPr/>
        <a:lstStyle/>
        <a:p>
          <a:r>
            <a:rPr lang="pl-PL" sz="1800" b="1" dirty="0" err="1">
              <a:solidFill>
                <a:srgbClr val="404040"/>
              </a:solidFill>
            </a:rPr>
            <a:t>Economic</a:t>
          </a:r>
          <a:r>
            <a:rPr lang="pl-PL" sz="1800" b="1" dirty="0">
              <a:solidFill>
                <a:srgbClr val="404040"/>
              </a:solidFill>
            </a:rPr>
            <a:t> </a:t>
          </a:r>
          <a:r>
            <a:rPr lang="pl-PL" sz="1800" b="1" dirty="0" err="1">
              <a:solidFill>
                <a:srgbClr val="404040"/>
              </a:solidFill>
            </a:rPr>
            <a:t>potential</a:t>
          </a:r>
          <a:endParaRPr lang="pl-PL" sz="1800" b="1" dirty="0">
            <a:solidFill>
              <a:srgbClr val="404040"/>
            </a:solidFill>
          </a:endParaRPr>
        </a:p>
      </dgm:t>
    </dgm:pt>
    <dgm:pt modelId="{7ECB286C-66DF-144C-94FA-F1BD1101DBAC}" type="parTrans" cxnId="{9114A599-C9DD-2D4B-B048-D5024BA7CBAD}">
      <dgm:prSet/>
      <dgm:spPr/>
      <dgm:t>
        <a:bodyPr/>
        <a:lstStyle/>
        <a:p>
          <a:endParaRPr lang="pl-PL"/>
        </a:p>
      </dgm:t>
    </dgm:pt>
    <dgm:pt modelId="{B9C55823-D997-AD4A-8196-239BFB5DA9FB}" type="sibTrans" cxnId="{9114A599-C9DD-2D4B-B048-D5024BA7CBAD}">
      <dgm:prSet/>
      <dgm:spPr/>
      <dgm:t>
        <a:bodyPr/>
        <a:lstStyle/>
        <a:p>
          <a:endParaRPr lang="pl-PL"/>
        </a:p>
      </dgm:t>
    </dgm:pt>
    <dgm:pt modelId="{241761CF-4011-AB49-9A2A-A51EF1A9E49F}">
      <dgm:prSet phldrT="[Tekst]" custT="1"/>
      <dgm:spPr>
        <a:solidFill>
          <a:srgbClr val="A1CAA1">
            <a:alpha val="50000"/>
          </a:srgbClr>
        </a:solidFill>
      </dgm:spPr>
      <dgm:t>
        <a:bodyPr/>
        <a:lstStyle/>
        <a:p>
          <a:r>
            <a:rPr lang="pl-PL" sz="1800" b="1" dirty="0" err="1">
              <a:solidFill>
                <a:srgbClr val="404040"/>
              </a:solidFill>
            </a:rPr>
            <a:t>Innovative</a:t>
          </a:r>
          <a:r>
            <a:rPr lang="pl-PL" sz="1800" b="1" dirty="0">
              <a:solidFill>
                <a:srgbClr val="404040"/>
              </a:solidFill>
            </a:rPr>
            <a:t> </a:t>
          </a:r>
          <a:r>
            <a:rPr lang="pl-PL" sz="1800" b="1" dirty="0" err="1">
              <a:solidFill>
                <a:srgbClr val="404040"/>
              </a:solidFill>
            </a:rPr>
            <a:t>potential</a:t>
          </a:r>
          <a:endParaRPr lang="pl-PL" sz="1800" b="1" dirty="0">
            <a:solidFill>
              <a:srgbClr val="404040"/>
            </a:solidFill>
          </a:endParaRPr>
        </a:p>
      </dgm:t>
    </dgm:pt>
    <dgm:pt modelId="{AB523762-CCD7-2546-8488-4D9B1076C0EA}" type="parTrans" cxnId="{FA215519-74EF-4D49-BB7E-F5B16C8C6E4E}">
      <dgm:prSet/>
      <dgm:spPr/>
      <dgm:t>
        <a:bodyPr/>
        <a:lstStyle/>
        <a:p>
          <a:endParaRPr lang="pl-PL"/>
        </a:p>
      </dgm:t>
    </dgm:pt>
    <dgm:pt modelId="{D02E618E-7ECC-FF40-B1D1-C6277C8A1C80}" type="sibTrans" cxnId="{FA215519-74EF-4D49-BB7E-F5B16C8C6E4E}">
      <dgm:prSet/>
      <dgm:spPr/>
      <dgm:t>
        <a:bodyPr/>
        <a:lstStyle/>
        <a:p>
          <a:endParaRPr lang="pl-PL"/>
        </a:p>
      </dgm:t>
    </dgm:pt>
    <dgm:pt modelId="{FC9C8B31-8544-B343-A7A9-294097DF25F4}">
      <dgm:prSet phldrT="[Tekst]" custT="1"/>
      <dgm:spPr>
        <a:solidFill>
          <a:srgbClr val="C0AA68">
            <a:alpha val="50000"/>
          </a:srgbClr>
        </a:solidFill>
      </dgm:spPr>
      <dgm:t>
        <a:bodyPr/>
        <a:lstStyle/>
        <a:p>
          <a:r>
            <a:rPr lang="pl-PL" sz="1800" b="1" dirty="0" err="1"/>
            <a:t>Societal</a:t>
          </a:r>
          <a:r>
            <a:rPr lang="pl-PL" sz="1800" b="1" dirty="0"/>
            <a:t> </a:t>
          </a:r>
          <a:r>
            <a:rPr lang="pl-PL" sz="1800" b="1" dirty="0" err="1"/>
            <a:t>challenges</a:t>
          </a:r>
          <a:endParaRPr lang="pl-PL" sz="1800" b="1" dirty="0"/>
        </a:p>
      </dgm:t>
    </dgm:pt>
    <dgm:pt modelId="{9C2F8182-7F23-1540-BD20-9B6990E76D71}" type="parTrans" cxnId="{03100697-9E13-5E44-B044-C07C13B7EB07}">
      <dgm:prSet/>
      <dgm:spPr/>
      <dgm:t>
        <a:bodyPr/>
        <a:lstStyle/>
        <a:p>
          <a:endParaRPr lang="pl-PL"/>
        </a:p>
      </dgm:t>
    </dgm:pt>
    <dgm:pt modelId="{F1C2E154-D532-4E46-A9DA-1B82148DC650}" type="sibTrans" cxnId="{03100697-9E13-5E44-B044-C07C13B7EB07}">
      <dgm:prSet/>
      <dgm:spPr/>
      <dgm:t>
        <a:bodyPr/>
        <a:lstStyle/>
        <a:p>
          <a:endParaRPr lang="pl-PL"/>
        </a:p>
      </dgm:t>
    </dgm:pt>
    <dgm:pt modelId="{38364AE5-3C1C-A643-BD6A-FAFF96F542A8}">
      <dgm:prSet phldrT="[Tekst]" custT="1"/>
      <dgm:spPr>
        <a:solidFill>
          <a:schemeClr val="accent3">
            <a:lumMod val="75000"/>
            <a:alpha val="50000"/>
          </a:schemeClr>
        </a:solidFill>
      </dgm:spPr>
      <dgm:t>
        <a:bodyPr/>
        <a:lstStyle/>
        <a:p>
          <a:r>
            <a:rPr lang="pl-PL" sz="1800" b="1" dirty="0" err="1">
              <a:solidFill>
                <a:srgbClr val="404040"/>
              </a:solidFill>
            </a:rPr>
            <a:t>Scientific</a:t>
          </a:r>
          <a:r>
            <a:rPr lang="pl-PL" sz="1800" b="1" dirty="0">
              <a:solidFill>
                <a:srgbClr val="404040"/>
              </a:solidFill>
            </a:rPr>
            <a:t> </a:t>
          </a:r>
          <a:r>
            <a:rPr lang="pl-PL" sz="1800" b="1" dirty="0" err="1">
              <a:solidFill>
                <a:srgbClr val="404040"/>
              </a:solidFill>
            </a:rPr>
            <a:t>potential</a:t>
          </a:r>
          <a:endParaRPr lang="pl-PL" sz="1800" b="1" dirty="0">
            <a:solidFill>
              <a:srgbClr val="404040"/>
            </a:solidFill>
          </a:endParaRPr>
        </a:p>
      </dgm:t>
    </dgm:pt>
    <dgm:pt modelId="{8A955B70-0693-1549-BD7A-A425C8C44ED8}" type="parTrans" cxnId="{3145CB53-30C6-F44D-9EF2-BF8101892A87}">
      <dgm:prSet/>
      <dgm:spPr/>
      <dgm:t>
        <a:bodyPr/>
        <a:lstStyle/>
        <a:p>
          <a:endParaRPr lang="pl-PL"/>
        </a:p>
      </dgm:t>
    </dgm:pt>
    <dgm:pt modelId="{93724314-E6A7-2740-9DD1-0A48808E581B}" type="sibTrans" cxnId="{3145CB53-30C6-F44D-9EF2-BF8101892A87}">
      <dgm:prSet/>
      <dgm:spPr/>
      <dgm:t>
        <a:bodyPr/>
        <a:lstStyle/>
        <a:p>
          <a:endParaRPr lang="pl-PL"/>
        </a:p>
      </dgm:t>
    </dgm:pt>
    <dgm:pt modelId="{94E4E9B9-C79A-A742-AB8F-633D075EE9A5}" type="pres">
      <dgm:prSet presAssocID="{446156B3-6933-C445-9B44-5A91C5B03904}" presName="compositeShape" presStyleCnt="0">
        <dgm:presLayoutVars>
          <dgm:chMax val="7"/>
          <dgm:dir/>
          <dgm:resizeHandles val="exact"/>
        </dgm:presLayoutVars>
      </dgm:prSet>
      <dgm:spPr/>
    </dgm:pt>
    <dgm:pt modelId="{E5A8BB65-DF0B-8645-88F8-EF9B95B2FB66}" type="pres">
      <dgm:prSet presAssocID="{804C4E56-0C80-4A41-84CD-50E5D7E5F0E5}" presName="circ1" presStyleLbl="vennNode1" presStyleIdx="0" presStyleCnt="4"/>
      <dgm:spPr/>
    </dgm:pt>
    <dgm:pt modelId="{7181A385-57F1-6A49-BA4B-2BE8D10862BE}" type="pres">
      <dgm:prSet presAssocID="{804C4E56-0C80-4A41-84CD-50E5D7E5F0E5}" presName="circ1Tx" presStyleLbl="revTx" presStyleIdx="0" presStyleCnt="0">
        <dgm:presLayoutVars>
          <dgm:chMax val="0"/>
          <dgm:chPref val="0"/>
          <dgm:bulletEnabled val="1"/>
        </dgm:presLayoutVars>
      </dgm:prSet>
      <dgm:spPr/>
    </dgm:pt>
    <dgm:pt modelId="{E4F69ED3-6568-B74A-91E5-4F6B7A4EDE13}" type="pres">
      <dgm:prSet presAssocID="{FC9C8B31-8544-B343-A7A9-294097DF25F4}" presName="circ2" presStyleLbl="vennNode1" presStyleIdx="1" presStyleCnt="4" custScaleX="125046"/>
      <dgm:spPr/>
    </dgm:pt>
    <dgm:pt modelId="{3E359A22-847D-BA4A-9F3C-C44A53D987DF}" type="pres">
      <dgm:prSet presAssocID="{FC9C8B31-8544-B343-A7A9-294097DF25F4}" presName="circ2Tx" presStyleLbl="revTx" presStyleIdx="0" presStyleCnt="0">
        <dgm:presLayoutVars>
          <dgm:chMax val="0"/>
          <dgm:chPref val="0"/>
          <dgm:bulletEnabled val="1"/>
        </dgm:presLayoutVars>
      </dgm:prSet>
      <dgm:spPr/>
    </dgm:pt>
    <dgm:pt modelId="{74F71C84-3BE5-DA49-8514-F754DEF701AA}" type="pres">
      <dgm:prSet presAssocID="{38364AE5-3C1C-A643-BD6A-FAFF96F542A8}" presName="circ3" presStyleLbl="vennNode1" presStyleIdx="2" presStyleCnt="4"/>
      <dgm:spPr/>
    </dgm:pt>
    <dgm:pt modelId="{31CB01F6-E65B-EB40-A523-1B360A0E9420}" type="pres">
      <dgm:prSet presAssocID="{38364AE5-3C1C-A643-BD6A-FAFF96F542A8}" presName="circ3Tx" presStyleLbl="revTx" presStyleIdx="0" presStyleCnt="0">
        <dgm:presLayoutVars>
          <dgm:chMax val="0"/>
          <dgm:chPref val="0"/>
          <dgm:bulletEnabled val="1"/>
        </dgm:presLayoutVars>
      </dgm:prSet>
      <dgm:spPr/>
    </dgm:pt>
    <dgm:pt modelId="{358D652D-FEEB-FC4E-9B98-D2216EF1A69D}" type="pres">
      <dgm:prSet presAssocID="{241761CF-4011-AB49-9A2A-A51EF1A9E49F}" presName="circ4" presStyleLbl="vennNode1" presStyleIdx="3" presStyleCnt="4" custScaleX="120733"/>
      <dgm:spPr/>
    </dgm:pt>
    <dgm:pt modelId="{C29AA7E6-985A-7447-860C-FA691AA1581A}" type="pres">
      <dgm:prSet presAssocID="{241761CF-4011-AB49-9A2A-A51EF1A9E49F}" presName="circ4Tx" presStyleLbl="revTx" presStyleIdx="0" presStyleCnt="0">
        <dgm:presLayoutVars>
          <dgm:chMax val="0"/>
          <dgm:chPref val="0"/>
          <dgm:bulletEnabled val="1"/>
        </dgm:presLayoutVars>
      </dgm:prSet>
      <dgm:spPr/>
    </dgm:pt>
  </dgm:ptLst>
  <dgm:cxnLst>
    <dgm:cxn modelId="{B8A17C10-E5A0-404C-A892-2E51A16A631B}" type="presOf" srcId="{38364AE5-3C1C-A643-BD6A-FAFF96F542A8}" destId="{74F71C84-3BE5-DA49-8514-F754DEF701AA}" srcOrd="0" destOrd="0" presId="urn:microsoft.com/office/officeart/2005/8/layout/venn1"/>
    <dgm:cxn modelId="{FA215519-74EF-4D49-BB7E-F5B16C8C6E4E}" srcId="{446156B3-6933-C445-9B44-5A91C5B03904}" destId="{241761CF-4011-AB49-9A2A-A51EF1A9E49F}" srcOrd="3" destOrd="0" parTransId="{AB523762-CCD7-2546-8488-4D9B1076C0EA}" sibTransId="{D02E618E-7ECC-FF40-B1D1-C6277C8A1C80}"/>
    <dgm:cxn modelId="{B9B8A75B-2230-4D54-8CB8-63DB641D5185}" type="presOf" srcId="{241761CF-4011-AB49-9A2A-A51EF1A9E49F}" destId="{C29AA7E6-985A-7447-860C-FA691AA1581A}" srcOrd="1" destOrd="0" presId="urn:microsoft.com/office/officeart/2005/8/layout/venn1"/>
    <dgm:cxn modelId="{3145CB53-30C6-F44D-9EF2-BF8101892A87}" srcId="{446156B3-6933-C445-9B44-5A91C5B03904}" destId="{38364AE5-3C1C-A643-BD6A-FAFF96F542A8}" srcOrd="2" destOrd="0" parTransId="{8A955B70-0693-1549-BD7A-A425C8C44ED8}" sibTransId="{93724314-E6A7-2740-9DD1-0A48808E581B}"/>
    <dgm:cxn modelId="{E3AB6F78-BDCC-4540-9A86-759143D65018}" type="presOf" srcId="{38364AE5-3C1C-A643-BD6A-FAFF96F542A8}" destId="{31CB01F6-E65B-EB40-A523-1B360A0E9420}" srcOrd="1" destOrd="0" presId="urn:microsoft.com/office/officeart/2005/8/layout/venn1"/>
    <dgm:cxn modelId="{00103C79-7779-4929-9FE6-D287331315F3}" type="presOf" srcId="{FC9C8B31-8544-B343-A7A9-294097DF25F4}" destId="{E4F69ED3-6568-B74A-91E5-4F6B7A4EDE13}" srcOrd="0" destOrd="0" presId="urn:microsoft.com/office/officeart/2005/8/layout/venn1"/>
    <dgm:cxn modelId="{659B2C82-2F0F-45F7-A48F-B340C3B914F3}" type="presOf" srcId="{FC9C8B31-8544-B343-A7A9-294097DF25F4}" destId="{3E359A22-847D-BA4A-9F3C-C44A53D987DF}" srcOrd="1" destOrd="0" presId="urn:microsoft.com/office/officeart/2005/8/layout/venn1"/>
    <dgm:cxn modelId="{03100697-9E13-5E44-B044-C07C13B7EB07}" srcId="{446156B3-6933-C445-9B44-5A91C5B03904}" destId="{FC9C8B31-8544-B343-A7A9-294097DF25F4}" srcOrd="1" destOrd="0" parTransId="{9C2F8182-7F23-1540-BD20-9B6990E76D71}" sibTransId="{F1C2E154-D532-4E46-A9DA-1B82148DC650}"/>
    <dgm:cxn modelId="{9114A599-C9DD-2D4B-B048-D5024BA7CBAD}" srcId="{446156B3-6933-C445-9B44-5A91C5B03904}" destId="{804C4E56-0C80-4A41-84CD-50E5D7E5F0E5}" srcOrd="0" destOrd="0" parTransId="{7ECB286C-66DF-144C-94FA-F1BD1101DBAC}" sibTransId="{B9C55823-D997-AD4A-8196-239BFB5DA9FB}"/>
    <dgm:cxn modelId="{4C4501A1-D5BF-4B1B-9E0C-68E559899353}" type="presOf" srcId="{804C4E56-0C80-4A41-84CD-50E5D7E5F0E5}" destId="{7181A385-57F1-6A49-BA4B-2BE8D10862BE}" srcOrd="1" destOrd="0" presId="urn:microsoft.com/office/officeart/2005/8/layout/venn1"/>
    <dgm:cxn modelId="{46F3C7AA-7048-46FF-A495-F0B205004035}" type="presOf" srcId="{446156B3-6933-C445-9B44-5A91C5B03904}" destId="{94E4E9B9-C79A-A742-AB8F-633D075EE9A5}" srcOrd="0" destOrd="0" presId="urn:microsoft.com/office/officeart/2005/8/layout/venn1"/>
    <dgm:cxn modelId="{1088E6C8-706D-4CD9-8D98-B6A0E3E4954D}" type="presOf" srcId="{804C4E56-0C80-4A41-84CD-50E5D7E5F0E5}" destId="{E5A8BB65-DF0B-8645-88F8-EF9B95B2FB66}" srcOrd="0" destOrd="0" presId="urn:microsoft.com/office/officeart/2005/8/layout/venn1"/>
    <dgm:cxn modelId="{59698DDE-954B-4F0E-AE00-45C6AF2A4C87}" type="presOf" srcId="{241761CF-4011-AB49-9A2A-A51EF1A9E49F}" destId="{358D652D-FEEB-FC4E-9B98-D2216EF1A69D}" srcOrd="0" destOrd="0" presId="urn:microsoft.com/office/officeart/2005/8/layout/venn1"/>
    <dgm:cxn modelId="{18C5CB79-6085-4DBA-BB2F-6A6E9253F968}" type="presParOf" srcId="{94E4E9B9-C79A-A742-AB8F-633D075EE9A5}" destId="{E5A8BB65-DF0B-8645-88F8-EF9B95B2FB66}" srcOrd="0" destOrd="0" presId="urn:microsoft.com/office/officeart/2005/8/layout/venn1"/>
    <dgm:cxn modelId="{6A69DE96-DEA6-4F50-9E97-B11C109FE57E}" type="presParOf" srcId="{94E4E9B9-C79A-A742-AB8F-633D075EE9A5}" destId="{7181A385-57F1-6A49-BA4B-2BE8D10862BE}" srcOrd="1" destOrd="0" presId="urn:microsoft.com/office/officeart/2005/8/layout/venn1"/>
    <dgm:cxn modelId="{37E027F4-E164-441E-8C7C-039F684586A2}" type="presParOf" srcId="{94E4E9B9-C79A-A742-AB8F-633D075EE9A5}" destId="{E4F69ED3-6568-B74A-91E5-4F6B7A4EDE13}" srcOrd="2" destOrd="0" presId="urn:microsoft.com/office/officeart/2005/8/layout/venn1"/>
    <dgm:cxn modelId="{A96EF135-F618-404F-8287-AA20C02FB6D4}" type="presParOf" srcId="{94E4E9B9-C79A-A742-AB8F-633D075EE9A5}" destId="{3E359A22-847D-BA4A-9F3C-C44A53D987DF}" srcOrd="3" destOrd="0" presId="urn:microsoft.com/office/officeart/2005/8/layout/venn1"/>
    <dgm:cxn modelId="{1E13B38A-98E2-43D0-A556-79DF9E4B4507}" type="presParOf" srcId="{94E4E9B9-C79A-A742-AB8F-633D075EE9A5}" destId="{74F71C84-3BE5-DA49-8514-F754DEF701AA}" srcOrd="4" destOrd="0" presId="urn:microsoft.com/office/officeart/2005/8/layout/venn1"/>
    <dgm:cxn modelId="{34F635F1-C9E2-498B-A586-7096453D491B}" type="presParOf" srcId="{94E4E9B9-C79A-A742-AB8F-633D075EE9A5}" destId="{31CB01F6-E65B-EB40-A523-1B360A0E9420}" srcOrd="5" destOrd="0" presId="urn:microsoft.com/office/officeart/2005/8/layout/venn1"/>
    <dgm:cxn modelId="{49F34860-9020-4203-A7B3-827F2B7D3D7F}" type="presParOf" srcId="{94E4E9B9-C79A-A742-AB8F-633D075EE9A5}" destId="{358D652D-FEEB-FC4E-9B98-D2216EF1A69D}" srcOrd="6" destOrd="0" presId="urn:microsoft.com/office/officeart/2005/8/layout/venn1"/>
    <dgm:cxn modelId="{C21B23EF-9A83-445A-8741-89BE1A2A61EC}" type="presParOf" srcId="{94E4E9B9-C79A-A742-AB8F-633D075EE9A5}" destId="{C29AA7E6-985A-7447-860C-FA691AA1581A}"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46F243-E1F6-E545-8FA9-2DAE5CA94178}" type="doc">
      <dgm:prSet loTypeId="urn:microsoft.com/office/officeart/2008/layout/BubblePictureList" loCatId="" qsTypeId="urn:microsoft.com/office/officeart/2005/8/quickstyle/simple5" qsCatId="simple" csTypeId="urn:microsoft.com/office/officeart/2005/8/colors/colorful3" csCatId="colorful" phldr="1"/>
      <dgm:spPr/>
      <dgm:t>
        <a:bodyPr/>
        <a:lstStyle/>
        <a:p>
          <a:endParaRPr lang="pl-PL"/>
        </a:p>
      </dgm:t>
    </dgm:pt>
    <dgm:pt modelId="{DFCF8E2D-39F4-3B49-8C78-0AD87BBC9E0A}">
      <dgm:prSet phldrT="[Tekst]"/>
      <dgm:spPr/>
      <dgm:t>
        <a:bodyPr/>
        <a:lstStyle/>
        <a:p>
          <a:r>
            <a:rPr lang="pl-PL" dirty="0">
              <a:solidFill>
                <a:srgbClr val="404040"/>
              </a:solidFill>
              <a:latin typeface="Verdana"/>
              <a:cs typeface="Verdana"/>
            </a:rPr>
            <a:t>INSTITUTIONAL CAPACITY BUILDING</a:t>
          </a:r>
        </a:p>
      </dgm:t>
    </dgm:pt>
    <dgm:pt modelId="{AA54CFD6-FB7B-014E-B108-69A7C6AF3845}" type="parTrans" cxnId="{4AE9A78B-BC3B-D040-BA07-55EBFF2C2612}">
      <dgm:prSet/>
      <dgm:spPr/>
      <dgm:t>
        <a:bodyPr/>
        <a:lstStyle/>
        <a:p>
          <a:endParaRPr lang="pl-PL">
            <a:solidFill>
              <a:srgbClr val="404040"/>
            </a:solidFill>
            <a:latin typeface="Verdana"/>
            <a:cs typeface="Verdana"/>
          </a:endParaRPr>
        </a:p>
      </dgm:t>
    </dgm:pt>
    <dgm:pt modelId="{4996FABD-CE64-D14E-B094-C3ED75D46955}" type="sibTrans" cxnId="{4AE9A78B-BC3B-D040-BA07-55EBFF2C261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pl-PL">
            <a:solidFill>
              <a:srgbClr val="404040"/>
            </a:solidFill>
            <a:latin typeface="Verdana"/>
            <a:cs typeface="Verdana"/>
          </a:endParaRPr>
        </a:p>
      </dgm:t>
    </dgm:pt>
    <dgm:pt modelId="{2E09A640-3843-5C4B-874E-C27C98ED95DE}">
      <dgm:prSet phldrT="[Tekst]"/>
      <dgm:spPr/>
      <dgm:t>
        <a:bodyPr/>
        <a:lstStyle/>
        <a:p>
          <a:r>
            <a:rPr lang="pl-PL" dirty="0">
              <a:solidFill>
                <a:srgbClr val="404040"/>
              </a:solidFill>
              <a:latin typeface="Verdana"/>
              <a:cs typeface="Verdana"/>
            </a:rPr>
            <a:t>MAPPING EXERCISE</a:t>
          </a:r>
        </a:p>
      </dgm:t>
    </dgm:pt>
    <dgm:pt modelId="{43A4FF6B-66B0-D94C-9A4A-0A3E5E4203B2}" type="parTrans" cxnId="{8BEDED80-0110-2746-8E3D-BADB046641BC}">
      <dgm:prSet/>
      <dgm:spPr/>
      <dgm:t>
        <a:bodyPr/>
        <a:lstStyle/>
        <a:p>
          <a:endParaRPr lang="pl-PL">
            <a:solidFill>
              <a:srgbClr val="404040"/>
            </a:solidFill>
            <a:latin typeface="Verdana"/>
            <a:cs typeface="Verdana"/>
          </a:endParaRPr>
        </a:p>
      </dgm:t>
    </dgm:pt>
    <dgm:pt modelId="{3DC14EFD-17B4-A245-9F55-64D21DAA0CB4}" type="sibTrans" cxnId="{8BEDED80-0110-2746-8E3D-BADB046641B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t>
        <a:bodyPr/>
        <a:lstStyle/>
        <a:p>
          <a:endParaRPr lang="pl-PL">
            <a:solidFill>
              <a:srgbClr val="404040"/>
            </a:solidFill>
            <a:latin typeface="Verdana"/>
            <a:cs typeface="Verdana"/>
          </a:endParaRPr>
        </a:p>
      </dgm:t>
    </dgm:pt>
    <dgm:pt modelId="{DD530201-72EE-954C-9278-F7A081F1B9D6}">
      <dgm:prSet phldrT="[Tekst]"/>
      <dgm:spPr/>
      <dgm:t>
        <a:bodyPr/>
        <a:lstStyle/>
        <a:p>
          <a:r>
            <a:rPr lang="pl-PL" dirty="0">
              <a:solidFill>
                <a:srgbClr val="404040"/>
              </a:solidFill>
              <a:latin typeface="Verdana"/>
              <a:cs typeface="Verdana"/>
            </a:rPr>
            <a:t>ENTREPRENEURIAL DISCOVERY PROCESS</a:t>
          </a:r>
        </a:p>
      </dgm:t>
    </dgm:pt>
    <dgm:pt modelId="{A08708DC-9180-424B-B9E2-A4585802B5F2}" type="parTrans" cxnId="{86F155C8-C7F8-D347-A306-AA3C9E0EF9B3}">
      <dgm:prSet/>
      <dgm:spPr/>
      <dgm:t>
        <a:bodyPr/>
        <a:lstStyle/>
        <a:p>
          <a:endParaRPr lang="pl-PL">
            <a:solidFill>
              <a:srgbClr val="404040"/>
            </a:solidFill>
            <a:latin typeface="Verdana"/>
            <a:cs typeface="Verdana"/>
          </a:endParaRPr>
        </a:p>
      </dgm:t>
    </dgm:pt>
    <dgm:pt modelId="{95AF4835-944B-5246-88C8-CA2B7AD92714}" type="sibTrans" cxnId="{86F155C8-C7F8-D347-A306-AA3C9E0EF9B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t>
        <a:bodyPr/>
        <a:lstStyle/>
        <a:p>
          <a:endParaRPr lang="pl-PL">
            <a:solidFill>
              <a:srgbClr val="404040"/>
            </a:solidFill>
            <a:latin typeface="Verdana"/>
            <a:cs typeface="Verdana"/>
          </a:endParaRPr>
        </a:p>
      </dgm:t>
    </dgm:pt>
    <dgm:pt modelId="{7946968D-BCAD-7742-AC05-176E6929624D}">
      <dgm:prSet phldrT="[Tekst]"/>
      <dgm:spPr/>
      <dgm:t>
        <a:bodyPr/>
        <a:lstStyle/>
        <a:p>
          <a:r>
            <a:rPr lang="pl-PL" dirty="0">
              <a:solidFill>
                <a:srgbClr val="404040"/>
              </a:solidFill>
              <a:latin typeface="Verdana"/>
              <a:cs typeface="Verdana"/>
            </a:rPr>
            <a:t>INSTITUTIONAL CAPACITY FOR IMPLEMENTATION</a:t>
          </a:r>
        </a:p>
      </dgm:t>
    </dgm:pt>
    <dgm:pt modelId="{C6A8951E-04D7-BB4B-A95B-FC5B554F80C2}" type="parTrans" cxnId="{74912985-2D7A-DB4B-8285-C8984FBDA7A3}">
      <dgm:prSet/>
      <dgm:spPr/>
      <dgm:t>
        <a:bodyPr/>
        <a:lstStyle/>
        <a:p>
          <a:endParaRPr lang="pl-PL">
            <a:solidFill>
              <a:srgbClr val="404040"/>
            </a:solidFill>
            <a:latin typeface="Verdana"/>
            <a:cs typeface="Verdana"/>
          </a:endParaRPr>
        </a:p>
      </dgm:t>
    </dgm:pt>
    <dgm:pt modelId="{8D63B82B-E06A-1A41-9620-18E99B4D02BD}" type="sibTrans" cxnId="{74912985-2D7A-DB4B-8285-C8984FBDA7A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pl-PL">
            <a:solidFill>
              <a:srgbClr val="404040"/>
            </a:solidFill>
            <a:latin typeface="Verdana"/>
            <a:cs typeface="Verdana"/>
          </a:endParaRPr>
        </a:p>
      </dgm:t>
    </dgm:pt>
    <dgm:pt modelId="{B809A2E0-F1EF-314B-B653-8013ACC47DA9}">
      <dgm:prSet phldrT="[Tekst]"/>
      <dgm:spPr/>
      <dgm:t>
        <a:bodyPr/>
        <a:lstStyle/>
        <a:p>
          <a:r>
            <a:rPr lang="pl-PL" dirty="0">
              <a:solidFill>
                <a:srgbClr val="404040"/>
              </a:solidFill>
              <a:latin typeface="Verdana"/>
              <a:cs typeface="Verdana"/>
            </a:rPr>
            <a:t>FINAL S3 STRATEGY</a:t>
          </a:r>
        </a:p>
      </dgm:t>
    </dgm:pt>
    <dgm:pt modelId="{90DDED51-AEE8-EC4F-9C67-E82CE5AB71D0}" type="parTrans" cxnId="{B1A657E3-5931-B34D-9A5B-C6E802D8C786}">
      <dgm:prSet/>
      <dgm:spPr/>
      <dgm:t>
        <a:bodyPr/>
        <a:lstStyle/>
        <a:p>
          <a:endParaRPr lang="pl-PL">
            <a:solidFill>
              <a:srgbClr val="404040"/>
            </a:solidFill>
            <a:latin typeface="Verdana"/>
            <a:cs typeface="Verdana"/>
          </a:endParaRPr>
        </a:p>
      </dgm:t>
    </dgm:pt>
    <dgm:pt modelId="{37CEACD2-4094-1A44-8D8C-F29E24967381}" type="sibTrans" cxnId="{B1A657E3-5931-B34D-9A5B-C6E802D8C786}">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2000" r="-32000"/>
          </a:stretch>
        </a:blipFill>
      </dgm:spPr>
      <dgm:t>
        <a:bodyPr/>
        <a:lstStyle/>
        <a:p>
          <a:endParaRPr lang="pl-PL">
            <a:solidFill>
              <a:srgbClr val="404040"/>
            </a:solidFill>
            <a:latin typeface="Verdana"/>
            <a:cs typeface="Verdana"/>
          </a:endParaRPr>
        </a:p>
      </dgm:t>
    </dgm:pt>
    <dgm:pt modelId="{494B50AE-ECF4-7745-9C59-2051D9E3ACF0}" type="pres">
      <dgm:prSet presAssocID="{A146F243-E1F6-E545-8FA9-2DAE5CA94178}" presName="Name0" presStyleCnt="0">
        <dgm:presLayoutVars>
          <dgm:chMax val="8"/>
          <dgm:chPref val="8"/>
          <dgm:dir/>
        </dgm:presLayoutVars>
      </dgm:prSet>
      <dgm:spPr/>
    </dgm:pt>
    <dgm:pt modelId="{70D544E9-BF8C-A047-9977-94030F4930CC}" type="pres">
      <dgm:prSet presAssocID="{DFCF8E2D-39F4-3B49-8C78-0AD87BBC9E0A}" presName="parent_text_1" presStyleLbl="revTx" presStyleIdx="0" presStyleCnt="5">
        <dgm:presLayoutVars>
          <dgm:chMax val="0"/>
          <dgm:chPref val="0"/>
          <dgm:bulletEnabled val="1"/>
        </dgm:presLayoutVars>
      </dgm:prSet>
      <dgm:spPr/>
    </dgm:pt>
    <dgm:pt modelId="{E34C1190-A654-024D-BC7E-32EA7B8C20EE}" type="pres">
      <dgm:prSet presAssocID="{DFCF8E2D-39F4-3B49-8C78-0AD87BBC9E0A}" presName="image_accent_1" presStyleCnt="0"/>
      <dgm:spPr/>
    </dgm:pt>
    <dgm:pt modelId="{9E2429F0-964B-E545-9F8E-74D99C63574A}" type="pres">
      <dgm:prSet presAssocID="{DFCF8E2D-39F4-3B49-8C78-0AD87BBC9E0A}" presName="imageAccentRepeatNode" presStyleLbl="alignNode1" presStyleIdx="0" presStyleCnt="9"/>
      <dgm:spPr>
        <a:ln w="76200" cmpd="sng">
          <a:solidFill>
            <a:schemeClr val="accent2">
              <a:lumMod val="75000"/>
            </a:schemeClr>
          </a:solidFill>
        </a:ln>
      </dgm:spPr>
    </dgm:pt>
    <dgm:pt modelId="{C7094BCE-A7EA-824F-8101-71412978ED7C}" type="pres">
      <dgm:prSet presAssocID="{DFCF8E2D-39F4-3B49-8C78-0AD87BBC9E0A}" presName="accent_1" presStyleLbl="alignNode1" presStyleIdx="1" presStyleCnt="9"/>
      <dgm:spPr/>
    </dgm:pt>
    <dgm:pt modelId="{FBA01263-E1EB-7E4C-A08F-2F35D145D1FA}" type="pres">
      <dgm:prSet presAssocID="{4996FABD-CE64-D14E-B094-C3ED75D46955}" presName="image_1" presStyleCnt="0"/>
      <dgm:spPr/>
    </dgm:pt>
    <dgm:pt modelId="{F7736428-5C78-634C-BB2D-272D424FB7D5}" type="pres">
      <dgm:prSet presAssocID="{4996FABD-CE64-D14E-B094-C3ED75D46955}" presName="imageRepeatNode" presStyleLbl="fgImgPlace1" presStyleIdx="0" presStyleCnt="5" custScaleX="61857" custScaleY="50982" custLinFactNeighborX="515" custLinFactNeighborY="-1902"/>
      <dgm:spPr/>
    </dgm:pt>
    <dgm:pt modelId="{9008D768-0E84-8144-ACC6-2691E79AF1E2}" type="pres">
      <dgm:prSet presAssocID="{2E09A640-3843-5C4B-874E-C27C98ED95DE}" presName="parent_text_2" presStyleLbl="revTx" presStyleIdx="1" presStyleCnt="5">
        <dgm:presLayoutVars>
          <dgm:chMax val="0"/>
          <dgm:chPref val="0"/>
          <dgm:bulletEnabled val="1"/>
        </dgm:presLayoutVars>
      </dgm:prSet>
      <dgm:spPr/>
    </dgm:pt>
    <dgm:pt modelId="{6623D84B-EF24-D644-AE93-69ABF3133794}" type="pres">
      <dgm:prSet presAssocID="{2E09A640-3843-5C4B-874E-C27C98ED95DE}" presName="image_accent_2" presStyleCnt="0"/>
      <dgm:spPr/>
    </dgm:pt>
    <dgm:pt modelId="{78288828-0ECF-4043-B864-D0D9F109C84E}" type="pres">
      <dgm:prSet presAssocID="{2E09A640-3843-5C4B-874E-C27C98ED95DE}" presName="imageAccentRepeatNode" presStyleLbl="alignNode1" presStyleIdx="2" presStyleCnt="9"/>
      <dgm:spPr/>
    </dgm:pt>
    <dgm:pt modelId="{617C7A65-54A4-AC4B-8A3C-4F33CC734939}" type="pres">
      <dgm:prSet presAssocID="{3DC14EFD-17B4-A245-9F55-64D21DAA0CB4}" presName="image_2" presStyleCnt="0"/>
      <dgm:spPr/>
    </dgm:pt>
    <dgm:pt modelId="{08104F77-E9B1-594D-8BDB-08C8F3C3A22E}" type="pres">
      <dgm:prSet presAssocID="{3DC14EFD-17B4-A245-9F55-64D21DAA0CB4}" presName="imageRepeatNode" presStyleLbl="fgImgPlace1" presStyleIdx="1" presStyleCnt="5"/>
      <dgm:spPr/>
    </dgm:pt>
    <dgm:pt modelId="{5D406F16-5A0E-E944-9D7A-73C6B90C84B4}" type="pres">
      <dgm:prSet presAssocID="{DD530201-72EE-954C-9278-F7A081F1B9D6}" presName="image_accent_3" presStyleCnt="0"/>
      <dgm:spPr/>
    </dgm:pt>
    <dgm:pt modelId="{06A21A5E-A86D-A043-AEA7-04FE709BF214}" type="pres">
      <dgm:prSet presAssocID="{DD530201-72EE-954C-9278-F7A081F1B9D6}" presName="imageAccentRepeatNode" presStyleLbl="alignNode1" presStyleIdx="3" presStyleCnt="9"/>
      <dgm:spPr/>
    </dgm:pt>
    <dgm:pt modelId="{E622462F-5D7C-244B-9B32-7841B155F8A8}" type="pres">
      <dgm:prSet presAssocID="{DD530201-72EE-954C-9278-F7A081F1B9D6}" presName="parent_text_3" presStyleLbl="revTx" presStyleIdx="2" presStyleCnt="5">
        <dgm:presLayoutVars>
          <dgm:chMax val="0"/>
          <dgm:chPref val="0"/>
          <dgm:bulletEnabled val="1"/>
        </dgm:presLayoutVars>
      </dgm:prSet>
      <dgm:spPr/>
    </dgm:pt>
    <dgm:pt modelId="{A1DC720C-FEFD-E74D-B59B-1572BDBFE981}" type="pres">
      <dgm:prSet presAssocID="{DD530201-72EE-954C-9278-F7A081F1B9D6}" presName="accent_2" presStyleLbl="alignNode1" presStyleIdx="4" presStyleCnt="9"/>
      <dgm:spPr/>
    </dgm:pt>
    <dgm:pt modelId="{536EB04E-42AD-7C40-8AEB-7F01A049BBD2}" type="pres">
      <dgm:prSet presAssocID="{DD530201-72EE-954C-9278-F7A081F1B9D6}" presName="accent_3" presStyleLbl="alignNode1" presStyleIdx="5" presStyleCnt="9"/>
      <dgm:spPr/>
    </dgm:pt>
    <dgm:pt modelId="{31E6F193-1C9B-394A-9EB7-451A659748AE}" type="pres">
      <dgm:prSet presAssocID="{95AF4835-944B-5246-88C8-CA2B7AD92714}" presName="image_3" presStyleCnt="0"/>
      <dgm:spPr/>
    </dgm:pt>
    <dgm:pt modelId="{591D5C47-D43D-654C-8112-6AEACBF35B0E}" type="pres">
      <dgm:prSet presAssocID="{95AF4835-944B-5246-88C8-CA2B7AD92714}" presName="imageRepeatNode" presStyleLbl="fgImgPlace1" presStyleIdx="2" presStyleCnt="5"/>
      <dgm:spPr/>
    </dgm:pt>
    <dgm:pt modelId="{176E1C9D-B5E1-AE4B-AADA-7F6F96E3E116}" type="pres">
      <dgm:prSet presAssocID="{7946968D-BCAD-7742-AC05-176E6929624D}" presName="image_accent_4" presStyleCnt="0"/>
      <dgm:spPr/>
    </dgm:pt>
    <dgm:pt modelId="{BE185BCF-572A-8940-8280-20321687F66B}" type="pres">
      <dgm:prSet presAssocID="{7946968D-BCAD-7742-AC05-176E6929624D}" presName="imageAccentRepeatNode" presStyleLbl="alignNode1" presStyleIdx="6" presStyleCnt="9"/>
      <dgm:spPr/>
    </dgm:pt>
    <dgm:pt modelId="{999B4C0D-5BF0-444C-AA15-AA6E7D6E9191}" type="pres">
      <dgm:prSet presAssocID="{7946968D-BCAD-7742-AC05-176E6929624D}" presName="parent_text_4" presStyleLbl="revTx" presStyleIdx="3" presStyleCnt="5">
        <dgm:presLayoutVars>
          <dgm:chMax val="0"/>
          <dgm:chPref val="0"/>
          <dgm:bulletEnabled val="1"/>
        </dgm:presLayoutVars>
      </dgm:prSet>
      <dgm:spPr/>
    </dgm:pt>
    <dgm:pt modelId="{A22181B0-A49A-D246-9895-85B71678B0E3}" type="pres">
      <dgm:prSet presAssocID="{7946968D-BCAD-7742-AC05-176E6929624D}" presName="accent_4" presStyleLbl="alignNode1" presStyleIdx="7" presStyleCnt="9"/>
      <dgm:spPr/>
    </dgm:pt>
    <dgm:pt modelId="{7EE10AA9-9161-1143-BF9A-28E5EE6F22CB}" type="pres">
      <dgm:prSet presAssocID="{8D63B82B-E06A-1A41-9620-18E99B4D02BD}" presName="image_4" presStyleCnt="0"/>
      <dgm:spPr/>
    </dgm:pt>
    <dgm:pt modelId="{3EE2CC77-3B22-0348-B35B-25B73E5BFD72}" type="pres">
      <dgm:prSet presAssocID="{8D63B82B-E06A-1A41-9620-18E99B4D02BD}" presName="imageRepeatNode" presStyleLbl="fgImgPlace1" presStyleIdx="3" presStyleCnt="5"/>
      <dgm:spPr/>
    </dgm:pt>
    <dgm:pt modelId="{A52236A9-EA95-B247-8A49-1756BD7DA1BD}" type="pres">
      <dgm:prSet presAssocID="{B809A2E0-F1EF-314B-B653-8013ACC47DA9}" presName="image_accent_5" presStyleCnt="0"/>
      <dgm:spPr/>
    </dgm:pt>
    <dgm:pt modelId="{0B789EA7-58E1-C641-BF4E-A37FFFA0B127}" type="pres">
      <dgm:prSet presAssocID="{B809A2E0-F1EF-314B-B653-8013ACC47DA9}" presName="imageAccentRepeatNode" presStyleLbl="alignNode1" presStyleIdx="8" presStyleCnt="9"/>
      <dgm:spPr/>
    </dgm:pt>
    <dgm:pt modelId="{EDA33DD8-4F88-0A48-AF8C-9135E39898A9}" type="pres">
      <dgm:prSet presAssocID="{B809A2E0-F1EF-314B-B653-8013ACC47DA9}" presName="parent_text_5" presStyleLbl="revTx" presStyleIdx="4" presStyleCnt="5">
        <dgm:presLayoutVars>
          <dgm:chMax val="0"/>
          <dgm:chPref val="0"/>
          <dgm:bulletEnabled val="1"/>
        </dgm:presLayoutVars>
      </dgm:prSet>
      <dgm:spPr/>
    </dgm:pt>
    <dgm:pt modelId="{C623D2AB-BB68-114B-9A6E-7875BF3B20A3}" type="pres">
      <dgm:prSet presAssocID="{37CEACD2-4094-1A44-8D8C-F29E24967381}" presName="image_5" presStyleCnt="0"/>
      <dgm:spPr/>
    </dgm:pt>
    <dgm:pt modelId="{7AC3B9DA-3A6E-8E4E-B330-5EBFCDF73AB9}" type="pres">
      <dgm:prSet presAssocID="{37CEACD2-4094-1A44-8D8C-F29E24967381}" presName="imageRepeatNode" presStyleLbl="fgImgPlace1" presStyleIdx="4" presStyleCnt="5"/>
      <dgm:spPr/>
    </dgm:pt>
  </dgm:ptLst>
  <dgm:cxnLst>
    <dgm:cxn modelId="{731BF768-60FF-400D-8DA3-95AD8D3C59E2}" type="presOf" srcId="{3DC14EFD-17B4-A245-9F55-64D21DAA0CB4}" destId="{08104F77-E9B1-594D-8BDB-08C8F3C3A22E}" srcOrd="0" destOrd="0" presId="urn:microsoft.com/office/officeart/2008/layout/BubblePictureList"/>
    <dgm:cxn modelId="{D1C34A6A-7BBB-4D8D-9A26-6C7B88ADC54D}" type="presOf" srcId="{DFCF8E2D-39F4-3B49-8C78-0AD87BBC9E0A}" destId="{70D544E9-BF8C-A047-9977-94030F4930CC}" srcOrd="0" destOrd="0" presId="urn:microsoft.com/office/officeart/2008/layout/BubblePictureList"/>
    <dgm:cxn modelId="{8BEDED80-0110-2746-8E3D-BADB046641BC}" srcId="{A146F243-E1F6-E545-8FA9-2DAE5CA94178}" destId="{2E09A640-3843-5C4B-874E-C27C98ED95DE}" srcOrd="1" destOrd="0" parTransId="{43A4FF6B-66B0-D94C-9A4A-0A3E5E4203B2}" sibTransId="{3DC14EFD-17B4-A245-9F55-64D21DAA0CB4}"/>
    <dgm:cxn modelId="{74912985-2D7A-DB4B-8285-C8984FBDA7A3}" srcId="{A146F243-E1F6-E545-8FA9-2DAE5CA94178}" destId="{7946968D-BCAD-7742-AC05-176E6929624D}" srcOrd="3" destOrd="0" parTransId="{C6A8951E-04D7-BB4B-A95B-FC5B554F80C2}" sibTransId="{8D63B82B-E06A-1A41-9620-18E99B4D02BD}"/>
    <dgm:cxn modelId="{4AE9A78B-BC3B-D040-BA07-55EBFF2C2612}" srcId="{A146F243-E1F6-E545-8FA9-2DAE5CA94178}" destId="{DFCF8E2D-39F4-3B49-8C78-0AD87BBC9E0A}" srcOrd="0" destOrd="0" parTransId="{AA54CFD6-FB7B-014E-B108-69A7C6AF3845}" sibTransId="{4996FABD-CE64-D14E-B094-C3ED75D46955}"/>
    <dgm:cxn modelId="{265A708C-DE6E-422D-AA56-4BD03F4DD14C}" type="presOf" srcId="{8D63B82B-E06A-1A41-9620-18E99B4D02BD}" destId="{3EE2CC77-3B22-0348-B35B-25B73E5BFD72}" srcOrd="0" destOrd="0" presId="urn:microsoft.com/office/officeart/2008/layout/BubblePictureList"/>
    <dgm:cxn modelId="{5014C598-0118-4018-87D6-3E021BD228B6}" type="presOf" srcId="{B809A2E0-F1EF-314B-B653-8013ACC47DA9}" destId="{EDA33DD8-4F88-0A48-AF8C-9135E39898A9}" srcOrd="0" destOrd="0" presId="urn:microsoft.com/office/officeart/2008/layout/BubblePictureList"/>
    <dgm:cxn modelId="{178AA19D-D534-4F63-A50C-1EB91C1047E6}" type="presOf" srcId="{2E09A640-3843-5C4B-874E-C27C98ED95DE}" destId="{9008D768-0E84-8144-ACC6-2691E79AF1E2}" srcOrd="0" destOrd="0" presId="urn:microsoft.com/office/officeart/2008/layout/BubblePictureList"/>
    <dgm:cxn modelId="{7803AC9D-5202-4488-937A-7DF822E5957F}" type="presOf" srcId="{37CEACD2-4094-1A44-8D8C-F29E24967381}" destId="{7AC3B9DA-3A6E-8E4E-B330-5EBFCDF73AB9}" srcOrd="0" destOrd="0" presId="urn:microsoft.com/office/officeart/2008/layout/BubblePictureList"/>
    <dgm:cxn modelId="{86F155C8-C7F8-D347-A306-AA3C9E0EF9B3}" srcId="{A146F243-E1F6-E545-8FA9-2DAE5CA94178}" destId="{DD530201-72EE-954C-9278-F7A081F1B9D6}" srcOrd="2" destOrd="0" parTransId="{A08708DC-9180-424B-B9E2-A4585802B5F2}" sibTransId="{95AF4835-944B-5246-88C8-CA2B7AD92714}"/>
    <dgm:cxn modelId="{5C8ED7CB-0291-4BA9-83AB-6F261050BEC4}" type="presOf" srcId="{A146F243-E1F6-E545-8FA9-2DAE5CA94178}" destId="{494B50AE-ECF4-7745-9C59-2051D9E3ACF0}" srcOrd="0" destOrd="0" presId="urn:microsoft.com/office/officeart/2008/layout/BubblePictureList"/>
    <dgm:cxn modelId="{284EF8D4-A0B5-4D4A-B466-26385126DA52}" type="presOf" srcId="{DD530201-72EE-954C-9278-F7A081F1B9D6}" destId="{E622462F-5D7C-244B-9B32-7841B155F8A8}" srcOrd="0" destOrd="0" presId="urn:microsoft.com/office/officeart/2008/layout/BubblePictureList"/>
    <dgm:cxn modelId="{61817FD5-2F5E-4DE8-81E7-7084A5377FD0}" type="presOf" srcId="{7946968D-BCAD-7742-AC05-176E6929624D}" destId="{999B4C0D-5BF0-444C-AA15-AA6E7D6E9191}" srcOrd="0" destOrd="0" presId="urn:microsoft.com/office/officeart/2008/layout/BubblePictureList"/>
    <dgm:cxn modelId="{B1A657E3-5931-B34D-9A5B-C6E802D8C786}" srcId="{A146F243-E1F6-E545-8FA9-2DAE5CA94178}" destId="{B809A2E0-F1EF-314B-B653-8013ACC47DA9}" srcOrd="4" destOrd="0" parTransId="{90DDED51-AEE8-EC4F-9C67-E82CE5AB71D0}" sibTransId="{37CEACD2-4094-1A44-8D8C-F29E24967381}"/>
    <dgm:cxn modelId="{30EF5FEA-B3CF-4F3C-871C-A11B30BA3C59}" type="presOf" srcId="{4996FABD-CE64-D14E-B094-C3ED75D46955}" destId="{F7736428-5C78-634C-BB2D-272D424FB7D5}" srcOrd="0" destOrd="0" presId="urn:microsoft.com/office/officeart/2008/layout/BubblePictureList"/>
    <dgm:cxn modelId="{E9AC07F9-C5F3-428D-A19D-7BE5E7E7A621}" type="presOf" srcId="{95AF4835-944B-5246-88C8-CA2B7AD92714}" destId="{591D5C47-D43D-654C-8112-6AEACBF35B0E}" srcOrd="0" destOrd="0" presId="urn:microsoft.com/office/officeart/2008/layout/BubblePictureList"/>
    <dgm:cxn modelId="{A96D7DEC-5301-4172-8FCD-141DC61FF803}" type="presParOf" srcId="{494B50AE-ECF4-7745-9C59-2051D9E3ACF0}" destId="{70D544E9-BF8C-A047-9977-94030F4930CC}" srcOrd="0" destOrd="0" presId="urn:microsoft.com/office/officeart/2008/layout/BubblePictureList"/>
    <dgm:cxn modelId="{6C8D272A-D4A0-4718-8B6F-D9FE171CAD90}" type="presParOf" srcId="{494B50AE-ECF4-7745-9C59-2051D9E3ACF0}" destId="{E34C1190-A654-024D-BC7E-32EA7B8C20EE}" srcOrd="1" destOrd="0" presId="urn:microsoft.com/office/officeart/2008/layout/BubblePictureList"/>
    <dgm:cxn modelId="{ADF8864B-856A-44B0-9D1C-AC72D5624684}" type="presParOf" srcId="{E34C1190-A654-024D-BC7E-32EA7B8C20EE}" destId="{9E2429F0-964B-E545-9F8E-74D99C63574A}" srcOrd="0" destOrd="0" presId="urn:microsoft.com/office/officeart/2008/layout/BubblePictureList"/>
    <dgm:cxn modelId="{F8C4B996-63DA-4C8D-8319-D654063443B7}" type="presParOf" srcId="{494B50AE-ECF4-7745-9C59-2051D9E3ACF0}" destId="{C7094BCE-A7EA-824F-8101-71412978ED7C}" srcOrd="2" destOrd="0" presId="urn:microsoft.com/office/officeart/2008/layout/BubblePictureList"/>
    <dgm:cxn modelId="{8048A3DC-7D79-4A7A-8000-C87DAA011839}" type="presParOf" srcId="{494B50AE-ECF4-7745-9C59-2051D9E3ACF0}" destId="{FBA01263-E1EB-7E4C-A08F-2F35D145D1FA}" srcOrd="3" destOrd="0" presId="urn:microsoft.com/office/officeart/2008/layout/BubblePictureList"/>
    <dgm:cxn modelId="{68E9BD48-8DEE-4BC1-B62D-84F3EB8FB081}" type="presParOf" srcId="{FBA01263-E1EB-7E4C-A08F-2F35D145D1FA}" destId="{F7736428-5C78-634C-BB2D-272D424FB7D5}" srcOrd="0" destOrd="0" presId="urn:microsoft.com/office/officeart/2008/layout/BubblePictureList"/>
    <dgm:cxn modelId="{542F4F25-9A28-451D-875E-00CD45305BDE}" type="presParOf" srcId="{494B50AE-ECF4-7745-9C59-2051D9E3ACF0}" destId="{9008D768-0E84-8144-ACC6-2691E79AF1E2}" srcOrd="4" destOrd="0" presId="urn:microsoft.com/office/officeart/2008/layout/BubblePictureList"/>
    <dgm:cxn modelId="{BA3B55D1-109E-4763-8F93-3F3197CC55E4}" type="presParOf" srcId="{494B50AE-ECF4-7745-9C59-2051D9E3ACF0}" destId="{6623D84B-EF24-D644-AE93-69ABF3133794}" srcOrd="5" destOrd="0" presId="urn:microsoft.com/office/officeart/2008/layout/BubblePictureList"/>
    <dgm:cxn modelId="{59D3DADB-5AA0-40EC-A678-FA2A995BB312}" type="presParOf" srcId="{6623D84B-EF24-D644-AE93-69ABF3133794}" destId="{78288828-0ECF-4043-B864-D0D9F109C84E}" srcOrd="0" destOrd="0" presId="urn:microsoft.com/office/officeart/2008/layout/BubblePictureList"/>
    <dgm:cxn modelId="{AE60B791-6FF0-4FBA-B5A4-363DBD072514}" type="presParOf" srcId="{494B50AE-ECF4-7745-9C59-2051D9E3ACF0}" destId="{617C7A65-54A4-AC4B-8A3C-4F33CC734939}" srcOrd="6" destOrd="0" presId="urn:microsoft.com/office/officeart/2008/layout/BubblePictureList"/>
    <dgm:cxn modelId="{8CAFD7D7-0DFB-44D1-862C-28387ACB70DF}" type="presParOf" srcId="{617C7A65-54A4-AC4B-8A3C-4F33CC734939}" destId="{08104F77-E9B1-594D-8BDB-08C8F3C3A22E}" srcOrd="0" destOrd="0" presId="urn:microsoft.com/office/officeart/2008/layout/BubblePictureList"/>
    <dgm:cxn modelId="{3A31199C-AAE7-4588-B8E6-A9BF97AB0ACF}" type="presParOf" srcId="{494B50AE-ECF4-7745-9C59-2051D9E3ACF0}" destId="{5D406F16-5A0E-E944-9D7A-73C6B90C84B4}" srcOrd="7" destOrd="0" presId="urn:microsoft.com/office/officeart/2008/layout/BubblePictureList"/>
    <dgm:cxn modelId="{F944657B-A903-4CBA-8829-3291D62BCC43}" type="presParOf" srcId="{5D406F16-5A0E-E944-9D7A-73C6B90C84B4}" destId="{06A21A5E-A86D-A043-AEA7-04FE709BF214}" srcOrd="0" destOrd="0" presId="urn:microsoft.com/office/officeart/2008/layout/BubblePictureList"/>
    <dgm:cxn modelId="{9F92B53E-C82F-4125-B6F9-7A5DAAA8DD48}" type="presParOf" srcId="{494B50AE-ECF4-7745-9C59-2051D9E3ACF0}" destId="{E622462F-5D7C-244B-9B32-7841B155F8A8}" srcOrd="8" destOrd="0" presId="urn:microsoft.com/office/officeart/2008/layout/BubblePictureList"/>
    <dgm:cxn modelId="{01000178-04A5-4307-A35D-7561C27898CA}" type="presParOf" srcId="{494B50AE-ECF4-7745-9C59-2051D9E3ACF0}" destId="{A1DC720C-FEFD-E74D-B59B-1572BDBFE981}" srcOrd="9" destOrd="0" presId="urn:microsoft.com/office/officeart/2008/layout/BubblePictureList"/>
    <dgm:cxn modelId="{C4E71123-CFF6-41CE-88C3-8B2A565B3514}" type="presParOf" srcId="{494B50AE-ECF4-7745-9C59-2051D9E3ACF0}" destId="{536EB04E-42AD-7C40-8AEB-7F01A049BBD2}" srcOrd="10" destOrd="0" presId="urn:microsoft.com/office/officeart/2008/layout/BubblePictureList"/>
    <dgm:cxn modelId="{943E093B-8AE7-4DCB-BCC3-0FCEB0FE7EFB}" type="presParOf" srcId="{494B50AE-ECF4-7745-9C59-2051D9E3ACF0}" destId="{31E6F193-1C9B-394A-9EB7-451A659748AE}" srcOrd="11" destOrd="0" presId="urn:microsoft.com/office/officeart/2008/layout/BubblePictureList"/>
    <dgm:cxn modelId="{93EEC62A-7049-44C7-8707-36A9286C9892}" type="presParOf" srcId="{31E6F193-1C9B-394A-9EB7-451A659748AE}" destId="{591D5C47-D43D-654C-8112-6AEACBF35B0E}" srcOrd="0" destOrd="0" presId="urn:microsoft.com/office/officeart/2008/layout/BubblePictureList"/>
    <dgm:cxn modelId="{ABF86FE3-D76A-4D4A-BA07-7C3D95006A34}" type="presParOf" srcId="{494B50AE-ECF4-7745-9C59-2051D9E3ACF0}" destId="{176E1C9D-B5E1-AE4B-AADA-7F6F96E3E116}" srcOrd="12" destOrd="0" presId="urn:microsoft.com/office/officeart/2008/layout/BubblePictureList"/>
    <dgm:cxn modelId="{AD401FD3-B147-4F98-AF08-7490B96AE851}" type="presParOf" srcId="{176E1C9D-B5E1-AE4B-AADA-7F6F96E3E116}" destId="{BE185BCF-572A-8940-8280-20321687F66B}" srcOrd="0" destOrd="0" presId="urn:microsoft.com/office/officeart/2008/layout/BubblePictureList"/>
    <dgm:cxn modelId="{937DA6A0-B565-4087-91F6-A82857257931}" type="presParOf" srcId="{494B50AE-ECF4-7745-9C59-2051D9E3ACF0}" destId="{999B4C0D-5BF0-444C-AA15-AA6E7D6E9191}" srcOrd="13" destOrd="0" presId="urn:microsoft.com/office/officeart/2008/layout/BubblePictureList"/>
    <dgm:cxn modelId="{CF18F4DC-CA01-47EC-BAEC-608046C2A95C}" type="presParOf" srcId="{494B50AE-ECF4-7745-9C59-2051D9E3ACF0}" destId="{A22181B0-A49A-D246-9895-85B71678B0E3}" srcOrd="14" destOrd="0" presId="urn:microsoft.com/office/officeart/2008/layout/BubblePictureList"/>
    <dgm:cxn modelId="{45602AE1-6396-47D7-AFDD-B1A2D02BB36F}" type="presParOf" srcId="{494B50AE-ECF4-7745-9C59-2051D9E3ACF0}" destId="{7EE10AA9-9161-1143-BF9A-28E5EE6F22CB}" srcOrd="15" destOrd="0" presId="urn:microsoft.com/office/officeart/2008/layout/BubblePictureList"/>
    <dgm:cxn modelId="{56D515B3-9CB9-4587-B38E-A3DC66D97569}" type="presParOf" srcId="{7EE10AA9-9161-1143-BF9A-28E5EE6F22CB}" destId="{3EE2CC77-3B22-0348-B35B-25B73E5BFD72}" srcOrd="0" destOrd="0" presId="urn:microsoft.com/office/officeart/2008/layout/BubblePictureList"/>
    <dgm:cxn modelId="{392EED4C-D498-44DF-B0A3-C3818A01163B}" type="presParOf" srcId="{494B50AE-ECF4-7745-9C59-2051D9E3ACF0}" destId="{A52236A9-EA95-B247-8A49-1756BD7DA1BD}" srcOrd="16" destOrd="0" presId="urn:microsoft.com/office/officeart/2008/layout/BubblePictureList"/>
    <dgm:cxn modelId="{8F21D033-4C8F-47F0-A589-D5CDC7179ABA}" type="presParOf" srcId="{A52236A9-EA95-B247-8A49-1756BD7DA1BD}" destId="{0B789EA7-58E1-C641-BF4E-A37FFFA0B127}" srcOrd="0" destOrd="0" presId="urn:microsoft.com/office/officeart/2008/layout/BubblePictureList"/>
    <dgm:cxn modelId="{637BD2BF-93CC-4FF5-AC50-5F3D9BD28D82}" type="presParOf" srcId="{494B50AE-ECF4-7745-9C59-2051D9E3ACF0}" destId="{EDA33DD8-4F88-0A48-AF8C-9135E39898A9}" srcOrd="17" destOrd="0" presId="urn:microsoft.com/office/officeart/2008/layout/BubblePictureList"/>
    <dgm:cxn modelId="{9034D274-1F8F-412C-BBF9-EA7FCCCC985B}" type="presParOf" srcId="{494B50AE-ECF4-7745-9C59-2051D9E3ACF0}" destId="{C623D2AB-BB68-114B-9A6E-7875BF3B20A3}" srcOrd="18" destOrd="0" presId="urn:microsoft.com/office/officeart/2008/layout/BubblePictureList"/>
    <dgm:cxn modelId="{6836DDDC-CADB-4F6B-A2A2-4CB363B8D658}" type="presParOf" srcId="{C623D2AB-BB68-114B-9A6E-7875BF3B20A3}" destId="{7AC3B9DA-3A6E-8E4E-B330-5EBFCDF73AB9}"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352A46-191F-473D-8A3A-523C7479784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5C69FB3-0551-482A-8891-2C4756F1D88D}">
      <dgm:prSet phldrT="[Text]"/>
      <dgm:spPr/>
      <dgm:t>
        <a:bodyPr/>
        <a:lstStyle/>
        <a:p>
          <a:r>
            <a:rPr lang="en-GB" b="1" dirty="0">
              <a:latin typeface="Verdana" panose="020B0604030504040204" pitchFamily="34" charset="0"/>
              <a:ea typeface="Verdana" panose="020B0604030504040204" pitchFamily="34" charset="0"/>
              <a:cs typeface="Verdana" panose="020B0604030504040204" pitchFamily="34" charset="0"/>
            </a:rPr>
            <a:t>1. Institutional capacity building</a:t>
          </a:r>
        </a:p>
      </dgm:t>
    </dgm:pt>
    <dgm:pt modelId="{4610D319-5136-4E83-92F6-28BE8B931A30}" type="parTrans" cxnId="{92F416C4-0296-4DAB-ABFE-9609C3EDD3D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0512913-1FDB-4CE5-9657-9B4B19E39712}" type="sibTrans" cxnId="{92F416C4-0296-4DAB-ABFE-9609C3EDD3D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97DCFCD-D088-48F8-B9C0-5FEE6740198D}">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Decision to start S3</a:t>
          </a:r>
        </a:p>
      </dgm:t>
    </dgm:pt>
    <dgm:pt modelId="{B073EADF-EC0B-4045-8B55-33BDCAE892F2}" type="parTrans" cxnId="{2BA10232-395A-4A01-8BA4-CDCDBE5A810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B75B595D-2EF6-4C4F-AEC2-0C8EE04FDFFB}" type="sibTrans" cxnId="{2BA10232-395A-4A01-8BA4-CDCDBE5A810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8B7C21F-8851-455B-86DA-52AACAF4BA81}">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Analysis of strategic mandates</a:t>
          </a:r>
        </a:p>
      </dgm:t>
    </dgm:pt>
    <dgm:pt modelId="{3560BD77-0920-443F-A14E-074768BB0225}" type="parTrans" cxnId="{4D402AE6-6409-4A0F-96B3-91109A896FC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2D523D8-8327-45D7-A6CD-C8F2EE0ACB30}" type="sibTrans" cxnId="{4D402AE6-6409-4A0F-96B3-91109A896FC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9705DBD-5244-4AFB-A161-2BEC0B08E641}">
      <dgm:prSet phldrT="[Text]"/>
      <dgm:spPr/>
      <dgm:t>
        <a:bodyPr/>
        <a:lstStyle/>
        <a:p>
          <a:r>
            <a:rPr lang="en-GB" b="1" dirty="0">
              <a:latin typeface="Verdana" panose="020B0604030504040204" pitchFamily="34" charset="0"/>
              <a:ea typeface="Verdana" panose="020B0604030504040204" pitchFamily="34" charset="0"/>
              <a:cs typeface="Verdana" panose="020B0604030504040204" pitchFamily="34" charset="0"/>
            </a:rPr>
            <a:t>2. Mapping exercise</a:t>
          </a:r>
        </a:p>
      </dgm:t>
    </dgm:pt>
    <dgm:pt modelId="{BF5985D7-567B-44A9-BF55-615ECC352AAD}" type="parTrans" cxnId="{3F09EC38-8D17-49A5-97EB-F6FE1E3010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BF63F3AF-E825-495F-936C-103ABD691195}" type="sibTrans" cxnId="{3F09EC38-8D17-49A5-97EB-F6FE1E3010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A1CAFF9-59C1-4A16-BA8E-ED6B7AEF4FDC}">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Quantitative analysis</a:t>
          </a:r>
        </a:p>
      </dgm:t>
    </dgm:pt>
    <dgm:pt modelId="{8CFD08FE-F859-40B7-A57E-4676DC678306}" type="parTrans" cxnId="{5DEB3A39-3843-4F43-AD8F-AD1ACD64751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5FA0340-D84A-43F2-A03D-B7CA58E59DA4}" type="sibTrans" cxnId="{5DEB3A39-3843-4F43-AD8F-AD1ACD64751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2F32CCA-0B6B-4AAF-A2D2-B22648DF36D2}">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Qualitative analysis</a:t>
          </a:r>
        </a:p>
      </dgm:t>
    </dgm:pt>
    <dgm:pt modelId="{4AD4D410-32C4-4C57-9A5F-EAFABF26152D}" type="parTrans" cxnId="{7166CB60-D190-42D0-99A2-636CA11C668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F827ECA-592E-4589-908C-2105399E9C46}" type="sibTrans" cxnId="{7166CB60-D190-42D0-99A2-636CA11C668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3D4B8E9-75AD-4571-92F0-0E70761D86F1}">
      <dgm:prSet phldrT="[Text]"/>
      <dgm:spPr/>
      <dgm:t>
        <a:bodyPr/>
        <a:lstStyle/>
        <a:p>
          <a:r>
            <a:rPr lang="en-GB" b="1" dirty="0">
              <a:latin typeface="Verdana" panose="020B0604030504040204" pitchFamily="34" charset="0"/>
              <a:ea typeface="Verdana" panose="020B0604030504040204" pitchFamily="34" charset="0"/>
              <a:cs typeface="Verdana" panose="020B0604030504040204" pitchFamily="34" charset="0"/>
            </a:rPr>
            <a:t>3. Stakeholder dialogue</a:t>
          </a:r>
        </a:p>
      </dgm:t>
    </dgm:pt>
    <dgm:pt modelId="{A5139E77-FC79-4002-88D8-1E95D981328A}" type="parTrans" cxnId="{7C869E48-84D8-4DD2-A126-8E89EB5E4C8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E30E83D-79BF-4177-BAE6-1E62C336D4A8}" type="sibTrans" cxnId="{7C869E48-84D8-4DD2-A126-8E89EB5E4C8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02FFC26-363E-4AE5-A3E2-E1E6AB46332A}">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EDP training</a:t>
          </a:r>
        </a:p>
      </dgm:t>
    </dgm:pt>
    <dgm:pt modelId="{52611BA5-863F-404E-92CE-20D334F5E83B}" type="parTrans" cxnId="{D6978315-28AC-421C-814D-F449B21B304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BDD88DF-E0A5-4AE8-B96D-BE58F332948D}" type="sibTrans" cxnId="{D6978315-28AC-421C-814D-F449B21B304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F5E30C0-637A-482B-81C9-759B530A51D4}">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Consultation with stakeholders in workshops</a:t>
          </a:r>
        </a:p>
      </dgm:t>
    </dgm:pt>
    <dgm:pt modelId="{E9EB4E9F-D815-44D7-B5D6-5C0573925552}" type="parTrans" cxnId="{E71B37B6-83A9-4516-93F2-CC3E6A904CD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C2927B0-5EC9-45DF-A5C3-1D842553940D}" type="sibTrans" cxnId="{E71B37B6-83A9-4516-93F2-CC3E6A904CD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D614E9B-6D66-4AB8-B52E-59A5CABF2F8A}">
      <dgm:prSet phldrT="[Text]"/>
      <dgm:spPr/>
      <dgm:t>
        <a:bodyPr/>
        <a:lstStyle/>
        <a:p>
          <a:r>
            <a:rPr lang="en-GB" b="1" dirty="0">
              <a:latin typeface="Verdana" panose="020B0604030504040204" pitchFamily="34" charset="0"/>
              <a:ea typeface="Verdana" panose="020B0604030504040204" pitchFamily="34" charset="0"/>
              <a:cs typeface="Verdana" panose="020B0604030504040204" pitchFamily="34" charset="0"/>
            </a:rPr>
            <a:t>4. Institutional capacity for implementation</a:t>
          </a:r>
        </a:p>
      </dgm:t>
    </dgm:pt>
    <dgm:pt modelId="{C1EB7901-6F83-4092-A5C5-7B46D722FC33}" type="parTrans" cxnId="{E14A02C2-4F67-4B37-9222-0D3550DB22C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7A66C3A-BE3F-44D8-AB70-A7C4EBA0AD9C}" type="sibTrans" cxnId="{E14A02C2-4F67-4B37-9222-0D3550DB22C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58154BD-F3C3-4AAC-8361-70B732C85874}">
      <dgm:prSet phldrT="[Text]"/>
      <dgm:spPr/>
      <dgm:t>
        <a:bodyPr/>
        <a:lstStyle/>
        <a:p>
          <a:r>
            <a:rPr lang="en-GB" b="1" dirty="0">
              <a:latin typeface="Verdana" panose="020B0604030504040204" pitchFamily="34" charset="0"/>
              <a:ea typeface="Verdana" panose="020B0604030504040204" pitchFamily="34" charset="0"/>
              <a:cs typeface="Verdana" panose="020B0604030504040204" pitchFamily="34" charset="0"/>
            </a:rPr>
            <a:t>5. Final strategy approval</a:t>
          </a:r>
        </a:p>
      </dgm:t>
    </dgm:pt>
    <dgm:pt modelId="{12AD5827-6E0D-4B2E-A933-2A6839E3FDDA}" type="parTrans" cxnId="{AD812E13-4817-48E9-A86E-572A9289D4A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D6EC287-42E7-4123-BA9C-DF24E40AF7D9}" type="sibTrans" cxnId="{AD812E13-4817-48E9-A86E-572A9289D4A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087747D-8986-4DC5-9F08-585AFF76DCE1}">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Design of monitoring system</a:t>
          </a:r>
        </a:p>
      </dgm:t>
    </dgm:pt>
    <dgm:pt modelId="{C5DF462E-B509-4319-A458-020C853D83D6}" type="parTrans" cxnId="{3FAFA56A-75D2-4E48-9817-B8AB94E07D1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6C1CA51-7970-46C6-85F0-10A664CA98AB}" type="sibTrans" cxnId="{3FAFA56A-75D2-4E48-9817-B8AB94E07D1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91BB278-E042-481C-8691-0AB5F7EEB6BB}">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Draft strategy consultation</a:t>
          </a:r>
        </a:p>
      </dgm:t>
    </dgm:pt>
    <dgm:pt modelId="{6C2BD907-46B5-40DE-91DA-C247500ED4D9}" type="parTrans" cxnId="{05594A65-382F-419D-B4C7-370E3CE3EE8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5E4B694-12E7-4262-AF43-5CEDFDE30FBD}" type="sibTrans" cxnId="{05594A65-382F-419D-B4C7-370E3CE3EE8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C3C4468-10B3-457D-B997-8DC715BDB410}">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Creation of mechanism for implementation</a:t>
          </a:r>
        </a:p>
      </dgm:t>
    </dgm:pt>
    <dgm:pt modelId="{C650211E-8130-41B8-BA27-68AA771A2048}" type="parTrans" cxnId="{5BD16015-7259-4721-9A11-030388A01F1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9712BD0-6058-45D9-B564-872714F86585}" type="sibTrans" cxnId="{5BD16015-7259-4721-9A11-030388A01F1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40A947A-5C41-4071-8CA4-8489138267D1}">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National approval</a:t>
          </a:r>
        </a:p>
      </dgm:t>
    </dgm:pt>
    <dgm:pt modelId="{ECADEEC6-0D9B-4197-AD82-194F6DC86C07}" type="parTrans" cxnId="{87FF797C-5A9C-437B-BD71-0E7A3420C5F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2E3CAC5-9BF3-4A6F-A2E8-D46F1002456C}" type="sibTrans" cxnId="{87FF797C-5A9C-437B-BD71-0E7A3420C5F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AD2BED6-EB86-4332-BFC9-883054A76F98}">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EC approval</a:t>
          </a:r>
        </a:p>
      </dgm:t>
    </dgm:pt>
    <dgm:pt modelId="{5D12D1F0-A9C7-4AE1-8D18-70DC99F76FF0}" type="parTrans" cxnId="{C96232FE-BF8C-4993-939C-E83BADB85D5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847AB2A-7E63-41CF-AC53-FB67BCD44CC8}" type="sibTrans" cxnId="{C96232FE-BF8C-4993-939C-E83BADB85D5D}">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101E343-EDF5-4599-AC6F-461984D85555}">
      <dgm:prSet phldrT="[Text]"/>
      <dgm:spPr/>
      <dgm:t>
        <a:bodyPr/>
        <a:lstStyle/>
        <a:p>
          <a:r>
            <a:rPr lang="en-GB" dirty="0">
              <a:latin typeface="Verdana" panose="020B0604030504040204" pitchFamily="34" charset="0"/>
              <a:ea typeface="Verdana" panose="020B0604030504040204" pitchFamily="34" charset="0"/>
              <a:cs typeface="Verdana" panose="020B0604030504040204" pitchFamily="34" charset="0"/>
            </a:rPr>
            <a:t>EDP input for S3</a:t>
          </a:r>
        </a:p>
      </dgm:t>
    </dgm:pt>
    <dgm:pt modelId="{7D61A215-45E8-49DB-934D-2A55CF00812B}" type="parTrans" cxnId="{F618ECF8-13D0-4F40-9A48-6004C0B417E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C8E07A2-3D1D-4820-9D57-3548F181BDDA}" type="sibTrans" cxnId="{F618ECF8-13D0-4F40-9A48-6004C0B417E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F4422B5-EF14-4B88-9618-C208AC20F69B}">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Final draft submission</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AB5987F0-9416-4C4B-9552-F27A469AD604}" type="parTrans" cxnId="{2C9A25CA-AF63-427B-9556-66B154F7DF3A}">
      <dgm:prSet/>
      <dgm:spPr/>
      <dgm:t>
        <a:bodyPr/>
        <a:lstStyle/>
        <a:p>
          <a:endParaRPr lang="en-GB"/>
        </a:p>
      </dgm:t>
    </dgm:pt>
    <dgm:pt modelId="{73997D16-94E5-41A7-927C-50EE3E8671D0}" type="sibTrans" cxnId="{2C9A25CA-AF63-427B-9556-66B154F7DF3A}">
      <dgm:prSet/>
      <dgm:spPr/>
      <dgm:t>
        <a:bodyPr/>
        <a:lstStyle/>
        <a:p>
          <a:endParaRPr lang="en-GB"/>
        </a:p>
      </dgm:t>
    </dgm:pt>
    <dgm:pt modelId="{D1E7ABAC-40B5-41A6-A4F6-26901460C3A5}" type="pres">
      <dgm:prSet presAssocID="{C8352A46-191F-473D-8A3A-523C74797843}" presName="diagram" presStyleCnt="0">
        <dgm:presLayoutVars>
          <dgm:dir/>
          <dgm:animLvl val="lvl"/>
          <dgm:resizeHandles val="exact"/>
        </dgm:presLayoutVars>
      </dgm:prSet>
      <dgm:spPr/>
    </dgm:pt>
    <dgm:pt modelId="{DC0C9902-9671-4D84-A776-FA6F7C5A4C16}" type="pres">
      <dgm:prSet presAssocID="{55C69FB3-0551-482A-8891-2C4756F1D88D}" presName="compNode" presStyleCnt="0"/>
      <dgm:spPr/>
    </dgm:pt>
    <dgm:pt modelId="{91638A88-AD3C-4690-A099-E1AC7E3F8FB7}" type="pres">
      <dgm:prSet presAssocID="{55C69FB3-0551-482A-8891-2C4756F1D88D}" presName="childRect" presStyleLbl="bgAcc1" presStyleIdx="0" presStyleCnt="5" custScaleX="149098">
        <dgm:presLayoutVars>
          <dgm:bulletEnabled val="1"/>
        </dgm:presLayoutVars>
      </dgm:prSet>
      <dgm:spPr/>
    </dgm:pt>
    <dgm:pt modelId="{9356255C-5C34-4DF4-BB9C-15C56134B2A9}" type="pres">
      <dgm:prSet presAssocID="{55C69FB3-0551-482A-8891-2C4756F1D88D}" presName="parentText" presStyleLbl="node1" presStyleIdx="0" presStyleCnt="0">
        <dgm:presLayoutVars>
          <dgm:chMax val="0"/>
          <dgm:bulletEnabled val="1"/>
        </dgm:presLayoutVars>
      </dgm:prSet>
      <dgm:spPr/>
    </dgm:pt>
    <dgm:pt modelId="{5A66EE37-4212-496B-AF55-FED3103A0184}" type="pres">
      <dgm:prSet presAssocID="{55C69FB3-0551-482A-8891-2C4756F1D88D}" presName="parentRect" presStyleLbl="alignNode1" presStyleIdx="0" presStyleCnt="5" custScaleX="149098"/>
      <dgm:spPr/>
    </dgm:pt>
    <dgm:pt modelId="{47E07D51-BF63-456E-BDBF-291A693C912C}" type="pres">
      <dgm:prSet presAssocID="{55C69FB3-0551-482A-8891-2C4756F1D88D}" presName="adorn" presStyleLbl="fgAccFollow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6CA7982-1F25-46DB-AB2B-E31F83D8442D}" type="pres">
      <dgm:prSet presAssocID="{90512913-1FDB-4CE5-9657-9B4B19E39712}" presName="sibTrans" presStyleLbl="sibTrans2D1" presStyleIdx="0" presStyleCnt="0"/>
      <dgm:spPr/>
    </dgm:pt>
    <dgm:pt modelId="{3D321C87-DE76-4FC4-9C4B-9FF40AD03539}" type="pres">
      <dgm:prSet presAssocID="{49705DBD-5244-4AFB-A161-2BEC0B08E641}" presName="compNode" presStyleCnt="0"/>
      <dgm:spPr/>
    </dgm:pt>
    <dgm:pt modelId="{B2FCCDD6-2580-4413-AF3E-3DA46DCAE332}" type="pres">
      <dgm:prSet presAssocID="{49705DBD-5244-4AFB-A161-2BEC0B08E641}" presName="childRect" presStyleLbl="bgAcc1" presStyleIdx="1" presStyleCnt="5" custScaleX="149098">
        <dgm:presLayoutVars>
          <dgm:bulletEnabled val="1"/>
        </dgm:presLayoutVars>
      </dgm:prSet>
      <dgm:spPr/>
    </dgm:pt>
    <dgm:pt modelId="{E4844CD5-0862-43C8-A400-BEC1E1BAF1D3}" type="pres">
      <dgm:prSet presAssocID="{49705DBD-5244-4AFB-A161-2BEC0B08E641}" presName="parentText" presStyleLbl="node1" presStyleIdx="0" presStyleCnt="0">
        <dgm:presLayoutVars>
          <dgm:chMax val="0"/>
          <dgm:bulletEnabled val="1"/>
        </dgm:presLayoutVars>
      </dgm:prSet>
      <dgm:spPr/>
    </dgm:pt>
    <dgm:pt modelId="{CBCAE1DC-9497-41F6-98D8-B791E94484DC}" type="pres">
      <dgm:prSet presAssocID="{49705DBD-5244-4AFB-A161-2BEC0B08E641}" presName="parentRect" presStyleLbl="alignNode1" presStyleIdx="1" presStyleCnt="5" custScaleX="149098"/>
      <dgm:spPr/>
    </dgm:pt>
    <dgm:pt modelId="{3D983B5D-FC79-418F-BB5F-5241A0282CC2}" type="pres">
      <dgm:prSet presAssocID="{49705DBD-5244-4AFB-A161-2BEC0B08E641}" presName="adorn" presStyleLbl="fgAccFollow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216857E-427F-4C86-BDB2-CF2ABE92F975}" type="pres">
      <dgm:prSet presAssocID="{BF63F3AF-E825-495F-936C-103ABD691195}" presName="sibTrans" presStyleLbl="sibTrans2D1" presStyleIdx="0" presStyleCnt="0"/>
      <dgm:spPr/>
    </dgm:pt>
    <dgm:pt modelId="{91869C65-5E0D-4ED3-8911-3A3CCB6539F7}" type="pres">
      <dgm:prSet presAssocID="{53D4B8E9-75AD-4571-92F0-0E70761D86F1}" presName="compNode" presStyleCnt="0"/>
      <dgm:spPr/>
    </dgm:pt>
    <dgm:pt modelId="{AAE6778C-A6BE-4C81-9BDF-45B3C527EADA}" type="pres">
      <dgm:prSet presAssocID="{53D4B8E9-75AD-4571-92F0-0E70761D86F1}" presName="childRect" presStyleLbl="bgAcc1" presStyleIdx="2" presStyleCnt="5" custScaleX="149098">
        <dgm:presLayoutVars>
          <dgm:bulletEnabled val="1"/>
        </dgm:presLayoutVars>
      </dgm:prSet>
      <dgm:spPr/>
    </dgm:pt>
    <dgm:pt modelId="{AC59530A-9649-483A-BEDB-0E486099B951}" type="pres">
      <dgm:prSet presAssocID="{53D4B8E9-75AD-4571-92F0-0E70761D86F1}" presName="parentText" presStyleLbl="node1" presStyleIdx="0" presStyleCnt="0">
        <dgm:presLayoutVars>
          <dgm:chMax val="0"/>
          <dgm:bulletEnabled val="1"/>
        </dgm:presLayoutVars>
      </dgm:prSet>
      <dgm:spPr/>
    </dgm:pt>
    <dgm:pt modelId="{CDFCF201-3303-4840-86B2-4ACBAC736FCD}" type="pres">
      <dgm:prSet presAssocID="{53D4B8E9-75AD-4571-92F0-0E70761D86F1}" presName="parentRect" presStyleLbl="alignNode1" presStyleIdx="2" presStyleCnt="5" custScaleX="149098"/>
      <dgm:spPr/>
    </dgm:pt>
    <dgm:pt modelId="{F4D091E3-61DD-4507-B584-B0F2748D60D2}" type="pres">
      <dgm:prSet presAssocID="{53D4B8E9-75AD-4571-92F0-0E70761D86F1}" presName="adorn" presStyleLbl="fgAccFollow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 modelId="{357DAB92-9F43-4AB8-AA82-46D9547A098A}" type="pres">
      <dgm:prSet presAssocID="{6E30E83D-79BF-4177-BAE6-1E62C336D4A8}" presName="sibTrans" presStyleLbl="sibTrans2D1" presStyleIdx="0" presStyleCnt="0"/>
      <dgm:spPr/>
    </dgm:pt>
    <dgm:pt modelId="{07B3177A-5956-47CC-8F22-B3A4351F4F9B}" type="pres">
      <dgm:prSet presAssocID="{FD614E9B-6D66-4AB8-B52E-59A5CABF2F8A}" presName="compNode" presStyleCnt="0"/>
      <dgm:spPr/>
    </dgm:pt>
    <dgm:pt modelId="{F4704309-241D-4FA5-BFED-53BAA26946B6}" type="pres">
      <dgm:prSet presAssocID="{FD614E9B-6D66-4AB8-B52E-59A5CABF2F8A}" presName="childRect" presStyleLbl="bgAcc1" presStyleIdx="3" presStyleCnt="5" custScaleX="147619">
        <dgm:presLayoutVars>
          <dgm:bulletEnabled val="1"/>
        </dgm:presLayoutVars>
      </dgm:prSet>
      <dgm:spPr/>
    </dgm:pt>
    <dgm:pt modelId="{8DDBAECF-39AA-4910-8A54-E5809532D624}" type="pres">
      <dgm:prSet presAssocID="{FD614E9B-6D66-4AB8-B52E-59A5CABF2F8A}" presName="parentText" presStyleLbl="node1" presStyleIdx="0" presStyleCnt="0">
        <dgm:presLayoutVars>
          <dgm:chMax val="0"/>
          <dgm:bulletEnabled val="1"/>
        </dgm:presLayoutVars>
      </dgm:prSet>
      <dgm:spPr/>
    </dgm:pt>
    <dgm:pt modelId="{41369134-4F5D-4E37-BD65-9E8E4B5F5EBB}" type="pres">
      <dgm:prSet presAssocID="{FD614E9B-6D66-4AB8-B52E-59A5CABF2F8A}" presName="parentRect" presStyleLbl="alignNode1" presStyleIdx="3" presStyleCnt="5" custScaleX="147619"/>
      <dgm:spPr/>
    </dgm:pt>
    <dgm:pt modelId="{2CE645A9-3ADA-4612-928B-88293FDCBD34}" type="pres">
      <dgm:prSet presAssocID="{FD614E9B-6D66-4AB8-B52E-59A5CABF2F8A}" presName="adorn" presStyleLbl="fgAccFollow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F3E3A23-7B1E-4B95-88C5-553CFC82ACC6}" type="pres">
      <dgm:prSet presAssocID="{17A66C3A-BE3F-44D8-AB70-A7C4EBA0AD9C}" presName="sibTrans" presStyleLbl="sibTrans2D1" presStyleIdx="0" presStyleCnt="0"/>
      <dgm:spPr/>
    </dgm:pt>
    <dgm:pt modelId="{12C0144B-4A91-4D47-BB00-A439CA8DEC19}" type="pres">
      <dgm:prSet presAssocID="{558154BD-F3C3-4AAC-8361-70B732C85874}" presName="compNode" presStyleCnt="0"/>
      <dgm:spPr/>
    </dgm:pt>
    <dgm:pt modelId="{BC5B3D65-CB9E-4517-8D27-8AEACAA942F7}" type="pres">
      <dgm:prSet presAssocID="{558154BD-F3C3-4AAC-8361-70B732C85874}" presName="childRect" presStyleLbl="bgAcc1" presStyleIdx="4" presStyleCnt="5" custScaleX="143727">
        <dgm:presLayoutVars>
          <dgm:bulletEnabled val="1"/>
        </dgm:presLayoutVars>
      </dgm:prSet>
      <dgm:spPr/>
    </dgm:pt>
    <dgm:pt modelId="{38A4B068-5B52-4F43-9C39-8F4BF409A863}" type="pres">
      <dgm:prSet presAssocID="{558154BD-F3C3-4AAC-8361-70B732C85874}" presName="parentText" presStyleLbl="node1" presStyleIdx="0" presStyleCnt="0">
        <dgm:presLayoutVars>
          <dgm:chMax val="0"/>
          <dgm:bulletEnabled val="1"/>
        </dgm:presLayoutVars>
      </dgm:prSet>
      <dgm:spPr/>
    </dgm:pt>
    <dgm:pt modelId="{E418BBDD-1FC4-4B1D-94E4-6E40B9D5577F}" type="pres">
      <dgm:prSet presAssocID="{558154BD-F3C3-4AAC-8361-70B732C85874}" presName="parentRect" presStyleLbl="alignNode1" presStyleIdx="4" presStyleCnt="5" custScaleX="143727"/>
      <dgm:spPr/>
    </dgm:pt>
    <dgm:pt modelId="{C97343A4-1CD1-4D82-9108-6B03A13AA851}" type="pres">
      <dgm:prSet presAssocID="{558154BD-F3C3-4AAC-8361-70B732C85874}" presName="adorn" presStyleLbl="fgAccFollow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dgm:spPr>
    </dgm:pt>
  </dgm:ptLst>
  <dgm:cxnLst>
    <dgm:cxn modelId="{018F0204-5FF2-499A-876F-830A65BD04AB}" type="presOf" srcId="{BF63F3AF-E825-495F-936C-103ABD691195}" destId="{E216857E-427F-4C86-BDB2-CF2ABE92F975}" srcOrd="0" destOrd="0" presId="urn:microsoft.com/office/officeart/2005/8/layout/bList2"/>
    <dgm:cxn modelId="{6480B810-A1B5-4BEA-8F79-4474627EF8AA}" type="presOf" srcId="{49705DBD-5244-4AFB-A161-2BEC0B08E641}" destId="{CBCAE1DC-9497-41F6-98D8-B791E94484DC}" srcOrd="1" destOrd="0" presId="urn:microsoft.com/office/officeart/2005/8/layout/bList2"/>
    <dgm:cxn modelId="{AD812E13-4817-48E9-A86E-572A9289D4A7}" srcId="{C8352A46-191F-473D-8A3A-523C74797843}" destId="{558154BD-F3C3-4AAC-8361-70B732C85874}" srcOrd="4" destOrd="0" parTransId="{12AD5827-6E0D-4B2E-A933-2A6839E3FDDA}" sibTransId="{AD6EC287-42E7-4123-BA9C-DF24E40AF7D9}"/>
    <dgm:cxn modelId="{5BD16015-7259-4721-9A11-030388A01F11}" srcId="{FD614E9B-6D66-4AB8-B52E-59A5CABF2F8A}" destId="{4C3C4468-10B3-457D-B997-8DC715BDB410}" srcOrd="1" destOrd="0" parTransId="{C650211E-8130-41B8-BA27-68AA771A2048}" sibTransId="{49712BD0-6058-45D9-B564-872714F86585}"/>
    <dgm:cxn modelId="{D6978315-28AC-421C-814D-F449B21B3043}" srcId="{53D4B8E9-75AD-4571-92F0-0E70761D86F1}" destId="{502FFC26-363E-4AE5-A3E2-E1E6AB46332A}" srcOrd="0" destOrd="0" parTransId="{52611BA5-863F-404E-92CE-20D334F5E83B}" sibTransId="{EBDD88DF-E0A5-4AE8-B96D-BE58F332948D}"/>
    <dgm:cxn modelId="{96C5C62B-1CF0-4C57-854E-0748CEC8F12D}" type="presOf" srcId="{558154BD-F3C3-4AAC-8361-70B732C85874}" destId="{E418BBDD-1FC4-4B1D-94E4-6E40B9D5577F}" srcOrd="1" destOrd="0" presId="urn:microsoft.com/office/officeart/2005/8/layout/bList2"/>
    <dgm:cxn modelId="{6F92402E-3924-45A9-B42F-4482080F6C73}" type="presOf" srcId="{6101E343-EDF5-4599-AC6F-461984D85555}" destId="{AAE6778C-A6BE-4C81-9BDF-45B3C527EADA}" srcOrd="0" destOrd="2" presId="urn:microsoft.com/office/officeart/2005/8/layout/bList2"/>
    <dgm:cxn modelId="{2BA10232-395A-4A01-8BA4-CDCDBE5A810F}" srcId="{55C69FB3-0551-482A-8891-2C4756F1D88D}" destId="{C97DCFCD-D088-48F8-B9C0-5FEE6740198D}" srcOrd="0" destOrd="0" parTransId="{B073EADF-EC0B-4045-8B55-33BDCAE892F2}" sibTransId="{B75B595D-2EF6-4C4F-AEC2-0C8EE04FDFFB}"/>
    <dgm:cxn modelId="{5E403A33-DB20-4417-B9C8-2EC808384FC0}" type="presOf" srcId="{6087747D-8986-4DC5-9F08-585AFF76DCE1}" destId="{F4704309-241D-4FA5-BFED-53BAA26946B6}" srcOrd="0" destOrd="0" presId="urn:microsoft.com/office/officeart/2005/8/layout/bList2"/>
    <dgm:cxn modelId="{9DCAB638-C7EB-49F2-967F-6D38B1E126F6}" type="presOf" srcId="{502FFC26-363E-4AE5-A3E2-E1E6AB46332A}" destId="{AAE6778C-A6BE-4C81-9BDF-45B3C527EADA}" srcOrd="0" destOrd="0" presId="urn:microsoft.com/office/officeart/2005/8/layout/bList2"/>
    <dgm:cxn modelId="{3F09EC38-8D17-49A5-97EB-F6FE1E3010CF}" srcId="{C8352A46-191F-473D-8A3A-523C74797843}" destId="{49705DBD-5244-4AFB-A161-2BEC0B08E641}" srcOrd="1" destOrd="0" parTransId="{BF5985D7-567B-44A9-BF55-615ECC352AAD}" sibTransId="{BF63F3AF-E825-495F-936C-103ABD691195}"/>
    <dgm:cxn modelId="{5DEB3A39-3843-4F43-AD8F-AD1ACD64751C}" srcId="{49705DBD-5244-4AFB-A161-2BEC0B08E641}" destId="{7A1CAFF9-59C1-4A16-BA8E-ED6B7AEF4FDC}" srcOrd="0" destOrd="0" parTransId="{8CFD08FE-F859-40B7-A57E-4676DC678306}" sibTransId="{55FA0340-D84A-43F2-A03D-B7CA58E59DA4}"/>
    <dgm:cxn modelId="{2D5FD439-CE0F-4A80-BB8A-5FEE2EC7AE51}" type="presOf" srcId="{6E30E83D-79BF-4177-BAE6-1E62C336D4A8}" destId="{357DAB92-9F43-4AB8-AA82-46D9547A098A}" srcOrd="0" destOrd="0" presId="urn:microsoft.com/office/officeart/2005/8/layout/bList2"/>
    <dgm:cxn modelId="{A8EF333C-77B4-4E9D-B1FB-B4261DB0C598}" type="presOf" srcId="{FD614E9B-6D66-4AB8-B52E-59A5CABF2F8A}" destId="{8DDBAECF-39AA-4910-8A54-E5809532D624}" srcOrd="0" destOrd="0" presId="urn:microsoft.com/office/officeart/2005/8/layout/bList2"/>
    <dgm:cxn modelId="{7166CB60-D190-42D0-99A2-636CA11C6682}" srcId="{49705DBD-5244-4AFB-A161-2BEC0B08E641}" destId="{52F32CCA-0B6B-4AAF-A2D2-B22648DF36D2}" srcOrd="1" destOrd="0" parTransId="{4AD4D410-32C4-4C57-9A5F-EAFABF26152D}" sibTransId="{DF827ECA-592E-4589-908C-2105399E9C46}"/>
    <dgm:cxn modelId="{AED6A742-468F-4198-8EA2-817BEE2EA8DD}" type="presOf" srcId="{55C69FB3-0551-482A-8891-2C4756F1D88D}" destId="{5A66EE37-4212-496B-AF55-FED3103A0184}" srcOrd="1" destOrd="0" presId="urn:microsoft.com/office/officeart/2005/8/layout/bList2"/>
    <dgm:cxn modelId="{05594A65-382F-419D-B4C7-370E3CE3EE8D}" srcId="{558154BD-F3C3-4AAC-8361-70B732C85874}" destId="{091BB278-E042-481C-8691-0AB5F7EEB6BB}" srcOrd="0" destOrd="0" parTransId="{6C2BD907-46B5-40DE-91DA-C247500ED4D9}" sibTransId="{F5E4B694-12E7-4262-AF43-5CEDFDE30FBD}"/>
    <dgm:cxn modelId="{7C869E48-84D8-4DD2-A126-8E89EB5E4C82}" srcId="{C8352A46-191F-473D-8A3A-523C74797843}" destId="{53D4B8E9-75AD-4571-92F0-0E70761D86F1}" srcOrd="2" destOrd="0" parTransId="{A5139E77-FC79-4002-88D8-1E95D981328A}" sibTransId="{6E30E83D-79BF-4177-BAE6-1E62C336D4A8}"/>
    <dgm:cxn modelId="{0F1DCF48-4B9B-471A-824B-8BF65DDDFDFC}" type="presOf" srcId="{49705DBD-5244-4AFB-A161-2BEC0B08E641}" destId="{E4844CD5-0862-43C8-A400-BEC1E1BAF1D3}" srcOrd="0" destOrd="0" presId="urn:microsoft.com/office/officeart/2005/8/layout/bList2"/>
    <dgm:cxn modelId="{8DBB5D69-E173-4BAF-9F75-4CFF576909CB}" type="presOf" srcId="{1F4422B5-EF14-4B88-9618-C208AC20F69B}" destId="{BC5B3D65-CB9E-4517-8D27-8AEACAA942F7}" srcOrd="0" destOrd="1" presId="urn:microsoft.com/office/officeart/2005/8/layout/bList2"/>
    <dgm:cxn modelId="{3FAFA56A-75D2-4E48-9817-B8AB94E07D12}" srcId="{FD614E9B-6D66-4AB8-B52E-59A5CABF2F8A}" destId="{6087747D-8986-4DC5-9F08-585AFF76DCE1}" srcOrd="0" destOrd="0" parTransId="{C5DF462E-B509-4319-A458-020C853D83D6}" sibTransId="{76C1CA51-7970-46C6-85F0-10A664CA98AB}"/>
    <dgm:cxn modelId="{08725A6C-06CE-4027-8007-613AE42D6671}" type="presOf" srcId="{53D4B8E9-75AD-4571-92F0-0E70761D86F1}" destId="{AC59530A-9649-483A-BEDB-0E486099B951}" srcOrd="0" destOrd="0" presId="urn:microsoft.com/office/officeart/2005/8/layout/bList2"/>
    <dgm:cxn modelId="{66C7BD4C-D8B7-4E6F-AB7D-FFEC779AB497}" type="presOf" srcId="{52F32CCA-0B6B-4AAF-A2D2-B22648DF36D2}" destId="{B2FCCDD6-2580-4413-AF3E-3DA46DCAE332}" srcOrd="0" destOrd="1" presId="urn:microsoft.com/office/officeart/2005/8/layout/bList2"/>
    <dgm:cxn modelId="{C261EC4F-62EF-4B46-AADA-F3BFFB49B450}" type="presOf" srcId="{7AD2BED6-EB86-4332-BFC9-883054A76F98}" destId="{BC5B3D65-CB9E-4517-8D27-8AEACAA942F7}" srcOrd="0" destOrd="3" presId="urn:microsoft.com/office/officeart/2005/8/layout/bList2"/>
    <dgm:cxn modelId="{71A7EF52-6D9D-47A7-B0A6-F2ACA5188A47}" type="presOf" srcId="{DF5E30C0-637A-482B-81C9-759B530A51D4}" destId="{AAE6778C-A6BE-4C81-9BDF-45B3C527EADA}" srcOrd="0" destOrd="1" presId="urn:microsoft.com/office/officeart/2005/8/layout/bList2"/>
    <dgm:cxn modelId="{5B742355-269A-4535-B4AE-D31E74707BD5}" type="presOf" srcId="{4C3C4468-10B3-457D-B997-8DC715BDB410}" destId="{F4704309-241D-4FA5-BFED-53BAA26946B6}" srcOrd="0" destOrd="1" presId="urn:microsoft.com/office/officeart/2005/8/layout/bList2"/>
    <dgm:cxn modelId="{5DE71256-E968-409D-AD3F-8B56D9935F9F}" type="presOf" srcId="{55C69FB3-0551-482A-8891-2C4756F1D88D}" destId="{9356255C-5C34-4DF4-BB9C-15C56134B2A9}" srcOrd="0" destOrd="0" presId="urn:microsoft.com/office/officeart/2005/8/layout/bList2"/>
    <dgm:cxn modelId="{F3EF5756-D7CB-42DE-A36A-5C5B9065AB22}" type="presOf" srcId="{940A947A-5C41-4071-8CA4-8489138267D1}" destId="{BC5B3D65-CB9E-4517-8D27-8AEACAA942F7}" srcOrd="0" destOrd="2" presId="urn:microsoft.com/office/officeart/2005/8/layout/bList2"/>
    <dgm:cxn modelId="{07BAB858-8B40-486F-B684-B1F8C8B6AD0E}" type="presOf" srcId="{091BB278-E042-481C-8691-0AB5F7EEB6BB}" destId="{BC5B3D65-CB9E-4517-8D27-8AEACAA942F7}" srcOrd="0" destOrd="0" presId="urn:microsoft.com/office/officeart/2005/8/layout/bList2"/>
    <dgm:cxn modelId="{53DC545A-E08A-43AB-B8BA-71A470C65112}" type="presOf" srcId="{17A66C3A-BE3F-44D8-AB70-A7C4EBA0AD9C}" destId="{8F3E3A23-7B1E-4B95-88C5-553CFC82ACC6}" srcOrd="0" destOrd="0" presId="urn:microsoft.com/office/officeart/2005/8/layout/bList2"/>
    <dgm:cxn modelId="{87FF797C-5A9C-437B-BD71-0E7A3420C5F9}" srcId="{558154BD-F3C3-4AAC-8361-70B732C85874}" destId="{940A947A-5C41-4071-8CA4-8489138267D1}" srcOrd="2" destOrd="0" parTransId="{ECADEEC6-0D9B-4197-AD82-194F6DC86C07}" sibTransId="{F2E3CAC5-9BF3-4A6F-A2E8-D46F1002456C}"/>
    <dgm:cxn modelId="{28BC4F80-7B05-4908-91CA-C4873E79058B}" type="presOf" srcId="{FD614E9B-6D66-4AB8-B52E-59A5CABF2F8A}" destId="{41369134-4F5D-4E37-BD65-9E8E4B5F5EBB}" srcOrd="1" destOrd="0" presId="urn:microsoft.com/office/officeart/2005/8/layout/bList2"/>
    <dgm:cxn modelId="{390CC088-83BC-4780-8417-F98D63E13C67}" type="presOf" srcId="{E8B7C21F-8851-455B-86DA-52AACAF4BA81}" destId="{91638A88-AD3C-4690-A099-E1AC7E3F8FB7}" srcOrd="0" destOrd="1" presId="urn:microsoft.com/office/officeart/2005/8/layout/bList2"/>
    <dgm:cxn modelId="{8BA7288B-FE9B-477F-BCC5-B0B349C0CB5F}" type="presOf" srcId="{90512913-1FDB-4CE5-9657-9B4B19E39712}" destId="{06CA7982-1F25-46DB-AB2B-E31F83D8442D}" srcOrd="0" destOrd="0" presId="urn:microsoft.com/office/officeart/2005/8/layout/bList2"/>
    <dgm:cxn modelId="{39EE079A-65E9-474E-88DF-DC5FDC992E3B}" type="presOf" srcId="{C8352A46-191F-473D-8A3A-523C74797843}" destId="{D1E7ABAC-40B5-41A6-A4F6-26901460C3A5}" srcOrd="0" destOrd="0" presId="urn:microsoft.com/office/officeart/2005/8/layout/bList2"/>
    <dgm:cxn modelId="{E71B37B6-83A9-4516-93F2-CC3E6A904CDC}" srcId="{53D4B8E9-75AD-4571-92F0-0E70761D86F1}" destId="{DF5E30C0-637A-482B-81C9-759B530A51D4}" srcOrd="1" destOrd="0" parTransId="{E9EB4E9F-D815-44D7-B5D6-5C0573925552}" sibTransId="{7C2927B0-5EC9-45DF-A5C3-1D842553940D}"/>
    <dgm:cxn modelId="{78EA71C0-9EDF-4942-9EDA-64B2E51AB088}" type="presOf" srcId="{C97DCFCD-D088-48F8-B9C0-5FEE6740198D}" destId="{91638A88-AD3C-4690-A099-E1AC7E3F8FB7}" srcOrd="0" destOrd="0" presId="urn:microsoft.com/office/officeart/2005/8/layout/bList2"/>
    <dgm:cxn modelId="{E14A02C2-4F67-4B37-9222-0D3550DB22C3}" srcId="{C8352A46-191F-473D-8A3A-523C74797843}" destId="{FD614E9B-6D66-4AB8-B52E-59A5CABF2F8A}" srcOrd="3" destOrd="0" parTransId="{C1EB7901-6F83-4092-A5C5-7B46D722FC33}" sibTransId="{17A66C3A-BE3F-44D8-AB70-A7C4EBA0AD9C}"/>
    <dgm:cxn modelId="{92F416C4-0296-4DAB-ABFE-9609C3EDD3D5}" srcId="{C8352A46-191F-473D-8A3A-523C74797843}" destId="{55C69FB3-0551-482A-8891-2C4756F1D88D}" srcOrd="0" destOrd="0" parTransId="{4610D319-5136-4E83-92F6-28BE8B931A30}" sibTransId="{90512913-1FDB-4CE5-9657-9B4B19E39712}"/>
    <dgm:cxn modelId="{6BA2A6C4-032D-4B81-9CC6-59182E93C174}" type="presOf" srcId="{53D4B8E9-75AD-4571-92F0-0E70761D86F1}" destId="{CDFCF201-3303-4840-86B2-4ACBAC736FCD}" srcOrd="1" destOrd="0" presId="urn:microsoft.com/office/officeart/2005/8/layout/bList2"/>
    <dgm:cxn modelId="{2C9A25CA-AF63-427B-9556-66B154F7DF3A}" srcId="{558154BD-F3C3-4AAC-8361-70B732C85874}" destId="{1F4422B5-EF14-4B88-9618-C208AC20F69B}" srcOrd="1" destOrd="0" parTransId="{AB5987F0-9416-4C4B-9552-F27A469AD604}" sibTransId="{73997D16-94E5-41A7-927C-50EE3E8671D0}"/>
    <dgm:cxn modelId="{4D402AE6-6409-4A0F-96B3-91109A896FC3}" srcId="{55C69FB3-0551-482A-8891-2C4756F1D88D}" destId="{E8B7C21F-8851-455B-86DA-52AACAF4BA81}" srcOrd="1" destOrd="0" parTransId="{3560BD77-0920-443F-A14E-074768BB0225}" sibTransId="{F2D523D8-8327-45D7-A6CD-C8F2EE0ACB30}"/>
    <dgm:cxn modelId="{9BE92BEE-A00E-4AF3-B4C1-85EC07246AC1}" type="presOf" srcId="{558154BD-F3C3-4AAC-8361-70B732C85874}" destId="{38A4B068-5B52-4F43-9C39-8F4BF409A863}" srcOrd="0" destOrd="0" presId="urn:microsoft.com/office/officeart/2005/8/layout/bList2"/>
    <dgm:cxn modelId="{17DEC7F1-7046-425C-B16B-B9E53880E7E3}" type="presOf" srcId="{7A1CAFF9-59C1-4A16-BA8E-ED6B7AEF4FDC}" destId="{B2FCCDD6-2580-4413-AF3E-3DA46DCAE332}" srcOrd="0" destOrd="0" presId="urn:microsoft.com/office/officeart/2005/8/layout/bList2"/>
    <dgm:cxn modelId="{F618ECF8-13D0-4F40-9A48-6004C0B417E1}" srcId="{53D4B8E9-75AD-4571-92F0-0E70761D86F1}" destId="{6101E343-EDF5-4599-AC6F-461984D85555}" srcOrd="2" destOrd="0" parTransId="{7D61A215-45E8-49DB-934D-2A55CF00812B}" sibTransId="{CC8E07A2-3D1D-4820-9D57-3548F181BDDA}"/>
    <dgm:cxn modelId="{C96232FE-BF8C-4993-939C-E83BADB85D5D}" srcId="{558154BD-F3C3-4AAC-8361-70B732C85874}" destId="{7AD2BED6-EB86-4332-BFC9-883054A76F98}" srcOrd="3" destOrd="0" parTransId="{5D12D1F0-A9C7-4AE1-8D18-70DC99F76FF0}" sibTransId="{6847AB2A-7E63-41CF-AC53-FB67BCD44CC8}"/>
    <dgm:cxn modelId="{835D84BA-4B68-407F-AEE8-CD594FCCA8DE}" type="presParOf" srcId="{D1E7ABAC-40B5-41A6-A4F6-26901460C3A5}" destId="{DC0C9902-9671-4D84-A776-FA6F7C5A4C16}" srcOrd="0" destOrd="0" presId="urn:microsoft.com/office/officeart/2005/8/layout/bList2"/>
    <dgm:cxn modelId="{BBEB7A90-E24C-4E0E-A96A-705D174E4A1F}" type="presParOf" srcId="{DC0C9902-9671-4D84-A776-FA6F7C5A4C16}" destId="{91638A88-AD3C-4690-A099-E1AC7E3F8FB7}" srcOrd="0" destOrd="0" presId="urn:microsoft.com/office/officeart/2005/8/layout/bList2"/>
    <dgm:cxn modelId="{319DBA98-582A-4034-960B-30E6B0A26135}" type="presParOf" srcId="{DC0C9902-9671-4D84-A776-FA6F7C5A4C16}" destId="{9356255C-5C34-4DF4-BB9C-15C56134B2A9}" srcOrd="1" destOrd="0" presId="urn:microsoft.com/office/officeart/2005/8/layout/bList2"/>
    <dgm:cxn modelId="{71C02111-31B4-48F6-890E-6C506A4699FC}" type="presParOf" srcId="{DC0C9902-9671-4D84-A776-FA6F7C5A4C16}" destId="{5A66EE37-4212-496B-AF55-FED3103A0184}" srcOrd="2" destOrd="0" presId="urn:microsoft.com/office/officeart/2005/8/layout/bList2"/>
    <dgm:cxn modelId="{D942DFA4-FAC8-40EF-A835-7FF5C3FAFA93}" type="presParOf" srcId="{DC0C9902-9671-4D84-A776-FA6F7C5A4C16}" destId="{47E07D51-BF63-456E-BDBF-291A693C912C}" srcOrd="3" destOrd="0" presId="urn:microsoft.com/office/officeart/2005/8/layout/bList2"/>
    <dgm:cxn modelId="{BE43A554-4E7D-4019-AFCE-565C687082BF}" type="presParOf" srcId="{D1E7ABAC-40B5-41A6-A4F6-26901460C3A5}" destId="{06CA7982-1F25-46DB-AB2B-E31F83D8442D}" srcOrd="1" destOrd="0" presId="urn:microsoft.com/office/officeart/2005/8/layout/bList2"/>
    <dgm:cxn modelId="{16E2311B-1D74-4AF9-A0CD-66548CF9A107}" type="presParOf" srcId="{D1E7ABAC-40B5-41A6-A4F6-26901460C3A5}" destId="{3D321C87-DE76-4FC4-9C4B-9FF40AD03539}" srcOrd="2" destOrd="0" presId="urn:microsoft.com/office/officeart/2005/8/layout/bList2"/>
    <dgm:cxn modelId="{75AC0018-99CA-4B04-88F3-EBD401391D5D}" type="presParOf" srcId="{3D321C87-DE76-4FC4-9C4B-9FF40AD03539}" destId="{B2FCCDD6-2580-4413-AF3E-3DA46DCAE332}" srcOrd="0" destOrd="0" presId="urn:microsoft.com/office/officeart/2005/8/layout/bList2"/>
    <dgm:cxn modelId="{F32F7216-D6DC-4BEF-9CC4-1E61D2320CCE}" type="presParOf" srcId="{3D321C87-DE76-4FC4-9C4B-9FF40AD03539}" destId="{E4844CD5-0862-43C8-A400-BEC1E1BAF1D3}" srcOrd="1" destOrd="0" presId="urn:microsoft.com/office/officeart/2005/8/layout/bList2"/>
    <dgm:cxn modelId="{7F1A8D2E-A02A-44C2-8B4A-0C5FBC156DF7}" type="presParOf" srcId="{3D321C87-DE76-4FC4-9C4B-9FF40AD03539}" destId="{CBCAE1DC-9497-41F6-98D8-B791E94484DC}" srcOrd="2" destOrd="0" presId="urn:microsoft.com/office/officeart/2005/8/layout/bList2"/>
    <dgm:cxn modelId="{B98FDCB6-CFDC-4038-8EAD-ECF859A15F08}" type="presParOf" srcId="{3D321C87-DE76-4FC4-9C4B-9FF40AD03539}" destId="{3D983B5D-FC79-418F-BB5F-5241A0282CC2}" srcOrd="3" destOrd="0" presId="urn:microsoft.com/office/officeart/2005/8/layout/bList2"/>
    <dgm:cxn modelId="{9229BCCE-583E-4FD4-B304-E412F25740B1}" type="presParOf" srcId="{D1E7ABAC-40B5-41A6-A4F6-26901460C3A5}" destId="{E216857E-427F-4C86-BDB2-CF2ABE92F975}" srcOrd="3" destOrd="0" presId="urn:microsoft.com/office/officeart/2005/8/layout/bList2"/>
    <dgm:cxn modelId="{35AFA8E1-817F-4315-856E-4F9ECE8AE548}" type="presParOf" srcId="{D1E7ABAC-40B5-41A6-A4F6-26901460C3A5}" destId="{91869C65-5E0D-4ED3-8911-3A3CCB6539F7}" srcOrd="4" destOrd="0" presId="urn:microsoft.com/office/officeart/2005/8/layout/bList2"/>
    <dgm:cxn modelId="{0862336C-5B13-4762-9F6B-19938677E3F4}" type="presParOf" srcId="{91869C65-5E0D-4ED3-8911-3A3CCB6539F7}" destId="{AAE6778C-A6BE-4C81-9BDF-45B3C527EADA}" srcOrd="0" destOrd="0" presId="urn:microsoft.com/office/officeart/2005/8/layout/bList2"/>
    <dgm:cxn modelId="{E24663BC-C2AC-46B6-861E-BB1ABDA7842E}" type="presParOf" srcId="{91869C65-5E0D-4ED3-8911-3A3CCB6539F7}" destId="{AC59530A-9649-483A-BEDB-0E486099B951}" srcOrd="1" destOrd="0" presId="urn:microsoft.com/office/officeart/2005/8/layout/bList2"/>
    <dgm:cxn modelId="{530C7380-5E6F-474B-B536-211A74717B8A}" type="presParOf" srcId="{91869C65-5E0D-4ED3-8911-3A3CCB6539F7}" destId="{CDFCF201-3303-4840-86B2-4ACBAC736FCD}" srcOrd="2" destOrd="0" presId="urn:microsoft.com/office/officeart/2005/8/layout/bList2"/>
    <dgm:cxn modelId="{E0A5BA3A-ED08-4663-88C0-E45B5BC4A582}" type="presParOf" srcId="{91869C65-5E0D-4ED3-8911-3A3CCB6539F7}" destId="{F4D091E3-61DD-4507-B584-B0F2748D60D2}" srcOrd="3" destOrd="0" presId="urn:microsoft.com/office/officeart/2005/8/layout/bList2"/>
    <dgm:cxn modelId="{CA3EA91A-6DB2-4CCA-91C7-7D3DE24D6387}" type="presParOf" srcId="{D1E7ABAC-40B5-41A6-A4F6-26901460C3A5}" destId="{357DAB92-9F43-4AB8-AA82-46D9547A098A}" srcOrd="5" destOrd="0" presId="urn:microsoft.com/office/officeart/2005/8/layout/bList2"/>
    <dgm:cxn modelId="{6C5F4264-A3D2-483D-8146-475DCFE2A987}" type="presParOf" srcId="{D1E7ABAC-40B5-41A6-A4F6-26901460C3A5}" destId="{07B3177A-5956-47CC-8F22-B3A4351F4F9B}" srcOrd="6" destOrd="0" presId="urn:microsoft.com/office/officeart/2005/8/layout/bList2"/>
    <dgm:cxn modelId="{9F07E080-1C09-4BB4-80EF-C4053270EF2B}" type="presParOf" srcId="{07B3177A-5956-47CC-8F22-B3A4351F4F9B}" destId="{F4704309-241D-4FA5-BFED-53BAA26946B6}" srcOrd="0" destOrd="0" presId="urn:microsoft.com/office/officeart/2005/8/layout/bList2"/>
    <dgm:cxn modelId="{12242F81-5794-4D3B-9179-CE2F3C42D4D8}" type="presParOf" srcId="{07B3177A-5956-47CC-8F22-B3A4351F4F9B}" destId="{8DDBAECF-39AA-4910-8A54-E5809532D624}" srcOrd="1" destOrd="0" presId="urn:microsoft.com/office/officeart/2005/8/layout/bList2"/>
    <dgm:cxn modelId="{8103636E-D170-49DF-9816-AC7832EC8E31}" type="presParOf" srcId="{07B3177A-5956-47CC-8F22-B3A4351F4F9B}" destId="{41369134-4F5D-4E37-BD65-9E8E4B5F5EBB}" srcOrd="2" destOrd="0" presId="urn:microsoft.com/office/officeart/2005/8/layout/bList2"/>
    <dgm:cxn modelId="{7E7BBFAA-BA50-498C-9968-476A15F55711}" type="presParOf" srcId="{07B3177A-5956-47CC-8F22-B3A4351F4F9B}" destId="{2CE645A9-3ADA-4612-928B-88293FDCBD34}" srcOrd="3" destOrd="0" presId="urn:microsoft.com/office/officeart/2005/8/layout/bList2"/>
    <dgm:cxn modelId="{81680673-D212-4BCD-AD10-B34B7AA7741E}" type="presParOf" srcId="{D1E7ABAC-40B5-41A6-A4F6-26901460C3A5}" destId="{8F3E3A23-7B1E-4B95-88C5-553CFC82ACC6}" srcOrd="7" destOrd="0" presId="urn:microsoft.com/office/officeart/2005/8/layout/bList2"/>
    <dgm:cxn modelId="{B5B5B604-4989-47D2-81D0-E9E72086D298}" type="presParOf" srcId="{D1E7ABAC-40B5-41A6-A4F6-26901460C3A5}" destId="{12C0144B-4A91-4D47-BB00-A439CA8DEC19}" srcOrd="8" destOrd="0" presId="urn:microsoft.com/office/officeart/2005/8/layout/bList2"/>
    <dgm:cxn modelId="{B3FD748E-4E20-41A3-8CE1-94E6FBEDE613}" type="presParOf" srcId="{12C0144B-4A91-4D47-BB00-A439CA8DEC19}" destId="{BC5B3D65-CB9E-4517-8D27-8AEACAA942F7}" srcOrd="0" destOrd="0" presId="urn:microsoft.com/office/officeart/2005/8/layout/bList2"/>
    <dgm:cxn modelId="{7B8975BE-8273-4BBB-A9D2-BF0BEB502021}" type="presParOf" srcId="{12C0144B-4A91-4D47-BB00-A439CA8DEC19}" destId="{38A4B068-5B52-4F43-9C39-8F4BF409A863}" srcOrd="1" destOrd="0" presId="urn:microsoft.com/office/officeart/2005/8/layout/bList2"/>
    <dgm:cxn modelId="{6AB1CE36-1523-4357-B417-F81FC8C300C5}" type="presParOf" srcId="{12C0144B-4A91-4D47-BB00-A439CA8DEC19}" destId="{E418BBDD-1FC4-4B1D-94E4-6E40B9D5577F}" srcOrd="2" destOrd="0" presId="urn:microsoft.com/office/officeart/2005/8/layout/bList2"/>
    <dgm:cxn modelId="{5FD0E602-2FBE-43B5-8C3F-0BE60A6B5B13}" type="presParOf" srcId="{12C0144B-4A91-4D47-BB00-A439CA8DEC19}" destId="{C97343A4-1CD1-4D82-9108-6B03A13AA85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7502EB-D3B2-4DDB-8074-CEB5B0309854}"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GB"/>
        </a:p>
      </dgm:t>
    </dgm:pt>
    <dgm:pt modelId="{D5EFF239-31ED-4A92-9225-6B479E1038A4}">
      <dgm:prSet phldrT="[Text]"/>
      <dgm:spPr/>
      <dgm:t>
        <a:bodyPr/>
        <a:lstStyle/>
        <a:p>
          <a:endParaRPr lang="en-GB" dirty="0"/>
        </a:p>
      </dgm:t>
    </dgm:pt>
    <dgm:pt modelId="{7F576A66-AD3C-48DD-8E91-248099438840}" type="parTrans" cxnId="{F6252208-2A06-4BEC-915E-E416545ECDAE}">
      <dgm:prSet/>
      <dgm:spPr/>
      <dgm:t>
        <a:bodyPr/>
        <a:lstStyle/>
        <a:p>
          <a:endParaRPr lang="en-GB"/>
        </a:p>
      </dgm:t>
    </dgm:pt>
    <dgm:pt modelId="{BD26106A-CCB6-4C6E-849D-B7B39BC42EDA}" type="sibTrans" cxnId="{F6252208-2A06-4BEC-915E-E416545ECDAE}">
      <dgm:prSet/>
      <dgm:spPr/>
      <dgm:t>
        <a:bodyPr/>
        <a:lstStyle/>
        <a:p>
          <a:endParaRPr lang="en-GB"/>
        </a:p>
      </dgm:t>
    </dgm:pt>
    <dgm:pt modelId="{09CE81FA-0504-46CE-AF5C-7656287472DF}">
      <dgm:prSet phldrT="[Text]" custT="1"/>
      <dgm:spPr/>
      <dgm:t>
        <a:bodyPr/>
        <a:lstStyle/>
        <a:p>
          <a:r>
            <a:rPr lang="en-GB" sz="2000" dirty="0"/>
            <a:t>Agri-Food</a:t>
          </a:r>
        </a:p>
      </dgm:t>
    </dgm:pt>
    <dgm:pt modelId="{40CC28B7-898B-4E21-92DD-A3EE49F93902}" type="parTrans" cxnId="{4B18674D-90B3-47D2-BA37-2F3970F626CC}">
      <dgm:prSet/>
      <dgm:spPr/>
      <dgm:t>
        <a:bodyPr/>
        <a:lstStyle/>
        <a:p>
          <a:endParaRPr lang="en-GB"/>
        </a:p>
      </dgm:t>
    </dgm:pt>
    <dgm:pt modelId="{1C0B4A44-9FDC-4AF6-B805-B30741A11A00}" type="sibTrans" cxnId="{4B18674D-90B3-47D2-BA37-2F3970F626CC}">
      <dgm:prSet/>
      <dgm:spPr/>
      <dgm:t>
        <a:bodyPr/>
        <a:lstStyle/>
        <a:p>
          <a:endParaRPr lang="en-GB"/>
        </a:p>
      </dgm:t>
    </dgm:pt>
    <dgm:pt modelId="{367FA317-7261-4133-B2CB-F97BAF1964B1}">
      <dgm:prSet phldrT="[Text]" custT="1"/>
      <dgm:spPr/>
      <dgm:t>
        <a:bodyPr/>
        <a:lstStyle/>
        <a:p>
          <a:r>
            <a:rPr lang="en-GB" sz="1600" dirty="0"/>
            <a:t>Industrial Modernisation</a:t>
          </a:r>
        </a:p>
      </dgm:t>
    </dgm:pt>
    <dgm:pt modelId="{AA48B997-98EB-40DD-BDD3-0A6CEB3C1F9F}" type="parTrans" cxnId="{0947D13F-4B04-437C-ADA5-5183EDF4D23F}">
      <dgm:prSet/>
      <dgm:spPr/>
      <dgm:t>
        <a:bodyPr/>
        <a:lstStyle/>
        <a:p>
          <a:endParaRPr lang="en-GB"/>
        </a:p>
      </dgm:t>
    </dgm:pt>
    <dgm:pt modelId="{BC71EC3F-6834-4B6E-A30C-423C2C3959F3}" type="sibTrans" cxnId="{0947D13F-4B04-437C-ADA5-5183EDF4D23F}">
      <dgm:prSet/>
      <dgm:spPr/>
      <dgm:t>
        <a:bodyPr/>
        <a:lstStyle/>
        <a:p>
          <a:endParaRPr lang="en-GB"/>
        </a:p>
      </dgm:t>
    </dgm:pt>
    <dgm:pt modelId="{75BCDD7B-35AF-40B6-B679-B77E665926C1}">
      <dgm:prSet phldrT="[Text]" custT="1"/>
      <dgm:spPr/>
      <dgm:t>
        <a:bodyPr/>
        <a:lstStyle/>
        <a:p>
          <a:r>
            <a:rPr lang="en-GB" sz="2000" dirty="0"/>
            <a:t>Energy</a:t>
          </a:r>
          <a:endParaRPr lang="en-GB" sz="1400" dirty="0"/>
        </a:p>
      </dgm:t>
    </dgm:pt>
    <dgm:pt modelId="{C04E15A9-C8D0-45AF-BD89-CB9AB03F3DAA}" type="parTrans" cxnId="{6FD92958-656B-4A61-9C3A-6CB1BD9280CA}">
      <dgm:prSet/>
      <dgm:spPr/>
      <dgm:t>
        <a:bodyPr/>
        <a:lstStyle/>
        <a:p>
          <a:endParaRPr lang="en-GB"/>
        </a:p>
      </dgm:t>
    </dgm:pt>
    <dgm:pt modelId="{7AF55DF9-99CE-4382-9DA1-EB3DCDD2EB3C}" type="sibTrans" cxnId="{6FD92958-656B-4A61-9C3A-6CB1BD9280CA}">
      <dgm:prSet/>
      <dgm:spPr/>
      <dgm:t>
        <a:bodyPr/>
        <a:lstStyle/>
        <a:p>
          <a:endParaRPr lang="en-GB"/>
        </a:p>
      </dgm:t>
    </dgm:pt>
    <dgm:pt modelId="{68972F01-A92E-4D0A-9EE6-94D52CCADAA8}" type="pres">
      <dgm:prSet presAssocID="{867502EB-D3B2-4DDB-8074-CEB5B0309854}" presName="Name0" presStyleCnt="0">
        <dgm:presLayoutVars>
          <dgm:chMax val="1"/>
          <dgm:dir/>
          <dgm:animLvl val="ctr"/>
          <dgm:resizeHandles val="exact"/>
        </dgm:presLayoutVars>
      </dgm:prSet>
      <dgm:spPr/>
    </dgm:pt>
    <dgm:pt modelId="{290619BF-53BA-49CB-B875-6A13B407CABD}" type="pres">
      <dgm:prSet presAssocID="{D5EFF239-31ED-4A92-9225-6B479E1038A4}" presName="centerShape" presStyleLbl="node0" presStyleIdx="0" presStyleCnt="1"/>
      <dgm:spPr/>
    </dgm:pt>
    <dgm:pt modelId="{65FBCB2D-259A-4822-A9E4-85A692768DC1}" type="pres">
      <dgm:prSet presAssocID="{09CE81FA-0504-46CE-AF5C-7656287472DF}" presName="node" presStyleLbl="node1" presStyleIdx="0" presStyleCnt="3">
        <dgm:presLayoutVars>
          <dgm:bulletEnabled val="1"/>
        </dgm:presLayoutVars>
      </dgm:prSet>
      <dgm:spPr/>
    </dgm:pt>
    <dgm:pt modelId="{5B9ADCAF-75F1-4215-BE26-4C313C7F2FC5}" type="pres">
      <dgm:prSet presAssocID="{09CE81FA-0504-46CE-AF5C-7656287472DF}" presName="dummy" presStyleCnt="0"/>
      <dgm:spPr/>
    </dgm:pt>
    <dgm:pt modelId="{EFF91C29-467C-46BE-A748-320E5C4CEB13}" type="pres">
      <dgm:prSet presAssocID="{1C0B4A44-9FDC-4AF6-B805-B30741A11A00}" presName="sibTrans" presStyleLbl="sibTrans2D1" presStyleIdx="0" presStyleCnt="3" custLinFactNeighborX="337"/>
      <dgm:spPr/>
    </dgm:pt>
    <dgm:pt modelId="{F8684122-475C-45D5-A3BD-6E99C5C8822C}" type="pres">
      <dgm:prSet presAssocID="{367FA317-7261-4133-B2CB-F97BAF1964B1}" presName="node" presStyleLbl="node1" presStyleIdx="1" presStyleCnt="3">
        <dgm:presLayoutVars>
          <dgm:bulletEnabled val="1"/>
        </dgm:presLayoutVars>
      </dgm:prSet>
      <dgm:spPr/>
    </dgm:pt>
    <dgm:pt modelId="{871E0532-45D3-4005-9308-59715ABE8593}" type="pres">
      <dgm:prSet presAssocID="{367FA317-7261-4133-B2CB-F97BAF1964B1}" presName="dummy" presStyleCnt="0"/>
      <dgm:spPr/>
    </dgm:pt>
    <dgm:pt modelId="{322386D7-B97C-4605-9F2C-11D033379E01}" type="pres">
      <dgm:prSet presAssocID="{BC71EC3F-6834-4B6E-A30C-423C2C3959F3}" presName="sibTrans" presStyleLbl="sibTrans2D1" presStyleIdx="1" presStyleCnt="3"/>
      <dgm:spPr/>
    </dgm:pt>
    <dgm:pt modelId="{87AC06F3-32C3-44C1-9210-608825A18A20}" type="pres">
      <dgm:prSet presAssocID="{75BCDD7B-35AF-40B6-B679-B77E665926C1}" presName="node" presStyleLbl="node1" presStyleIdx="2" presStyleCnt="3">
        <dgm:presLayoutVars>
          <dgm:bulletEnabled val="1"/>
        </dgm:presLayoutVars>
      </dgm:prSet>
      <dgm:spPr/>
    </dgm:pt>
    <dgm:pt modelId="{395E4C94-5483-4029-BD5C-1FAD896EE5E0}" type="pres">
      <dgm:prSet presAssocID="{75BCDD7B-35AF-40B6-B679-B77E665926C1}" presName="dummy" presStyleCnt="0"/>
      <dgm:spPr/>
    </dgm:pt>
    <dgm:pt modelId="{9A23875C-DC63-4BB6-A1D1-B852C733474D}" type="pres">
      <dgm:prSet presAssocID="{7AF55DF9-99CE-4382-9DA1-EB3DCDD2EB3C}" presName="sibTrans" presStyleLbl="sibTrans2D1" presStyleIdx="2" presStyleCnt="3"/>
      <dgm:spPr/>
    </dgm:pt>
  </dgm:ptLst>
  <dgm:cxnLst>
    <dgm:cxn modelId="{F6252208-2A06-4BEC-915E-E416545ECDAE}" srcId="{867502EB-D3B2-4DDB-8074-CEB5B0309854}" destId="{D5EFF239-31ED-4A92-9225-6B479E1038A4}" srcOrd="0" destOrd="0" parTransId="{7F576A66-AD3C-48DD-8E91-248099438840}" sibTransId="{BD26106A-CCB6-4C6E-849D-B7B39BC42EDA}"/>
    <dgm:cxn modelId="{2242612C-A7CA-4D09-8A8B-445135BDED85}" type="presOf" srcId="{867502EB-D3B2-4DDB-8074-CEB5B0309854}" destId="{68972F01-A92E-4D0A-9EE6-94D52CCADAA8}" srcOrd="0" destOrd="0" presId="urn:microsoft.com/office/officeart/2005/8/layout/radial6"/>
    <dgm:cxn modelId="{0947D13F-4B04-437C-ADA5-5183EDF4D23F}" srcId="{D5EFF239-31ED-4A92-9225-6B479E1038A4}" destId="{367FA317-7261-4133-B2CB-F97BAF1964B1}" srcOrd="1" destOrd="0" parTransId="{AA48B997-98EB-40DD-BDD3-0A6CEB3C1F9F}" sibTransId="{BC71EC3F-6834-4B6E-A30C-423C2C3959F3}"/>
    <dgm:cxn modelId="{CBA0D269-18F3-4B3D-9747-1E0059CF0621}" type="presOf" srcId="{BC71EC3F-6834-4B6E-A30C-423C2C3959F3}" destId="{322386D7-B97C-4605-9F2C-11D033379E01}" srcOrd="0" destOrd="0" presId="urn:microsoft.com/office/officeart/2005/8/layout/radial6"/>
    <dgm:cxn modelId="{4B18674D-90B3-47D2-BA37-2F3970F626CC}" srcId="{D5EFF239-31ED-4A92-9225-6B479E1038A4}" destId="{09CE81FA-0504-46CE-AF5C-7656287472DF}" srcOrd="0" destOrd="0" parTransId="{40CC28B7-898B-4E21-92DD-A3EE49F93902}" sibTransId="{1C0B4A44-9FDC-4AF6-B805-B30741A11A00}"/>
    <dgm:cxn modelId="{FEC3B276-CF90-4E65-9E8E-FE96E4D8CE39}" type="presOf" srcId="{7AF55DF9-99CE-4382-9DA1-EB3DCDD2EB3C}" destId="{9A23875C-DC63-4BB6-A1D1-B852C733474D}" srcOrd="0" destOrd="0" presId="urn:microsoft.com/office/officeart/2005/8/layout/radial6"/>
    <dgm:cxn modelId="{5DB14077-BA16-4ED0-8890-1E584558FED0}" type="presOf" srcId="{09CE81FA-0504-46CE-AF5C-7656287472DF}" destId="{65FBCB2D-259A-4822-A9E4-85A692768DC1}" srcOrd="0" destOrd="0" presId="urn:microsoft.com/office/officeart/2005/8/layout/radial6"/>
    <dgm:cxn modelId="{6FD92958-656B-4A61-9C3A-6CB1BD9280CA}" srcId="{D5EFF239-31ED-4A92-9225-6B479E1038A4}" destId="{75BCDD7B-35AF-40B6-B679-B77E665926C1}" srcOrd="2" destOrd="0" parTransId="{C04E15A9-C8D0-45AF-BD89-CB9AB03F3DAA}" sibTransId="{7AF55DF9-99CE-4382-9DA1-EB3DCDD2EB3C}"/>
    <dgm:cxn modelId="{46EB8E7E-2310-4545-A9AA-C05ABB7C8966}" type="presOf" srcId="{75BCDD7B-35AF-40B6-B679-B77E665926C1}" destId="{87AC06F3-32C3-44C1-9210-608825A18A20}" srcOrd="0" destOrd="0" presId="urn:microsoft.com/office/officeart/2005/8/layout/radial6"/>
    <dgm:cxn modelId="{28D79482-A3D7-4807-BF99-7EF529534482}" type="presOf" srcId="{367FA317-7261-4133-B2CB-F97BAF1964B1}" destId="{F8684122-475C-45D5-A3BD-6E99C5C8822C}" srcOrd="0" destOrd="0" presId="urn:microsoft.com/office/officeart/2005/8/layout/radial6"/>
    <dgm:cxn modelId="{AEFD5894-1A92-46DB-B04D-5BF4EB54E65A}" type="presOf" srcId="{D5EFF239-31ED-4A92-9225-6B479E1038A4}" destId="{290619BF-53BA-49CB-B875-6A13B407CABD}" srcOrd="0" destOrd="0" presId="urn:microsoft.com/office/officeart/2005/8/layout/radial6"/>
    <dgm:cxn modelId="{A59AF7F0-DD4A-4F9A-96BF-C15C763B1309}" type="presOf" srcId="{1C0B4A44-9FDC-4AF6-B805-B30741A11A00}" destId="{EFF91C29-467C-46BE-A748-320E5C4CEB13}" srcOrd="0" destOrd="0" presId="urn:microsoft.com/office/officeart/2005/8/layout/radial6"/>
    <dgm:cxn modelId="{C95E2BF6-BC23-47DE-973D-B491C01E50E2}" type="presParOf" srcId="{68972F01-A92E-4D0A-9EE6-94D52CCADAA8}" destId="{290619BF-53BA-49CB-B875-6A13B407CABD}" srcOrd="0" destOrd="0" presId="urn:microsoft.com/office/officeart/2005/8/layout/radial6"/>
    <dgm:cxn modelId="{846492E0-7FB1-44AE-B213-B8D09489B459}" type="presParOf" srcId="{68972F01-A92E-4D0A-9EE6-94D52CCADAA8}" destId="{65FBCB2D-259A-4822-A9E4-85A692768DC1}" srcOrd="1" destOrd="0" presId="urn:microsoft.com/office/officeart/2005/8/layout/radial6"/>
    <dgm:cxn modelId="{CC667A27-915F-4C62-B931-0E4A821DFA76}" type="presParOf" srcId="{68972F01-A92E-4D0A-9EE6-94D52CCADAA8}" destId="{5B9ADCAF-75F1-4215-BE26-4C313C7F2FC5}" srcOrd="2" destOrd="0" presId="urn:microsoft.com/office/officeart/2005/8/layout/radial6"/>
    <dgm:cxn modelId="{5F537C69-92AF-494C-B65F-6276D8A08EEC}" type="presParOf" srcId="{68972F01-A92E-4D0A-9EE6-94D52CCADAA8}" destId="{EFF91C29-467C-46BE-A748-320E5C4CEB13}" srcOrd="3" destOrd="0" presId="urn:microsoft.com/office/officeart/2005/8/layout/radial6"/>
    <dgm:cxn modelId="{CE96A5D1-8918-422A-92EF-4306F116180B}" type="presParOf" srcId="{68972F01-A92E-4D0A-9EE6-94D52CCADAA8}" destId="{F8684122-475C-45D5-A3BD-6E99C5C8822C}" srcOrd="4" destOrd="0" presId="urn:microsoft.com/office/officeart/2005/8/layout/radial6"/>
    <dgm:cxn modelId="{4C1439E6-2E19-4A23-9736-01784EF47E18}" type="presParOf" srcId="{68972F01-A92E-4D0A-9EE6-94D52CCADAA8}" destId="{871E0532-45D3-4005-9308-59715ABE8593}" srcOrd="5" destOrd="0" presId="urn:microsoft.com/office/officeart/2005/8/layout/radial6"/>
    <dgm:cxn modelId="{DCC502E0-D18B-4991-AC13-738F76695405}" type="presParOf" srcId="{68972F01-A92E-4D0A-9EE6-94D52CCADAA8}" destId="{322386D7-B97C-4605-9F2C-11D033379E01}" srcOrd="6" destOrd="0" presId="urn:microsoft.com/office/officeart/2005/8/layout/radial6"/>
    <dgm:cxn modelId="{79CC204A-654F-4027-8F36-CDA24109AC64}" type="presParOf" srcId="{68972F01-A92E-4D0A-9EE6-94D52CCADAA8}" destId="{87AC06F3-32C3-44C1-9210-608825A18A20}" srcOrd="7" destOrd="0" presId="urn:microsoft.com/office/officeart/2005/8/layout/radial6"/>
    <dgm:cxn modelId="{9EC5CB3E-64A0-484E-9543-4D9E5C050C34}" type="presParOf" srcId="{68972F01-A92E-4D0A-9EE6-94D52CCADAA8}" destId="{395E4C94-5483-4029-BD5C-1FAD896EE5E0}" srcOrd="8" destOrd="0" presId="urn:microsoft.com/office/officeart/2005/8/layout/radial6"/>
    <dgm:cxn modelId="{33482608-90E4-4323-AD55-129BD10A6041}" type="presParOf" srcId="{68972F01-A92E-4D0A-9EE6-94D52CCADAA8}" destId="{9A23875C-DC63-4BB6-A1D1-B852C733474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DB5A53-06B9-45E6-B160-BD6F6CC41200}" type="doc">
      <dgm:prSet loTypeId="urn:microsoft.com/office/officeart/2005/8/layout/arrow2" loCatId="process" qsTypeId="urn:microsoft.com/office/officeart/2005/8/quickstyle/simple1" qsCatId="simple" csTypeId="urn:microsoft.com/office/officeart/2005/8/colors/accent2_5" csCatId="accent2" phldr="1"/>
      <dgm:spPr/>
    </dgm:pt>
    <dgm:pt modelId="{DD39E913-3940-4B8C-93D7-6122EB78308B}">
      <dgm:prSet phldrT="[Text]"/>
      <dgm:spPr/>
      <dgm:t>
        <a:bodyPr/>
        <a:lstStyle/>
        <a:p>
          <a:pPr rtl="0"/>
          <a:endParaRPr lang="en-GB" dirty="0"/>
        </a:p>
      </dgm:t>
    </dgm:pt>
    <dgm:pt modelId="{EEFCA759-50E9-4DD6-858B-752B3A985965}" type="parTrans" cxnId="{EFC6A25E-6F89-45A7-9879-87CEA8537C9D}">
      <dgm:prSet/>
      <dgm:spPr/>
      <dgm:t>
        <a:bodyPr/>
        <a:lstStyle/>
        <a:p>
          <a:endParaRPr lang="en-GB"/>
        </a:p>
      </dgm:t>
    </dgm:pt>
    <dgm:pt modelId="{AB9EC0AE-42AD-4D93-947C-17D0457B99ED}" type="sibTrans" cxnId="{EFC6A25E-6F89-45A7-9879-87CEA8537C9D}">
      <dgm:prSet/>
      <dgm:spPr/>
      <dgm:t>
        <a:bodyPr/>
        <a:lstStyle/>
        <a:p>
          <a:endParaRPr lang="en-GB"/>
        </a:p>
      </dgm:t>
    </dgm:pt>
    <dgm:pt modelId="{2A092010-BF3A-4DAE-B3E9-FAB495C5F90E}" type="pres">
      <dgm:prSet presAssocID="{A5DB5A53-06B9-45E6-B160-BD6F6CC41200}" presName="arrowDiagram" presStyleCnt="0">
        <dgm:presLayoutVars>
          <dgm:chMax val="5"/>
          <dgm:dir/>
          <dgm:resizeHandles val="exact"/>
        </dgm:presLayoutVars>
      </dgm:prSet>
      <dgm:spPr/>
    </dgm:pt>
    <dgm:pt modelId="{F1B8D365-AFA4-4883-965E-7BC63F62B94F}" type="pres">
      <dgm:prSet presAssocID="{A5DB5A53-06B9-45E6-B160-BD6F6CC41200}" presName="arrow" presStyleLbl="bgShp" presStyleIdx="0" presStyleCnt="1" custScaleX="120448" custScaleY="92716" custLinFactNeighborX="64261" custLinFactNeighborY="-30798"/>
      <dgm:spPr/>
    </dgm:pt>
    <dgm:pt modelId="{B39835FA-C5E3-4402-964E-C293556C6A52}" type="pres">
      <dgm:prSet presAssocID="{A5DB5A53-06B9-45E6-B160-BD6F6CC41200}" presName="arrowDiagram1" presStyleCnt="0">
        <dgm:presLayoutVars>
          <dgm:bulletEnabled val="1"/>
        </dgm:presLayoutVars>
      </dgm:prSet>
      <dgm:spPr/>
    </dgm:pt>
    <dgm:pt modelId="{5024EC7A-D5E5-4C80-9919-583F8C7E3E80}" type="pres">
      <dgm:prSet presAssocID="{DD39E913-3940-4B8C-93D7-6122EB78308B}" presName="bullet1" presStyleLbl="node1" presStyleIdx="0" presStyleCnt="1"/>
      <dgm:spPr/>
    </dgm:pt>
    <dgm:pt modelId="{BD640728-952F-46BF-9E77-609BA49DAFC9}" type="pres">
      <dgm:prSet presAssocID="{DD39E913-3940-4B8C-93D7-6122EB78308B}" presName="textBox1" presStyleLbl="revTx" presStyleIdx="0" presStyleCnt="1">
        <dgm:presLayoutVars>
          <dgm:bulletEnabled val="1"/>
        </dgm:presLayoutVars>
      </dgm:prSet>
      <dgm:spPr/>
    </dgm:pt>
  </dgm:ptLst>
  <dgm:cxnLst>
    <dgm:cxn modelId="{EFC6A25E-6F89-45A7-9879-87CEA8537C9D}" srcId="{A5DB5A53-06B9-45E6-B160-BD6F6CC41200}" destId="{DD39E913-3940-4B8C-93D7-6122EB78308B}" srcOrd="0" destOrd="0" parTransId="{EEFCA759-50E9-4DD6-858B-752B3A985965}" sibTransId="{AB9EC0AE-42AD-4D93-947C-17D0457B99ED}"/>
    <dgm:cxn modelId="{250ACB7F-255E-47A8-8FEC-D526B86F25CE}" type="presOf" srcId="{DD39E913-3940-4B8C-93D7-6122EB78308B}" destId="{BD640728-952F-46BF-9E77-609BA49DAFC9}" srcOrd="0" destOrd="0" presId="urn:microsoft.com/office/officeart/2005/8/layout/arrow2"/>
    <dgm:cxn modelId="{5807C3D0-6C25-4364-927D-324F7434DA53}" type="presOf" srcId="{A5DB5A53-06B9-45E6-B160-BD6F6CC41200}" destId="{2A092010-BF3A-4DAE-B3E9-FAB495C5F90E}" srcOrd="0" destOrd="0" presId="urn:microsoft.com/office/officeart/2005/8/layout/arrow2"/>
    <dgm:cxn modelId="{31BC5532-19C3-4607-B5A1-EA5CA7140CB4}" type="presParOf" srcId="{2A092010-BF3A-4DAE-B3E9-FAB495C5F90E}" destId="{F1B8D365-AFA4-4883-965E-7BC63F62B94F}" srcOrd="0" destOrd="0" presId="urn:microsoft.com/office/officeart/2005/8/layout/arrow2"/>
    <dgm:cxn modelId="{8D91BEAB-2270-4719-8D6E-19DB3D269738}" type="presParOf" srcId="{2A092010-BF3A-4DAE-B3E9-FAB495C5F90E}" destId="{B39835FA-C5E3-4402-964E-C293556C6A52}" srcOrd="1" destOrd="0" presId="urn:microsoft.com/office/officeart/2005/8/layout/arrow2"/>
    <dgm:cxn modelId="{7F2DF09A-B2D3-4788-9B6F-8011038EE082}" type="presParOf" srcId="{B39835FA-C5E3-4402-964E-C293556C6A52}" destId="{5024EC7A-D5E5-4C80-9919-583F8C7E3E80}" srcOrd="0" destOrd="0" presId="urn:microsoft.com/office/officeart/2005/8/layout/arrow2"/>
    <dgm:cxn modelId="{C1908317-8A2B-4134-87CC-C142379E6285}" type="presParOf" srcId="{B39835FA-C5E3-4402-964E-C293556C6A52}" destId="{BD640728-952F-46BF-9E77-609BA49DAFC9}"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0E6D65-3478-4578-B1F8-E8DEC2EE1A7C}"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GB"/>
        </a:p>
      </dgm:t>
    </dgm:pt>
    <dgm:pt modelId="{FE3254A8-D5C5-4E8D-B875-061DC71368D1}">
      <dgm:prSet phldrT="[Text]"/>
      <dgm:spPr/>
      <dgm:t>
        <a:bodyPr/>
        <a:lstStyle/>
        <a:p>
          <a:r>
            <a:rPr lang="en-GB" dirty="0"/>
            <a:t>Thematic Smart Specialisation Platform</a:t>
          </a:r>
        </a:p>
      </dgm:t>
    </dgm:pt>
    <dgm:pt modelId="{A2CFD0A2-D5AE-49E7-9AD3-005F0C151AAA}" type="parTrans" cxnId="{088A054D-E649-48AC-BB4A-60F2DF3F0A79}">
      <dgm:prSet/>
      <dgm:spPr/>
      <dgm:t>
        <a:bodyPr/>
        <a:lstStyle/>
        <a:p>
          <a:endParaRPr lang="en-GB"/>
        </a:p>
      </dgm:t>
    </dgm:pt>
    <dgm:pt modelId="{D7607EE2-D8E6-4F9E-B405-41726222687A}" type="sibTrans" cxnId="{088A054D-E649-48AC-BB4A-60F2DF3F0A79}">
      <dgm:prSet/>
      <dgm:spPr/>
      <dgm:t>
        <a:bodyPr/>
        <a:lstStyle/>
        <a:p>
          <a:endParaRPr lang="en-GB"/>
        </a:p>
      </dgm:t>
    </dgm:pt>
    <dgm:pt modelId="{DCB060FB-C7D1-4F7A-B0C2-0B7C1688AB03}">
      <dgm:prSet phldrT="[Text]"/>
      <dgm:spPr/>
      <dgm:t>
        <a:bodyPr/>
        <a:lstStyle/>
        <a:p>
          <a:r>
            <a:rPr lang="en-GB" dirty="0"/>
            <a:t>Lead Policy DGs &amp; Lead Regions</a:t>
          </a:r>
        </a:p>
      </dgm:t>
    </dgm:pt>
    <dgm:pt modelId="{8CA5D16F-7377-48F3-AB4C-CCA38AAE43BC}" type="parTrans" cxnId="{C37A0FE6-FE21-4875-952F-3E6701C81CF3}">
      <dgm:prSet/>
      <dgm:spPr/>
      <dgm:t>
        <a:bodyPr/>
        <a:lstStyle/>
        <a:p>
          <a:endParaRPr lang="en-GB"/>
        </a:p>
      </dgm:t>
    </dgm:pt>
    <dgm:pt modelId="{67966F2A-E392-4E9B-BB27-7CAFC65E6CE0}" type="sibTrans" cxnId="{C37A0FE6-FE21-4875-952F-3E6701C81CF3}">
      <dgm:prSet/>
      <dgm:spPr/>
      <dgm:t>
        <a:bodyPr/>
        <a:lstStyle/>
        <a:p>
          <a:endParaRPr lang="en-GB"/>
        </a:p>
      </dgm:t>
    </dgm:pt>
    <dgm:pt modelId="{9F6CC1D5-87C7-4387-A83C-7873481692D3}">
      <dgm:prSet phldrT="[Text]"/>
      <dgm:spPr/>
      <dgm:t>
        <a:bodyPr/>
        <a:lstStyle/>
        <a:p>
          <a:r>
            <a:rPr lang="en-GB" dirty="0"/>
            <a:t>Identifying potential synergies in regional S3 priorities</a:t>
          </a:r>
        </a:p>
      </dgm:t>
    </dgm:pt>
    <dgm:pt modelId="{B95B8788-9ECE-414F-85E5-F21FDC81E115}" type="parTrans" cxnId="{D1A96DBC-2E3F-4E15-9482-12802C750AB3}">
      <dgm:prSet/>
      <dgm:spPr/>
      <dgm:t>
        <a:bodyPr/>
        <a:lstStyle/>
        <a:p>
          <a:endParaRPr lang="en-GB"/>
        </a:p>
      </dgm:t>
    </dgm:pt>
    <dgm:pt modelId="{550666A1-449F-4C6A-84BA-FCC459695DB8}" type="sibTrans" cxnId="{D1A96DBC-2E3F-4E15-9482-12802C750AB3}">
      <dgm:prSet/>
      <dgm:spPr/>
      <dgm:t>
        <a:bodyPr/>
        <a:lstStyle/>
        <a:p>
          <a:endParaRPr lang="en-GB"/>
        </a:p>
      </dgm:t>
    </dgm:pt>
    <dgm:pt modelId="{901BD16E-1A65-49CE-978F-FE1C57374266}">
      <dgm:prSet phldrT="[Text]"/>
      <dgm:spPr/>
      <dgm:t>
        <a:bodyPr/>
        <a:lstStyle/>
        <a:p>
          <a:r>
            <a:rPr lang="en-GB"/>
            <a:t>European Strategic Cluster Partnerships for S3 investments</a:t>
          </a:r>
        </a:p>
      </dgm:t>
    </dgm:pt>
    <dgm:pt modelId="{B89CF78B-6221-4F57-A235-2093F13DF793}" type="parTrans" cxnId="{1F316DBA-C347-4E02-8FE2-55C639159FD3}">
      <dgm:prSet/>
      <dgm:spPr/>
      <dgm:t>
        <a:bodyPr/>
        <a:lstStyle/>
        <a:p>
          <a:endParaRPr lang="en-GB"/>
        </a:p>
      </dgm:t>
    </dgm:pt>
    <dgm:pt modelId="{2E81C95F-0358-491C-8330-52D0332CAE9A}" type="sibTrans" cxnId="{1F316DBA-C347-4E02-8FE2-55C639159FD3}">
      <dgm:prSet/>
      <dgm:spPr/>
      <dgm:t>
        <a:bodyPr/>
        <a:lstStyle/>
        <a:p>
          <a:endParaRPr lang="en-GB"/>
        </a:p>
      </dgm:t>
    </dgm:pt>
    <dgm:pt modelId="{350E92E2-537C-451D-9B91-E44D5313D839}">
      <dgm:prSet phldrT="[Text]"/>
      <dgm:spPr/>
      <dgm:t>
        <a:bodyPr/>
        <a:lstStyle/>
        <a:p>
          <a:r>
            <a:rPr lang="en-GB"/>
            <a:t>Lead Clusters &amp; Regions</a:t>
          </a:r>
        </a:p>
      </dgm:t>
    </dgm:pt>
    <dgm:pt modelId="{7075C5D0-4F56-428E-B5EF-947C2B35A4FB}" type="parTrans" cxnId="{0BB21966-51A4-4923-BB0F-40AA32183895}">
      <dgm:prSet/>
      <dgm:spPr/>
      <dgm:t>
        <a:bodyPr/>
        <a:lstStyle/>
        <a:p>
          <a:endParaRPr lang="en-GB"/>
        </a:p>
      </dgm:t>
    </dgm:pt>
    <dgm:pt modelId="{E6C1F7E8-E0AA-4186-8FA1-80F22C2C85DF}" type="sibTrans" cxnId="{0BB21966-51A4-4923-BB0F-40AA32183895}">
      <dgm:prSet/>
      <dgm:spPr/>
      <dgm:t>
        <a:bodyPr/>
        <a:lstStyle/>
        <a:p>
          <a:endParaRPr lang="en-GB"/>
        </a:p>
      </dgm:t>
    </dgm:pt>
    <dgm:pt modelId="{AD209C01-9606-438F-8EA2-BD39FD2A401D}">
      <dgm:prSet phldrT="[Text]"/>
      <dgm:spPr/>
      <dgm:t>
        <a:bodyPr/>
        <a:lstStyle/>
        <a:p>
          <a:r>
            <a:rPr lang="en-GB"/>
            <a:t>Intercluster cooperation network for specific value chains/domains </a:t>
          </a:r>
        </a:p>
      </dgm:t>
    </dgm:pt>
    <dgm:pt modelId="{1F08F2E4-C6A9-4C9D-9622-99C6180A9939}" type="parTrans" cxnId="{FF50C2CD-8E13-4241-9E23-2A04DDB468E5}">
      <dgm:prSet/>
      <dgm:spPr/>
      <dgm:t>
        <a:bodyPr/>
        <a:lstStyle/>
        <a:p>
          <a:endParaRPr lang="en-GB"/>
        </a:p>
      </dgm:t>
    </dgm:pt>
    <dgm:pt modelId="{7BD46207-134C-4A06-81D7-D506078020FF}" type="sibTrans" cxnId="{FF50C2CD-8E13-4241-9E23-2A04DDB468E5}">
      <dgm:prSet/>
      <dgm:spPr/>
      <dgm:t>
        <a:bodyPr/>
        <a:lstStyle/>
        <a:p>
          <a:endParaRPr lang="en-GB"/>
        </a:p>
      </dgm:t>
    </dgm:pt>
    <dgm:pt modelId="{C693FCD8-39C4-43B9-9C06-7694BA6AE2D6}">
      <dgm:prSet phldrT="[Text]"/>
      <dgm:spPr/>
      <dgm:t>
        <a:bodyPr/>
        <a:lstStyle/>
        <a:p>
          <a:r>
            <a:rPr lang="en-GB" dirty="0"/>
            <a:t>Consortia for co-investments / joint demonstration</a:t>
          </a:r>
        </a:p>
      </dgm:t>
    </dgm:pt>
    <dgm:pt modelId="{1B86154B-99B2-4248-955F-B2D6F2269751}" type="parTrans" cxnId="{BB8E6110-0E22-4C0B-BACD-F6FE592E7F91}">
      <dgm:prSet/>
      <dgm:spPr/>
      <dgm:t>
        <a:bodyPr/>
        <a:lstStyle/>
        <a:p>
          <a:endParaRPr lang="en-GB"/>
        </a:p>
      </dgm:t>
    </dgm:pt>
    <dgm:pt modelId="{653B92AE-982C-4624-8733-6AA991DD7D35}" type="sibTrans" cxnId="{BB8E6110-0E22-4C0B-BACD-F6FE592E7F91}">
      <dgm:prSet/>
      <dgm:spPr/>
      <dgm:t>
        <a:bodyPr/>
        <a:lstStyle/>
        <a:p>
          <a:endParaRPr lang="en-GB"/>
        </a:p>
      </dgm:t>
    </dgm:pt>
    <dgm:pt modelId="{4CB24D84-181A-4377-A038-5ED685037C60}">
      <dgm:prSet phldrT="[Text]"/>
      <dgm:spPr/>
      <dgm:t>
        <a:bodyPr/>
        <a:lstStyle/>
        <a:p>
          <a:r>
            <a:rPr lang="en-GB"/>
            <a:t>Lead Companies &amp; innovation actors in clusters accross regions</a:t>
          </a:r>
        </a:p>
      </dgm:t>
    </dgm:pt>
    <dgm:pt modelId="{C7924C3D-D30C-46F5-B2F7-358A7424CA3F}" type="parTrans" cxnId="{28ACE749-E992-4527-9383-3EB2222909F3}">
      <dgm:prSet/>
      <dgm:spPr/>
      <dgm:t>
        <a:bodyPr/>
        <a:lstStyle/>
        <a:p>
          <a:endParaRPr lang="en-GB"/>
        </a:p>
      </dgm:t>
    </dgm:pt>
    <dgm:pt modelId="{2D2058DC-7F26-489B-9987-5233B6F38D6C}" type="sibTrans" cxnId="{28ACE749-E992-4527-9383-3EB2222909F3}">
      <dgm:prSet/>
      <dgm:spPr/>
      <dgm:t>
        <a:bodyPr/>
        <a:lstStyle/>
        <a:p>
          <a:endParaRPr lang="en-GB"/>
        </a:p>
      </dgm:t>
    </dgm:pt>
    <dgm:pt modelId="{A9155D6C-8960-4402-ACB5-A3A5CF9F9864}">
      <dgm:prSet phldrT="[Text]"/>
      <dgm:spPr/>
      <dgm:t>
        <a:bodyPr/>
        <a:lstStyle/>
        <a:p>
          <a:r>
            <a:rPr lang="en-GB"/>
            <a:t>Projects and investment cases in particular value chains</a:t>
          </a:r>
        </a:p>
      </dgm:t>
    </dgm:pt>
    <dgm:pt modelId="{BD1E4520-2C22-47DD-B556-CE16FAE818EB}" type="parTrans" cxnId="{4D4ACDE3-BF4C-4093-B04F-89BD744E3EDE}">
      <dgm:prSet/>
      <dgm:spPr/>
      <dgm:t>
        <a:bodyPr/>
        <a:lstStyle/>
        <a:p>
          <a:endParaRPr lang="en-GB"/>
        </a:p>
      </dgm:t>
    </dgm:pt>
    <dgm:pt modelId="{CD4B1C38-F95C-4747-8D22-D9269BD12FBC}" type="sibTrans" cxnId="{4D4ACDE3-BF4C-4093-B04F-89BD744E3EDE}">
      <dgm:prSet/>
      <dgm:spPr/>
      <dgm:t>
        <a:bodyPr/>
        <a:lstStyle/>
        <a:p>
          <a:endParaRPr lang="en-GB"/>
        </a:p>
      </dgm:t>
    </dgm:pt>
    <dgm:pt modelId="{AE1D3AA0-C45D-4502-9772-D6B0899101DE}" type="pres">
      <dgm:prSet presAssocID="{090E6D65-3478-4578-B1F8-E8DEC2EE1A7C}" presName="Name0" presStyleCnt="0">
        <dgm:presLayoutVars>
          <dgm:dir/>
          <dgm:animLvl val="lvl"/>
          <dgm:resizeHandles val="exact"/>
        </dgm:presLayoutVars>
      </dgm:prSet>
      <dgm:spPr/>
    </dgm:pt>
    <dgm:pt modelId="{95D89CB4-D809-4900-8A4B-5EE99A2AE2E9}" type="pres">
      <dgm:prSet presAssocID="{C693FCD8-39C4-43B9-9C06-7694BA6AE2D6}" presName="boxAndChildren" presStyleCnt="0"/>
      <dgm:spPr/>
    </dgm:pt>
    <dgm:pt modelId="{68B55C2B-BF55-415A-AADD-F6E1368CA315}" type="pres">
      <dgm:prSet presAssocID="{C693FCD8-39C4-43B9-9C06-7694BA6AE2D6}" presName="parentTextBox" presStyleLbl="node1" presStyleIdx="0" presStyleCnt="3"/>
      <dgm:spPr/>
    </dgm:pt>
    <dgm:pt modelId="{525BA3BC-D7B6-468F-A03C-C32B90A08EC8}" type="pres">
      <dgm:prSet presAssocID="{C693FCD8-39C4-43B9-9C06-7694BA6AE2D6}" presName="entireBox" presStyleLbl="node1" presStyleIdx="0" presStyleCnt="3"/>
      <dgm:spPr/>
    </dgm:pt>
    <dgm:pt modelId="{232B406F-9304-4BF5-84AC-934720D7F516}" type="pres">
      <dgm:prSet presAssocID="{C693FCD8-39C4-43B9-9C06-7694BA6AE2D6}" presName="descendantBox" presStyleCnt="0"/>
      <dgm:spPr/>
    </dgm:pt>
    <dgm:pt modelId="{7FE7A447-3EDB-4723-B771-AA244DBF795C}" type="pres">
      <dgm:prSet presAssocID="{4CB24D84-181A-4377-A038-5ED685037C60}" presName="childTextBox" presStyleLbl="fgAccFollowNode1" presStyleIdx="0" presStyleCnt="6">
        <dgm:presLayoutVars>
          <dgm:bulletEnabled val="1"/>
        </dgm:presLayoutVars>
      </dgm:prSet>
      <dgm:spPr/>
    </dgm:pt>
    <dgm:pt modelId="{3FA5A1BE-2F53-4C47-843A-307723090BBB}" type="pres">
      <dgm:prSet presAssocID="{A9155D6C-8960-4402-ACB5-A3A5CF9F9864}" presName="childTextBox" presStyleLbl="fgAccFollowNode1" presStyleIdx="1" presStyleCnt="6">
        <dgm:presLayoutVars>
          <dgm:bulletEnabled val="1"/>
        </dgm:presLayoutVars>
      </dgm:prSet>
      <dgm:spPr/>
    </dgm:pt>
    <dgm:pt modelId="{BB6F7038-B489-45D8-A862-BC79CC07C063}" type="pres">
      <dgm:prSet presAssocID="{2E81C95F-0358-491C-8330-52D0332CAE9A}" presName="sp" presStyleCnt="0"/>
      <dgm:spPr/>
    </dgm:pt>
    <dgm:pt modelId="{D963F1FF-C551-4780-8F75-E69ACE2AE587}" type="pres">
      <dgm:prSet presAssocID="{901BD16E-1A65-49CE-978F-FE1C57374266}" presName="arrowAndChildren" presStyleCnt="0"/>
      <dgm:spPr/>
    </dgm:pt>
    <dgm:pt modelId="{4B1DD1AD-C854-4061-BBD3-87E69D1C0AFA}" type="pres">
      <dgm:prSet presAssocID="{901BD16E-1A65-49CE-978F-FE1C57374266}" presName="parentTextArrow" presStyleLbl="node1" presStyleIdx="0" presStyleCnt="3"/>
      <dgm:spPr/>
    </dgm:pt>
    <dgm:pt modelId="{FBC77F80-A932-4E8D-A9DE-42383F976544}" type="pres">
      <dgm:prSet presAssocID="{901BD16E-1A65-49CE-978F-FE1C57374266}" presName="arrow" presStyleLbl="node1" presStyleIdx="1" presStyleCnt="3"/>
      <dgm:spPr/>
    </dgm:pt>
    <dgm:pt modelId="{130BF691-65CA-41E2-9A72-5F6520C616D8}" type="pres">
      <dgm:prSet presAssocID="{901BD16E-1A65-49CE-978F-FE1C57374266}" presName="descendantArrow" presStyleCnt="0"/>
      <dgm:spPr/>
    </dgm:pt>
    <dgm:pt modelId="{92D12E76-4B23-4A69-9F13-639FD4417D40}" type="pres">
      <dgm:prSet presAssocID="{350E92E2-537C-451D-9B91-E44D5313D839}" presName="childTextArrow" presStyleLbl="fgAccFollowNode1" presStyleIdx="2" presStyleCnt="6">
        <dgm:presLayoutVars>
          <dgm:bulletEnabled val="1"/>
        </dgm:presLayoutVars>
      </dgm:prSet>
      <dgm:spPr/>
    </dgm:pt>
    <dgm:pt modelId="{64546BC2-3E7A-480B-AC4B-D2CA6BD1341B}" type="pres">
      <dgm:prSet presAssocID="{AD209C01-9606-438F-8EA2-BD39FD2A401D}" presName="childTextArrow" presStyleLbl="fgAccFollowNode1" presStyleIdx="3" presStyleCnt="6">
        <dgm:presLayoutVars>
          <dgm:bulletEnabled val="1"/>
        </dgm:presLayoutVars>
      </dgm:prSet>
      <dgm:spPr/>
    </dgm:pt>
    <dgm:pt modelId="{DDBBB854-55A2-4B63-A282-82E615F827A1}" type="pres">
      <dgm:prSet presAssocID="{D7607EE2-D8E6-4F9E-B405-41726222687A}" presName="sp" presStyleCnt="0"/>
      <dgm:spPr/>
    </dgm:pt>
    <dgm:pt modelId="{5F22ABDF-7DFA-45B2-BC43-084C0AE1B5B7}" type="pres">
      <dgm:prSet presAssocID="{FE3254A8-D5C5-4E8D-B875-061DC71368D1}" presName="arrowAndChildren" presStyleCnt="0"/>
      <dgm:spPr/>
    </dgm:pt>
    <dgm:pt modelId="{4FD43FD1-4713-467E-A289-5C8D42333F81}" type="pres">
      <dgm:prSet presAssocID="{FE3254A8-D5C5-4E8D-B875-061DC71368D1}" presName="parentTextArrow" presStyleLbl="node1" presStyleIdx="1" presStyleCnt="3"/>
      <dgm:spPr/>
    </dgm:pt>
    <dgm:pt modelId="{A4A010B6-E463-4893-979B-03F5B5384D6D}" type="pres">
      <dgm:prSet presAssocID="{FE3254A8-D5C5-4E8D-B875-061DC71368D1}" presName="arrow" presStyleLbl="node1" presStyleIdx="2" presStyleCnt="3"/>
      <dgm:spPr/>
    </dgm:pt>
    <dgm:pt modelId="{50E37ED1-E11A-4D42-BA7D-85E27D677147}" type="pres">
      <dgm:prSet presAssocID="{FE3254A8-D5C5-4E8D-B875-061DC71368D1}" presName="descendantArrow" presStyleCnt="0"/>
      <dgm:spPr/>
    </dgm:pt>
    <dgm:pt modelId="{6CC4DD7A-50B0-42D7-899A-333417F780A2}" type="pres">
      <dgm:prSet presAssocID="{DCB060FB-C7D1-4F7A-B0C2-0B7C1688AB03}" presName="childTextArrow" presStyleLbl="fgAccFollowNode1" presStyleIdx="4" presStyleCnt="6">
        <dgm:presLayoutVars>
          <dgm:bulletEnabled val="1"/>
        </dgm:presLayoutVars>
      </dgm:prSet>
      <dgm:spPr/>
    </dgm:pt>
    <dgm:pt modelId="{DD6EA617-0E95-4544-A2AE-499A8730F697}" type="pres">
      <dgm:prSet presAssocID="{9F6CC1D5-87C7-4387-A83C-7873481692D3}" presName="childTextArrow" presStyleLbl="fgAccFollowNode1" presStyleIdx="5" presStyleCnt="6">
        <dgm:presLayoutVars>
          <dgm:bulletEnabled val="1"/>
        </dgm:presLayoutVars>
      </dgm:prSet>
      <dgm:spPr/>
    </dgm:pt>
  </dgm:ptLst>
  <dgm:cxnLst>
    <dgm:cxn modelId="{0C538903-C9BA-4510-B1A8-7471FC826E7E}" type="presOf" srcId="{901BD16E-1A65-49CE-978F-FE1C57374266}" destId="{4B1DD1AD-C854-4061-BBD3-87E69D1C0AFA}" srcOrd="0" destOrd="0" presId="urn:microsoft.com/office/officeart/2005/8/layout/process4"/>
    <dgm:cxn modelId="{BB8E6110-0E22-4C0B-BACD-F6FE592E7F91}" srcId="{090E6D65-3478-4578-B1F8-E8DEC2EE1A7C}" destId="{C693FCD8-39C4-43B9-9C06-7694BA6AE2D6}" srcOrd="2" destOrd="0" parTransId="{1B86154B-99B2-4248-955F-B2D6F2269751}" sibTransId="{653B92AE-982C-4624-8733-6AA991DD7D35}"/>
    <dgm:cxn modelId="{D87BBC17-7D78-437A-8512-A12BF55E0BCD}" type="presOf" srcId="{AD209C01-9606-438F-8EA2-BD39FD2A401D}" destId="{64546BC2-3E7A-480B-AC4B-D2CA6BD1341B}" srcOrd="0" destOrd="0" presId="urn:microsoft.com/office/officeart/2005/8/layout/process4"/>
    <dgm:cxn modelId="{DDCA171B-F645-490D-B868-6A4C96554266}" type="presOf" srcId="{FE3254A8-D5C5-4E8D-B875-061DC71368D1}" destId="{4FD43FD1-4713-467E-A289-5C8D42333F81}" srcOrd="0" destOrd="0" presId="urn:microsoft.com/office/officeart/2005/8/layout/process4"/>
    <dgm:cxn modelId="{D4B90421-2346-4332-9A9D-660B5834A930}" type="presOf" srcId="{4CB24D84-181A-4377-A038-5ED685037C60}" destId="{7FE7A447-3EDB-4723-B771-AA244DBF795C}" srcOrd="0" destOrd="0" presId="urn:microsoft.com/office/officeart/2005/8/layout/process4"/>
    <dgm:cxn modelId="{0BB21966-51A4-4923-BB0F-40AA32183895}" srcId="{901BD16E-1A65-49CE-978F-FE1C57374266}" destId="{350E92E2-537C-451D-9B91-E44D5313D839}" srcOrd="0" destOrd="0" parTransId="{7075C5D0-4F56-428E-B5EF-947C2B35A4FB}" sibTransId="{E6C1F7E8-E0AA-4186-8FA1-80F22C2C85DF}"/>
    <dgm:cxn modelId="{28ACE749-E992-4527-9383-3EB2222909F3}" srcId="{C693FCD8-39C4-43B9-9C06-7694BA6AE2D6}" destId="{4CB24D84-181A-4377-A038-5ED685037C60}" srcOrd="0" destOrd="0" parTransId="{C7924C3D-D30C-46F5-B2F7-358A7424CA3F}" sibTransId="{2D2058DC-7F26-489B-9987-5233B6F38D6C}"/>
    <dgm:cxn modelId="{088A054D-E649-48AC-BB4A-60F2DF3F0A79}" srcId="{090E6D65-3478-4578-B1F8-E8DEC2EE1A7C}" destId="{FE3254A8-D5C5-4E8D-B875-061DC71368D1}" srcOrd="0" destOrd="0" parTransId="{A2CFD0A2-D5AE-49E7-9AD3-005F0C151AAA}" sibTransId="{D7607EE2-D8E6-4F9E-B405-41726222687A}"/>
    <dgm:cxn modelId="{85FA489A-54D7-4291-91A0-D39DA0BD4909}" type="presOf" srcId="{FE3254A8-D5C5-4E8D-B875-061DC71368D1}" destId="{A4A010B6-E463-4893-979B-03F5B5384D6D}" srcOrd="1" destOrd="0" presId="urn:microsoft.com/office/officeart/2005/8/layout/process4"/>
    <dgm:cxn modelId="{630D6DB2-7AA8-423A-A6AB-E22FDEA1AF99}" type="presOf" srcId="{350E92E2-537C-451D-9B91-E44D5313D839}" destId="{92D12E76-4B23-4A69-9F13-639FD4417D40}" srcOrd="0" destOrd="0" presId="urn:microsoft.com/office/officeart/2005/8/layout/process4"/>
    <dgm:cxn modelId="{1F316DBA-C347-4E02-8FE2-55C639159FD3}" srcId="{090E6D65-3478-4578-B1F8-E8DEC2EE1A7C}" destId="{901BD16E-1A65-49CE-978F-FE1C57374266}" srcOrd="1" destOrd="0" parTransId="{B89CF78B-6221-4F57-A235-2093F13DF793}" sibTransId="{2E81C95F-0358-491C-8330-52D0332CAE9A}"/>
    <dgm:cxn modelId="{D1A96DBC-2E3F-4E15-9482-12802C750AB3}" srcId="{FE3254A8-D5C5-4E8D-B875-061DC71368D1}" destId="{9F6CC1D5-87C7-4387-A83C-7873481692D3}" srcOrd="1" destOrd="0" parTransId="{B95B8788-9ECE-414F-85E5-F21FDC81E115}" sibTransId="{550666A1-449F-4C6A-84BA-FCC459695DB8}"/>
    <dgm:cxn modelId="{E152B1C3-88FA-47F1-AF34-BD72FC7CE35F}" type="presOf" srcId="{C693FCD8-39C4-43B9-9C06-7694BA6AE2D6}" destId="{68B55C2B-BF55-415A-AADD-F6E1368CA315}" srcOrd="0" destOrd="0" presId="urn:microsoft.com/office/officeart/2005/8/layout/process4"/>
    <dgm:cxn modelId="{EC77F8C5-F671-44D2-AB48-CD854C2DC0EF}" type="presOf" srcId="{DCB060FB-C7D1-4F7A-B0C2-0B7C1688AB03}" destId="{6CC4DD7A-50B0-42D7-899A-333417F780A2}" srcOrd="0" destOrd="0" presId="urn:microsoft.com/office/officeart/2005/8/layout/process4"/>
    <dgm:cxn modelId="{F34E0DC6-5ACF-445A-8F59-4CB974A64ED1}" type="presOf" srcId="{A9155D6C-8960-4402-ACB5-A3A5CF9F9864}" destId="{3FA5A1BE-2F53-4C47-843A-307723090BBB}" srcOrd="0" destOrd="0" presId="urn:microsoft.com/office/officeart/2005/8/layout/process4"/>
    <dgm:cxn modelId="{FF50C2CD-8E13-4241-9E23-2A04DDB468E5}" srcId="{901BD16E-1A65-49CE-978F-FE1C57374266}" destId="{AD209C01-9606-438F-8EA2-BD39FD2A401D}" srcOrd="1" destOrd="0" parTransId="{1F08F2E4-C6A9-4C9D-9622-99C6180A9939}" sibTransId="{7BD46207-134C-4A06-81D7-D506078020FF}"/>
    <dgm:cxn modelId="{86E49AD4-D4FB-4C78-A59A-A168A16D444F}" type="presOf" srcId="{C693FCD8-39C4-43B9-9C06-7694BA6AE2D6}" destId="{525BA3BC-D7B6-468F-A03C-C32B90A08EC8}" srcOrd="1" destOrd="0" presId="urn:microsoft.com/office/officeart/2005/8/layout/process4"/>
    <dgm:cxn modelId="{B78AECD4-AC3B-4077-905E-AB3B2B17DB95}" type="presOf" srcId="{9F6CC1D5-87C7-4387-A83C-7873481692D3}" destId="{DD6EA617-0E95-4544-A2AE-499A8730F697}" srcOrd="0" destOrd="0" presId="urn:microsoft.com/office/officeart/2005/8/layout/process4"/>
    <dgm:cxn modelId="{C9DB94D9-94F1-4955-AFB3-A52B035A133F}" type="presOf" srcId="{090E6D65-3478-4578-B1F8-E8DEC2EE1A7C}" destId="{AE1D3AA0-C45D-4502-9772-D6B0899101DE}" srcOrd="0" destOrd="0" presId="urn:microsoft.com/office/officeart/2005/8/layout/process4"/>
    <dgm:cxn modelId="{5F6C81E3-E371-4BD4-A4B6-954FFEFCAB7E}" type="presOf" srcId="{901BD16E-1A65-49CE-978F-FE1C57374266}" destId="{FBC77F80-A932-4E8D-A9DE-42383F976544}" srcOrd="1" destOrd="0" presId="urn:microsoft.com/office/officeart/2005/8/layout/process4"/>
    <dgm:cxn modelId="{4D4ACDE3-BF4C-4093-B04F-89BD744E3EDE}" srcId="{C693FCD8-39C4-43B9-9C06-7694BA6AE2D6}" destId="{A9155D6C-8960-4402-ACB5-A3A5CF9F9864}" srcOrd="1" destOrd="0" parTransId="{BD1E4520-2C22-47DD-B556-CE16FAE818EB}" sibTransId="{CD4B1C38-F95C-4747-8D22-D9269BD12FBC}"/>
    <dgm:cxn modelId="{C37A0FE6-FE21-4875-952F-3E6701C81CF3}" srcId="{FE3254A8-D5C5-4E8D-B875-061DC71368D1}" destId="{DCB060FB-C7D1-4F7A-B0C2-0B7C1688AB03}" srcOrd="0" destOrd="0" parTransId="{8CA5D16F-7377-48F3-AB4C-CCA38AAE43BC}" sibTransId="{67966F2A-E392-4E9B-BB27-7CAFC65E6CE0}"/>
    <dgm:cxn modelId="{4D431CAC-B0BD-4C1B-ABFD-1B486F3C49C1}" type="presParOf" srcId="{AE1D3AA0-C45D-4502-9772-D6B0899101DE}" destId="{95D89CB4-D809-4900-8A4B-5EE99A2AE2E9}" srcOrd="0" destOrd="0" presId="urn:microsoft.com/office/officeart/2005/8/layout/process4"/>
    <dgm:cxn modelId="{163752A7-0E37-45AF-A749-FA6439571BF8}" type="presParOf" srcId="{95D89CB4-D809-4900-8A4B-5EE99A2AE2E9}" destId="{68B55C2B-BF55-415A-AADD-F6E1368CA315}" srcOrd="0" destOrd="0" presId="urn:microsoft.com/office/officeart/2005/8/layout/process4"/>
    <dgm:cxn modelId="{3E852140-48EF-46F0-ABF0-15BC875BDC2E}" type="presParOf" srcId="{95D89CB4-D809-4900-8A4B-5EE99A2AE2E9}" destId="{525BA3BC-D7B6-468F-A03C-C32B90A08EC8}" srcOrd="1" destOrd="0" presId="urn:microsoft.com/office/officeart/2005/8/layout/process4"/>
    <dgm:cxn modelId="{EAA3D90D-0AE0-455D-9B47-159E7ABD938A}" type="presParOf" srcId="{95D89CB4-D809-4900-8A4B-5EE99A2AE2E9}" destId="{232B406F-9304-4BF5-84AC-934720D7F516}" srcOrd="2" destOrd="0" presId="urn:microsoft.com/office/officeart/2005/8/layout/process4"/>
    <dgm:cxn modelId="{45A74F42-EB7F-4D02-9855-47EDF054A94B}" type="presParOf" srcId="{232B406F-9304-4BF5-84AC-934720D7F516}" destId="{7FE7A447-3EDB-4723-B771-AA244DBF795C}" srcOrd="0" destOrd="0" presId="urn:microsoft.com/office/officeart/2005/8/layout/process4"/>
    <dgm:cxn modelId="{3DF0213D-788A-4F10-8F4D-1D20B03D050B}" type="presParOf" srcId="{232B406F-9304-4BF5-84AC-934720D7F516}" destId="{3FA5A1BE-2F53-4C47-843A-307723090BBB}" srcOrd="1" destOrd="0" presId="urn:microsoft.com/office/officeart/2005/8/layout/process4"/>
    <dgm:cxn modelId="{9FDC7B52-9D9C-4634-8B04-3F8239214453}" type="presParOf" srcId="{AE1D3AA0-C45D-4502-9772-D6B0899101DE}" destId="{BB6F7038-B489-45D8-A862-BC79CC07C063}" srcOrd="1" destOrd="0" presId="urn:microsoft.com/office/officeart/2005/8/layout/process4"/>
    <dgm:cxn modelId="{D11AB0D4-F6FE-4E90-BFFF-A503353B5ABC}" type="presParOf" srcId="{AE1D3AA0-C45D-4502-9772-D6B0899101DE}" destId="{D963F1FF-C551-4780-8F75-E69ACE2AE587}" srcOrd="2" destOrd="0" presId="urn:microsoft.com/office/officeart/2005/8/layout/process4"/>
    <dgm:cxn modelId="{DEFC1AF4-509F-494B-ADBA-2E9699B08A5E}" type="presParOf" srcId="{D963F1FF-C551-4780-8F75-E69ACE2AE587}" destId="{4B1DD1AD-C854-4061-BBD3-87E69D1C0AFA}" srcOrd="0" destOrd="0" presId="urn:microsoft.com/office/officeart/2005/8/layout/process4"/>
    <dgm:cxn modelId="{19EDD5E4-FF14-4225-A70B-648B7F8E3511}" type="presParOf" srcId="{D963F1FF-C551-4780-8F75-E69ACE2AE587}" destId="{FBC77F80-A932-4E8D-A9DE-42383F976544}" srcOrd="1" destOrd="0" presId="urn:microsoft.com/office/officeart/2005/8/layout/process4"/>
    <dgm:cxn modelId="{B54CE089-0109-4E47-9223-2E244F7D96B5}" type="presParOf" srcId="{D963F1FF-C551-4780-8F75-E69ACE2AE587}" destId="{130BF691-65CA-41E2-9A72-5F6520C616D8}" srcOrd="2" destOrd="0" presId="urn:microsoft.com/office/officeart/2005/8/layout/process4"/>
    <dgm:cxn modelId="{F4F72134-DEF5-42B4-B217-E25CC45F7A3B}" type="presParOf" srcId="{130BF691-65CA-41E2-9A72-5F6520C616D8}" destId="{92D12E76-4B23-4A69-9F13-639FD4417D40}" srcOrd="0" destOrd="0" presId="urn:microsoft.com/office/officeart/2005/8/layout/process4"/>
    <dgm:cxn modelId="{79AA2B52-0984-4BF0-B6B0-F06F6B87D6CF}" type="presParOf" srcId="{130BF691-65CA-41E2-9A72-5F6520C616D8}" destId="{64546BC2-3E7A-480B-AC4B-D2CA6BD1341B}" srcOrd="1" destOrd="0" presId="urn:microsoft.com/office/officeart/2005/8/layout/process4"/>
    <dgm:cxn modelId="{8CF1C26A-1041-4AF8-97CC-D46CF62F64BF}" type="presParOf" srcId="{AE1D3AA0-C45D-4502-9772-D6B0899101DE}" destId="{DDBBB854-55A2-4B63-A282-82E615F827A1}" srcOrd="3" destOrd="0" presId="urn:microsoft.com/office/officeart/2005/8/layout/process4"/>
    <dgm:cxn modelId="{DE7135A9-67D5-46BA-985F-E0A57BE85389}" type="presParOf" srcId="{AE1D3AA0-C45D-4502-9772-D6B0899101DE}" destId="{5F22ABDF-7DFA-45B2-BC43-084C0AE1B5B7}" srcOrd="4" destOrd="0" presId="urn:microsoft.com/office/officeart/2005/8/layout/process4"/>
    <dgm:cxn modelId="{BF1B7CCD-D8FE-46BD-BB25-0E6A5D607D00}" type="presParOf" srcId="{5F22ABDF-7DFA-45B2-BC43-084C0AE1B5B7}" destId="{4FD43FD1-4713-467E-A289-5C8D42333F81}" srcOrd="0" destOrd="0" presId="urn:microsoft.com/office/officeart/2005/8/layout/process4"/>
    <dgm:cxn modelId="{78EEF5AD-D609-4A64-8152-072163077E5A}" type="presParOf" srcId="{5F22ABDF-7DFA-45B2-BC43-084C0AE1B5B7}" destId="{A4A010B6-E463-4893-979B-03F5B5384D6D}" srcOrd="1" destOrd="0" presId="urn:microsoft.com/office/officeart/2005/8/layout/process4"/>
    <dgm:cxn modelId="{8C9DEF63-B07C-4480-A9C0-FD40129244E9}" type="presParOf" srcId="{5F22ABDF-7DFA-45B2-BC43-084C0AE1B5B7}" destId="{50E37ED1-E11A-4D42-BA7D-85E27D677147}" srcOrd="2" destOrd="0" presId="urn:microsoft.com/office/officeart/2005/8/layout/process4"/>
    <dgm:cxn modelId="{56684713-90C4-47B9-8543-BF7652CEEA1D}" type="presParOf" srcId="{50E37ED1-E11A-4D42-BA7D-85E27D677147}" destId="{6CC4DD7A-50B0-42D7-899A-333417F780A2}" srcOrd="0" destOrd="0" presId="urn:microsoft.com/office/officeart/2005/8/layout/process4"/>
    <dgm:cxn modelId="{A17E6455-B947-4783-8A38-FEEEE1F02FD7}" type="presParOf" srcId="{50E37ED1-E11A-4D42-BA7D-85E27D677147}" destId="{DD6EA617-0E95-4544-A2AE-499A8730F69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745821-5474-49EE-B2E5-C685F9DD03BF}" type="doc">
      <dgm:prSet loTypeId="urn:microsoft.com/office/officeart/2005/8/layout/hierarchy3" loCatId="list" qsTypeId="urn:microsoft.com/office/officeart/2005/8/quickstyle/simple1" qsCatId="simple" csTypeId="urn:microsoft.com/office/officeart/2005/8/colors/accent5_4" csCatId="accent5" phldr="1"/>
      <dgm:spPr/>
      <dgm:t>
        <a:bodyPr/>
        <a:lstStyle/>
        <a:p>
          <a:endParaRPr lang="en-GB"/>
        </a:p>
      </dgm:t>
    </dgm:pt>
    <dgm:pt modelId="{5D1CA1DE-E071-4966-A005-2BD29C173538}">
      <dgm:prSet phldrT="[Text]"/>
      <dgm:spPr/>
      <dgm:t>
        <a:bodyPr/>
        <a:lstStyle/>
        <a:p>
          <a:r>
            <a:rPr lang="de-DE" dirty="0" err="1">
              <a:solidFill>
                <a:srgbClr val="002060"/>
              </a:solidFill>
            </a:rPr>
            <a:t>Strengths</a:t>
          </a:r>
          <a:endParaRPr lang="en-GB" dirty="0">
            <a:solidFill>
              <a:srgbClr val="002060"/>
            </a:solidFill>
          </a:endParaRPr>
        </a:p>
      </dgm:t>
    </dgm:pt>
    <dgm:pt modelId="{312095F8-796B-473A-8100-1FEBC84B30BE}" type="parTrans" cxnId="{80CA49E5-196E-4FBC-B232-2F4F4F5A5E38}">
      <dgm:prSet/>
      <dgm:spPr/>
      <dgm:t>
        <a:bodyPr/>
        <a:lstStyle/>
        <a:p>
          <a:endParaRPr lang="en-GB">
            <a:solidFill>
              <a:srgbClr val="002060"/>
            </a:solidFill>
          </a:endParaRPr>
        </a:p>
      </dgm:t>
    </dgm:pt>
    <dgm:pt modelId="{D9FE588F-C63F-43C7-B05E-4E1AADA8EACE}" type="sibTrans" cxnId="{80CA49E5-196E-4FBC-B232-2F4F4F5A5E38}">
      <dgm:prSet/>
      <dgm:spPr/>
      <dgm:t>
        <a:bodyPr/>
        <a:lstStyle/>
        <a:p>
          <a:endParaRPr lang="en-GB">
            <a:solidFill>
              <a:srgbClr val="002060"/>
            </a:solidFill>
          </a:endParaRPr>
        </a:p>
      </dgm:t>
    </dgm:pt>
    <dgm:pt modelId="{9D3C3EDE-67FE-4A13-870F-5FAC61371DC4}">
      <dgm:prSet phldrT="[Text]"/>
      <dgm:spPr/>
      <dgm:t>
        <a:bodyPr/>
        <a:lstStyle/>
        <a:p>
          <a:r>
            <a:rPr lang="de-DE" dirty="0" err="1">
              <a:solidFill>
                <a:srgbClr val="002060"/>
              </a:solidFill>
            </a:rPr>
            <a:t>Weaknesses</a:t>
          </a:r>
          <a:endParaRPr lang="en-GB" dirty="0">
            <a:solidFill>
              <a:srgbClr val="002060"/>
            </a:solidFill>
          </a:endParaRPr>
        </a:p>
      </dgm:t>
    </dgm:pt>
    <dgm:pt modelId="{9FE546DA-C414-40FB-97ED-8622FAF1C1E5}" type="parTrans" cxnId="{63B8F7F2-6661-4F32-8753-BDA0A97FF9BE}">
      <dgm:prSet/>
      <dgm:spPr/>
      <dgm:t>
        <a:bodyPr/>
        <a:lstStyle/>
        <a:p>
          <a:endParaRPr lang="en-GB">
            <a:solidFill>
              <a:srgbClr val="002060"/>
            </a:solidFill>
          </a:endParaRPr>
        </a:p>
      </dgm:t>
    </dgm:pt>
    <dgm:pt modelId="{F82871D5-3060-4E03-A5B3-A78E280B2F41}" type="sibTrans" cxnId="{63B8F7F2-6661-4F32-8753-BDA0A97FF9BE}">
      <dgm:prSet/>
      <dgm:spPr/>
      <dgm:t>
        <a:bodyPr/>
        <a:lstStyle/>
        <a:p>
          <a:endParaRPr lang="en-GB">
            <a:solidFill>
              <a:srgbClr val="002060"/>
            </a:solidFill>
          </a:endParaRPr>
        </a:p>
      </dgm:t>
    </dgm:pt>
    <dgm:pt modelId="{C385F21F-5775-455B-BCEB-FD23A24CD5CF}">
      <dgm:prSet phldrT="[Text]"/>
      <dgm:spPr/>
      <dgm:t>
        <a:bodyPr/>
        <a:lstStyle/>
        <a:p>
          <a:r>
            <a:rPr lang="de-DE" dirty="0" err="1">
              <a:solidFill>
                <a:srgbClr val="002060"/>
              </a:solidFill>
            </a:rPr>
            <a:t>Threats</a:t>
          </a:r>
          <a:endParaRPr lang="en-GB" dirty="0">
            <a:solidFill>
              <a:srgbClr val="002060"/>
            </a:solidFill>
          </a:endParaRPr>
        </a:p>
      </dgm:t>
    </dgm:pt>
    <dgm:pt modelId="{0BB09E14-A311-4567-BD05-83CDCE4EE7FC}" type="parTrans" cxnId="{49E805D7-6E7C-4DBA-8114-C283DF3C52E0}">
      <dgm:prSet/>
      <dgm:spPr/>
      <dgm:t>
        <a:bodyPr/>
        <a:lstStyle/>
        <a:p>
          <a:endParaRPr lang="en-GB">
            <a:solidFill>
              <a:srgbClr val="002060"/>
            </a:solidFill>
          </a:endParaRPr>
        </a:p>
      </dgm:t>
    </dgm:pt>
    <dgm:pt modelId="{EE053BBF-93D9-4549-B42B-C517FDA253B3}" type="sibTrans" cxnId="{49E805D7-6E7C-4DBA-8114-C283DF3C52E0}">
      <dgm:prSet/>
      <dgm:spPr/>
      <dgm:t>
        <a:bodyPr/>
        <a:lstStyle/>
        <a:p>
          <a:endParaRPr lang="en-GB">
            <a:solidFill>
              <a:srgbClr val="002060"/>
            </a:solidFill>
          </a:endParaRPr>
        </a:p>
      </dgm:t>
    </dgm:pt>
    <dgm:pt modelId="{4DDD5FC4-89CC-4B0A-B3AD-21269FB62381}">
      <dgm:prSet phldrT="[Text]"/>
      <dgm:spPr/>
      <dgm:t>
        <a:bodyPr/>
        <a:lstStyle/>
        <a:p>
          <a:r>
            <a:rPr lang="de-DE" dirty="0" err="1">
              <a:solidFill>
                <a:srgbClr val="002060"/>
              </a:solidFill>
            </a:rPr>
            <a:t>Opportunities</a:t>
          </a:r>
          <a:endParaRPr lang="en-GB" dirty="0">
            <a:solidFill>
              <a:srgbClr val="002060"/>
            </a:solidFill>
          </a:endParaRPr>
        </a:p>
      </dgm:t>
    </dgm:pt>
    <dgm:pt modelId="{86F3076A-BF7F-4D60-8295-59504EC88D5C}" type="parTrans" cxnId="{F0BB912D-4B34-41D2-95AD-815E054DFAF3}">
      <dgm:prSet/>
      <dgm:spPr/>
      <dgm:t>
        <a:bodyPr/>
        <a:lstStyle/>
        <a:p>
          <a:endParaRPr lang="en-GB">
            <a:solidFill>
              <a:srgbClr val="002060"/>
            </a:solidFill>
          </a:endParaRPr>
        </a:p>
      </dgm:t>
    </dgm:pt>
    <dgm:pt modelId="{5DCDB9FA-B3B1-43DA-89CD-F700EE85F5D2}" type="sibTrans" cxnId="{F0BB912D-4B34-41D2-95AD-815E054DFAF3}">
      <dgm:prSet/>
      <dgm:spPr/>
      <dgm:t>
        <a:bodyPr/>
        <a:lstStyle/>
        <a:p>
          <a:endParaRPr lang="en-GB">
            <a:solidFill>
              <a:srgbClr val="002060"/>
            </a:solidFill>
          </a:endParaRPr>
        </a:p>
      </dgm:t>
    </dgm:pt>
    <dgm:pt modelId="{E273D855-8295-4F67-9420-03A6DAF4A579}">
      <dgm:prSet phldrT="[Text]"/>
      <dgm:spPr/>
      <dgm:t>
        <a:bodyPr/>
        <a:lstStyle/>
        <a:p>
          <a:r>
            <a:rPr lang="de-DE" dirty="0">
              <a:solidFill>
                <a:srgbClr val="002060"/>
              </a:solidFill>
            </a:rPr>
            <a:t>Strong </a:t>
          </a:r>
          <a:r>
            <a:rPr lang="de-DE" dirty="0" err="1">
              <a:solidFill>
                <a:srgbClr val="002060"/>
              </a:solidFill>
            </a:rPr>
            <a:t>basic</a:t>
          </a:r>
          <a:r>
            <a:rPr lang="de-DE" dirty="0">
              <a:solidFill>
                <a:srgbClr val="002060"/>
              </a:solidFill>
            </a:rPr>
            <a:t> </a:t>
          </a:r>
          <a:r>
            <a:rPr lang="de-DE" dirty="0" err="1">
              <a:solidFill>
                <a:srgbClr val="002060"/>
              </a:solidFill>
            </a:rPr>
            <a:t>research</a:t>
          </a:r>
          <a:endParaRPr lang="en-GB" dirty="0">
            <a:solidFill>
              <a:srgbClr val="002060"/>
            </a:solidFill>
          </a:endParaRPr>
        </a:p>
      </dgm:t>
    </dgm:pt>
    <dgm:pt modelId="{C90C9933-539C-4DE1-85D3-ADD6C2EB3D74}" type="parTrans" cxnId="{31537B28-A2D3-46D1-B5E0-480446BDD756}">
      <dgm:prSet/>
      <dgm:spPr/>
      <dgm:t>
        <a:bodyPr/>
        <a:lstStyle/>
        <a:p>
          <a:endParaRPr lang="en-GB">
            <a:solidFill>
              <a:srgbClr val="002060"/>
            </a:solidFill>
          </a:endParaRPr>
        </a:p>
      </dgm:t>
    </dgm:pt>
    <dgm:pt modelId="{DD66A760-87A3-475E-86C3-5692C6B6AF84}" type="sibTrans" cxnId="{31537B28-A2D3-46D1-B5E0-480446BDD756}">
      <dgm:prSet/>
      <dgm:spPr/>
      <dgm:t>
        <a:bodyPr/>
        <a:lstStyle/>
        <a:p>
          <a:endParaRPr lang="en-GB">
            <a:solidFill>
              <a:srgbClr val="002060"/>
            </a:solidFill>
          </a:endParaRPr>
        </a:p>
      </dgm:t>
    </dgm:pt>
    <dgm:pt modelId="{DE339DD3-692D-4CEE-A234-5B03F1E5FE17}">
      <dgm:prSet phldrT="[Text]"/>
      <dgm:spPr/>
      <dgm:t>
        <a:bodyPr/>
        <a:lstStyle/>
        <a:p>
          <a:r>
            <a:rPr lang="de-DE" dirty="0">
              <a:solidFill>
                <a:srgbClr val="002060"/>
              </a:solidFill>
            </a:rPr>
            <a:t>STEM </a:t>
          </a:r>
          <a:r>
            <a:rPr lang="de-DE" dirty="0" err="1">
              <a:solidFill>
                <a:srgbClr val="002060"/>
              </a:solidFill>
            </a:rPr>
            <a:t>education</a:t>
          </a:r>
          <a:endParaRPr lang="en-GB" dirty="0">
            <a:solidFill>
              <a:srgbClr val="002060"/>
            </a:solidFill>
          </a:endParaRPr>
        </a:p>
      </dgm:t>
    </dgm:pt>
    <dgm:pt modelId="{AFF3A377-9240-45DC-B7E4-363830438D93}" type="parTrans" cxnId="{954F0045-A183-482A-BE82-24A892555FE3}">
      <dgm:prSet/>
      <dgm:spPr/>
      <dgm:t>
        <a:bodyPr/>
        <a:lstStyle/>
        <a:p>
          <a:endParaRPr lang="en-GB">
            <a:solidFill>
              <a:srgbClr val="002060"/>
            </a:solidFill>
          </a:endParaRPr>
        </a:p>
      </dgm:t>
    </dgm:pt>
    <dgm:pt modelId="{69FF0BD4-A557-45EA-822C-4A291C17A6E2}" type="sibTrans" cxnId="{954F0045-A183-482A-BE82-24A892555FE3}">
      <dgm:prSet/>
      <dgm:spPr/>
      <dgm:t>
        <a:bodyPr/>
        <a:lstStyle/>
        <a:p>
          <a:endParaRPr lang="en-GB">
            <a:solidFill>
              <a:srgbClr val="002060"/>
            </a:solidFill>
          </a:endParaRPr>
        </a:p>
      </dgm:t>
    </dgm:pt>
    <dgm:pt modelId="{76461903-49D6-4819-B831-9480B0B36C19}">
      <dgm:prSet phldrT="[Text]"/>
      <dgm:spPr/>
      <dgm:t>
        <a:bodyPr/>
        <a:lstStyle/>
        <a:p>
          <a:r>
            <a:rPr lang="de-DE" dirty="0" err="1">
              <a:solidFill>
                <a:srgbClr val="002060"/>
              </a:solidFill>
            </a:rPr>
            <a:t>No</a:t>
          </a:r>
          <a:r>
            <a:rPr lang="de-DE" dirty="0">
              <a:solidFill>
                <a:srgbClr val="002060"/>
              </a:solidFill>
            </a:rPr>
            <a:t> </a:t>
          </a:r>
          <a:r>
            <a:rPr lang="de-DE" dirty="0" err="1">
              <a:solidFill>
                <a:srgbClr val="002060"/>
              </a:solidFill>
            </a:rPr>
            <a:t>strategic</a:t>
          </a:r>
          <a:r>
            <a:rPr lang="de-DE" dirty="0">
              <a:solidFill>
                <a:srgbClr val="002060"/>
              </a:solidFill>
            </a:rPr>
            <a:t> </a:t>
          </a:r>
          <a:r>
            <a:rPr lang="de-DE" dirty="0" err="1">
              <a:solidFill>
                <a:srgbClr val="002060"/>
              </a:solidFill>
            </a:rPr>
            <a:t>prioritisation</a:t>
          </a:r>
          <a:endParaRPr lang="en-GB" dirty="0">
            <a:solidFill>
              <a:srgbClr val="002060"/>
            </a:solidFill>
          </a:endParaRPr>
        </a:p>
      </dgm:t>
    </dgm:pt>
    <dgm:pt modelId="{4F8CF46A-22AF-450E-B18E-C80CAD49FFCC}" type="parTrans" cxnId="{B876012C-E6F5-42C6-A5B6-CDB7DF5D81E6}">
      <dgm:prSet/>
      <dgm:spPr/>
      <dgm:t>
        <a:bodyPr/>
        <a:lstStyle/>
        <a:p>
          <a:endParaRPr lang="en-GB">
            <a:solidFill>
              <a:srgbClr val="002060"/>
            </a:solidFill>
          </a:endParaRPr>
        </a:p>
      </dgm:t>
    </dgm:pt>
    <dgm:pt modelId="{6BAEA313-A75F-4137-A9A3-8DB963A54737}" type="sibTrans" cxnId="{B876012C-E6F5-42C6-A5B6-CDB7DF5D81E6}">
      <dgm:prSet/>
      <dgm:spPr/>
      <dgm:t>
        <a:bodyPr/>
        <a:lstStyle/>
        <a:p>
          <a:endParaRPr lang="en-GB">
            <a:solidFill>
              <a:srgbClr val="002060"/>
            </a:solidFill>
          </a:endParaRPr>
        </a:p>
      </dgm:t>
    </dgm:pt>
    <dgm:pt modelId="{29C4FB1E-62DB-48FD-A371-F8A9A609113A}">
      <dgm:prSet phldrT="[Text]"/>
      <dgm:spPr/>
      <dgm:t>
        <a:bodyPr/>
        <a:lstStyle/>
        <a:p>
          <a:r>
            <a:rPr lang="de-DE" dirty="0">
              <a:solidFill>
                <a:srgbClr val="002060"/>
              </a:solidFill>
            </a:rPr>
            <a:t>Lack </a:t>
          </a:r>
          <a:r>
            <a:rPr lang="de-DE" dirty="0" err="1">
              <a:solidFill>
                <a:srgbClr val="002060"/>
              </a:solidFill>
            </a:rPr>
            <a:t>of</a:t>
          </a:r>
          <a:r>
            <a:rPr lang="de-DE" dirty="0">
              <a:solidFill>
                <a:srgbClr val="002060"/>
              </a:solidFill>
            </a:rPr>
            <a:t> </a:t>
          </a:r>
          <a:r>
            <a:rPr lang="de-DE" dirty="0" err="1">
              <a:solidFill>
                <a:srgbClr val="002060"/>
              </a:solidFill>
            </a:rPr>
            <a:t>funding</a:t>
          </a:r>
          <a:endParaRPr lang="en-GB" dirty="0">
            <a:solidFill>
              <a:srgbClr val="002060"/>
            </a:solidFill>
          </a:endParaRPr>
        </a:p>
      </dgm:t>
    </dgm:pt>
    <dgm:pt modelId="{03FF2BE8-505E-4DBF-A86C-5B6D48CE0313}" type="parTrans" cxnId="{AC355965-5676-4589-AD6E-1E72B5EF38A6}">
      <dgm:prSet/>
      <dgm:spPr/>
      <dgm:t>
        <a:bodyPr/>
        <a:lstStyle/>
        <a:p>
          <a:endParaRPr lang="en-GB">
            <a:solidFill>
              <a:srgbClr val="002060"/>
            </a:solidFill>
          </a:endParaRPr>
        </a:p>
      </dgm:t>
    </dgm:pt>
    <dgm:pt modelId="{1FAAF3FC-98AC-43E9-83B9-F2057397F362}" type="sibTrans" cxnId="{AC355965-5676-4589-AD6E-1E72B5EF38A6}">
      <dgm:prSet/>
      <dgm:spPr/>
      <dgm:t>
        <a:bodyPr/>
        <a:lstStyle/>
        <a:p>
          <a:endParaRPr lang="en-GB">
            <a:solidFill>
              <a:srgbClr val="002060"/>
            </a:solidFill>
          </a:endParaRPr>
        </a:p>
      </dgm:t>
    </dgm:pt>
    <dgm:pt modelId="{8E179E1D-CB35-491F-8321-8AC0FA7DC036}">
      <dgm:prSet phldrT="[Text]"/>
      <dgm:spPr/>
      <dgm:t>
        <a:bodyPr/>
        <a:lstStyle/>
        <a:p>
          <a:r>
            <a:rPr lang="de-DE" dirty="0">
              <a:solidFill>
                <a:srgbClr val="002060"/>
              </a:solidFill>
            </a:rPr>
            <a:t>Low </a:t>
          </a:r>
          <a:r>
            <a:rPr lang="de-DE" dirty="0" err="1">
              <a:solidFill>
                <a:srgbClr val="002060"/>
              </a:solidFill>
            </a:rPr>
            <a:t>labour</a:t>
          </a:r>
          <a:r>
            <a:rPr lang="de-DE" dirty="0">
              <a:solidFill>
                <a:srgbClr val="002060"/>
              </a:solidFill>
            </a:rPr>
            <a:t> </a:t>
          </a:r>
          <a:r>
            <a:rPr lang="de-DE" dirty="0" err="1">
              <a:solidFill>
                <a:srgbClr val="002060"/>
              </a:solidFill>
            </a:rPr>
            <a:t>costs</a:t>
          </a:r>
          <a:r>
            <a:rPr lang="de-DE" dirty="0">
              <a:solidFill>
                <a:srgbClr val="002060"/>
              </a:solidFill>
            </a:rPr>
            <a:t> </a:t>
          </a:r>
          <a:r>
            <a:rPr lang="de-DE" dirty="0" err="1">
              <a:solidFill>
                <a:srgbClr val="002060"/>
              </a:solidFill>
            </a:rPr>
            <a:t>elsewhere</a:t>
          </a:r>
          <a:endParaRPr lang="en-GB" dirty="0">
            <a:solidFill>
              <a:srgbClr val="002060"/>
            </a:solidFill>
          </a:endParaRPr>
        </a:p>
      </dgm:t>
    </dgm:pt>
    <dgm:pt modelId="{A7A26CDC-16B7-40F4-9BAF-BC3366D9384B}" type="parTrans" cxnId="{F45D614B-9384-415A-8F02-266F7556EA74}">
      <dgm:prSet/>
      <dgm:spPr/>
      <dgm:t>
        <a:bodyPr/>
        <a:lstStyle/>
        <a:p>
          <a:endParaRPr lang="en-GB">
            <a:solidFill>
              <a:srgbClr val="002060"/>
            </a:solidFill>
          </a:endParaRPr>
        </a:p>
      </dgm:t>
    </dgm:pt>
    <dgm:pt modelId="{7ED36379-D3E4-473D-B369-07921BAE88BF}" type="sibTrans" cxnId="{F45D614B-9384-415A-8F02-266F7556EA74}">
      <dgm:prSet/>
      <dgm:spPr/>
      <dgm:t>
        <a:bodyPr/>
        <a:lstStyle/>
        <a:p>
          <a:endParaRPr lang="en-GB">
            <a:solidFill>
              <a:srgbClr val="002060"/>
            </a:solidFill>
          </a:endParaRPr>
        </a:p>
      </dgm:t>
    </dgm:pt>
    <dgm:pt modelId="{78CC82D9-3754-42CC-B3E4-7341A8F38821}">
      <dgm:prSet phldrT="[Text]"/>
      <dgm:spPr/>
      <dgm:t>
        <a:bodyPr/>
        <a:lstStyle/>
        <a:p>
          <a:r>
            <a:rPr lang="de-DE" dirty="0">
              <a:solidFill>
                <a:srgbClr val="002060"/>
              </a:solidFill>
            </a:rPr>
            <a:t>Miss </a:t>
          </a:r>
          <a:r>
            <a:rPr lang="de-DE" dirty="0" err="1">
              <a:solidFill>
                <a:srgbClr val="002060"/>
              </a:solidFill>
            </a:rPr>
            <a:t>the</a:t>
          </a:r>
          <a:r>
            <a:rPr lang="de-DE" dirty="0">
              <a:solidFill>
                <a:srgbClr val="002060"/>
              </a:solidFill>
            </a:rPr>
            <a:t> </a:t>
          </a:r>
          <a:r>
            <a:rPr lang="de-DE" dirty="0" err="1">
              <a:solidFill>
                <a:srgbClr val="002060"/>
              </a:solidFill>
            </a:rPr>
            <a:t>train</a:t>
          </a:r>
          <a:r>
            <a:rPr lang="de-DE" dirty="0">
              <a:solidFill>
                <a:srgbClr val="002060"/>
              </a:solidFill>
            </a:rPr>
            <a:t> </a:t>
          </a:r>
          <a:r>
            <a:rPr lang="de-DE" dirty="0" err="1">
              <a:solidFill>
                <a:srgbClr val="002060"/>
              </a:solidFill>
            </a:rPr>
            <a:t>of</a:t>
          </a:r>
          <a:r>
            <a:rPr lang="de-DE" dirty="0">
              <a:solidFill>
                <a:srgbClr val="002060"/>
              </a:solidFill>
            </a:rPr>
            <a:t> </a:t>
          </a:r>
          <a:r>
            <a:rPr lang="de-DE" dirty="0" err="1">
              <a:solidFill>
                <a:srgbClr val="002060"/>
              </a:solidFill>
            </a:rPr>
            <a:t>thematic</a:t>
          </a:r>
          <a:r>
            <a:rPr lang="de-DE" dirty="0">
              <a:solidFill>
                <a:srgbClr val="002060"/>
              </a:solidFill>
            </a:rPr>
            <a:t> </a:t>
          </a:r>
          <a:r>
            <a:rPr lang="de-DE" dirty="0" err="1">
              <a:solidFill>
                <a:srgbClr val="002060"/>
              </a:solidFill>
            </a:rPr>
            <a:t>cooperation</a:t>
          </a:r>
          <a:endParaRPr lang="en-GB" dirty="0">
            <a:solidFill>
              <a:srgbClr val="002060"/>
            </a:solidFill>
          </a:endParaRPr>
        </a:p>
      </dgm:t>
    </dgm:pt>
    <dgm:pt modelId="{74BDE187-580F-40FE-A8B2-2FBC250CDA53}" type="parTrans" cxnId="{EED4EC20-4CB5-43B4-97D6-DF520076C99D}">
      <dgm:prSet/>
      <dgm:spPr/>
      <dgm:t>
        <a:bodyPr/>
        <a:lstStyle/>
        <a:p>
          <a:endParaRPr lang="en-GB">
            <a:solidFill>
              <a:srgbClr val="002060"/>
            </a:solidFill>
          </a:endParaRPr>
        </a:p>
      </dgm:t>
    </dgm:pt>
    <dgm:pt modelId="{EB695E13-24D6-4B77-9C61-A3DA9A79FEC8}" type="sibTrans" cxnId="{EED4EC20-4CB5-43B4-97D6-DF520076C99D}">
      <dgm:prSet/>
      <dgm:spPr/>
      <dgm:t>
        <a:bodyPr/>
        <a:lstStyle/>
        <a:p>
          <a:endParaRPr lang="en-GB">
            <a:solidFill>
              <a:srgbClr val="002060"/>
            </a:solidFill>
          </a:endParaRPr>
        </a:p>
      </dgm:t>
    </dgm:pt>
    <dgm:pt modelId="{D056D4B9-6043-4004-AFFD-6A12BF6C0162}">
      <dgm:prSet phldrT="[Text]"/>
      <dgm:spPr/>
      <dgm:t>
        <a:bodyPr/>
        <a:lstStyle/>
        <a:p>
          <a:r>
            <a:rPr lang="de-DE" dirty="0">
              <a:solidFill>
                <a:srgbClr val="002060"/>
              </a:solidFill>
            </a:rPr>
            <a:t>Focus on </a:t>
          </a:r>
          <a:r>
            <a:rPr lang="de-DE" dirty="0" err="1">
              <a:solidFill>
                <a:srgbClr val="002060"/>
              </a:solidFill>
            </a:rPr>
            <a:t>key</a:t>
          </a:r>
          <a:r>
            <a:rPr lang="de-DE" dirty="0">
              <a:solidFill>
                <a:srgbClr val="002060"/>
              </a:solidFill>
            </a:rPr>
            <a:t> </a:t>
          </a:r>
          <a:r>
            <a:rPr lang="de-DE" dirty="0" err="1">
              <a:solidFill>
                <a:srgbClr val="002060"/>
              </a:solidFill>
            </a:rPr>
            <a:t>domains</a:t>
          </a:r>
          <a:r>
            <a:rPr lang="de-DE" dirty="0">
              <a:solidFill>
                <a:srgbClr val="002060"/>
              </a:solidFill>
            </a:rPr>
            <a:t> (ICT?)</a:t>
          </a:r>
          <a:endParaRPr lang="en-GB" dirty="0">
            <a:solidFill>
              <a:srgbClr val="002060"/>
            </a:solidFill>
          </a:endParaRPr>
        </a:p>
      </dgm:t>
    </dgm:pt>
    <dgm:pt modelId="{350182A7-1848-4E6E-B746-149F440FFC68}" type="parTrans" cxnId="{E926199A-734F-498D-956A-09B40F99079C}">
      <dgm:prSet/>
      <dgm:spPr/>
      <dgm:t>
        <a:bodyPr/>
        <a:lstStyle/>
        <a:p>
          <a:endParaRPr lang="en-GB">
            <a:solidFill>
              <a:srgbClr val="002060"/>
            </a:solidFill>
          </a:endParaRPr>
        </a:p>
      </dgm:t>
    </dgm:pt>
    <dgm:pt modelId="{D636A28F-0899-42B5-8420-A9DDF3BE5595}" type="sibTrans" cxnId="{E926199A-734F-498D-956A-09B40F99079C}">
      <dgm:prSet/>
      <dgm:spPr/>
      <dgm:t>
        <a:bodyPr/>
        <a:lstStyle/>
        <a:p>
          <a:endParaRPr lang="en-GB">
            <a:solidFill>
              <a:srgbClr val="002060"/>
            </a:solidFill>
          </a:endParaRPr>
        </a:p>
      </dgm:t>
    </dgm:pt>
    <dgm:pt modelId="{DD9CAAFB-C1F6-428F-BB72-288FEEB4A55A}">
      <dgm:prSet phldrT="[Text]"/>
      <dgm:spPr/>
      <dgm:t>
        <a:bodyPr/>
        <a:lstStyle/>
        <a:p>
          <a:r>
            <a:rPr lang="de-DE" dirty="0">
              <a:solidFill>
                <a:srgbClr val="002060"/>
              </a:solidFill>
            </a:rPr>
            <a:t>Upgrade traditional </a:t>
          </a:r>
          <a:r>
            <a:rPr lang="de-DE" dirty="0" err="1">
              <a:solidFill>
                <a:srgbClr val="002060"/>
              </a:solidFill>
            </a:rPr>
            <a:t>sectors</a:t>
          </a:r>
          <a:endParaRPr lang="en-GB" dirty="0">
            <a:solidFill>
              <a:srgbClr val="002060"/>
            </a:solidFill>
          </a:endParaRPr>
        </a:p>
      </dgm:t>
    </dgm:pt>
    <dgm:pt modelId="{C1046E5F-DE7D-4ABC-8D45-8AB38781E971}" type="parTrans" cxnId="{F21E6CD5-2C63-4351-AC2C-F6BCC4375412}">
      <dgm:prSet/>
      <dgm:spPr/>
      <dgm:t>
        <a:bodyPr/>
        <a:lstStyle/>
        <a:p>
          <a:endParaRPr lang="en-GB">
            <a:solidFill>
              <a:srgbClr val="002060"/>
            </a:solidFill>
          </a:endParaRPr>
        </a:p>
      </dgm:t>
    </dgm:pt>
    <dgm:pt modelId="{26FBC872-A467-46A0-B3F0-98CA5192006A}" type="sibTrans" cxnId="{F21E6CD5-2C63-4351-AC2C-F6BCC4375412}">
      <dgm:prSet/>
      <dgm:spPr/>
      <dgm:t>
        <a:bodyPr/>
        <a:lstStyle/>
        <a:p>
          <a:endParaRPr lang="en-GB">
            <a:solidFill>
              <a:srgbClr val="002060"/>
            </a:solidFill>
          </a:endParaRPr>
        </a:p>
      </dgm:t>
    </dgm:pt>
    <dgm:pt modelId="{00C57F58-9584-46FD-8BC7-E214EA802B5A}">
      <dgm:prSet phldrT="[Text]"/>
      <dgm:spPr/>
      <dgm:t>
        <a:bodyPr/>
        <a:lstStyle/>
        <a:p>
          <a:r>
            <a:rPr lang="de-DE" dirty="0" err="1">
              <a:solidFill>
                <a:srgbClr val="002060"/>
              </a:solidFill>
            </a:rPr>
            <a:t>Many</a:t>
          </a:r>
          <a:r>
            <a:rPr lang="de-DE" dirty="0">
              <a:solidFill>
                <a:srgbClr val="002060"/>
              </a:solidFill>
            </a:rPr>
            <a:t> </a:t>
          </a:r>
          <a:r>
            <a:rPr lang="de-DE" dirty="0" err="1">
              <a:solidFill>
                <a:srgbClr val="002060"/>
              </a:solidFill>
            </a:rPr>
            <a:t>industries</a:t>
          </a:r>
          <a:r>
            <a:rPr lang="de-DE" dirty="0">
              <a:solidFill>
                <a:srgbClr val="002060"/>
              </a:solidFill>
            </a:rPr>
            <a:t> </a:t>
          </a:r>
          <a:r>
            <a:rPr lang="de-DE" dirty="0" err="1">
              <a:solidFill>
                <a:srgbClr val="002060"/>
              </a:solidFill>
            </a:rPr>
            <a:t>with</a:t>
          </a:r>
          <a:r>
            <a:rPr lang="de-DE" dirty="0">
              <a:solidFill>
                <a:srgbClr val="002060"/>
              </a:solidFill>
            </a:rPr>
            <a:t> </a:t>
          </a:r>
          <a:r>
            <a:rPr lang="de-DE" dirty="0" err="1">
              <a:solidFill>
                <a:srgbClr val="002060"/>
              </a:solidFill>
            </a:rPr>
            <a:t>low</a:t>
          </a:r>
          <a:r>
            <a:rPr lang="de-DE" dirty="0">
              <a:solidFill>
                <a:srgbClr val="002060"/>
              </a:solidFill>
            </a:rPr>
            <a:t> </a:t>
          </a:r>
          <a:r>
            <a:rPr lang="de-DE" dirty="0" err="1">
              <a:solidFill>
                <a:srgbClr val="002060"/>
              </a:solidFill>
            </a:rPr>
            <a:t>value</a:t>
          </a:r>
          <a:r>
            <a:rPr lang="de-DE" dirty="0">
              <a:solidFill>
                <a:srgbClr val="002060"/>
              </a:solidFill>
            </a:rPr>
            <a:t> </a:t>
          </a:r>
          <a:r>
            <a:rPr lang="de-DE" dirty="0" err="1">
              <a:solidFill>
                <a:srgbClr val="002060"/>
              </a:solidFill>
            </a:rPr>
            <a:t>added</a:t>
          </a:r>
          <a:endParaRPr lang="en-GB" dirty="0">
            <a:solidFill>
              <a:srgbClr val="002060"/>
            </a:solidFill>
          </a:endParaRPr>
        </a:p>
      </dgm:t>
    </dgm:pt>
    <dgm:pt modelId="{295A6D21-9862-4482-A082-7809F9276ADA}" type="parTrans" cxnId="{C7F5D365-0BAB-4351-8393-4E6CEAB8A4D6}">
      <dgm:prSet/>
      <dgm:spPr/>
      <dgm:t>
        <a:bodyPr/>
        <a:lstStyle/>
        <a:p>
          <a:endParaRPr lang="en-GB"/>
        </a:p>
      </dgm:t>
    </dgm:pt>
    <dgm:pt modelId="{8414E461-123E-4810-B410-6DA948630569}" type="sibTrans" cxnId="{C7F5D365-0BAB-4351-8393-4E6CEAB8A4D6}">
      <dgm:prSet/>
      <dgm:spPr/>
      <dgm:t>
        <a:bodyPr/>
        <a:lstStyle/>
        <a:p>
          <a:endParaRPr lang="en-GB"/>
        </a:p>
      </dgm:t>
    </dgm:pt>
    <dgm:pt modelId="{45003E99-4C1A-4655-A892-CDC36D2F5B53}">
      <dgm:prSet phldrT="[Text]"/>
      <dgm:spPr/>
      <dgm:t>
        <a:bodyPr/>
        <a:lstStyle/>
        <a:p>
          <a:r>
            <a:rPr lang="de-DE" dirty="0">
              <a:solidFill>
                <a:srgbClr val="002060"/>
              </a:solidFill>
            </a:rPr>
            <a:t>Create </a:t>
          </a:r>
          <a:r>
            <a:rPr lang="de-DE" dirty="0" err="1">
              <a:solidFill>
                <a:srgbClr val="002060"/>
              </a:solidFill>
            </a:rPr>
            <a:t>trust</a:t>
          </a:r>
          <a:r>
            <a:rPr lang="de-DE" dirty="0">
              <a:solidFill>
                <a:srgbClr val="002060"/>
              </a:solidFill>
            </a:rPr>
            <a:t> &amp; </a:t>
          </a:r>
          <a:r>
            <a:rPr lang="de-DE" dirty="0" err="1">
              <a:solidFill>
                <a:srgbClr val="002060"/>
              </a:solidFill>
            </a:rPr>
            <a:t>learn</a:t>
          </a:r>
          <a:r>
            <a:rPr lang="de-DE" dirty="0">
              <a:solidFill>
                <a:srgbClr val="002060"/>
              </a:solidFill>
            </a:rPr>
            <a:t> (S3)</a:t>
          </a:r>
          <a:endParaRPr lang="en-GB" dirty="0">
            <a:solidFill>
              <a:srgbClr val="002060"/>
            </a:solidFill>
          </a:endParaRPr>
        </a:p>
      </dgm:t>
    </dgm:pt>
    <dgm:pt modelId="{0ACC1A1D-8DA5-4BC5-960F-057964B6B452}" type="parTrans" cxnId="{5CC256E2-D05A-4E92-93B5-32FF142148F3}">
      <dgm:prSet/>
      <dgm:spPr/>
      <dgm:t>
        <a:bodyPr/>
        <a:lstStyle/>
        <a:p>
          <a:endParaRPr lang="en-GB"/>
        </a:p>
      </dgm:t>
    </dgm:pt>
    <dgm:pt modelId="{BD534068-776F-46D2-9735-EEAA40992C8B}" type="sibTrans" cxnId="{5CC256E2-D05A-4E92-93B5-32FF142148F3}">
      <dgm:prSet/>
      <dgm:spPr/>
      <dgm:t>
        <a:bodyPr/>
        <a:lstStyle/>
        <a:p>
          <a:endParaRPr lang="en-GB"/>
        </a:p>
      </dgm:t>
    </dgm:pt>
    <dgm:pt modelId="{CC47A147-3CDC-485E-BC5C-26C94030A0F0}">
      <dgm:prSet phldrT="[Text]"/>
      <dgm:spPr/>
      <dgm:t>
        <a:bodyPr/>
        <a:lstStyle/>
        <a:p>
          <a:r>
            <a:rPr lang="de-DE" dirty="0" err="1">
              <a:solidFill>
                <a:srgbClr val="002060"/>
              </a:solidFill>
            </a:rPr>
            <a:t>Weak</a:t>
          </a:r>
          <a:r>
            <a:rPr lang="de-DE" dirty="0">
              <a:solidFill>
                <a:srgbClr val="002060"/>
              </a:solidFill>
            </a:rPr>
            <a:t> </a:t>
          </a:r>
          <a:r>
            <a:rPr lang="de-DE" dirty="0" err="1">
              <a:solidFill>
                <a:srgbClr val="002060"/>
              </a:solidFill>
            </a:rPr>
            <a:t>institutional</a:t>
          </a:r>
          <a:r>
            <a:rPr lang="de-DE" dirty="0">
              <a:solidFill>
                <a:srgbClr val="002060"/>
              </a:solidFill>
            </a:rPr>
            <a:t> </a:t>
          </a:r>
          <a:r>
            <a:rPr lang="de-DE" dirty="0" err="1">
              <a:solidFill>
                <a:srgbClr val="002060"/>
              </a:solidFill>
            </a:rPr>
            <a:t>capacities</a:t>
          </a:r>
          <a:endParaRPr lang="en-GB" dirty="0">
            <a:solidFill>
              <a:srgbClr val="002060"/>
            </a:solidFill>
          </a:endParaRPr>
        </a:p>
      </dgm:t>
    </dgm:pt>
    <dgm:pt modelId="{1F4DD20F-4E1C-460B-BC38-1ECCCEAD7B5E}" type="parTrans" cxnId="{23CC48D7-6D75-4CF1-AC3B-0AFC80F965CE}">
      <dgm:prSet/>
      <dgm:spPr/>
      <dgm:t>
        <a:bodyPr/>
        <a:lstStyle/>
        <a:p>
          <a:endParaRPr lang="en-GB"/>
        </a:p>
      </dgm:t>
    </dgm:pt>
    <dgm:pt modelId="{0382E5BA-E4E8-4BCD-A20D-9B2CA43F092F}" type="sibTrans" cxnId="{23CC48D7-6D75-4CF1-AC3B-0AFC80F965CE}">
      <dgm:prSet/>
      <dgm:spPr/>
      <dgm:t>
        <a:bodyPr/>
        <a:lstStyle/>
        <a:p>
          <a:endParaRPr lang="en-GB"/>
        </a:p>
      </dgm:t>
    </dgm:pt>
    <dgm:pt modelId="{A51240E6-0277-4ACC-90FD-0D79574D1AD8}">
      <dgm:prSet phldrT="[Text]"/>
      <dgm:spPr/>
      <dgm:t>
        <a:bodyPr/>
        <a:lstStyle/>
        <a:p>
          <a:r>
            <a:rPr lang="de-DE" dirty="0">
              <a:solidFill>
                <a:srgbClr val="002060"/>
              </a:solidFill>
            </a:rPr>
            <a:t>Non-R&amp;D </a:t>
          </a:r>
          <a:r>
            <a:rPr lang="de-DE" dirty="0" err="1">
              <a:solidFill>
                <a:srgbClr val="002060"/>
              </a:solidFill>
            </a:rPr>
            <a:t>innovations</a:t>
          </a:r>
          <a:r>
            <a:rPr lang="de-DE" dirty="0">
              <a:solidFill>
                <a:srgbClr val="002060"/>
              </a:solidFill>
            </a:rPr>
            <a:t> </a:t>
          </a:r>
          <a:endParaRPr lang="en-GB" dirty="0">
            <a:solidFill>
              <a:srgbClr val="002060"/>
            </a:solidFill>
          </a:endParaRPr>
        </a:p>
      </dgm:t>
    </dgm:pt>
    <dgm:pt modelId="{D557D70A-EF75-4D0D-ACA5-C4FD35C5F3CE}" type="parTrans" cxnId="{0B324E3D-41A2-4334-9BC0-AC7AD16834E6}">
      <dgm:prSet/>
      <dgm:spPr/>
      <dgm:t>
        <a:bodyPr/>
        <a:lstStyle/>
        <a:p>
          <a:endParaRPr lang="en-GB"/>
        </a:p>
      </dgm:t>
    </dgm:pt>
    <dgm:pt modelId="{A9C1DE47-2DFA-4F78-BCD0-70723B7F76DD}" type="sibTrans" cxnId="{0B324E3D-41A2-4334-9BC0-AC7AD16834E6}">
      <dgm:prSet/>
      <dgm:spPr/>
      <dgm:t>
        <a:bodyPr/>
        <a:lstStyle/>
        <a:p>
          <a:endParaRPr lang="en-GB"/>
        </a:p>
      </dgm:t>
    </dgm:pt>
    <dgm:pt modelId="{216071B5-BF4B-4371-983F-E11FDFF9AEF1}">
      <dgm:prSet phldrT="[Text]"/>
      <dgm:spPr/>
      <dgm:t>
        <a:bodyPr/>
        <a:lstStyle/>
        <a:p>
          <a:r>
            <a:rPr lang="de-DE" dirty="0" err="1">
              <a:solidFill>
                <a:srgbClr val="002060"/>
              </a:solidFill>
            </a:rPr>
            <a:t>Continuous</a:t>
          </a:r>
          <a:r>
            <a:rPr lang="de-DE" dirty="0">
              <a:solidFill>
                <a:srgbClr val="002060"/>
              </a:solidFill>
            </a:rPr>
            <a:t> </a:t>
          </a:r>
          <a:r>
            <a:rPr lang="de-DE" dirty="0" err="1">
              <a:solidFill>
                <a:srgbClr val="002060"/>
              </a:solidFill>
            </a:rPr>
            <a:t>commitment</a:t>
          </a:r>
          <a:r>
            <a:rPr lang="de-DE" dirty="0">
              <a:solidFill>
                <a:srgbClr val="002060"/>
              </a:solidFill>
            </a:rPr>
            <a:t>? </a:t>
          </a:r>
          <a:endParaRPr lang="en-GB" dirty="0">
            <a:solidFill>
              <a:srgbClr val="002060"/>
            </a:solidFill>
          </a:endParaRPr>
        </a:p>
      </dgm:t>
    </dgm:pt>
    <dgm:pt modelId="{B247AF67-78B0-4D68-A30B-E1893F94E468}" type="parTrans" cxnId="{B7BD2BD3-0F16-4E27-BFD4-E82464C8B07C}">
      <dgm:prSet/>
      <dgm:spPr/>
      <dgm:t>
        <a:bodyPr/>
        <a:lstStyle/>
        <a:p>
          <a:endParaRPr lang="en-GB"/>
        </a:p>
      </dgm:t>
    </dgm:pt>
    <dgm:pt modelId="{A9A0CF16-A0E9-44D6-A8F4-FA9F03B51728}" type="sibTrans" cxnId="{B7BD2BD3-0F16-4E27-BFD4-E82464C8B07C}">
      <dgm:prSet/>
      <dgm:spPr/>
      <dgm:t>
        <a:bodyPr/>
        <a:lstStyle/>
        <a:p>
          <a:endParaRPr lang="en-GB"/>
        </a:p>
      </dgm:t>
    </dgm:pt>
    <dgm:pt modelId="{18BB4737-FC98-4855-918A-6DAAB7227B91}">
      <dgm:prSet phldrT="[Text]"/>
      <dgm:spPr/>
      <dgm:t>
        <a:bodyPr/>
        <a:lstStyle/>
        <a:p>
          <a:r>
            <a:rPr lang="de-DE" dirty="0">
              <a:solidFill>
                <a:srgbClr val="002060"/>
              </a:solidFill>
            </a:rPr>
            <a:t>Relative </a:t>
          </a:r>
          <a:r>
            <a:rPr lang="de-DE" dirty="0" err="1">
              <a:solidFill>
                <a:srgbClr val="002060"/>
              </a:solidFill>
            </a:rPr>
            <a:t>cost</a:t>
          </a:r>
          <a:r>
            <a:rPr lang="de-DE" dirty="0">
              <a:solidFill>
                <a:srgbClr val="002060"/>
              </a:solidFill>
            </a:rPr>
            <a:t> </a:t>
          </a:r>
          <a:r>
            <a:rPr lang="de-DE" dirty="0" err="1">
              <a:solidFill>
                <a:srgbClr val="002060"/>
              </a:solidFill>
            </a:rPr>
            <a:t>advantage</a:t>
          </a:r>
          <a:endParaRPr lang="en-GB" dirty="0">
            <a:solidFill>
              <a:srgbClr val="002060"/>
            </a:solidFill>
          </a:endParaRPr>
        </a:p>
      </dgm:t>
    </dgm:pt>
    <dgm:pt modelId="{07B657C1-0C52-4728-A976-5CCD0CB94DBA}" type="parTrans" cxnId="{B2D8DF57-203A-47E1-A0E1-71BF8FB70405}">
      <dgm:prSet/>
      <dgm:spPr/>
      <dgm:t>
        <a:bodyPr/>
        <a:lstStyle/>
        <a:p>
          <a:endParaRPr lang="en-GB"/>
        </a:p>
      </dgm:t>
    </dgm:pt>
    <dgm:pt modelId="{B5C0552B-CC83-44D9-8CBA-339019AFBC59}" type="sibTrans" cxnId="{B2D8DF57-203A-47E1-A0E1-71BF8FB70405}">
      <dgm:prSet/>
      <dgm:spPr/>
      <dgm:t>
        <a:bodyPr/>
        <a:lstStyle/>
        <a:p>
          <a:endParaRPr lang="en-GB"/>
        </a:p>
      </dgm:t>
    </dgm:pt>
    <dgm:pt modelId="{FD02E60B-B808-43DA-BF9A-8BD1CFACCCED}">
      <dgm:prSet phldrT="[Text]"/>
      <dgm:spPr/>
      <dgm:t>
        <a:bodyPr/>
        <a:lstStyle/>
        <a:p>
          <a:r>
            <a:rPr lang="de-DE" dirty="0" err="1">
              <a:solidFill>
                <a:srgbClr val="002060"/>
              </a:solidFill>
            </a:rPr>
            <a:t>Weak</a:t>
          </a:r>
          <a:r>
            <a:rPr lang="de-DE" dirty="0">
              <a:solidFill>
                <a:srgbClr val="002060"/>
              </a:solidFill>
            </a:rPr>
            <a:t> </a:t>
          </a:r>
          <a:r>
            <a:rPr lang="de-DE" dirty="0" err="1">
              <a:solidFill>
                <a:srgbClr val="002060"/>
              </a:solidFill>
            </a:rPr>
            <a:t>linkage</a:t>
          </a:r>
          <a:r>
            <a:rPr lang="de-DE" dirty="0">
              <a:solidFill>
                <a:srgbClr val="002060"/>
              </a:solidFill>
            </a:rPr>
            <a:t> HEI-</a:t>
          </a:r>
          <a:r>
            <a:rPr lang="de-DE" dirty="0" err="1">
              <a:solidFill>
                <a:srgbClr val="002060"/>
              </a:solidFill>
            </a:rPr>
            <a:t>industry</a:t>
          </a:r>
          <a:endParaRPr lang="en-GB" dirty="0">
            <a:solidFill>
              <a:srgbClr val="002060"/>
            </a:solidFill>
          </a:endParaRPr>
        </a:p>
      </dgm:t>
    </dgm:pt>
    <dgm:pt modelId="{3D8E3789-CCC4-4D89-85A2-4D614AF0B9E9}" type="parTrans" cxnId="{5F873F8A-F942-46BA-A21C-0E2082277BD1}">
      <dgm:prSet/>
      <dgm:spPr/>
      <dgm:t>
        <a:bodyPr/>
        <a:lstStyle/>
        <a:p>
          <a:endParaRPr lang="en-GB"/>
        </a:p>
      </dgm:t>
    </dgm:pt>
    <dgm:pt modelId="{8132B91B-A1AD-400E-96CF-BD80F450836D}" type="sibTrans" cxnId="{5F873F8A-F942-46BA-A21C-0E2082277BD1}">
      <dgm:prSet/>
      <dgm:spPr/>
      <dgm:t>
        <a:bodyPr/>
        <a:lstStyle/>
        <a:p>
          <a:endParaRPr lang="en-GB"/>
        </a:p>
      </dgm:t>
    </dgm:pt>
    <dgm:pt modelId="{5896A902-C1AA-4485-B794-15CABAFE4719}" type="pres">
      <dgm:prSet presAssocID="{95745821-5474-49EE-B2E5-C685F9DD03BF}" presName="diagram" presStyleCnt="0">
        <dgm:presLayoutVars>
          <dgm:chPref val="1"/>
          <dgm:dir/>
          <dgm:animOne val="branch"/>
          <dgm:animLvl val="lvl"/>
          <dgm:resizeHandles/>
        </dgm:presLayoutVars>
      </dgm:prSet>
      <dgm:spPr/>
    </dgm:pt>
    <dgm:pt modelId="{2B6AD400-445B-411E-A1DA-171A2994AD11}" type="pres">
      <dgm:prSet presAssocID="{5D1CA1DE-E071-4966-A005-2BD29C173538}" presName="root" presStyleCnt="0"/>
      <dgm:spPr/>
    </dgm:pt>
    <dgm:pt modelId="{15B5FFA5-68E5-40C7-ACD1-53FB061C9F2A}" type="pres">
      <dgm:prSet presAssocID="{5D1CA1DE-E071-4966-A005-2BD29C173538}" presName="rootComposite" presStyleCnt="0"/>
      <dgm:spPr/>
    </dgm:pt>
    <dgm:pt modelId="{73CBE7B2-2B64-4FF6-AE9E-FD78CB011842}" type="pres">
      <dgm:prSet presAssocID="{5D1CA1DE-E071-4966-A005-2BD29C173538}" presName="rootText" presStyleLbl="node1" presStyleIdx="0" presStyleCnt="4"/>
      <dgm:spPr/>
    </dgm:pt>
    <dgm:pt modelId="{FA1FC313-BC2C-4A2D-B6C9-500202A89C42}" type="pres">
      <dgm:prSet presAssocID="{5D1CA1DE-E071-4966-A005-2BD29C173538}" presName="rootConnector" presStyleLbl="node1" presStyleIdx="0" presStyleCnt="4"/>
      <dgm:spPr/>
    </dgm:pt>
    <dgm:pt modelId="{6C2A118D-502B-4B7B-B060-523CB65F4668}" type="pres">
      <dgm:prSet presAssocID="{5D1CA1DE-E071-4966-A005-2BD29C173538}" presName="childShape" presStyleCnt="0"/>
      <dgm:spPr/>
    </dgm:pt>
    <dgm:pt modelId="{B904D2DB-6656-4DFD-BDA1-0020DF4FD0AB}" type="pres">
      <dgm:prSet presAssocID="{C90C9933-539C-4DE1-85D3-ADD6C2EB3D74}" presName="Name13" presStyleLbl="parChTrans1D2" presStyleIdx="0" presStyleCnt="15"/>
      <dgm:spPr/>
    </dgm:pt>
    <dgm:pt modelId="{8F3C0FB7-6B27-4016-9FA1-0D9BE5EF9C8C}" type="pres">
      <dgm:prSet presAssocID="{E273D855-8295-4F67-9420-03A6DAF4A579}" presName="childText" presStyleLbl="bgAcc1" presStyleIdx="0" presStyleCnt="15">
        <dgm:presLayoutVars>
          <dgm:bulletEnabled val="1"/>
        </dgm:presLayoutVars>
      </dgm:prSet>
      <dgm:spPr/>
    </dgm:pt>
    <dgm:pt modelId="{484ABD2A-00EE-4F60-B10C-7D8C6E5BC58B}" type="pres">
      <dgm:prSet presAssocID="{AFF3A377-9240-45DC-B7E4-363830438D93}" presName="Name13" presStyleLbl="parChTrans1D2" presStyleIdx="1" presStyleCnt="15"/>
      <dgm:spPr/>
    </dgm:pt>
    <dgm:pt modelId="{9BB989FE-2065-463B-9B5B-EB39C2902EBC}" type="pres">
      <dgm:prSet presAssocID="{DE339DD3-692D-4CEE-A234-5B03F1E5FE17}" presName="childText" presStyleLbl="bgAcc1" presStyleIdx="1" presStyleCnt="15">
        <dgm:presLayoutVars>
          <dgm:bulletEnabled val="1"/>
        </dgm:presLayoutVars>
      </dgm:prSet>
      <dgm:spPr/>
    </dgm:pt>
    <dgm:pt modelId="{DFA35B1A-7957-43EE-BAD8-E555224519CF}" type="pres">
      <dgm:prSet presAssocID="{07B657C1-0C52-4728-A976-5CCD0CB94DBA}" presName="Name13" presStyleLbl="parChTrans1D2" presStyleIdx="2" presStyleCnt="15"/>
      <dgm:spPr/>
    </dgm:pt>
    <dgm:pt modelId="{F6F1F27B-383B-4138-ADC1-E5EAB60D0716}" type="pres">
      <dgm:prSet presAssocID="{18BB4737-FC98-4855-918A-6DAAB7227B91}" presName="childText" presStyleLbl="bgAcc1" presStyleIdx="2" presStyleCnt="15">
        <dgm:presLayoutVars>
          <dgm:bulletEnabled val="1"/>
        </dgm:presLayoutVars>
      </dgm:prSet>
      <dgm:spPr/>
    </dgm:pt>
    <dgm:pt modelId="{6E75273E-9F10-4574-BC18-AF61644E0C56}" type="pres">
      <dgm:prSet presAssocID="{9D3C3EDE-67FE-4A13-870F-5FAC61371DC4}" presName="root" presStyleCnt="0"/>
      <dgm:spPr/>
    </dgm:pt>
    <dgm:pt modelId="{4107EF18-B2CB-461C-BAB2-70C1EAD3E82F}" type="pres">
      <dgm:prSet presAssocID="{9D3C3EDE-67FE-4A13-870F-5FAC61371DC4}" presName="rootComposite" presStyleCnt="0"/>
      <dgm:spPr/>
    </dgm:pt>
    <dgm:pt modelId="{E77BDDF7-5C68-4A50-AF36-E95F7689521E}" type="pres">
      <dgm:prSet presAssocID="{9D3C3EDE-67FE-4A13-870F-5FAC61371DC4}" presName="rootText" presStyleLbl="node1" presStyleIdx="1" presStyleCnt="4"/>
      <dgm:spPr/>
    </dgm:pt>
    <dgm:pt modelId="{C862EA12-0B42-4814-B4F1-EAB3E3FB9BAF}" type="pres">
      <dgm:prSet presAssocID="{9D3C3EDE-67FE-4A13-870F-5FAC61371DC4}" presName="rootConnector" presStyleLbl="node1" presStyleIdx="1" presStyleCnt="4"/>
      <dgm:spPr/>
    </dgm:pt>
    <dgm:pt modelId="{3E8E6E79-1291-4DDD-8789-F795FC9F1DB0}" type="pres">
      <dgm:prSet presAssocID="{9D3C3EDE-67FE-4A13-870F-5FAC61371DC4}" presName="childShape" presStyleCnt="0"/>
      <dgm:spPr/>
    </dgm:pt>
    <dgm:pt modelId="{3E669B03-6725-41CE-9B3F-3D3BB0C4DE14}" type="pres">
      <dgm:prSet presAssocID="{4F8CF46A-22AF-450E-B18E-C80CAD49FFCC}" presName="Name13" presStyleLbl="parChTrans1D2" presStyleIdx="3" presStyleCnt="15"/>
      <dgm:spPr/>
    </dgm:pt>
    <dgm:pt modelId="{3786CF5C-8302-47C9-A3DF-D04629636855}" type="pres">
      <dgm:prSet presAssocID="{76461903-49D6-4819-B831-9480B0B36C19}" presName="childText" presStyleLbl="bgAcc1" presStyleIdx="3" presStyleCnt="15">
        <dgm:presLayoutVars>
          <dgm:bulletEnabled val="1"/>
        </dgm:presLayoutVars>
      </dgm:prSet>
      <dgm:spPr/>
    </dgm:pt>
    <dgm:pt modelId="{0F2B24F9-3B6C-4CEF-B35B-FCD0AE697059}" type="pres">
      <dgm:prSet presAssocID="{03FF2BE8-505E-4DBF-A86C-5B6D48CE0313}" presName="Name13" presStyleLbl="parChTrans1D2" presStyleIdx="4" presStyleCnt="15"/>
      <dgm:spPr/>
    </dgm:pt>
    <dgm:pt modelId="{5477B571-D431-4589-8A8F-86F7A62FA951}" type="pres">
      <dgm:prSet presAssocID="{29C4FB1E-62DB-48FD-A371-F8A9A609113A}" presName="childText" presStyleLbl="bgAcc1" presStyleIdx="4" presStyleCnt="15">
        <dgm:presLayoutVars>
          <dgm:bulletEnabled val="1"/>
        </dgm:presLayoutVars>
      </dgm:prSet>
      <dgm:spPr/>
    </dgm:pt>
    <dgm:pt modelId="{38069FE4-AD45-4200-AC11-CA0DE00B8827}" type="pres">
      <dgm:prSet presAssocID="{295A6D21-9862-4482-A082-7809F9276ADA}" presName="Name13" presStyleLbl="parChTrans1D2" presStyleIdx="5" presStyleCnt="15"/>
      <dgm:spPr/>
    </dgm:pt>
    <dgm:pt modelId="{5966D324-E6EC-436D-AB88-C4B89B53F44F}" type="pres">
      <dgm:prSet presAssocID="{00C57F58-9584-46FD-8BC7-E214EA802B5A}" presName="childText" presStyleLbl="bgAcc1" presStyleIdx="5" presStyleCnt="15">
        <dgm:presLayoutVars>
          <dgm:bulletEnabled val="1"/>
        </dgm:presLayoutVars>
      </dgm:prSet>
      <dgm:spPr/>
    </dgm:pt>
    <dgm:pt modelId="{18E37F8E-6F61-46B6-8309-30FA17705239}" type="pres">
      <dgm:prSet presAssocID="{1F4DD20F-4E1C-460B-BC38-1ECCCEAD7B5E}" presName="Name13" presStyleLbl="parChTrans1D2" presStyleIdx="6" presStyleCnt="15"/>
      <dgm:spPr/>
    </dgm:pt>
    <dgm:pt modelId="{79AE98FB-68E1-4D1B-A168-3A3764A298D0}" type="pres">
      <dgm:prSet presAssocID="{CC47A147-3CDC-485E-BC5C-26C94030A0F0}" presName="childText" presStyleLbl="bgAcc1" presStyleIdx="6" presStyleCnt="15">
        <dgm:presLayoutVars>
          <dgm:bulletEnabled val="1"/>
        </dgm:presLayoutVars>
      </dgm:prSet>
      <dgm:spPr/>
    </dgm:pt>
    <dgm:pt modelId="{C8892551-4D88-43D0-B7FA-697CBC8C9D77}" type="pres">
      <dgm:prSet presAssocID="{3D8E3789-CCC4-4D89-85A2-4D614AF0B9E9}" presName="Name13" presStyleLbl="parChTrans1D2" presStyleIdx="7" presStyleCnt="15"/>
      <dgm:spPr/>
    </dgm:pt>
    <dgm:pt modelId="{24B60323-FF90-4F4D-8415-376F81040EBD}" type="pres">
      <dgm:prSet presAssocID="{FD02E60B-B808-43DA-BF9A-8BD1CFACCCED}" presName="childText" presStyleLbl="bgAcc1" presStyleIdx="7" presStyleCnt="15">
        <dgm:presLayoutVars>
          <dgm:bulletEnabled val="1"/>
        </dgm:presLayoutVars>
      </dgm:prSet>
      <dgm:spPr/>
    </dgm:pt>
    <dgm:pt modelId="{5285455D-7CF6-4CF6-961D-C5CBDB611EAC}" type="pres">
      <dgm:prSet presAssocID="{C385F21F-5775-455B-BCEB-FD23A24CD5CF}" presName="root" presStyleCnt="0"/>
      <dgm:spPr/>
    </dgm:pt>
    <dgm:pt modelId="{B28D8384-6793-42EF-B470-C0F9944D4013}" type="pres">
      <dgm:prSet presAssocID="{C385F21F-5775-455B-BCEB-FD23A24CD5CF}" presName="rootComposite" presStyleCnt="0"/>
      <dgm:spPr/>
    </dgm:pt>
    <dgm:pt modelId="{5C803B89-EF4A-4B54-8B69-4947FFAD00F7}" type="pres">
      <dgm:prSet presAssocID="{C385F21F-5775-455B-BCEB-FD23A24CD5CF}" presName="rootText" presStyleLbl="node1" presStyleIdx="2" presStyleCnt="4"/>
      <dgm:spPr/>
    </dgm:pt>
    <dgm:pt modelId="{E534CAC9-B00C-4967-A656-F0B0635586CA}" type="pres">
      <dgm:prSet presAssocID="{C385F21F-5775-455B-BCEB-FD23A24CD5CF}" presName="rootConnector" presStyleLbl="node1" presStyleIdx="2" presStyleCnt="4"/>
      <dgm:spPr/>
    </dgm:pt>
    <dgm:pt modelId="{AB134C0D-A4D1-4093-8701-48B8B245CC37}" type="pres">
      <dgm:prSet presAssocID="{C385F21F-5775-455B-BCEB-FD23A24CD5CF}" presName="childShape" presStyleCnt="0"/>
      <dgm:spPr/>
    </dgm:pt>
    <dgm:pt modelId="{7623590E-6107-43BC-979A-7C576099E0A8}" type="pres">
      <dgm:prSet presAssocID="{A7A26CDC-16B7-40F4-9BAF-BC3366D9384B}" presName="Name13" presStyleLbl="parChTrans1D2" presStyleIdx="8" presStyleCnt="15"/>
      <dgm:spPr/>
    </dgm:pt>
    <dgm:pt modelId="{3A642BAD-6E04-4450-8D1A-E85120213936}" type="pres">
      <dgm:prSet presAssocID="{8E179E1D-CB35-491F-8321-8AC0FA7DC036}" presName="childText" presStyleLbl="bgAcc1" presStyleIdx="8" presStyleCnt="15">
        <dgm:presLayoutVars>
          <dgm:bulletEnabled val="1"/>
        </dgm:presLayoutVars>
      </dgm:prSet>
      <dgm:spPr/>
    </dgm:pt>
    <dgm:pt modelId="{057122B6-0136-4C8C-8E19-C047B3033405}" type="pres">
      <dgm:prSet presAssocID="{74BDE187-580F-40FE-A8B2-2FBC250CDA53}" presName="Name13" presStyleLbl="parChTrans1D2" presStyleIdx="9" presStyleCnt="15"/>
      <dgm:spPr/>
    </dgm:pt>
    <dgm:pt modelId="{E989106D-B6D1-4FF1-A670-0B5D1011C567}" type="pres">
      <dgm:prSet presAssocID="{78CC82D9-3754-42CC-B3E4-7341A8F38821}" presName="childText" presStyleLbl="bgAcc1" presStyleIdx="9" presStyleCnt="15">
        <dgm:presLayoutVars>
          <dgm:bulletEnabled val="1"/>
        </dgm:presLayoutVars>
      </dgm:prSet>
      <dgm:spPr/>
    </dgm:pt>
    <dgm:pt modelId="{9A8371C8-C841-4CC2-9A87-906A2DF8771C}" type="pres">
      <dgm:prSet presAssocID="{B247AF67-78B0-4D68-A30B-E1893F94E468}" presName="Name13" presStyleLbl="parChTrans1D2" presStyleIdx="10" presStyleCnt="15"/>
      <dgm:spPr/>
    </dgm:pt>
    <dgm:pt modelId="{D313EA24-7C25-48C8-9DB0-F1FD536F63F1}" type="pres">
      <dgm:prSet presAssocID="{216071B5-BF4B-4371-983F-E11FDFF9AEF1}" presName="childText" presStyleLbl="bgAcc1" presStyleIdx="10" presStyleCnt="15">
        <dgm:presLayoutVars>
          <dgm:bulletEnabled val="1"/>
        </dgm:presLayoutVars>
      </dgm:prSet>
      <dgm:spPr/>
    </dgm:pt>
    <dgm:pt modelId="{E7F9D315-669A-4223-B87E-1FB0C4D875E9}" type="pres">
      <dgm:prSet presAssocID="{4DDD5FC4-89CC-4B0A-B3AD-21269FB62381}" presName="root" presStyleCnt="0"/>
      <dgm:spPr/>
    </dgm:pt>
    <dgm:pt modelId="{50F1D60D-761B-4F1F-B176-2B1661A78B3B}" type="pres">
      <dgm:prSet presAssocID="{4DDD5FC4-89CC-4B0A-B3AD-21269FB62381}" presName="rootComposite" presStyleCnt="0"/>
      <dgm:spPr/>
    </dgm:pt>
    <dgm:pt modelId="{FC628AB5-A056-44CD-9924-D3A58C933443}" type="pres">
      <dgm:prSet presAssocID="{4DDD5FC4-89CC-4B0A-B3AD-21269FB62381}" presName="rootText" presStyleLbl="node1" presStyleIdx="3" presStyleCnt="4"/>
      <dgm:spPr/>
    </dgm:pt>
    <dgm:pt modelId="{D6D4190C-B0D4-45AC-809F-1C667E3EAD34}" type="pres">
      <dgm:prSet presAssocID="{4DDD5FC4-89CC-4B0A-B3AD-21269FB62381}" presName="rootConnector" presStyleLbl="node1" presStyleIdx="3" presStyleCnt="4"/>
      <dgm:spPr/>
    </dgm:pt>
    <dgm:pt modelId="{74462BFC-E345-4C7C-A7A4-AC36427BD522}" type="pres">
      <dgm:prSet presAssocID="{4DDD5FC4-89CC-4B0A-B3AD-21269FB62381}" presName="childShape" presStyleCnt="0"/>
      <dgm:spPr/>
    </dgm:pt>
    <dgm:pt modelId="{6AF206C4-C20A-44BD-B613-F5DDB3931946}" type="pres">
      <dgm:prSet presAssocID="{0ACC1A1D-8DA5-4BC5-960F-057964B6B452}" presName="Name13" presStyleLbl="parChTrans1D2" presStyleIdx="11" presStyleCnt="15"/>
      <dgm:spPr/>
    </dgm:pt>
    <dgm:pt modelId="{E5D438A7-7FC1-435B-A3C1-5968217BCC75}" type="pres">
      <dgm:prSet presAssocID="{45003E99-4C1A-4655-A892-CDC36D2F5B53}" presName="childText" presStyleLbl="bgAcc1" presStyleIdx="11" presStyleCnt="15">
        <dgm:presLayoutVars>
          <dgm:bulletEnabled val="1"/>
        </dgm:presLayoutVars>
      </dgm:prSet>
      <dgm:spPr/>
    </dgm:pt>
    <dgm:pt modelId="{B6F28022-6B47-409B-BDEC-0C2F61460FDC}" type="pres">
      <dgm:prSet presAssocID="{350182A7-1848-4E6E-B746-149F440FFC68}" presName="Name13" presStyleLbl="parChTrans1D2" presStyleIdx="12" presStyleCnt="15"/>
      <dgm:spPr/>
    </dgm:pt>
    <dgm:pt modelId="{06861107-7297-49C6-A4B1-C9365C6DF9E1}" type="pres">
      <dgm:prSet presAssocID="{D056D4B9-6043-4004-AFFD-6A12BF6C0162}" presName="childText" presStyleLbl="bgAcc1" presStyleIdx="12" presStyleCnt="15">
        <dgm:presLayoutVars>
          <dgm:bulletEnabled val="1"/>
        </dgm:presLayoutVars>
      </dgm:prSet>
      <dgm:spPr/>
    </dgm:pt>
    <dgm:pt modelId="{DCA9791E-BE38-4F59-8256-8032D4FE80DE}" type="pres">
      <dgm:prSet presAssocID="{C1046E5F-DE7D-4ABC-8D45-8AB38781E971}" presName="Name13" presStyleLbl="parChTrans1D2" presStyleIdx="13" presStyleCnt="15"/>
      <dgm:spPr/>
    </dgm:pt>
    <dgm:pt modelId="{E31240CF-CA0C-4994-9C62-2E3E67E51FCA}" type="pres">
      <dgm:prSet presAssocID="{DD9CAAFB-C1F6-428F-BB72-288FEEB4A55A}" presName="childText" presStyleLbl="bgAcc1" presStyleIdx="13" presStyleCnt="15">
        <dgm:presLayoutVars>
          <dgm:bulletEnabled val="1"/>
        </dgm:presLayoutVars>
      </dgm:prSet>
      <dgm:spPr/>
    </dgm:pt>
    <dgm:pt modelId="{86B35ACE-1AFA-4887-ADBC-661517F28ABD}" type="pres">
      <dgm:prSet presAssocID="{D557D70A-EF75-4D0D-ACA5-C4FD35C5F3CE}" presName="Name13" presStyleLbl="parChTrans1D2" presStyleIdx="14" presStyleCnt="15"/>
      <dgm:spPr/>
    </dgm:pt>
    <dgm:pt modelId="{1F34C352-E4E2-4B77-B953-8F1C53892EB1}" type="pres">
      <dgm:prSet presAssocID="{A51240E6-0277-4ACC-90FD-0D79574D1AD8}" presName="childText" presStyleLbl="bgAcc1" presStyleIdx="14" presStyleCnt="15">
        <dgm:presLayoutVars>
          <dgm:bulletEnabled val="1"/>
        </dgm:presLayoutVars>
      </dgm:prSet>
      <dgm:spPr/>
    </dgm:pt>
  </dgm:ptLst>
  <dgm:cxnLst>
    <dgm:cxn modelId="{F88ACF08-787C-43C7-9988-7F9913DBD95A}" type="presOf" srcId="{D056D4B9-6043-4004-AFFD-6A12BF6C0162}" destId="{06861107-7297-49C6-A4B1-C9365C6DF9E1}" srcOrd="0" destOrd="0" presId="urn:microsoft.com/office/officeart/2005/8/layout/hierarchy3"/>
    <dgm:cxn modelId="{96349F20-2769-41D3-A141-905CB21900D0}" type="presOf" srcId="{AFF3A377-9240-45DC-B7E4-363830438D93}" destId="{484ABD2A-00EE-4F60-B10C-7D8C6E5BC58B}" srcOrd="0" destOrd="0" presId="urn:microsoft.com/office/officeart/2005/8/layout/hierarchy3"/>
    <dgm:cxn modelId="{EED4EC20-4CB5-43B4-97D6-DF520076C99D}" srcId="{C385F21F-5775-455B-BCEB-FD23A24CD5CF}" destId="{78CC82D9-3754-42CC-B3E4-7341A8F38821}" srcOrd="1" destOrd="0" parTransId="{74BDE187-580F-40FE-A8B2-2FBC250CDA53}" sibTransId="{EB695E13-24D6-4B77-9C61-A3DA9A79FEC8}"/>
    <dgm:cxn modelId="{DF8F7A28-E915-407C-A587-08A1E188D8A9}" type="presOf" srcId="{76461903-49D6-4819-B831-9480B0B36C19}" destId="{3786CF5C-8302-47C9-A3DF-D04629636855}" srcOrd="0" destOrd="0" presId="urn:microsoft.com/office/officeart/2005/8/layout/hierarchy3"/>
    <dgm:cxn modelId="{31537B28-A2D3-46D1-B5E0-480446BDD756}" srcId="{5D1CA1DE-E071-4966-A005-2BD29C173538}" destId="{E273D855-8295-4F67-9420-03A6DAF4A579}" srcOrd="0" destOrd="0" parTransId="{C90C9933-539C-4DE1-85D3-ADD6C2EB3D74}" sibTransId="{DD66A760-87A3-475E-86C3-5692C6B6AF84}"/>
    <dgm:cxn modelId="{B876012C-E6F5-42C6-A5B6-CDB7DF5D81E6}" srcId="{9D3C3EDE-67FE-4A13-870F-5FAC61371DC4}" destId="{76461903-49D6-4819-B831-9480B0B36C19}" srcOrd="0" destOrd="0" parTransId="{4F8CF46A-22AF-450E-B18E-C80CAD49FFCC}" sibTransId="{6BAEA313-A75F-4137-A9A3-8DB963A54737}"/>
    <dgm:cxn modelId="{F723232C-3D04-4CDF-B0C0-E30B4305A32D}" type="presOf" srcId="{0ACC1A1D-8DA5-4BC5-960F-057964B6B452}" destId="{6AF206C4-C20A-44BD-B613-F5DDB3931946}" srcOrd="0" destOrd="0" presId="urn:microsoft.com/office/officeart/2005/8/layout/hierarchy3"/>
    <dgm:cxn modelId="{F0BB912D-4B34-41D2-95AD-815E054DFAF3}" srcId="{95745821-5474-49EE-B2E5-C685F9DD03BF}" destId="{4DDD5FC4-89CC-4B0A-B3AD-21269FB62381}" srcOrd="3" destOrd="0" parTransId="{86F3076A-BF7F-4D60-8295-59504EC88D5C}" sibTransId="{5DCDB9FA-B3B1-43DA-89CD-F700EE85F5D2}"/>
    <dgm:cxn modelId="{F91FBF2E-89E3-4906-BC18-C84A833F2852}" type="presOf" srcId="{1F4DD20F-4E1C-460B-BC38-1ECCCEAD7B5E}" destId="{18E37F8E-6F61-46B6-8309-30FA17705239}" srcOrd="0" destOrd="0" presId="urn:microsoft.com/office/officeart/2005/8/layout/hierarchy3"/>
    <dgm:cxn modelId="{A77E7633-C929-4365-A166-9FCC0800849A}" type="presOf" srcId="{9D3C3EDE-67FE-4A13-870F-5FAC61371DC4}" destId="{C862EA12-0B42-4814-B4F1-EAB3E3FB9BAF}" srcOrd="1" destOrd="0" presId="urn:microsoft.com/office/officeart/2005/8/layout/hierarchy3"/>
    <dgm:cxn modelId="{942F9F38-23DC-4E03-9AEE-F24ABA4D8EF3}" type="presOf" srcId="{4F8CF46A-22AF-450E-B18E-C80CAD49FFCC}" destId="{3E669B03-6725-41CE-9B3F-3D3BB0C4DE14}" srcOrd="0" destOrd="0" presId="urn:microsoft.com/office/officeart/2005/8/layout/hierarchy3"/>
    <dgm:cxn modelId="{ADBE153A-9321-45BA-841B-2C4C0CE1AFC7}" type="presOf" srcId="{03FF2BE8-505E-4DBF-A86C-5B6D48CE0313}" destId="{0F2B24F9-3B6C-4CEF-B35B-FCD0AE697059}" srcOrd="0" destOrd="0" presId="urn:microsoft.com/office/officeart/2005/8/layout/hierarchy3"/>
    <dgm:cxn modelId="{FAECA93C-6E1D-4B36-9A41-C21C46014DBB}" type="presOf" srcId="{74BDE187-580F-40FE-A8B2-2FBC250CDA53}" destId="{057122B6-0136-4C8C-8E19-C047B3033405}" srcOrd="0" destOrd="0" presId="urn:microsoft.com/office/officeart/2005/8/layout/hierarchy3"/>
    <dgm:cxn modelId="{E5844C3D-C50C-48B7-ABCA-FC274A43A328}" type="presOf" srcId="{5D1CA1DE-E071-4966-A005-2BD29C173538}" destId="{FA1FC313-BC2C-4A2D-B6C9-500202A89C42}" srcOrd="1" destOrd="0" presId="urn:microsoft.com/office/officeart/2005/8/layout/hierarchy3"/>
    <dgm:cxn modelId="{0B324E3D-41A2-4334-9BC0-AC7AD16834E6}" srcId="{4DDD5FC4-89CC-4B0A-B3AD-21269FB62381}" destId="{A51240E6-0277-4ACC-90FD-0D79574D1AD8}" srcOrd="3" destOrd="0" parTransId="{D557D70A-EF75-4D0D-ACA5-C4FD35C5F3CE}" sibTransId="{A9C1DE47-2DFA-4F78-BCD0-70723B7F76DD}"/>
    <dgm:cxn modelId="{CFE29D3D-143D-4619-9BF5-DAC2547CAA8F}" type="presOf" srcId="{DE339DD3-692D-4CEE-A234-5B03F1E5FE17}" destId="{9BB989FE-2065-463B-9B5B-EB39C2902EBC}" srcOrd="0" destOrd="0" presId="urn:microsoft.com/office/officeart/2005/8/layout/hierarchy3"/>
    <dgm:cxn modelId="{7DD5F862-01CB-4D4E-852E-10B31B268BF9}" type="presOf" srcId="{CC47A147-3CDC-485E-BC5C-26C94030A0F0}" destId="{79AE98FB-68E1-4D1B-A168-3A3764A298D0}" srcOrd="0" destOrd="0" presId="urn:microsoft.com/office/officeart/2005/8/layout/hierarchy3"/>
    <dgm:cxn modelId="{B4D88964-167A-4758-B930-58C86C184396}" type="presOf" srcId="{FD02E60B-B808-43DA-BF9A-8BD1CFACCCED}" destId="{24B60323-FF90-4F4D-8415-376F81040EBD}" srcOrd="0" destOrd="0" presId="urn:microsoft.com/office/officeart/2005/8/layout/hierarchy3"/>
    <dgm:cxn modelId="{954F0045-A183-482A-BE82-24A892555FE3}" srcId="{5D1CA1DE-E071-4966-A005-2BD29C173538}" destId="{DE339DD3-692D-4CEE-A234-5B03F1E5FE17}" srcOrd="1" destOrd="0" parTransId="{AFF3A377-9240-45DC-B7E4-363830438D93}" sibTransId="{69FF0BD4-A557-45EA-822C-4A291C17A6E2}"/>
    <dgm:cxn modelId="{AC355965-5676-4589-AD6E-1E72B5EF38A6}" srcId="{9D3C3EDE-67FE-4A13-870F-5FAC61371DC4}" destId="{29C4FB1E-62DB-48FD-A371-F8A9A609113A}" srcOrd="1" destOrd="0" parTransId="{03FF2BE8-505E-4DBF-A86C-5B6D48CE0313}" sibTransId="{1FAAF3FC-98AC-43E9-83B9-F2057397F362}"/>
    <dgm:cxn modelId="{C7F5D365-0BAB-4351-8393-4E6CEAB8A4D6}" srcId="{9D3C3EDE-67FE-4A13-870F-5FAC61371DC4}" destId="{00C57F58-9584-46FD-8BC7-E214EA802B5A}" srcOrd="2" destOrd="0" parTransId="{295A6D21-9862-4482-A082-7809F9276ADA}" sibTransId="{8414E461-123E-4810-B410-6DA948630569}"/>
    <dgm:cxn modelId="{FA087667-0DC7-4070-8709-6ED3E8263935}" type="presOf" srcId="{07B657C1-0C52-4728-A976-5CCD0CB94DBA}" destId="{DFA35B1A-7957-43EE-BAD8-E555224519CF}" srcOrd="0" destOrd="0" presId="urn:microsoft.com/office/officeart/2005/8/layout/hierarchy3"/>
    <dgm:cxn modelId="{4DA84B48-0508-40BB-871E-5E49D60CA825}" type="presOf" srcId="{C385F21F-5775-455B-BCEB-FD23A24CD5CF}" destId="{5C803B89-EF4A-4B54-8B69-4947FFAD00F7}" srcOrd="0" destOrd="0" presId="urn:microsoft.com/office/officeart/2005/8/layout/hierarchy3"/>
    <dgm:cxn modelId="{F45D614B-9384-415A-8F02-266F7556EA74}" srcId="{C385F21F-5775-455B-BCEB-FD23A24CD5CF}" destId="{8E179E1D-CB35-491F-8321-8AC0FA7DC036}" srcOrd="0" destOrd="0" parTransId="{A7A26CDC-16B7-40F4-9BAF-BC3366D9384B}" sibTransId="{7ED36379-D3E4-473D-B369-07921BAE88BF}"/>
    <dgm:cxn modelId="{613F1F6E-7402-4EB4-A8C8-97F072518741}" type="presOf" srcId="{00C57F58-9584-46FD-8BC7-E214EA802B5A}" destId="{5966D324-E6EC-436D-AB88-C4B89B53F44F}" srcOrd="0" destOrd="0" presId="urn:microsoft.com/office/officeart/2005/8/layout/hierarchy3"/>
    <dgm:cxn modelId="{87403674-5071-4A3C-AFA2-DEEAD031821A}" type="presOf" srcId="{216071B5-BF4B-4371-983F-E11FDFF9AEF1}" destId="{D313EA24-7C25-48C8-9DB0-F1FD536F63F1}" srcOrd="0" destOrd="0" presId="urn:microsoft.com/office/officeart/2005/8/layout/hierarchy3"/>
    <dgm:cxn modelId="{286EED74-6EFB-41F9-853F-B67416B3C348}" type="presOf" srcId="{A51240E6-0277-4ACC-90FD-0D79574D1AD8}" destId="{1F34C352-E4E2-4B77-B953-8F1C53892EB1}" srcOrd="0" destOrd="0" presId="urn:microsoft.com/office/officeart/2005/8/layout/hierarchy3"/>
    <dgm:cxn modelId="{B2D8DF57-203A-47E1-A0E1-71BF8FB70405}" srcId="{5D1CA1DE-E071-4966-A005-2BD29C173538}" destId="{18BB4737-FC98-4855-918A-6DAAB7227B91}" srcOrd="2" destOrd="0" parTransId="{07B657C1-0C52-4728-A976-5CCD0CB94DBA}" sibTransId="{B5C0552B-CC83-44D9-8CBA-339019AFBC59}"/>
    <dgm:cxn modelId="{2B511F78-708B-4904-B223-52FBDE468C97}" type="presOf" srcId="{78CC82D9-3754-42CC-B3E4-7341A8F38821}" destId="{E989106D-B6D1-4FF1-A670-0B5D1011C567}" srcOrd="0" destOrd="0" presId="urn:microsoft.com/office/officeart/2005/8/layout/hierarchy3"/>
    <dgm:cxn modelId="{B4950E80-830B-4BE4-AD31-D054E7D9C52A}" type="presOf" srcId="{DD9CAAFB-C1F6-428F-BB72-288FEEB4A55A}" destId="{E31240CF-CA0C-4994-9C62-2E3E67E51FCA}" srcOrd="0" destOrd="0" presId="urn:microsoft.com/office/officeart/2005/8/layout/hierarchy3"/>
    <dgm:cxn modelId="{2F573884-6144-49ED-9826-311BCD3D98F1}" type="presOf" srcId="{D557D70A-EF75-4D0D-ACA5-C4FD35C5F3CE}" destId="{86B35ACE-1AFA-4887-ADBC-661517F28ABD}" srcOrd="0" destOrd="0" presId="urn:microsoft.com/office/officeart/2005/8/layout/hierarchy3"/>
    <dgm:cxn modelId="{5F873F8A-F942-46BA-A21C-0E2082277BD1}" srcId="{9D3C3EDE-67FE-4A13-870F-5FAC61371DC4}" destId="{FD02E60B-B808-43DA-BF9A-8BD1CFACCCED}" srcOrd="4" destOrd="0" parTransId="{3D8E3789-CCC4-4D89-85A2-4D614AF0B9E9}" sibTransId="{8132B91B-A1AD-400E-96CF-BD80F450836D}"/>
    <dgm:cxn modelId="{8BDA668F-12E8-4B03-9D2C-754773B440E3}" type="presOf" srcId="{18BB4737-FC98-4855-918A-6DAAB7227B91}" destId="{F6F1F27B-383B-4138-ADC1-E5EAB60D0716}" srcOrd="0" destOrd="0" presId="urn:microsoft.com/office/officeart/2005/8/layout/hierarchy3"/>
    <dgm:cxn modelId="{1FC44290-7A21-4D00-95A7-1E166EA64460}" type="presOf" srcId="{350182A7-1848-4E6E-B746-149F440FFC68}" destId="{B6F28022-6B47-409B-BDEC-0C2F61460FDC}" srcOrd="0" destOrd="0" presId="urn:microsoft.com/office/officeart/2005/8/layout/hierarchy3"/>
    <dgm:cxn modelId="{54407799-729C-4852-9D20-A5B432D2018A}" type="presOf" srcId="{C1046E5F-DE7D-4ABC-8D45-8AB38781E971}" destId="{DCA9791E-BE38-4F59-8256-8032D4FE80DE}" srcOrd="0" destOrd="0" presId="urn:microsoft.com/office/officeart/2005/8/layout/hierarchy3"/>
    <dgm:cxn modelId="{CA7CCA99-1C38-4B10-B482-B50439DF79E4}" type="presOf" srcId="{295A6D21-9862-4482-A082-7809F9276ADA}" destId="{38069FE4-AD45-4200-AC11-CA0DE00B8827}" srcOrd="0" destOrd="0" presId="urn:microsoft.com/office/officeart/2005/8/layout/hierarchy3"/>
    <dgm:cxn modelId="{E926199A-734F-498D-956A-09B40F99079C}" srcId="{4DDD5FC4-89CC-4B0A-B3AD-21269FB62381}" destId="{D056D4B9-6043-4004-AFFD-6A12BF6C0162}" srcOrd="1" destOrd="0" parTransId="{350182A7-1848-4E6E-B746-149F440FFC68}" sibTransId="{D636A28F-0899-42B5-8420-A9DDF3BE5595}"/>
    <dgm:cxn modelId="{70F4819B-E92D-460C-8376-CBDB733C5790}" type="presOf" srcId="{8E179E1D-CB35-491F-8321-8AC0FA7DC036}" destId="{3A642BAD-6E04-4450-8D1A-E85120213936}" srcOrd="0" destOrd="0" presId="urn:microsoft.com/office/officeart/2005/8/layout/hierarchy3"/>
    <dgm:cxn modelId="{BEB21DB7-A246-4CC7-A57E-D5807BD8077C}" type="presOf" srcId="{95745821-5474-49EE-B2E5-C685F9DD03BF}" destId="{5896A902-C1AA-4485-B794-15CABAFE4719}" srcOrd="0" destOrd="0" presId="urn:microsoft.com/office/officeart/2005/8/layout/hierarchy3"/>
    <dgm:cxn modelId="{87C45EBC-A29A-48EE-B4C3-820FA1921F78}" type="presOf" srcId="{29C4FB1E-62DB-48FD-A371-F8A9A609113A}" destId="{5477B571-D431-4589-8A8F-86F7A62FA951}" srcOrd="0" destOrd="0" presId="urn:microsoft.com/office/officeart/2005/8/layout/hierarchy3"/>
    <dgm:cxn modelId="{4633B3BD-4DEF-4DE9-BD09-50E54024D37A}" type="presOf" srcId="{4DDD5FC4-89CC-4B0A-B3AD-21269FB62381}" destId="{FC628AB5-A056-44CD-9924-D3A58C933443}" srcOrd="0" destOrd="0" presId="urn:microsoft.com/office/officeart/2005/8/layout/hierarchy3"/>
    <dgm:cxn modelId="{C50C94BF-8F58-4937-8480-AAB6132A3DB3}" type="presOf" srcId="{E273D855-8295-4F67-9420-03A6DAF4A579}" destId="{8F3C0FB7-6B27-4016-9FA1-0D9BE5EF9C8C}" srcOrd="0" destOrd="0" presId="urn:microsoft.com/office/officeart/2005/8/layout/hierarchy3"/>
    <dgm:cxn modelId="{10F44CC7-FF47-4BB5-986D-1298BF7B23F4}" type="presOf" srcId="{9D3C3EDE-67FE-4A13-870F-5FAC61371DC4}" destId="{E77BDDF7-5C68-4A50-AF36-E95F7689521E}" srcOrd="0" destOrd="0" presId="urn:microsoft.com/office/officeart/2005/8/layout/hierarchy3"/>
    <dgm:cxn modelId="{3F816EC7-49AE-4A3D-B8C7-C77F25195B2D}" type="presOf" srcId="{3D8E3789-CCC4-4D89-85A2-4D614AF0B9E9}" destId="{C8892551-4D88-43D0-B7FA-697CBC8C9D77}" srcOrd="0" destOrd="0" presId="urn:microsoft.com/office/officeart/2005/8/layout/hierarchy3"/>
    <dgm:cxn modelId="{AE1C52C9-4FCA-4340-8143-9CC8F12CD5DA}" type="presOf" srcId="{C90C9933-539C-4DE1-85D3-ADD6C2EB3D74}" destId="{B904D2DB-6656-4DFD-BDA1-0020DF4FD0AB}" srcOrd="0" destOrd="0" presId="urn:microsoft.com/office/officeart/2005/8/layout/hierarchy3"/>
    <dgm:cxn modelId="{A130E5C9-159B-4ED8-942F-3DBBED0AD6B5}" type="presOf" srcId="{45003E99-4C1A-4655-A892-CDC36D2F5B53}" destId="{E5D438A7-7FC1-435B-A3C1-5968217BCC75}" srcOrd="0" destOrd="0" presId="urn:microsoft.com/office/officeart/2005/8/layout/hierarchy3"/>
    <dgm:cxn modelId="{1A2EB3CE-BDCB-49C4-B22E-4F95010E7687}" type="presOf" srcId="{4DDD5FC4-89CC-4B0A-B3AD-21269FB62381}" destId="{D6D4190C-B0D4-45AC-809F-1C667E3EAD34}" srcOrd="1" destOrd="0" presId="urn:microsoft.com/office/officeart/2005/8/layout/hierarchy3"/>
    <dgm:cxn modelId="{B7BD2BD3-0F16-4E27-BFD4-E82464C8B07C}" srcId="{C385F21F-5775-455B-BCEB-FD23A24CD5CF}" destId="{216071B5-BF4B-4371-983F-E11FDFF9AEF1}" srcOrd="2" destOrd="0" parTransId="{B247AF67-78B0-4D68-A30B-E1893F94E468}" sibTransId="{A9A0CF16-A0E9-44D6-A8F4-FA9F03B51728}"/>
    <dgm:cxn modelId="{F21E6CD5-2C63-4351-AC2C-F6BCC4375412}" srcId="{4DDD5FC4-89CC-4B0A-B3AD-21269FB62381}" destId="{DD9CAAFB-C1F6-428F-BB72-288FEEB4A55A}" srcOrd="2" destOrd="0" parTransId="{C1046E5F-DE7D-4ABC-8D45-8AB38781E971}" sibTransId="{26FBC872-A467-46A0-B3F0-98CA5192006A}"/>
    <dgm:cxn modelId="{49E805D7-6E7C-4DBA-8114-C283DF3C52E0}" srcId="{95745821-5474-49EE-B2E5-C685F9DD03BF}" destId="{C385F21F-5775-455B-BCEB-FD23A24CD5CF}" srcOrd="2" destOrd="0" parTransId="{0BB09E14-A311-4567-BD05-83CDCE4EE7FC}" sibTransId="{EE053BBF-93D9-4549-B42B-C517FDA253B3}"/>
    <dgm:cxn modelId="{23CC48D7-6D75-4CF1-AC3B-0AFC80F965CE}" srcId="{9D3C3EDE-67FE-4A13-870F-5FAC61371DC4}" destId="{CC47A147-3CDC-485E-BC5C-26C94030A0F0}" srcOrd="3" destOrd="0" parTransId="{1F4DD20F-4E1C-460B-BC38-1ECCCEAD7B5E}" sibTransId="{0382E5BA-E4E8-4BCD-A20D-9B2CA43F092F}"/>
    <dgm:cxn modelId="{BCE267DF-A7AB-4967-8024-8275F2D72485}" type="presOf" srcId="{A7A26CDC-16B7-40F4-9BAF-BC3366D9384B}" destId="{7623590E-6107-43BC-979A-7C576099E0A8}" srcOrd="0" destOrd="0" presId="urn:microsoft.com/office/officeart/2005/8/layout/hierarchy3"/>
    <dgm:cxn modelId="{00D798DF-5D2E-4A2E-971B-909C3C316336}" type="presOf" srcId="{5D1CA1DE-E071-4966-A005-2BD29C173538}" destId="{73CBE7B2-2B64-4FF6-AE9E-FD78CB011842}" srcOrd="0" destOrd="0" presId="urn:microsoft.com/office/officeart/2005/8/layout/hierarchy3"/>
    <dgm:cxn modelId="{5CC256E2-D05A-4E92-93B5-32FF142148F3}" srcId="{4DDD5FC4-89CC-4B0A-B3AD-21269FB62381}" destId="{45003E99-4C1A-4655-A892-CDC36D2F5B53}" srcOrd="0" destOrd="0" parTransId="{0ACC1A1D-8DA5-4BC5-960F-057964B6B452}" sibTransId="{BD534068-776F-46D2-9735-EEAA40992C8B}"/>
    <dgm:cxn modelId="{80CA49E5-196E-4FBC-B232-2F4F4F5A5E38}" srcId="{95745821-5474-49EE-B2E5-C685F9DD03BF}" destId="{5D1CA1DE-E071-4966-A005-2BD29C173538}" srcOrd="0" destOrd="0" parTransId="{312095F8-796B-473A-8100-1FEBC84B30BE}" sibTransId="{D9FE588F-C63F-43C7-B05E-4E1AADA8EACE}"/>
    <dgm:cxn modelId="{673544F1-27FB-43C2-8049-5DB52F573BDC}" type="presOf" srcId="{C385F21F-5775-455B-BCEB-FD23A24CD5CF}" destId="{E534CAC9-B00C-4967-A656-F0B0635586CA}" srcOrd="1" destOrd="0" presId="urn:microsoft.com/office/officeart/2005/8/layout/hierarchy3"/>
    <dgm:cxn modelId="{63B8F7F2-6661-4F32-8753-BDA0A97FF9BE}" srcId="{95745821-5474-49EE-B2E5-C685F9DD03BF}" destId="{9D3C3EDE-67FE-4A13-870F-5FAC61371DC4}" srcOrd="1" destOrd="0" parTransId="{9FE546DA-C414-40FB-97ED-8622FAF1C1E5}" sibTransId="{F82871D5-3060-4E03-A5B3-A78E280B2F41}"/>
    <dgm:cxn modelId="{4E31EAFC-C836-42DC-B424-B8897FBB4FC2}" type="presOf" srcId="{B247AF67-78B0-4D68-A30B-E1893F94E468}" destId="{9A8371C8-C841-4CC2-9A87-906A2DF8771C}" srcOrd="0" destOrd="0" presId="urn:microsoft.com/office/officeart/2005/8/layout/hierarchy3"/>
    <dgm:cxn modelId="{5DEAED08-EF7F-4E00-B206-69DB2DCDB081}" type="presParOf" srcId="{5896A902-C1AA-4485-B794-15CABAFE4719}" destId="{2B6AD400-445B-411E-A1DA-171A2994AD11}" srcOrd="0" destOrd="0" presId="urn:microsoft.com/office/officeart/2005/8/layout/hierarchy3"/>
    <dgm:cxn modelId="{0D553420-38F8-4E43-AE96-0A5D5B9B9A2E}" type="presParOf" srcId="{2B6AD400-445B-411E-A1DA-171A2994AD11}" destId="{15B5FFA5-68E5-40C7-ACD1-53FB061C9F2A}" srcOrd="0" destOrd="0" presId="urn:microsoft.com/office/officeart/2005/8/layout/hierarchy3"/>
    <dgm:cxn modelId="{FB4B8BEB-752B-4CFF-A39C-31849C96D222}" type="presParOf" srcId="{15B5FFA5-68E5-40C7-ACD1-53FB061C9F2A}" destId="{73CBE7B2-2B64-4FF6-AE9E-FD78CB011842}" srcOrd="0" destOrd="0" presId="urn:microsoft.com/office/officeart/2005/8/layout/hierarchy3"/>
    <dgm:cxn modelId="{781A6EC9-FD5F-49EA-A6A7-DA508298A6AF}" type="presParOf" srcId="{15B5FFA5-68E5-40C7-ACD1-53FB061C9F2A}" destId="{FA1FC313-BC2C-4A2D-B6C9-500202A89C42}" srcOrd="1" destOrd="0" presId="urn:microsoft.com/office/officeart/2005/8/layout/hierarchy3"/>
    <dgm:cxn modelId="{6AF2C24A-B26A-40ED-8804-0D7D9E37ADA6}" type="presParOf" srcId="{2B6AD400-445B-411E-A1DA-171A2994AD11}" destId="{6C2A118D-502B-4B7B-B060-523CB65F4668}" srcOrd="1" destOrd="0" presId="urn:microsoft.com/office/officeart/2005/8/layout/hierarchy3"/>
    <dgm:cxn modelId="{EF8D8434-2FAD-4780-A542-F53DF05984AE}" type="presParOf" srcId="{6C2A118D-502B-4B7B-B060-523CB65F4668}" destId="{B904D2DB-6656-4DFD-BDA1-0020DF4FD0AB}" srcOrd="0" destOrd="0" presId="urn:microsoft.com/office/officeart/2005/8/layout/hierarchy3"/>
    <dgm:cxn modelId="{30C33251-D094-4937-A197-A2751B640945}" type="presParOf" srcId="{6C2A118D-502B-4B7B-B060-523CB65F4668}" destId="{8F3C0FB7-6B27-4016-9FA1-0D9BE5EF9C8C}" srcOrd="1" destOrd="0" presId="urn:microsoft.com/office/officeart/2005/8/layout/hierarchy3"/>
    <dgm:cxn modelId="{E09622B2-14C5-4493-B17E-C13A9D1C0EF9}" type="presParOf" srcId="{6C2A118D-502B-4B7B-B060-523CB65F4668}" destId="{484ABD2A-00EE-4F60-B10C-7D8C6E5BC58B}" srcOrd="2" destOrd="0" presId="urn:microsoft.com/office/officeart/2005/8/layout/hierarchy3"/>
    <dgm:cxn modelId="{A19B8516-7DCC-48F2-AFD8-F2438E2290B9}" type="presParOf" srcId="{6C2A118D-502B-4B7B-B060-523CB65F4668}" destId="{9BB989FE-2065-463B-9B5B-EB39C2902EBC}" srcOrd="3" destOrd="0" presId="urn:microsoft.com/office/officeart/2005/8/layout/hierarchy3"/>
    <dgm:cxn modelId="{2D025D14-17A2-4C63-8894-2FDC13CD184D}" type="presParOf" srcId="{6C2A118D-502B-4B7B-B060-523CB65F4668}" destId="{DFA35B1A-7957-43EE-BAD8-E555224519CF}" srcOrd="4" destOrd="0" presId="urn:microsoft.com/office/officeart/2005/8/layout/hierarchy3"/>
    <dgm:cxn modelId="{BA1455B0-452E-4C7B-83A6-9C18151DA396}" type="presParOf" srcId="{6C2A118D-502B-4B7B-B060-523CB65F4668}" destId="{F6F1F27B-383B-4138-ADC1-E5EAB60D0716}" srcOrd="5" destOrd="0" presId="urn:microsoft.com/office/officeart/2005/8/layout/hierarchy3"/>
    <dgm:cxn modelId="{FACEA6D5-2815-47D6-BFD9-76C17DB0450B}" type="presParOf" srcId="{5896A902-C1AA-4485-B794-15CABAFE4719}" destId="{6E75273E-9F10-4574-BC18-AF61644E0C56}" srcOrd="1" destOrd="0" presId="urn:microsoft.com/office/officeart/2005/8/layout/hierarchy3"/>
    <dgm:cxn modelId="{23615E16-5543-4F34-9920-8ECCD3B94211}" type="presParOf" srcId="{6E75273E-9F10-4574-BC18-AF61644E0C56}" destId="{4107EF18-B2CB-461C-BAB2-70C1EAD3E82F}" srcOrd="0" destOrd="0" presId="urn:microsoft.com/office/officeart/2005/8/layout/hierarchy3"/>
    <dgm:cxn modelId="{30F032B3-8111-4C5D-A53A-559A0B600F24}" type="presParOf" srcId="{4107EF18-B2CB-461C-BAB2-70C1EAD3E82F}" destId="{E77BDDF7-5C68-4A50-AF36-E95F7689521E}" srcOrd="0" destOrd="0" presId="urn:microsoft.com/office/officeart/2005/8/layout/hierarchy3"/>
    <dgm:cxn modelId="{E3D29683-78D2-4973-8BB8-7AE96CAB8FBB}" type="presParOf" srcId="{4107EF18-B2CB-461C-BAB2-70C1EAD3E82F}" destId="{C862EA12-0B42-4814-B4F1-EAB3E3FB9BAF}" srcOrd="1" destOrd="0" presId="urn:microsoft.com/office/officeart/2005/8/layout/hierarchy3"/>
    <dgm:cxn modelId="{790609A4-B965-41B1-8022-B7AEB94C4B0A}" type="presParOf" srcId="{6E75273E-9F10-4574-BC18-AF61644E0C56}" destId="{3E8E6E79-1291-4DDD-8789-F795FC9F1DB0}" srcOrd="1" destOrd="0" presId="urn:microsoft.com/office/officeart/2005/8/layout/hierarchy3"/>
    <dgm:cxn modelId="{2C6E1B78-2018-47B7-AF07-36E9CE29FB35}" type="presParOf" srcId="{3E8E6E79-1291-4DDD-8789-F795FC9F1DB0}" destId="{3E669B03-6725-41CE-9B3F-3D3BB0C4DE14}" srcOrd="0" destOrd="0" presId="urn:microsoft.com/office/officeart/2005/8/layout/hierarchy3"/>
    <dgm:cxn modelId="{F6146065-0673-48B7-9436-CEB221BDC1A0}" type="presParOf" srcId="{3E8E6E79-1291-4DDD-8789-F795FC9F1DB0}" destId="{3786CF5C-8302-47C9-A3DF-D04629636855}" srcOrd="1" destOrd="0" presId="urn:microsoft.com/office/officeart/2005/8/layout/hierarchy3"/>
    <dgm:cxn modelId="{F45A3B3D-F949-47F1-8179-E024B1E55652}" type="presParOf" srcId="{3E8E6E79-1291-4DDD-8789-F795FC9F1DB0}" destId="{0F2B24F9-3B6C-4CEF-B35B-FCD0AE697059}" srcOrd="2" destOrd="0" presId="urn:microsoft.com/office/officeart/2005/8/layout/hierarchy3"/>
    <dgm:cxn modelId="{BFE0A856-06FE-48DD-B315-90F42315FD5F}" type="presParOf" srcId="{3E8E6E79-1291-4DDD-8789-F795FC9F1DB0}" destId="{5477B571-D431-4589-8A8F-86F7A62FA951}" srcOrd="3" destOrd="0" presId="urn:microsoft.com/office/officeart/2005/8/layout/hierarchy3"/>
    <dgm:cxn modelId="{B63542EF-5CC5-453D-B18A-2E10F0DD02E6}" type="presParOf" srcId="{3E8E6E79-1291-4DDD-8789-F795FC9F1DB0}" destId="{38069FE4-AD45-4200-AC11-CA0DE00B8827}" srcOrd="4" destOrd="0" presId="urn:microsoft.com/office/officeart/2005/8/layout/hierarchy3"/>
    <dgm:cxn modelId="{30C67B12-4D4D-40FB-926C-8771EF12CF61}" type="presParOf" srcId="{3E8E6E79-1291-4DDD-8789-F795FC9F1DB0}" destId="{5966D324-E6EC-436D-AB88-C4B89B53F44F}" srcOrd="5" destOrd="0" presId="urn:microsoft.com/office/officeart/2005/8/layout/hierarchy3"/>
    <dgm:cxn modelId="{980657AE-B3F8-4D0C-BA4C-CA3ED838999E}" type="presParOf" srcId="{3E8E6E79-1291-4DDD-8789-F795FC9F1DB0}" destId="{18E37F8E-6F61-46B6-8309-30FA17705239}" srcOrd="6" destOrd="0" presId="urn:microsoft.com/office/officeart/2005/8/layout/hierarchy3"/>
    <dgm:cxn modelId="{8CA627C7-EE0E-43F9-A5A1-0048D8DC2586}" type="presParOf" srcId="{3E8E6E79-1291-4DDD-8789-F795FC9F1DB0}" destId="{79AE98FB-68E1-4D1B-A168-3A3764A298D0}" srcOrd="7" destOrd="0" presId="urn:microsoft.com/office/officeart/2005/8/layout/hierarchy3"/>
    <dgm:cxn modelId="{E32CB2B8-E3B0-4E25-ABAA-C4774BA5A70B}" type="presParOf" srcId="{3E8E6E79-1291-4DDD-8789-F795FC9F1DB0}" destId="{C8892551-4D88-43D0-B7FA-697CBC8C9D77}" srcOrd="8" destOrd="0" presId="urn:microsoft.com/office/officeart/2005/8/layout/hierarchy3"/>
    <dgm:cxn modelId="{5A76DBED-796E-4CE9-B7E8-B97713041872}" type="presParOf" srcId="{3E8E6E79-1291-4DDD-8789-F795FC9F1DB0}" destId="{24B60323-FF90-4F4D-8415-376F81040EBD}" srcOrd="9" destOrd="0" presId="urn:microsoft.com/office/officeart/2005/8/layout/hierarchy3"/>
    <dgm:cxn modelId="{288E9027-9E24-46D8-8F98-5BEDB5A3D753}" type="presParOf" srcId="{5896A902-C1AA-4485-B794-15CABAFE4719}" destId="{5285455D-7CF6-4CF6-961D-C5CBDB611EAC}" srcOrd="2" destOrd="0" presId="urn:microsoft.com/office/officeart/2005/8/layout/hierarchy3"/>
    <dgm:cxn modelId="{B41E03CD-1609-4996-88B9-C52201170097}" type="presParOf" srcId="{5285455D-7CF6-4CF6-961D-C5CBDB611EAC}" destId="{B28D8384-6793-42EF-B470-C0F9944D4013}" srcOrd="0" destOrd="0" presId="urn:microsoft.com/office/officeart/2005/8/layout/hierarchy3"/>
    <dgm:cxn modelId="{896794BF-8A93-4292-871C-D4E787E43D80}" type="presParOf" srcId="{B28D8384-6793-42EF-B470-C0F9944D4013}" destId="{5C803B89-EF4A-4B54-8B69-4947FFAD00F7}" srcOrd="0" destOrd="0" presId="urn:microsoft.com/office/officeart/2005/8/layout/hierarchy3"/>
    <dgm:cxn modelId="{B0949D80-A38E-4496-B935-999D3B43F20C}" type="presParOf" srcId="{B28D8384-6793-42EF-B470-C0F9944D4013}" destId="{E534CAC9-B00C-4967-A656-F0B0635586CA}" srcOrd="1" destOrd="0" presId="urn:microsoft.com/office/officeart/2005/8/layout/hierarchy3"/>
    <dgm:cxn modelId="{BD577351-F002-462C-846D-305099009F10}" type="presParOf" srcId="{5285455D-7CF6-4CF6-961D-C5CBDB611EAC}" destId="{AB134C0D-A4D1-4093-8701-48B8B245CC37}" srcOrd="1" destOrd="0" presId="urn:microsoft.com/office/officeart/2005/8/layout/hierarchy3"/>
    <dgm:cxn modelId="{A121A703-1164-4244-B7F2-85AAF0370F81}" type="presParOf" srcId="{AB134C0D-A4D1-4093-8701-48B8B245CC37}" destId="{7623590E-6107-43BC-979A-7C576099E0A8}" srcOrd="0" destOrd="0" presId="urn:microsoft.com/office/officeart/2005/8/layout/hierarchy3"/>
    <dgm:cxn modelId="{4919B9AD-4688-4A7F-8E34-DB351E3346D7}" type="presParOf" srcId="{AB134C0D-A4D1-4093-8701-48B8B245CC37}" destId="{3A642BAD-6E04-4450-8D1A-E85120213936}" srcOrd="1" destOrd="0" presId="urn:microsoft.com/office/officeart/2005/8/layout/hierarchy3"/>
    <dgm:cxn modelId="{3F6E6787-50F6-4763-931D-1B667D37603F}" type="presParOf" srcId="{AB134C0D-A4D1-4093-8701-48B8B245CC37}" destId="{057122B6-0136-4C8C-8E19-C047B3033405}" srcOrd="2" destOrd="0" presId="urn:microsoft.com/office/officeart/2005/8/layout/hierarchy3"/>
    <dgm:cxn modelId="{E26E5441-4FBA-4D7C-905C-2F5D6447E8CE}" type="presParOf" srcId="{AB134C0D-A4D1-4093-8701-48B8B245CC37}" destId="{E989106D-B6D1-4FF1-A670-0B5D1011C567}" srcOrd="3" destOrd="0" presId="urn:microsoft.com/office/officeart/2005/8/layout/hierarchy3"/>
    <dgm:cxn modelId="{75E6A9C8-5C0F-4285-A0ED-9AD98AE8EE6F}" type="presParOf" srcId="{AB134C0D-A4D1-4093-8701-48B8B245CC37}" destId="{9A8371C8-C841-4CC2-9A87-906A2DF8771C}" srcOrd="4" destOrd="0" presId="urn:microsoft.com/office/officeart/2005/8/layout/hierarchy3"/>
    <dgm:cxn modelId="{08823720-A615-4F5B-AD87-338DB1812086}" type="presParOf" srcId="{AB134C0D-A4D1-4093-8701-48B8B245CC37}" destId="{D313EA24-7C25-48C8-9DB0-F1FD536F63F1}" srcOrd="5" destOrd="0" presId="urn:microsoft.com/office/officeart/2005/8/layout/hierarchy3"/>
    <dgm:cxn modelId="{CD90E9B4-5B27-4826-AAF8-05E2182E45A6}" type="presParOf" srcId="{5896A902-C1AA-4485-B794-15CABAFE4719}" destId="{E7F9D315-669A-4223-B87E-1FB0C4D875E9}" srcOrd="3" destOrd="0" presId="urn:microsoft.com/office/officeart/2005/8/layout/hierarchy3"/>
    <dgm:cxn modelId="{2BBEC43B-92B4-481C-AF91-F937E338C385}" type="presParOf" srcId="{E7F9D315-669A-4223-B87E-1FB0C4D875E9}" destId="{50F1D60D-761B-4F1F-B176-2B1661A78B3B}" srcOrd="0" destOrd="0" presId="urn:microsoft.com/office/officeart/2005/8/layout/hierarchy3"/>
    <dgm:cxn modelId="{773E9DD6-79DA-4DC8-B00F-8D36623ABF67}" type="presParOf" srcId="{50F1D60D-761B-4F1F-B176-2B1661A78B3B}" destId="{FC628AB5-A056-44CD-9924-D3A58C933443}" srcOrd="0" destOrd="0" presId="urn:microsoft.com/office/officeart/2005/8/layout/hierarchy3"/>
    <dgm:cxn modelId="{D0C992A6-C58C-4154-A5D0-D67E9E101EFB}" type="presParOf" srcId="{50F1D60D-761B-4F1F-B176-2B1661A78B3B}" destId="{D6D4190C-B0D4-45AC-809F-1C667E3EAD34}" srcOrd="1" destOrd="0" presId="urn:microsoft.com/office/officeart/2005/8/layout/hierarchy3"/>
    <dgm:cxn modelId="{44C6BCA5-F0BF-4AF1-81D6-4A70581CC23F}" type="presParOf" srcId="{E7F9D315-669A-4223-B87E-1FB0C4D875E9}" destId="{74462BFC-E345-4C7C-A7A4-AC36427BD522}" srcOrd="1" destOrd="0" presId="urn:microsoft.com/office/officeart/2005/8/layout/hierarchy3"/>
    <dgm:cxn modelId="{43541DB4-119F-4980-8E07-C8F192AE1C5F}" type="presParOf" srcId="{74462BFC-E345-4C7C-A7A4-AC36427BD522}" destId="{6AF206C4-C20A-44BD-B613-F5DDB3931946}" srcOrd="0" destOrd="0" presId="urn:microsoft.com/office/officeart/2005/8/layout/hierarchy3"/>
    <dgm:cxn modelId="{6F657501-6D26-40D3-9EF4-1FE27A100CE2}" type="presParOf" srcId="{74462BFC-E345-4C7C-A7A4-AC36427BD522}" destId="{E5D438A7-7FC1-435B-A3C1-5968217BCC75}" srcOrd="1" destOrd="0" presId="urn:microsoft.com/office/officeart/2005/8/layout/hierarchy3"/>
    <dgm:cxn modelId="{824C2FD5-9198-4475-86B0-A98502358473}" type="presParOf" srcId="{74462BFC-E345-4C7C-A7A4-AC36427BD522}" destId="{B6F28022-6B47-409B-BDEC-0C2F61460FDC}" srcOrd="2" destOrd="0" presId="urn:microsoft.com/office/officeart/2005/8/layout/hierarchy3"/>
    <dgm:cxn modelId="{CA9BA14B-7E76-4C81-8F04-EF1A7FA4E74E}" type="presParOf" srcId="{74462BFC-E345-4C7C-A7A4-AC36427BD522}" destId="{06861107-7297-49C6-A4B1-C9365C6DF9E1}" srcOrd="3" destOrd="0" presId="urn:microsoft.com/office/officeart/2005/8/layout/hierarchy3"/>
    <dgm:cxn modelId="{1F750FE8-9C3D-4E31-9114-1832611E9359}" type="presParOf" srcId="{74462BFC-E345-4C7C-A7A4-AC36427BD522}" destId="{DCA9791E-BE38-4F59-8256-8032D4FE80DE}" srcOrd="4" destOrd="0" presId="urn:microsoft.com/office/officeart/2005/8/layout/hierarchy3"/>
    <dgm:cxn modelId="{7C33029A-A7E3-4158-8EBB-24FFDAA61A12}" type="presParOf" srcId="{74462BFC-E345-4C7C-A7A4-AC36427BD522}" destId="{E31240CF-CA0C-4994-9C62-2E3E67E51FCA}" srcOrd="5" destOrd="0" presId="urn:microsoft.com/office/officeart/2005/8/layout/hierarchy3"/>
    <dgm:cxn modelId="{F8F934A8-FEAE-447E-97C4-3D3E96838884}" type="presParOf" srcId="{74462BFC-E345-4C7C-A7A4-AC36427BD522}" destId="{86B35ACE-1AFA-4887-ADBC-661517F28ABD}" srcOrd="6" destOrd="0" presId="urn:microsoft.com/office/officeart/2005/8/layout/hierarchy3"/>
    <dgm:cxn modelId="{F1ED8C1C-D42B-4A77-B806-AFE03BA85399}" type="presParOf" srcId="{74462BFC-E345-4C7C-A7A4-AC36427BD522}" destId="{1F34C352-E4E2-4B77-B953-8F1C53892EB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28ACA-AB1E-4A25-8C3D-1797F5FAB391}">
      <dsp:nvSpPr>
        <dsp:cNvPr id="0" name=""/>
        <dsp:cNvSpPr/>
      </dsp:nvSpPr>
      <dsp:spPr>
        <a:xfrm>
          <a:off x="4053770" y="596162"/>
          <a:ext cx="4231967" cy="1469706"/>
        </a:xfrm>
        <a:prstGeom prst="ellipse">
          <a:avLst/>
        </a:prstGeom>
        <a:solidFill>
          <a:schemeClr val="accent5">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E35A84EE-9F9E-455A-A0F0-E4FB9434CA7D}">
      <dsp:nvSpPr>
        <dsp:cNvPr id="0" name=""/>
        <dsp:cNvSpPr/>
      </dsp:nvSpPr>
      <dsp:spPr>
        <a:xfrm>
          <a:off x="5766240" y="4194975"/>
          <a:ext cx="820148" cy="524895"/>
        </a:xfrm>
        <a:prstGeom prst="down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99BD8DD1-C722-4ABD-9AE0-F4F6A2383764}">
      <dsp:nvSpPr>
        <dsp:cNvPr id="0" name=""/>
        <dsp:cNvSpPr/>
      </dsp:nvSpPr>
      <dsp:spPr>
        <a:xfrm>
          <a:off x="2604888" y="4611092"/>
          <a:ext cx="7068369" cy="47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C00000"/>
              </a:solidFill>
            </a:rPr>
            <a:t>Smart specialisation</a:t>
          </a:r>
        </a:p>
      </dsp:txBody>
      <dsp:txXfrm>
        <a:off x="2604888" y="4611092"/>
        <a:ext cx="7068369" cy="473193"/>
      </dsp:txXfrm>
    </dsp:sp>
    <dsp:sp modelId="{77851A52-FD88-4B80-AB06-BCDA4E3ADB87}">
      <dsp:nvSpPr>
        <dsp:cNvPr id="0" name=""/>
        <dsp:cNvSpPr/>
      </dsp:nvSpPr>
      <dsp:spPr>
        <a:xfrm>
          <a:off x="4267883" y="2168719"/>
          <a:ext cx="3671669" cy="203645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Industry policy</a:t>
          </a:r>
          <a:r>
            <a:rPr lang="en-GB" sz="1800" kern="1200" dirty="0">
              <a:solidFill>
                <a:schemeClr val="tx1"/>
              </a:solidFill>
            </a:rPr>
            <a:t>:  </a:t>
          </a:r>
        </a:p>
        <a:p>
          <a:pPr marL="0" lvl="0" indent="0" algn="ctr" defTabSz="800100">
            <a:lnSpc>
              <a:spcPct val="90000"/>
            </a:lnSpc>
            <a:spcBef>
              <a:spcPct val="0"/>
            </a:spcBef>
            <a:spcAft>
              <a:spcPct val="35000"/>
            </a:spcAft>
            <a:buNone/>
          </a:pPr>
          <a:r>
            <a:rPr lang="en-GB" sz="1600" kern="1200" dirty="0">
              <a:solidFill>
                <a:schemeClr val="tx1"/>
              </a:solidFill>
            </a:rPr>
            <a:t>Cluster, sector analysis,</a:t>
          </a:r>
        </a:p>
        <a:p>
          <a:pPr marL="0" lvl="0" indent="0" algn="ctr" defTabSz="800100">
            <a:lnSpc>
              <a:spcPct val="90000"/>
            </a:lnSpc>
            <a:spcBef>
              <a:spcPct val="0"/>
            </a:spcBef>
            <a:spcAft>
              <a:spcPct val="35000"/>
            </a:spcAft>
            <a:buNone/>
          </a:pPr>
          <a:r>
            <a:rPr lang="en-GB" sz="1600" kern="1200" dirty="0">
              <a:solidFill>
                <a:schemeClr val="tx1"/>
              </a:solidFill>
            </a:rPr>
            <a:t>Demand side innovation support: Lead Market Initiative</a:t>
          </a:r>
        </a:p>
      </dsp:txBody>
      <dsp:txXfrm>
        <a:off x="4805586" y="2466950"/>
        <a:ext cx="2596263" cy="1439990"/>
      </dsp:txXfrm>
    </dsp:sp>
    <dsp:sp modelId="{7A002989-8E71-4802-875E-72566B13844B}">
      <dsp:nvSpPr>
        <dsp:cNvPr id="0" name=""/>
        <dsp:cNvSpPr/>
      </dsp:nvSpPr>
      <dsp:spPr>
        <a:xfrm>
          <a:off x="2226920" y="278923"/>
          <a:ext cx="3826707" cy="1947034"/>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Research &amp; innovation policy: </a:t>
          </a:r>
          <a:r>
            <a:rPr lang="en-GB" sz="1600" kern="1200" dirty="0">
              <a:solidFill>
                <a:schemeClr val="tx1"/>
              </a:solidFill>
            </a:rPr>
            <a:t>Technological / scientific specialisation (centres of excellence, ...), impact on growth?</a:t>
          </a:r>
        </a:p>
      </dsp:txBody>
      <dsp:txXfrm>
        <a:off x="2787328" y="564060"/>
        <a:ext cx="2705891" cy="1376760"/>
      </dsp:txXfrm>
    </dsp:sp>
    <dsp:sp modelId="{8C61F917-E2A1-41E0-8ABA-25F62BC2B8F3}">
      <dsp:nvSpPr>
        <dsp:cNvPr id="0" name=""/>
        <dsp:cNvSpPr/>
      </dsp:nvSpPr>
      <dsp:spPr>
        <a:xfrm>
          <a:off x="6611232" y="278926"/>
          <a:ext cx="3670016" cy="1989078"/>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Innovation as driver for regional development policy </a:t>
          </a:r>
          <a:r>
            <a:rPr lang="en-GB" sz="1600" kern="1200" dirty="0"/>
            <a:t>(RIS, RITTS, PRAI, innovation eco-systems  …), does one-size-fits-all work?</a:t>
          </a:r>
        </a:p>
      </dsp:txBody>
      <dsp:txXfrm>
        <a:off x="7148693" y="570220"/>
        <a:ext cx="2595094" cy="1406490"/>
      </dsp:txXfrm>
    </dsp:sp>
    <dsp:sp modelId="{003F8BD6-18C2-4EE5-8798-3317B16F68EA}">
      <dsp:nvSpPr>
        <dsp:cNvPr id="0" name=""/>
        <dsp:cNvSpPr/>
      </dsp:nvSpPr>
      <dsp:spPr>
        <a:xfrm>
          <a:off x="1471003" y="-94625"/>
          <a:ext cx="9326941" cy="4694977"/>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8BB65-DF0B-8645-88F8-EF9B95B2FB66}">
      <dsp:nvSpPr>
        <dsp:cNvPr id="0" name=""/>
        <dsp:cNvSpPr/>
      </dsp:nvSpPr>
      <dsp:spPr>
        <a:xfrm>
          <a:off x="4458433" y="60941"/>
          <a:ext cx="3168975" cy="316897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l-PL" sz="1800" b="1" kern="1200" dirty="0" err="1">
              <a:solidFill>
                <a:srgbClr val="404040"/>
              </a:solidFill>
            </a:rPr>
            <a:t>Economic</a:t>
          </a:r>
          <a:r>
            <a:rPr lang="pl-PL" sz="1800" b="1" kern="1200" dirty="0">
              <a:solidFill>
                <a:srgbClr val="404040"/>
              </a:solidFill>
            </a:rPr>
            <a:t> </a:t>
          </a:r>
          <a:r>
            <a:rPr lang="pl-PL" sz="1800" b="1" kern="1200" dirty="0" err="1">
              <a:solidFill>
                <a:srgbClr val="404040"/>
              </a:solidFill>
            </a:rPr>
            <a:t>potential</a:t>
          </a:r>
          <a:endParaRPr lang="pl-PL" sz="1800" b="1" kern="1200" dirty="0">
            <a:solidFill>
              <a:srgbClr val="404040"/>
            </a:solidFill>
          </a:endParaRPr>
        </a:p>
      </dsp:txBody>
      <dsp:txXfrm>
        <a:off x="4824084" y="487534"/>
        <a:ext cx="2437673" cy="1005540"/>
      </dsp:txXfrm>
    </dsp:sp>
    <dsp:sp modelId="{E4F69ED3-6568-B74A-91E5-4F6B7A4EDE13}">
      <dsp:nvSpPr>
        <dsp:cNvPr id="0" name=""/>
        <dsp:cNvSpPr/>
      </dsp:nvSpPr>
      <dsp:spPr>
        <a:xfrm>
          <a:off x="5463245" y="1462604"/>
          <a:ext cx="3962677" cy="3168975"/>
        </a:xfrm>
        <a:prstGeom prst="ellipse">
          <a:avLst/>
        </a:prstGeom>
        <a:solidFill>
          <a:srgbClr val="C0AA68">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l-PL" sz="1800" b="1" kern="1200" dirty="0" err="1"/>
            <a:t>Societal</a:t>
          </a:r>
          <a:r>
            <a:rPr lang="pl-PL" sz="1800" b="1" kern="1200" dirty="0"/>
            <a:t> </a:t>
          </a:r>
          <a:r>
            <a:rPr lang="pl-PL" sz="1800" b="1" kern="1200" dirty="0" err="1"/>
            <a:t>challenges</a:t>
          </a:r>
          <a:endParaRPr lang="pl-PL" sz="1800" b="1" kern="1200" dirty="0"/>
        </a:p>
      </dsp:txBody>
      <dsp:txXfrm>
        <a:off x="7596994" y="1828255"/>
        <a:ext cx="1524106" cy="2437673"/>
      </dsp:txXfrm>
    </dsp:sp>
    <dsp:sp modelId="{74F71C84-3BE5-DA49-8514-F754DEF701AA}">
      <dsp:nvSpPr>
        <dsp:cNvPr id="0" name=""/>
        <dsp:cNvSpPr/>
      </dsp:nvSpPr>
      <dsp:spPr>
        <a:xfrm>
          <a:off x="4458433" y="2864266"/>
          <a:ext cx="3168975" cy="3168975"/>
        </a:xfrm>
        <a:prstGeom prst="ellipse">
          <a:avLst/>
        </a:prstGeom>
        <a:solidFill>
          <a:schemeClr val="accent3">
            <a:lumMod val="75000"/>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l-PL" sz="1800" b="1" kern="1200" dirty="0" err="1">
              <a:solidFill>
                <a:srgbClr val="404040"/>
              </a:solidFill>
            </a:rPr>
            <a:t>Scientific</a:t>
          </a:r>
          <a:r>
            <a:rPr lang="pl-PL" sz="1800" b="1" kern="1200" dirty="0">
              <a:solidFill>
                <a:srgbClr val="404040"/>
              </a:solidFill>
            </a:rPr>
            <a:t> </a:t>
          </a:r>
          <a:r>
            <a:rPr lang="pl-PL" sz="1800" b="1" kern="1200" dirty="0" err="1">
              <a:solidFill>
                <a:srgbClr val="404040"/>
              </a:solidFill>
            </a:rPr>
            <a:t>potential</a:t>
          </a:r>
          <a:endParaRPr lang="pl-PL" sz="1800" b="1" kern="1200" dirty="0">
            <a:solidFill>
              <a:srgbClr val="404040"/>
            </a:solidFill>
          </a:endParaRPr>
        </a:p>
      </dsp:txBody>
      <dsp:txXfrm>
        <a:off x="4824084" y="4601108"/>
        <a:ext cx="2437673" cy="1005540"/>
      </dsp:txXfrm>
    </dsp:sp>
    <dsp:sp modelId="{358D652D-FEEB-FC4E-9B98-D2216EF1A69D}">
      <dsp:nvSpPr>
        <dsp:cNvPr id="0" name=""/>
        <dsp:cNvSpPr/>
      </dsp:nvSpPr>
      <dsp:spPr>
        <a:xfrm>
          <a:off x="2728259" y="1462604"/>
          <a:ext cx="3825999" cy="3168975"/>
        </a:xfrm>
        <a:prstGeom prst="ellipse">
          <a:avLst/>
        </a:prstGeom>
        <a:solidFill>
          <a:srgbClr val="A1CAA1">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pl-PL" sz="1800" b="1" kern="1200" dirty="0" err="1">
              <a:solidFill>
                <a:srgbClr val="404040"/>
              </a:solidFill>
            </a:rPr>
            <a:t>Innovative</a:t>
          </a:r>
          <a:r>
            <a:rPr lang="pl-PL" sz="1800" b="1" kern="1200" dirty="0">
              <a:solidFill>
                <a:srgbClr val="404040"/>
              </a:solidFill>
            </a:rPr>
            <a:t> </a:t>
          </a:r>
          <a:r>
            <a:rPr lang="pl-PL" sz="1800" b="1" kern="1200" dirty="0" err="1">
              <a:solidFill>
                <a:srgbClr val="404040"/>
              </a:solidFill>
            </a:rPr>
            <a:t>potential</a:t>
          </a:r>
          <a:endParaRPr lang="pl-PL" sz="1800" b="1" kern="1200" dirty="0">
            <a:solidFill>
              <a:srgbClr val="404040"/>
            </a:solidFill>
          </a:endParaRPr>
        </a:p>
      </dsp:txBody>
      <dsp:txXfrm>
        <a:off x="3022567" y="1828255"/>
        <a:ext cx="1471538" cy="2437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429F0-964B-E545-9F8E-74D99C63574A}">
      <dsp:nvSpPr>
        <dsp:cNvPr id="0" name=""/>
        <dsp:cNvSpPr/>
      </dsp:nvSpPr>
      <dsp:spPr>
        <a:xfrm>
          <a:off x="1949251" y="3765792"/>
          <a:ext cx="1971115" cy="197121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76200" cap="flat" cmpd="sng" algn="ctr">
          <a:solidFill>
            <a:schemeClr val="accent2">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7094BCE-A7EA-824F-8101-71412978ED7C}">
      <dsp:nvSpPr>
        <dsp:cNvPr id="0" name=""/>
        <dsp:cNvSpPr/>
      </dsp:nvSpPr>
      <dsp:spPr>
        <a:xfrm>
          <a:off x="3206425" y="2314431"/>
          <a:ext cx="585279" cy="585118"/>
        </a:xfrm>
        <a:prstGeom prst="donut">
          <a:avLst>
            <a:gd name="adj" fmla="val 7460"/>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w="6350" cap="flat" cmpd="sng" algn="ctr">
          <a:solidFill>
            <a:schemeClr val="accent3">
              <a:hueOff val="338825"/>
              <a:satOff val="12500"/>
              <a:lumOff val="-183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7736428-5C78-634C-BB2D-272D424FB7D5}">
      <dsp:nvSpPr>
        <dsp:cNvPr id="0" name=""/>
        <dsp:cNvSpPr/>
      </dsp:nvSpPr>
      <dsp:spPr>
        <a:xfrm>
          <a:off x="2381359" y="4252986"/>
          <a:ext cx="1125642" cy="9276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8288828-0ECF-4043-B864-D0D9F109C84E}">
      <dsp:nvSpPr>
        <dsp:cNvPr id="0" name=""/>
        <dsp:cNvSpPr/>
      </dsp:nvSpPr>
      <dsp:spPr>
        <a:xfrm>
          <a:off x="4063322" y="4138394"/>
          <a:ext cx="1030967" cy="1031347"/>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w="6350" cap="flat" cmpd="sng" algn="ctr">
          <a:solidFill>
            <a:schemeClr val="accent3">
              <a:hueOff val="677650"/>
              <a:satOff val="25000"/>
              <a:lumOff val="-367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104F77-E9B1-594D-8BDB-08C8F3C3A22E}">
      <dsp:nvSpPr>
        <dsp:cNvPr id="0" name=""/>
        <dsp:cNvSpPr/>
      </dsp:nvSpPr>
      <dsp:spPr>
        <a:xfrm>
          <a:off x="4123868" y="4199193"/>
          <a:ext cx="909874" cy="90975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6A21A5E-A86D-A043-AEA7-04FE709BF214}">
      <dsp:nvSpPr>
        <dsp:cNvPr id="0" name=""/>
        <dsp:cNvSpPr/>
      </dsp:nvSpPr>
      <dsp:spPr>
        <a:xfrm>
          <a:off x="3659681" y="2683128"/>
          <a:ext cx="1322766" cy="1322512"/>
        </a:xfrm>
        <a:prstGeom prst="ellipse">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w="6350" cap="flat" cmpd="sng" algn="ctr">
          <a:solidFill>
            <a:schemeClr val="accent3">
              <a:hueOff val="1016475"/>
              <a:satOff val="37500"/>
              <a:lumOff val="-551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DC720C-FEFD-E74D-B59B-1572BDBFE981}">
      <dsp:nvSpPr>
        <dsp:cNvPr id="0" name=""/>
        <dsp:cNvSpPr/>
      </dsp:nvSpPr>
      <dsp:spPr>
        <a:xfrm>
          <a:off x="5268360" y="267354"/>
          <a:ext cx="433073" cy="433400"/>
        </a:xfrm>
        <a:prstGeom prst="donut">
          <a:avLst>
            <a:gd name="adj" fmla="val 746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w="6350" cap="flat" cmpd="sng" algn="ctr">
          <a:solidFill>
            <a:schemeClr val="accent3">
              <a:hueOff val="1355300"/>
              <a:satOff val="50000"/>
              <a:lumOff val="-73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36EB04E-42AD-7C40-8AEB-7F01A049BBD2}">
      <dsp:nvSpPr>
        <dsp:cNvPr id="0" name=""/>
        <dsp:cNvSpPr/>
      </dsp:nvSpPr>
      <dsp:spPr>
        <a:xfrm>
          <a:off x="5918390" y="159143"/>
          <a:ext cx="216957" cy="216421"/>
        </a:xfrm>
        <a:prstGeom prst="donut">
          <a:avLst>
            <a:gd name="adj" fmla="val 7460"/>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w="6350" cap="flat" cmpd="sng" algn="ctr">
          <a:solidFill>
            <a:schemeClr val="accent3">
              <a:hueOff val="1694124"/>
              <a:satOff val="62500"/>
              <a:lumOff val="-919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91D5C47-D43D-654C-8112-6AEACBF35B0E}">
      <dsp:nvSpPr>
        <dsp:cNvPr id="0" name=""/>
        <dsp:cNvSpPr/>
      </dsp:nvSpPr>
      <dsp:spPr>
        <a:xfrm>
          <a:off x="3729477" y="2752852"/>
          <a:ext cx="1183173" cy="11825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E185BCF-572A-8940-8280-20321687F66B}">
      <dsp:nvSpPr>
        <dsp:cNvPr id="0" name=""/>
        <dsp:cNvSpPr/>
      </dsp:nvSpPr>
      <dsp:spPr>
        <a:xfrm>
          <a:off x="3807683" y="1506756"/>
          <a:ext cx="927534" cy="927041"/>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w="6350" cap="flat" cmpd="sng" algn="ctr">
          <a:solidFill>
            <a:schemeClr val="accent3">
              <a:hueOff val="2032949"/>
              <a:satOff val="75000"/>
              <a:lumOff val="-110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22181B0-A49A-D246-9895-85B71678B0E3}">
      <dsp:nvSpPr>
        <dsp:cNvPr id="0" name=""/>
        <dsp:cNvSpPr/>
      </dsp:nvSpPr>
      <dsp:spPr>
        <a:xfrm>
          <a:off x="5159881" y="5141295"/>
          <a:ext cx="324594" cy="325189"/>
        </a:xfrm>
        <a:prstGeom prst="donut">
          <a:avLst>
            <a:gd name="adj" fmla="val 7460"/>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w="6350" cap="flat" cmpd="sng" algn="ctr">
          <a:solidFill>
            <a:schemeClr val="accent3">
              <a:hueOff val="2371774"/>
              <a:satOff val="87500"/>
              <a:lumOff val="-128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EE2CC77-3B22-0348-B35B-25B73E5BFD72}">
      <dsp:nvSpPr>
        <dsp:cNvPr id="0" name=""/>
        <dsp:cNvSpPr/>
      </dsp:nvSpPr>
      <dsp:spPr>
        <a:xfrm>
          <a:off x="3862342" y="1560861"/>
          <a:ext cx="818214" cy="81827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B789EA7-58E1-C641-BF4E-A37FFFA0B127}">
      <dsp:nvSpPr>
        <dsp:cNvPr id="0" name=""/>
        <dsp:cNvSpPr/>
      </dsp:nvSpPr>
      <dsp:spPr>
        <a:xfrm>
          <a:off x="4457713" y="639955"/>
          <a:ext cx="859419" cy="85954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C3B9DA-3A6E-8E4E-B330-5EBFCDF73AB9}">
      <dsp:nvSpPr>
        <dsp:cNvPr id="0" name=""/>
        <dsp:cNvSpPr/>
      </dsp:nvSpPr>
      <dsp:spPr>
        <a:xfrm>
          <a:off x="4508168" y="690714"/>
          <a:ext cx="758509" cy="75803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2000" r="-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0D544E9-BF8C-A047-9977-94030F4930CC}">
      <dsp:nvSpPr>
        <dsp:cNvPr id="0" name=""/>
        <dsp:cNvSpPr/>
      </dsp:nvSpPr>
      <dsp:spPr>
        <a:xfrm>
          <a:off x="0" y="2752852"/>
          <a:ext cx="2924717" cy="920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 numCol="1" spcCol="1270" anchor="b" anchorCtr="0">
          <a:noAutofit/>
        </a:bodyPr>
        <a:lstStyle/>
        <a:p>
          <a:pPr marL="0" lvl="0" indent="0" algn="r" defTabSz="800100">
            <a:lnSpc>
              <a:spcPct val="90000"/>
            </a:lnSpc>
            <a:spcBef>
              <a:spcPct val="0"/>
            </a:spcBef>
            <a:spcAft>
              <a:spcPct val="35000"/>
            </a:spcAft>
            <a:buNone/>
          </a:pPr>
          <a:r>
            <a:rPr lang="pl-PL" sz="1800" kern="1200" dirty="0">
              <a:solidFill>
                <a:srgbClr val="404040"/>
              </a:solidFill>
              <a:latin typeface="Verdana"/>
              <a:cs typeface="Verdana"/>
            </a:rPr>
            <a:t>INSTITUTIONAL CAPACITY BUILDING</a:t>
          </a:r>
        </a:p>
      </dsp:txBody>
      <dsp:txXfrm>
        <a:off x="0" y="2752852"/>
        <a:ext cx="2924717" cy="920348"/>
      </dsp:txXfrm>
    </dsp:sp>
    <dsp:sp modelId="{9008D768-0E84-8144-ACC6-2691E79AF1E2}">
      <dsp:nvSpPr>
        <dsp:cNvPr id="0" name=""/>
        <dsp:cNvSpPr/>
      </dsp:nvSpPr>
      <dsp:spPr>
        <a:xfrm>
          <a:off x="5307042" y="4199193"/>
          <a:ext cx="2924717" cy="90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404040"/>
              </a:solidFill>
              <a:latin typeface="Verdana"/>
              <a:cs typeface="Verdana"/>
            </a:rPr>
            <a:t>MAPPING EXERCISE</a:t>
          </a:r>
        </a:p>
      </dsp:txBody>
      <dsp:txXfrm>
        <a:off x="5307042" y="4199193"/>
        <a:ext cx="2924717" cy="909750"/>
      </dsp:txXfrm>
    </dsp:sp>
    <dsp:sp modelId="{E622462F-5D7C-244B-9B32-7841B155F8A8}">
      <dsp:nvSpPr>
        <dsp:cNvPr id="0" name=""/>
        <dsp:cNvSpPr/>
      </dsp:nvSpPr>
      <dsp:spPr>
        <a:xfrm>
          <a:off x="5198563" y="2752852"/>
          <a:ext cx="2924717" cy="118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404040"/>
              </a:solidFill>
              <a:latin typeface="Verdana"/>
              <a:cs typeface="Verdana"/>
            </a:rPr>
            <a:t>ENTREPRENEURIAL DISCOVERY PROCESS</a:t>
          </a:r>
        </a:p>
      </dsp:txBody>
      <dsp:txXfrm>
        <a:off x="5198563" y="2752852"/>
        <a:ext cx="2924717" cy="1182508"/>
      </dsp:txXfrm>
    </dsp:sp>
    <dsp:sp modelId="{999B4C0D-5BF0-444C-AA15-AA6E7D6E9191}">
      <dsp:nvSpPr>
        <dsp:cNvPr id="0" name=""/>
        <dsp:cNvSpPr/>
      </dsp:nvSpPr>
      <dsp:spPr>
        <a:xfrm>
          <a:off x="4942924" y="1560861"/>
          <a:ext cx="2924717" cy="81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404040"/>
              </a:solidFill>
              <a:latin typeface="Verdana"/>
              <a:cs typeface="Verdana"/>
            </a:rPr>
            <a:t>INSTITUTIONAL CAPACITY FOR IMPLEMENTATION</a:t>
          </a:r>
        </a:p>
      </dsp:txBody>
      <dsp:txXfrm>
        <a:off x="4942924" y="1560861"/>
        <a:ext cx="2924717" cy="818273"/>
      </dsp:txXfrm>
    </dsp:sp>
    <dsp:sp modelId="{EDA33DD8-4F88-0A48-AF8C-9135E39898A9}">
      <dsp:nvSpPr>
        <dsp:cNvPr id="0" name=""/>
        <dsp:cNvSpPr/>
      </dsp:nvSpPr>
      <dsp:spPr>
        <a:xfrm>
          <a:off x="5484476" y="690714"/>
          <a:ext cx="2924717" cy="758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pl-PL" sz="1800" kern="1200" dirty="0">
              <a:solidFill>
                <a:srgbClr val="404040"/>
              </a:solidFill>
              <a:latin typeface="Verdana"/>
              <a:cs typeface="Verdana"/>
            </a:rPr>
            <a:t>FINAL S3 STRATEGY</a:t>
          </a:r>
        </a:p>
      </dsp:txBody>
      <dsp:txXfrm>
        <a:off x="5484476" y="690714"/>
        <a:ext cx="2924717" cy="758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38A88-AD3C-4690-A099-E1AC7E3F8FB7}">
      <dsp:nvSpPr>
        <dsp:cNvPr id="0" name=""/>
        <dsp:cNvSpPr/>
      </dsp:nvSpPr>
      <dsp:spPr>
        <a:xfrm>
          <a:off x="1386915" y="345334"/>
          <a:ext cx="2733592" cy="136860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Decision to start S3</a:t>
          </a:r>
        </a:p>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Analysis of strategic mandates</a:t>
          </a:r>
        </a:p>
      </dsp:txBody>
      <dsp:txXfrm>
        <a:off x="1418983" y="377402"/>
        <a:ext cx="2669456" cy="1336541"/>
      </dsp:txXfrm>
    </dsp:sp>
    <dsp:sp modelId="{5A66EE37-4212-496B-AF55-FED3103A0184}">
      <dsp:nvSpPr>
        <dsp:cNvPr id="0" name=""/>
        <dsp:cNvSpPr/>
      </dsp:nvSpPr>
      <dsp:spPr>
        <a:xfrm>
          <a:off x="1386915" y="1713943"/>
          <a:ext cx="2733592" cy="588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cs typeface="Verdana" panose="020B0604030504040204" pitchFamily="34" charset="0"/>
            </a:rPr>
            <a:t>1. Institutional capacity building</a:t>
          </a:r>
        </a:p>
      </dsp:txBody>
      <dsp:txXfrm>
        <a:off x="1386915" y="1713943"/>
        <a:ext cx="1925065" cy="588501"/>
      </dsp:txXfrm>
    </dsp:sp>
    <dsp:sp modelId="{47E07D51-BF63-456E-BDBF-291A693C912C}">
      <dsp:nvSpPr>
        <dsp:cNvPr id="0" name=""/>
        <dsp:cNvSpPr/>
      </dsp:nvSpPr>
      <dsp:spPr>
        <a:xfrm>
          <a:off x="3180006" y="1807421"/>
          <a:ext cx="641696" cy="6416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CCDD6-2580-4413-AF3E-3DA46DCAE332}">
      <dsp:nvSpPr>
        <dsp:cNvPr id="0" name=""/>
        <dsp:cNvSpPr/>
      </dsp:nvSpPr>
      <dsp:spPr>
        <a:xfrm>
          <a:off x="4279484" y="345334"/>
          <a:ext cx="2733592" cy="136860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Quantitative analysis</a:t>
          </a:r>
        </a:p>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Qualitative analysis</a:t>
          </a:r>
        </a:p>
      </dsp:txBody>
      <dsp:txXfrm>
        <a:off x="4311552" y="377402"/>
        <a:ext cx="2669456" cy="1336541"/>
      </dsp:txXfrm>
    </dsp:sp>
    <dsp:sp modelId="{CBCAE1DC-9497-41F6-98D8-B791E94484DC}">
      <dsp:nvSpPr>
        <dsp:cNvPr id="0" name=""/>
        <dsp:cNvSpPr/>
      </dsp:nvSpPr>
      <dsp:spPr>
        <a:xfrm>
          <a:off x="4279484" y="1713943"/>
          <a:ext cx="2733592" cy="588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cs typeface="Verdana" panose="020B0604030504040204" pitchFamily="34" charset="0"/>
            </a:rPr>
            <a:t>2. Mapping exercise</a:t>
          </a:r>
        </a:p>
      </dsp:txBody>
      <dsp:txXfrm>
        <a:off x="4279484" y="1713943"/>
        <a:ext cx="1925065" cy="588501"/>
      </dsp:txXfrm>
    </dsp:sp>
    <dsp:sp modelId="{3D983B5D-FC79-418F-BB5F-5241A0282CC2}">
      <dsp:nvSpPr>
        <dsp:cNvPr id="0" name=""/>
        <dsp:cNvSpPr/>
      </dsp:nvSpPr>
      <dsp:spPr>
        <a:xfrm>
          <a:off x="6072575" y="1807421"/>
          <a:ext cx="641696" cy="64169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6778C-A6BE-4C81-9BDF-45B3C527EADA}">
      <dsp:nvSpPr>
        <dsp:cNvPr id="0" name=""/>
        <dsp:cNvSpPr/>
      </dsp:nvSpPr>
      <dsp:spPr>
        <a:xfrm>
          <a:off x="3425" y="2766938"/>
          <a:ext cx="2733592" cy="136860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EDP training</a:t>
          </a:r>
        </a:p>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Consultation with stakeholders in workshops</a:t>
          </a:r>
        </a:p>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EDP input for S3</a:t>
          </a:r>
        </a:p>
      </dsp:txBody>
      <dsp:txXfrm>
        <a:off x="35493" y="2799006"/>
        <a:ext cx="2669456" cy="1336541"/>
      </dsp:txXfrm>
    </dsp:sp>
    <dsp:sp modelId="{CDFCF201-3303-4840-86B2-4ACBAC736FCD}">
      <dsp:nvSpPr>
        <dsp:cNvPr id="0" name=""/>
        <dsp:cNvSpPr/>
      </dsp:nvSpPr>
      <dsp:spPr>
        <a:xfrm>
          <a:off x="3425" y="4135547"/>
          <a:ext cx="2733592" cy="588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cs typeface="Verdana" panose="020B0604030504040204" pitchFamily="34" charset="0"/>
            </a:rPr>
            <a:t>3. Stakeholder dialogue</a:t>
          </a:r>
        </a:p>
      </dsp:txBody>
      <dsp:txXfrm>
        <a:off x="3425" y="4135547"/>
        <a:ext cx="1925065" cy="588501"/>
      </dsp:txXfrm>
    </dsp:sp>
    <dsp:sp modelId="{F4D091E3-61DD-4507-B584-B0F2748D60D2}">
      <dsp:nvSpPr>
        <dsp:cNvPr id="0" name=""/>
        <dsp:cNvSpPr/>
      </dsp:nvSpPr>
      <dsp:spPr>
        <a:xfrm>
          <a:off x="1796517" y="4229025"/>
          <a:ext cx="641696" cy="6416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04309-241D-4FA5-BFED-53BAA26946B6}">
      <dsp:nvSpPr>
        <dsp:cNvPr id="0" name=""/>
        <dsp:cNvSpPr/>
      </dsp:nvSpPr>
      <dsp:spPr>
        <a:xfrm>
          <a:off x="2895994" y="2766938"/>
          <a:ext cx="2706476" cy="136860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Design of monitoring system</a:t>
          </a:r>
        </a:p>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Creation of mechanism for implementation</a:t>
          </a:r>
        </a:p>
      </dsp:txBody>
      <dsp:txXfrm>
        <a:off x="2928062" y="2799006"/>
        <a:ext cx="2642340" cy="1336541"/>
      </dsp:txXfrm>
    </dsp:sp>
    <dsp:sp modelId="{41369134-4F5D-4E37-BD65-9E8E4B5F5EBB}">
      <dsp:nvSpPr>
        <dsp:cNvPr id="0" name=""/>
        <dsp:cNvSpPr/>
      </dsp:nvSpPr>
      <dsp:spPr>
        <a:xfrm>
          <a:off x="2895994" y="4135547"/>
          <a:ext cx="2706476" cy="588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cs typeface="Verdana" panose="020B0604030504040204" pitchFamily="34" charset="0"/>
            </a:rPr>
            <a:t>4. Institutional capacity for implementation</a:t>
          </a:r>
        </a:p>
      </dsp:txBody>
      <dsp:txXfrm>
        <a:off x="2895994" y="4135547"/>
        <a:ext cx="1905969" cy="588501"/>
      </dsp:txXfrm>
    </dsp:sp>
    <dsp:sp modelId="{2CE645A9-3ADA-4612-928B-88293FDCBD34}">
      <dsp:nvSpPr>
        <dsp:cNvPr id="0" name=""/>
        <dsp:cNvSpPr/>
      </dsp:nvSpPr>
      <dsp:spPr>
        <a:xfrm>
          <a:off x="4675527" y="4229025"/>
          <a:ext cx="641696" cy="64169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B3D65-CB9E-4517-8D27-8AEACAA942F7}">
      <dsp:nvSpPr>
        <dsp:cNvPr id="0" name=""/>
        <dsp:cNvSpPr/>
      </dsp:nvSpPr>
      <dsp:spPr>
        <a:xfrm>
          <a:off x="5761447" y="2766938"/>
          <a:ext cx="2635119" cy="136860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Draft strategy consultation</a:t>
          </a:r>
        </a:p>
        <a:p>
          <a:pPr marL="171450" lvl="1" indent="-171450" algn="l" defTabSz="711200">
            <a:lnSpc>
              <a:spcPct val="90000"/>
            </a:lnSpc>
            <a:spcBef>
              <a:spcPct val="0"/>
            </a:spcBef>
            <a:spcAft>
              <a:spcPct val="15000"/>
            </a:spcAft>
            <a:buChar char="•"/>
          </a:pPr>
          <a:r>
            <a:rPr lang="en-US" sz="1600" kern="1200" dirty="0">
              <a:latin typeface="Verdana" panose="020B0604030504040204" pitchFamily="34" charset="0"/>
              <a:ea typeface="Verdana" panose="020B0604030504040204" pitchFamily="34" charset="0"/>
              <a:cs typeface="Verdana" panose="020B0604030504040204" pitchFamily="34" charset="0"/>
            </a:rPr>
            <a:t>Final draft submission</a:t>
          </a:r>
          <a:endParaRPr lang="en-GB"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National approval</a:t>
          </a:r>
        </a:p>
        <a:p>
          <a:pPr marL="171450" lvl="1" indent="-171450" algn="l" defTabSz="711200">
            <a:lnSpc>
              <a:spcPct val="90000"/>
            </a:lnSpc>
            <a:spcBef>
              <a:spcPct val="0"/>
            </a:spcBef>
            <a:spcAft>
              <a:spcPct val="15000"/>
            </a:spcAft>
            <a:buChar char="•"/>
          </a:pPr>
          <a:r>
            <a:rPr lang="en-GB" sz="1600" kern="1200" dirty="0">
              <a:latin typeface="Verdana" panose="020B0604030504040204" pitchFamily="34" charset="0"/>
              <a:ea typeface="Verdana" panose="020B0604030504040204" pitchFamily="34" charset="0"/>
              <a:cs typeface="Verdana" panose="020B0604030504040204" pitchFamily="34" charset="0"/>
            </a:rPr>
            <a:t>EC approval</a:t>
          </a:r>
        </a:p>
      </dsp:txBody>
      <dsp:txXfrm>
        <a:off x="5793515" y="2799006"/>
        <a:ext cx="2570983" cy="1336541"/>
      </dsp:txXfrm>
    </dsp:sp>
    <dsp:sp modelId="{E418BBDD-1FC4-4B1D-94E4-6E40B9D5577F}">
      <dsp:nvSpPr>
        <dsp:cNvPr id="0" name=""/>
        <dsp:cNvSpPr/>
      </dsp:nvSpPr>
      <dsp:spPr>
        <a:xfrm>
          <a:off x="5761447" y="4135547"/>
          <a:ext cx="2635119" cy="5885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GB" sz="1400" b="1" kern="1200" dirty="0">
              <a:latin typeface="Verdana" panose="020B0604030504040204" pitchFamily="34" charset="0"/>
              <a:ea typeface="Verdana" panose="020B0604030504040204" pitchFamily="34" charset="0"/>
              <a:cs typeface="Verdana" panose="020B0604030504040204" pitchFamily="34" charset="0"/>
            </a:rPr>
            <a:t>5. Final strategy approval</a:t>
          </a:r>
        </a:p>
      </dsp:txBody>
      <dsp:txXfrm>
        <a:off x="5761447" y="4135547"/>
        <a:ext cx="1855717" cy="588501"/>
      </dsp:txXfrm>
    </dsp:sp>
    <dsp:sp modelId="{C97343A4-1CD1-4D82-9108-6B03A13AA851}">
      <dsp:nvSpPr>
        <dsp:cNvPr id="0" name=""/>
        <dsp:cNvSpPr/>
      </dsp:nvSpPr>
      <dsp:spPr>
        <a:xfrm>
          <a:off x="7505302" y="4229025"/>
          <a:ext cx="641696" cy="64169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3875C-DC63-4BB6-A1D1-B852C733474D}">
      <dsp:nvSpPr>
        <dsp:cNvPr id="0" name=""/>
        <dsp:cNvSpPr/>
      </dsp:nvSpPr>
      <dsp:spPr>
        <a:xfrm>
          <a:off x="689699" y="605969"/>
          <a:ext cx="4034658" cy="4034658"/>
        </a:xfrm>
        <a:prstGeom prst="blockArc">
          <a:avLst>
            <a:gd name="adj1" fmla="val 900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2386D7-B97C-4605-9F2C-11D033379E01}">
      <dsp:nvSpPr>
        <dsp:cNvPr id="0" name=""/>
        <dsp:cNvSpPr/>
      </dsp:nvSpPr>
      <dsp:spPr>
        <a:xfrm>
          <a:off x="689699" y="605969"/>
          <a:ext cx="4034658" cy="4034658"/>
        </a:xfrm>
        <a:prstGeom prst="blockArc">
          <a:avLst>
            <a:gd name="adj1" fmla="val 1800000"/>
            <a:gd name="adj2" fmla="val 90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F91C29-467C-46BE-A748-320E5C4CEB13}">
      <dsp:nvSpPr>
        <dsp:cNvPr id="0" name=""/>
        <dsp:cNvSpPr/>
      </dsp:nvSpPr>
      <dsp:spPr>
        <a:xfrm>
          <a:off x="703295" y="605969"/>
          <a:ext cx="4034658" cy="4034658"/>
        </a:xfrm>
        <a:prstGeom prst="blockArc">
          <a:avLst>
            <a:gd name="adj1" fmla="val 16200000"/>
            <a:gd name="adj2" fmla="val 18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0619BF-53BA-49CB-B875-6A13B407CABD}">
      <dsp:nvSpPr>
        <dsp:cNvPr id="0" name=""/>
        <dsp:cNvSpPr/>
      </dsp:nvSpPr>
      <dsp:spPr>
        <a:xfrm>
          <a:off x="1777809" y="1694079"/>
          <a:ext cx="1858438" cy="185843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049971" y="1966241"/>
        <a:ext cx="1314114" cy="1314114"/>
      </dsp:txXfrm>
    </dsp:sp>
    <dsp:sp modelId="{65FBCB2D-259A-4822-A9E4-85A692768DC1}">
      <dsp:nvSpPr>
        <dsp:cNvPr id="0" name=""/>
        <dsp:cNvSpPr/>
      </dsp:nvSpPr>
      <dsp:spPr>
        <a:xfrm>
          <a:off x="2056575" y="2348"/>
          <a:ext cx="1300906" cy="130090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Agri-Food</a:t>
          </a:r>
        </a:p>
      </dsp:txBody>
      <dsp:txXfrm>
        <a:off x="2247088" y="192861"/>
        <a:ext cx="919880" cy="919880"/>
      </dsp:txXfrm>
    </dsp:sp>
    <dsp:sp modelId="{F8684122-475C-45D5-A3BD-6E99C5C8822C}">
      <dsp:nvSpPr>
        <dsp:cNvPr id="0" name=""/>
        <dsp:cNvSpPr/>
      </dsp:nvSpPr>
      <dsp:spPr>
        <a:xfrm>
          <a:off x="3763075" y="2958093"/>
          <a:ext cx="1300906" cy="130090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Industrial Modernisation</a:t>
          </a:r>
        </a:p>
      </dsp:txBody>
      <dsp:txXfrm>
        <a:off x="3953588" y="3148606"/>
        <a:ext cx="919880" cy="919880"/>
      </dsp:txXfrm>
    </dsp:sp>
    <dsp:sp modelId="{87AC06F3-32C3-44C1-9210-608825A18A20}">
      <dsp:nvSpPr>
        <dsp:cNvPr id="0" name=""/>
        <dsp:cNvSpPr/>
      </dsp:nvSpPr>
      <dsp:spPr>
        <a:xfrm>
          <a:off x="350074" y="2958093"/>
          <a:ext cx="1300906" cy="130090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a:t>
          </a:r>
          <a:endParaRPr lang="en-GB" sz="1400" kern="1200" dirty="0"/>
        </a:p>
      </dsp:txBody>
      <dsp:txXfrm>
        <a:off x="540587" y="3148606"/>
        <a:ext cx="919880" cy="919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8D365-AFA4-4883-965E-7BC63F62B94F}">
      <dsp:nvSpPr>
        <dsp:cNvPr id="0" name=""/>
        <dsp:cNvSpPr/>
      </dsp:nvSpPr>
      <dsp:spPr>
        <a:xfrm>
          <a:off x="968359" y="0"/>
          <a:ext cx="9464969" cy="455359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4EC7A-D5E5-4C80-9919-583F8C7E3E80}">
      <dsp:nvSpPr>
        <dsp:cNvPr id="0" name=""/>
        <dsp:cNvSpPr/>
      </dsp:nvSpPr>
      <dsp:spPr>
        <a:xfrm>
          <a:off x="7283354" y="906583"/>
          <a:ext cx="581502" cy="581502"/>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40728-952F-46BF-9E77-609BA49DAFC9}">
      <dsp:nvSpPr>
        <dsp:cNvPr id="0" name=""/>
        <dsp:cNvSpPr/>
      </dsp:nvSpPr>
      <dsp:spPr>
        <a:xfrm>
          <a:off x="4430850" y="1197334"/>
          <a:ext cx="3143255" cy="362456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8126" bIns="0" numCol="1" spcCol="1270" anchor="t" anchorCtr="0">
          <a:noAutofit/>
        </a:bodyPr>
        <a:lstStyle/>
        <a:p>
          <a:pPr marL="0" lvl="0" indent="0" algn="r" defTabSz="2889250" rtl="0">
            <a:lnSpc>
              <a:spcPct val="90000"/>
            </a:lnSpc>
            <a:spcBef>
              <a:spcPct val="0"/>
            </a:spcBef>
            <a:spcAft>
              <a:spcPct val="35000"/>
            </a:spcAft>
            <a:buNone/>
          </a:pPr>
          <a:endParaRPr lang="en-GB" sz="6500" kern="1200" dirty="0"/>
        </a:p>
      </dsp:txBody>
      <dsp:txXfrm>
        <a:off x="4584291" y="1350775"/>
        <a:ext cx="2836373" cy="33176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BA3BC-D7B6-468F-A03C-C32B90A08EC8}">
      <dsp:nvSpPr>
        <dsp:cNvPr id="0" name=""/>
        <dsp:cNvSpPr/>
      </dsp:nvSpPr>
      <dsp:spPr>
        <a:xfrm>
          <a:off x="0" y="3382536"/>
          <a:ext cx="7559993" cy="11102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Consortia for co-investments / joint demonstration</a:t>
          </a:r>
        </a:p>
      </dsp:txBody>
      <dsp:txXfrm>
        <a:off x="0" y="3382536"/>
        <a:ext cx="7559993" cy="599520"/>
      </dsp:txXfrm>
    </dsp:sp>
    <dsp:sp modelId="{7FE7A447-3EDB-4723-B771-AA244DBF795C}">
      <dsp:nvSpPr>
        <dsp:cNvPr id="0" name=""/>
        <dsp:cNvSpPr/>
      </dsp:nvSpPr>
      <dsp:spPr>
        <a:xfrm>
          <a:off x="0" y="3959853"/>
          <a:ext cx="3779996" cy="5107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Lead Companies &amp; innovation actors in clusters accross regions</a:t>
          </a:r>
        </a:p>
      </dsp:txBody>
      <dsp:txXfrm>
        <a:off x="0" y="3959853"/>
        <a:ext cx="3779996" cy="510703"/>
      </dsp:txXfrm>
    </dsp:sp>
    <dsp:sp modelId="{3FA5A1BE-2F53-4C47-843A-307723090BBB}">
      <dsp:nvSpPr>
        <dsp:cNvPr id="0" name=""/>
        <dsp:cNvSpPr/>
      </dsp:nvSpPr>
      <dsp:spPr>
        <a:xfrm>
          <a:off x="3779996" y="3959853"/>
          <a:ext cx="3779996" cy="5107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Projects and investment cases in particular value chains</a:t>
          </a:r>
        </a:p>
      </dsp:txBody>
      <dsp:txXfrm>
        <a:off x="3779996" y="3959853"/>
        <a:ext cx="3779996" cy="510703"/>
      </dsp:txXfrm>
    </dsp:sp>
    <dsp:sp modelId="{FBC77F80-A932-4E8D-A9DE-42383F976544}">
      <dsp:nvSpPr>
        <dsp:cNvPr id="0" name=""/>
        <dsp:cNvSpPr/>
      </dsp:nvSpPr>
      <dsp:spPr>
        <a:xfrm rot="10800000">
          <a:off x="0" y="1691665"/>
          <a:ext cx="7559993" cy="1707524"/>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European Strategic Cluster Partnerships for S3 investments</a:t>
          </a:r>
        </a:p>
      </dsp:txBody>
      <dsp:txXfrm rot="-10800000">
        <a:off x="0" y="1691665"/>
        <a:ext cx="7559993" cy="599341"/>
      </dsp:txXfrm>
    </dsp:sp>
    <dsp:sp modelId="{92D12E76-4B23-4A69-9F13-639FD4417D40}">
      <dsp:nvSpPr>
        <dsp:cNvPr id="0" name=""/>
        <dsp:cNvSpPr/>
      </dsp:nvSpPr>
      <dsp:spPr>
        <a:xfrm>
          <a:off x="0" y="2291006"/>
          <a:ext cx="3779996" cy="51054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Lead Clusters &amp; Regions</a:t>
          </a:r>
        </a:p>
      </dsp:txBody>
      <dsp:txXfrm>
        <a:off x="0" y="2291006"/>
        <a:ext cx="3779996" cy="510549"/>
      </dsp:txXfrm>
    </dsp:sp>
    <dsp:sp modelId="{64546BC2-3E7A-480B-AC4B-D2CA6BD1341B}">
      <dsp:nvSpPr>
        <dsp:cNvPr id="0" name=""/>
        <dsp:cNvSpPr/>
      </dsp:nvSpPr>
      <dsp:spPr>
        <a:xfrm>
          <a:off x="3779996" y="2291006"/>
          <a:ext cx="3779996" cy="51054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Intercluster cooperation network for specific value chains/domains </a:t>
          </a:r>
        </a:p>
      </dsp:txBody>
      <dsp:txXfrm>
        <a:off x="3779996" y="2291006"/>
        <a:ext cx="3779996" cy="510549"/>
      </dsp:txXfrm>
    </dsp:sp>
    <dsp:sp modelId="{A4A010B6-E463-4893-979B-03F5B5384D6D}">
      <dsp:nvSpPr>
        <dsp:cNvPr id="0" name=""/>
        <dsp:cNvSpPr/>
      </dsp:nvSpPr>
      <dsp:spPr>
        <a:xfrm rot="10800000">
          <a:off x="0" y="794"/>
          <a:ext cx="7559993" cy="1707524"/>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Thematic Smart Specialisation Platform</a:t>
          </a:r>
        </a:p>
      </dsp:txBody>
      <dsp:txXfrm rot="-10800000">
        <a:off x="0" y="794"/>
        <a:ext cx="7559993" cy="599341"/>
      </dsp:txXfrm>
    </dsp:sp>
    <dsp:sp modelId="{6CC4DD7A-50B0-42D7-899A-333417F780A2}">
      <dsp:nvSpPr>
        <dsp:cNvPr id="0" name=""/>
        <dsp:cNvSpPr/>
      </dsp:nvSpPr>
      <dsp:spPr>
        <a:xfrm>
          <a:off x="0" y="600135"/>
          <a:ext cx="3779996" cy="51054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Lead Policy DGs &amp; Lead Regions</a:t>
          </a:r>
        </a:p>
      </dsp:txBody>
      <dsp:txXfrm>
        <a:off x="0" y="600135"/>
        <a:ext cx="3779996" cy="510549"/>
      </dsp:txXfrm>
    </dsp:sp>
    <dsp:sp modelId="{DD6EA617-0E95-4544-A2AE-499A8730F697}">
      <dsp:nvSpPr>
        <dsp:cNvPr id="0" name=""/>
        <dsp:cNvSpPr/>
      </dsp:nvSpPr>
      <dsp:spPr>
        <a:xfrm>
          <a:off x="3779996" y="600135"/>
          <a:ext cx="3779996" cy="51054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Identifying potential synergies in regional S3 priorities</a:t>
          </a:r>
        </a:p>
      </dsp:txBody>
      <dsp:txXfrm>
        <a:off x="3779996" y="600135"/>
        <a:ext cx="3779996" cy="5105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BE7B2-2B64-4FF6-AE9E-FD78CB011842}">
      <dsp:nvSpPr>
        <dsp:cNvPr id="0" name=""/>
        <dsp:cNvSpPr/>
      </dsp:nvSpPr>
      <dsp:spPr>
        <a:xfrm>
          <a:off x="2064665" y="194"/>
          <a:ext cx="1523267" cy="761633"/>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de-DE" sz="1900" kern="1200" dirty="0" err="1">
              <a:solidFill>
                <a:srgbClr val="002060"/>
              </a:solidFill>
            </a:rPr>
            <a:t>Strengths</a:t>
          </a:r>
          <a:endParaRPr lang="en-GB" sz="1900" kern="1200" dirty="0">
            <a:solidFill>
              <a:srgbClr val="002060"/>
            </a:solidFill>
          </a:endParaRPr>
        </a:p>
      </dsp:txBody>
      <dsp:txXfrm>
        <a:off x="2086972" y="22501"/>
        <a:ext cx="1478653" cy="717019"/>
      </dsp:txXfrm>
    </dsp:sp>
    <dsp:sp modelId="{B904D2DB-6656-4DFD-BDA1-0020DF4FD0AB}">
      <dsp:nvSpPr>
        <dsp:cNvPr id="0" name=""/>
        <dsp:cNvSpPr/>
      </dsp:nvSpPr>
      <dsp:spPr>
        <a:xfrm>
          <a:off x="2216992" y="761827"/>
          <a:ext cx="152326" cy="571225"/>
        </a:xfrm>
        <a:custGeom>
          <a:avLst/>
          <a:gdLst/>
          <a:ahLst/>
          <a:cxnLst/>
          <a:rect l="0" t="0" r="0" b="0"/>
          <a:pathLst>
            <a:path>
              <a:moveTo>
                <a:pt x="0" y="0"/>
              </a:moveTo>
              <a:lnTo>
                <a:pt x="0" y="571225"/>
              </a:lnTo>
              <a:lnTo>
                <a:pt x="152326" y="57122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C0FB7-6B27-4016-9FA1-0D9BE5EF9C8C}">
      <dsp:nvSpPr>
        <dsp:cNvPr id="0" name=""/>
        <dsp:cNvSpPr/>
      </dsp:nvSpPr>
      <dsp:spPr>
        <a:xfrm>
          <a:off x="2369319" y="952236"/>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Strong </a:t>
          </a:r>
          <a:r>
            <a:rPr lang="de-DE" sz="1300" kern="1200" dirty="0" err="1">
              <a:solidFill>
                <a:srgbClr val="002060"/>
              </a:solidFill>
            </a:rPr>
            <a:t>basic</a:t>
          </a:r>
          <a:r>
            <a:rPr lang="de-DE" sz="1300" kern="1200" dirty="0">
              <a:solidFill>
                <a:srgbClr val="002060"/>
              </a:solidFill>
            </a:rPr>
            <a:t> </a:t>
          </a:r>
          <a:r>
            <a:rPr lang="de-DE" sz="1300" kern="1200" dirty="0" err="1">
              <a:solidFill>
                <a:srgbClr val="002060"/>
              </a:solidFill>
            </a:rPr>
            <a:t>research</a:t>
          </a:r>
          <a:endParaRPr lang="en-GB" sz="1300" kern="1200" dirty="0">
            <a:solidFill>
              <a:srgbClr val="002060"/>
            </a:solidFill>
          </a:endParaRPr>
        </a:p>
      </dsp:txBody>
      <dsp:txXfrm>
        <a:off x="2391626" y="974543"/>
        <a:ext cx="1174000" cy="717019"/>
      </dsp:txXfrm>
    </dsp:sp>
    <dsp:sp modelId="{484ABD2A-00EE-4F60-B10C-7D8C6E5BC58B}">
      <dsp:nvSpPr>
        <dsp:cNvPr id="0" name=""/>
        <dsp:cNvSpPr/>
      </dsp:nvSpPr>
      <dsp:spPr>
        <a:xfrm>
          <a:off x="2216992" y="761827"/>
          <a:ext cx="152326" cy="1523267"/>
        </a:xfrm>
        <a:custGeom>
          <a:avLst/>
          <a:gdLst/>
          <a:ahLst/>
          <a:cxnLst/>
          <a:rect l="0" t="0" r="0" b="0"/>
          <a:pathLst>
            <a:path>
              <a:moveTo>
                <a:pt x="0" y="0"/>
              </a:moveTo>
              <a:lnTo>
                <a:pt x="0" y="1523267"/>
              </a:lnTo>
              <a:lnTo>
                <a:pt x="152326" y="152326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989FE-2065-463B-9B5B-EB39C2902EBC}">
      <dsp:nvSpPr>
        <dsp:cNvPr id="0" name=""/>
        <dsp:cNvSpPr/>
      </dsp:nvSpPr>
      <dsp:spPr>
        <a:xfrm>
          <a:off x="2369319" y="1904278"/>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44568"/>
              <a:satOff val="1194"/>
              <a:lumOff val="52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STEM </a:t>
          </a:r>
          <a:r>
            <a:rPr lang="de-DE" sz="1300" kern="1200" dirty="0" err="1">
              <a:solidFill>
                <a:srgbClr val="002060"/>
              </a:solidFill>
            </a:rPr>
            <a:t>education</a:t>
          </a:r>
          <a:endParaRPr lang="en-GB" sz="1300" kern="1200" dirty="0">
            <a:solidFill>
              <a:srgbClr val="002060"/>
            </a:solidFill>
          </a:endParaRPr>
        </a:p>
      </dsp:txBody>
      <dsp:txXfrm>
        <a:off x="2391626" y="1926585"/>
        <a:ext cx="1174000" cy="717019"/>
      </dsp:txXfrm>
    </dsp:sp>
    <dsp:sp modelId="{DFA35B1A-7957-43EE-BAD8-E555224519CF}">
      <dsp:nvSpPr>
        <dsp:cNvPr id="0" name=""/>
        <dsp:cNvSpPr/>
      </dsp:nvSpPr>
      <dsp:spPr>
        <a:xfrm>
          <a:off x="2216992" y="761827"/>
          <a:ext cx="152326" cy="2475309"/>
        </a:xfrm>
        <a:custGeom>
          <a:avLst/>
          <a:gdLst/>
          <a:ahLst/>
          <a:cxnLst/>
          <a:rect l="0" t="0" r="0" b="0"/>
          <a:pathLst>
            <a:path>
              <a:moveTo>
                <a:pt x="0" y="0"/>
              </a:moveTo>
              <a:lnTo>
                <a:pt x="0" y="2475309"/>
              </a:lnTo>
              <a:lnTo>
                <a:pt x="152326" y="2475309"/>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1F27B-383B-4138-ADC1-E5EAB60D0716}">
      <dsp:nvSpPr>
        <dsp:cNvPr id="0" name=""/>
        <dsp:cNvSpPr/>
      </dsp:nvSpPr>
      <dsp:spPr>
        <a:xfrm>
          <a:off x="2369319" y="2856320"/>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89136"/>
              <a:satOff val="2388"/>
              <a:lumOff val="105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Relative </a:t>
          </a:r>
          <a:r>
            <a:rPr lang="de-DE" sz="1300" kern="1200" dirty="0" err="1">
              <a:solidFill>
                <a:srgbClr val="002060"/>
              </a:solidFill>
            </a:rPr>
            <a:t>cost</a:t>
          </a:r>
          <a:r>
            <a:rPr lang="de-DE" sz="1300" kern="1200" dirty="0">
              <a:solidFill>
                <a:srgbClr val="002060"/>
              </a:solidFill>
            </a:rPr>
            <a:t> </a:t>
          </a:r>
          <a:r>
            <a:rPr lang="de-DE" sz="1300" kern="1200" dirty="0" err="1">
              <a:solidFill>
                <a:srgbClr val="002060"/>
              </a:solidFill>
            </a:rPr>
            <a:t>advantage</a:t>
          </a:r>
          <a:endParaRPr lang="en-GB" sz="1300" kern="1200" dirty="0">
            <a:solidFill>
              <a:srgbClr val="002060"/>
            </a:solidFill>
          </a:endParaRPr>
        </a:p>
      </dsp:txBody>
      <dsp:txXfrm>
        <a:off x="2391626" y="2878627"/>
        <a:ext cx="1174000" cy="717019"/>
      </dsp:txXfrm>
    </dsp:sp>
    <dsp:sp modelId="{E77BDDF7-5C68-4A50-AF36-E95F7689521E}">
      <dsp:nvSpPr>
        <dsp:cNvPr id="0" name=""/>
        <dsp:cNvSpPr/>
      </dsp:nvSpPr>
      <dsp:spPr>
        <a:xfrm>
          <a:off x="3968750" y="194"/>
          <a:ext cx="1523267" cy="761633"/>
        </a:xfrm>
        <a:prstGeom prst="roundRect">
          <a:avLst>
            <a:gd name="adj" fmla="val 10000"/>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de-DE" sz="1900" kern="1200" dirty="0" err="1">
              <a:solidFill>
                <a:srgbClr val="002060"/>
              </a:solidFill>
            </a:rPr>
            <a:t>Weaknesses</a:t>
          </a:r>
          <a:endParaRPr lang="en-GB" sz="1900" kern="1200" dirty="0">
            <a:solidFill>
              <a:srgbClr val="002060"/>
            </a:solidFill>
          </a:endParaRPr>
        </a:p>
      </dsp:txBody>
      <dsp:txXfrm>
        <a:off x="3991057" y="22501"/>
        <a:ext cx="1478653" cy="717019"/>
      </dsp:txXfrm>
    </dsp:sp>
    <dsp:sp modelId="{3E669B03-6725-41CE-9B3F-3D3BB0C4DE14}">
      <dsp:nvSpPr>
        <dsp:cNvPr id="0" name=""/>
        <dsp:cNvSpPr/>
      </dsp:nvSpPr>
      <dsp:spPr>
        <a:xfrm>
          <a:off x="4121076" y="761827"/>
          <a:ext cx="152326" cy="571225"/>
        </a:xfrm>
        <a:custGeom>
          <a:avLst/>
          <a:gdLst/>
          <a:ahLst/>
          <a:cxnLst/>
          <a:rect l="0" t="0" r="0" b="0"/>
          <a:pathLst>
            <a:path>
              <a:moveTo>
                <a:pt x="0" y="0"/>
              </a:moveTo>
              <a:lnTo>
                <a:pt x="0" y="571225"/>
              </a:lnTo>
              <a:lnTo>
                <a:pt x="152326" y="57122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86CF5C-8302-47C9-A3DF-D04629636855}">
      <dsp:nvSpPr>
        <dsp:cNvPr id="0" name=""/>
        <dsp:cNvSpPr/>
      </dsp:nvSpPr>
      <dsp:spPr>
        <a:xfrm>
          <a:off x="4273403" y="952236"/>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solidFill>
                <a:srgbClr val="002060"/>
              </a:solidFill>
            </a:rPr>
            <a:t>No</a:t>
          </a:r>
          <a:r>
            <a:rPr lang="de-DE" sz="1300" kern="1200" dirty="0">
              <a:solidFill>
                <a:srgbClr val="002060"/>
              </a:solidFill>
            </a:rPr>
            <a:t> </a:t>
          </a:r>
          <a:r>
            <a:rPr lang="de-DE" sz="1300" kern="1200" dirty="0" err="1">
              <a:solidFill>
                <a:srgbClr val="002060"/>
              </a:solidFill>
            </a:rPr>
            <a:t>strategic</a:t>
          </a:r>
          <a:r>
            <a:rPr lang="de-DE" sz="1300" kern="1200" dirty="0">
              <a:solidFill>
                <a:srgbClr val="002060"/>
              </a:solidFill>
            </a:rPr>
            <a:t> </a:t>
          </a:r>
          <a:r>
            <a:rPr lang="de-DE" sz="1300" kern="1200" dirty="0" err="1">
              <a:solidFill>
                <a:srgbClr val="002060"/>
              </a:solidFill>
            </a:rPr>
            <a:t>prioritisation</a:t>
          </a:r>
          <a:endParaRPr lang="en-GB" sz="1300" kern="1200" dirty="0">
            <a:solidFill>
              <a:srgbClr val="002060"/>
            </a:solidFill>
          </a:endParaRPr>
        </a:p>
      </dsp:txBody>
      <dsp:txXfrm>
        <a:off x="4295710" y="974543"/>
        <a:ext cx="1174000" cy="717019"/>
      </dsp:txXfrm>
    </dsp:sp>
    <dsp:sp modelId="{0F2B24F9-3B6C-4CEF-B35B-FCD0AE697059}">
      <dsp:nvSpPr>
        <dsp:cNvPr id="0" name=""/>
        <dsp:cNvSpPr/>
      </dsp:nvSpPr>
      <dsp:spPr>
        <a:xfrm>
          <a:off x="4121076" y="761827"/>
          <a:ext cx="152326" cy="1523267"/>
        </a:xfrm>
        <a:custGeom>
          <a:avLst/>
          <a:gdLst/>
          <a:ahLst/>
          <a:cxnLst/>
          <a:rect l="0" t="0" r="0" b="0"/>
          <a:pathLst>
            <a:path>
              <a:moveTo>
                <a:pt x="0" y="0"/>
              </a:moveTo>
              <a:lnTo>
                <a:pt x="0" y="1523267"/>
              </a:lnTo>
              <a:lnTo>
                <a:pt x="152326" y="152326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7B571-D431-4589-8A8F-86F7A62FA951}">
      <dsp:nvSpPr>
        <dsp:cNvPr id="0" name=""/>
        <dsp:cNvSpPr/>
      </dsp:nvSpPr>
      <dsp:spPr>
        <a:xfrm>
          <a:off x="4273403" y="1904278"/>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78271"/>
              <a:satOff val="4776"/>
              <a:lumOff val="21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Lack </a:t>
          </a:r>
          <a:r>
            <a:rPr lang="de-DE" sz="1300" kern="1200" dirty="0" err="1">
              <a:solidFill>
                <a:srgbClr val="002060"/>
              </a:solidFill>
            </a:rPr>
            <a:t>of</a:t>
          </a:r>
          <a:r>
            <a:rPr lang="de-DE" sz="1300" kern="1200" dirty="0">
              <a:solidFill>
                <a:srgbClr val="002060"/>
              </a:solidFill>
            </a:rPr>
            <a:t> </a:t>
          </a:r>
          <a:r>
            <a:rPr lang="de-DE" sz="1300" kern="1200" dirty="0" err="1">
              <a:solidFill>
                <a:srgbClr val="002060"/>
              </a:solidFill>
            </a:rPr>
            <a:t>funding</a:t>
          </a:r>
          <a:endParaRPr lang="en-GB" sz="1300" kern="1200" dirty="0">
            <a:solidFill>
              <a:srgbClr val="002060"/>
            </a:solidFill>
          </a:endParaRPr>
        </a:p>
      </dsp:txBody>
      <dsp:txXfrm>
        <a:off x="4295710" y="1926585"/>
        <a:ext cx="1174000" cy="717019"/>
      </dsp:txXfrm>
    </dsp:sp>
    <dsp:sp modelId="{38069FE4-AD45-4200-AC11-CA0DE00B8827}">
      <dsp:nvSpPr>
        <dsp:cNvPr id="0" name=""/>
        <dsp:cNvSpPr/>
      </dsp:nvSpPr>
      <dsp:spPr>
        <a:xfrm>
          <a:off x="4121076" y="761827"/>
          <a:ext cx="152326" cy="2475309"/>
        </a:xfrm>
        <a:custGeom>
          <a:avLst/>
          <a:gdLst/>
          <a:ahLst/>
          <a:cxnLst/>
          <a:rect l="0" t="0" r="0" b="0"/>
          <a:pathLst>
            <a:path>
              <a:moveTo>
                <a:pt x="0" y="0"/>
              </a:moveTo>
              <a:lnTo>
                <a:pt x="0" y="2475309"/>
              </a:lnTo>
              <a:lnTo>
                <a:pt x="152326" y="2475309"/>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66D324-E6EC-436D-AB88-C4B89B53F44F}">
      <dsp:nvSpPr>
        <dsp:cNvPr id="0" name=""/>
        <dsp:cNvSpPr/>
      </dsp:nvSpPr>
      <dsp:spPr>
        <a:xfrm>
          <a:off x="4273403" y="2856320"/>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22839"/>
              <a:satOff val="5970"/>
              <a:lumOff val="263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solidFill>
                <a:srgbClr val="002060"/>
              </a:solidFill>
            </a:rPr>
            <a:t>Many</a:t>
          </a:r>
          <a:r>
            <a:rPr lang="de-DE" sz="1300" kern="1200" dirty="0">
              <a:solidFill>
                <a:srgbClr val="002060"/>
              </a:solidFill>
            </a:rPr>
            <a:t> </a:t>
          </a:r>
          <a:r>
            <a:rPr lang="de-DE" sz="1300" kern="1200" dirty="0" err="1">
              <a:solidFill>
                <a:srgbClr val="002060"/>
              </a:solidFill>
            </a:rPr>
            <a:t>industries</a:t>
          </a:r>
          <a:r>
            <a:rPr lang="de-DE" sz="1300" kern="1200" dirty="0">
              <a:solidFill>
                <a:srgbClr val="002060"/>
              </a:solidFill>
            </a:rPr>
            <a:t> </a:t>
          </a:r>
          <a:r>
            <a:rPr lang="de-DE" sz="1300" kern="1200" dirty="0" err="1">
              <a:solidFill>
                <a:srgbClr val="002060"/>
              </a:solidFill>
            </a:rPr>
            <a:t>with</a:t>
          </a:r>
          <a:r>
            <a:rPr lang="de-DE" sz="1300" kern="1200" dirty="0">
              <a:solidFill>
                <a:srgbClr val="002060"/>
              </a:solidFill>
            </a:rPr>
            <a:t> </a:t>
          </a:r>
          <a:r>
            <a:rPr lang="de-DE" sz="1300" kern="1200" dirty="0" err="1">
              <a:solidFill>
                <a:srgbClr val="002060"/>
              </a:solidFill>
            </a:rPr>
            <a:t>low</a:t>
          </a:r>
          <a:r>
            <a:rPr lang="de-DE" sz="1300" kern="1200" dirty="0">
              <a:solidFill>
                <a:srgbClr val="002060"/>
              </a:solidFill>
            </a:rPr>
            <a:t> </a:t>
          </a:r>
          <a:r>
            <a:rPr lang="de-DE" sz="1300" kern="1200" dirty="0" err="1">
              <a:solidFill>
                <a:srgbClr val="002060"/>
              </a:solidFill>
            </a:rPr>
            <a:t>value</a:t>
          </a:r>
          <a:r>
            <a:rPr lang="de-DE" sz="1300" kern="1200" dirty="0">
              <a:solidFill>
                <a:srgbClr val="002060"/>
              </a:solidFill>
            </a:rPr>
            <a:t> </a:t>
          </a:r>
          <a:r>
            <a:rPr lang="de-DE" sz="1300" kern="1200" dirty="0" err="1">
              <a:solidFill>
                <a:srgbClr val="002060"/>
              </a:solidFill>
            </a:rPr>
            <a:t>added</a:t>
          </a:r>
          <a:endParaRPr lang="en-GB" sz="1300" kern="1200" dirty="0">
            <a:solidFill>
              <a:srgbClr val="002060"/>
            </a:solidFill>
          </a:endParaRPr>
        </a:p>
      </dsp:txBody>
      <dsp:txXfrm>
        <a:off x="4295710" y="2878627"/>
        <a:ext cx="1174000" cy="717019"/>
      </dsp:txXfrm>
    </dsp:sp>
    <dsp:sp modelId="{18E37F8E-6F61-46B6-8309-30FA17705239}">
      <dsp:nvSpPr>
        <dsp:cNvPr id="0" name=""/>
        <dsp:cNvSpPr/>
      </dsp:nvSpPr>
      <dsp:spPr>
        <a:xfrm>
          <a:off x="4121076" y="761827"/>
          <a:ext cx="152326" cy="3427351"/>
        </a:xfrm>
        <a:custGeom>
          <a:avLst/>
          <a:gdLst/>
          <a:ahLst/>
          <a:cxnLst/>
          <a:rect l="0" t="0" r="0" b="0"/>
          <a:pathLst>
            <a:path>
              <a:moveTo>
                <a:pt x="0" y="0"/>
              </a:moveTo>
              <a:lnTo>
                <a:pt x="0" y="3427351"/>
              </a:lnTo>
              <a:lnTo>
                <a:pt x="152326" y="342735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AE98FB-68E1-4D1B-A168-3A3764A298D0}">
      <dsp:nvSpPr>
        <dsp:cNvPr id="0" name=""/>
        <dsp:cNvSpPr/>
      </dsp:nvSpPr>
      <dsp:spPr>
        <a:xfrm>
          <a:off x="4273403" y="3808362"/>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solidFill>
                <a:srgbClr val="002060"/>
              </a:solidFill>
            </a:rPr>
            <a:t>Weak</a:t>
          </a:r>
          <a:r>
            <a:rPr lang="de-DE" sz="1300" kern="1200" dirty="0">
              <a:solidFill>
                <a:srgbClr val="002060"/>
              </a:solidFill>
            </a:rPr>
            <a:t> </a:t>
          </a:r>
          <a:r>
            <a:rPr lang="de-DE" sz="1300" kern="1200" dirty="0" err="1">
              <a:solidFill>
                <a:srgbClr val="002060"/>
              </a:solidFill>
            </a:rPr>
            <a:t>institutional</a:t>
          </a:r>
          <a:r>
            <a:rPr lang="de-DE" sz="1300" kern="1200" dirty="0">
              <a:solidFill>
                <a:srgbClr val="002060"/>
              </a:solidFill>
            </a:rPr>
            <a:t> </a:t>
          </a:r>
          <a:r>
            <a:rPr lang="de-DE" sz="1300" kern="1200" dirty="0" err="1">
              <a:solidFill>
                <a:srgbClr val="002060"/>
              </a:solidFill>
            </a:rPr>
            <a:t>capacities</a:t>
          </a:r>
          <a:endParaRPr lang="en-GB" sz="1300" kern="1200" dirty="0">
            <a:solidFill>
              <a:srgbClr val="002060"/>
            </a:solidFill>
          </a:endParaRPr>
        </a:p>
      </dsp:txBody>
      <dsp:txXfrm>
        <a:off x="4295710" y="3830669"/>
        <a:ext cx="1174000" cy="717019"/>
      </dsp:txXfrm>
    </dsp:sp>
    <dsp:sp modelId="{C8892551-4D88-43D0-B7FA-697CBC8C9D77}">
      <dsp:nvSpPr>
        <dsp:cNvPr id="0" name=""/>
        <dsp:cNvSpPr/>
      </dsp:nvSpPr>
      <dsp:spPr>
        <a:xfrm>
          <a:off x="4121076" y="761827"/>
          <a:ext cx="152326" cy="4379394"/>
        </a:xfrm>
        <a:custGeom>
          <a:avLst/>
          <a:gdLst/>
          <a:ahLst/>
          <a:cxnLst/>
          <a:rect l="0" t="0" r="0" b="0"/>
          <a:pathLst>
            <a:path>
              <a:moveTo>
                <a:pt x="0" y="0"/>
              </a:moveTo>
              <a:lnTo>
                <a:pt x="0" y="4379394"/>
              </a:lnTo>
              <a:lnTo>
                <a:pt x="152326" y="4379394"/>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60323-FF90-4F4D-8415-376F81040EBD}">
      <dsp:nvSpPr>
        <dsp:cNvPr id="0" name=""/>
        <dsp:cNvSpPr/>
      </dsp:nvSpPr>
      <dsp:spPr>
        <a:xfrm>
          <a:off x="4273403" y="4760405"/>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311974"/>
              <a:satOff val="8358"/>
              <a:lumOff val="368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solidFill>
                <a:srgbClr val="002060"/>
              </a:solidFill>
            </a:rPr>
            <a:t>Weak</a:t>
          </a:r>
          <a:r>
            <a:rPr lang="de-DE" sz="1300" kern="1200" dirty="0">
              <a:solidFill>
                <a:srgbClr val="002060"/>
              </a:solidFill>
            </a:rPr>
            <a:t> </a:t>
          </a:r>
          <a:r>
            <a:rPr lang="de-DE" sz="1300" kern="1200" dirty="0" err="1">
              <a:solidFill>
                <a:srgbClr val="002060"/>
              </a:solidFill>
            </a:rPr>
            <a:t>linkage</a:t>
          </a:r>
          <a:r>
            <a:rPr lang="de-DE" sz="1300" kern="1200" dirty="0">
              <a:solidFill>
                <a:srgbClr val="002060"/>
              </a:solidFill>
            </a:rPr>
            <a:t> HEI-</a:t>
          </a:r>
          <a:r>
            <a:rPr lang="de-DE" sz="1300" kern="1200" dirty="0" err="1">
              <a:solidFill>
                <a:srgbClr val="002060"/>
              </a:solidFill>
            </a:rPr>
            <a:t>industry</a:t>
          </a:r>
          <a:endParaRPr lang="en-GB" sz="1300" kern="1200" dirty="0">
            <a:solidFill>
              <a:srgbClr val="002060"/>
            </a:solidFill>
          </a:endParaRPr>
        </a:p>
      </dsp:txBody>
      <dsp:txXfrm>
        <a:off x="4295710" y="4782712"/>
        <a:ext cx="1174000" cy="717019"/>
      </dsp:txXfrm>
    </dsp:sp>
    <dsp:sp modelId="{5C803B89-EF4A-4B54-8B69-4947FFAD00F7}">
      <dsp:nvSpPr>
        <dsp:cNvPr id="0" name=""/>
        <dsp:cNvSpPr/>
      </dsp:nvSpPr>
      <dsp:spPr>
        <a:xfrm>
          <a:off x="5872834" y="194"/>
          <a:ext cx="1523267" cy="761633"/>
        </a:xfrm>
        <a:prstGeom prst="roundRect">
          <a:avLst>
            <a:gd name="adj" fmla="val 10000"/>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de-DE" sz="1900" kern="1200" dirty="0" err="1">
              <a:solidFill>
                <a:srgbClr val="002060"/>
              </a:solidFill>
            </a:rPr>
            <a:t>Threats</a:t>
          </a:r>
          <a:endParaRPr lang="en-GB" sz="1900" kern="1200" dirty="0">
            <a:solidFill>
              <a:srgbClr val="002060"/>
            </a:solidFill>
          </a:endParaRPr>
        </a:p>
      </dsp:txBody>
      <dsp:txXfrm>
        <a:off x="5895141" y="22501"/>
        <a:ext cx="1478653" cy="717019"/>
      </dsp:txXfrm>
    </dsp:sp>
    <dsp:sp modelId="{7623590E-6107-43BC-979A-7C576099E0A8}">
      <dsp:nvSpPr>
        <dsp:cNvPr id="0" name=""/>
        <dsp:cNvSpPr/>
      </dsp:nvSpPr>
      <dsp:spPr>
        <a:xfrm>
          <a:off x="6025161" y="761827"/>
          <a:ext cx="152326" cy="571225"/>
        </a:xfrm>
        <a:custGeom>
          <a:avLst/>
          <a:gdLst/>
          <a:ahLst/>
          <a:cxnLst/>
          <a:rect l="0" t="0" r="0" b="0"/>
          <a:pathLst>
            <a:path>
              <a:moveTo>
                <a:pt x="0" y="0"/>
              </a:moveTo>
              <a:lnTo>
                <a:pt x="0" y="571225"/>
              </a:lnTo>
              <a:lnTo>
                <a:pt x="152326" y="57122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642BAD-6E04-4450-8D1A-E85120213936}">
      <dsp:nvSpPr>
        <dsp:cNvPr id="0" name=""/>
        <dsp:cNvSpPr/>
      </dsp:nvSpPr>
      <dsp:spPr>
        <a:xfrm>
          <a:off x="6177487" y="952236"/>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311974"/>
              <a:satOff val="8358"/>
              <a:lumOff val="368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Low </a:t>
          </a:r>
          <a:r>
            <a:rPr lang="de-DE" sz="1300" kern="1200" dirty="0" err="1">
              <a:solidFill>
                <a:srgbClr val="002060"/>
              </a:solidFill>
            </a:rPr>
            <a:t>labour</a:t>
          </a:r>
          <a:r>
            <a:rPr lang="de-DE" sz="1300" kern="1200" dirty="0">
              <a:solidFill>
                <a:srgbClr val="002060"/>
              </a:solidFill>
            </a:rPr>
            <a:t> </a:t>
          </a:r>
          <a:r>
            <a:rPr lang="de-DE" sz="1300" kern="1200" dirty="0" err="1">
              <a:solidFill>
                <a:srgbClr val="002060"/>
              </a:solidFill>
            </a:rPr>
            <a:t>costs</a:t>
          </a:r>
          <a:r>
            <a:rPr lang="de-DE" sz="1300" kern="1200" dirty="0">
              <a:solidFill>
                <a:srgbClr val="002060"/>
              </a:solidFill>
            </a:rPr>
            <a:t> </a:t>
          </a:r>
          <a:r>
            <a:rPr lang="de-DE" sz="1300" kern="1200" dirty="0" err="1">
              <a:solidFill>
                <a:srgbClr val="002060"/>
              </a:solidFill>
            </a:rPr>
            <a:t>elsewhere</a:t>
          </a:r>
          <a:endParaRPr lang="en-GB" sz="1300" kern="1200" dirty="0">
            <a:solidFill>
              <a:srgbClr val="002060"/>
            </a:solidFill>
          </a:endParaRPr>
        </a:p>
      </dsp:txBody>
      <dsp:txXfrm>
        <a:off x="6199794" y="974543"/>
        <a:ext cx="1174000" cy="717019"/>
      </dsp:txXfrm>
    </dsp:sp>
    <dsp:sp modelId="{057122B6-0136-4C8C-8E19-C047B3033405}">
      <dsp:nvSpPr>
        <dsp:cNvPr id="0" name=""/>
        <dsp:cNvSpPr/>
      </dsp:nvSpPr>
      <dsp:spPr>
        <a:xfrm>
          <a:off x="6025161" y="761827"/>
          <a:ext cx="152326" cy="1523267"/>
        </a:xfrm>
        <a:custGeom>
          <a:avLst/>
          <a:gdLst/>
          <a:ahLst/>
          <a:cxnLst/>
          <a:rect l="0" t="0" r="0" b="0"/>
          <a:pathLst>
            <a:path>
              <a:moveTo>
                <a:pt x="0" y="0"/>
              </a:moveTo>
              <a:lnTo>
                <a:pt x="0" y="1523267"/>
              </a:lnTo>
              <a:lnTo>
                <a:pt x="152326" y="152326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89106D-B6D1-4FF1-A670-0B5D1011C567}">
      <dsp:nvSpPr>
        <dsp:cNvPr id="0" name=""/>
        <dsp:cNvSpPr/>
      </dsp:nvSpPr>
      <dsp:spPr>
        <a:xfrm>
          <a:off x="6177487" y="1904278"/>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Miss </a:t>
          </a:r>
          <a:r>
            <a:rPr lang="de-DE" sz="1300" kern="1200" dirty="0" err="1">
              <a:solidFill>
                <a:srgbClr val="002060"/>
              </a:solidFill>
            </a:rPr>
            <a:t>the</a:t>
          </a:r>
          <a:r>
            <a:rPr lang="de-DE" sz="1300" kern="1200" dirty="0">
              <a:solidFill>
                <a:srgbClr val="002060"/>
              </a:solidFill>
            </a:rPr>
            <a:t> </a:t>
          </a:r>
          <a:r>
            <a:rPr lang="de-DE" sz="1300" kern="1200" dirty="0" err="1">
              <a:solidFill>
                <a:srgbClr val="002060"/>
              </a:solidFill>
            </a:rPr>
            <a:t>train</a:t>
          </a:r>
          <a:r>
            <a:rPr lang="de-DE" sz="1300" kern="1200" dirty="0">
              <a:solidFill>
                <a:srgbClr val="002060"/>
              </a:solidFill>
            </a:rPr>
            <a:t> </a:t>
          </a:r>
          <a:r>
            <a:rPr lang="de-DE" sz="1300" kern="1200" dirty="0" err="1">
              <a:solidFill>
                <a:srgbClr val="002060"/>
              </a:solidFill>
            </a:rPr>
            <a:t>of</a:t>
          </a:r>
          <a:r>
            <a:rPr lang="de-DE" sz="1300" kern="1200" dirty="0">
              <a:solidFill>
                <a:srgbClr val="002060"/>
              </a:solidFill>
            </a:rPr>
            <a:t> </a:t>
          </a:r>
          <a:r>
            <a:rPr lang="de-DE" sz="1300" kern="1200" dirty="0" err="1">
              <a:solidFill>
                <a:srgbClr val="002060"/>
              </a:solidFill>
            </a:rPr>
            <a:t>thematic</a:t>
          </a:r>
          <a:r>
            <a:rPr lang="de-DE" sz="1300" kern="1200" dirty="0">
              <a:solidFill>
                <a:srgbClr val="002060"/>
              </a:solidFill>
            </a:rPr>
            <a:t> </a:t>
          </a:r>
          <a:r>
            <a:rPr lang="de-DE" sz="1300" kern="1200" dirty="0" err="1">
              <a:solidFill>
                <a:srgbClr val="002060"/>
              </a:solidFill>
            </a:rPr>
            <a:t>cooperation</a:t>
          </a:r>
          <a:endParaRPr lang="en-GB" sz="1300" kern="1200" dirty="0">
            <a:solidFill>
              <a:srgbClr val="002060"/>
            </a:solidFill>
          </a:endParaRPr>
        </a:p>
      </dsp:txBody>
      <dsp:txXfrm>
        <a:off x="6199794" y="1926585"/>
        <a:ext cx="1174000" cy="717019"/>
      </dsp:txXfrm>
    </dsp:sp>
    <dsp:sp modelId="{9A8371C8-C841-4CC2-9A87-906A2DF8771C}">
      <dsp:nvSpPr>
        <dsp:cNvPr id="0" name=""/>
        <dsp:cNvSpPr/>
      </dsp:nvSpPr>
      <dsp:spPr>
        <a:xfrm>
          <a:off x="6025161" y="761827"/>
          <a:ext cx="152326" cy="2475309"/>
        </a:xfrm>
        <a:custGeom>
          <a:avLst/>
          <a:gdLst/>
          <a:ahLst/>
          <a:cxnLst/>
          <a:rect l="0" t="0" r="0" b="0"/>
          <a:pathLst>
            <a:path>
              <a:moveTo>
                <a:pt x="0" y="0"/>
              </a:moveTo>
              <a:lnTo>
                <a:pt x="0" y="2475309"/>
              </a:lnTo>
              <a:lnTo>
                <a:pt x="152326" y="2475309"/>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3EA24-7C25-48C8-9DB0-F1FD536F63F1}">
      <dsp:nvSpPr>
        <dsp:cNvPr id="0" name=""/>
        <dsp:cNvSpPr/>
      </dsp:nvSpPr>
      <dsp:spPr>
        <a:xfrm>
          <a:off x="6177487" y="2856320"/>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222839"/>
              <a:satOff val="5970"/>
              <a:lumOff val="263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solidFill>
                <a:srgbClr val="002060"/>
              </a:solidFill>
            </a:rPr>
            <a:t>Continuous</a:t>
          </a:r>
          <a:r>
            <a:rPr lang="de-DE" sz="1300" kern="1200" dirty="0">
              <a:solidFill>
                <a:srgbClr val="002060"/>
              </a:solidFill>
            </a:rPr>
            <a:t> </a:t>
          </a:r>
          <a:r>
            <a:rPr lang="de-DE" sz="1300" kern="1200" dirty="0" err="1">
              <a:solidFill>
                <a:srgbClr val="002060"/>
              </a:solidFill>
            </a:rPr>
            <a:t>commitment</a:t>
          </a:r>
          <a:r>
            <a:rPr lang="de-DE" sz="1300" kern="1200" dirty="0">
              <a:solidFill>
                <a:srgbClr val="002060"/>
              </a:solidFill>
            </a:rPr>
            <a:t>? </a:t>
          </a:r>
          <a:endParaRPr lang="en-GB" sz="1300" kern="1200" dirty="0">
            <a:solidFill>
              <a:srgbClr val="002060"/>
            </a:solidFill>
          </a:endParaRPr>
        </a:p>
      </dsp:txBody>
      <dsp:txXfrm>
        <a:off x="6199794" y="2878627"/>
        <a:ext cx="1174000" cy="717019"/>
      </dsp:txXfrm>
    </dsp:sp>
    <dsp:sp modelId="{FC628AB5-A056-44CD-9924-D3A58C933443}">
      <dsp:nvSpPr>
        <dsp:cNvPr id="0" name=""/>
        <dsp:cNvSpPr/>
      </dsp:nvSpPr>
      <dsp:spPr>
        <a:xfrm>
          <a:off x="7776918" y="194"/>
          <a:ext cx="1523267" cy="761633"/>
        </a:xfrm>
        <a:prstGeom prst="roundRect">
          <a:avLst>
            <a:gd name="adj" fmla="val 10000"/>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de-DE" sz="1900" kern="1200" dirty="0" err="1">
              <a:solidFill>
                <a:srgbClr val="002060"/>
              </a:solidFill>
            </a:rPr>
            <a:t>Opportunities</a:t>
          </a:r>
          <a:endParaRPr lang="en-GB" sz="1900" kern="1200" dirty="0">
            <a:solidFill>
              <a:srgbClr val="002060"/>
            </a:solidFill>
          </a:endParaRPr>
        </a:p>
      </dsp:txBody>
      <dsp:txXfrm>
        <a:off x="7799225" y="22501"/>
        <a:ext cx="1478653" cy="717019"/>
      </dsp:txXfrm>
    </dsp:sp>
    <dsp:sp modelId="{6AF206C4-C20A-44BD-B613-F5DDB3931946}">
      <dsp:nvSpPr>
        <dsp:cNvPr id="0" name=""/>
        <dsp:cNvSpPr/>
      </dsp:nvSpPr>
      <dsp:spPr>
        <a:xfrm>
          <a:off x="7929245" y="761827"/>
          <a:ext cx="152326" cy="571225"/>
        </a:xfrm>
        <a:custGeom>
          <a:avLst/>
          <a:gdLst/>
          <a:ahLst/>
          <a:cxnLst/>
          <a:rect l="0" t="0" r="0" b="0"/>
          <a:pathLst>
            <a:path>
              <a:moveTo>
                <a:pt x="0" y="0"/>
              </a:moveTo>
              <a:lnTo>
                <a:pt x="0" y="571225"/>
              </a:lnTo>
              <a:lnTo>
                <a:pt x="152326" y="57122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D438A7-7FC1-435B-A3C1-5968217BCC75}">
      <dsp:nvSpPr>
        <dsp:cNvPr id="0" name=""/>
        <dsp:cNvSpPr/>
      </dsp:nvSpPr>
      <dsp:spPr>
        <a:xfrm>
          <a:off x="8081572" y="952236"/>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78271"/>
              <a:satOff val="4776"/>
              <a:lumOff val="21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Create </a:t>
          </a:r>
          <a:r>
            <a:rPr lang="de-DE" sz="1300" kern="1200" dirty="0" err="1">
              <a:solidFill>
                <a:srgbClr val="002060"/>
              </a:solidFill>
            </a:rPr>
            <a:t>trust</a:t>
          </a:r>
          <a:r>
            <a:rPr lang="de-DE" sz="1300" kern="1200" dirty="0">
              <a:solidFill>
                <a:srgbClr val="002060"/>
              </a:solidFill>
            </a:rPr>
            <a:t> &amp; </a:t>
          </a:r>
          <a:r>
            <a:rPr lang="de-DE" sz="1300" kern="1200" dirty="0" err="1">
              <a:solidFill>
                <a:srgbClr val="002060"/>
              </a:solidFill>
            </a:rPr>
            <a:t>learn</a:t>
          </a:r>
          <a:r>
            <a:rPr lang="de-DE" sz="1300" kern="1200" dirty="0">
              <a:solidFill>
                <a:srgbClr val="002060"/>
              </a:solidFill>
            </a:rPr>
            <a:t> (S3)</a:t>
          </a:r>
          <a:endParaRPr lang="en-GB" sz="1300" kern="1200" dirty="0">
            <a:solidFill>
              <a:srgbClr val="002060"/>
            </a:solidFill>
          </a:endParaRPr>
        </a:p>
      </dsp:txBody>
      <dsp:txXfrm>
        <a:off x="8103879" y="974543"/>
        <a:ext cx="1174000" cy="717019"/>
      </dsp:txXfrm>
    </dsp:sp>
    <dsp:sp modelId="{B6F28022-6B47-409B-BDEC-0C2F61460FDC}">
      <dsp:nvSpPr>
        <dsp:cNvPr id="0" name=""/>
        <dsp:cNvSpPr/>
      </dsp:nvSpPr>
      <dsp:spPr>
        <a:xfrm>
          <a:off x="7929245" y="761827"/>
          <a:ext cx="152326" cy="1523267"/>
        </a:xfrm>
        <a:custGeom>
          <a:avLst/>
          <a:gdLst/>
          <a:ahLst/>
          <a:cxnLst/>
          <a:rect l="0" t="0" r="0" b="0"/>
          <a:pathLst>
            <a:path>
              <a:moveTo>
                <a:pt x="0" y="0"/>
              </a:moveTo>
              <a:lnTo>
                <a:pt x="0" y="1523267"/>
              </a:lnTo>
              <a:lnTo>
                <a:pt x="152326" y="152326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861107-7297-49C6-A4B1-C9365C6DF9E1}">
      <dsp:nvSpPr>
        <dsp:cNvPr id="0" name=""/>
        <dsp:cNvSpPr/>
      </dsp:nvSpPr>
      <dsp:spPr>
        <a:xfrm>
          <a:off x="8081572" y="1904278"/>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Focus on </a:t>
          </a:r>
          <a:r>
            <a:rPr lang="de-DE" sz="1300" kern="1200" dirty="0" err="1">
              <a:solidFill>
                <a:srgbClr val="002060"/>
              </a:solidFill>
            </a:rPr>
            <a:t>key</a:t>
          </a:r>
          <a:r>
            <a:rPr lang="de-DE" sz="1300" kern="1200" dirty="0">
              <a:solidFill>
                <a:srgbClr val="002060"/>
              </a:solidFill>
            </a:rPr>
            <a:t> </a:t>
          </a:r>
          <a:r>
            <a:rPr lang="de-DE" sz="1300" kern="1200" dirty="0" err="1">
              <a:solidFill>
                <a:srgbClr val="002060"/>
              </a:solidFill>
            </a:rPr>
            <a:t>domains</a:t>
          </a:r>
          <a:r>
            <a:rPr lang="de-DE" sz="1300" kern="1200" dirty="0">
              <a:solidFill>
                <a:srgbClr val="002060"/>
              </a:solidFill>
            </a:rPr>
            <a:t> (ICT?)</a:t>
          </a:r>
          <a:endParaRPr lang="en-GB" sz="1300" kern="1200" dirty="0">
            <a:solidFill>
              <a:srgbClr val="002060"/>
            </a:solidFill>
          </a:endParaRPr>
        </a:p>
      </dsp:txBody>
      <dsp:txXfrm>
        <a:off x="8103879" y="1926585"/>
        <a:ext cx="1174000" cy="717019"/>
      </dsp:txXfrm>
    </dsp:sp>
    <dsp:sp modelId="{DCA9791E-BE38-4F59-8256-8032D4FE80DE}">
      <dsp:nvSpPr>
        <dsp:cNvPr id="0" name=""/>
        <dsp:cNvSpPr/>
      </dsp:nvSpPr>
      <dsp:spPr>
        <a:xfrm>
          <a:off x="7929245" y="761827"/>
          <a:ext cx="152326" cy="2475309"/>
        </a:xfrm>
        <a:custGeom>
          <a:avLst/>
          <a:gdLst/>
          <a:ahLst/>
          <a:cxnLst/>
          <a:rect l="0" t="0" r="0" b="0"/>
          <a:pathLst>
            <a:path>
              <a:moveTo>
                <a:pt x="0" y="0"/>
              </a:moveTo>
              <a:lnTo>
                <a:pt x="0" y="2475309"/>
              </a:lnTo>
              <a:lnTo>
                <a:pt x="152326" y="2475309"/>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1240CF-CA0C-4994-9C62-2E3E67E51FCA}">
      <dsp:nvSpPr>
        <dsp:cNvPr id="0" name=""/>
        <dsp:cNvSpPr/>
      </dsp:nvSpPr>
      <dsp:spPr>
        <a:xfrm>
          <a:off x="8081572" y="2856320"/>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89136"/>
              <a:satOff val="2388"/>
              <a:lumOff val="105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Upgrade traditional </a:t>
          </a:r>
          <a:r>
            <a:rPr lang="de-DE" sz="1300" kern="1200" dirty="0" err="1">
              <a:solidFill>
                <a:srgbClr val="002060"/>
              </a:solidFill>
            </a:rPr>
            <a:t>sectors</a:t>
          </a:r>
          <a:endParaRPr lang="en-GB" sz="1300" kern="1200" dirty="0">
            <a:solidFill>
              <a:srgbClr val="002060"/>
            </a:solidFill>
          </a:endParaRPr>
        </a:p>
      </dsp:txBody>
      <dsp:txXfrm>
        <a:off x="8103879" y="2878627"/>
        <a:ext cx="1174000" cy="717019"/>
      </dsp:txXfrm>
    </dsp:sp>
    <dsp:sp modelId="{86B35ACE-1AFA-4887-ADBC-661517F28ABD}">
      <dsp:nvSpPr>
        <dsp:cNvPr id="0" name=""/>
        <dsp:cNvSpPr/>
      </dsp:nvSpPr>
      <dsp:spPr>
        <a:xfrm>
          <a:off x="7929245" y="761827"/>
          <a:ext cx="152326" cy="3427351"/>
        </a:xfrm>
        <a:custGeom>
          <a:avLst/>
          <a:gdLst/>
          <a:ahLst/>
          <a:cxnLst/>
          <a:rect l="0" t="0" r="0" b="0"/>
          <a:pathLst>
            <a:path>
              <a:moveTo>
                <a:pt x="0" y="0"/>
              </a:moveTo>
              <a:lnTo>
                <a:pt x="0" y="3427351"/>
              </a:lnTo>
              <a:lnTo>
                <a:pt x="152326" y="342735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4C352-E4E2-4B77-B953-8F1C53892EB1}">
      <dsp:nvSpPr>
        <dsp:cNvPr id="0" name=""/>
        <dsp:cNvSpPr/>
      </dsp:nvSpPr>
      <dsp:spPr>
        <a:xfrm>
          <a:off x="8081572" y="3808362"/>
          <a:ext cx="1218614" cy="761633"/>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50000"/>
              <a:hueOff val="44568"/>
              <a:satOff val="1194"/>
              <a:lumOff val="52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rgbClr val="002060"/>
              </a:solidFill>
            </a:rPr>
            <a:t>Non-R&amp;D </a:t>
          </a:r>
          <a:r>
            <a:rPr lang="de-DE" sz="1300" kern="1200" dirty="0" err="1">
              <a:solidFill>
                <a:srgbClr val="002060"/>
              </a:solidFill>
            </a:rPr>
            <a:t>innovations</a:t>
          </a:r>
          <a:r>
            <a:rPr lang="de-DE" sz="1300" kern="1200" dirty="0">
              <a:solidFill>
                <a:srgbClr val="002060"/>
              </a:solidFill>
            </a:rPr>
            <a:t> </a:t>
          </a:r>
          <a:endParaRPr lang="en-GB" sz="1300" kern="1200" dirty="0">
            <a:solidFill>
              <a:srgbClr val="002060"/>
            </a:solidFill>
          </a:endParaRPr>
        </a:p>
      </dsp:txBody>
      <dsp:txXfrm>
        <a:off x="8103879" y="3830669"/>
        <a:ext cx="1174000" cy="71701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182" cy="494963"/>
          </a:xfrm>
          <a:prstGeom prst="rect">
            <a:avLst/>
          </a:prstGeom>
        </p:spPr>
        <p:txBody>
          <a:bodyPr vert="horz" lIns="91940" tIns="45971" rIns="91940" bIns="45971" rtlCol="0"/>
          <a:lstStyle>
            <a:lvl1pPr algn="l">
              <a:defRPr sz="1200"/>
            </a:lvl1pPr>
          </a:lstStyle>
          <a:p>
            <a:endParaRPr lang="en-GB"/>
          </a:p>
        </p:txBody>
      </p:sp>
      <p:sp>
        <p:nvSpPr>
          <p:cNvPr id="3" name="Date Placeholder 2"/>
          <p:cNvSpPr>
            <a:spLocks noGrp="1"/>
          </p:cNvSpPr>
          <p:nvPr>
            <p:ph type="dt" sz="quarter" idx="1"/>
          </p:nvPr>
        </p:nvSpPr>
        <p:spPr>
          <a:xfrm>
            <a:off x="3848784" y="0"/>
            <a:ext cx="2944182" cy="494963"/>
          </a:xfrm>
          <a:prstGeom prst="rect">
            <a:avLst/>
          </a:prstGeom>
        </p:spPr>
        <p:txBody>
          <a:bodyPr vert="horz" lIns="91940" tIns="45971" rIns="91940" bIns="45971" rtlCol="0"/>
          <a:lstStyle>
            <a:lvl1pPr algn="r">
              <a:defRPr sz="1200"/>
            </a:lvl1pPr>
          </a:lstStyle>
          <a:p>
            <a:fld id="{38026DE2-3DC1-40B2-84FF-65777A4C12CD}" type="datetimeFigureOut">
              <a:rPr lang="en-GB" smtClean="0"/>
              <a:t>20/09/2019</a:t>
            </a:fld>
            <a:endParaRPr lang="en-GB"/>
          </a:p>
        </p:txBody>
      </p:sp>
      <p:sp>
        <p:nvSpPr>
          <p:cNvPr id="4" name="Footer Placeholder 3"/>
          <p:cNvSpPr>
            <a:spLocks noGrp="1"/>
          </p:cNvSpPr>
          <p:nvPr>
            <p:ph type="ftr" sz="quarter" idx="2"/>
          </p:nvPr>
        </p:nvSpPr>
        <p:spPr>
          <a:xfrm>
            <a:off x="0" y="9409349"/>
            <a:ext cx="2944182" cy="494963"/>
          </a:xfrm>
          <a:prstGeom prst="rect">
            <a:avLst/>
          </a:prstGeom>
        </p:spPr>
        <p:txBody>
          <a:bodyPr vert="horz" lIns="91940" tIns="45971" rIns="91940" bIns="45971" rtlCol="0" anchor="b"/>
          <a:lstStyle>
            <a:lvl1pPr algn="l">
              <a:defRPr sz="1200"/>
            </a:lvl1pPr>
          </a:lstStyle>
          <a:p>
            <a:endParaRPr lang="en-GB"/>
          </a:p>
        </p:txBody>
      </p:sp>
      <p:sp>
        <p:nvSpPr>
          <p:cNvPr id="5" name="Slide Number Placeholder 4"/>
          <p:cNvSpPr>
            <a:spLocks noGrp="1"/>
          </p:cNvSpPr>
          <p:nvPr>
            <p:ph type="sldNum" sz="quarter" idx="3"/>
          </p:nvPr>
        </p:nvSpPr>
        <p:spPr>
          <a:xfrm>
            <a:off x="3848784" y="9409349"/>
            <a:ext cx="2944182" cy="494963"/>
          </a:xfrm>
          <a:prstGeom prst="rect">
            <a:avLst/>
          </a:prstGeom>
        </p:spPr>
        <p:txBody>
          <a:bodyPr vert="horz" lIns="91940" tIns="45971" rIns="91940" bIns="45971" rtlCol="0" anchor="b"/>
          <a:lstStyle>
            <a:lvl1pPr algn="r">
              <a:defRPr sz="1200"/>
            </a:lvl1pPr>
          </a:lstStyle>
          <a:p>
            <a:fld id="{E8496EDD-79D8-4BEC-899A-55D903FF42F7}" type="slidenum">
              <a:rPr lang="en-GB" smtClean="0"/>
              <a:t>‹#›</a:t>
            </a:fld>
            <a:endParaRPr lang="en-GB"/>
          </a:p>
        </p:txBody>
      </p:sp>
    </p:spTree>
    <p:extLst>
      <p:ext uri="{BB962C8B-B14F-4D97-AF65-F5344CB8AC3E}">
        <p14:creationId xmlns:p14="http://schemas.microsoft.com/office/powerpoint/2010/main" val="418794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4" cy="497021"/>
          </a:xfrm>
          <a:prstGeom prst="rect">
            <a:avLst/>
          </a:prstGeom>
        </p:spPr>
        <p:txBody>
          <a:bodyPr vert="horz" lIns="93835" tIns="46918" rIns="93835" bIns="46918"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4" cy="497021"/>
          </a:xfrm>
          <a:prstGeom prst="rect">
            <a:avLst/>
          </a:prstGeom>
        </p:spPr>
        <p:txBody>
          <a:bodyPr vert="horz" lIns="93835" tIns="46918" rIns="93835" bIns="46918" rtlCol="0"/>
          <a:lstStyle>
            <a:lvl1pPr algn="r">
              <a:defRPr sz="1200"/>
            </a:lvl1pPr>
          </a:lstStyle>
          <a:p>
            <a:fld id="{833C82A6-E5D4-8A4A-B3A2-307AF436305F}" type="datetimeFigureOut">
              <a:rPr lang="nl-NL" smtClean="0"/>
              <a:t>20-9-2019</a:t>
            </a:fld>
            <a:endParaRPr lang="nl-NL"/>
          </a:p>
        </p:txBody>
      </p:sp>
      <p:sp>
        <p:nvSpPr>
          <p:cNvPr id="4" name="Tijdelijke aanduiding voor dia-afbeelding 3"/>
          <p:cNvSpPr>
            <a:spLocks noGrp="1" noRot="1" noChangeAspect="1"/>
          </p:cNvSpPr>
          <p:nvPr>
            <p:ph type="sldImg" idx="2"/>
          </p:nvPr>
        </p:nvSpPr>
        <p:spPr>
          <a:xfrm>
            <a:off x="471488" y="1238250"/>
            <a:ext cx="5851525" cy="3343275"/>
          </a:xfrm>
          <a:prstGeom prst="rect">
            <a:avLst/>
          </a:prstGeom>
          <a:noFill/>
          <a:ln w="12700">
            <a:solidFill>
              <a:prstClr val="black"/>
            </a:solidFill>
          </a:ln>
        </p:spPr>
        <p:txBody>
          <a:bodyPr vert="horz" lIns="93835" tIns="46918" rIns="93835" bIns="46918" rtlCol="0" anchor="ctr"/>
          <a:lstStyle/>
          <a:p>
            <a:endParaRPr lang="nl-NL"/>
          </a:p>
        </p:txBody>
      </p:sp>
      <p:sp>
        <p:nvSpPr>
          <p:cNvPr id="5" name="Tijdelijke aanduiding voor notities 4"/>
          <p:cNvSpPr>
            <a:spLocks noGrp="1"/>
          </p:cNvSpPr>
          <p:nvPr>
            <p:ph type="body" sz="quarter" idx="3"/>
          </p:nvPr>
        </p:nvSpPr>
        <p:spPr>
          <a:xfrm>
            <a:off x="679451" y="4767264"/>
            <a:ext cx="5435600" cy="3900487"/>
          </a:xfrm>
          <a:prstGeom prst="rect">
            <a:avLst/>
          </a:prstGeom>
        </p:spPr>
        <p:txBody>
          <a:bodyPr vert="horz" lIns="93835" tIns="46918" rIns="93835" bIns="46918"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08982"/>
            <a:ext cx="2944284" cy="497020"/>
          </a:xfrm>
          <a:prstGeom prst="rect">
            <a:avLst/>
          </a:prstGeom>
        </p:spPr>
        <p:txBody>
          <a:bodyPr vert="horz" lIns="93835" tIns="46918" rIns="93835" bIns="4691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08982"/>
            <a:ext cx="2944284" cy="497020"/>
          </a:xfrm>
          <a:prstGeom prst="rect">
            <a:avLst/>
          </a:prstGeom>
        </p:spPr>
        <p:txBody>
          <a:bodyPr vert="horz" lIns="93835" tIns="46918" rIns="93835" bIns="46918" rtlCol="0" anchor="b"/>
          <a:lstStyle>
            <a:lvl1pPr algn="r">
              <a:defRPr sz="1200"/>
            </a:lvl1pPr>
          </a:lstStyle>
          <a:p>
            <a:fld id="{FE2E1E03-196A-5B46-BE35-1FC3D54EF4A2}" type="slidenum">
              <a:rPr lang="nl-NL" smtClean="0"/>
              <a:t>‹#›</a:t>
            </a:fld>
            <a:endParaRPr lang="nl-NL"/>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50336" rtl="0" eaLnBrk="1" latinLnBrk="0" hangingPunct="1">
      <a:defRPr sz="1247" kern="1200">
        <a:solidFill>
          <a:schemeClr val="tx1"/>
        </a:solidFill>
        <a:latin typeface="+mn-lt"/>
        <a:ea typeface="+mn-ea"/>
        <a:cs typeface="+mn-cs"/>
      </a:defRPr>
    </a:lvl1pPr>
    <a:lvl2pPr marL="475168" algn="l" defTabSz="950336" rtl="0" eaLnBrk="1" latinLnBrk="0" hangingPunct="1">
      <a:defRPr sz="1247" kern="1200">
        <a:solidFill>
          <a:schemeClr val="tx1"/>
        </a:solidFill>
        <a:latin typeface="+mn-lt"/>
        <a:ea typeface="+mn-ea"/>
        <a:cs typeface="+mn-cs"/>
      </a:defRPr>
    </a:lvl2pPr>
    <a:lvl3pPr marL="950336" algn="l" defTabSz="950336" rtl="0" eaLnBrk="1" latinLnBrk="0" hangingPunct="1">
      <a:defRPr sz="1247" kern="1200">
        <a:solidFill>
          <a:schemeClr val="tx1"/>
        </a:solidFill>
        <a:latin typeface="+mn-lt"/>
        <a:ea typeface="+mn-ea"/>
        <a:cs typeface="+mn-cs"/>
      </a:defRPr>
    </a:lvl3pPr>
    <a:lvl4pPr marL="1425504" algn="l" defTabSz="950336" rtl="0" eaLnBrk="1" latinLnBrk="0" hangingPunct="1">
      <a:defRPr sz="1247" kern="1200">
        <a:solidFill>
          <a:schemeClr val="tx1"/>
        </a:solidFill>
        <a:latin typeface="+mn-lt"/>
        <a:ea typeface="+mn-ea"/>
        <a:cs typeface="+mn-cs"/>
      </a:defRPr>
    </a:lvl4pPr>
    <a:lvl5pPr marL="1900672" algn="l" defTabSz="950336" rtl="0" eaLnBrk="1" latinLnBrk="0" hangingPunct="1">
      <a:defRPr sz="1247" kern="1200">
        <a:solidFill>
          <a:schemeClr val="tx1"/>
        </a:solidFill>
        <a:latin typeface="+mn-lt"/>
        <a:ea typeface="+mn-ea"/>
        <a:cs typeface="+mn-cs"/>
      </a:defRPr>
    </a:lvl5pPr>
    <a:lvl6pPr marL="2375840" algn="l" defTabSz="950336" rtl="0" eaLnBrk="1" latinLnBrk="0" hangingPunct="1">
      <a:defRPr sz="1247" kern="1200">
        <a:solidFill>
          <a:schemeClr val="tx1"/>
        </a:solidFill>
        <a:latin typeface="+mn-lt"/>
        <a:ea typeface="+mn-ea"/>
        <a:cs typeface="+mn-cs"/>
      </a:defRPr>
    </a:lvl6pPr>
    <a:lvl7pPr marL="2851008" algn="l" defTabSz="950336" rtl="0" eaLnBrk="1" latinLnBrk="0" hangingPunct="1">
      <a:defRPr sz="1247" kern="1200">
        <a:solidFill>
          <a:schemeClr val="tx1"/>
        </a:solidFill>
        <a:latin typeface="+mn-lt"/>
        <a:ea typeface="+mn-ea"/>
        <a:cs typeface="+mn-cs"/>
      </a:defRPr>
    </a:lvl7pPr>
    <a:lvl8pPr marL="3326176" algn="l" defTabSz="950336" rtl="0" eaLnBrk="1" latinLnBrk="0" hangingPunct="1">
      <a:defRPr sz="1247" kern="1200">
        <a:solidFill>
          <a:schemeClr val="tx1"/>
        </a:solidFill>
        <a:latin typeface="+mn-lt"/>
        <a:ea typeface="+mn-ea"/>
        <a:cs typeface="+mn-cs"/>
      </a:defRPr>
    </a:lvl8pPr>
    <a:lvl9pPr marL="3801344" algn="l" defTabSz="950336" rtl="0" eaLnBrk="1" latinLnBrk="0" hangingPunct="1">
      <a:defRPr sz="12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1488" y="1238250"/>
            <a:ext cx="5851525" cy="334327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724C359-F21C-5144-9CEB-BDBE24445460}" type="slidenum">
              <a:rPr lang="nl-NL" smtClean="0"/>
              <a:pPr/>
              <a:t>1</a:t>
            </a:fld>
            <a:endParaRPr lang="nl-NL" dirty="0"/>
          </a:p>
        </p:txBody>
      </p:sp>
    </p:spTree>
    <p:extLst>
      <p:ext uri="{BB962C8B-B14F-4D97-AF65-F5344CB8AC3E}">
        <p14:creationId xmlns:p14="http://schemas.microsoft.com/office/powerpoint/2010/main" val="303855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17</a:t>
            </a:fld>
            <a:endParaRPr lang="nl-NL" dirty="0"/>
          </a:p>
        </p:txBody>
      </p:sp>
    </p:spTree>
    <p:extLst>
      <p:ext uri="{BB962C8B-B14F-4D97-AF65-F5344CB8AC3E}">
        <p14:creationId xmlns:p14="http://schemas.microsoft.com/office/powerpoint/2010/main" val="227625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19</a:t>
            </a:fld>
            <a:endParaRPr lang="nl-NL" dirty="0"/>
          </a:p>
        </p:txBody>
      </p:sp>
    </p:spTree>
    <p:extLst>
      <p:ext uri="{BB962C8B-B14F-4D97-AF65-F5344CB8AC3E}">
        <p14:creationId xmlns:p14="http://schemas.microsoft.com/office/powerpoint/2010/main" val="400939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38250"/>
            <a:ext cx="5943600" cy="3343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172433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38250"/>
            <a:ext cx="5943600" cy="3343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5</a:t>
            </a:fld>
            <a:endParaRPr lang="nl-NL" dirty="0"/>
          </a:p>
        </p:txBody>
      </p:sp>
    </p:spTree>
    <p:extLst>
      <p:ext uri="{BB962C8B-B14F-4D97-AF65-F5344CB8AC3E}">
        <p14:creationId xmlns:p14="http://schemas.microsoft.com/office/powerpoint/2010/main" val="206071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 – strategy approved;</a:t>
            </a:r>
            <a:r>
              <a:rPr lang="en-GB" baseline="0" dirty="0"/>
              <a:t> inter-DG consultation are ongoing, improvements are to be implemented in the upcoming Action Plan to the RIS3 for Montenegro (probably Oct/Nov 2019)</a:t>
            </a:r>
          </a:p>
          <a:p>
            <a:r>
              <a:rPr lang="en-GB" baseline="0" dirty="0"/>
              <a:t>RS – EDP completed, currently working on the monitoring and evaluation mechanism; draft planned for Oct/Nov 2019</a:t>
            </a:r>
          </a:p>
          <a:p>
            <a:r>
              <a:rPr lang="en-GB" baseline="0" dirty="0"/>
              <a:t>MK – mapping </a:t>
            </a:r>
            <a:r>
              <a:rPr lang="en-GB" baseline="0"/>
              <a:t>analysis ongoing</a:t>
            </a:r>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6</a:t>
            </a:fld>
            <a:endParaRPr lang="nl-NL" dirty="0"/>
          </a:p>
        </p:txBody>
      </p:sp>
    </p:spTree>
    <p:extLst>
      <p:ext uri="{BB962C8B-B14F-4D97-AF65-F5344CB8AC3E}">
        <p14:creationId xmlns:p14="http://schemas.microsoft.com/office/powerpoint/2010/main" val="354457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851525" cy="3343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7</a:t>
            </a:fld>
            <a:endParaRPr lang="nl-NL" dirty="0"/>
          </a:p>
        </p:txBody>
      </p:sp>
    </p:spTree>
    <p:extLst>
      <p:ext uri="{BB962C8B-B14F-4D97-AF65-F5344CB8AC3E}">
        <p14:creationId xmlns:p14="http://schemas.microsoft.com/office/powerpoint/2010/main" val="343915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1238250"/>
            <a:ext cx="5851525" cy="3343275"/>
          </a:xfrm>
        </p:spPr>
      </p:sp>
      <p:sp>
        <p:nvSpPr>
          <p:cNvPr id="3" name="Notes Placeholder 2"/>
          <p:cNvSpPr>
            <a:spLocks noGrp="1"/>
          </p:cNvSpPr>
          <p:nvPr>
            <p:ph type="body" idx="1"/>
          </p:nvPr>
        </p:nvSpPr>
        <p:spPr/>
        <p:txBody>
          <a:bodyPr/>
          <a:lstStyle/>
          <a:p>
            <a:r>
              <a:rPr lang="en-GB" dirty="0"/>
              <a:t>Why Framework?</a:t>
            </a:r>
          </a:p>
          <a:p>
            <a:r>
              <a:rPr lang="en-GB" dirty="0"/>
              <a:t>JRC EIA 2017-2018</a:t>
            </a:r>
          </a:p>
          <a:p>
            <a:r>
              <a:rPr lang="en-GB" dirty="0"/>
              <a:t>WB reports; strategy overhaul; solidify</a:t>
            </a:r>
            <a:r>
              <a:rPr lang="en-GB" baseline="0" dirty="0"/>
              <a:t> evidence-based approach</a:t>
            </a:r>
            <a:endParaRPr lang="en-GB" dirty="0"/>
          </a:p>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8</a:t>
            </a:fld>
            <a:endParaRPr lang="nl-NL" dirty="0"/>
          </a:p>
        </p:txBody>
      </p:sp>
    </p:spTree>
    <p:extLst>
      <p:ext uri="{BB962C8B-B14F-4D97-AF65-F5344CB8AC3E}">
        <p14:creationId xmlns:p14="http://schemas.microsoft.com/office/powerpoint/2010/main" val="343915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38250"/>
            <a:ext cx="5943600" cy="3343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9</a:t>
            </a:fld>
            <a:endParaRPr lang="nl-NL" dirty="0"/>
          </a:p>
        </p:txBody>
      </p:sp>
    </p:spTree>
    <p:extLst>
      <p:ext uri="{BB962C8B-B14F-4D97-AF65-F5344CB8AC3E}">
        <p14:creationId xmlns:p14="http://schemas.microsoft.com/office/powerpoint/2010/main" val="206071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2nd of June 2016, during the Smart Regions conference, the European Commission has launched two Smart Specialisation Platforms: for Industrial Modernisation and Agri-Food, in addition to the existing S3 Platform for Energy.</a:t>
            </a:r>
          </a:p>
          <a:p>
            <a:endParaRPr lang="en-GB" dirty="0"/>
          </a:p>
          <a:p>
            <a:r>
              <a:rPr lang="en-GB" dirty="0"/>
              <a:t>These platforms are to offer hands-on support to regions to foster interregional cooperation based on matching smart specialisation priorities related to these three areas - such as Key Enabling Technologies, service innovation or resource efficiency.</a:t>
            </a:r>
          </a:p>
          <a:p>
            <a:endParaRPr lang="en-GB" dirty="0"/>
          </a:p>
          <a:p>
            <a:r>
              <a:rPr lang="en-GB" dirty="0"/>
              <a:t>The aim of this initiative is to create an investment pipeline of mature projects in new growth areas across the EU, by providing tailored advice and helping regions establish links with the business and research communities.</a:t>
            </a:r>
          </a:p>
          <a:p>
            <a:endParaRPr lang="en-GB" dirty="0"/>
          </a:p>
          <a:p>
            <a:r>
              <a:rPr lang="en-GB" dirty="0"/>
              <a:t>The platform could help regions develop or share infrastructure such as testing facilities, pilot plants, data centres, and Fab-Labs.</a:t>
            </a:r>
          </a:p>
          <a:p>
            <a:r>
              <a:rPr lang="en-GB" dirty="0"/>
              <a:t>Particular support will be given to regions to combine different EU investment instruments, such as the European Structural and Investment (ESI) Funds, COSME, Horizon2020 and the European Fund for Strategic Investments (EFSI), the heart of the Investment Plan.</a:t>
            </a:r>
          </a:p>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10</a:t>
            </a:fld>
            <a:endParaRPr lang="nl-NL" dirty="0"/>
          </a:p>
        </p:txBody>
      </p:sp>
    </p:spTree>
    <p:extLst>
      <p:ext uri="{BB962C8B-B14F-4D97-AF65-F5344CB8AC3E}">
        <p14:creationId xmlns:p14="http://schemas.microsoft.com/office/powerpoint/2010/main" val="51943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14</a:t>
            </a:fld>
            <a:endParaRPr lang="nl-NL" dirty="0"/>
          </a:p>
        </p:txBody>
      </p:sp>
    </p:spTree>
    <p:extLst>
      <p:ext uri="{BB962C8B-B14F-4D97-AF65-F5344CB8AC3E}">
        <p14:creationId xmlns:p14="http://schemas.microsoft.com/office/powerpoint/2010/main" val="237947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74999" y="1178222"/>
            <a:ext cx="9449991" cy="2506427"/>
          </a:xfrm>
          <a:prstGeom prst="rect">
            <a:avLst/>
          </a:prstGeom>
        </p:spPr>
        <p:txBody>
          <a:bodyPr anchor="b"/>
          <a:lstStyle>
            <a:lvl1pPr algn="ctr">
              <a:defRPr sz="6201"/>
            </a:lvl1pPr>
          </a:lstStyle>
          <a:p>
            <a:r>
              <a:rPr lang="nl-NL"/>
              <a:t>Titelstijl van model bewerken</a:t>
            </a:r>
          </a:p>
        </p:txBody>
      </p:sp>
      <p:sp>
        <p:nvSpPr>
          <p:cNvPr id="3" name="Ondertitel 2"/>
          <p:cNvSpPr>
            <a:spLocks noGrp="1"/>
          </p:cNvSpPr>
          <p:nvPr>
            <p:ph type="subTitle" idx="1"/>
          </p:nvPr>
        </p:nvSpPr>
        <p:spPr>
          <a:xfrm>
            <a:off x="1574999" y="3781306"/>
            <a:ext cx="9449991" cy="1738167"/>
          </a:xfrm>
          <a:prstGeom prst="rect">
            <a:avLst/>
          </a:prstGeom>
        </p:spPr>
        <p:txBody>
          <a:bodyPr/>
          <a:lstStyle>
            <a:lvl1pPr marL="0" indent="0" algn="ctr">
              <a:buNone/>
              <a:defRPr sz="2480"/>
            </a:lvl1pPr>
            <a:lvl2pPr marL="472516" indent="0" algn="ctr">
              <a:buNone/>
              <a:defRPr sz="2067"/>
            </a:lvl2pPr>
            <a:lvl3pPr marL="945032" indent="0" algn="ctr">
              <a:buNone/>
              <a:defRPr sz="1860"/>
            </a:lvl3pPr>
            <a:lvl4pPr marL="1417549" indent="0" algn="ctr">
              <a:buNone/>
              <a:defRPr sz="1654"/>
            </a:lvl4pPr>
            <a:lvl5pPr marL="1890065" indent="0" algn="ctr">
              <a:buNone/>
              <a:defRPr sz="1654"/>
            </a:lvl5pPr>
            <a:lvl6pPr marL="2362581" indent="0" algn="ctr">
              <a:buNone/>
              <a:defRPr sz="1654"/>
            </a:lvl6pPr>
            <a:lvl7pPr marL="2835097" indent="0" algn="ctr">
              <a:buNone/>
              <a:defRPr sz="1654"/>
            </a:lvl7pPr>
            <a:lvl8pPr marL="3307613" indent="0" algn="ctr">
              <a:buNone/>
              <a:defRPr sz="1654"/>
            </a:lvl8pPr>
            <a:lvl9pPr marL="3780130" indent="0" algn="ctr">
              <a:buNone/>
              <a:defRPr sz="1654"/>
            </a:lvl9pPr>
          </a:lstStyle>
          <a:p>
            <a:r>
              <a:rPr lang="nl-NL"/>
              <a:t>Klik om de ondertitelstijl van het model te bewerken</a:t>
            </a:r>
          </a:p>
        </p:txBody>
      </p:sp>
      <p:sp>
        <p:nvSpPr>
          <p:cNvPr id="4" name="Tijdelijke aanduiding voor datum 3"/>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5" name="Tijdelijke aanduiding voor voettekst 4"/>
          <p:cNvSpPr>
            <a:spLocks noGrp="1"/>
          </p:cNvSpPr>
          <p:nvPr>
            <p:ph type="ftr" sz="quarter" idx="11"/>
          </p:nvPr>
        </p:nvSpPr>
        <p:spPr>
          <a:xfrm>
            <a:off x="4173746" y="6672697"/>
            <a:ext cx="4252496" cy="38329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866249" y="383297"/>
            <a:ext cx="10867490" cy="1391534"/>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866249" y="1916484"/>
            <a:ext cx="10867490" cy="4567898"/>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5" name="Tijdelijke aanduiding voor voettekst 4"/>
          <p:cNvSpPr>
            <a:spLocks noGrp="1"/>
          </p:cNvSpPr>
          <p:nvPr>
            <p:ph type="ftr" sz="quarter" idx="11"/>
          </p:nvPr>
        </p:nvSpPr>
        <p:spPr>
          <a:xfrm>
            <a:off x="4173746" y="6672697"/>
            <a:ext cx="4252496" cy="38329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16867" y="383297"/>
            <a:ext cx="2716872" cy="610108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66249" y="383297"/>
            <a:ext cx="7993117" cy="610108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5" name="Tijdelijke aanduiding voor voettekst 4"/>
          <p:cNvSpPr>
            <a:spLocks noGrp="1"/>
          </p:cNvSpPr>
          <p:nvPr>
            <p:ph type="ftr" sz="quarter" idx="11"/>
          </p:nvPr>
        </p:nvSpPr>
        <p:spPr>
          <a:xfrm>
            <a:off x="4173746" y="6672697"/>
            <a:ext cx="4252496" cy="38329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8" name="Rechthoek 6"/>
          <p:cNvSpPr/>
          <p:nvPr userDrawn="1"/>
        </p:nvSpPr>
        <p:spPr>
          <a:xfrm>
            <a:off x="1" y="1644617"/>
            <a:ext cx="12599989" cy="4650597"/>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sz="1934"/>
          </a:p>
        </p:txBody>
      </p:sp>
      <p:sp>
        <p:nvSpPr>
          <p:cNvPr id="3" name="Rechthoek 7"/>
          <p:cNvSpPr/>
          <p:nvPr userDrawn="1"/>
        </p:nvSpPr>
        <p:spPr>
          <a:xfrm>
            <a:off x="0" y="0"/>
            <a:ext cx="12599988" cy="151067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34"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71249" y="467930"/>
            <a:ext cx="11261239" cy="1042746"/>
          </a:xfrm>
          <a:prstGeom prst="rect">
            <a:avLst/>
          </a:prstGeom>
        </p:spPr>
        <p:txBody>
          <a:bodyPr/>
          <a:lstStyle>
            <a:lvl1pPr marL="0" indent="0">
              <a:buNone/>
              <a:defRPr sz="3721" b="0">
                <a:solidFill>
                  <a:schemeClr val="bg1"/>
                </a:solidFill>
                <a:latin typeface="Verdana"/>
                <a:cs typeface="Verdana"/>
              </a:defRPr>
            </a:lvl1pPr>
            <a:lvl2pPr>
              <a:defRPr sz="3721" b="1">
                <a:solidFill>
                  <a:schemeClr val="bg1"/>
                </a:solidFill>
              </a:defRPr>
            </a:lvl2pPr>
            <a:lvl3pPr>
              <a:defRPr sz="3721" b="1">
                <a:solidFill>
                  <a:schemeClr val="bg1"/>
                </a:solidFill>
              </a:defRPr>
            </a:lvl3pPr>
            <a:lvl4pPr>
              <a:defRPr sz="3721" b="1">
                <a:solidFill>
                  <a:schemeClr val="bg1"/>
                </a:solidFill>
              </a:defRPr>
            </a:lvl4pPr>
            <a:lvl5pPr>
              <a:defRPr sz="3721"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71249" y="1853157"/>
            <a:ext cx="11261239" cy="3794638"/>
          </a:xfrm>
          <a:prstGeom prst="rect">
            <a:avLst/>
          </a:prstGeom>
        </p:spPr>
        <p:txBody>
          <a:bodyPr/>
          <a:lstStyle>
            <a:lvl1pPr>
              <a:defRPr lang="en-US" sz="2894" b="0" i="0" kern="1200" dirty="0" smtClean="0">
                <a:solidFill>
                  <a:srgbClr val="093B37"/>
                </a:solidFill>
                <a:latin typeface="Verdana"/>
                <a:ea typeface="+mn-ea"/>
                <a:cs typeface="Verdana"/>
              </a:defRPr>
            </a:lvl1pPr>
            <a:lvl2pPr>
              <a:defRPr lang="en-US" sz="2894" b="0" i="0" kern="1200" dirty="0" smtClean="0">
                <a:solidFill>
                  <a:srgbClr val="093B37"/>
                </a:solidFill>
                <a:latin typeface="Verdana"/>
                <a:ea typeface="+mn-ea"/>
                <a:cs typeface="Verdana"/>
              </a:defRPr>
            </a:lvl2pPr>
            <a:lvl3pPr>
              <a:defRPr lang="en-US" sz="2894" b="0" i="0" kern="1200" dirty="0" smtClean="0">
                <a:solidFill>
                  <a:srgbClr val="093B37"/>
                </a:solidFill>
                <a:latin typeface="Verdana"/>
                <a:ea typeface="+mn-ea"/>
                <a:cs typeface="Verdana"/>
              </a:defRPr>
            </a:lvl3pPr>
            <a:lvl4pPr>
              <a:defRPr lang="en-US" sz="2894" b="0" i="0" kern="1200" dirty="0" smtClean="0">
                <a:solidFill>
                  <a:srgbClr val="093B37"/>
                </a:solidFill>
                <a:latin typeface="Verdana"/>
                <a:ea typeface="+mn-ea"/>
                <a:cs typeface="Verdana"/>
              </a:defRPr>
            </a:lvl4pPr>
            <a:lvl5pPr>
              <a:defRPr lang="en-GB" sz="2894"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877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0"/>
            <a:ext cx="12599989" cy="6292733"/>
          </a:xfrm>
          <a:prstGeom prst="rect">
            <a:avLst/>
          </a:prstGeom>
        </p:spPr>
      </p:pic>
      <p:sp>
        <p:nvSpPr>
          <p:cNvPr id="14" name="Rechthoek 13"/>
          <p:cNvSpPr/>
          <p:nvPr userDrawn="1"/>
        </p:nvSpPr>
        <p:spPr>
          <a:xfrm>
            <a:off x="9201" y="968632"/>
            <a:ext cx="12590790" cy="1260068"/>
          </a:xfrm>
          <a:prstGeom prst="rect">
            <a:avLst/>
          </a:prstGeom>
        </p:spPr>
        <p:txBody>
          <a:bodyPr wrap="square" lIns="95034" tIns="47517" rIns="95034" bIns="47517">
            <a:spAutoFit/>
          </a:bodyPr>
          <a:lstStyle/>
          <a:p>
            <a:pPr algn="ctr"/>
            <a:r>
              <a:rPr lang="nl-NL" sz="3700" b="1" dirty="0">
                <a:solidFill>
                  <a:srgbClr val="093B37"/>
                </a:solidFill>
                <a:latin typeface="Verdana"/>
                <a:ea typeface="Arial" charset="0"/>
                <a:cs typeface="Verdana"/>
              </a:rPr>
              <a:t>The European </a:t>
            </a:r>
            <a:r>
              <a:rPr lang="nl-NL" sz="3700" b="1" dirty="0" err="1">
                <a:solidFill>
                  <a:srgbClr val="093B37"/>
                </a:solidFill>
                <a:latin typeface="Verdana"/>
                <a:ea typeface="Arial" charset="0"/>
                <a:cs typeface="Verdana"/>
              </a:rPr>
              <a:t>Commission’s</a:t>
            </a:r>
            <a:r>
              <a:rPr lang="nl-NL" sz="3700" b="1" dirty="0">
                <a:solidFill>
                  <a:srgbClr val="093B37"/>
                </a:solidFill>
                <a:latin typeface="Verdana"/>
                <a:ea typeface="Arial" charset="0"/>
                <a:cs typeface="Verdana"/>
              </a:rPr>
              <a:t> </a:t>
            </a:r>
            <a:r>
              <a:rPr lang="nl-NL" sz="3700" b="1" dirty="0" err="1">
                <a:solidFill>
                  <a:srgbClr val="093B37"/>
                </a:solidFill>
                <a:latin typeface="Verdana"/>
                <a:ea typeface="Arial" charset="0"/>
                <a:cs typeface="Verdana"/>
              </a:rPr>
              <a:t>science</a:t>
            </a:r>
            <a:r>
              <a:rPr lang="nl-NL" sz="3700" b="1" dirty="0">
                <a:solidFill>
                  <a:srgbClr val="093B37"/>
                </a:solidFill>
                <a:latin typeface="Verdana"/>
                <a:ea typeface="Arial" charset="0"/>
                <a:cs typeface="Verdana"/>
              </a:rPr>
              <a:t> </a:t>
            </a:r>
          </a:p>
          <a:p>
            <a:pPr algn="ctr"/>
            <a:r>
              <a:rPr lang="nl-NL" sz="3700" b="1" dirty="0" err="1">
                <a:solidFill>
                  <a:srgbClr val="093B37"/>
                </a:solidFill>
                <a:latin typeface="Verdana"/>
                <a:ea typeface="Arial" charset="0"/>
                <a:cs typeface="Verdana"/>
              </a:rPr>
              <a:t>and</a:t>
            </a:r>
            <a:r>
              <a:rPr lang="nl-NL" sz="3700" b="1" dirty="0">
                <a:solidFill>
                  <a:srgbClr val="093B37"/>
                </a:solidFill>
                <a:latin typeface="Verdana"/>
                <a:ea typeface="Arial" charset="0"/>
                <a:cs typeface="Verdana"/>
              </a:rPr>
              <a:t> </a:t>
            </a:r>
            <a:r>
              <a:rPr lang="nl-NL" sz="3700" b="1" dirty="0" err="1">
                <a:solidFill>
                  <a:srgbClr val="093B37"/>
                </a:solidFill>
                <a:latin typeface="Verdana"/>
                <a:ea typeface="Arial" charset="0"/>
                <a:cs typeface="Verdana"/>
              </a:rPr>
              <a:t>knowledge</a:t>
            </a:r>
            <a:r>
              <a:rPr lang="nl-NL" sz="3700" b="1" dirty="0">
                <a:solidFill>
                  <a:srgbClr val="093B37"/>
                </a:solidFill>
                <a:latin typeface="Verdana"/>
                <a:ea typeface="Arial" charset="0"/>
                <a:cs typeface="Verdana"/>
              </a:rPr>
              <a:t> service</a:t>
            </a:r>
          </a:p>
        </p:txBody>
      </p:sp>
      <p:sp>
        <p:nvSpPr>
          <p:cNvPr id="15" name="Rechthoek 14"/>
          <p:cNvSpPr/>
          <p:nvPr userDrawn="1"/>
        </p:nvSpPr>
        <p:spPr>
          <a:xfrm>
            <a:off x="3882213" y="2709721"/>
            <a:ext cx="4845620" cy="613878"/>
          </a:xfrm>
          <a:prstGeom prst="rect">
            <a:avLst/>
          </a:prstGeom>
        </p:spPr>
        <p:txBody>
          <a:bodyPr wrap="none" lIns="95034" tIns="47517" rIns="95034" bIns="47517">
            <a:spAutoFit/>
          </a:bodyPr>
          <a:lstStyle/>
          <a:p>
            <a:r>
              <a:rPr lang="nl-NL" sz="3300" b="0" dirty="0">
                <a:solidFill>
                  <a:srgbClr val="093B37"/>
                </a:solidFill>
                <a:latin typeface="Verdana"/>
                <a:ea typeface="Arial" charset="0"/>
                <a:cs typeface="Verdana"/>
              </a:rPr>
              <a:t>Joint Research Centre</a:t>
            </a:r>
          </a:p>
        </p:txBody>
      </p:sp>
    </p:spTree>
    <p:extLst>
      <p:ext uri="{BB962C8B-B14F-4D97-AF65-F5344CB8AC3E}">
        <p14:creationId xmlns:p14="http://schemas.microsoft.com/office/powerpoint/2010/main" val="99565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5"/>
            <a:ext cx="12599988" cy="326968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4946" tIns="47472" rIns="94946" bIns="47472"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23446" y="2526122"/>
            <a:ext cx="1440441" cy="1463166"/>
          </a:xfrm>
          <a:prstGeom prst="ellipse">
            <a:avLst/>
          </a:prstGeom>
          <a:noFill/>
          <a:ln>
            <a:noFill/>
          </a:ln>
        </p:spPr>
      </p:pic>
      <p:sp>
        <p:nvSpPr>
          <p:cNvPr id="3" name="Tijdelijke aanduiding voor tekst 2"/>
          <p:cNvSpPr>
            <a:spLocks noGrp="1"/>
          </p:cNvSpPr>
          <p:nvPr>
            <p:ph type="body" sz="quarter" idx="10" hasCustomPrompt="1"/>
          </p:nvPr>
        </p:nvSpPr>
        <p:spPr>
          <a:xfrm>
            <a:off x="2500311" y="2086035"/>
            <a:ext cx="9331866" cy="1446961"/>
          </a:xfrm>
          <a:prstGeom prst="rect">
            <a:avLst/>
          </a:prstGeom>
        </p:spPr>
        <p:txBody>
          <a:bodyPr lIns="95034" tIns="47517" rIns="95034" bIns="47517"/>
          <a:lstStyle>
            <a:lvl1pPr marL="0" indent="0">
              <a:buNone/>
              <a:defRPr sz="10000" b="1">
                <a:solidFill>
                  <a:schemeClr val="bg1"/>
                </a:solidFill>
              </a:defRPr>
            </a:lvl1pPr>
          </a:lstStyle>
          <a:p>
            <a:pPr lvl="0"/>
            <a:r>
              <a:rPr lang="nl-NL" dirty="0" err="1"/>
              <a:t>Thanks</a:t>
            </a:r>
            <a:endParaRPr lang="nl-NL" dirty="0"/>
          </a:p>
        </p:txBody>
      </p:sp>
    </p:spTree>
    <p:extLst>
      <p:ext uri="{BB962C8B-B14F-4D97-AF65-F5344CB8AC3E}">
        <p14:creationId xmlns:p14="http://schemas.microsoft.com/office/powerpoint/2010/main" val="2866626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43124" y="351502"/>
            <a:ext cx="11311552" cy="680326"/>
          </a:xfrm>
          <a:prstGeom prst="rect">
            <a:avLst/>
          </a:prstGeom>
        </p:spPr>
        <p:txBody>
          <a:bodyPr lIns="0" tIns="0" rIns="0" bIns="0"/>
          <a:lstStyle>
            <a:lvl1pPr>
              <a:lnSpc>
                <a:spcPct val="110000"/>
              </a:lnSpc>
              <a:defRPr sz="2900">
                <a:solidFill>
                  <a:srgbClr val="16419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0285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643124" y="351502"/>
            <a:ext cx="11311552" cy="680326"/>
          </a:xfrm>
          <a:prstGeom prst="rect">
            <a:avLst/>
          </a:prstGeom>
        </p:spPr>
        <p:txBody>
          <a:bodyPr lIns="0" tIns="0" rIns="0" bIns="0"/>
          <a:lstStyle>
            <a:lvl1pPr>
              <a:lnSpc>
                <a:spcPct val="110000"/>
              </a:lnSpc>
              <a:defRPr sz="3500">
                <a:solidFill>
                  <a:srgbClr val="164194"/>
                </a:solidFill>
              </a:defRPr>
            </a:lvl1pPr>
          </a:lstStyle>
          <a:p>
            <a:r>
              <a:rPr lang="en-US" dirty="0"/>
              <a:t>Click to edit Master title style</a:t>
            </a:r>
            <a:endParaRPr lang="en-GB" dirty="0"/>
          </a:p>
        </p:txBody>
      </p:sp>
      <p:sp>
        <p:nvSpPr>
          <p:cNvPr id="8" name="Content Placeholder 2"/>
          <p:cNvSpPr>
            <a:spLocks noGrp="1"/>
          </p:cNvSpPr>
          <p:nvPr>
            <p:ph idx="1"/>
          </p:nvPr>
        </p:nvSpPr>
        <p:spPr>
          <a:xfrm>
            <a:off x="644253" y="1105937"/>
            <a:ext cx="5457294" cy="5143467"/>
          </a:xfrm>
          <a:prstGeom prst="rect">
            <a:avLst/>
          </a:prstGeom>
        </p:spPr>
        <p:txBody>
          <a:bodyPr lIns="0" tIns="0" rIns="0" bIns="0"/>
          <a:lstStyle>
            <a:lvl1pPr marL="0" indent="0">
              <a:lnSpc>
                <a:spcPct val="110000"/>
              </a:lnSpc>
              <a:spcBef>
                <a:spcPts val="0"/>
              </a:spcBef>
              <a:buClr>
                <a:srgbClr val="33ACE3"/>
              </a:buClr>
              <a:buFont typeface="Arial"/>
              <a:buNone/>
              <a:defRPr sz="2200" b="0" i="0">
                <a:solidFill>
                  <a:srgbClr val="000000"/>
                </a:solidFill>
              </a:defRPr>
            </a:lvl1pPr>
            <a:lvl2pPr marL="424270" indent="-424270">
              <a:lnSpc>
                <a:spcPct val="110000"/>
              </a:lnSpc>
              <a:spcBef>
                <a:spcPts val="0"/>
              </a:spcBef>
              <a:buClr>
                <a:srgbClr val="33ACE3"/>
              </a:buClr>
              <a:buFont typeface="Arial"/>
              <a:buChar char="•"/>
              <a:defRPr sz="2000">
                <a:solidFill>
                  <a:srgbClr val="000000"/>
                </a:solidFill>
              </a:defRPr>
            </a:lvl2pPr>
            <a:lvl3pPr marL="0" indent="0">
              <a:lnSpc>
                <a:spcPct val="110000"/>
              </a:lnSpc>
              <a:spcBef>
                <a:spcPts val="0"/>
              </a:spcBef>
              <a:buClr>
                <a:srgbClr val="33ACE3"/>
              </a:buClr>
              <a:buFont typeface="Arial"/>
              <a:buNone/>
              <a:defRPr sz="1700">
                <a:solidFill>
                  <a:srgbClr val="000000"/>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p:cNvSpPr>
            <a:spLocks noGrp="1"/>
          </p:cNvSpPr>
          <p:nvPr>
            <p:ph idx="12"/>
          </p:nvPr>
        </p:nvSpPr>
        <p:spPr>
          <a:xfrm>
            <a:off x="6497381" y="1105937"/>
            <a:ext cx="5457294" cy="5143467"/>
          </a:xfrm>
          <a:prstGeom prst="rect">
            <a:avLst/>
          </a:prstGeom>
        </p:spPr>
        <p:txBody>
          <a:bodyPr lIns="0" tIns="0" rIns="0" bIns="0"/>
          <a:lstStyle>
            <a:lvl1pPr marL="0" indent="0">
              <a:lnSpc>
                <a:spcPct val="110000"/>
              </a:lnSpc>
              <a:spcBef>
                <a:spcPts val="0"/>
              </a:spcBef>
              <a:buClr>
                <a:srgbClr val="33ACE3"/>
              </a:buClr>
              <a:buFont typeface="Arial"/>
              <a:buNone/>
              <a:defRPr sz="2200" b="0" i="0">
                <a:solidFill>
                  <a:srgbClr val="000000"/>
                </a:solidFill>
              </a:defRPr>
            </a:lvl1pPr>
            <a:lvl2pPr marL="424270" indent="-424270">
              <a:lnSpc>
                <a:spcPct val="110000"/>
              </a:lnSpc>
              <a:spcBef>
                <a:spcPts val="0"/>
              </a:spcBef>
              <a:buClr>
                <a:srgbClr val="33ACE3"/>
              </a:buClr>
              <a:buFont typeface="Arial"/>
              <a:buChar char="•"/>
              <a:defRPr sz="2000">
                <a:solidFill>
                  <a:srgbClr val="000000"/>
                </a:solidFill>
              </a:defRPr>
            </a:lvl2pPr>
            <a:lvl3pPr marL="0" indent="0">
              <a:lnSpc>
                <a:spcPct val="110000"/>
              </a:lnSpc>
              <a:spcBef>
                <a:spcPts val="0"/>
              </a:spcBef>
              <a:buClr>
                <a:srgbClr val="33ACE3"/>
              </a:buClr>
              <a:buFont typeface="Arial"/>
              <a:buNone/>
              <a:defRPr sz="1700">
                <a:solidFill>
                  <a:srgbClr val="000000"/>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9563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730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43124" y="351502"/>
            <a:ext cx="11311552" cy="680326"/>
          </a:xfrm>
          <a:prstGeom prst="rect">
            <a:avLst/>
          </a:prstGeom>
        </p:spPr>
        <p:txBody>
          <a:bodyPr lIns="0" tIns="0" rIns="0" bIns="0"/>
          <a:lstStyle>
            <a:lvl1pPr>
              <a:lnSpc>
                <a:spcPct val="110000"/>
              </a:lnSpc>
              <a:defRPr sz="2900">
                <a:solidFill>
                  <a:srgbClr val="164194"/>
                </a:solidFill>
              </a:defRPr>
            </a:lvl1pPr>
          </a:lstStyle>
          <a:p>
            <a:r>
              <a:rPr lang="en-US" dirty="0"/>
              <a:t>Click to edit Master title style</a:t>
            </a:r>
            <a:endParaRPr lang="en-GB" dirty="0"/>
          </a:p>
        </p:txBody>
      </p:sp>
      <p:sp>
        <p:nvSpPr>
          <p:cNvPr id="5" name="Content Placeholder 2"/>
          <p:cNvSpPr>
            <a:spLocks noGrp="1"/>
          </p:cNvSpPr>
          <p:nvPr>
            <p:ph idx="1"/>
          </p:nvPr>
        </p:nvSpPr>
        <p:spPr>
          <a:xfrm>
            <a:off x="644253" y="1105937"/>
            <a:ext cx="11310424" cy="5143467"/>
          </a:xfrm>
          <a:prstGeom prst="rect">
            <a:avLst/>
          </a:prstGeom>
        </p:spPr>
        <p:txBody>
          <a:bodyPr lIns="0" tIns="0" rIns="0" bIns="0"/>
          <a:lstStyle>
            <a:lvl1pPr marL="0" indent="0">
              <a:lnSpc>
                <a:spcPct val="110000"/>
              </a:lnSpc>
              <a:spcBef>
                <a:spcPts val="0"/>
              </a:spcBef>
              <a:buClr>
                <a:srgbClr val="33ACE3"/>
              </a:buClr>
              <a:buFont typeface="Arial"/>
              <a:buNone/>
              <a:defRPr sz="1900" b="0" i="0">
                <a:solidFill>
                  <a:srgbClr val="000000"/>
                </a:solidFill>
              </a:defRPr>
            </a:lvl1pPr>
            <a:lvl2pPr marL="356376" indent="-356376">
              <a:lnSpc>
                <a:spcPct val="110000"/>
              </a:lnSpc>
              <a:spcBef>
                <a:spcPts val="0"/>
              </a:spcBef>
              <a:buClr>
                <a:srgbClr val="33ACE3"/>
              </a:buClr>
              <a:buFont typeface="Arial"/>
              <a:buChar char="•"/>
              <a:defRPr sz="1700">
                <a:solidFill>
                  <a:srgbClr val="000000"/>
                </a:solidFill>
              </a:defRPr>
            </a:lvl2pPr>
            <a:lvl3pPr marL="0" indent="0">
              <a:lnSpc>
                <a:spcPct val="110000"/>
              </a:lnSpc>
              <a:spcBef>
                <a:spcPts val="0"/>
              </a:spcBef>
              <a:buClr>
                <a:srgbClr val="33ACE3"/>
              </a:buClr>
              <a:buFont typeface="Arial"/>
              <a:buNone/>
              <a:defRPr sz="1500">
                <a:solidFill>
                  <a:srgbClr val="000000"/>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7388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599988" cy="151067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5034" tIns="47517" rIns="95034" bIns="47517"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629611"/>
            <a:ext cx="12599988" cy="4658123"/>
          </a:xfrm>
          <a:prstGeom prst="rect">
            <a:avLst/>
          </a:prstGeom>
        </p:spPr>
        <p:txBody>
          <a:bodyPr lIns="95034" tIns="47517" rIns="95034" bIns="47517" anchor="ctr"/>
          <a:lstStyle>
            <a:lvl1pPr marL="0" indent="0" algn="ctr">
              <a:buNone/>
              <a:defRPr sz="1900"/>
            </a:lvl1pPr>
          </a:lstStyle>
          <a:p>
            <a:r>
              <a:rPr lang="nl-NL" dirty="0"/>
              <a:t>Image</a:t>
            </a:r>
          </a:p>
        </p:txBody>
      </p:sp>
      <p:sp>
        <p:nvSpPr>
          <p:cNvPr id="14" name="Tijdelijke aanduiding voor tekst 17"/>
          <p:cNvSpPr>
            <a:spLocks noGrp="1"/>
          </p:cNvSpPr>
          <p:nvPr>
            <p:ph type="body" sz="quarter" idx="11" hasCustomPrompt="1"/>
          </p:nvPr>
        </p:nvSpPr>
        <p:spPr>
          <a:xfrm>
            <a:off x="971249" y="467930"/>
            <a:ext cx="11261239" cy="1042746"/>
          </a:xfrm>
          <a:prstGeom prst="rect">
            <a:avLst/>
          </a:prstGeom>
        </p:spPr>
        <p:txBody>
          <a:bodyPr lIns="95034" tIns="47517" rIns="95034" bIns="47517"/>
          <a:lstStyle>
            <a:lvl1pPr marL="0" indent="0">
              <a:buNone/>
              <a:defRPr sz="3700" b="0">
                <a:solidFill>
                  <a:schemeClr val="bg1"/>
                </a:solidFill>
                <a:latin typeface="Verdana"/>
                <a:cs typeface="Verdana"/>
              </a:defRPr>
            </a:lvl1pPr>
            <a:lvl2pPr>
              <a:defRPr sz="3700" b="1">
                <a:solidFill>
                  <a:schemeClr val="bg1"/>
                </a:solidFill>
              </a:defRPr>
            </a:lvl2pPr>
            <a:lvl3pPr>
              <a:defRPr sz="3700" b="1">
                <a:solidFill>
                  <a:schemeClr val="bg1"/>
                </a:solidFill>
              </a:defRPr>
            </a:lvl3pPr>
            <a:lvl4pPr>
              <a:defRPr sz="3700" b="1">
                <a:solidFill>
                  <a:schemeClr val="bg1"/>
                </a:solidFill>
              </a:defRPr>
            </a:lvl4pPr>
            <a:lvl5pPr>
              <a:defRPr sz="3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29196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66249" y="383297"/>
            <a:ext cx="10867490" cy="1391534"/>
          </a:xfrm>
          <a:prstGeom prst="rect">
            <a:avLst/>
          </a:prstGeom>
        </p:spPr>
        <p:txBody>
          <a:bodyPr/>
          <a:lstStyle/>
          <a:p>
            <a:r>
              <a:rPr lang="nl-NL"/>
              <a:t>Titelstijl van model bewerken</a:t>
            </a:r>
          </a:p>
        </p:txBody>
      </p:sp>
      <p:sp>
        <p:nvSpPr>
          <p:cNvPr id="3" name="Tijdelijke aanduiding voor inhoud 2"/>
          <p:cNvSpPr>
            <a:spLocks noGrp="1"/>
          </p:cNvSpPr>
          <p:nvPr>
            <p:ph idx="1"/>
          </p:nvPr>
        </p:nvSpPr>
        <p:spPr>
          <a:xfrm>
            <a:off x="866249" y="1916484"/>
            <a:ext cx="10867490" cy="4567898"/>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5" name="Tijdelijke aanduiding voor voettekst 4"/>
          <p:cNvSpPr>
            <a:spLocks noGrp="1"/>
          </p:cNvSpPr>
          <p:nvPr>
            <p:ph type="ftr" sz="quarter" idx="11"/>
          </p:nvPr>
        </p:nvSpPr>
        <p:spPr>
          <a:xfrm>
            <a:off x="4173746" y="6672697"/>
            <a:ext cx="4252496" cy="38329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59687" y="1794830"/>
            <a:ext cx="10867490" cy="2994714"/>
          </a:xfrm>
          <a:prstGeom prst="rect">
            <a:avLst/>
          </a:prstGeom>
        </p:spPr>
        <p:txBody>
          <a:bodyPr anchor="b"/>
          <a:lstStyle>
            <a:lvl1pPr>
              <a:defRPr sz="6201"/>
            </a:lvl1pPr>
          </a:lstStyle>
          <a:p>
            <a:r>
              <a:rPr lang="nl-NL"/>
              <a:t>Titelstijl van model bewerken</a:t>
            </a:r>
          </a:p>
        </p:txBody>
      </p:sp>
      <p:sp>
        <p:nvSpPr>
          <p:cNvPr id="3" name="Tijdelijke aanduiding voor tekst 2"/>
          <p:cNvSpPr>
            <a:spLocks noGrp="1"/>
          </p:cNvSpPr>
          <p:nvPr>
            <p:ph type="body" idx="1"/>
          </p:nvPr>
        </p:nvSpPr>
        <p:spPr>
          <a:xfrm>
            <a:off x="859687" y="4817875"/>
            <a:ext cx="10867490" cy="1574849"/>
          </a:xfrm>
          <a:prstGeom prst="rect">
            <a:avLst/>
          </a:prstGeom>
        </p:spPr>
        <p:txBody>
          <a:bodyPr/>
          <a:lstStyle>
            <a:lvl1pPr marL="0" indent="0">
              <a:buNone/>
              <a:defRPr sz="2480">
                <a:solidFill>
                  <a:schemeClr val="tx1">
                    <a:tint val="75000"/>
                  </a:schemeClr>
                </a:solidFill>
              </a:defRPr>
            </a:lvl1pPr>
            <a:lvl2pPr marL="472516" indent="0">
              <a:buNone/>
              <a:defRPr sz="2067">
                <a:solidFill>
                  <a:schemeClr val="tx1">
                    <a:tint val="75000"/>
                  </a:schemeClr>
                </a:solidFill>
              </a:defRPr>
            </a:lvl2pPr>
            <a:lvl3pPr marL="945032" indent="0">
              <a:buNone/>
              <a:defRPr sz="1860">
                <a:solidFill>
                  <a:schemeClr val="tx1">
                    <a:tint val="75000"/>
                  </a:schemeClr>
                </a:solidFill>
              </a:defRPr>
            </a:lvl3pPr>
            <a:lvl4pPr marL="1417549" indent="0">
              <a:buNone/>
              <a:defRPr sz="1654">
                <a:solidFill>
                  <a:schemeClr val="tx1">
                    <a:tint val="75000"/>
                  </a:schemeClr>
                </a:solidFill>
              </a:defRPr>
            </a:lvl4pPr>
            <a:lvl5pPr marL="1890065" indent="0">
              <a:buNone/>
              <a:defRPr sz="1654">
                <a:solidFill>
                  <a:schemeClr val="tx1">
                    <a:tint val="75000"/>
                  </a:schemeClr>
                </a:solidFill>
              </a:defRPr>
            </a:lvl5pPr>
            <a:lvl6pPr marL="2362581" indent="0">
              <a:buNone/>
              <a:defRPr sz="1654">
                <a:solidFill>
                  <a:schemeClr val="tx1">
                    <a:tint val="75000"/>
                  </a:schemeClr>
                </a:solidFill>
              </a:defRPr>
            </a:lvl6pPr>
            <a:lvl7pPr marL="2835097" indent="0">
              <a:buNone/>
              <a:defRPr sz="1654">
                <a:solidFill>
                  <a:schemeClr val="tx1">
                    <a:tint val="75000"/>
                  </a:schemeClr>
                </a:solidFill>
              </a:defRPr>
            </a:lvl7pPr>
            <a:lvl8pPr marL="3307613" indent="0">
              <a:buNone/>
              <a:defRPr sz="1654">
                <a:solidFill>
                  <a:schemeClr val="tx1">
                    <a:tint val="75000"/>
                  </a:schemeClr>
                </a:solidFill>
              </a:defRPr>
            </a:lvl8pPr>
            <a:lvl9pPr marL="3780130" indent="0">
              <a:buNone/>
              <a:defRPr sz="1654">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5" name="Tijdelijke aanduiding voor voettekst 4"/>
          <p:cNvSpPr>
            <a:spLocks noGrp="1"/>
          </p:cNvSpPr>
          <p:nvPr>
            <p:ph type="ftr" sz="quarter" idx="11"/>
          </p:nvPr>
        </p:nvSpPr>
        <p:spPr>
          <a:xfrm>
            <a:off x="4173746" y="6672697"/>
            <a:ext cx="4252496" cy="383297"/>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866249" y="383297"/>
            <a:ext cx="10867490" cy="1391534"/>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866249" y="1916484"/>
            <a:ext cx="5354995" cy="4567898"/>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78744" y="1916484"/>
            <a:ext cx="5354995" cy="4567898"/>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6" name="Tijdelijke aanduiding voor voettekst 5"/>
          <p:cNvSpPr>
            <a:spLocks noGrp="1"/>
          </p:cNvSpPr>
          <p:nvPr>
            <p:ph type="ftr" sz="quarter" idx="11"/>
          </p:nvPr>
        </p:nvSpPr>
        <p:spPr>
          <a:xfrm>
            <a:off x="4173746" y="6672697"/>
            <a:ext cx="4252496" cy="383297"/>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67890" y="383297"/>
            <a:ext cx="10867490" cy="1391534"/>
          </a:xfrm>
          <a:prstGeom prst="rect">
            <a:avLst/>
          </a:prstGeom>
        </p:spPr>
        <p:txBody>
          <a:bodyPr/>
          <a:lstStyle/>
          <a:p>
            <a:r>
              <a:rPr lang="nl-NL"/>
              <a:t>Titelstijl van model bewerken</a:t>
            </a:r>
          </a:p>
        </p:txBody>
      </p:sp>
      <p:sp>
        <p:nvSpPr>
          <p:cNvPr id="3" name="Tijdelijke aanduiding voor tekst 2"/>
          <p:cNvSpPr>
            <a:spLocks noGrp="1"/>
          </p:cNvSpPr>
          <p:nvPr>
            <p:ph type="body" idx="1"/>
          </p:nvPr>
        </p:nvSpPr>
        <p:spPr>
          <a:xfrm>
            <a:off x="867891" y="1764832"/>
            <a:ext cx="5330385" cy="864917"/>
          </a:xfrm>
          <a:prstGeom prst="rect">
            <a:avLst/>
          </a:prstGeom>
        </p:spPr>
        <p:txBody>
          <a:bodyPr anchor="b"/>
          <a:lstStyle>
            <a:lvl1pPr marL="0" indent="0">
              <a:buNone/>
              <a:defRPr sz="2480" b="1"/>
            </a:lvl1pPr>
            <a:lvl2pPr marL="472516" indent="0">
              <a:buNone/>
              <a:defRPr sz="2067" b="1"/>
            </a:lvl2pPr>
            <a:lvl3pPr marL="945032" indent="0">
              <a:buNone/>
              <a:defRPr sz="1860" b="1"/>
            </a:lvl3pPr>
            <a:lvl4pPr marL="1417549" indent="0">
              <a:buNone/>
              <a:defRPr sz="1654" b="1"/>
            </a:lvl4pPr>
            <a:lvl5pPr marL="1890065" indent="0">
              <a:buNone/>
              <a:defRPr sz="1654" b="1"/>
            </a:lvl5pPr>
            <a:lvl6pPr marL="2362581" indent="0">
              <a:buNone/>
              <a:defRPr sz="1654" b="1"/>
            </a:lvl6pPr>
            <a:lvl7pPr marL="2835097" indent="0">
              <a:buNone/>
              <a:defRPr sz="1654" b="1"/>
            </a:lvl7pPr>
            <a:lvl8pPr marL="3307613" indent="0">
              <a:buNone/>
              <a:defRPr sz="1654" b="1"/>
            </a:lvl8pPr>
            <a:lvl9pPr marL="3780130" indent="0">
              <a:buNone/>
              <a:defRPr sz="1654" b="1"/>
            </a:lvl9pPr>
          </a:lstStyle>
          <a:p>
            <a:pPr lvl="0"/>
            <a:r>
              <a:rPr lang="nl-NL"/>
              <a:t>Klik om de tekststijl van het model te bewerken</a:t>
            </a:r>
          </a:p>
        </p:txBody>
      </p:sp>
      <p:sp>
        <p:nvSpPr>
          <p:cNvPr id="4" name="Tijdelijke aanduiding voor inhoud 3"/>
          <p:cNvSpPr>
            <a:spLocks noGrp="1"/>
          </p:cNvSpPr>
          <p:nvPr>
            <p:ph sz="half" idx="2"/>
          </p:nvPr>
        </p:nvSpPr>
        <p:spPr>
          <a:xfrm>
            <a:off x="867891" y="2629749"/>
            <a:ext cx="5330385" cy="3867965"/>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378744" y="1764832"/>
            <a:ext cx="5356636" cy="864917"/>
          </a:xfrm>
          <a:prstGeom prst="rect">
            <a:avLst/>
          </a:prstGeom>
        </p:spPr>
        <p:txBody>
          <a:bodyPr anchor="b"/>
          <a:lstStyle>
            <a:lvl1pPr marL="0" indent="0">
              <a:buNone/>
              <a:defRPr sz="2480" b="1"/>
            </a:lvl1pPr>
            <a:lvl2pPr marL="472516" indent="0">
              <a:buNone/>
              <a:defRPr sz="2067" b="1"/>
            </a:lvl2pPr>
            <a:lvl3pPr marL="945032" indent="0">
              <a:buNone/>
              <a:defRPr sz="1860" b="1"/>
            </a:lvl3pPr>
            <a:lvl4pPr marL="1417549" indent="0">
              <a:buNone/>
              <a:defRPr sz="1654" b="1"/>
            </a:lvl4pPr>
            <a:lvl5pPr marL="1890065" indent="0">
              <a:buNone/>
              <a:defRPr sz="1654" b="1"/>
            </a:lvl5pPr>
            <a:lvl6pPr marL="2362581" indent="0">
              <a:buNone/>
              <a:defRPr sz="1654" b="1"/>
            </a:lvl6pPr>
            <a:lvl7pPr marL="2835097" indent="0">
              <a:buNone/>
              <a:defRPr sz="1654" b="1"/>
            </a:lvl7pPr>
            <a:lvl8pPr marL="3307613" indent="0">
              <a:buNone/>
              <a:defRPr sz="1654" b="1"/>
            </a:lvl8pPr>
            <a:lvl9pPr marL="3780130" indent="0">
              <a:buNone/>
              <a:defRPr sz="1654" b="1"/>
            </a:lvl9pPr>
          </a:lstStyle>
          <a:p>
            <a:pPr lvl="0"/>
            <a:r>
              <a:rPr lang="nl-NL"/>
              <a:t>Klik om de tekststijl van het model te bewerken</a:t>
            </a:r>
          </a:p>
        </p:txBody>
      </p:sp>
      <p:sp>
        <p:nvSpPr>
          <p:cNvPr id="6" name="Tijdelijke aanduiding voor inhoud 5"/>
          <p:cNvSpPr>
            <a:spLocks noGrp="1"/>
          </p:cNvSpPr>
          <p:nvPr>
            <p:ph sz="quarter" idx="4"/>
          </p:nvPr>
        </p:nvSpPr>
        <p:spPr>
          <a:xfrm>
            <a:off x="6378744" y="2629749"/>
            <a:ext cx="5356636" cy="3867965"/>
          </a:xfrm>
          <a:prstGeom prst="rect">
            <a:avLst/>
          </a:prstGeo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8" name="Tijdelijke aanduiding voor voettekst 7"/>
          <p:cNvSpPr>
            <a:spLocks noGrp="1"/>
          </p:cNvSpPr>
          <p:nvPr>
            <p:ph type="ftr" sz="quarter" idx="11"/>
          </p:nvPr>
        </p:nvSpPr>
        <p:spPr>
          <a:xfrm>
            <a:off x="4173746" y="6672697"/>
            <a:ext cx="4252496" cy="383297"/>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66249" y="383297"/>
            <a:ext cx="10867490" cy="1391534"/>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4" name="Tijdelijke aanduiding voor voettekst 3"/>
          <p:cNvSpPr>
            <a:spLocks noGrp="1"/>
          </p:cNvSpPr>
          <p:nvPr>
            <p:ph type="ftr" sz="quarter" idx="11"/>
          </p:nvPr>
        </p:nvSpPr>
        <p:spPr>
          <a:xfrm>
            <a:off x="4173746" y="6672697"/>
            <a:ext cx="4252496" cy="383297"/>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3" name="Tijdelijke aanduiding voor voettekst 2"/>
          <p:cNvSpPr>
            <a:spLocks noGrp="1"/>
          </p:cNvSpPr>
          <p:nvPr>
            <p:ph type="ftr" sz="quarter" idx="11"/>
          </p:nvPr>
        </p:nvSpPr>
        <p:spPr>
          <a:xfrm>
            <a:off x="4173746" y="6672697"/>
            <a:ext cx="4252496" cy="383297"/>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67891" y="479954"/>
            <a:ext cx="4063824" cy="1679840"/>
          </a:xfrm>
          <a:prstGeom prst="rect">
            <a:avLst/>
          </a:prstGeom>
        </p:spPr>
        <p:txBody>
          <a:bodyPr anchor="b"/>
          <a:lstStyle>
            <a:lvl1pPr>
              <a:defRPr sz="3307"/>
            </a:lvl1pPr>
          </a:lstStyle>
          <a:p>
            <a:r>
              <a:rPr lang="nl-NL"/>
              <a:t>Titelstijl van model bewerken</a:t>
            </a:r>
          </a:p>
        </p:txBody>
      </p:sp>
      <p:sp>
        <p:nvSpPr>
          <p:cNvPr id="3" name="Tijdelijke aanduiding voor inhoud 2"/>
          <p:cNvSpPr>
            <a:spLocks noGrp="1"/>
          </p:cNvSpPr>
          <p:nvPr>
            <p:ph idx="1"/>
          </p:nvPr>
        </p:nvSpPr>
        <p:spPr>
          <a:xfrm>
            <a:off x="5356636" y="1036569"/>
            <a:ext cx="6378744" cy="5116178"/>
          </a:xfrm>
          <a:prstGeom prst="rect">
            <a:avLst/>
          </a:prstGeom>
        </p:spPr>
        <p:txBody>
          <a:bodyPr/>
          <a:lstStyle>
            <a:lvl1pPr>
              <a:defRPr sz="3307"/>
            </a:lvl1pPr>
            <a:lvl2pPr>
              <a:defRPr sz="2894"/>
            </a:lvl2pPr>
            <a:lvl3pPr>
              <a:defRPr sz="2480"/>
            </a:lvl3pPr>
            <a:lvl4pPr>
              <a:defRPr sz="2067"/>
            </a:lvl4pPr>
            <a:lvl5pPr>
              <a:defRPr sz="2067"/>
            </a:lvl5pPr>
            <a:lvl6pPr>
              <a:defRPr sz="2067"/>
            </a:lvl6pPr>
            <a:lvl7pPr>
              <a:defRPr sz="2067"/>
            </a:lvl7pPr>
            <a:lvl8pPr>
              <a:defRPr sz="2067"/>
            </a:lvl8pPr>
            <a:lvl9pPr>
              <a:defRPr sz="2067"/>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67891" y="2159794"/>
            <a:ext cx="4063824" cy="4001285"/>
          </a:xfrm>
          <a:prstGeom prst="rect">
            <a:avLst/>
          </a:prstGeom>
        </p:spPr>
        <p:txBody>
          <a:bodyPr/>
          <a:lstStyle>
            <a:lvl1pPr marL="0" indent="0">
              <a:buNone/>
              <a:defRPr sz="1654"/>
            </a:lvl1pPr>
            <a:lvl2pPr marL="472516" indent="0">
              <a:buNone/>
              <a:defRPr sz="1447"/>
            </a:lvl2pPr>
            <a:lvl3pPr marL="945032" indent="0">
              <a:buNone/>
              <a:defRPr sz="1240"/>
            </a:lvl3pPr>
            <a:lvl4pPr marL="1417549" indent="0">
              <a:buNone/>
              <a:defRPr sz="1034"/>
            </a:lvl4pPr>
            <a:lvl5pPr marL="1890065" indent="0">
              <a:buNone/>
              <a:defRPr sz="1034"/>
            </a:lvl5pPr>
            <a:lvl6pPr marL="2362581" indent="0">
              <a:buNone/>
              <a:defRPr sz="1034"/>
            </a:lvl6pPr>
            <a:lvl7pPr marL="2835097" indent="0">
              <a:buNone/>
              <a:defRPr sz="1034"/>
            </a:lvl7pPr>
            <a:lvl8pPr marL="3307613" indent="0">
              <a:buNone/>
              <a:defRPr sz="1034"/>
            </a:lvl8pPr>
            <a:lvl9pPr marL="3780130" indent="0">
              <a:buNone/>
              <a:defRPr sz="1034"/>
            </a:lvl9pPr>
          </a:lstStyle>
          <a:p>
            <a:pPr lvl="0"/>
            <a:r>
              <a:rPr lang="nl-NL"/>
              <a:t>Klik om de tekststijl van het model te bewerken</a:t>
            </a:r>
          </a:p>
        </p:txBody>
      </p:sp>
      <p:sp>
        <p:nvSpPr>
          <p:cNvPr id="5" name="Tijdelijke aanduiding voor datum 4"/>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6" name="Tijdelijke aanduiding voor voettekst 5"/>
          <p:cNvSpPr>
            <a:spLocks noGrp="1"/>
          </p:cNvSpPr>
          <p:nvPr>
            <p:ph type="ftr" sz="quarter" idx="11"/>
          </p:nvPr>
        </p:nvSpPr>
        <p:spPr>
          <a:xfrm>
            <a:off x="4173746" y="6672697"/>
            <a:ext cx="4252496" cy="383297"/>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67891" y="479954"/>
            <a:ext cx="4063824" cy="1679840"/>
          </a:xfrm>
          <a:prstGeom prst="rect">
            <a:avLst/>
          </a:prstGeom>
        </p:spPr>
        <p:txBody>
          <a:bodyPr anchor="b"/>
          <a:lstStyle>
            <a:lvl1pPr>
              <a:defRPr sz="3307"/>
            </a:lvl1pPr>
          </a:lstStyle>
          <a:p>
            <a:r>
              <a:rPr lang="nl-NL"/>
              <a:t>Titelstijl van model bewerken</a:t>
            </a:r>
          </a:p>
        </p:txBody>
      </p:sp>
      <p:sp>
        <p:nvSpPr>
          <p:cNvPr id="3" name="Tijdelijke aanduiding voor afbeelding 2"/>
          <p:cNvSpPr>
            <a:spLocks noGrp="1"/>
          </p:cNvSpPr>
          <p:nvPr>
            <p:ph type="pic" idx="1"/>
          </p:nvPr>
        </p:nvSpPr>
        <p:spPr>
          <a:xfrm>
            <a:off x="5356636" y="1036569"/>
            <a:ext cx="6378744" cy="5116178"/>
          </a:xfrm>
          <a:prstGeom prst="rect">
            <a:avLst/>
          </a:prstGeom>
        </p:spPr>
        <p:txBody>
          <a:bodyPr/>
          <a:lstStyle>
            <a:lvl1pPr marL="0" indent="0">
              <a:buNone/>
              <a:defRPr sz="3307"/>
            </a:lvl1pPr>
            <a:lvl2pPr marL="472516" indent="0">
              <a:buNone/>
              <a:defRPr sz="2894"/>
            </a:lvl2pPr>
            <a:lvl3pPr marL="945032" indent="0">
              <a:buNone/>
              <a:defRPr sz="2480"/>
            </a:lvl3pPr>
            <a:lvl4pPr marL="1417549" indent="0">
              <a:buNone/>
              <a:defRPr sz="2067"/>
            </a:lvl4pPr>
            <a:lvl5pPr marL="1890065" indent="0">
              <a:buNone/>
              <a:defRPr sz="2067"/>
            </a:lvl5pPr>
            <a:lvl6pPr marL="2362581" indent="0">
              <a:buNone/>
              <a:defRPr sz="2067"/>
            </a:lvl6pPr>
            <a:lvl7pPr marL="2835097" indent="0">
              <a:buNone/>
              <a:defRPr sz="2067"/>
            </a:lvl7pPr>
            <a:lvl8pPr marL="3307613" indent="0">
              <a:buNone/>
              <a:defRPr sz="2067"/>
            </a:lvl8pPr>
            <a:lvl9pPr marL="3780130" indent="0">
              <a:buNone/>
              <a:defRPr sz="2067"/>
            </a:lvl9pPr>
          </a:lstStyle>
          <a:p>
            <a:endParaRPr lang="nl-NL"/>
          </a:p>
        </p:txBody>
      </p:sp>
      <p:sp>
        <p:nvSpPr>
          <p:cNvPr id="4" name="Tijdelijke aanduiding voor tekst 3"/>
          <p:cNvSpPr>
            <a:spLocks noGrp="1"/>
          </p:cNvSpPr>
          <p:nvPr>
            <p:ph type="body" sz="half" idx="2"/>
          </p:nvPr>
        </p:nvSpPr>
        <p:spPr>
          <a:xfrm>
            <a:off x="867891" y="2159794"/>
            <a:ext cx="4063824" cy="4001285"/>
          </a:xfrm>
          <a:prstGeom prst="rect">
            <a:avLst/>
          </a:prstGeom>
        </p:spPr>
        <p:txBody>
          <a:bodyPr/>
          <a:lstStyle>
            <a:lvl1pPr marL="0" indent="0">
              <a:buNone/>
              <a:defRPr sz="1654"/>
            </a:lvl1pPr>
            <a:lvl2pPr marL="472516" indent="0">
              <a:buNone/>
              <a:defRPr sz="1447"/>
            </a:lvl2pPr>
            <a:lvl3pPr marL="945032" indent="0">
              <a:buNone/>
              <a:defRPr sz="1240"/>
            </a:lvl3pPr>
            <a:lvl4pPr marL="1417549" indent="0">
              <a:buNone/>
              <a:defRPr sz="1034"/>
            </a:lvl4pPr>
            <a:lvl5pPr marL="1890065" indent="0">
              <a:buNone/>
              <a:defRPr sz="1034"/>
            </a:lvl5pPr>
            <a:lvl6pPr marL="2362581" indent="0">
              <a:buNone/>
              <a:defRPr sz="1034"/>
            </a:lvl6pPr>
            <a:lvl7pPr marL="2835097" indent="0">
              <a:buNone/>
              <a:defRPr sz="1034"/>
            </a:lvl7pPr>
            <a:lvl8pPr marL="3307613" indent="0">
              <a:buNone/>
              <a:defRPr sz="1034"/>
            </a:lvl8pPr>
            <a:lvl9pPr marL="3780130" indent="0">
              <a:buNone/>
              <a:defRPr sz="1034"/>
            </a:lvl9pPr>
          </a:lstStyle>
          <a:p>
            <a:pPr lvl="0"/>
            <a:r>
              <a:rPr lang="nl-NL"/>
              <a:t>Klik om de tekststijl van het model te bewerken</a:t>
            </a:r>
          </a:p>
        </p:txBody>
      </p:sp>
      <p:sp>
        <p:nvSpPr>
          <p:cNvPr id="5" name="Tijdelijke aanduiding voor datum 4"/>
          <p:cNvSpPr>
            <a:spLocks noGrp="1"/>
          </p:cNvSpPr>
          <p:nvPr>
            <p:ph type="dt" sz="half" idx="10"/>
          </p:nvPr>
        </p:nvSpPr>
        <p:spPr>
          <a:xfrm>
            <a:off x="866249" y="6672697"/>
            <a:ext cx="2834997" cy="383297"/>
          </a:xfrm>
          <a:prstGeom prst="rect">
            <a:avLst/>
          </a:prstGeom>
        </p:spPr>
        <p:txBody>
          <a:bodyPr/>
          <a:lstStyle/>
          <a:p>
            <a:fld id="{4CC2EBDE-0FDB-F243-A23C-6EB8DFC7580C}" type="datetimeFigureOut">
              <a:rPr lang="nl-NL" smtClean="0"/>
              <a:t>20-9-2019</a:t>
            </a:fld>
            <a:endParaRPr lang="nl-NL"/>
          </a:p>
        </p:txBody>
      </p:sp>
      <p:sp>
        <p:nvSpPr>
          <p:cNvPr id="6" name="Tijdelijke aanduiding voor voettekst 5"/>
          <p:cNvSpPr>
            <a:spLocks noGrp="1"/>
          </p:cNvSpPr>
          <p:nvPr>
            <p:ph type="ftr" sz="quarter" idx="11"/>
          </p:nvPr>
        </p:nvSpPr>
        <p:spPr>
          <a:xfrm>
            <a:off x="4173746" y="6672697"/>
            <a:ext cx="4252496" cy="383297"/>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898742" y="6672697"/>
            <a:ext cx="2834997" cy="383297"/>
          </a:xfrm>
          <a:prstGeom prst="rect">
            <a:avLst/>
          </a:prstGeom>
        </p:spPr>
        <p:txBody>
          <a:bodyPr/>
          <a:lstStyle/>
          <a:p>
            <a:fld id="{C53D0383-0593-D645-9D38-71CA08D0D7F3}" type="slidenum">
              <a:rPr lang="nl-NL" smtClean="0"/>
              <a:t>‹#›</a:t>
            </a:fld>
            <a:endParaRPr lang="nl-NL"/>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EC-JRC-logo_horizontal_EN_pos_transparent-background.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808356" y="6345415"/>
            <a:ext cx="2463229" cy="720080"/>
          </a:xfrm>
          <a:prstGeom prst="rect">
            <a:avLst/>
          </a:prstGeom>
        </p:spPr>
      </p:pic>
    </p:spTree>
    <p:extLst>
      <p:ext uri="{BB962C8B-B14F-4D97-AF65-F5344CB8AC3E}">
        <p14:creationId xmlns:p14="http://schemas.microsoft.com/office/powerpoint/2010/main" val="15933361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0" r:id="rId13"/>
    <p:sldLayoutId id="2147483701" r:id="rId14"/>
    <p:sldLayoutId id="2147483702" r:id="rId15"/>
    <p:sldLayoutId id="2147483703" r:id="rId16"/>
    <p:sldLayoutId id="2147483704" r:id="rId17"/>
    <p:sldLayoutId id="2147483705" r:id="rId18"/>
    <p:sldLayoutId id="2147483706" r:id="rId19"/>
  </p:sldLayoutIdLst>
  <p:transition spd="slow">
    <p:push dir="u"/>
  </p:transition>
  <p:txStyles>
    <p:titleStyle>
      <a:lvl1pPr algn="l" defTabSz="945032" rtl="0" eaLnBrk="1" latinLnBrk="0" hangingPunct="1">
        <a:lnSpc>
          <a:spcPct val="90000"/>
        </a:lnSpc>
        <a:spcBef>
          <a:spcPct val="0"/>
        </a:spcBef>
        <a:buNone/>
        <a:defRPr sz="4547" kern="1200">
          <a:solidFill>
            <a:schemeClr val="tx1"/>
          </a:solidFill>
          <a:latin typeface="Verdana"/>
          <a:ea typeface="+mj-ea"/>
          <a:cs typeface="Verdana"/>
        </a:defRPr>
      </a:lvl1pPr>
    </p:titleStyle>
    <p:bodyStyle>
      <a:lvl1pPr marL="236258" indent="-236258" algn="l" defTabSz="945032" rtl="0" eaLnBrk="1" latinLnBrk="0" hangingPunct="1">
        <a:lnSpc>
          <a:spcPct val="90000"/>
        </a:lnSpc>
        <a:spcBef>
          <a:spcPts val="1034"/>
        </a:spcBef>
        <a:buFont typeface="Arial"/>
        <a:buChar char="•"/>
        <a:defRPr sz="2894" kern="1200">
          <a:solidFill>
            <a:schemeClr val="tx1"/>
          </a:solidFill>
          <a:latin typeface="+mn-lt"/>
          <a:ea typeface="+mn-ea"/>
          <a:cs typeface="+mn-cs"/>
        </a:defRPr>
      </a:lvl1pPr>
      <a:lvl2pPr marL="708774" indent="-236258" algn="l" defTabSz="945032" rtl="0" eaLnBrk="1" latinLnBrk="0" hangingPunct="1">
        <a:lnSpc>
          <a:spcPct val="90000"/>
        </a:lnSpc>
        <a:spcBef>
          <a:spcPts val="517"/>
        </a:spcBef>
        <a:buFont typeface="Arial"/>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9pPr>
    </p:bodyStyle>
    <p:otherStyle>
      <a:defPPr>
        <a:defRPr lang="nl-NL"/>
      </a:defPPr>
      <a:lvl1pPr marL="0" algn="l" defTabSz="945032" rtl="0" eaLnBrk="1" latinLnBrk="0" hangingPunct="1">
        <a:defRPr sz="1860" kern="1200">
          <a:solidFill>
            <a:schemeClr val="tx1"/>
          </a:solidFill>
          <a:latin typeface="+mn-lt"/>
          <a:ea typeface="+mn-ea"/>
          <a:cs typeface="+mn-cs"/>
        </a:defRPr>
      </a:lvl1pPr>
      <a:lvl2pPr marL="472516" algn="l" defTabSz="945032" rtl="0" eaLnBrk="1" latinLnBrk="0" hangingPunct="1">
        <a:defRPr sz="1860" kern="1200">
          <a:solidFill>
            <a:schemeClr val="tx1"/>
          </a:solidFill>
          <a:latin typeface="+mn-lt"/>
          <a:ea typeface="+mn-ea"/>
          <a:cs typeface="+mn-cs"/>
        </a:defRPr>
      </a:lvl2pPr>
      <a:lvl3pPr marL="945032" algn="l" defTabSz="945032" rtl="0" eaLnBrk="1" latinLnBrk="0" hangingPunct="1">
        <a:defRPr sz="1860" kern="1200">
          <a:solidFill>
            <a:schemeClr val="tx1"/>
          </a:solidFill>
          <a:latin typeface="+mn-lt"/>
          <a:ea typeface="+mn-ea"/>
          <a:cs typeface="+mn-cs"/>
        </a:defRPr>
      </a:lvl3pPr>
      <a:lvl4pPr marL="1417549" algn="l" defTabSz="945032" rtl="0" eaLnBrk="1" latinLnBrk="0" hangingPunct="1">
        <a:defRPr sz="1860" kern="1200">
          <a:solidFill>
            <a:schemeClr val="tx1"/>
          </a:solidFill>
          <a:latin typeface="+mn-lt"/>
          <a:ea typeface="+mn-ea"/>
          <a:cs typeface="+mn-cs"/>
        </a:defRPr>
      </a:lvl4pPr>
      <a:lvl5pPr marL="1890065" algn="l" defTabSz="945032" rtl="0" eaLnBrk="1" latinLnBrk="0" hangingPunct="1">
        <a:defRPr sz="1860" kern="1200">
          <a:solidFill>
            <a:schemeClr val="tx1"/>
          </a:solidFill>
          <a:latin typeface="+mn-lt"/>
          <a:ea typeface="+mn-ea"/>
          <a:cs typeface="+mn-cs"/>
        </a:defRPr>
      </a:lvl5pPr>
      <a:lvl6pPr marL="2362581" algn="l" defTabSz="945032" rtl="0" eaLnBrk="1" latinLnBrk="0" hangingPunct="1">
        <a:defRPr sz="1860" kern="1200">
          <a:solidFill>
            <a:schemeClr val="tx1"/>
          </a:solidFill>
          <a:latin typeface="+mn-lt"/>
          <a:ea typeface="+mn-ea"/>
          <a:cs typeface="+mn-cs"/>
        </a:defRPr>
      </a:lvl6pPr>
      <a:lvl7pPr marL="2835097" algn="l" defTabSz="945032" rtl="0" eaLnBrk="1" latinLnBrk="0" hangingPunct="1">
        <a:defRPr sz="1860" kern="1200">
          <a:solidFill>
            <a:schemeClr val="tx1"/>
          </a:solidFill>
          <a:latin typeface="+mn-lt"/>
          <a:ea typeface="+mn-ea"/>
          <a:cs typeface="+mn-cs"/>
        </a:defRPr>
      </a:lvl7pPr>
      <a:lvl8pPr marL="3307613" algn="l" defTabSz="945032" rtl="0" eaLnBrk="1" latinLnBrk="0" hangingPunct="1">
        <a:defRPr sz="1860" kern="1200">
          <a:solidFill>
            <a:schemeClr val="tx1"/>
          </a:solidFill>
          <a:latin typeface="+mn-lt"/>
          <a:ea typeface="+mn-ea"/>
          <a:cs typeface="+mn-cs"/>
        </a:defRPr>
      </a:lvl8pPr>
      <a:lvl9pPr marL="3780130" algn="l" defTabSz="945032" rtl="0" eaLnBrk="1" latinLnBrk="0" hangingPunct="1">
        <a:defRPr sz="1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3platform.jrc.ec.europa.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hyperlink" Target="mailto:ales.gnamus@ec.europa.eu" TargetMode="External"/><Relationship Id="rId2" Type="http://schemas.openxmlformats.org/officeDocument/2006/relationships/hyperlink" Target="http://s3platform.jrc.ec.europa.eu/home"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198EFED-B11F-4D7F-BDC8-2E63295D6FB2}"/>
              </a:ext>
            </a:extLst>
          </p:cNvPr>
          <p:cNvSpPr txBox="1"/>
          <p:nvPr/>
        </p:nvSpPr>
        <p:spPr>
          <a:xfrm>
            <a:off x="3419995" y="2319628"/>
            <a:ext cx="6781280" cy="1434790"/>
          </a:xfrm>
          <a:prstGeom prst="rect">
            <a:avLst/>
          </a:prstGeom>
          <a:solidFill>
            <a:srgbClr val="C2E3E7"/>
          </a:solidFill>
        </p:spPr>
        <p:txBody>
          <a:bodyPr wrap="square" lIns="0" tIns="47517" rIns="0" bIns="47517" rtlCol="0">
            <a:spAutoFit/>
          </a:bodyPr>
          <a:lstStyle/>
          <a:p>
            <a:pPr algn="ct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"JRC </a:t>
            </a:r>
            <a:r>
              <a:rPr lang="es-MX" sz="2900" b="1" dirty="0" err="1">
                <a:solidFill>
                  <a:srgbClr val="C00000"/>
                </a:solidFill>
                <a:latin typeface="Arial" panose="020B0604020202020204" pitchFamily="34" charset="0"/>
                <a:ea typeface="ＭＳ Ｐゴシック" pitchFamily="34" charset="-128"/>
                <a:cs typeface="Arial" panose="020B0604020202020204" pitchFamily="34" charset="0"/>
              </a:rPr>
              <a:t>Acitivites</a:t>
            </a: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 to </a:t>
            </a:r>
            <a:r>
              <a:rPr lang="es-MX" sz="2900" b="1" dirty="0" err="1">
                <a:solidFill>
                  <a:srgbClr val="C00000"/>
                </a:solidFill>
                <a:latin typeface="Arial" panose="020B0604020202020204" pitchFamily="34" charset="0"/>
                <a:ea typeface="ＭＳ Ｐゴシック" pitchFamily="34" charset="-128"/>
                <a:cs typeface="Arial" panose="020B0604020202020204" pitchFamily="34" charset="0"/>
              </a:rPr>
              <a:t>Support</a:t>
            </a: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 </a:t>
            </a:r>
            <a:r>
              <a:rPr lang="es-MX" sz="2900" b="1" dirty="0" err="1">
                <a:solidFill>
                  <a:srgbClr val="C00000"/>
                </a:solidFill>
                <a:latin typeface="Arial" panose="020B0604020202020204" pitchFamily="34" charset="0"/>
                <a:ea typeface="ＭＳ Ｐゴシック" pitchFamily="34" charset="-128"/>
                <a:cs typeface="Arial" panose="020B0604020202020204" pitchFamily="34" charset="0"/>
              </a:rPr>
              <a:t>the</a:t>
            </a: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 </a:t>
            </a:r>
            <a:r>
              <a:rPr lang="es-MX" sz="2900" b="1" dirty="0" err="1">
                <a:solidFill>
                  <a:srgbClr val="C00000"/>
                </a:solidFill>
                <a:latin typeface="Arial" panose="020B0604020202020204" pitchFamily="34" charset="0"/>
                <a:ea typeface="ＭＳ Ｐゴシック" pitchFamily="34" charset="-128"/>
                <a:cs typeface="Arial" panose="020B0604020202020204" pitchFamily="34" charset="0"/>
              </a:rPr>
              <a:t>Innovation</a:t>
            </a: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 </a:t>
            </a:r>
            <a:r>
              <a:rPr lang="es-MX" sz="2900" b="1" dirty="0" err="1">
                <a:solidFill>
                  <a:srgbClr val="C00000"/>
                </a:solidFill>
                <a:latin typeface="Arial" panose="020B0604020202020204" pitchFamily="34" charset="0"/>
                <a:ea typeface="ＭＳ Ｐゴシック" pitchFamily="34" charset="-128"/>
                <a:cs typeface="Arial" panose="020B0604020202020204" pitchFamily="34" charset="0"/>
              </a:rPr>
              <a:t>coopreation</a:t>
            </a: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 in </a:t>
            </a:r>
            <a:r>
              <a:rPr lang="es-MX" sz="2900" b="1" dirty="0" err="1">
                <a:solidFill>
                  <a:srgbClr val="C00000"/>
                </a:solidFill>
                <a:latin typeface="Arial" panose="020B0604020202020204" pitchFamily="34" charset="0"/>
                <a:ea typeface="ＭＳ Ｐゴシック" pitchFamily="34" charset="-128"/>
                <a:cs typeface="Arial" panose="020B0604020202020204" pitchFamily="34" charset="0"/>
              </a:rPr>
              <a:t>the</a:t>
            </a: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 EUSAIR and Western </a:t>
            </a:r>
            <a:r>
              <a:rPr lang="es-MX" sz="2900" b="1" dirty="0" err="1">
                <a:solidFill>
                  <a:srgbClr val="C00000"/>
                </a:solidFill>
                <a:latin typeface="Arial" panose="020B0604020202020204" pitchFamily="34" charset="0"/>
                <a:ea typeface="ＭＳ Ｐゴシック" pitchFamily="34" charset="-128"/>
                <a:cs typeface="Arial" panose="020B0604020202020204" pitchFamily="34" charset="0"/>
              </a:rPr>
              <a:t>Balkans</a:t>
            </a:r>
            <a:r>
              <a:rPr lang="es-MX" sz="2900" b="1" dirty="0">
                <a:solidFill>
                  <a:srgbClr val="C00000"/>
                </a:solidFill>
                <a:latin typeface="Arial" panose="020B0604020202020204" pitchFamily="34" charset="0"/>
                <a:ea typeface="ＭＳ Ｐゴシック" pitchFamily="34" charset="-128"/>
                <a:cs typeface="Arial" panose="020B0604020202020204" pitchFamily="34" charset="0"/>
              </a:rPr>
              <a:t>"</a:t>
            </a:r>
            <a:endParaRPr lang="es-ES" sz="1700" b="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4" name="Rechteck 3">
            <a:extLst>
              <a:ext uri="{FF2B5EF4-FFF2-40B4-BE49-F238E27FC236}">
                <a16:creationId xmlns:a16="http://schemas.microsoft.com/office/drawing/2014/main" id="{CEB55223-C5C4-4527-948D-B19366378FF0}"/>
              </a:ext>
            </a:extLst>
          </p:cNvPr>
          <p:cNvSpPr/>
          <p:nvPr/>
        </p:nvSpPr>
        <p:spPr>
          <a:xfrm>
            <a:off x="108548" y="6344930"/>
            <a:ext cx="6299994" cy="420023"/>
          </a:xfrm>
          <a:prstGeom prst="rect">
            <a:avLst/>
          </a:prstGeom>
        </p:spPr>
        <p:txBody>
          <a:bodyPr lIns="95034" tIns="47517" rIns="95034" bIns="47517">
            <a:spAutoFit/>
          </a:bodyPr>
          <a:lstStyle/>
          <a:p>
            <a:pPr>
              <a:spcAft>
                <a:spcPts val="208"/>
              </a:spcAft>
            </a:pPr>
            <a:r>
              <a:rPr lang="es-ES" sz="2100"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Dr. Ales </a:t>
            </a:r>
            <a:r>
              <a:rPr lang="es-ES" sz="2100"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Gnamus</a:t>
            </a:r>
            <a:r>
              <a:rPr lang="es-ES" sz="2100"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 – S3 </a:t>
            </a:r>
            <a:r>
              <a:rPr lang="es-ES" sz="2100"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Platform</a:t>
            </a:r>
            <a:r>
              <a:rPr lang="es-ES" sz="2100"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 JRC </a:t>
            </a:r>
            <a:r>
              <a:rPr lang="es-ES" sz="2100"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Seville</a:t>
            </a:r>
            <a:endParaRPr lang="es-ES" sz="2100" b="1" dirty="0">
              <a:solidFill>
                <a:schemeClr val="tx2">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5" name="Textfeld 4">
            <a:extLst>
              <a:ext uri="{FF2B5EF4-FFF2-40B4-BE49-F238E27FC236}">
                <a16:creationId xmlns:a16="http://schemas.microsoft.com/office/drawing/2014/main" id="{403A0D02-7600-403C-89A9-35F28337A764}"/>
              </a:ext>
            </a:extLst>
          </p:cNvPr>
          <p:cNvSpPr txBox="1"/>
          <p:nvPr/>
        </p:nvSpPr>
        <p:spPr>
          <a:xfrm>
            <a:off x="6022334" y="6352825"/>
            <a:ext cx="3991836" cy="969283"/>
          </a:xfrm>
          <a:prstGeom prst="rect">
            <a:avLst/>
          </a:prstGeom>
          <a:noFill/>
        </p:spPr>
        <p:txBody>
          <a:bodyPr wrap="square" lIns="95034" tIns="47517" rIns="95034" bIns="47517" rtlCol="0">
            <a:spAutoFit/>
          </a:bodyPr>
          <a:lstStyle/>
          <a:p>
            <a:r>
              <a:rPr lang="de-AT" dirty="0"/>
              <a:t> </a:t>
            </a:r>
            <a:r>
              <a:rPr lang="es-ES" b="1" dirty="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JRC B.3 Territorial </a:t>
            </a:r>
            <a:r>
              <a:rPr lang="es-ES" b="1" dirty="0" err="1">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rPr>
              <a:t>Development</a:t>
            </a:r>
            <a:endParaRPr lang="es-ES" b="1" dirty="0">
              <a:solidFill>
                <a:schemeClr val="tx1">
                  <a:lumMod val="50000"/>
                  <a:lumOff val="50000"/>
                </a:schemeClr>
              </a:solidFill>
              <a:latin typeface="Arial" panose="020B0604020202020204" pitchFamily="34" charset="0"/>
              <a:ea typeface="ＭＳ Ｐゴシック" pitchFamily="34" charset="-128"/>
              <a:cs typeface="Arial" panose="020B0604020202020204" pitchFamily="34" charset="0"/>
            </a:endParaRPr>
          </a:p>
          <a:p>
            <a:r>
              <a:rPr lang="de-AT" dirty="0">
                <a:latin typeface="+mj-lt"/>
                <a:hlinkClick r:id="rId3"/>
              </a:rPr>
              <a:t>https://s3platform.jrc.ec.europa.eu/</a:t>
            </a:r>
            <a:endParaRPr lang="de-AT" dirty="0">
              <a:latin typeface="+mj-lt"/>
            </a:endParaRPr>
          </a:p>
          <a:p>
            <a:endParaRPr lang="de-AT" dirty="0">
              <a:latin typeface="+mj-lt"/>
            </a:endParaRPr>
          </a:p>
        </p:txBody>
      </p:sp>
      <p:sp>
        <p:nvSpPr>
          <p:cNvPr id="2" name="CuadroTexto 1"/>
          <p:cNvSpPr txBox="1"/>
          <p:nvPr/>
        </p:nvSpPr>
        <p:spPr>
          <a:xfrm>
            <a:off x="2595222" y="429810"/>
            <a:ext cx="7418948" cy="549260"/>
          </a:xfrm>
          <a:prstGeom prst="rect">
            <a:avLst/>
          </a:prstGeom>
          <a:noFill/>
        </p:spPr>
        <p:txBody>
          <a:bodyPr wrap="square" lIns="95034" tIns="47517" rIns="95034" bIns="47517" rtlCol="0">
            <a:spAutoFit/>
          </a:bodyPr>
          <a:lstStyle/>
          <a:p>
            <a:pPr algn="ctr"/>
            <a:r>
              <a:rPr lang="es-MX" sz="2900" b="1" dirty="0" err="1">
                <a:solidFill>
                  <a:schemeClr val="accent5">
                    <a:lumMod val="50000"/>
                  </a:schemeClr>
                </a:solidFill>
                <a:latin typeface="+mj-lt"/>
              </a:rPr>
              <a:t>Joint</a:t>
            </a:r>
            <a:r>
              <a:rPr lang="es-MX" sz="2900" b="1" dirty="0">
                <a:solidFill>
                  <a:schemeClr val="accent5">
                    <a:lumMod val="50000"/>
                  </a:schemeClr>
                </a:solidFill>
                <a:latin typeface="+mj-lt"/>
              </a:rPr>
              <a:t> </a:t>
            </a:r>
            <a:r>
              <a:rPr lang="es-MX" sz="2900" b="1" dirty="0" err="1">
                <a:solidFill>
                  <a:schemeClr val="accent5">
                    <a:lumMod val="50000"/>
                  </a:schemeClr>
                </a:solidFill>
                <a:latin typeface="+mj-lt"/>
              </a:rPr>
              <a:t>Research</a:t>
            </a:r>
            <a:r>
              <a:rPr lang="es-MX" sz="2900" b="1" dirty="0">
                <a:solidFill>
                  <a:schemeClr val="accent5">
                    <a:lumMod val="50000"/>
                  </a:schemeClr>
                </a:solidFill>
                <a:latin typeface="+mj-lt"/>
              </a:rPr>
              <a:t> Centre - JRC</a:t>
            </a:r>
            <a:endParaRPr lang="de-AT" sz="2900" b="1" dirty="0">
              <a:solidFill>
                <a:schemeClr val="accent5">
                  <a:lumMod val="50000"/>
                </a:schemeClr>
              </a:solidFill>
              <a:latin typeface="+mj-lt"/>
            </a:endParaRPr>
          </a:p>
        </p:txBody>
      </p:sp>
      <p:pic>
        <p:nvPicPr>
          <p:cNvPr id="6" name="Image 5">
            <a:extLst>
              <a:ext uri="{FF2B5EF4-FFF2-40B4-BE49-F238E27FC236}">
                <a16:creationId xmlns:a16="http://schemas.microsoft.com/office/drawing/2014/main" id="{B917F667-2436-4EBC-87E3-EFF6A7452CC5}"/>
              </a:ext>
            </a:extLst>
          </p:cNvPr>
          <p:cNvPicPr>
            <a:picLocks noChangeAspect="1"/>
          </p:cNvPicPr>
          <p:nvPr/>
        </p:nvPicPr>
        <p:blipFill>
          <a:blip r:embed="rId4"/>
          <a:stretch>
            <a:fillRect/>
          </a:stretch>
        </p:blipFill>
        <p:spPr>
          <a:xfrm>
            <a:off x="10643078" y="4076411"/>
            <a:ext cx="422960" cy="349435"/>
          </a:xfrm>
          <a:prstGeom prst="rect">
            <a:avLst/>
          </a:prstGeom>
        </p:spPr>
      </p:pic>
      <p:sp>
        <p:nvSpPr>
          <p:cNvPr id="7" name="Text Placeholder 2">
            <a:extLst>
              <a:ext uri="{FF2B5EF4-FFF2-40B4-BE49-F238E27FC236}">
                <a16:creationId xmlns:a16="http://schemas.microsoft.com/office/drawing/2014/main" id="{B0A7C772-7936-46C6-9742-B9DF18E8BE81}"/>
              </a:ext>
            </a:extLst>
          </p:cNvPr>
          <p:cNvSpPr txBox="1">
            <a:spLocks/>
          </p:cNvSpPr>
          <p:nvPr/>
        </p:nvSpPr>
        <p:spPr>
          <a:xfrm>
            <a:off x="10982959" y="4119447"/>
            <a:ext cx="1581924" cy="364134"/>
          </a:xfrm>
          <a:prstGeom prst="rect">
            <a:avLst/>
          </a:prstGeom>
        </p:spPr>
        <p:txBody>
          <a:bodyPr wrap="none" lIns="95034" tIns="47517" rIns="95034" bIns="47517">
            <a:noAutofit/>
          </a:bodyPr>
          <a:lstStyle>
            <a:lvl1pPr marL="0" indent="0" algn="ctr" defTabSz="914400" rtl="0" eaLnBrk="1" latinLnBrk="0" hangingPunct="1">
              <a:lnSpc>
                <a:spcPct val="90000"/>
              </a:lnSpc>
              <a:spcBef>
                <a:spcPts val="1000"/>
              </a:spcBef>
              <a:buFont typeface="Arial"/>
              <a:buNone/>
              <a:defRPr lang="nl-NL" sz="1800" b="1" i="0" kern="1200" dirty="0" smtClean="0">
                <a:solidFill>
                  <a:schemeClr val="bg1"/>
                </a:solidFill>
                <a:latin typeface="Verdana"/>
                <a:ea typeface="+mn-ea"/>
                <a:cs typeface="Verdana"/>
              </a:defRPr>
            </a:lvl1pPr>
            <a:lvl2pPr marL="457200" indent="0" algn="ctr" defTabSz="914400" rtl="0" eaLnBrk="1" latinLnBrk="0" hangingPunct="1">
              <a:lnSpc>
                <a:spcPct val="90000"/>
              </a:lnSpc>
              <a:spcBef>
                <a:spcPts val="500"/>
              </a:spcBef>
              <a:buFont typeface="Arial"/>
              <a:buNone/>
              <a:defRPr sz="1100" b="0" i="0" kern="1200">
                <a:solidFill>
                  <a:schemeClr val="bg1"/>
                </a:solidFill>
                <a:latin typeface="Verdana Standaard" charset="0"/>
                <a:ea typeface="+mn-ea"/>
                <a:cs typeface="+mn-cs"/>
              </a:defRPr>
            </a:lvl2pPr>
            <a:lvl3pPr marL="914400" indent="0" algn="ctr" defTabSz="914400" rtl="0" eaLnBrk="1" latinLnBrk="0" hangingPunct="1">
              <a:lnSpc>
                <a:spcPct val="90000"/>
              </a:lnSpc>
              <a:spcBef>
                <a:spcPts val="500"/>
              </a:spcBef>
              <a:buFont typeface="Arial"/>
              <a:buNone/>
              <a:defRPr lang="nl-NL" sz="2000" b="0" i="0" kern="1200" dirty="0" smtClean="0">
                <a:solidFill>
                  <a:schemeClr val="tx1"/>
                </a:solidFill>
                <a:latin typeface="Verdana Standaard" charset="0"/>
                <a:ea typeface="+mn-ea"/>
                <a:cs typeface="+mn-cs"/>
              </a:defRPr>
            </a:lvl3pPr>
            <a:lvl4pPr marL="1371600" indent="0" algn="ctr" defTabSz="914400" rtl="0" eaLnBrk="1" latinLnBrk="0" hangingPunct="1">
              <a:lnSpc>
                <a:spcPct val="90000"/>
              </a:lnSpc>
              <a:spcBef>
                <a:spcPts val="500"/>
              </a:spcBef>
              <a:buFont typeface="Arial"/>
              <a:buNone/>
              <a:defRPr lang="nl-NL" sz="1800" b="0" i="0" kern="1200" dirty="0" smtClean="0">
                <a:solidFill>
                  <a:schemeClr val="tx1"/>
                </a:solidFill>
                <a:latin typeface="Verdana Standaard" charset="0"/>
                <a:ea typeface="+mn-ea"/>
                <a:cs typeface="+mn-cs"/>
              </a:defRPr>
            </a:lvl4pPr>
            <a:lvl5pPr marL="1828800" indent="0" algn="ctr" defTabSz="914400" rtl="0" eaLnBrk="1" latinLnBrk="0" hangingPunct="1">
              <a:lnSpc>
                <a:spcPct val="90000"/>
              </a:lnSpc>
              <a:spcBef>
                <a:spcPts val="500"/>
              </a:spcBef>
              <a:buFont typeface="Arial"/>
              <a:buNone/>
              <a:defRPr lang="nl-NL" sz="1800" b="0" i="0" kern="1200" dirty="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1500" b="0" dirty="0">
                <a:solidFill>
                  <a:srgbClr val="011893"/>
                </a:solidFill>
              </a:rPr>
              <a:t>#S3platform</a:t>
            </a:r>
          </a:p>
        </p:txBody>
      </p:sp>
      <p:sp>
        <p:nvSpPr>
          <p:cNvPr id="8" name="Rectangle 7"/>
          <p:cNvSpPr/>
          <p:nvPr/>
        </p:nvSpPr>
        <p:spPr>
          <a:xfrm>
            <a:off x="2934113" y="3817303"/>
            <a:ext cx="6741166" cy="671761"/>
          </a:xfrm>
          <a:prstGeom prst="rect">
            <a:avLst/>
          </a:prstGeom>
        </p:spPr>
        <p:txBody>
          <a:bodyPr wrap="square" lIns="95034" tIns="47517" rIns="95034" bIns="47517">
            <a:spAutoFit/>
          </a:bodyPr>
          <a:lstStyle/>
          <a:p>
            <a:pPr algn="ctr"/>
            <a:r>
              <a:rPr lang="es-ES"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MED </a:t>
            </a:r>
            <a:r>
              <a:rPr lang="es-ES"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Coast</a:t>
            </a:r>
            <a:r>
              <a:rPr lang="es-ES"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 and EU Macro-regional </a:t>
            </a:r>
            <a:r>
              <a:rPr lang="es-ES"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Strategies</a:t>
            </a:r>
            <a:r>
              <a:rPr lang="es-ES"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 </a:t>
            </a:r>
            <a:r>
              <a:rPr lang="es-ES"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Week</a:t>
            </a:r>
            <a:r>
              <a:rPr lang="es-ES"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 2019 </a:t>
            </a:r>
            <a:r>
              <a:rPr lang="es-ES"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Portoroz</a:t>
            </a:r>
            <a:r>
              <a:rPr lang="es-ES"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 17 </a:t>
            </a:r>
            <a:r>
              <a:rPr lang="es-ES" b="1" dirty="0" err="1">
                <a:solidFill>
                  <a:schemeClr val="tx2">
                    <a:lumMod val="50000"/>
                  </a:schemeClr>
                </a:solidFill>
                <a:latin typeface="Arial" panose="020B0604020202020204" pitchFamily="34" charset="0"/>
                <a:ea typeface="ＭＳ Ｐゴシック" pitchFamily="34" charset="-128"/>
                <a:cs typeface="Arial" panose="020B0604020202020204" pitchFamily="34" charset="0"/>
              </a:rPr>
              <a:t>September</a:t>
            </a:r>
            <a:r>
              <a:rPr lang="es-ES" b="1" dirty="0">
                <a:solidFill>
                  <a:schemeClr val="tx2">
                    <a:lumMod val="50000"/>
                  </a:schemeClr>
                </a:solidFill>
                <a:latin typeface="Arial" panose="020B0604020202020204" pitchFamily="34" charset="0"/>
                <a:ea typeface="ＭＳ Ｐゴシック" pitchFamily="34" charset="-128"/>
                <a:cs typeface="Arial" panose="020B0604020202020204" pitchFamily="34" charset="0"/>
              </a:rPr>
              <a:t> 2019</a:t>
            </a:r>
          </a:p>
        </p:txBody>
      </p:sp>
    </p:spTree>
    <p:extLst>
      <p:ext uri="{BB962C8B-B14F-4D97-AF65-F5344CB8AC3E}">
        <p14:creationId xmlns:p14="http://schemas.microsoft.com/office/powerpoint/2010/main" val="2614172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05618" y="1611220"/>
          <a:ext cx="5414057" cy="4902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p:cNvSpPr>
            <a:spLocks noGrp="1"/>
          </p:cNvSpPr>
          <p:nvPr>
            <p:ph type="body" sz="quarter" idx="12"/>
          </p:nvPr>
        </p:nvSpPr>
        <p:spPr>
          <a:xfrm>
            <a:off x="137813" y="1926220"/>
            <a:ext cx="6674056" cy="4409996"/>
          </a:xfrm>
        </p:spPr>
        <p:txBody>
          <a:bodyPr/>
          <a:lstStyle/>
          <a:p>
            <a:pPr>
              <a:buFontTx/>
              <a:buChar char="-"/>
            </a:pPr>
            <a:r>
              <a:rPr lang="en-GB" sz="2687" dirty="0">
                <a:latin typeface="+mn-lt"/>
              </a:rPr>
              <a:t>To </a:t>
            </a:r>
            <a:r>
              <a:rPr lang="en-GB" sz="2687" b="1" dirty="0">
                <a:latin typeface="+mn-lt"/>
              </a:rPr>
              <a:t>support interregional cooperation in new growth areas</a:t>
            </a:r>
            <a:r>
              <a:rPr lang="en-GB" sz="2687" dirty="0">
                <a:latin typeface="+mn-lt"/>
              </a:rPr>
              <a:t>, aiming to build an investment pipeline of bankable projects</a:t>
            </a:r>
          </a:p>
          <a:p>
            <a:pPr>
              <a:buFontTx/>
              <a:buChar char="-"/>
            </a:pPr>
            <a:r>
              <a:rPr lang="en-GB" sz="2687" dirty="0">
                <a:latin typeface="+mn-lt"/>
              </a:rPr>
              <a:t>To </a:t>
            </a:r>
            <a:r>
              <a:rPr lang="en-GB" sz="2687" b="1" dirty="0">
                <a:latin typeface="+mn-lt"/>
              </a:rPr>
              <a:t>help regions establish links between business and research communities </a:t>
            </a:r>
            <a:r>
              <a:rPr lang="en-GB" sz="2687" dirty="0">
                <a:latin typeface="+mn-lt"/>
              </a:rPr>
              <a:t>and provide tailored advice</a:t>
            </a:r>
            <a:endParaRPr lang="en-GB" sz="2687" b="1" dirty="0">
              <a:latin typeface="+mn-lt"/>
            </a:endParaRPr>
          </a:p>
          <a:p>
            <a:pPr>
              <a:buFontTx/>
              <a:buChar char="-"/>
            </a:pPr>
            <a:r>
              <a:rPr lang="en-GB" sz="2687" dirty="0">
                <a:latin typeface="+mn-lt"/>
              </a:rPr>
              <a:t>To </a:t>
            </a:r>
            <a:r>
              <a:rPr lang="en-GB" sz="2687" b="1" dirty="0">
                <a:latin typeface="+mn-lt"/>
              </a:rPr>
              <a:t>help regions develop shared infrastructure </a:t>
            </a:r>
            <a:r>
              <a:rPr lang="en-GB" sz="2687" dirty="0">
                <a:latin typeface="+mn-lt"/>
              </a:rPr>
              <a:t>such as testing facilities, pilot plants, etc.</a:t>
            </a:r>
          </a:p>
        </p:txBody>
      </p:sp>
      <p:pic>
        <p:nvPicPr>
          <p:cNvPr id="4098" name="Picture 2" descr="http://s3platform.jrc.ec.europa.eu/image/company_logo?img_id=20724&amp;t=152112201427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650147" y="3812936"/>
            <a:ext cx="551249" cy="87609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 y="442509"/>
            <a:ext cx="12599987" cy="554038"/>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lgn="ctr"/>
            <a:r>
              <a:rPr lang="fr-FR" sz="3600" b="1" dirty="0" err="1">
                <a:solidFill>
                  <a:schemeClr val="bg1"/>
                </a:solidFill>
                <a:latin typeface="Verdana"/>
                <a:ea typeface="Arial" charset="0"/>
                <a:cs typeface="Verdana"/>
              </a:rPr>
              <a:t>Thematic</a:t>
            </a:r>
            <a:r>
              <a:rPr lang="fr-FR" sz="3600" b="1" dirty="0">
                <a:solidFill>
                  <a:schemeClr val="bg1"/>
                </a:solidFill>
                <a:latin typeface="Verdana"/>
                <a:ea typeface="Arial" charset="0"/>
                <a:cs typeface="Verdana"/>
              </a:rPr>
              <a:t> S3 </a:t>
            </a:r>
            <a:r>
              <a:rPr lang="fr-FR" sz="3600" b="1" dirty="0" err="1">
                <a:solidFill>
                  <a:schemeClr val="bg1"/>
                </a:solidFill>
                <a:latin typeface="Verdana"/>
                <a:ea typeface="Arial" charset="0"/>
                <a:cs typeface="Verdana"/>
              </a:rPr>
              <a:t>Platforms</a:t>
            </a:r>
            <a:endParaRPr lang="en-GB" sz="3600" b="1" dirty="0">
              <a:solidFill>
                <a:schemeClr val="bg1"/>
              </a:solidFill>
              <a:latin typeface="Verdana"/>
              <a:ea typeface="Arial" charset="0"/>
              <a:cs typeface="Verdana"/>
            </a:endParaRPr>
          </a:p>
        </p:txBody>
      </p:sp>
    </p:spTree>
    <p:extLst>
      <p:ext uri="{BB962C8B-B14F-4D97-AF65-F5344CB8AC3E}">
        <p14:creationId xmlns:p14="http://schemas.microsoft.com/office/powerpoint/2010/main" val="149923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7"/>
          <p:cNvSpPr/>
          <p:nvPr/>
        </p:nvSpPr>
        <p:spPr>
          <a:xfrm>
            <a:off x="1" y="-71832"/>
            <a:ext cx="12599988" cy="1582719"/>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lumMod val="50000"/>
                </a:schemeClr>
              </a:solidFill>
            </a:endParaRPr>
          </a:p>
        </p:txBody>
      </p:sp>
      <p:sp>
        <p:nvSpPr>
          <p:cNvPr id="3" name="Rechthoek 6"/>
          <p:cNvSpPr/>
          <p:nvPr/>
        </p:nvSpPr>
        <p:spPr>
          <a:xfrm>
            <a:off x="13064" y="1582719"/>
            <a:ext cx="12599987" cy="4799502"/>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Rectangle 2"/>
          <p:cNvSpPr txBox="1">
            <a:spLocks noChangeArrowheads="1"/>
          </p:cNvSpPr>
          <p:nvPr/>
        </p:nvSpPr>
        <p:spPr>
          <a:xfrm>
            <a:off x="140677" y="1596253"/>
            <a:ext cx="9984398" cy="936625"/>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Verdana"/>
                <a:ea typeface="+mj-ea"/>
                <a:cs typeface="Verdana"/>
              </a:defRPr>
            </a:lvl1pPr>
          </a:lstStyle>
          <a:p>
            <a:pPr marL="0" lvl="1" defTabSz="914400"/>
            <a:r>
              <a:rPr lang="en-GB" sz="3200" kern="0" dirty="0"/>
              <a:t>Supporting (currently 5/19) 32 Thematic S3 Partnerships: </a:t>
            </a:r>
            <a:r>
              <a:rPr lang="en-GB" sz="3200" kern="0" dirty="0">
                <a:solidFill>
                  <a:schemeClr val="bg1"/>
                </a:solidFill>
              </a:rPr>
              <a:t>	</a:t>
            </a:r>
            <a:endParaRPr lang="en-US" altLang="en-US" sz="2400" i="1" kern="0" dirty="0">
              <a:solidFill>
                <a:schemeClr val="tx1"/>
              </a:solidFill>
              <a:latin typeface="+mn-lt"/>
              <a:ea typeface="+mn-ea"/>
              <a:cs typeface="+mn-cs"/>
            </a:endParaRPr>
          </a:p>
        </p:txBody>
      </p:sp>
      <p:sp>
        <p:nvSpPr>
          <p:cNvPr id="6" name="Content Placeholder 2"/>
          <p:cNvSpPr txBox="1">
            <a:spLocks/>
          </p:cNvSpPr>
          <p:nvPr/>
        </p:nvSpPr>
        <p:spPr bwMode="auto">
          <a:xfrm>
            <a:off x="422031" y="2282235"/>
            <a:ext cx="11605847" cy="428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945032" rtl="0" eaLnBrk="1" fontAlgn="base" latinLnBrk="0" hangingPunct="1">
              <a:lnSpc>
                <a:spcPct val="90000"/>
              </a:lnSpc>
              <a:spcBef>
                <a:spcPct val="20000"/>
              </a:spcBef>
              <a:spcAft>
                <a:spcPct val="0"/>
              </a:spcAft>
              <a:buClr>
                <a:schemeClr val="bg1"/>
              </a:buClr>
              <a:buFont typeface="Arial"/>
              <a:buChar char="•"/>
              <a:defRPr sz="2400" i="1" kern="1200">
                <a:solidFill>
                  <a:srgbClr val="0F5494"/>
                </a:solidFill>
                <a:latin typeface="+mn-lt"/>
                <a:ea typeface="+mn-ea"/>
                <a:cs typeface="+mn-cs"/>
              </a:defRPr>
            </a:lvl1pPr>
            <a:lvl2pPr marL="742950" indent="-285750" algn="l" defTabSz="945032" rtl="0" eaLnBrk="1" fontAlgn="base" latinLnBrk="0" hangingPunct="1">
              <a:lnSpc>
                <a:spcPct val="90000"/>
              </a:lnSpc>
              <a:spcBef>
                <a:spcPct val="20000"/>
              </a:spcBef>
              <a:spcAft>
                <a:spcPct val="0"/>
              </a:spcAft>
              <a:buClr>
                <a:srgbClr val="009FBA"/>
              </a:buClr>
              <a:buFont typeface="Arial"/>
              <a:buChar char="•"/>
              <a:defRPr sz="2000" b="1" kern="1200">
                <a:solidFill>
                  <a:srgbClr val="0F5494"/>
                </a:solidFill>
                <a:latin typeface="+mn-lt"/>
                <a:ea typeface="+mn-ea"/>
                <a:cs typeface="+mn-cs"/>
              </a:defRPr>
            </a:lvl2pPr>
            <a:lvl3pPr marL="1143000" indent="-228600" algn="l" defTabSz="945032" rtl="0" eaLnBrk="1" fontAlgn="base" latinLnBrk="0" hangingPunct="1">
              <a:lnSpc>
                <a:spcPct val="90000"/>
              </a:lnSpc>
              <a:spcBef>
                <a:spcPct val="20000"/>
              </a:spcBef>
              <a:spcAft>
                <a:spcPct val="0"/>
              </a:spcAft>
              <a:buFont typeface="Arial"/>
              <a:buChar char="•"/>
              <a:defRPr sz="1400" kern="1200">
                <a:solidFill>
                  <a:srgbClr val="0F5494"/>
                </a:solidFill>
                <a:latin typeface="+mn-lt"/>
                <a:ea typeface="+mn-ea"/>
                <a:cs typeface="+mn-cs"/>
              </a:defRPr>
            </a:lvl3pPr>
            <a:lvl4pPr marL="1600200" indent="-228600" algn="l" defTabSz="945032" rtl="0" eaLnBrk="1" fontAlgn="base" latinLnBrk="0" hangingPunct="1">
              <a:lnSpc>
                <a:spcPct val="90000"/>
              </a:lnSpc>
              <a:spcBef>
                <a:spcPct val="20000"/>
              </a:spcBef>
              <a:spcAft>
                <a:spcPct val="0"/>
              </a:spcAft>
              <a:buFont typeface="Arial"/>
              <a:buChar char="–"/>
              <a:defRPr sz="2000" kern="1200">
                <a:solidFill>
                  <a:schemeClr val="tx1"/>
                </a:solidFill>
                <a:latin typeface="Arial" charset="0"/>
                <a:ea typeface="+mn-ea"/>
                <a:cs typeface="+mn-cs"/>
              </a:defRPr>
            </a:lvl4pPr>
            <a:lvl5pPr marL="2057400" indent="-228600" algn="l" defTabSz="945032" rtl="0" eaLnBrk="1" fontAlgn="base" latinLnBrk="0" hangingPunct="1">
              <a:lnSpc>
                <a:spcPct val="90000"/>
              </a:lnSpc>
              <a:spcBef>
                <a:spcPct val="20000"/>
              </a:spcBef>
              <a:spcAft>
                <a:spcPct val="0"/>
              </a:spcAft>
              <a:buFont typeface="Arial"/>
              <a:buChar char="»"/>
              <a:defRPr sz="2000" kern="1200">
                <a:solidFill>
                  <a:schemeClr val="tx1"/>
                </a:solidFill>
                <a:latin typeface="Arial" charset="0"/>
                <a:ea typeface="+mn-ea"/>
                <a:cs typeface="+mn-cs"/>
              </a:defRPr>
            </a:lvl5pPr>
            <a:lvl6pPr marL="2514600" indent="-228600" algn="l" defTabSz="945032" rtl="0" eaLnBrk="1" fontAlgn="base" latinLnBrk="0" hangingPunct="1">
              <a:lnSpc>
                <a:spcPct val="90000"/>
              </a:lnSpc>
              <a:spcBef>
                <a:spcPct val="20000"/>
              </a:spcBef>
              <a:spcAft>
                <a:spcPct val="0"/>
              </a:spcAft>
              <a:buFont typeface="Arial"/>
              <a:buChar char="»"/>
              <a:defRPr sz="2000" kern="1200">
                <a:solidFill>
                  <a:schemeClr val="tx1"/>
                </a:solidFill>
                <a:latin typeface="Arial" charset="0"/>
                <a:ea typeface="+mn-ea"/>
                <a:cs typeface="+mn-cs"/>
              </a:defRPr>
            </a:lvl6pPr>
            <a:lvl7pPr marL="2971800" indent="-228600" algn="l" defTabSz="945032" rtl="0" eaLnBrk="1" fontAlgn="base" latinLnBrk="0" hangingPunct="1">
              <a:lnSpc>
                <a:spcPct val="90000"/>
              </a:lnSpc>
              <a:spcBef>
                <a:spcPct val="20000"/>
              </a:spcBef>
              <a:spcAft>
                <a:spcPct val="0"/>
              </a:spcAft>
              <a:buFont typeface="Arial"/>
              <a:buChar char="»"/>
              <a:defRPr sz="2000" kern="1200">
                <a:solidFill>
                  <a:schemeClr val="tx1"/>
                </a:solidFill>
                <a:latin typeface="Arial" charset="0"/>
                <a:ea typeface="+mn-ea"/>
                <a:cs typeface="+mn-cs"/>
              </a:defRPr>
            </a:lvl7pPr>
            <a:lvl8pPr marL="3429000" indent="-228600" algn="l" defTabSz="945032" rtl="0" eaLnBrk="1" fontAlgn="base" latinLnBrk="0" hangingPunct="1">
              <a:lnSpc>
                <a:spcPct val="90000"/>
              </a:lnSpc>
              <a:spcBef>
                <a:spcPct val="20000"/>
              </a:spcBef>
              <a:spcAft>
                <a:spcPct val="0"/>
              </a:spcAft>
              <a:buFont typeface="Arial"/>
              <a:buChar char="»"/>
              <a:defRPr sz="2000" kern="1200">
                <a:solidFill>
                  <a:schemeClr val="tx1"/>
                </a:solidFill>
                <a:latin typeface="Arial" charset="0"/>
                <a:ea typeface="+mn-ea"/>
                <a:cs typeface="+mn-cs"/>
              </a:defRPr>
            </a:lvl8pPr>
            <a:lvl9pPr marL="3886200" indent="-228600" algn="l" defTabSz="945032" rtl="0" eaLnBrk="1" fontAlgn="base" latinLnBrk="0" hangingPunct="1">
              <a:lnSpc>
                <a:spcPct val="90000"/>
              </a:lnSpc>
              <a:spcBef>
                <a:spcPct val="20000"/>
              </a:spcBef>
              <a:spcAft>
                <a:spcPct val="0"/>
              </a:spcAft>
              <a:buFont typeface="Arial"/>
              <a:buChar char="»"/>
              <a:defRPr sz="2000" kern="1200">
                <a:solidFill>
                  <a:schemeClr val="tx1"/>
                </a:solidFill>
                <a:latin typeface="Arial" charset="0"/>
                <a:ea typeface="+mn-ea"/>
                <a:cs typeface="+mn-cs"/>
              </a:defRPr>
            </a:lvl9pPr>
          </a:lstStyle>
          <a:p>
            <a:pPr marL="457200" lvl="1" indent="-457200">
              <a:buClrTx/>
              <a:buFont typeface="+mj-lt"/>
              <a:buAutoNum type="arabicPeriod"/>
            </a:pPr>
            <a:r>
              <a:rPr lang="fr-BE" sz="2400" dirty="0" err="1">
                <a:solidFill>
                  <a:srgbClr val="FF0000"/>
                </a:solidFill>
              </a:rPr>
              <a:t>Outward</a:t>
            </a:r>
            <a:r>
              <a:rPr lang="fr-BE" sz="2400" b="0" dirty="0">
                <a:solidFill>
                  <a:schemeClr val="tx1"/>
                </a:solidFill>
              </a:rPr>
              <a:t> perspective for RIS3: </a:t>
            </a:r>
            <a:r>
              <a:rPr lang="fr-BE" sz="2400" dirty="0" err="1">
                <a:solidFill>
                  <a:srgbClr val="FF0000"/>
                </a:solidFill>
              </a:rPr>
              <a:t>positioning</a:t>
            </a:r>
            <a:r>
              <a:rPr lang="fr-BE" sz="2400" b="0" dirty="0">
                <a:solidFill>
                  <a:schemeClr val="tx1"/>
                </a:solidFill>
              </a:rPr>
              <a:t> of S3 </a:t>
            </a:r>
            <a:r>
              <a:rPr lang="fr-BE" sz="2400" b="0" dirty="0" err="1">
                <a:solidFill>
                  <a:schemeClr val="tx1"/>
                </a:solidFill>
              </a:rPr>
              <a:t>priorities</a:t>
            </a:r>
            <a:r>
              <a:rPr lang="fr-BE" sz="2400" b="0" dirty="0">
                <a:solidFill>
                  <a:schemeClr val="tx1"/>
                </a:solidFill>
              </a:rPr>
              <a:t> &amp; </a:t>
            </a:r>
            <a:r>
              <a:rPr lang="fr-BE" sz="2400" dirty="0" err="1">
                <a:solidFill>
                  <a:srgbClr val="FF0000"/>
                </a:solidFill>
              </a:rPr>
              <a:t>upscaling</a:t>
            </a:r>
            <a:r>
              <a:rPr lang="fr-BE" sz="2400" b="0" dirty="0">
                <a:solidFill>
                  <a:srgbClr val="FF0000"/>
                </a:solidFill>
              </a:rPr>
              <a:t> </a:t>
            </a:r>
            <a:r>
              <a:rPr lang="fr-BE" sz="2400" b="0" dirty="0" err="1">
                <a:solidFill>
                  <a:schemeClr val="tx1"/>
                </a:solidFill>
              </a:rPr>
              <a:t>regional</a:t>
            </a:r>
            <a:r>
              <a:rPr lang="fr-BE" sz="2400" b="0" dirty="0">
                <a:solidFill>
                  <a:schemeClr val="tx1"/>
                </a:solidFill>
              </a:rPr>
              <a:t> innovation efforts</a:t>
            </a:r>
            <a:br>
              <a:rPr lang="fr-BE" sz="2400" b="0" dirty="0">
                <a:solidFill>
                  <a:schemeClr val="tx1"/>
                </a:solidFill>
              </a:rPr>
            </a:br>
            <a:endParaRPr lang="fr-BE" sz="2400" b="0" dirty="0">
              <a:solidFill>
                <a:schemeClr val="tx1"/>
              </a:solidFill>
            </a:endParaRPr>
          </a:p>
          <a:p>
            <a:pPr marL="457200" lvl="1" indent="-457200">
              <a:buClrTx/>
              <a:buFont typeface="+mj-lt"/>
              <a:buAutoNum type="arabicPeriod"/>
            </a:pPr>
            <a:r>
              <a:rPr lang="fr-BE" sz="2400" dirty="0">
                <a:solidFill>
                  <a:srgbClr val="FF0000"/>
                </a:solidFill>
              </a:rPr>
              <a:t>Exploit </a:t>
            </a:r>
            <a:r>
              <a:rPr lang="fr-BE" sz="2400" dirty="0" err="1">
                <a:solidFill>
                  <a:srgbClr val="FF0000"/>
                </a:solidFill>
              </a:rPr>
              <a:t>complementarities</a:t>
            </a:r>
            <a:r>
              <a:rPr lang="fr-BE" sz="2400" dirty="0">
                <a:solidFill>
                  <a:srgbClr val="FF0000"/>
                </a:solidFill>
              </a:rPr>
              <a:t> </a:t>
            </a:r>
            <a:r>
              <a:rPr lang="fr-BE" sz="2400" b="0" dirty="0" err="1">
                <a:solidFill>
                  <a:schemeClr val="tx1"/>
                </a:solidFill>
              </a:rPr>
              <a:t>between</a:t>
            </a:r>
            <a:r>
              <a:rPr lang="fr-BE" sz="2400" b="0" dirty="0">
                <a:solidFill>
                  <a:schemeClr val="tx1"/>
                </a:solidFill>
              </a:rPr>
              <a:t> RIS3 </a:t>
            </a:r>
            <a:r>
              <a:rPr lang="fr-BE" sz="2400" b="0" dirty="0" err="1">
                <a:solidFill>
                  <a:schemeClr val="tx1"/>
                </a:solidFill>
              </a:rPr>
              <a:t>investments</a:t>
            </a:r>
            <a:r>
              <a:rPr lang="fr-BE" sz="2400" b="0" dirty="0">
                <a:solidFill>
                  <a:schemeClr val="tx1"/>
                </a:solidFill>
              </a:rPr>
              <a:t> in </a:t>
            </a:r>
            <a:r>
              <a:rPr lang="fr-BE" sz="2400" dirty="0" err="1">
                <a:solidFill>
                  <a:srgbClr val="FF0000"/>
                </a:solidFill>
              </a:rPr>
              <a:t>co-creating</a:t>
            </a:r>
            <a:r>
              <a:rPr lang="fr-BE" sz="2400" dirty="0">
                <a:solidFill>
                  <a:srgbClr val="FF0000"/>
                </a:solidFill>
              </a:rPr>
              <a:t> EU value-</a:t>
            </a:r>
            <a:r>
              <a:rPr lang="fr-BE" sz="2400" dirty="0" err="1">
                <a:solidFill>
                  <a:srgbClr val="FF0000"/>
                </a:solidFill>
              </a:rPr>
              <a:t>chains</a:t>
            </a:r>
            <a:br>
              <a:rPr lang="fr-BE" sz="2400" b="0" dirty="0">
                <a:solidFill>
                  <a:schemeClr val="tx1"/>
                </a:solidFill>
              </a:rPr>
            </a:br>
            <a:endParaRPr lang="fr-BE" sz="2400" b="0" dirty="0">
              <a:solidFill>
                <a:schemeClr val="tx1"/>
              </a:solidFill>
            </a:endParaRPr>
          </a:p>
          <a:p>
            <a:pPr marL="457200" lvl="1" indent="-457200">
              <a:buClrTx/>
              <a:buFont typeface="+mj-lt"/>
              <a:buAutoNum type="arabicPeriod"/>
            </a:pPr>
            <a:r>
              <a:rPr lang="fr-BE" sz="2400" b="0" dirty="0">
                <a:solidFill>
                  <a:schemeClr val="tx1"/>
                </a:solidFill>
              </a:rPr>
              <a:t>Coalitions of </a:t>
            </a:r>
            <a:r>
              <a:rPr lang="fr-BE" sz="2400" dirty="0" err="1">
                <a:solidFill>
                  <a:srgbClr val="FF0000"/>
                </a:solidFill>
              </a:rPr>
              <a:t>politically</a:t>
            </a:r>
            <a:r>
              <a:rPr lang="fr-BE" sz="2400" dirty="0">
                <a:solidFill>
                  <a:srgbClr val="FF0000"/>
                </a:solidFill>
              </a:rPr>
              <a:t> </a:t>
            </a:r>
            <a:r>
              <a:rPr lang="fr-BE" sz="2400" dirty="0" err="1">
                <a:solidFill>
                  <a:srgbClr val="FF0000"/>
                </a:solidFill>
              </a:rPr>
              <a:t>committed</a:t>
            </a:r>
            <a:r>
              <a:rPr lang="fr-BE" sz="2400" b="0" dirty="0">
                <a:solidFill>
                  <a:schemeClr val="tx1"/>
                </a:solidFill>
              </a:rPr>
              <a:t> </a:t>
            </a:r>
            <a:r>
              <a:rPr lang="fr-BE" sz="2400" b="0" dirty="0" err="1">
                <a:solidFill>
                  <a:schemeClr val="tx1"/>
                </a:solidFill>
              </a:rPr>
              <a:t>partners</a:t>
            </a:r>
            <a:r>
              <a:rPr lang="fr-BE" sz="2400" b="0" dirty="0">
                <a:solidFill>
                  <a:schemeClr val="tx1"/>
                </a:solidFill>
              </a:rPr>
              <a:t>: </a:t>
            </a:r>
            <a:r>
              <a:rPr lang="fr-BE" sz="2400" dirty="0" err="1">
                <a:solidFill>
                  <a:schemeClr val="tx1"/>
                </a:solidFill>
              </a:rPr>
              <a:t>pro-active</a:t>
            </a:r>
            <a:r>
              <a:rPr lang="fr-BE" sz="2400" b="0" dirty="0">
                <a:solidFill>
                  <a:schemeClr val="tx1"/>
                </a:solidFill>
              </a:rPr>
              <a:t> lead-</a:t>
            </a:r>
            <a:r>
              <a:rPr lang="fr-BE" sz="2400" b="0" dirty="0" err="1">
                <a:solidFill>
                  <a:schemeClr val="tx1"/>
                </a:solidFill>
              </a:rPr>
              <a:t>regions</a:t>
            </a:r>
            <a:r>
              <a:rPr lang="fr-BE" sz="2400" b="0" dirty="0">
                <a:solidFill>
                  <a:schemeClr val="tx1"/>
                </a:solidFill>
              </a:rPr>
              <a:t> + active </a:t>
            </a:r>
            <a:r>
              <a:rPr lang="fr-BE" sz="2400" b="0" dirty="0" err="1">
                <a:solidFill>
                  <a:schemeClr val="tx1"/>
                </a:solidFill>
              </a:rPr>
              <a:t>partners</a:t>
            </a:r>
            <a:r>
              <a:rPr lang="fr-BE" sz="2400" b="0" dirty="0">
                <a:solidFill>
                  <a:schemeClr val="tx1"/>
                </a:solidFill>
              </a:rPr>
              <a:t> (</a:t>
            </a:r>
            <a:r>
              <a:rPr lang="fr-BE" sz="2400" b="0" dirty="0" err="1">
                <a:solidFill>
                  <a:schemeClr val="tx1"/>
                </a:solidFill>
              </a:rPr>
              <a:t>leading</a:t>
            </a:r>
            <a:r>
              <a:rPr lang="fr-BE" sz="2400" b="0" dirty="0">
                <a:solidFill>
                  <a:schemeClr val="tx1"/>
                </a:solidFill>
              </a:rPr>
              <a:t>-by-</a:t>
            </a:r>
            <a:r>
              <a:rPr lang="fr-BE" sz="2400" b="0" dirty="0" err="1">
                <a:solidFill>
                  <a:schemeClr val="tx1"/>
                </a:solidFill>
              </a:rPr>
              <a:t>example</a:t>
            </a:r>
            <a:r>
              <a:rPr lang="fr-BE" sz="2400" b="0" dirty="0">
                <a:solidFill>
                  <a:schemeClr val="tx1"/>
                </a:solidFill>
              </a:rPr>
              <a:t>)</a:t>
            </a:r>
            <a:br>
              <a:rPr lang="fr-BE" sz="2400" b="0" dirty="0">
                <a:solidFill>
                  <a:schemeClr val="tx1"/>
                </a:solidFill>
              </a:rPr>
            </a:br>
            <a:endParaRPr lang="fr-BE" sz="2400" b="0" dirty="0">
              <a:solidFill>
                <a:schemeClr val="tx1"/>
              </a:solidFill>
            </a:endParaRPr>
          </a:p>
          <a:p>
            <a:pPr marL="457200" lvl="1" indent="-457200">
              <a:buClrTx/>
              <a:buFont typeface="+mj-lt"/>
              <a:buAutoNum type="arabicPeriod"/>
            </a:pPr>
            <a:r>
              <a:rPr lang="fr-BE" sz="2400" b="0" dirty="0" err="1">
                <a:solidFill>
                  <a:schemeClr val="tx1"/>
                </a:solidFill>
              </a:rPr>
              <a:t>Organising</a:t>
            </a:r>
            <a:r>
              <a:rPr lang="fr-BE" sz="2400" b="0" dirty="0">
                <a:solidFill>
                  <a:schemeClr val="tx1"/>
                </a:solidFill>
              </a:rPr>
              <a:t> </a:t>
            </a:r>
            <a:r>
              <a:rPr lang="fr-BE" sz="2400" b="0" dirty="0" err="1">
                <a:solidFill>
                  <a:schemeClr val="tx1"/>
                </a:solidFill>
              </a:rPr>
              <a:t>shared</a:t>
            </a:r>
            <a:r>
              <a:rPr lang="fr-BE" sz="2400" b="0" dirty="0">
                <a:solidFill>
                  <a:schemeClr val="tx1"/>
                </a:solidFill>
              </a:rPr>
              <a:t> </a:t>
            </a:r>
            <a:r>
              <a:rPr lang="fr-BE" sz="2400" b="0" dirty="0" err="1">
                <a:solidFill>
                  <a:schemeClr val="tx1"/>
                </a:solidFill>
              </a:rPr>
              <a:t>spaces</a:t>
            </a:r>
            <a:r>
              <a:rPr lang="fr-BE" sz="2400" b="0" dirty="0">
                <a:solidFill>
                  <a:schemeClr val="tx1"/>
                </a:solidFill>
              </a:rPr>
              <a:t> for </a:t>
            </a:r>
            <a:r>
              <a:rPr lang="fr-BE" sz="2400" dirty="0">
                <a:solidFill>
                  <a:srgbClr val="FF0000"/>
                </a:solidFill>
              </a:rPr>
              <a:t>joint</a:t>
            </a:r>
            <a:r>
              <a:rPr lang="fr-BE" sz="2400" dirty="0">
                <a:solidFill>
                  <a:schemeClr val="tx1"/>
                </a:solidFill>
              </a:rPr>
              <a:t> </a:t>
            </a:r>
            <a:r>
              <a:rPr lang="fr-BE" sz="2400" dirty="0" err="1">
                <a:solidFill>
                  <a:srgbClr val="FF0000"/>
                </a:solidFill>
              </a:rPr>
              <a:t>demonstration</a:t>
            </a:r>
            <a:r>
              <a:rPr lang="fr-BE" sz="2400" dirty="0">
                <a:solidFill>
                  <a:schemeClr val="tx1"/>
                </a:solidFill>
              </a:rPr>
              <a:t> </a:t>
            </a:r>
            <a:r>
              <a:rPr lang="fr-BE" sz="2400" b="0" dirty="0">
                <a:solidFill>
                  <a:schemeClr val="tx1"/>
                </a:solidFill>
              </a:rPr>
              <a:t>of solutions</a:t>
            </a:r>
            <a:br>
              <a:rPr lang="fr-BE" sz="2400" b="0" dirty="0">
                <a:solidFill>
                  <a:schemeClr val="tx1"/>
                </a:solidFill>
              </a:rPr>
            </a:br>
            <a:endParaRPr lang="fr-BE" sz="2400" b="0" dirty="0">
              <a:solidFill>
                <a:schemeClr val="tx1"/>
              </a:solidFill>
            </a:endParaRPr>
          </a:p>
          <a:p>
            <a:pPr marL="457200" lvl="1" indent="-457200">
              <a:buClrTx/>
              <a:buFont typeface="+mj-lt"/>
              <a:buAutoNum type="arabicPeriod"/>
            </a:pPr>
            <a:r>
              <a:rPr lang="fr-BE" sz="2400" dirty="0" err="1">
                <a:solidFill>
                  <a:srgbClr val="FF0000"/>
                </a:solidFill>
              </a:rPr>
              <a:t>Mobilising</a:t>
            </a:r>
            <a:r>
              <a:rPr lang="fr-BE" sz="2400" dirty="0">
                <a:solidFill>
                  <a:srgbClr val="FF0000"/>
                </a:solidFill>
              </a:rPr>
              <a:t> </a:t>
            </a:r>
            <a:r>
              <a:rPr lang="fr-BE" sz="2400" dirty="0" err="1">
                <a:solidFill>
                  <a:srgbClr val="FF0000"/>
                </a:solidFill>
              </a:rPr>
              <a:t>bottom</a:t>
            </a:r>
            <a:r>
              <a:rPr lang="fr-BE" sz="2400" dirty="0">
                <a:solidFill>
                  <a:srgbClr val="FF0000"/>
                </a:solidFill>
              </a:rPr>
              <a:t>-up cluster </a:t>
            </a:r>
            <a:r>
              <a:rPr lang="fr-BE" sz="2400" dirty="0" err="1">
                <a:solidFill>
                  <a:srgbClr val="FF0000"/>
                </a:solidFill>
              </a:rPr>
              <a:t>actors</a:t>
            </a:r>
            <a:r>
              <a:rPr lang="fr-BE" sz="2400" dirty="0">
                <a:solidFill>
                  <a:srgbClr val="FF0000"/>
                </a:solidFill>
              </a:rPr>
              <a:t> </a:t>
            </a:r>
            <a:r>
              <a:rPr lang="fr-BE" sz="2400" b="0" dirty="0">
                <a:solidFill>
                  <a:schemeClr val="tx1"/>
                </a:solidFill>
              </a:rPr>
              <a:t>for </a:t>
            </a:r>
            <a:r>
              <a:rPr lang="fr-BE" sz="2400" b="0" dirty="0" err="1">
                <a:solidFill>
                  <a:schemeClr val="tx1"/>
                </a:solidFill>
              </a:rPr>
              <a:t>forging</a:t>
            </a:r>
            <a:r>
              <a:rPr lang="fr-BE" sz="2400" b="0" dirty="0">
                <a:solidFill>
                  <a:schemeClr val="tx1"/>
                </a:solidFill>
              </a:rPr>
              <a:t> new business </a:t>
            </a:r>
            <a:r>
              <a:rPr lang="fr-BE" sz="2400" b="0" dirty="0" err="1">
                <a:solidFill>
                  <a:schemeClr val="tx1"/>
                </a:solidFill>
              </a:rPr>
              <a:t>opportunities</a:t>
            </a:r>
            <a:endParaRPr lang="fr-BE" sz="2400" b="0" dirty="0">
              <a:solidFill>
                <a:schemeClr val="tx1"/>
              </a:solidFill>
            </a:endParaRPr>
          </a:p>
          <a:p>
            <a:pPr marL="457200" lvl="1" indent="-457200">
              <a:buClrTx/>
              <a:buFont typeface="+mj-lt"/>
              <a:buAutoNum type="arabicPeriod"/>
            </a:pPr>
            <a:endParaRPr lang="fr-BE" dirty="0"/>
          </a:p>
          <a:p>
            <a:pPr marL="457200" lvl="1" indent="-457200">
              <a:buClrTx/>
              <a:buFont typeface="+mj-lt"/>
              <a:buAutoNum type="arabicPeriod"/>
            </a:pPr>
            <a:endParaRPr lang="fr-BE" dirty="0"/>
          </a:p>
          <a:p>
            <a:pPr marL="457200" lvl="1" indent="-457200">
              <a:buClrTx/>
              <a:buFont typeface="+mj-lt"/>
              <a:buAutoNum type="arabicPeriod"/>
            </a:pPr>
            <a:endParaRPr lang="fr-BE" dirty="0"/>
          </a:p>
          <a:p>
            <a:pPr marL="457200" lvl="1" indent="-457200">
              <a:buClrTx/>
              <a:buFont typeface="+mj-lt"/>
              <a:buAutoNum type="arabicPeriod"/>
            </a:pPr>
            <a:endParaRPr lang="fr-BE" dirty="0"/>
          </a:p>
        </p:txBody>
      </p:sp>
      <p:sp>
        <p:nvSpPr>
          <p:cNvPr id="8" name="Title 1">
            <a:extLst>
              <a:ext uri="{FF2B5EF4-FFF2-40B4-BE49-F238E27FC236}">
                <a16:creationId xmlns:a16="http://schemas.microsoft.com/office/drawing/2014/main" id="{4746035C-D20B-4F6F-8B23-4BFFADD697F5}"/>
              </a:ext>
            </a:extLst>
          </p:cNvPr>
          <p:cNvSpPr txBox="1">
            <a:spLocks/>
          </p:cNvSpPr>
          <p:nvPr/>
        </p:nvSpPr>
        <p:spPr>
          <a:xfrm>
            <a:off x="1" y="442509"/>
            <a:ext cx="12599987" cy="554038"/>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lgn="ctr"/>
            <a:r>
              <a:rPr lang="fr-FR" sz="3600" b="1" dirty="0" err="1">
                <a:solidFill>
                  <a:schemeClr val="bg1"/>
                </a:solidFill>
                <a:latin typeface="Verdana"/>
                <a:ea typeface="Arial" charset="0"/>
                <a:cs typeface="Verdana"/>
              </a:rPr>
              <a:t>Thematic</a:t>
            </a:r>
            <a:r>
              <a:rPr lang="fr-FR" sz="3600" b="1" dirty="0">
                <a:solidFill>
                  <a:schemeClr val="bg1"/>
                </a:solidFill>
                <a:latin typeface="Verdana"/>
                <a:ea typeface="Arial" charset="0"/>
                <a:cs typeface="Verdana"/>
              </a:rPr>
              <a:t> S3 </a:t>
            </a:r>
            <a:r>
              <a:rPr lang="fr-FR" sz="3600" b="1" dirty="0" err="1">
                <a:solidFill>
                  <a:schemeClr val="bg1"/>
                </a:solidFill>
                <a:latin typeface="Verdana"/>
                <a:ea typeface="Arial" charset="0"/>
                <a:cs typeface="Verdana"/>
              </a:rPr>
              <a:t>Platforms</a:t>
            </a:r>
            <a:endParaRPr lang="en-GB" sz="3600" b="1" dirty="0">
              <a:solidFill>
                <a:schemeClr val="bg1"/>
              </a:solidFill>
              <a:latin typeface="Verdana"/>
              <a:ea typeface="Arial" charset="0"/>
              <a:cs typeface="Verdana"/>
            </a:endParaRPr>
          </a:p>
        </p:txBody>
      </p:sp>
    </p:spTree>
    <p:extLst>
      <p:ext uri="{BB962C8B-B14F-4D97-AF65-F5344CB8AC3E}">
        <p14:creationId xmlns:p14="http://schemas.microsoft.com/office/powerpoint/2010/main" val="13698846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1410" y="1805353"/>
            <a:ext cx="11980983" cy="4325815"/>
          </a:xfrm>
          <a:prstGeom prst="rect">
            <a:avLst/>
          </a:prstGeom>
        </p:spPr>
        <p:txBody>
          <a:bodyPr>
            <a:normAutofit fontScale="92500"/>
          </a:bodyPr>
          <a:lstStyle>
            <a:lvl1pPr marL="236258" indent="-236258" algn="l" defTabSz="945032" rtl="0" eaLnBrk="1" latinLnBrk="0" hangingPunct="1">
              <a:lnSpc>
                <a:spcPct val="90000"/>
              </a:lnSpc>
              <a:spcBef>
                <a:spcPts val="1034"/>
              </a:spcBef>
              <a:buFont typeface="Arial"/>
              <a:buChar char="•"/>
              <a:defRPr sz="2894" kern="1200">
                <a:solidFill>
                  <a:schemeClr val="tx1"/>
                </a:solidFill>
                <a:latin typeface="+mn-lt"/>
                <a:ea typeface="+mn-ea"/>
                <a:cs typeface="+mn-cs"/>
              </a:defRPr>
            </a:lvl1pPr>
            <a:lvl2pPr marL="708774" indent="-236258" algn="l" defTabSz="945032" rtl="0" eaLnBrk="1" latinLnBrk="0" hangingPunct="1">
              <a:lnSpc>
                <a:spcPct val="90000"/>
              </a:lnSpc>
              <a:spcBef>
                <a:spcPts val="517"/>
              </a:spcBef>
              <a:buFont typeface="Arial"/>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9pPr>
          </a:lstStyle>
          <a:p>
            <a:pPr marL="0" indent="0">
              <a:buFont typeface="Arial"/>
              <a:buNone/>
            </a:pPr>
            <a:r>
              <a:rPr lang="en-GB" sz="3200" b="1" dirty="0">
                <a:solidFill>
                  <a:srgbClr val="990033"/>
                </a:solidFill>
              </a:rPr>
              <a:t>Role in Inter-regional &amp; Macro-regional cooperation:</a:t>
            </a:r>
          </a:p>
          <a:p>
            <a:pPr>
              <a:buFont typeface="Wingdings" panose="05000000000000000000" pitchFamily="2" charset="2"/>
              <a:buChar char="§"/>
            </a:pPr>
            <a:r>
              <a:rPr lang="en-GB" sz="2400" dirty="0"/>
              <a:t>Joint execution of projects within the S3 partnerships </a:t>
            </a:r>
          </a:p>
          <a:p>
            <a:pPr>
              <a:buFont typeface="Wingdings" panose="05000000000000000000" pitchFamily="2" charset="2"/>
              <a:buChar char="§"/>
            </a:pPr>
            <a:r>
              <a:rPr lang="en-GB" sz="2400" dirty="0"/>
              <a:t>Mutual trans-national learning activities:</a:t>
            </a:r>
          </a:p>
          <a:p>
            <a:pPr>
              <a:buFont typeface="Wingdings" panose="05000000000000000000" pitchFamily="2" charset="2"/>
              <a:buChar char="§"/>
            </a:pPr>
            <a:endParaRPr lang="en-GB" sz="900" dirty="0"/>
          </a:p>
          <a:p>
            <a:pPr lvl="1"/>
            <a:r>
              <a:rPr lang="en-GB" sz="2400" dirty="0">
                <a:solidFill>
                  <a:srgbClr val="FF0000"/>
                </a:solidFill>
              </a:rPr>
              <a:t>Identification of common problematic areas </a:t>
            </a:r>
            <a:r>
              <a:rPr lang="en-GB" sz="2400" dirty="0"/>
              <a:t>across regions and development of thematic advice</a:t>
            </a:r>
          </a:p>
          <a:p>
            <a:pPr lvl="1"/>
            <a:endParaRPr lang="en-GB" sz="2400" dirty="0"/>
          </a:p>
          <a:p>
            <a:pPr lvl="1"/>
            <a:r>
              <a:rPr lang="en-GB" sz="2400" dirty="0">
                <a:solidFill>
                  <a:srgbClr val="FF0000"/>
                </a:solidFill>
              </a:rPr>
              <a:t>Match-making </a:t>
            </a:r>
            <a:r>
              <a:rPr lang="en-GB" sz="2400" dirty="0"/>
              <a:t>amongst regions with specific interests</a:t>
            </a:r>
          </a:p>
          <a:p>
            <a:pPr lvl="1"/>
            <a:endParaRPr lang="en-GB" sz="2400" dirty="0"/>
          </a:p>
          <a:p>
            <a:pPr lvl="1"/>
            <a:r>
              <a:rPr lang="en-GB" sz="2400" dirty="0"/>
              <a:t>Organisation of discussions and exchanges</a:t>
            </a:r>
          </a:p>
          <a:p>
            <a:pPr lvl="1"/>
            <a:endParaRPr lang="en-GB" sz="2400" dirty="0"/>
          </a:p>
          <a:p>
            <a:pPr lvl="1"/>
            <a:r>
              <a:rPr lang="en-GB" sz="2400" dirty="0">
                <a:solidFill>
                  <a:srgbClr val="FF0000"/>
                </a:solidFill>
              </a:rPr>
              <a:t>Sharing of good practices</a:t>
            </a:r>
          </a:p>
          <a:p>
            <a:pPr lvl="1"/>
            <a:endParaRPr lang="en-GB" sz="2000" dirty="0"/>
          </a:p>
          <a:p>
            <a:endParaRPr lang="en-GB" sz="2000" b="1" dirty="0">
              <a:solidFill>
                <a:srgbClr val="990033"/>
              </a:solidFill>
            </a:endParaRPr>
          </a:p>
          <a:p>
            <a:pPr lvl="1">
              <a:buFont typeface="Wingdings" panose="05000000000000000000" pitchFamily="2" charset="2"/>
              <a:buChar char="§"/>
            </a:pPr>
            <a:endParaRPr lang="en-GB" sz="2000" dirty="0"/>
          </a:p>
        </p:txBody>
      </p:sp>
      <p:sp>
        <p:nvSpPr>
          <p:cNvPr id="5" name="Title 1">
            <a:extLst>
              <a:ext uri="{FF2B5EF4-FFF2-40B4-BE49-F238E27FC236}">
                <a16:creationId xmlns:a16="http://schemas.microsoft.com/office/drawing/2014/main" id="{4746035C-D20B-4F6F-8B23-4BFFADD697F5}"/>
              </a:ext>
            </a:extLst>
          </p:cNvPr>
          <p:cNvSpPr txBox="1">
            <a:spLocks/>
          </p:cNvSpPr>
          <p:nvPr/>
        </p:nvSpPr>
        <p:spPr>
          <a:xfrm>
            <a:off x="1" y="442509"/>
            <a:ext cx="12599987" cy="554038"/>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lgn="ctr"/>
            <a:r>
              <a:rPr lang="fr-FR" sz="3600" b="1" dirty="0" err="1">
                <a:solidFill>
                  <a:schemeClr val="bg1"/>
                </a:solidFill>
                <a:latin typeface="Verdana"/>
                <a:ea typeface="Arial" charset="0"/>
                <a:cs typeface="Verdana"/>
              </a:rPr>
              <a:t>Thematic</a:t>
            </a:r>
            <a:r>
              <a:rPr lang="fr-FR" sz="3600" b="1" dirty="0">
                <a:solidFill>
                  <a:schemeClr val="bg1"/>
                </a:solidFill>
                <a:latin typeface="Verdana"/>
                <a:ea typeface="Arial" charset="0"/>
                <a:cs typeface="Verdana"/>
              </a:rPr>
              <a:t> S3 </a:t>
            </a:r>
            <a:r>
              <a:rPr lang="fr-FR" sz="3600" b="1" dirty="0" err="1">
                <a:solidFill>
                  <a:schemeClr val="bg1"/>
                </a:solidFill>
                <a:latin typeface="Verdana"/>
                <a:ea typeface="Arial" charset="0"/>
                <a:cs typeface="Verdana"/>
              </a:rPr>
              <a:t>Platforms</a:t>
            </a:r>
            <a:endParaRPr lang="en-GB" sz="3600" b="1" dirty="0">
              <a:solidFill>
                <a:schemeClr val="bg1"/>
              </a:solidFill>
              <a:latin typeface="Verdana"/>
              <a:ea typeface="Arial" charset="0"/>
              <a:cs typeface="Verdana"/>
            </a:endParaRPr>
          </a:p>
        </p:txBody>
      </p:sp>
    </p:spTree>
    <p:extLst>
      <p:ext uri="{BB962C8B-B14F-4D97-AF65-F5344CB8AC3E}">
        <p14:creationId xmlns:p14="http://schemas.microsoft.com/office/powerpoint/2010/main" val="39893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5068" y="775184"/>
            <a:ext cx="10949062" cy="5206130"/>
            <a:chOff x="-64127" y="506175"/>
            <a:chExt cx="9324753" cy="6229955"/>
          </a:xfrm>
        </p:grpSpPr>
        <p:sp>
          <p:nvSpPr>
            <p:cNvPr id="6" name="Rounded Rectangle 5"/>
            <p:cNvSpPr/>
            <p:nvPr/>
          </p:nvSpPr>
          <p:spPr bwMode="auto">
            <a:xfrm>
              <a:off x="116626" y="506175"/>
              <a:ext cx="9144000" cy="6120680"/>
            </a:xfrm>
            <a:prstGeom prst="roundRect">
              <a:avLst/>
            </a:prstGeom>
            <a:solidFill>
              <a:srgbClr val="99CCFF"/>
            </a:solidFill>
            <a:ln/>
          </p:spPr>
          <p:style>
            <a:lnRef idx="2">
              <a:schemeClr val="accent1"/>
            </a:lnRef>
            <a:fillRef idx="1">
              <a:schemeClr val="lt1"/>
            </a:fillRef>
            <a:effectRef idx="0">
              <a:schemeClr val="accent1"/>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endParaRPr lang="en-GB" sz="1137" b="1" dirty="0">
                <a:solidFill>
                  <a:srgbClr val="0F5494"/>
                </a:solidFill>
              </a:endParaRPr>
            </a:p>
            <a:p>
              <a:pPr marL="3281" fontAlgn="base">
                <a:spcBef>
                  <a:spcPct val="0"/>
                </a:spcBef>
                <a:spcAft>
                  <a:spcPct val="0"/>
                </a:spcAft>
              </a:pPr>
              <a:r>
                <a:rPr lang="en-GB" sz="1137" b="1" dirty="0">
                  <a:solidFill>
                    <a:srgbClr val="0F5494"/>
                  </a:solidFill>
                </a:rPr>
                <a:t>     LEARN</a:t>
              </a:r>
            </a:p>
          </p:txBody>
        </p:sp>
        <p:sp>
          <p:nvSpPr>
            <p:cNvPr id="13" name="Rounded Rectangle 12"/>
            <p:cNvSpPr/>
            <p:nvPr/>
          </p:nvSpPr>
          <p:spPr bwMode="auto">
            <a:xfrm>
              <a:off x="957884" y="838200"/>
              <a:ext cx="8064896" cy="5417976"/>
            </a:xfrm>
            <a:prstGeom prst="roundRect">
              <a:avLst/>
            </a:prstGeom>
            <a:solidFill>
              <a:srgbClr val="00B0F0"/>
            </a:solidFill>
            <a:ln/>
          </p:spPr>
          <p:style>
            <a:lnRef idx="2">
              <a:schemeClr val="accent1"/>
            </a:lnRef>
            <a:fillRef idx="1">
              <a:schemeClr val="lt1"/>
            </a:fillRef>
            <a:effectRef idx="0">
              <a:schemeClr val="accent1"/>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r>
                <a:rPr lang="en-GB" sz="1137" b="1" dirty="0">
                  <a:solidFill>
                    <a:srgbClr val="FFFFFF"/>
                  </a:solidFill>
                </a:rPr>
                <a:t>CONNECT</a:t>
              </a:r>
              <a:endParaRPr lang="en-GB" sz="1137" dirty="0">
                <a:solidFill>
                  <a:srgbClr val="0F5494"/>
                </a:solidFill>
              </a:endParaRPr>
            </a:p>
            <a:p>
              <a:pPr marL="3281" fontAlgn="base">
                <a:spcBef>
                  <a:spcPct val="0"/>
                </a:spcBef>
                <a:spcAft>
                  <a:spcPct val="0"/>
                </a:spcAft>
              </a:pPr>
              <a:endParaRPr lang="en-GB" sz="1137" dirty="0">
                <a:solidFill>
                  <a:srgbClr val="0F5494"/>
                </a:solidFill>
              </a:endParaRPr>
            </a:p>
            <a:p>
              <a:pPr marL="3281" fontAlgn="base">
                <a:spcBef>
                  <a:spcPct val="0"/>
                </a:spcBef>
                <a:spcAft>
                  <a:spcPct val="0"/>
                </a:spcAft>
              </a:pPr>
              <a:endParaRPr lang="en-GB" sz="1137" dirty="0">
                <a:solidFill>
                  <a:srgbClr val="0F5494"/>
                </a:solidFill>
              </a:endParaRPr>
            </a:p>
          </p:txBody>
        </p:sp>
        <p:sp>
          <p:nvSpPr>
            <p:cNvPr id="14" name="Rounded Rectangle 13"/>
            <p:cNvSpPr/>
            <p:nvPr/>
          </p:nvSpPr>
          <p:spPr bwMode="auto">
            <a:xfrm>
              <a:off x="2284824" y="1085850"/>
              <a:ext cx="6259100" cy="4685319"/>
            </a:xfrm>
            <a:prstGeom prst="round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r>
                <a:rPr lang="en-GB" sz="1137" b="1" dirty="0">
                  <a:solidFill>
                    <a:srgbClr val="3166CF"/>
                  </a:solidFill>
                </a:rPr>
                <a:t>DEMONSTRATE</a:t>
              </a:r>
            </a:p>
          </p:txBody>
        </p:sp>
        <p:sp>
          <p:nvSpPr>
            <p:cNvPr id="15" name="Rounded Rectangle 14"/>
            <p:cNvSpPr/>
            <p:nvPr/>
          </p:nvSpPr>
          <p:spPr bwMode="auto">
            <a:xfrm>
              <a:off x="3806060" y="1377073"/>
              <a:ext cx="4580703" cy="4163216"/>
            </a:xfrm>
            <a:prstGeom prst="roundRect">
              <a:avLst/>
            </a:prstGeom>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endParaRPr lang="en-GB" sz="1137" b="1" dirty="0">
                <a:solidFill>
                  <a:srgbClr val="3166CF"/>
                </a:solidFill>
              </a:endParaRPr>
            </a:p>
            <a:p>
              <a:pPr marL="3281" fontAlgn="base">
                <a:spcBef>
                  <a:spcPct val="0"/>
                </a:spcBef>
                <a:spcAft>
                  <a:spcPct val="0"/>
                </a:spcAft>
              </a:pPr>
              <a:r>
                <a:rPr lang="en-GB" sz="1137" b="1" dirty="0">
                  <a:solidFill>
                    <a:srgbClr val="3166CF"/>
                  </a:solidFill>
                </a:rPr>
                <a:t>COMMERCIALISE</a:t>
              </a:r>
              <a:endParaRPr lang="en-GB" sz="1137" dirty="0">
                <a:solidFill>
                  <a:srgbClr val="0F5494"/>
                </a:solidFill>
              </a:endParaRPr>
            </a:p>
            <a:p>
              <a:pPr marL="3281" fontAlgn="base">
                <a:spcBef>
                  <a:spcPct val="0"/>
                </a:spcBef>
                <a:spcAft>
                  <a:spcPct val="0"/>
                </a:spcAft>
              </a:pPr>
              <a:endParaRPr lang="en-GB" sz="1137" dirty="0">
                <a:solidFill>
                  <a:srgbClr val="0F5494"/>
                </a:solidFill>
              </a:endParaRPr>
            </a:p>
            <a:p>
              <a:pPr marL="3281" fontAlgn="base">
                <a:spcBef>
                  <a:spcPct val="0"/>
                </a:spcBef>
                <a:spcAft>
                  <a:spcPct val="0"/>
                </a:spcAft>
              </a:pPr>
              <a:endParaRPr lang="en-GB" sz="1137" dirty="0">
                <a:solidFill>
                  <a:srgbClr val="0F5494"/>
                </a:solidFill>
              </a:endParaRPr>
            </a:p>
          </p:txBody>
        </p:sp>
        <p:sp>
          <p:nvSpPr>
            <p:cNvPr id="16" name="Rounded Rectangle 15"/>
            <p:cNvSpPr/>
            <p:nvPr/>
          </p:nvSpPr>
          <p:spPr bwMode="auto">
            <a:xfrm>
              <a:off x="5469057" y="1537556"/>
              <a:ext cx="2764485" cy="3744416"/>
            </a:xfrm>
            <a:prstGeom prst="roundRect">
              <a:avLst/>
            </a:prstGeom>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endParaRPr lang="en-GB" sz="1137" b="1" dirty="0">
                <a:solidFill>
                  <a:srgbClr val="FFFFFF"/>
                </a:solidFill>
              </a:endParaRPr>
            </a:p>
            <a:p>
              <a:pPr marL="3281" fontAlgn="base">
                <a:spcBef>
                  <a:spcPct val="0"/>
                </a:spcBef>
                <a:spcAft>
                  <a:spcPct val="0"/>
                </a:spcAft>
              </a:pPr>
              <a:r>
                <a:rPr lang="en-GB" sz="1137" b="1" dirty="0">
                  <a:solidFill>
                    <a:srgbClr val="FFFFFF"/>
                  </a:solidFill>
                </a:rPr>
                <a:t>SCALE-UP</a:t>
              </a:r>
            </a:p>
          </p:txBody>
        </p:sp>
        <p:graphicFrame>
          <p:nvGraphicFramePr>
            <p:cNvPr id="20" name="Diagram 19"/>
            <p:cNvGraphicFramePr/>
            <p:nvPr>
              <p:extLst>
                <p:ext uri="{D42A27DB-BD31-4B8C-83A1-F6EECF244321}">
                  <p14:modId xmlns:p14="http://schemas.microsoft.com/office/powerpoint/2010/main" val="2937212648"/>
                </p:ext>
              </p:extLst>
            </p:nvPr>
          </p:nvGraphicFramePr>
          <p:xfrm>
            <a:off x="-64127" y="858942"/>
            <a:ext cx="8885530" cy="587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bwMode="auto">
            <a:xfrm>
              <a:off x="676515" y="3715581"/>
              <a:ext cx="2678012" cy="936104"/>
            </a:xfrm>
            <a:prstGeom prst="roundRect">
              <a:avLst/>
            </a:prstGeom>
            <a:solidFill>
              <a:srgbClr val="0F5494"/>
            </a:solidFill>
            <a:ln/>
          </p:spPr>
          <p:style>
            <a:lnRef idx="2">
              <a:schemeClr val="accent2"/>
            </a:lnRef>
            <a:fillRef idx="1">
              <a:schemeClr val="lt1"/>
            </a:fillRef>
            <a:effectRef idx="0">
              <a:schemeClr val="accent2"/>
            </a:effectRef>
            <a:fontRef idx="minor">
              <a:schemeClr val="dk1"/>
            </a:fontRef>
          </p:style>
          <p:txBody>
            <a:bodyPr vert="horz" wrap="square" lIns="94500" tIns="47250" rIns="94500" bIns="47250" numCol="1" rtlCol="0" anchor="ctr" anchorCtr="0" compatLnSpc="1">
              <a:prstTxWarp prst="textNoShape">
                <a:avLst/>
              </a:prstTxWarp>
            </a:bodyPr>
            <a:lstStyle/>
            <a:p>
              <a:pPr marL="3281" algn="ctr" fontAlgn="base">
                <a:spcBef>
                  <a:spcPct val="0"/>
                </a:spcBef>
                <a:spcAft>
                  <a:spcPct val="0"/>
                </a:spcAft>
              </a:pPr>
              <a:r>
                <a:rPr lang="en-GB" sz="1240" b="1" dirty="0">
                  <a:solidFill>
                    <a:srgbClr val="FFFFFF"/>
                  </a:solidFill>
                </a:rPr>
                <a:t>Mapping of Competencies </a:t>
              </a:r>
              <a:br>
                <a:rPr lang="en-GB" sz="1240" b="1" dirty="0">
                  <a:solidFill>
                    <a:srgbClr val="FFFFFF"/>
                  </a:solidFill>
                </a:rPr>
              </a:br>
              <a:r>
                <a:rPr lang="en-GB" sz="1240" b="1" dirty="0">
                  <a:solidFill>
                    <a:srgbClr val="FFFFFF"/>
                  </a:solidFill>
                </a:rPr>
                <a:t>and Matching of business opportunities</a:t>
              </a:r>
            </a:p>
          </p:txBody>
        </p:sp>
        <p:sp>
          <p:nvSpPr>
            <p:cNvPr id="3" name="Rounded Rectangle 2"/>
            <p:cNvSpPr/>
            <p:nvPr/>
          </p:nvSpPr>
          <p:spPr bwMode="auto">
            <a:xfrm>
              <a:off x="242888" y="4793373"/>
              <a:ext cx="1887504" cy="708815"/>
            </a:xfrm>
            <a:prstGeom prst="roundRect">
              <a:avLst/>
            </a:prstGeom>
            <a:solidFill>
              <a:srgbClr val="0F5494"/>
            </a:solidFill>
            <a:ln/>
          </p:spPr>
          <p:style>
            <a:lnRef idx="2">
              <a:schemeClr val="accent2"/>
            </a:lnRef>
            <a:fillRef idx="1">
              <a:schemeClr val="lt1"/>
            </a:fillRef>
            <a:effectRef idx="0">
              <a:schemeClr val="accent2"/>
            </a:effectRef>
            <a:fontRef idx="minor">
              <a:schemeClr val="dk1"/>
            </a:fontRef>
          </p:style>
          <p:txBody>
            <a:bodyPr vert="horz" wrap="square" lIns="94500" tIns="47250" rIns="94500" bIns="47250" numCol="1" rtlCol="0" anchor="ctr" anchorCtr="0" compatLnSpc="1">
              <a:prstTxWarp prst="textNoShape">
                <a:avLst/>
              </a:prstTxWarp>
            </a:bodyPr>
            <a:lstStyle/>
            <a:p>
              <a:pPr marL="3281" algn="ctr" fontAlgn="base">
                <a:spcBef>
                  <a:spcPct val="0"/>
                </a:spcBef>
                <a:spcAft>
                  <a:spcPct val="0"/>
                </a:spcAft>
              </a:pPr>
              <a:r>
                <a:rPr lang="en-GB" sz="1240" b="1" dirty="0">
                  <a:solidFill>
                    <a:srgbClr val="FFFFFF"/>
                  </a:solidFill>
                </a:rPr>
                <a:t>Scoping Note</a:t>
              </a:r>
            </a:p>
          </p:txBody>
        </p:sp>
        <p:sp>
          <p:nvSpPr>
            <p:cNvPr id="9" name="Rounded Rectangle 8"/>
            <p:cNvSpPr/>
            <p:nvPr/>
          </p:nvSpPr>
          <p:spPr bwMode="auto">
            <a:xfrm>
              <a:off x="1930367" y="2851237"/>
              <a:ext cx="2448272" cy="723411"/>
            </a:xfrm>
            <a:prstGeom prst="roundRect">
              <a:avLst/>
            </a:prstGeom>
            <a:solidFill>
              <a:srgbClr val="0F5494"/>
            </a:solidFill>
            <a:ln/>
          </p:spPr>
          <p:style>
            <a:lnRef idx="2">
              <a:schemeClr val="accent2"/>
            </a:lnRef>
            <a:fillRef idx="1">
              <a:schemeClr val="lt1"/>
            </a:fillRef>
            <a:effectRef idx="0">
              <a:schemeClr val="accent2"/>
            </a:effectRef>
            <a:fontRef idx="minor">
              <a:schemeClr val="dk1"/>
            </a:fontRef>
          </p:style>
          <p:txBody>
            <a:bodyPr vert="horz" wrap="square" lIns="94500" tIns="47250" rIns="94500" bIns="47250" numCol="1" rtlCol="0" anchor="ctr" anchorCtr="0" compatLnSpc="1">
              <a:prstTxWarp prst="textNoShape">
                <a:avLst/>
              </a:prstTxWarp>
            </a:bodyPr>
            <a:lstStyle/>
            <a:p>
              <a:pPr marL="3281" algn="ctr" fontAlgn="base">
                <a:spcBef>
                  <a:spcPct val="0"/>
                </a:spcBef>
                <a:spcAft>
                  <a:spcPct val="0"/>
                </a:spcAft>
              </a:pPr>
              <a:r>
                <a:rPr lang="en-GB" sz="1240" b="1" dirty="0">
                  <a:solidFill>
                    <a:srgbClr val="FFFFFF"/>
                  </a:solidFill>
                </a:rPr>
                <a:t>Industry cooperation and design of projects</a:t>
              </a:r>
            </a:p>
          </p:txBody>
        </p:sp>
        <p:sp>
          <p:nvSpPr>
            <p:cNvPr id="10" name="Rounded Rectangle 9"/>
            <p:cNvSpPr/>
            <p:nvPr/>
          </p:nvSpPr>
          <p:spPr bwMode="auto">
            <a:xfrm>
              <a:off x="3609033" y="2063243"/>
              <a:ext cx="2664296" cy="685742"/>
            </a:xfrm>
            <a:prstGeom prst="roundRect">
              <a:avLst/>
            </a:prstGeom>
            <a:solidFill>
              <a:srgbClr val="0F5494"/>
            </a:solidFill>
            <a:ln/>
          </p:spPr>
          <p:style>
            <a:lnRef idx="2">
              <a:schemeClr val="accent2"/>
            </a:lnRef>
            <a:fillRef idx="1">
              <a:schemeClr val="lt1"/>
            </a:fillRef>
            <a:effectRef idx="0">
              <a:schemeClr val="accent2"/>
            </a:effectRef>
            <a:fontRef idx="minor">
              <a:schemeClr val="dk1"/>
            </a:fontRef>
          </p:style>
          <p:txBody>
            <a:bodyPr vert="horz" wrap="square" lIns="94500" tIns="47250" rIns="94500" bIns="47250" numCol="1" rtlCol="0" anchor="ctr" anchorCtr="0" compatLnSpc="1">
              <a:prstTxWarp prst="textNoShape">
                <a:avLst/>
              </a:prstTxWarp>
            </a:bodyPr>
            <a:lstStyle/>
            <a:p>
              <a:pPr marL="3281" algn="ctr" fontAlgn="base">
                <a:spcBef>
                  <a:spcPct val="0"/>
                </a:spcBef>
                <a:spcAft>
                  <a:spcPct val="0"/>
                </a:spcAft>
              </a:pPr>
              <a:r>
                <a:rPr lang="en-GB" sz="1240" b="1" dirty="0">
                  <a:solidFill>
                    <a:srgbClr val="FFFFFF"/>
                  </a:solidFill>
                </a:rPr>
                <a:t>Business Plan </a:t>
              </a:r>
            </a:p>
            <a:p>
              <a:pPr marL="3281" algn="ctr" fontAlgn="base">
                <a:spcBef>
                  <a:spcPct val="0"/>
                </a:spcBef>
                <a:spcAft>
                  <a:spcPct val="0"/>
                </a:spcAft>
              </a:pPr>
              <a:r>
                <a:rPr lang="en-GB" sz="1240" b="1" dirty="0">
                  <a:solidFill>
                    <a:srgbClr val="FFFFFF"/>
                  </a:solidFill>
                </a:rPr>
                <a:t>and </a:t>
              </a:r>
            </a:p>
            <a:p>
              <a:pPr marL="3281" algn="ctr" fontAlgn="base">
                <a:spcBef>
                  <a:spcPct val="0"/>
                </a:spcBef>
                <a:spcAft>
                  <a:spcPct val="0"/>
                </a:spcAft>
              </a:pPr>
              <a:r>
                <a:rPr lang="en-GB" sz="1240" b="1" dirty="0">
                  <a:solidFill>
                    <a:srgbClr val="FFFFFF"/>
                  </a:solidFill>
                </a:rPr>
                <a:t>Funding mix</a:t>
              </a:r>
            </a:p>
          </p:txBody>
        </p:sp>
        <p:sp>
          <p:nvSpPr>
            <p:cNvPr id="11" name="Rounded Rectangle 10"/>
            <p:cNvSpPr/>
            <p:nvPr/>
          </p:nvSpPr>
          <p:spPr bwMode="auto">
            <a:xfrm>
              <a:off x="6588224" y="1377073"/>
              <a:ext cx="1496752" cy="1117789"/>
            </a:xfrm>
            <a:prstGeom prst="roundRect">
              <a:avLst/>
            </a:prstGeom>
            <a:solidFill>
              <a:srgbClr val="0F5494"/>
            </a:solidFill>
            <a:ln/>
          </p:spPr>
          <p:style>
            <a:lnRef idx="2">
              <a:schemeClr val="accent2"/>
            </a:lnRef>
            <a:fillRef idx="1">
              <a:schemeClr val="lt1"/>
            </a:fillRef>
            <a:effectRef idx="0">
              <a:schemeClr val="accent2"/>
            </a:effectRef>
            <a:fontRef idx="minor">
              <a:schemeClr val="dk1"/>
            </a:fontRef>
          </p:style>
          <p:txBody>
            <a:bodyPr vert="horz" wrap="square" lIns="94500" tIns="47250" rIns="94500" bIns="47250" numCol="1" rtlCol="0" anchor="ctr" anchorCtr="0" compatLnSpc="1">
              <a:prstTxWarp prst="textNoShape">
                <a:avLst/>
              </a:prstTxWarp>
            </a:bodyPr>
            <a:lstStyle/>
            <a:p>
              <a:pPr marL="3281" algn="ctr" fontAlgn="base">
                <a:spcBef>
                  <a:spcPct val="0"/>
                </a:spcBef>
                <a:spcAft>
                  <a:spcPct val="0"/>
                </a:spcAft>
              </a:pPr>
              <a:r>
                <a:rPr lang="en-GB" sz="1240" b="1" dirty="0">
                  <a:solidFill>
                    <a:srgbClr val="FFFFFF"/>
                  </a:solidFill>
                </a:rPr>
                <a:t>Investment Projects</a:t>
              </a:r>
            </a:p>
          </p:txBody>
        </p:sp>
      </p:grpSp>
      <p:sp>
        <p:nvSpPr>
          <p:cNvPr id="29" name="TextBox 28">
            <a:extLst>
              <a:ext uri="{FF2B5EF4-FFF2-40B4-BE49-F238E27FC236}">
                <a16:creationId xmlns:a16="http://schemas.microsoft.com/office/drawing/2014/main" id="{5F9FE5E9-060B-8D48-B910-CE3BA576657D}"/>
              </a:ext>
            </a:extLst>
          </p:cNvPr>
          <p:cNvSpPr txBox="1">
            <a:spLocks noChangeArrowheads="1"/>
          </p:cNvSpPr>
          <p:nvPr/>
        </p:nvSpPr>
        <p:spPr bwMode="auto">
          <a:xfrm>
            <a:off x="7140385" y="5951783"/>
            <a:ext cx="2327497" cy="124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a:r>
              <a:rPr lang="en-GB" altLang="en-US" sz="1447" dirty="0">
                <a:solidFill>
                  <a:srgbClr val="16349F"/>
                </a:solidFill>
              </a:rPr>
              <a:t>Access to new funding and</a:t>
            </a:r>
          </a:p>
          <a:p>
            <a:pPr algn="ctr"/>
            <a:endParaRPr lang="en-GB" altLang="en-US" sz="1447" dirty="0">
              <a:solidFill>
                <a:srgbClr val="16349F"/>
              </a:solidFill>
            </a:endParaRPr>
          </a:p>
          <a:p>
            <a:pPr algn="ctr"/>
            <a:r>
              <a:rPr lang="en-GB" altLang="en-US" sz="1447" dirty="0">
                <a:solidFill>
                  <a:srgbClr val="16349F"/>
                </a:solidFill>
              </a:rPr>
              <a:t>New </a:t>
            </a:r>
            <a:br>
              <a:rPr lang="en-GB" altLang="en-US" sz="1447" dirty="0">
                <a:solidFill>
                  <a:srgbClr val="16349F"/>
                </a:solidFill>
              </a:rPr>
            </a:br>
            <a:r>
              <a:rPr lang="en-GB" altLang="en-US" sz="1447" dirty="0">
                <a:solidFill>
                  <a:srgbClr val="16349F"/>
                </a:solidFill>
              </a:rPr>
              <a:t>Markets</a:t>
            </a:r>
          </a:p>
        </p:txBody>
      </p:sp>
      <p:sp>
        <p:nvSpPr>
          <p:cNvPr id="30" name="Striped Right Arrow 29">
            <a:extLst>
              <a:ext uri="{FF2B5EF4-FFF2-40B4-BE49-F238E27FC236}">
                <a16:creationId xmlns:a16="http://schemas.microsoft.com/office/drawing/2014/main" id="{497CE830-4158-4443-A8D0-FBBCD6FCEE54}"/>
              </a:ext>
            </a:extLst>
          </p:cNvPr>
          <p:cNvSpPr/>
          <p:nvPr/>
        </p:nvSpPr>
        <p:spPr bwMode="auto">
          <a:xfrm>
            <a:off x="50704" y="6435769"/>
            <a:ext cx="11836551" cy="298593"/>
          </a:xfrm>
          <a:prstGeom prst="stripedRightArrow">
            <a:avLst/>
          </a:prstGeom>
          <a:solidFill>
            <a:srgbClr val="16349F"/>
          </a:solidFill>
          <a:ln>
            <a:noFill/>
          </a:ln>
          <a:effectLst/>
        </p:spPr>
        <p:txBody>
          <a:bodyPr anchor="ctr"/>
          <a:lstStyle/>
          <a:p>
            <a:pPr marL="3281">
              <a:defRPr/>
            </a:pPr>
            <a:endParaRPr lang="en-GB" sz="1934">
              <a:latin typeface="Verdana" charset="0"/>
              <a:ea typeface="ＭＳ Ｐゴシック" charset="0"/>
              <a:cs typeface="ＭＳ Ｐゴシック" charset="-128"/>
            </a:endParaRPr>
          </a:p>
        </p:txBody>
      </p:sp>
      <p:sp>
        <p:nvSpPr>
          <p:cNvPr id="31" name="TextBox 30">
            <a:extLst>
              <a:ext uri="{FF2B5EF4-FFF2-40B4-BE49-F238E27FC236}">
                <a16:creationId xmlns:a16="http://schemas.microsoft.com/office/drawing/2014/main" id="{43250621-E67E-724C-BF4B-2258706BAA0E}"/>
              </a:ext>
            </a:extLst>
          </p:cNvPr>
          <p:cNvSpPr txBox="1">
            <a:spLocks noChangeArrowheads="1"/>
          </p:cNvSpPr>
          <p:nvPr/>
        </p:nvSpPr>
        <p:spPr bwMode="auto">
          <a:xfrm>
            <a:off x="2653827" y="6174907"/>
            <a:ext cx="1787186" cy="10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a:r>
              <a:rPr lang="en-GB" altLang="en-US" sz="1447">
                <a:solidFill>
                  <a:srgbClr val="16349F"/>
                </a:solidFill>
              </a:rPr>
              <a:t>Co-funded</a:t>
            </a:r>
          </a:p>
          <a:p>
            <a:pPr algn="ctr"/>
            <a:endParaRPr lang="en-GB" altLang="en-US" sz="1447">
              <a:solidFill>
                <a:srgbClr val="16349F"/>
              </a:solidFill>
            </a:endParaRPr>
          </a:p>
          <a:p>
            <a:pPr algn="ctr"/>
            <a:r>
              <a:rPr lang="en-GB" altLang="en-US" sz="1447">
                <a:solidFill>
                  <a:srgbClr val="16349F"/>
                </a:solidFill>
              </a:rPr>
              <a:t>Joint </a:t>
            </a:r>
            <a:br>
              <a:rPr lang="en-GB" altLang="en-US" sz="1447">
                <a:solidFill>
                  <a:srgbClr val="16349F"/>
                </a:solidFill>
              </a:rPr>
            </a:br>
            <a:r>
              <a:rPr lang="en-GB" altLang="en-US" sz="1447">
                <a:solidFill>
                  <a:srgbClr val="16349F"/>
                </a:solidFill>
              </a:rPr>
              <a:t>Calls</a:t>
            </a:r>
          </a:p>
        </p:txBody>
      </p:sp>
      <p:sp>
        <p:nvSpPr>
          <p:cNvPr id="32" name="TextBox 31">
            <a:extLst>
              <a:ext uri="{FF2B5EF4-FFF2-40B4-BE49-F238E27FC236}">
                <a16:creationId xmlns:a16="http://schemas.microsoft.com/office/drawing/2014/main" id="{802F6A3C-F455-A741-AB91-86FA1ABEE31F}"/>
              </a:ext>
            </a:extLst>
          </p:cNvPr>
          <p:cNvSpPr txBox="1">
            <a:spLocks noChangeArrowheads="1"/>
          </p:cNvSpPr>
          <p:nvPr/>
        </p:nvSpPr>
        <p:spPr bwMode="auto">
          <a:xfrm>
            <a:off x="516641" y="6174907"/>
            <a:ext cx="1588123" cy="10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a:r>
              <a:rPr lang="en-GB" altLang="en-US" sz="1447">
                <a:solidFill>
                  <a:srgbClr val="16349F"/>
                </a:solidFill>
              </a:rPr>
              <a:t>Areas of </a:t>
            </a:r>
          </a:p>
          <a:p>
            <a:endParaRPr lang="en-GB" altLang="en-US" sz="1447">
              <a:solidFill>
                <a:srgbClr val="16349F"/>
              </a:solidFill>
            </a:endParaRPr>
          </a:p>
          <a:p>
            <a:pPr algn="ctr"/>
            <a:r>
              <a:rPr lang="en-GB" altLang="en-US" sz="1447">
                <a:solidFill>
                  <a:srgbClr val="16349F"/>
                </a:solidFill>
              </a:rPr>
              <a:t>Shared Interest</a:t>
            </a:r>
          </a:p>
        </p:txBody>
      </p:sp>
      <p:sp>
        <p:nvSpPr>
          <p:cNvPr id="33" name="TextBox 32">
            <a:extLst>
              <a:ext uri="{FF2B5EF4-FFF2-40B4-BE49-F238E27FC236}">
                <a16:creationId xmlns:a16="http://schemas.microsoft.com/office/drawing/2014/main" id="{44646669-D69F-4A45-B37F-134D92D653D0}"/>
              </a:ext>
            </a:extLst>
          </p:cNvPr>
          <p:cNvSpPr txBox="1">
            <a:spLocks noChangeArrowheads="1"/>
          </p:cNvSpPr>
          <p:nvPr/>
        </p:nvSpPr>
        <p:spPr bwMode="auto">
          <a:xfrm>
            <a:off x="4563513" y="5981314"/>
            <a:ext cx="2611872" cy="124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a:r>
              <a:rPr lang="en-GB" altLang="en-US" sz="1447" dirty="0">
                <a:solidFill>
                  <a:srgbClr val="16349F"/>
                </a:solidFill>
              </a:rPr>
              <a:t>Demonstration Projects</a:t>
            </a:r>
            <a:r>
              <a:rPr lang="en-GB" altLang="en-US" sz="1447" b="0" dirty="0">
                <a:solidFill>
                  <a:srgbClr val="16349F"/>
                </a:solidFill>
              </a:rPr>
              <a:t> (TRL6/7)</a:t>
            </a:r>
          </a:p>
          <a:p>
            <a:pPr algn="ctr"/>
            <a:endParaRPr lang="en-GB" altLang="en-US" sz="1447" dirty="0">
              <a:solidFill>
                <a:srgbClr val="16349F"/>
              </a:solidFill>
            </a:endParaRPr>
          </a:p>
          <a:p>
            <a:pPr algn="ctr"/>
            <a:r>
              <a:rPr lang="en-GB" altLang="en-US" sz="1447" dirty="0">
                <a:solidFill>
                  <a:srgbClr val="16349F"/>
                </a:solidFill>
              </a:rPr>
              <a:t>Joint </a:t>
            </a:r>
            <a:br>
              <a:rPr lang="en-GB" altLang="en-US" sz="1447" dirty="0">
                <a:solidFill>
                  <a:srgbClr val="16349F"/>
                </a:solidFill>
              </a:rPr>
            </a:br>
            <a:r>
              <a:rPr lang="en-GB" altLang="en-US" sz="1447" dirty="0">
                <a:solidFill>
                  <a:srgbClr val="16349F"/>
                </a:solidFill>
              </a:rPr>
              <a:t>Pilots</a:t>
            </a:r>
          </a:p>
        </p:txBody>
      </p:sp>
      <p:sp>
        <p:nvSpPr>
          <p:cNvPr id="34" name="Donut 33">
            <a:extLst>
              <a:ext uri="{FF2B5EF4-FFF2-40B4-BE49-F238E27FC236}">
                <a16:creationId xmlns:a16="http://schemas.microsoft.com/office/drawing/2014/main" id="{527853DD-1FF9-DC48-A8C9-02A0792B7971}"/>
              </a:ext>
            </a:extLst>
          </p:cNvPr>
          <p:cNvSpPr/>
          <p:nvPr/>
        </p:nvSpPr>
        <p:spPr bwMode="auto">
          <a:xfrm>
            <a:off x="1201327" y="6503032"/>
            <a:ext cx="196875" cy="164062"/>
          </a:xfrm>
          <a:prstGeom prst="donut">
            <a:avLst/>
          </a:prstGeom>
          <a:solidFill>
            <a:srgbClr val="C00000"/>
          </a:solidFill>
          <a:ln>
            <a:solidFill>
              <a:srgbClr val="C00000"/>
            </a:solidFill>
          </a:ln>
          <a:effectLst/>
        </p:spPr>
        <p:txBody>
          <a:bodyPr anchor="ctr"/>
          <a:lstStyle/>
          <a:p>
            <a:pPr marL="3281">
              <a:defRPr/>
            </a:pPr>
            <a:endParaRPr lang="en-GB" sz="1934">
              <a:latin typeface="Verdana" charset="0"/>
              <a:ea typeface="ＭＳ Ｐゴシック" charset="0"/>
              <a:cs typeface="ＭＳ Ｐゴシック" charset="-128"/>
            </a:endParaRPr>
          </a:p>
        </p:txBody>
      </p:sp>
      <p:sp>
        <p:nvSpPr>
          <p:cNvPr id="35" name="Donut 34">
            <a:extLst>
              <a:ext uri="{FF2B5EF4-FFF2-40B4-BE49-F238E27FC236}">
                <a16:creationId xmlns:a16="http://schemas.microsoft.com/office/drawing/2014/main" id="{9954D5E4-BDEF-FF4D-8E94-854701718E3F}"/>
              </a:ext>
            </a:extLst>
          </p:cNvPr>
          <p:cNvSpPr/>
          <p:nvPr/>
        </p:nvSpPr>
        <p:spPr bwMode="auto">
          <a:xfrm>
            <a:off x="3535388" y="6507956"/>
            <a:ext cx="199062" cy="165702"/>
          </a:xfrm>
          <a:prstGeom prst="donut">
            <a:avLst/>
          </a:prstGeom>
          <a:solidFill>
            <a:srgbClr val="C00000"/>
          </a:solidFill>
          <a:ln>
            <a:noFill/>
          </a:ln>
          <a:effectLst/>
        </p:spPr>
        <p:txBody>
          <a:bodyPr anchor="ctr"/>
          <a:lstStyle/>
          <a:p>
            <a:pPr marL="3281">
              <a:defRPr/>
            </a:pPr>
            <a:endParaRPr lang="en-GB" sz="1934">
              <a:latin typeface="Verdana" charset="0"/>
              <a:ea typeface="ＭＳ Ｐゴシック" charset="0"/>
              <a:cs typeface="ＭＳ Ｐゴシック" charset="-128"/>
            </a:endParaRPr>
          </a:p>
        </p:txBody>
      </p:sp>
      <p:sp>
        <p:nvSpPr>
          <p:cNvPr id="36" name="Donut 35">
            <a:extLst>
              <a:ext uri="{FF2B5EF4-FFF2-40B4-BE49-F238E27FC236}">
                <a16:creationId xmlns:a16="http://schemas.microsoft.com/office/drawing/2014/main" id="{59F0D823-92DB-8C48-8CE4-43492361FB26}"/>
              </a:ext>
            </a:extLst>
          </p:cNvPr>
          <p:cNvSpPr/>
          <p:nvPr/>
        </p:nvSpPr>
        <p:spPr bwMode="auto">
          <a:xfrm>
            <a:off x="5869448" y="6503032"/>
            <a:ext cx="199063" cy="164062"/>
          </a:xfrm>
          <a:prstGeom prst="donut">
            <a:avLst/>
          </a:prstGeom>
          <a:solidFill>
            <a:srgbClr val="C00000"/>
          </a:solidFill>
          <a:ln>
            <a:noFill/>
          </a:ln>
          <a:effectLst/>
        </p:spPr>
        <p:txBody>
          <a:bodyPr anchor="ctr"/>
          <a:lstStyle/>
          <a:p>
            <a:pPr marL="3281">
              <a:defRPr/>
            </a:pPr>
            <a:endParaRPr lang="en-GB" sz="1934">
              <a:latin typeface="Verdana" charset="0"/>
              <a:ea typeface="ＭＳ Ｐゴシック" charset="0"/>
              <a:cs typeface="ＭＳ Ｐゴシック" charset="-128"/>
            </a:endParaRPr>
          </a:p>
        </p:txBody>
      </p:sp>
      <p:sp>
        <p:nvSpPr>
          <p:cNvPr id="37" name="Donut 36">
            <a:extLst>
              <a:ext uri="{FF2B5EF4-FFF2-40B4-BE49-F238E27FC236}">
                <a16:creationId xmlns:a16="http://schemas.microsoft.com/office/drawing/2014/main" id="{5D6F32EB-CDEB-3541-99C8-3D496FF0097C}"/>
              </a:ext>
            </a:extLst>
          </p:cNvPr>
          <p:cNvSpPr/>
          <p:nvPr/>
        </p:nvSpPr>
        <p:spPr bwMode="auto">
          <a:xfrm>
            <a:off x="8203508" y="6503032"/>
            <a:ext cx="199062" cy="164062"/>
          </a:xfrm>
          <a:prstGeom prst="donut">
            <a:avLst/>
          </a:prstGeom>
          <a:solidFill>
            <a:srgbClr val="C00000"/>
          </a:solidFill>
          <a:ln>
            <a:noFill/>
          </a:ln>
          <a:effectLst/>
        </p:spPr>
        <p:txBody>
          <a:bodyPr anchor="ctr"/>
          <a:lstStyle/>
          <a:p>
            <a:pPr marL="3281">
              <a:defRPr/>
            </a:pPr>
            <a:endParaRPr lang="en-GB" sz="1934">
              <a:latin typeface="Verdana" charset="0"/>
              <a:ea typeface="ＭＳ Ｐゴシック" charset="0"/>
              <a:cs typeface="ＭＳ Ｐゴシック" charset="-128"/>
            </a:endParaRPr>
          </a:p>
        </p:txBody>
      </p:sp>
      <p:sp>
        <p:nvSpPr>
          <p:cNvPr id="38" name="TextBox 37">
            <a:extLst>
              <a:ext uri="{FF2B5EF4-FFF2-40B4-BE49-F238E27FC236}">
                <a16:creationId xmlns:a16="http://schemas.microsoft.com/office/drawing/2014/main" id="{F29C46AC-F9B9-A946-8E43-FDAE5DCDBEF8}"/>
              </a:ext>
            </a:extLst>
          </p:cNvPr>
          <p:cNvSpPr txBox="1">
            <a:spLocks noChangeArrowheads="1"/>
          </p:cNvSpPr>
          <p:nvPr/>
        </p:nvSpPr>
        <p:spPr bwMode="auto">
          <a:xfrm>
            <a:off x="9478820" y="5951783"/>
            <a:ext cx="2325311" cy="124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lgn="ctr"/>
            <a:r>
              <a:rPr lang="en-GB" altLang="en-US" sz="1447">
                <a:solidFill>
                  <a:srgbClr val="16349F"/>
                </a:solidFill>
              </a:rPr>
              <a:t>New Products</a:t>
            </a:r>
          </a:p>
          <a:p>
            <a:pPr algn="ctr"/>
            <a:r>
              <a:rPr lang="en-GB" altLang="en-US" sz="1447">
                <a:solidFill>
                  <a:srgbClr val="16349F"/>
                </a:solidFill>
              </a:rPr>
              <a:t>and Services</a:t>
            </a:r>
          </a:p>
          <a:p>
            <a:pPr algn="ctr"/>
            <a:endParaRPr lang="en-GB" altLang="en-US" sz="1447">
              <a:solidFill>
                <a:srgbClr val="16349F"/>
              </a:solidFill>
            </a:endParaRPr>
          </a:p>
          <a:p>
            <a:pPr algn="ctr"/>
            <a:r>
              <a:rPr lang="en-GB" altLang="en-US" sz="1447">
                <a:solidFill>
                  <a:srgbClr val="16349F"/>
                </a:solidFill>
              </a:rPr>
              <a:t>New </a:t>
            </a:r>
            <a:br>
              <a:rPr lang="en-GB" altLang="en-US" sz="1447">
                <a:solidFill>
                  <a:srgbClr val="16349F"/>
                </a:solidFill>
              </a:rPr>
            </a:br>
            <a:r>
              <a:rPr lang="en-GB" altLang="en-US" sz="1447">
                <a:solidFill>
                  <a:srgbClr val="16349F"/>
                </a:solidFill>
              </a:rPr>
              <a:t>Value Chains</a:t>
            </a:r>
          </a:p>
        </p:txBody>
      </p:sp>
      <p:sp>
        <p:nvSpPr>
          <p:cNvPr id="39" name="Donut 38">
            <a:extLst>
              <a:ext uri="{FF2B5EF4-FFF2-40B4-BE49-F238E27FC236}">
                <a16:creationId xmlns:a16="http://schemas.microsoft.com/office/drawing/2014/main" id="{3A211F08-885A-A846-A871-124EFF3EEB3A}"/>
              </a:ext>
            </a:extLst>
          </p:cNvPr>
          <p:cNvSpPr/>
          <p:nvPr/>
        </p:nvSpPr>
        <p:spPr bwMode="auto">
          <a:xfrm>
            <a:off x="10541944" y="6503033"/>
            <a:ext cx="199063" cy="165703"/>
          </a:xfrm>
          <a:prstGeom prst="donut">
            <a:avLst/>
          </a:prstGeom>
          <a:solidFill>
            <a:srgbClr val="C00000"/>
          </a:solidFill>
          <a:ln>
            <a:noFill/>
          </a:ln>
          <a:effectLst/>
        </p:spPr>
        <p:txBody>
          <a:bodyPr anchor="ctr"/>
          <a:lstStyle/>
          <a:p>
            <a:pPr marL="3281">
              <a:defRPr/>
            </a:pPr>
            <a:endParaRPr lang="en-GB" sz="1934">
              <a:latin typeface="Verdana" charset="0"/>
              <a:ea typeface="ＭＳ Ｐゴシック" charset="0"/>
              <a:cs typeface="ＭＳ Ｐゴシック" charset="-128"/>
            </a:endParaRPr>
          </a:p>
        </p:txBody>
      </p:sp>
      <p:sp>
        <p:nvSpPr>
          <p:cNvPr id="25" name="Rectangle 2"/>
          <p:cNvSpPr txBox="1">
            <a:spLocks noChangeArrowheads="1"/>
          </p:cNvSpPr>
          <p:nvPr/>
        </p:nvSpPr>
        <p:spPr>
          <a:xfrm>
            <a:off x="50705" y="246185"/>
            <a:ext cx="12549284" cy="823793"/>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Verdana"/>
                <a:ea typeface="+mj-ea"/>
                <a:cs typeface="Verdana"/>
              </a:defRPr>
            </a:lvl1pPr>
          </a:lstStyle>
          <a:p>
            <a:pPr marL="0" lvl="1" defTabSz="914400"/>
            <a:r>
              <a:rPr lang="en-GB" sz="3200" kern="0" dirty="0"/>
              <a:t>Innovation Cooperation Levels </a:t>
            </a:r>
            <a:r>
              <a:rPr lang="en-GB" sz="2800" kern="0" dirty="0"/>
              <a:t>(stemming from the Vanguard Initiative Pilots)</a:t>
            </a:r>
            <a:r>
              <a:rPr lang="en-GB" sz="3200" kern="0" dirty="0"/>
              <a:t> </a:t>
            </a:r>
            <a:r>
              <a:rPr lang="en-GB" sz="3200" kern="0" dirty="0">
                <a:solidFill>
                  <a:schemeClr val="bg1"/>
                </a:solidFill>
              </a:rPr>
              <a:t>	</a:t>
            </a:r>
            <a:endParaRPr lang="en-US" altLang="en-US" sz="2400" i="1" kern="0" dirty="0">
              <a:solidFill>
                <a:schemeClr val="tx1"/>
              </a:solidFill>
              <a:latin typeface="+mn-lt"/>
              <a:ea typeface="+mn-ea"/>
              <a:cs typeface="+mn-cs"/>
            </a:endParaRPr>
          </a:p>
        </p:txBody>
      </p:sp>
    </p:spTree>
    <p:extLst>
      <p:ext uri="{BB962C8B-B14F-4D97-AF65-F5344CB8AC3E}">
        <p14:creationId xmlns:p14="http://schemas.microsoft.com/office/powerpoint/2010/main" val="40617937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250" y="1694893"/>
            <a:ext cx="5246714" cy="454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08743" y="1694893"/>
            <a:ext cx="4723967" cy="452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422203"/>
            <a:ext cx="12236572" cy="554038"/>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lgn="ctr"/>
            <a:r>
              <a:rPr lang="en-GB" sz="3600" b="1" dirty="0">
                <a:solidFill>
                  <a:schemeClr val="bg1"/>
                </a:solidFill>
                <a:latin typeface="Verdana"/>
                <a:ea typeface="Arial" charset="0"/>
                <a:cs typeface="Verdana"/>
              </a:rPr>
              <a:t>Thematic S3 Platform: Energy</a:t>
            </a:r>
          </a:p>
          <a:p>
            <a:pPr marL="432000" lvl="2" algn="ctr"/>
            <a:endParaRPr lang="en-GB" sz="3600" b="1" dirty="0">
              <a:solidFill>
                <a:schemeClr val="bg1"/>
              </a:solidFill>
              <a:latin typeface="Verdana"/>
              <a:ea typeface="Arial" charset="0"/>
              <a:cs typeface="Verdana"/>
            </a:endParaRPr>
          </a:p>
        </p:txBody>
      </p:sp>
    </p:spTree>
    <p:extLst>
      <p:ext uri="{BB962C8B-B14F-4D97-AF65-F5344CB8AC3E}">
        <p14:creationId xmlns:p14="http://schemas.microsoft.com/office/powerpoint/2010/main" val="405106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6"/>
          <p:cNvSpPr/>
          <p:nvPr/>
        </p:nvSpPr>
        <p:spPr>
          <a:xfrm>
            <a:off x="0" y="1531052"/>
            <a:ext cx="12599987" cy="471258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7"/>
          <p:cNvSpPr/>
          <p:nvPr/>
        </p:nvSpPr>
        <p:spPr>
          <a:xfrm>
            <a:off x="0" y="0"/>
            <a:ext cx="12599988"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lumMod val="50000"/>
                </a:schemeClr>
              </a:solidFill>
            </a:endParaRPr>
          </a:p>
        </p:txBody>
      </p:sp>
      <p:sp>
        <p:nvSpPr>
          <p:cNvPr id="5" name="Rechthoek 6"/>
          <p:cNvSpPr/>
          <p:nvPr/>
        </p:nvSpPr>
        <p:spPr>
          <a:xfrm>
            <a:off x="581139" y="1537460"/>
            <a:ext cx="12599987" cy="471258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Rectangle 30"/>
          <p:cNvSpPr/>
          <p:nvPr/>
        </p:nvSpPr>
        <p:spPr>
          <a:xfrm>
            <a:off x="1" y="1513782"/>
            <a:ext cx="12599989" cy="400110"/>
          </a:xfrm>
          <a:prstGeom prst="rect">
            <a:avLst/>
          </a:prstGeom>
          <a:solidFill>
            <a:srgbClr val="20D2C5"/>
          </a:solidFill>
          <a:ln>
            <a:noFill/>
          </a:ln>
        </p:spPr>
        <p:txBody>
          <a:bodyPr wrap="square">
            <a:spAutoFit/>
          </a:bodyPr>
          <a:lstStyle/>
          <a:p>
            <a:pPr algn="ctr"/>
            <a:r>
              <a:rPr lang="en-GB" sz="2000" b="1" dirty="0">
                <a:solidFill>
                  <a:srgbClr val="093B37"/>
                </a:solidFill>
                <a:latin typeface="Verdana" panose="020B0604030504040204" pitchFamily="34" charset="0"/>
                <a:ea typeface="Verdana" panose="020B0604030504040204" pitchFamily="34" charset="0"/>
                <a:cs typeface="Verdana" panose="020B0604030504040204" pitchFamily="34" charset="0"/>
              </a:rPr>
              <a:t>Supporting 5+1 Energy S3 Partnerships</a:t>
            </a:r>
          </a:p>
        </p:txBody>
      </p:sp>
      <p:sp>
        <p:nvSpPr>
          <p:cNvPr id="32" name="Title 1"/>
          <p:cNvSpPr txBox="1">
            <a:spLocks/>
          </p:cNvSpPr>
          <p:nvPr/>
        </p:nvSpPr>
        <p:spPr>
          <a:xfrm>
            <a:off x="1" y="442509"/>
            <a:ext cx="12599987" cy="554038"/>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lgn="ctr"/>
            <a:r>
              <a:rPr lang="en-GB" sz="3600" b="1" dirty="0">
                <a:solidFill>
                  <a:schemeClr val="bg1"/>
                </a:solidFill>
                <a:latin typeface="Verdana"/>
                <a:ea typeface="Arial" charset="0"/>
                <a:cs typeface="Verdana"/>
              </a:rPr>
              <a:t>Thematic S3 Platform: Energy</a:t>
            </a:r>
          </a:p>
          <a:p>
            <a:pPr marL="432000" lvl="2" algn="ctr"/>
            <a:endParaRPr lang="en-GB" sz="3600" b="1" dirty="0">
              <a:solidFill>
                <a:schemeClr val="bg1"/>
              </a:solidFill>
              <a:latin typeface="Verdana"/>
              <a:ea typeface="Arial" charset="0"/>
              <a:cs typeface="Verdana"/>
            </a:endParaRPr>
          </a:p>
        </p:txBody>
      </p:sp>
      <p:sp>
        <p:nvSpPr>
          <p:cNvPr id="18" name="Text Placeholder 2">
            <a:extLst>
              <a:ext uri="{FF2B5EF4-FFF2-40B4-BE49-F238E27FC236}">
                <a16:creationId xmlns:a16="http://schemas.microsoft.com/office/drawing/2014/main" id="{BC639487-403C-48E9-ADEA-F6280CE7F24B}"/>
              </a:ext>
            </a:extLst>
          </p:cNvPr>
          <p:cNvSpPr txBox="1">
            <a:spLocks/>
          </p:cNvSpPr>
          <p:nvPr/>
        </p:nvSpPr>
        <p:spPr>
          <a:xfrm>
            <a:off x="47996" y="2227385"/>
            <a:ext cx="7549089" cy="4781013"/>
          </a:xfrm>
          <a:prstGeom prst="rect">
            <a:avLst/>
          </a:prstGeom>
        </p:spPr>
        <p:txBody>
          <a:bodyPr/>
          <a:lstStyle>
            <a:lvl1pPr marL="236258" indent="-236258" algn="l" defTabSz="945032" rtl="0" eaLnBrk="1" latinLnBrk="0" hangingPunct="1">
              <a:lnSpc>
                <a:spcPct val="90000"/>
              </a:lnSpc>
              <a:spcBef>
                <a:spcPts val="1034"/>
              </a:spcBef>
              <a:buFont typeface="Arial"/>
              <a:buChar char="•"/>
              <a:defRPr sz="2894" kern="1200">
                <a:solidFill>
                  <a:schemeClr val="tx1"/>
                </a:solidFill>
                <a:latin typeface="+mn-lt"/>
                <a:ea typeface="+mn-ea"/>
                <a:cs typeface="+mn-cs"/>
              </a:defRPr>
            </a:lvl1pPr>
            <a:lvl2pPr marL="708774" indent="-236258" algn="l" defTabSz="945032" rtl="0" eaLnBrk="1" latinLnBrk="0" hangingPunct="1">
              <a:lnSpc>
                <a:spcPct val="90000"/>
              </a:lnSpc>
              <a:spcBef>
                <a:spcPts val="517"/>
              </a:spcBef>
              <a:buFont typeface="Arial"/>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9pPr>
          </a:lstStyle>
          <a:p>
            <a:pPr>
              <a:buFont typeface="Wingdings" panose="05000000000000000000" pitchFamily="2" charset="2"/>
              <a:buChar char="Ø"/>
              <a:defRPr/>
            </a:pPr>
            <a:r>
              <a:rPr lang="en-GB" altLang="en-US" sz="2000" b="1" kern="0" dirty="0"/>
              <a:t>5 fully operational partnerships + 1 upcoming</a:t>
            </a:r>
          </a:p>
          <a:p>
            <a:pPr>
              <a:buFont typeface="Wingdings" panose="05000000000000000000" pitchFamily="2" charset="2"/>
              <a:buChar char="Ø"/>
              <a:defRPr/>
            </a:pPr>
            <a:endParaRPr lang="en-GB" altLang="en-US" sz="800" kern="0" dirty="0"/>
          </a:p>
          <a:p>
            <a:pPr>
              <a:buFont typeface="Wingdings" panose="05000000000000000000" pitchFamily="2" charset="2"/>
              <a:buChar char="Ø"/>
              <a:defRPr/>
            </a:pPr>
            <a:r>
              <a:rPr lang="en-US" altLang="en-US" sz="2000" b="1" kern="0" dirty="0"/>
              <a:t>73</a:t>
            </a:r>
            <a:r>
              <a:rPr lang="en-GB" altLang="en-US" sz="2000" kern="0" dirty="0"/>
              <a:t> regional and national authorities participating</a:t>
            </a:r>
          </a:p>
          <a:p>
            <a:pPr>
              <a:buFont typeface="Wingdings" panose="05000000000000000000" pitchFamily="2" charset="2"/>
              <a:buChar char="Ø"/>
              <a:defRPr/>
            </a:pPr>
            <a:endParaRPr lang="en-GB" altLang="en-US" sz="800" kern="0" dirty="0"/>
          </a:p>
          <a:p>
            <a:pPr>
              <a:buFont typeface="Wingdings" panose="05000000000000000000" pitchFamily="2" charset="2"/>
              <a:buChar char="Ø"/>
              <a:defRPr/>
            </a:pPr>
            <a:r>
              <a:rPr lang="en-GB" altLang="en-US" sz="2000" b="1" kern="0" dirty="0"/>
              <a:t>10 </a:t>
            </a:r>
            <a:r>
              <a:rPr lang="en-GB" altLang="en-US" sz="2000" kern="0" dirty="0"/>
              <a:t>leading/co-leading regions  </a:t>
            </a:r>
          </a:p>
          <a:p>
            <a:pPr>
              <a:buFont typeface="Wingdings" charset="2"/>
              <a:buChar char="Ø"/>
              <a:defRPr/>
            </a:pPr>
            <a:r>
              <a:rPr lang="en-GB" altLang="en-US" sz="2000" kern="0" dirty="0"/>
              <a:t>Many participating regions come from: </a:t>
            </a:r>
            <a:r>
              <a:rPr lang="en-GB" sz="2000" dirty="0"/>
              <a:t>IT(9), </a:t>
            </a:r>
            <a:r>
              <a:rPr lang="en-GB" altLang="en-US" sz="2000" kern="0" dirty="0"/>
              <a:t>E</a:t>
            </a:r>
            <a:r>
              <a:rPr lang="en-GB" sz="2000" dirty="0"/>
              <a:t>S(8), SI(7), FI(6), FR(5) and SE(4)</a:t>
            </a:r>
          </a:p>
          <a:p>
            <a:pPr>
              <a:buFont typeface="Wingdings" charset="2"/>
              <a:buChar char="Ø"/>
              <a:defRPr/>
            </a:pPr>
            <a:r>
              <a:rPr lang="en-GB" altLang="en-US" sz="2000" kern="0" dirty="0">
                <a:solidFill>
                  <a:srgbClr val="D89740"/>
                </a:solidFill>
              </a:rPr>
              <a:t>EUSAIR coverage: IT(9), SI(7), HR(2), GR(1)  + BA(1) </a:t>
            </a:r>
            <a:r>
              <a:rPr lang="en-GB" altLang="en-US" sz="2000" kern="0" dirty="0">
                <a:solidFill>
                  <a:srgbClr val="D89740"/>
                </a:solidFill>
                <a:sym typeface="Wingdings" panose="05000000000000000000" pitchFamily="2" charset="2"/>
              </a:rPr>
              <a:t></a:t>
            </a:r>
            <a:endParaRPr lang="en-GB" altLang="en-US" sz="2000" kern="0" dirty="0">
              <a:solidFill>
                <a:srgbClr val="D89740"/>
              </a:solidFill>
            </a:endParaRPr>
          </a:p>
          <a:p>
            <a:pPr>
              <a:buFont typeface="Wingdings" charset="2"/>
              <a:buChar char="Ø"/>
              <a:defRPr/>
            </a:pPr>
            <a:r>
              <a:rPr lang="en-GB" altLang="en-US" sz="2000" b="1" kern="0" dirty="0"/>
              <a:t>2</a:t>
            </a:r>
            <a:r>
              <a:rPr lang="en-GB" altLang="en-US" sz="2000" kern="0" dirty="0"/>
              <a:t> partnerships were selected for 8 DG REGIO's Interregional Pilot Actions (2018-19)</a:t>
            </a:r>
          </a:p>
          <a:p>
            <a:pPr>
              <a:buFont typeface="Wingdings" charset="2"/>
              <a:buChar char="Ø"/>
              <a:defRPr/>
            </a:pPr>
            <a:r>
              <a:rPr lang="en-GB" altLang="en-US" sz="2000" b="1" kern="0" dirty="0"/>
              <a:t>EC DGs</a:t>
            </a:r>
            <a:r>
              <a:rPr lang="en-GB" altLang="en-US" sz="2000" kern="0" dirty="0"/>
              <a:t> involved: REGIO, ENER, RTD, JRC</a:t>
            </a:r>
          </a:p>
        </p:txBody>
      </p:sp>
      <p:pic>
        <p:nvPicPr>
          <p:cNvPr id="13" name="Imagen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0003" y="1932993"/>
            <a:ext cx="1159203" cy="1204446"/>
          </a:xfrm>
          <a:prstGeom prst="rect">
            <a:avLst/>
          </a:prstGeom>
        </p:spPr>
      </p:pic>
      <p:pic>
        <p:nvPicPr>
          <p:cNvPr id="1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2632" y="2636472"/>
            <a:ext cx="1768909" cy="938495"/>
          </a:xfrm>
          <a:prstGeom prst="rect">
            <a:avLst/>
          </a:prstGeom>
        </p:spPr>
      </p:pic>
      <p:pic>
        <p:nvPicPr>
          <p:cNvPr id="15" name="Imagen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6412" y="2968175"/>
            <a:ext cx="1972764" cy="1863587"/>
          </a:xfrm>
          <a:prstGeom prst="rect">
            <a:avLst/>
          </a:prstGeom>
        </p:spPr>
      </p:pic>
      <p:sp>
        <p:nvSpPr>
          <p:cNvPr id="16" name="Rectangle 37"/>
          <p:cNvSpPr/>
          <p:nvPr/>
        </p:nvSpPr>
        <p:spPr>
          <a:xfrm>
            <a:off x="6881132" y="2271737"/>
            <a:ext cx="3271052" cy="325795"/>
          </a:xfrm>
          <a:prstGeom prst="rect">
            <a:avLst/>
          </a:prstGeom>
          <a:noFill/>
        </p:spPr>
        <p:txBody>
          <a:bodyPr wrap="square" lIns="0" tIns="0" rIns="0" bIns="0">
            <a:spAutoFit/>
          </a:bodyPr>
          <a:lstStyle/>
          <a:p>
            <a:pPr algn="ctr">
              <a:lnSpc>
                <a:spcPct val="110000"/>
              </a:lnSpc>
            </a:pPr>
            <a:r>
              <a:rPr lang="en-US" sz="1969" b="1" dirty="0">
                <a:solidFill>
                  <a:schemeClr val="tx1">
                    <a:lumMod val="50000"/>
                    <a:lumOff val="50000"/>
                  </a:schemeClr>
                </a:solidFill>
                <a:latin typeface="EC Square Sans Pro"/>
                <a:ea typeface="EC Square Sans Pro Medium" charset="0"/>
                <a:cs typeface="EC Square Sans Pro"/>
              </a:rPr>
              <a:t>SUSTAINABLE BUILDINGS</a:t>
            </a:r>
          </a:p>
        </p:txBody>
      </p:sp>
      <p:sp>
        <p:nvSpPr>
          <p:cNvPr id="17" name="Rectangle 37"/>
          <p:cNvSpPr/>
          <p:nvPr/>
        </p:nvSpPr>
        <p:spPr>
          <a:xfrm>
            <a:off x="8832352" y="3106736"/>
            <a:ext cx="1804301" cy="327353"/>
          </a:xfrm>
          <a:prstGeom prst="rect">
            <a:avLst/>
          </a:prstGeom>
          <a:noFill/>
        </p:spPr>
        <p:txBody>
          <a:bodyPr wrap="square" lIns="0" tIns="0" rIns="0" bIns="0">
            <a:spAutoFit/>
          </a:bodyPr>
          <a:lstStyle/>
          <a:p>
            <a:pPr algn="ctr">
              <a:lnSpc>
                <a:spcPct val="110000"/>
              </a:lnSpc>
            </a:pPr>
            <a:r>
              <a:rPr lang="en-US" sz="1969" b="1" dirty="0">
                <a:solidFill>
                  <a:schemeClr val="tx1">
                    <a:lumMod val="50000"/>
                    <a:lumOff val="50000"/>
                  </a:schemeClr>
                </a:solidFill>
                <a:latin typeface="EC Square Sans Pro"/>
                <a:ea typeface="EC Square Sans Pro Medium" charset="0"/>
                <a:cs typeface="EC Square Sans Pro"/>
              </a:rPr>
              <a:t>BIOENERGY</a:t>
            </a:r>
          </a:p>
        </p:txBody>
      </p:sp>
      <p:sp>
        <p:nvSpPr>
          <p:cNvPr id="19" name="Rectangle 37"/>
          <p:cNvSpPr/>
          <p:nvPr/>
        </p:nvSpPr>
        <p:spPr>
          <a:xfrm>
            <a:off x="9049809" y="3849448"/>
            <a:ext cx="3395769" cy="327353"/>
          </a:xfrm>
          <a:prstGeom prst="rect">
            <a:avLst/>
          </a:prstGeom>
          <a:noFill/>
        </p:spPr>
        <p:txBody>
          <a:bodyPr wrap="square" lIns="0" tIns="0" rIns="0" bIns="0">
            <a:spAutoFit/>
          </a:bodyPr>
          <a:lstStyle/>
          <a:p>
            <a:pPr>
              <a:lnSpc>
                <a:spcPct val="110000"/>
              </a:lnSpc>
            </a:pPr>
            <a:r>
              <a:rPr lang="en-US" sz="1969" b="1" dirty="0">
                <a:solidFill>
                  <a:schemeClr val="tx1">
                    <a:lumMod val="50000"/>
                    <a:lumOff val="50000"/>
                  </a:schemeClr>
                </a:solidFill>
                <a:latin typeface="EC Square Sans Pro"/>
                <a:ea typeface="EC Square Sans Pro Medium" charset="0"/>
                <a:cs typeface="EC Square Sans Pro"/>
              </a:rPr>
              <a:t>MARINE RENEWABLE ENERGY</a:t>
            </a:r>
          </a:p>
        </p:txBody>
      </p:sp>
      <p:pic>
        <p:nvPicPr>
          <p:cNvPr id="20"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1576" y="4722434"/>
            <a:ext cx="1992965" cy="1004133"/>
          </a:xfrm>
          <a:prstGeom prst="rect">
            <a:avLst/>
          </a:prstGeom>
        </p:spPr>
      </p:pic>
      <p:sp>
        <p:nvSpPr>
          <p:cNvPr id="21" name="Rectangle 37"/>
          <p:cNvSpPr/>
          <p:nvPr/>
        </p:nvSpPr>
        <p:spPr>
          <a:xfrm>
            <a:off x="9921864" y="5162081"/>
            <a:ext cx="1896241" cy="325795"/>
          </a:xfrm>
          <a:prstGeom prst="rect">
            <a:avLst/>
          </a:prstGeom>
          <a:noFill/>
        </p:spPr>
        <p:txBody>
          <a:bodyPr wrap="square" lIns="0" tIns="0" rIns="0" bIns="0">
            <a:spAutoFit/>
          </a:bodyPr>
          <a:lstStyle/>
          <a:p>
            <a:pPr algn="ctr">
              <a:lnSpc>
                <a:spcPct val="110000"/>
              </a:lnSpc>
            </a:pPr>
            <a:r>
              <a:rPr lang="en-US" sz="1969" b="1" dirty="0">
                <a:solidFill>
                  <a:schemeClr val="tx1">
                    <a:lumMod val="50000"/>
                    <a:lumOff val="50000"/>
                  </a:schemeClr>
                </a:solidFill>
                <a:latin typeface="EC Square Sans Pro"/>
                <a:ea typeface="EC Square Sans Pro Medium" charset="0"/>
                <a:cs typeface="EC Square Sans Pro"/>
              </a:rPr>
              <a:t>SMART GRIDS</a:t>
            </a:r>
          </a:p>
        </p:txBody>
      </p:sp>
      <p:pic>
        <p:nvPicPr>
          <p:cNvPr id="22" name="Imagen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2534" y="5260891"/>
            <a:ext cx="1992965" cy="1004133"/>
          </a:xfrm>
          <a:prstGeom prst="rect">
            <a:avLst/>
          </a:prstGeom>
        </p:spPr>
      </p:pic>
      <p:sp>
        <p:nvSpPr>
          <p:cNvPr id="23" name="Rectangle 37"/>
          <p:cNvSpPr/>
          <p:nvPr/>
        </p:nvSpPr>
        <p:spPr>
          <a:xfrm>
            <a:off x="7169424" y="5903440"/>
            <a:ext cx="3133144" cy="333361"/>
          </a:xfrm>
          <a:prstGeom prst="rect">
            <a:avLst/>
          </a:prstGeom>
          <a:noFill/>
        </p:spPr>
        <p:txBody>
          <a:bodyPr wrap="square" lIns="0" tIns="0" rIns="0" bIns="0">
            <a:spAutoFit/>
          </a:bodyPr>
          <a:lstStyle/>
          <a:p>
            <a:pPr algn="ctr">
              <a:lnSpc>
                <a:spcPct val="110000"/>
              </a:lnSpc>
            </a:pPr>
            <a:r>
              <a:rPr lang="en-US" sz="1969" b="1" dirty="0">
                <a:solidFill>
                  <a:schemeClr val="tx1">
                    <a:lumMod val="50000"/>
                    <a:lumOff val="50000"/>
                  </a:schemeClr>
                </a:solidFill>
                <a:latin typeface="EC Square Sans Pro"/>
                <a:ea typeface="EC Square Sans Pro Medium" charset="0"/>
                <a:cs typeface="EC Square Sans Pro"/>
              </a:rPr>
              <a:t>SOLAR ENERGY</a:t>
            </a: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965" y="6276609"/>
            <a:ext cx="920075" cy="83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37"/>
          <p:cNvSpPr/>
          <p:nvPr/>
        </p:nvSpPr>
        <p:spPr>
          <a:xfrm>
            <a:off x="7169424" y="6533524"/>
            <a:ext cx="2624235" cy="333361"/>
          </a:xfrm>
          <a:prstGeom prst="rect">
            <a:avLst/>
          </a:prstGeom>
          <a:noFill/>
        </p:spPr>
        <p:txBody>
          <a:bodyPr wrap="square" lIns="0" tIns="0" rIns="0" bIns="0">
            <a:spAutoFit/>
          </a:bodyPr>
          <a:lstStyle/>
          <a:p>
            <a:pPr algn="ctr">
              <a:lnSpc>
                <a:spcPct val="110000"/>
              </a:lnSpc>
            </a:pPr>
            <a:r>
              <a:rPr lang="en-US" sz="1969" b="1" dirty="0">
                <a:solidFill>
                  <a:schemeClr val="tx1">
                    <a:lumMod val="50000"/>
                    <a:lumOff val="50000"/>
                  </a:schemeClr>
                </a:solidFill>
                <a:latin typeface="EC Square Sans Pro"/>
                <a:ea typeface="EC Square Sans Pro Medium" charset="0"/>
                <a:cs typeface="EC Square Sans Pro"/>
              </a:rPr>
              <a:t>HEATING &amp; COOLING</a:t>
            </a:r>
          </a:p>
        </p:txBody>
      </p:sp>
      <p:sp>
        <p:nvSpPr>
          <p:cNvPr id="4" name="Rectangle 3"/>
          <p:cNvSpPr/>
          <p:nvPr/>
        </p:nvSpPr>
        <p:spPr>
          <a:xfrm>
            <a:off x="5632534" y="6509608"/>
            <a:ext cx="300082" cy="369332"/>
          </a:xfrm>
          <a:prstGeom prst="rect">
            <a:avLst/>
          </a:prstGeom>
        </p:spPr>
        <p:txBody>
          <a:bodyPr wrap="none">
            <a:spAutoFit/>
          </a:bodyPr>
          <a:lstStyle/>
          <a:p>
            <a:r>
              <a:rPr lang="en-GB" altLang="en-US" sz="1800" b="1" kern="0" dirty="0"/>
              <a:t>+</a:t>
            </a:r>
            <a:endParaRPr lang="en-GB" dirty="0"/>
          </a:p>
        </p:txBody>
      </p:sp>
      <p:sp>
        <p:nvSpPr>
          <p:cNvPr id="26" name="Down Arrow 25"/>
          <p:cNvSpPr/>
          <p:nvPr/>
        </p:nvSpPr>
        <p:spPr bwMode="auto">
          <a:xfrm rot="14006517">
            <a:off x="7457481" y="4575089"/>
            <a:ext cx="279206" cy="513345"/>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27" name="Down Arrow 26"/>
          <p:cNvSpPr/>
          <p:nvPr/>
        </p:nvSpPr>
        <p:spPr bwMode="auto">
          <a:xfrm rot="14006517">
            <a:off x="5793013" y="2523664"/>
            <a:ext cx="279206" cy="513345"/>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Tree>
    <p:extLst>
      <p:ext uri="{BB962C8B-B14F-4D97-AF65-F5344CB8AC3E}">
        <p14:creationId xmlns:p14="http://schemas.microsoft.com/office/powerpoint/2010/main" val="19184867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6"/>
          <p:cNvSpPr/>
          <p:nvPr/>
        </p:nvSpPr>
        <p:spPr>
          <a:xfrm>
            <a:off x="0" y="1531052"/>
            <a:ext cx="12599987" cy="471258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7"/>
          <p:cNvSpPr/>
          <p:nvPr/>
        </p:nvSpPr>
        <p:spPr>
          <a:xfrm>
            <a:off x="0" y="0"/>
            <a:ext cx="12599988"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lumMod val="50000"/>
                </a:schemeClr>
              </a:solidFill>
            </a:endParaRPr>
          </a:p>
        </p:txBody>
      </p:sp>
      <p:sp>
        <p:nvSpPr>
          <p:cNvPr id="5" name="Rechthoek 6"/>
          <p:cNvSpPr/>
          <p:nvPr/>
        </p:nvSpPr>
        <p:spPr>
          <a:xfrm>
            <a:off x="3" y="1537460"/>
            <a:ext cx="12599987" cy="471258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Rectangle 30"/>
          <p:cNvSpPr/>
          <p:nvPr/>
        </p:nvSpPr>
        <p:spPr>
          <a:xfrm>
            <a:off x="1" y="1513782"/>
            <a:ext cx="12599989" cy="400110"/>
          </a:xfrm>
          <a:prstGeom prst="rect">
            <a:avLst/>
          </a:prstGeom>
          <a:solidFill>
            <a:srgbClr val="20D2C5"/>
          </a:solidFill>
          <a:ln>
            <a:noFill/>
          </a:ln>
        </p:spPr>
        <p:txBody>
          <a:bodyPr wrap="square">
            <a:spAutoFit/>
          </a:bodyPr>
          <a:lstStyle/>
          <a:p>
            <a:pPr algn="ctr"/>
            <a:r>
              <a:rPr lang="en-GB" sz="2000" b="1" dirty="0">
                <a:solidFill>
                  <a:srgbClr val="093B37"/>
                </a:solidFill>
                <a:latin typeface="Verdana" panose="020B0604030504040204" pitchFamily="34" charset="0"/>
                <a:ea typeface="Verdana" panose="020B0604030504040204" pitchFamily="34" charset="0"/>
                <a:cs typeface="Verdana" panose="020B0604030504040204" pitchFamily="34" charset="0"/>
              </a:rPr>
              <a:t>Supporting 5 </a:t>
            </a:r>
            <a:r>
              <a:rPr lang="en-GB" sz="2000" b="1" dirty="0" err="1">
                <a:solidFill>
                  <a:srgbClr val="093B37"/>
                </a:solidFill>
                <a:latin typeface="Verdana" panose="020B0604030504040204" pitchFamily="34" charset="0"/>
                <a:ea typeface="Verdana" panose="020B0604030504040204" pitchFamily="34" charset="0"/>
                <a:cs typeface="Verdana" panose="020B0604030504040204" pitchFamily="34" charset="0"/>
              </a:rPr>
              <a:t>Agri</a:t>
            </a:r>
            <a:r>
              <a:rPr lang="en-GB" sz="2000" b="1" dirty="0">
                <a:solidFill>
                  <a:srgbClr val="093B37"/>
                </a:solidFill>
                <a:latin typeface="Verdana" panose="020B0604030504040204" pitchFamily="34" charset="0"/>
                <a:ea typeface="Verdana" panose="020B0604030504040204" pitchFamily="34" charset="0"/>
                <a:cs typeface="Verdana" panose="020B0604030504040204" pitchFamily="34" charset="0"/>
              </a:rPr>
              <a:t>-Food S3 Partnerships</a:t>
            </a:r>
          </a:p>
        </p:txBody>
      </p:sp>
      <p:sp>
        <p:nvSpPr>
          <p:cNvPr id="32" name="Title 1"/>
          <p:cNvSpPr txBox="1">
            <a:spLocks/>
          </p:cNvSpPr>
          <p:nvPr/>
        </p:nvSpPr>
        <p:spPr>
          <a:xfrm>
            <a:off x="1" y="442509"/>
            <a:ext cx="12599987" cy="554038"/>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lgn="ctr"/>
            <a:r>
              <a:rPr lang="en-GB" sz="3600" b="1" dirty="0">
                <a:solidFill>
                  <a:schemeClr val="bg1"/>
                </a:solidFill>
                <a:latin typeface="Verdana"/>
                <a:ea typeface="Arial" charset="0"/>
                <a:cs typeface="Verdana"/>
              </a:rPr>
              <a:t>Thematic S3 Platform: </a:t>
            </a:r>
            <a:r>
              <a:rPr lang="en-GB" sz="3600" b="1" dirty="0" err="1">
                <a:solidFill>
                  <a:schemeClr val="bg1"/>
                </a:solidFill>
                <a:latin typeface="Verdana"/>
                <a:ea typeface="Arial" charset="0"/>
                <a:cs typeface="Verdana"/>
              </a:rPr>
              <a:t>Agri</a:t>
            </a:r>
            <a:r>
              <a:rPr lang="en-GB" sz="3600" b="1" dirty="0">
                <a:solidFill>
                  <a:schemeClr val="bg1"/>
                </a:solidFill>
                <a:latin typeface="Verdana"/>
                <a:ea typeface="Arial" charset="0"/>
                <a:cs typeface="Verdana"/>
              </a:rPr>
              <a:t>-Food</a:t>
            </a:r>
          </a:p>
          <a:p>
            <a:pPr marL="432000" lvl="2" algn="ctr"/>
            <a:endParaRPr lang="en-GB" sz="3600" b="1" dirty="0">
              <a:solidFill>
                <a:schemeClr val="bg1"/>
              </a:solidFill>
              <a:latin typeface="Verdana"/>
              <a:ea typeface="Arial" charset="0"/>
              <a:cs typeface="Verdana"/>
            </a:endParaRPr>
          </a:p>
        </p:txBody>
      </p:sp>
      <p:sp>
        <p:nvSpPr>
          <p:cNvPr id="18" name="Text Placeholder 2">
            <a:extLst>
              <a:ext uri="{FF2B5EF4-FFF2-40B4-BE49-F238E27FC236}">
                <a16:creationId xmlns:a16="http://schemas.microsoft.com/office/drawing/2014/main" id="{BC639487-403C-48E9-ADEA-F6280CE7F24B}"/>
              </a:ext>
            </a:extLst>
          </p:cNvPr>
          <p:cNvSpPr txBox="1">
            <a:spLocks/>
          </p:cNvSpPr>
          <p:nvPr/>
        </p:nvSpPr>
        <p:spPr>
          <a:xfrm>
            <a:off x="47998" y="2051969"/>
            <a:ext cx="9164462" cy="4328360"/>
          </a:xfrm>
          <a:prstGeom prst="rect">
            <a:avLst/>
          </a:prstGeom>
        </p:spPr>
        <p:txBody>
          <a:bodyPr/>
          <a:lstStyle>
            <a:lvl1pPr marL="236258" indent="-236258" algn="l" defTabSz="945032" rtl="0" eaLnBrk="1" latinLnBrk="0" hangingPunct="1">
              <a:lnSpc>
                <a:spcPct val="90000"/>
              </a:lnSpc>
              <a:spcBef>
                <a:spcPts val="1034"/>
              </a:spcBef>
              <a:buFont typeface="Arial"/>
              <a:buChar char="•"/>
              <a:defRPr sz="2894" kern="1200">
                <a:solidFill>
                  <a:schemeClr val="tx1"/>
                </a:solidFill>
                <a:latin typeface="+mn-lt"/>
                <a:ea typeface="+mn-ea"/>
                <a:cs typeface="+mn-cs"/>
              </a:defRPr>
            </a:lvl1pPr>
            <a:lvl2pPr marL="708774" indent="-236258" algn="l" defTabSz="945032" rtl="0" eaLnBrk="1" latinLnBrk="0" hangingPunct="1">
              <a:lnSpc>
                <a:spcPct val="90000"/>
              </a:lnSpc>
              <a:spcBef>
                <a:spcPts val="517"/>
              </a:spcBef>
              <a:buFont typeface="Arial"/>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9pPr>
          </a:lstStyle>
          <a:p>
            <a:pPr>
              <a:buFont typeface="Wingdings" panose="05000000000000000000" pitchFamily="2" charset="2"/>
              <a:buChar char="Ø"/>
              <a:defRPr/>
            </a:pPr>
            <a:r>
              <a:rPr lang="en-GB" altLang="en-US" sz="2000" b="1" kern="0" dirty="0"/>
              <a:t>5</a:t>
            </a:r>
            <a:r>
              <a:rPr lang="en-GB" altLang="en-US" sz="2000" kern="0" dirty="0"/>
              <a:t> fully operational partnerships</a:t>
            </a:r>
          </a:p>
          <a:p>
            <a:pPr>
              <a:buFont typeface="Wingdings" panose="05000000000000000000" pitchFamily="2" charset="2"/>
              <a:buChar char="Ø"/>
              <a:defRPr/>
            </a:pPr>
            <a:r>
              <a:rPr lang="cs-CZ" altLang="en-US" sz="2000" b="1" kern="0" dirty="0"/>
              <a:t>50</a:t>
            </a:r>
            <a:r>
              <a:rPr lang="en-GB" altLang="en-US" sz="2000" kern="0" dirty="0"/>
              <a:t> regional and national authorities participating</a:t>
            </a:r>
          </a:p>
          <a:p>
            <a:pPr>
              <a:buFont typeface="Wingdings" panose="05000000000000000000" pitchFamily="2" charset="2"/>
              <a:buChar char="Ø"/>
              <a:defRPr/>
            </a:pPr>
            <a:r>
              <a:rPr lang="en-GB" altLang="en-US" sz="2000" b="1" kern="0" dirty="0"/>
              <a:t>7 </a:t>
            </a:r>
            <a:r>
              <a:rPr lang="en-GB" altLang="en-US" sz="2000" kern="0" dirty="0"/>
              <a:t>leading/co-leading regions  </a:t>
            </a:r>
          </a:p>
          <a:p>
            <a:pPr>
              <a:buFont typeface="Wingdings" charset="2"/>
              <a:buChar char="Ø"/>
              <a:defRPr/>
            </a:pPr>
            <a:r>
              <a:rPr lang="en-GB" altLang="en-US" sz="2000" kern="0" dirty="0"/>
              <a:t>Many participations from: </a:t>
            </a:r>
            <a:r>
              <a:rPr lang="en-GB" sz="2000" dirty="0"/>
              <a:t>IT(12), ES(8), FR(5), HU(4) and NL(4)</a:t>
            </a:r>
          </a:p>
          <a:p>
            <a:pPr>
              <a:buFont typeface="Wingdings" charset="2"/>
              <a:buChar char="Ø"/>
              <a:defRPr/>
            </a:pPr>
            <a:r>
              <a:rPr lang="en-US" altLang="en-US" sz="2000" kern="0" dirty="0">
                <a:solidFill>
                  <a:srgbClr val="D89740"/>
                </a:solidFill>
              </a:rPr>
              <a:t>EUSAIR coverage: IT(10), SI(2), GR(3)     </a:t>
            </a:r>
            <a:r>
              <a:rPr lang="en-US" altLang="en-US" sz="2000" kern="0" dirty="0">
                <a:solidFill>
                  <a:srgbClr val="D89740"/>
                </a:solidFill>
                <a:sym typeface="Wingdings" panose="05000000000000000000" pitchFamily="2" charset="2"/>
              </a:rPr>
              <a:t></a:t>
            </a:r>
            <a:endParaRPr lang="en-GB" altLang="en-US" sz="2000" kern="0" dirty="0">
              <a:solidFill>
                <a:srgbClr val="D89740"/>
              </a:solidFill>
            </a:endParaRPr>
          </a:p>
          <a:p>
            <a:pPr>
              <a:buFont typeface="Wingdings" charset="2"/>
              <a:buChar char="Ø"/>
              <a:defRPr/>
            </a:pPr>
            <a:r>
              <a:rPr lang="en-GB" altLang="en-US" sz="2000" b="1" kern="0" dirty="0"/>
              <a:t>2</a:t>
            </a:r>
            <a:r>
              <a:rPr lang="en-GB" altLang="en-US" sz="2000" kern="0" dirty="0"/>
              <a:t> partnerships were selected for 8 DG REGIO's Interregional Pilot Actions (2018-19) </a:t>
            </a:r>
          </a:p>
          <a:p>
            <a:pPr>
              <a:buFont typeface="Wingdings" charset="2"/>
              <a:buChar char="Ø"/>
              <a:defRPr/>
            </a:pPr>
            <a:r>
              <a:rPr lang="en-GB" altLang="en-US" sz="2000" b="1" kern="0" dirty="0"/>
              <a:t>EC DGs</a:t>
            </a:r>
            <a:r>
              <a:rPr lang="en-GB" altLang="en-US" sz="2000" kern="0" dirty="0"/>
              <a:t> involved: AGRI, REGIO, RTD, JRC</a:t>
            </a:r>
          </a:p>
        </p:txBody>
      </p:sp>
      <p:pic>
        <p:nvPicPr>
          <p:cNvPr id="30" name="Picture 3">
            <a:extLst>
              <a:ext uri="{FF2B5EF4-FFF2-40B4-BE49-F238E27FC236}">
                <a16:creationId xmlns:a16="http://schemas.microsoft.com/office/drawing/2014/main" id="{51717695-5581-46D2-883B-E0BD72D894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2860" y="2768834"/>
            <a:ext cx="1396108" cy="117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a:extLst>
              <a:ext uri="{FF2B5EF4-FFF2-40B4-BE49-F238E27FC236}">
                <a16:creationId xmlns:a16="http://schemas.microsoft.com/office/drawing/2014/main" id="{6C9A24B6-3045-4F53-9CBD-D9E88BF9D2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18947" y="2768834"/>
            <a:ext cx="1336488" cy="119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a:extLst>
              <a:ext uri="{FF2B5EF4-FFF2-40B4-BE49-F238E27FC236}">
                <a16:creationId xmlns:a16="http://schemas.microsoft.com/office/drawing/2014/main" id="{02AC7B53-7292-4584-9381-6D5FCDAFE7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92473" y="4633202"/>
            <a:ext cx="1340387" cy="130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a:extLst>
              <a:ext uri="{FF2B5EF4-FFF2-40B4-BE49-F238E27FC236}">
                <a16:creationId xmlns:a16="http://schemas.microsoft.com/office/drawing/2014/main" id="{3439AB3D-3BDE-4FA9-AB50-880D6FBFB5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0636" y="4633202"/>
            <a:ext cx="1333895" cy="130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a:extLst>
              <a:ext uri="{FF2B5EF4-FFF2-40B4-BE49-F238E27FC236}">
                <a16:creationId xmlns:a16="http://schemas.microsoft.com/office/drawing/2014/main" id="{740A6D77-BA84-44E5-A984-DEF0979E9E2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64572" y="4630922"/>
            <a:ext cx="1340387" cy="130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own Arrow 12"/>
          <p:cNvSpPr/>
          <p:nvPr/>
        </p:nvSpPr>
        <p:spPr bwMode="auto">
          <a:xfrm rot="14006517">
            <a:off x="9184287" y="3902100"/>
            <a:ext cx="279206" cy="513345"/>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4" name="Down Arrow 13"/>
          <p:cNvSpPr/>
          <p:nvPr/>
        </p:nvSpPr>
        <p:spPr bwMode="auto">
          <a:xfrm rot="14006517">
            <a:off x="10782606" y="3902100"/>
            <a:ext cx="279206" cy="513345"/>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Tree>
    <p:extLst>
      <p:ext uri="{BB962C8B-B14F-4D97-AF65-F5344CB8AC3E}">
        <p14:creationId xmlns:p14="http://schemas.microsoft.com/office/powerpoint/2010/main" val="6445853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0" y="1656165"/>
            <a:ext cx="12599988" cy="2056764"/>
          </a:xfrm>
        </p:spPr>
        <p:txBody>
          <a:bodyPr/>
          <a:lstStyle/>
          <a:p>
            <a:pPr marL="0" indent="0">
              <a:buNone/>
            </a:pPr>
            <a:r>
              <a:rPr lang="en-GB" dirty="0">
                <a:latin typeface="+mn-lt"/>
              </a:rPr>
              <a:t>Aims to support EU regions committed to generate a pipeline of industrial investment projects following a bottom-up approach - </a:t>
            </a:r>
            <a:r>
              <a:rPr lang="en-GB" dirty="0">
                <a:solidFill>
                  <a:srgbClr val="FF0000"/>
                </a:solidFill>
                <a:latin typeface="+mn-lt"/>
              </a:rPr>
              <a:t>implemented through interregional cooperation, cluster participation and industry involvement</a:t>
            </a:r>
            <a:r>
              <a:rPr lang="en-GB" dirty="0">
                <a:latin typeface="+mn-lt"/>
              </a:rPr>
              <a:t>.</a:t>
            </a:r>
          </a:p>
          <a:p>
            <a:endParaRPr lang="en-GB" dirty="0"/>
          </a:p>
        </p:txBody>
      </p:sp>
      <p:pic>
        <p:nvPicPr>
          <p:cNvPr id="5122" name="Picture 2" descr="http://s3platform.jrc.ec.europa.eu/documents/20182/163936/im-homepage.jpg/bb5b2835-42c3-479f-aedb-6449532b07ca?t=14891704143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077" y="2967588"/>
            <a:ext cx="9490444" cy="33356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 y="442509"/>
            <a:ext cx="12599987" cy="554038"/>
          </a:xfrm>
          <a:prstGeom prst="rect">
            <a:avLst/>
          </a:prstGeom>
        </p:spPr>
        <p:txBody>
          <a:bodyPr lIns="0" rIns="0"/>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r>
              <a:rPr lang="en-GB" sz="3500" b="1" dirty="0">
                <a:solidFill>
                  <a:schemeClr val="bg1"/>
                </a:solidFill>
                <a:latin typeface="Verdana"/>
                <a:ea typeface="Arial" charset="0"/>
                <a:cs typeface="Verdana"/>
              </a:rPr>
              <a:t>Thematic S3 Platform: Industrial Modernisation</a:t>
            </a:r>
          </a:p>
        </p:txBody>
      </p:sp>
    </p:spTree>
    <p:extLst>
      <p:ext uri="{BB962C8B-B14F-4D97-AF65-F5344CB8AC3E}">
        <p14:creationId xmlns:p14="http://schemas.microsoft.com/office/powerpoint/2010/main" val="198397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B0B53A6-A44E-48A6-8E4E-B4B7A92FAA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0895" y="1690894"/>
            <a:ext cx="4049099" cy="150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5" name="Picture 3">
            <a:extLst>
              <a:ext uri="{FF2B5EF4-FFF2-40B4-BE49-F238E27FC236}">
                <a16:creationId xmlns:a16="http://schemas.microsoft.com/office/drawing/2014/main" id="{835C8670-FFFC-435C-8B4C-F922A98D0D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0380" y="1690894"/>
            <a:ext cx="2780269" cy="153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6" name="Picture 4">
            <a:extLst>
              <a:ext uri="{FF2B5EF4-FFF2-40B4-BE49-F238E27FC236}">
                <a16:creationId xmlns:a16="http://schemas.microsoft.com/office/drawing/2014/main" id="{4CE52833-D47B-458C-9EB2-C3E8EB8740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691" y="3199615"/>
            <a:ext cx="4028698" cy="149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7" name="Picture 5">
            <a:extLst>
              <a:ext uri="{FF2B5EF4-FFF2-40B4-BE49-F238E27FC236}">
                <a16:creationId xmlns:a16="http://schemas.microsoft.com/office/drawing/2014/main" id="{C722EDE7-FFE3-41EF-9B66-A1D24E64BF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92388" y="3213744"/>
            <a:ext cx="4024771" cy="148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8" name="Picture 6">
            <a:extLst>
              <a:ext uri="{FF2B5EF4-FFF2-40B4-BE49-F238E27FC236}">
                <a16:creationId xmlns:a16="http://schemas.microsoft.com/office/drawing/2014/main" id="{35621779-1683-4BD3-AAA5-1EA24760418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50894" y="4707023"/>
            <a:ext cx="4049099" cy="155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9" name="Picture 7">
            <a:extLst>
              <a:ext uri="{FF2B5EF4-FFF2-40B4-BE49-F238E27FC236}">
                <a16:creationId xmlns:a16="http://schemas.microsoft.com/office/drawing/2014/main" id="{E4F51017-228D-4B50-8D2E-F18F7885441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46869" y="1686432"/>
            <a:ext cx="1315811" cy="151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0" name="Picture 2">
            <a:extLst>
              <a:ext uri="{FF2B5EF4-FFF2-40B4-BE49-F238E27FC236}">
                <a16:creationId xmlns:a16="http://schemas.microsoft.com/office/drawing/2014/main" id="{5FDE6836-29AD-442F-9F73-7105F3D9A38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50895" y="3187066"/>
            <a:ext cx="1317600" cy="150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7399" y="4693968"/>
            <a:ext cx="3975282" cy="156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62680" y="1679754"/>
            <a:ext cx="1327412" cy="151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 y="1208012"/>
            <a:ext cx="12599989" cy="400110"/>
          </a:xfrm>
          <a:prstGeom prst="rect">
            <a:avLst/>
          </a:prstGeom>
          <a:solidFill>
            <a:srgbClr val="20D2C5"/>
          </a:solidFill>
          <a:ln>
            <a:noFill/>
          </a:ln>
        </p:spPr>
        <p:txBody>
          <a:bodyPr wrap="square">
            <a:spAutoFit/>
          </a:bodyPr>
          <a:lstStyle/>
          <a:p>
            <a:pPr algn="ctr"/>
            <a:r>
              <a:rPr lang="en-GB" sz="2000" b="1" dirty="0">
                <a:solidFill>
                  <a:srgbClr val="093B37"/>
                </a:solidFill>
                <a:latin typeface="Verdana" panose="020B0604030504040204" pitchFamily="34" charset="0"/>
                <a:ea typeface="Verdana" panose="020B0604030504040204" pitchFamily="34" charset="0"/>
                <a:cs typeface="Verdana" panose="020B0604030504040204" pitchFamily="34" charset="0"/>
              </a:rPr>
              <a:t>Supporting 21 IM S3 Partnerships</a:t>
            </a:r>
          </a:p>
        </p:txBody>
      </p:sp>
      <p:sp>
        <p:nvSpPr>
          <p:cNvPr id="13" name="Title 1"/>
          <p:cNvSpPr txBox="1">
            <a:spLocks/>
          </p:cNvSpPr>
          <p:nvPr/>
        </p:nvSpPr>
        <p:spPr>
          <a:xfrm>
            <a:off x="-12596" y="290109"/>
            <a:ext cx="12599987" cy="554038"/>
          </a:xfrm>
          <a:prstGeom prst="rect">
            <a:avLst/>
          </a:prstGeom>
        </p:spPr>
        <p:txBody>
          <a:bodyPr/>
          <a:lstStyle>
            <a:lvl1pPr algn="l" defTabSz="945032" rtl="0" eaLnBrk="1" latinLnBrk="0" hangingPunct="1">
              <a:lnSpc>
                <a:spcPct val="90000"/>
              </a:lnSpc>
              <a:spcBef>
                <a:spcPct val="0"/>
              </a:spcBef>
              <a:buNone/>
              <a:defRPr sz="4547" kern="1200">
                <a:solidFill>
                  <a:schemeClr val="tx1"/>
                </a:solidFill>
                <a:latin typeface="+mj-lt"/>
                <a:ea typeface="+mj-ea"/>
                <a:cs typeface="+mj-cs"/>
              </a:defRPr>
            </a:lvl1pPr>
          </a:lstStyle>
          <a:p>
            <a:pPr marL="432000" lvl="2"/>
            <a:r>
              <a:rPr lang="en-GB" sz="3400" b="1" dirty="0">
                <a:solidFill>
                  <a:schemeClr val="bg1"/>
                </a:solidFill>
                <a:latin typeface="Verdana"/>
                <a:ea typeface="Arial" charset="0"/>
                <a:cs typeface="Verdana"/>
              </a:rPr>
              <a:t>Thematic S3 Platform: Industrial Modernisation</a:t>
            </a:r>
          </a:p>
          <a:p>
            <a:pPr marL="432000" lvl="2" algn="ctr"/>
            <a:endParaRPr lang="en-GB" sz="3600" b="1" dirty="0">
              <a:solidFill>
                <a:schemeClr val="bg1"/>
              </a:solidFill>
              <a:latin typeface="Verdana"/>
              <a:ea typeface="Arial" charset="0"/>
              <a:cs typeface="Verdana"/>
            </a:endParaRP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62681" y="4707022"/>
            <a:ext cx="1341956" cy="155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83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S3P Industrial Modernisation - Overview</a:t>
            </a:r>
          </a:p>
        </p:txBody>
      </p:sp>
      <p:sp>
        <p:nvSpPr>
          <p:cNvPr id="4" name="Title 1">
            <a:extLst>
              <a:ext uri="{FF2B5EF4-FFF2-40B4-BE49-F238E27FC236}">
                <a16:creationId xmlns:a16="http://schemas.microsoft.com/office/drawing/2014/main" id="{90F0257C-1036-9B47-99D0-932AD10BCC8B}"/>
              </a:ext>
            </a:extLst>
          </p:cNvPr>
          <p:cNvSpPr txBox="1">
            <a:spLocks/>
          </p:cNvSpPr>
          <p:nvPr/>
        </p:nvSpPr>
        <p:spPr>
          <a:xfrm>
            <a:off x="1239594" y="547206"/>
            <a:ext cx="8504992" cy="967968"/>
          </a:xfrm>
          <a:prstGeom prst="rect">
            <a:avLst/>
          </a:prstGeom>
        </p:spPr>
        <p:txBody>
          <a:bodyPr/>
          <a:lst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a:lstStyle>
          <a:p>
            <a:endParaRPr lang="en-GB" sz="1860" dirty="0"/>
          </a:p>
        </p:txBody>
      </p:sp>
      <p:sp>
        <p:nvSpPr>
          <p:cNvPr id="5" name="Round Diagonal Corner Rectangle 4">
            <a:extLst>
              <a:ext uri="{FF2B5EF4-FFF2-40B4-BE49-F238E27FC236}">
                <a16:creationId xmlns:a16="http://schemas.microsoft.com/office/drawing/2014/main" id="{5C4D4D96-605C-9147-BBF4-77A4367259D5}"/>
              </a:ext>
            </a:extLst>
          </p:cNvPr>
          <p:cNvSpPr/>
          <p:nvPr/>
        </p:nvSpPr>
        <p:spPr bwMode="auto">
          <a:xfrm>
            <a:off x="2281441" y="1812305"/>
            <a:ext cx="2009276" cy="818594"/>
          </a:xfrm>
          <a:prstGeom prst="round2Diag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endParaRPr lang="en-GB" sz="1240">
              <a:solidFill>
                <a:srgbClr val="0F5494"/>
              </a:solidFill>
              <a:latin typeface="Verdana" pitchFamily="34" charset="0"/>
            </a:endParaRPr>
          </a:p>
        </p:txBody>
      </p:sp>
      <p:sp>
        <p:nvSpPr>
          <p:cNvPr id="6" name="Round Diagonal Corner Rectangle 5">
            <a:extLst>
              <a:ext uri="{FF2B5EF4-FFF2-40B4-BE49-F238E27FC236}">
                <a16:creationId xmlns:a16="http://schemas.microsoft.com/office/drawing/2014/main" id="{EC7ACE94-228C-B34C-94DF-51B92E570EA7}"/>
              </a:ext>
            </a:extLst>
          </p:cNvPr>
          <p:cNvSpPr/>
          <p:nvPr/>
        </p:nvSpPr>
        <p:spPr bwMode="auto">
          <a:xfrm>
            <a:off x="2315459" y="3217685"/>
            <a:ext cx="2455782" cy="706968"/>
          </a:xfrm>
          <a:prstGeom prst="round2DiagRect">
            <a:avLst/>
          </a:prstGeom>
          <a:ln/>
        </p:spPr>
        <p:style>
          <a:lnRef idx="1">
            <a:schemeClr val="accent3"/>
          </a:lnRef>
          <a:fillRef idx="2">
            <a:schemeClr val="accent3"/>
          </a:fillRef>
          <a:effectRef idx="1">
            <a:schemeClr val="accent3"/>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r>
              <a:rPr lang="en-GB" sz="1654" dirty="0">
                <a:solidFill>
                  <a:srgbClr val="0F5494"/>
                </a:solidFill>
                <a:latin typeface="Verdana" pitchFamily="34" charset="0"/>
              </a:rPr>
              <a:t>21 qualified partnerships</a:t>
            </a:r>
          </a:p>
        </p:txBody>
      </p:sp>
      <p:sp>
        <p:nvSpPr>
          <p:cNvPr id="7" name="Round Diagonal Corner Rectangle 6">
            <a:extLst>
              <a:ext uri="{FF2B5EF4-FFF2-40B4-BE49-F238E27FC236}">
                <a16:creationId xmlns:a16="http://schemas.microsoft.com/office/drawing/2014/main" id="{4ED68133-BFC3-1B49-825B-70F1E51792BE}"/>
              </a:ext>
            </a:extLst>
          </p:cNvPr>
          <p:cNvSpPr/>
          <p:nvPr/>
        </p:nvSpPr>
        <p:spPr bwMode="auto">
          <a:xfrm>
            <a:off x="2315459" y="4336564"/>
            <a:ext cx="2455782" cy="706968"/>
          </a:xfrm>
          <a:prstGeom prst="round2DiagRect">
            <a:avLst/>
          </a:prstGeom>
          <a:ln/>
        </p:spPr>
        <p:style>
          <a:lnRef idx="1">
            <a:schemeClr val="accent3"/>
          </a:lnRef>
          <a:fillRef idx="2">
            <a:schemeClr val="accent3"/>
          </a:fillRef>
          <a:effectRef idx="1">
            <a:schemeClr val="accent3"/>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r>
              <a:rPr lang="en-GB" sz="1654" dirty="0">
                <a:solidFill>
                  <a:srgbClr val="0F5494"/>
                </a:solidFill>
                <a:latin typeface="Verdana" pitchFamily="34" charset="0"/>
              </a:rPr>
              <a:t>Over 100 participating regions</a:t>
            </a:r>
            <a:endParaRPr lang="en-GB" sz="1137" dirty="0">
              <a:solidFill>
                <a:srgbClr val="0F5494"/>
              </a:solidFill>
              <a:latin typeface="Verdana" pitchFamily="34" charset="0"/>
            </a:endParaRPr>
          </a:p>
        </p:txBody>
      </p:sp>
      <p:sp>
        <p:nvSpPr>
          <p:cNvPr id="8" name="Round Diagonal Corner Rectangle 7">
            <a:extLst>
              <a:ext uri="{FF2B5EF4-FFF2-40B4-BE49-F238E27FC236}">
                <a16:creationId xmlns:a16="http://schemas.microsoft.com/office/drawing/2014/main" id="{D4FB1DDC-8E95-5141-8ED5-599B3B1C1BCA}"/>
              </a:ext>
            </a:extLst>
          </p:cNvPr>
          <p:cNvSpPr/>
          <p:nvPr/>
        </p:nvSpPr>
        <p:spPr bwMode="auto">
          <a:xfrm>
            <a:off x="2281441" y="1923931"/>
            <a:ext cx="2455782" cy="706968"/>
          </a:xfrm>
          <a:prstGeom prst="round2DiagRect">
            <a:avLst/>
          </a:prstGeom>
          <a:ln/>
        </p:spPr>
        <p:style>
          <a:lnRef idx="1">
            <a:schemeClr val="accent3"/>
          </a:lnRef>
          <a:fillRef idx="2">
            <a:schemeClr val="accent3"/>
          </a:fillRef>
          <a:effectRef idx="1">
            <a:schemeClr val="accent3"/>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r>
              <a:rPr lang="en-GB" sz="1654" dirty="0">
                <a:solidFill>
                  <a:srgbClr val="0F5494"/>
                </a:solidFill>
                <a:latin typeface="Verdana" pitchFamily="34" charset="0"/>
              </a:rPr>
              <a:t>30 lead regions</a:t>
            </a:r>
            <a:endParaRPr lang="en-GB" sz="1137" dirty="0">
              <a:solidFill>
                <a:srgbClr val="0F5494"/>
              </a:solidFill>
              <a:latin typeface="Verdana" pitchFamily="34" charset="0"/>
            </a:endParaRPr>
          </a:p>
        </p:txBody>
      </p:sp>
      <p:sp>
        <p:nvSpPr>
          <p:cNvPr id="9" name="TextBox 8">
            <a:extLst>
              <a:ext uri="{FF2B5EF4-FFF2-40B4-BE49-F238E27FC236}">
                <a16:creationId xmlns:a16="http://schemas.microsoft.com/office/drawing/2014/main" id="{5797BA2E-E3ED-AD43-8EAA-F4DFB9D7773F}"/>
              </a:ext>
            </a:extLst>
          </p:cNvPr>
          <p:cNvSpPr txBox="1"/>
          <p:nvPr/>
        </p:nvSpPr>
        <p:spPr>
          <a:xfrm>
            <a:off x="2281441" y="2779734"/>
            <a:ext cx="2976706" cy="403029"/>
          </a:xfrm>
          <a:prstGeom prst="rect">
            <a:avLst/>
          </a:prstGeom>
          <a:noFill/>
        </p:spPr>
        <p:txBody>
          <a:bodyPr wrap="square" rtlCol="0">
            <a:spAutoFit/>
          </a:bodyPr>
          <a:lstStyle/>
          <a:p>
            <a:r>
              <a:rPr lang="en-GB" sz="1934" dirty="0"/>
              <a:t>representing</a:t>
            </a:r>
          </a:p>
        </p:txBody>
      </p:sp>
      <p:sp>
        <p:nvSpPr>
          <p:cNvPr id="10" name="TextBox 9">
            <a:extLst>
              <a:ext uri="{FF2B5EF4-FFF2-40B4-BE49-F238E27FC236}">
                <a16:creationId xmlns:a16="http://schemas.microsoft.com/office/drawing/2014/main" id="{A39DECC5-C564-5048-A6A2-E51EADE27DAD}"/>
              </a:ext>
            </a:extLst>
          </p:cNvPr>
          <p:cNvSpPr txBox="1"/>
          <p:nvPr/>
        </p:nvSpPr>
        <p:spPr>
          <a:xfrm>
            <a:off x="2294169" y="3951109"/>
            <a:ext cx="2976706" cy="403029"/>
          </a:xfrm>
          <a:prstGeom prst="rect">
            <a:avLst/>
          </a:prstGeom>
          <a:noFill/>
        </p:spPr>
        <p:txBody>
          <a:bodyPr wrap="square" rtlCol="0">
            <a:spAutoFit/>
          </a:bodyPr>
          <a:lstStyle/>
          <a:p>
            <a:r>
              <a:rPr lang="en-GB" sz="1934" dirty="0"/>
              <a:t>in which there are</a:t>
            </a:r>
          </a:p>
        </p:txBody>
      </p:sp>
      <p:sp>
        <p:nvSpPr>
          <p:cNvPr id="11" name="Round Diagonal Corner Rectangle 10">
            <a:extLst>
              <a:ext uri="{FF2B5EF4-FFF2-40B4-BE49-F238E27FC236}">
                <a16:creationId xmlns:a16="http://schemas.microsoft.com/office/drawing/2014/main" id="{67379BF1-30B3-9940-AA95-4DF3A89426CF}"/>
              </a:ext>
            </a:extLst>
          </p:cNvPr>
          <p:cNvSpPr/>
          <p:nvPr/>
        </p:nvSpPr>
        <p:spPr bwMode="auto">
          <a:xfrm>
            <a:off x="8160435" y="1886722"/>
            <a:ext cx="2455782" cy="706968"/>
          </a:xfrm>
          <a:prstGeom prst="round2DiagRect">
            <a:avLst/>
          </a:prstGeom>
          <a:ln/>
        </p:spPr>
        <p:style>
          <a:lnRef idx="1">
            <a:schemeClr val="accent3"/>
          </a:lnRef>
          <a:fillRef idx="2">
            <a:schemeClr val="accent3"/>
          </a:fillRef>
          <a:effectRef idx="1">
            <a:schemeClr val="accent3"/>
          </a:effectRef>
          <a:fontRef idx="minor">
            <a:schemeClr val="dk1"/>
          </a:fontRef>
        </p:style>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r>
              <a:rPr lang="en-GB" sz="1447" dirty="0">
                <a:solidFill>
                  <a:srgbClr val="0F5494"/>
                </a:solidFill>
                <a:latin typeface="Verdana" pitchFamily="34" charset="0"/>
              </a:rPr>
              <a:t>DG GROW, DG REGIO, DG RTD and JRC</a:t>
            </a:r>
          </a:p>
        </p:txBody>
      </p:sp>
      <p:sp>
        <p:nvSpPr>
          <p:cNvPr id="12" name="TextBox 11">
            <a:extLst>
              <a:ext uri="{FF2B5EF4-FFF2-40B4-BE49-F238E27FC236}">
                <a16:creationId xmlns:a16="http://schemas.microsoft.com/office/drawing/2014/main" id="{DDEA5EC0-303B-9C4F-A45D-617A92FDC85A}"/>
              </a:ext>
            </a:extLst>
          </p:cNvPr>
          <p:cNvSpPr txBox="1"/>
          <p:nvPr/>
        </p:nvSpPr>
        <p:spPr>
          <a:xfrm>
            <a:off x="5057638" y="1792339"/>
            <a:ext cx="2976706" cy="1018241"/>
          </a:xfrm>
          <a:prstGeom prst="rect">
            <a:avLst/>
          </a:prstGeom>
          <a:noFill/>
        </p:spPr>
        <p:txBody>
          <a:bodyPr wrap="square" rtlCol="0">
            <a:spAutoFit/>
          </a:bodyPr>
          <a:lstStyle/>
          <a:p>
            <a:r>
              <a:rPr lang="en-GB" sz="1934" dirty="0"/>
              <a:t>Steering committee governing the S3P Industrial modernisation</a:t>
            </a:r>
          </a:p>
        </p:txBody>
      </p:sp>
      <p:sp>
        <p:nvSpPr>
          <p:cNvPr id="13" name="Rounded Rectangle 12">
            <a:extLst>
              <a:ext uri="{FF2B5EF4-FFF2-40B4-BE49-F238E27FC236}">
                <a16:creationId xmlns:a16="http://schemas.microsoft.com/office/drawing/2014/main" id="{C05C09EE-2C36-744C-9440-9DB3F2D51EA7}"/>
              </a:ext>
            </a:extLst>
          </p:cNvPr>
          <p:cNvSpPr/>
          <p:nvPr/>
        </p:nvSpPr>
        <p:spPr bwMode="auto">
          <a:xfrm>
            <a:off x="1909353" y="1792669"/>
            <a:ext cx="8930117" cy="967429"/>
          </a:xfrm>
          <a:prstGeom prst="round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00" tIns="47250" rIns="94500" bIns="47250" numCol="1" rtlCol="0" anchor="ctr" anchorCtr="0" compatLnSpc="1">
            <a:prstTxWarp prst="textNoShape">
              <a:avLst/>
            </a:prstTxWarp>
          </a:bodyPr>
          <a:lstStyle/>
          <a:p>
            <a:pPr marL="3281" fontAlgn="base">
              <a:spcBef>
                <a:spcPct val="0"/>
              </a:spcBef>
              <a:spcAft>
                <a:spcPct val="0"/>
              </a:spcAft>
            </a:pPr>
            <a:endParaRPr lang="en-GB" sz="1240">
              <a:solidFill>
                <a:srgbClr val="0F5494"/>
              </a:solidFill>
              <a:latin typeface="Verdana" pitchFamily="34" charset="0"/>
            </a:endParaRPr>
          </a:p>
        </p:txBody>
      </p:sp>
      <p:pic>
        <p:nvPicPr>
          <p:cNvPr id="14" name="Picture 13">
            <a:extLst>
              <a:ext uri="{FF2B5EF4-FFF2-40B4-BE49-F238E27FC236}">
                <a16:creationId xmlns:a16="http://schemas.microsoft.com/office/drawing/2014/main" id="{850D26DD-1781-BD48-BD12-B5A72BB303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0098" y="2937087"/>
            <a:ext cx="4061228" cy="2798954"/>
          </a:xfrm>
          <a:prstGeom prst="rect">
            <a:avLst/>
          </a:prstGeom>
          <a:ln>
            <a:noFill/>
          </a:ln>
          <a:effectLst>
            <a:outerShdw blurRad="190500" algn="tl" rotWithShape="0">
              <a:srgbClr val="000000">
                <a:alpha val="70000"/>
              </a:srgbClr>
            </a:outerShdw>
          </a:effectLst>
        </p:spPr>
      </p:pic>
      <p:sp>
        <p:nvSpPr>
          <p:cNvPr id="15" name="Text Placeholder 2">
            <a:extLst>
              <a:ext uri="{FF2B5EF4-FFF2-40B4-BE49-F238E27FC236}">
                <a16:creationId xmlns:a16="http://schemas.microsoft.com/office/drawing/2014/main" id="{BC639487-403C-48E9-ADEA-F6280CE7F24B}"/>
              </a:ext>
            </a:extLst>
          </p:cNvPr>
          <p:cNvSpPr txBox="1">
            <a:spLocks/>
          </p:cNvSpPr>
          <p:nvPr/>
        </p:nvSpPr>
        <p:spPr>
          <a:xfrm>
            <a:off x="86021" y="5053765"/>
            <a:ext cx="10115254" cy="1903237"/>
          </a:xfrm>
          <a:prstGeom prst="rect">
            <a:avLst/>
          </a:prstGeom>
        </p:spPr>
        <p:txBody>
          <a:bodyPr/>
          <a:lstStyle>
            <a:lvl1pPr marL="236258" indent="-236258" algn="l" defTabSz="945032" rtl="0" eaLnBrk="1" latinLnBrk="0" hangingPunct="1">
              <a:lnSpc>
                <a:spcPct val="90000"/>
              </a:lnSpc>
              <a:spcBef>
                <a:spcPts val="1034"/>
              </a:spcBef>
              <a:buFont typeface="Arial"/>
              <a:buChar char="•"/>
              <a:defRPr sz="2894" kern="1200">
                <a:solidFill>
                  <a:schemeClr val="tx1"/>
                </a:solidFill>
                <a:latin typeface="+mn-lt"/>
                <a:ea typeface="+mn-ea"/>
                <a:cs typeface="+mn-cs"/>
              </a:defRPr>
            </a:lvl1pPr>
            <a:lvl2pPr marL="708774" indent="-236258" algn="l" defTabSz="945032" rtl="0" eaLnBrk="1" latinLnBrk="0" hangingPunct="1">
              <a:lnSpc>
                <a:spcPct val="90000"/>
              </a:lnSpc>
              <a:spcBef>
                <a:spcPts val="517"/>
              </a:spcBef>
              <a:buFont typeface="Arial"/>
              <a:buChar char="•"/>
              <a:defRPr sz="2480" kern="1200">
                <a:solidFill>
                  <a:schemeClr val="tx1"/>
                </a:solidFill>
                <a:latin typeface="+mn-lt"/>
                <a:ea typeface="+mn-ea"/>
                <a:cs typeface="+mn-cs"/>
              </a:defRPr>
            </a:lvl2pPr>
            <a:lvl3pPr marL="1181291" indent="-236258" algn="l" defTabSz="945032" rtl="0" eaLnBrk="1" latinLnBrk="0" hangingPunct="1">
              <a:lnSpc>
                <a:spcPct val="90000"/>
              </a:lnSpc>
              <a:spcBef>
                <a:spcPts val="517"/>
              </a:spcBef>
              <a:buFont typeface="Arial"/>
              <a:buChar char="•"/>
              <a:defRPr sz="2067" kern="1200">
                <a:solidFill>
                  <a:schemeClr val="tx1"/>
                </a:solidFill>
                <a:latin typeface="+mn-lt"/>
                <a:ea typeface="+mn-ea"/>
                <a:cs typeface="+mn-cs"/>
              </a:defRPr>
            </a:lvl3pPr>
            <a:lvl4pPr marL="1653807"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4pPr>
            <a:lvl5pPr marL="2126323"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5pPr>
            <a:lvl6pPr marL="2598839"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6pPr>
            <a:lvl7pPr marL="3071355"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7pPr>
            <a:lvl8pPr marL="3543872"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8pPr>
            <a:lvl9pPr marL="4016388" indent="-236258" algn="l" defTabSz="945032" rtl="0" eaLnBrk="1" latinLnBrk="0" hangingPunct="1">
              <a:lnSpc>
                <a:spcPct val="90000"/>
              </a:lnSpc>
              <a:spcBef>
                <a:spcPts val="517"/>
              </a:spcBef>
              <a:buFont typeface="Arial"/>
              <a:buChar char="•"/>
              <a:defRPr sz="1860" kern="1200">
                <a:solidFill>
                  <a:schemeClr val="tx1"/>
                </a:solidFill>
                <a:latin typeface="+mn-lt"/>
                <a:ea typeface="+mn-ea"/>
                <a:cs typeface="+mn-cs"/>
              </a:defRPr>
            </a:lvl9pPr>
          </a:lstStyle>
          <a:p>
            <a:pPr>
              <a:buFont typeface="Wingdings" charset="2"/>
              <a:buChar char="Ø"/>
              <a:defRPr/>
            </a:pPr>
            <a:r>
              <a:rPr lang="en-GB" altLang="en-US" sz="2000" kern="0" dirty="0"/>
              <a:t>Many participations come from: </a:t>
            </a:r>
            <a:r>
              <a:rPr lang="en-GB" sz="2000" dirty="0"/>
              <a:t>IT(12), ES(11), FR(10), DE(10),</a:t>
            </a:r>
          </a:p>
          <a:p>
            <a:pPr marL="0" indent="0">
              <a:buNone/>
              <a:defRPr/>
            </a:pPr>
            <a:r>
              <a:rPr lang="en-GB" sz="2000" dirty="0"/>
              <a:t>	BE(9), NL(9), SI(9)</a:t>
            </a:r>
          </a:p>
          <a:p>
            <a:pPr>
              <a:buFont typeface="Wingdings" panose="05000000000000000000" pitchFamily="2" charset="2"/>
              <a:buChar char="Ø"/>
              <a:defRPr/>
            </a:pPr>
            <a:r>
              <a:rPr lang="en-US" altLang="en-US" sz="2000" kern="0" dirty="0">
                <a:solidFill>
                  <a:srgbClr val="D89740"/>
                </a:solidFill>
              </a:rPr>
              <a:t>EUSAIR coverage: IT(10), SI(9), GR(1)   </a:t>
            </a:r>
            <a:r>
              <a:rPr lang="en-US" altLang="en-US" sz="2000" kern="0" dirty="0">
                <a:solidFill>
                  <a:srgbClr val="D89740"/>
                </a:solidFill>
                <a:sym typeface="Wingdings" panose="05000000000000000000" pitchFamily="2" charset="2"/>
              </a:rPr>
              <a:t></a:t>
            </a:r>
            <a:endParaRPr lang="en-GB" altLang="en-US" sz="2000" kern="0" dirty="0">
              <a:solidFill>
                <a:srgbClr val="D89740"/>
              </a:solidFill>
            </a:endParaRPr>
          </a:p>
          <a:p>
            <a:pPr>
              <a:buFont typeface="Wingdings" charset="2"/>
              <a:buChar char="Ø"/>
              <a:defRPr/>
            </a:pPr>
            <a:r>
              <a:rPr lang="en-GB" altLang="en-US" sz="2000" b="1" kern="0" dirty="0"/>
              <a:t>4</a:t>
            </a:r>
            <a:r>
              <a:rPr lang="en-GB" altLang="en-US" sz="2000" kern="0" dirty="0"/>
              <a:t> IM partnerships were selected for 8 DG REGIO's Interregional Pilot Actions (2018-19) </a:t>
            </a:r>
          </a:p>
          <a:p>
            <a:pPr>
              <a:buFont typeface="Wingdings" charset="2"/>
              <a:buChar char="Ø"/>
              <a:defRPr/>
            </a:pPr>
            <a:r>
              <a:rPr lang="en-GB" altLang="en-US" sz="2000" b="1" kern="0" dirty="0"/>
              <a:t>EC DGs</a:t>
            </a:r>
            <a:r>
              <a:rPr lang="en-GB" altLang="en-US" sz="2000" kern="0" dirty="0"/>
              <a:t> involved: GROW, REGIO, RTD, JRC</a:t>
            </a:r>
          </a:p>
        </p:txBody>
      </p:sp>
    </p:spTree>
    <p:extLst>
      <p:ext uri="{BB962C8B-B14F-4D97-AF65-F5344CB8AC3E}">
        <p14:creationId xmlns:p14="http://schemas.microsoft.com/office/powerpoint/2010/main" val="362888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60923475"/>
              </p:ext>
            </p:extLst>
          </p:nvPr>
        </p:nvGraphicFramePr>
        <p:xfrm>
          <a:off x="247359" y="1105129"/>
          <a:ext cx="12352630" cy="524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a:xfrm>
            <a:off x="247195" y="273621"/>
            <a:ext cx="10845614" cy="451624"/>
          </a:xfrm>
          <a:prstGeom prst="rect">
            <a:avLst/>
          </a:prstGeom>
        </p:spPr>
        <p:txBody>
          <a:bodyPr lIns="95034" tIns="47517" rIns="95034" bIns="47517"/>
          <a:lst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defRPr/>
            </a:pPr>
            <a:r>
              <a:rPr lang="en-GB" altLang="en-US" kern="0" dirty="0">
                <a:latin typeface="+mn-lt"/>
                <a:ea typeface="ＭＳ Ｐゴシック" pitchFamily="34" charset="-128"/>
                <a:cs typeface="Arial" pitchFamily="34" charset="0"/>
              </a:rPr>
              <a:t>Origins of RIS3</a:t>
            </a:r>
          </a:p>
        </p:txBody>
      </p:sp>
    </p:spTree>
    <p:extLst>
      <p:ext uri="{BB962C8B-B14F-4D97-AF65-F5344CB8AC3E}">
        <p14:creationId xmlns:p14="http://schemas.microsoft.com/office/powerpoint/2010/main" val="232945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011" y="1296989"/>
            <a:ext cx="11754327" cy="481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0" y="1407991"/>
            <a:ext cx="12599988" cy="754927"/>
          </a:xfrm>
          <a:prstGeom prst="rect">
            <a:avLst/>
          </a:prstGeom>
          <a:noFill/>
          <a:ln w="9525">
            <a:noFill/>
            <a:miter lim="800000"/>
            <a:headEnd/>
            <a:tailEnd/>
          </a:ln>
        </p:spPr>
        <p:txBody>
          <a:bodyPr vert="horz" wrap="square" lIns="113139" tIns="56569" rIns="113139" bIns="56569"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endParaRPr lang="it-IT" altLang="en-US" sz="2500" b="0" kern="0" dirty="0"/>
          </a:p>
        </p:txBody>
      </p:sp>
      <p:sp>
        <p:nvSpPr>
          <p:cNvPr id="2" name="Rectangle 1"/>
          <p:cNvSpPr/>
          <p:nvPr/>
        </p:nvSpPr>
        <p:spPr>
          <a:xfrm>
            <a:off x="48912" y="896730"/>
            <a:ext cx="12749522" cy="498964"/>
          </a:xfrm>
          <a:prstGeom prst="rect">
            <a:avLst/>
          </a:prstGeom>
        </p:spPr>
        <p:txBody>
          <a:bodyPr wrap="square" lIns="113139" tIns="56569" rIns="113139" bIns="56569">
            <a:spAutoFit/>
          </a:bodyPr>
          <a:lstStyle/>
          <a:p>
            <a:r>
              <a:rPr lang="en-GB" sz="2500" b="1" dirty="0">
                <a:solidFill>
                  <a:srgbClr val="004494"/>
                </a:solidFill>
              </a:rPr>
              <a:t>Pilot Action on Partnerships to Pilot Interregional Innovation Projects - </a:t>
            </a:r>
            <a:r>
              <a:rPr lang="en-GB" sz="2500" b="1" dirty="0">
                <a:solidFill>
                  <a:srgbClr val="FF6600"/>
                </a:solidFill>
              </a:rPr>
              <a:t>8 selected partnerships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7255" y="46845"/>
            <a:ext cx="1243138" cy="94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74121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5028" y="1267289"/>
            <a:ext cx="11558259" cy="5147842"/>
            <a:chOff x="1224558" y="1693565"/>
            <a:chExt cx="6648450" cy="437197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58" y="1988840"/>
              <a:ext cx="66484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133" y="1693565"/>
              <a:ext cx="65913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2"/>
          <p:cNvSpPr txBox="1">
            <a:spLocks noChangeArrowheads="1"/>
          </p:cNvSpPr>
          <p:nvPr/>
        </p:nvSpPr>
        <p:spPr bwMode="auto">
          <a:xfrm>
            <a:off x="0" y="426784"/>
            <a:ext cx="12152782" cy="754927"/>
          </a:xfrm>
          <a:prstGeom prst="rect">
            <a:avLst/>
          </a:prstGeom>
          <a:noFill/>
          <a:ln w="9525">
            <a:noFill/>
            <a:miter lim="800000"/>
            <a:headEnd/>
            <a:tailEnd/>
          </a:ln>
        </p:spPr>
        <p:txBody>
          <a:bodyPr vert="horz" wrap="square" lIns="113139" tIns="56569" rIns="113139" bIns="56569"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it-IT" altLang="en-US" kern="0" dirty="0" err="1">
                <a:solidFill>
                  <a:srgbClr val="004494"/>
                </a:solidFill>
                <a:latin typeface="+mn-lt"/>
              </a:rPr>
              <a:t>Pilot</a:t>
            </a:r>
            <a:r>
              <a:rPr lang="it-IT" altLang="en-US" kern="0" dirty="0">
                <a:solidFill>
                  <a:srgbClr val="004494"/>
                </a:solidFill>
                <a:latin typeface="+mn-lt"/>
              </a:rPr>
              <a:t> Action - </a:t>
            </a:r>
            <a:r>
              <a:rPr lang="it-IT" altLang="en-US" kern="0" dirty="0">
                <a:solidFill>
                  <a:srgbClr val="FF6600"/>
                </a:solidFill>
                <a:latin typeface="+mn-lt"/>
              </a:rPr>
              <a:t>8 </a:t>
            </a:r>
            <a:r>
              <a:rPr lang="it-IT" altLang="en-US" kern="0" dirty="0" err="1">
                <a:solidFill>
                  <a:srgbClr val="FF6600"/>
                </a:solidFill>
                <a:latin typeface="+mn-lt"/>
              </a:rPr>
              <a:t>selected</a:t>
            </a:r>
            <a:r>
              <a:rPr lang="it-IT" altLang="en-US" kern="0" dirty="0">
                <a:solidFill>
                  <a:srgbClr val="FF6600"/>
                </a:solidFill>
                <a:latin typeface="+mn-lt"/>
              </a:rPr>
              <a:t> </a:t>
            </a:r>
            <a:r>
              <a:rPr lang="it-IT" altLang="en-US" kern="0" dirty="0" err="1">
                <a:solidFill>
                  <a:srgbClr val="FF6600"/>
                </a:solidFill>
                <a:latin typeface="+mn-lt"/>
              </a:rPr>
              <a:t>partnerships</a:t>
            </a:r>
            <a:r>
              <a:rPr lang="it-IT" altLang="en-US" kern="0" dirty="0">
                <a:solidFill>
                  <a:srgbClr val="FF6600"/>
                </a:solidFill>
                <a:latin typeface="+mn-lt"/>
              </a:rPr>
              <a:t> – </a:t>
            </a:r>
            <a:r>
              <a:rPr lang="it-IT" altLang="en-US" kern="0" dirty="0" err="1">
                <a:solidFill>
                  <a:srgbClr val="FF6600"/>
                </a:solidFill>
                <a:latin typeface="+mn-lt"/>
              </a:rPr>
              <a:t>Cont</a:t>
            </a:r>
            <a:r>
              <a:rPr lang="it-IT" altLang="en-US" kern="0" dirty="0">
                <a:solidFill>
                  <a:srgbClr val="FF6600"/>
                </a:solidFill>
                <a:latin typeface="+mn-lt"/>
              </a:rPr>
              <a:t>.</a:t>
            </a:r>
            <a:endParaRPr lang="it-IT" altLang="en-US" sz="2500" kern="0" dirty="0">
              <a:solidFill>
                <a:srgbClr val="FF6600"/>
              </a:solidFill>
              <a:latin typeface="+mn-lt"/>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7255" y="46845"/>
            <a:ext cx="1243138" cy="94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66871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91"/>
          <p:cNvSpPr>
            <a:spLocks noChangeArrowheads="1"/>
          </p:cNvSpPr>
          <p:nvPr/>
        </p:nvSpPr>
        <p:spPr bwMode="auto">
          <a:xfrm>
            <a:off x="10584210" y="3987163"/>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9" name="Rectangle 91"/>
          <p:cNvSpPr>
            <a:spLocks noChangeArrowheads="1"/>
          </p:cNvSpPr>
          <p:nvPr/>
        </p:nvSpPr>
        <p:spPr bwMode="auto">
          <a:xfrm>
            <a:off x="11061101" y="3984432"/>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60" name="Rectangle 91"/>
          <p:cNvSpPr>
            <a:spLocks noChangeArrowheads="1"/>
          </p:cNvSpPr>
          <p:nvPr/>
        </p:nvSpPr>
        <p:spPr bwMode="auto">
          <a:xfrm>
            <a:off x="11554345" y="3984432"/>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35" name="Freeform 46"/>
          <p:cNvSpPr>
            <a:spLocks noGrp="1"/>
          </p:cNvSpPr>
          <p:nvPr>
            <p:ph idx="1"/>
          </p:nvPr>
        </p:nvSpPr>
        <p:spPr bwMode="auto">
          <a:xfrm>
            <a:off x="2237542" y="5265715"/>
            <a:ext cx="9773363" cy="1408110"/>
          </a:xfrm>
          <a:custGeom>
            <a:avLst/>
            <a:gdLst>
              <a:gd name="T0" fmla="*/ 0 w 8512"/>
              <a:gd name="T1" fmla="*/ 1227 h 7360"/>
              <a:gd name="T2" fmla="*/ 1227 w 8512"/>
              <a:gd name="T3" fmla="*/ 0 h 7360"/>
              <a:gd name="T4" fmla="*/ 7286 w 8512"/>
              <a:gd name="T5" fmla="*/ 0 h 7360"/>
              <a:gd name="T6" fmla="*/ 8512 w 8512"/>
              <a:gd name="T7" fmla="*/ 1227 h 7360"/>
              <a:gd name="T8" fmla="*/ 8512 w 8512"/>
              <a:gd name="T9" fmla="*/ 6134 h 7360"/>
              <a:gd name="T10" fmla="*/ 7286 w 8512"/>
              <a:gd name="T11" fmla="*/ 7360 h 7360"/>
              <a:gd name="T12" fmla="*/ 1227 w 8512"/>
              <a:gd name="T13" fmla="*/ 7360 h 7360"/>
              <a:gd name="T14" fmla="*/ 0 w 8512"/>
              <a:gd name="T15" fmla="*/ 6134 h 7360"/>
              <a:gd name="T16" fmla="*/ 0 w 8512"/>
              <a:gd name="T17" fmla="*/ 1227 h 7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2" h="7360">
                <a:moveTo>
                  <a:pt x="0" y="1227"/>
                </a:moveTo>
                <a:cubicBezTo>
                  <a:pt x="0" y="550"/>
                  <a:pt x="550" y="0"/>
                  <a:pt x="1227" y="0"/>
                </a:cubicBezTo>
                <a:lnTo>
                  <a:pt x="7286" y="0"/>
                </a:lnTo>
                <a:cubicBezTo>
                  <a:pt x="7963" y="0"/>
                  <a:pt x="8512" y="550"/>
                  <a:pt x="8512" y="1227"/>
                </a:cubicBezTo>
                <a:lnTo>
                  <a:pt x="8512" y="6134"/>
                </a:lnTo>
                <a:cubicBezTo>
                  <a:pt x="8512" y="6811"/>
                  <a:pt x="7963" y="7360"/>
                  <a:pt x="7286" y="7360"/>
                </a:cubicBezTo>
                <a:lnTo>
                  <a:pt x="1227" y="7360"/>
                </a:lnTo>
                <a:cubicBezTo>
                  <a:pt x="550" y="7360"/>
                  <a:pt x="0" y="6811"/>
                  <a:pt x="0" y="6134"/>
                </a:cubicBezTo>
                <a:lnTo>
                  <a:pt x="0" y="1227"/>
                </a:lnTo>
                <a:close/>
              </a:path>
            </a:pathLst>
          </a:custGeom>
          <a:solidFill>
            <a:srgbClr val="558ED5"/>
          </a:solidFill>
          <a:ln w="0">
            <a:solidFill>
              <a:srgbClr val="000000"/>
            </a:solidFill>
            <a:prstDash val="solid"/>
            <a:round/>
            <a:headEnd/>
            <a:tailEnd/>
          </a:ln>
        </p:spPr>
        <p:txBody>
          <a:bodyPr vert="horz" wrap="square" lIns="113139" tIns="56569" rIns="113139" bIns="56569" numCol="1" anchor="t" anchorCtr="0" compatLnSpc="1">
            <a:prstTxWarp prst="textNoShape">
              <a:avLst/>
            </a:prstTxWarp>
            <a:normAutofit/>
          </a:bodyPr>
          <a:lstStyle/>
          <a:p>
            <a:pPr marL="0" indent="0" algn="ctr">
              <a:buNone/>
            </a:pPr>
            <a:endParaRPr lang="de-DE" sz="1000" dirty="0">
              <a:solidFill>
                <a:schemeClr val="bg1"/>
              </a:solidFill>
            </a:endParaRPr>
          </a:p>
          <a:p>
            <a:pPr marL="0" indent="0" algn="ctr">
              <a:buNone/>
            </a:pPr>
            <a:r>
              <a:rPr lang="de-DE" sz="3000" dirty="0">
                <a:solidFill>
                  <a:schemeClr val="bg1"/>
                </a:solidFill>
              </a:rPr>
              <a:t>European Strategic Cluster </a:t>
            </a:r>
            <a:r>
              <a:rPr lang="de-DE" sz="3000" dirty="0" err="1">
                <a:solidFill>
                  <a:schemeClr val="bg1"/>
                </a:solidFill>
              </a:rPr>
              <a:t>Partnerships</a:t>
            </a:r>
            <a:r>
              <a:rPr lang="de-DE" sz="3000" dirty="0">
                <a:solidFill>
                  <a:schemeClr val="bg1"/>
                </a:solidFill>
              </a:rPr>
              <a:t> </a:t>
            </a:r>
          </a:p>
          <a:p>
            <a:pPr marL="0" indent="0" algn="ctr">
              <a:buNone/>
            </a:pPr>
            <a:r>
              <a:rPr lang="de-DE" sz="3000" dirty="0" err="1">
                <a:solidFill>
                  <a:schemeClr val="bg1"/>
                </a:solidFill>
              </a:rPr>
              <a:t>for</a:t>
            </a:r>
            <a:r>
              <a:rPr lang="de-DE" sz="3000" dirty="0">
                <a:solidFill>
                  <a:schemeClr val="bg1"/>
                </a:solidFill>
              </a:rPr>
              <a:t> Smart </a:t>
            </a:r>
            <a:r>
              <a:rPr lang="de-DE" sz="3000" dirty="0" err="1">
                <a:solidFill>
                  <a:schemeClr val="bg1"/>
                </a:solidFill>
              </a:rPr>
              <a:t>Specialisation</a:t>
            </a:r>
            <a:r>
              <a:rPr lang="de-DE" sz="3000" dirty="0">
                <a:solidFill>
                  <a:schemeClr val="bg1"/>
                </a:solidFill>
              </a:rPr>
              <a:t> Investments</a:t>
            </a:r>
            <a:endParaRPr lang="en-GB" sz="3000" dirty="0">
              <a:solidFill>
                <a:schemeClr val="bg1"/>
              </a:solidFill>
            </a:endParaRPr>
          </a:p>
        </p:txBody>
      </p:sp>
      <p:sp>
        <p:nvSpPr>
          <p:cNvPr id="42" name="Freeform 46"/>
          <p:cNvSpPr txBox="1">
            <a:spLocks/>
          </p:cNvSpPr>
          <p:nvPr/>
        </p:nvSpPr>
        <p:spPr bwMode="auto">
          <a:xfrm>
            <a:off x="2148006" y="1687702"/>
            <a:ext cx="9862900" cy="1458405"/>
          </a:xfrm>
          <a:custGeom>
            <a:avLst/>
            <a:gdLst>
              <a:gd name="T0" fmla="*/ 0 w 8512"/>
              <a:gd name="T1" fmla="*/ 1227 h 7360"/>
              <a:gd name="T2" fmla="*/ 1227 w 8512"/>
              <a:gd name="T3" fmla="*/ 0 h 7360"/>
              <a:gd name="T4" fmla="*/ 7286 w 8512"/>
              <a:gd name="T5" fmla="*/ 0 h 7360"/>
              <a:gd name="T6" fmla="*/ 8512 w 8512"/>
              <a:gd name="T7" fmla="*/ 1227 h 7360"/>
              <a:gd name="T8" fmla="*/ 8512 w 8512"/>
              <a:gd name="T9" fmla="*/ 6134 h 7360"/>
              <a:gd name="T10" fmla="*/ 7286 w 8512"/>
              <a:gd name="T11" fmla="*/ 7360 h 7360"/>
              <a:gd name="T12" fmla="*/ 1227 w 8512"/>
              <a:gd name="T13" fmla="*/ 7360 h 7360"/>
              <a:gd name="T14" fmla="*/ 0 w 8512"/>
              <a:gd name="T15" fmla="*/ 6134 h 7360"/>
              <a:gd name="T16" fmla="*/ 0 w 8512"/>
              <a:gd name="T17" fmla="*/ 1227 h 7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2" h="7360">
                <a:moveTo>
                  <a:pt x="0" y="1227"/>
                </a:moveTo>
                <a:cubicBezTo>
                  <a:pt x="0" y="550"/>
                  <a:pt x="550" y="0"/>
                  <a:pt x="1227" y="0"/>
                </a:cubicBezTo>
                <a:lnTo>
                  <a:pt x="7286" y="0"/>
                </a:lnTo>
                <a:cubicBezTo>
                  <a:pt x="7963" y="0"/>
                  <a:pt x="8512" y="550"/>
                  <a:pt x="8512" y="1227"/>
                </a:cubicBezTo>
                <a:lnTo>
                  <a:pt x="8512" y="6134"/>
                </a:lnTo>
                <a:cubicBezTo>
                  <a:pt x="8512" y="6811"/>
                  <a:pt x="7963" y="7360"/>
                  <a:pt x="7286" y="7360"/>
                </a:cubicBezTo>
                <a:lnTo>
                  <a:pt x="1227" y="7360"/>
                </a:lnTo>
                <a:cubicBezTo>
                  <a:pt x="550" y="7360"/>
                  <a:pt x="0" y="6811"/>
                  <a:pt x="0" y="6134"/>
                </a:cubicBezTo>
                <a:lnTo>
                  <a:pt x="0" y="1227"/>
                </a:lnTo>
                <a:close/>
              </a:path>
            </a:pathLst>
          </a:custGeom>
          <a:solidFill>
            <a:srgbClr val="558ED5"/>
          </a:solidFill>
          <a:ln w="0">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3139" tIns="56569" rIns="113139" bIns="56569"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Clr>
                <a:srgbClr val="FFFFFF"/>
              </a:buClr>
              <a:buNone/>
            </a:pPr>
            <a:endParaRPr lang="de-DE" sz="1000" i="0" kern="0" dirty="0">
              <a:solidFill>
                <a:srgbClr val="FFFFFF"/>
              </a:solidFill>
            </a:endParaRPr>
          </a:p>
          <a:p>
            <a:pPr marL="0" indent="0" algn="ctr">
              <a:buClr>
                <a:srgbClr val="FFFFFF"/>
              </a:buClr>
              <a:buNone/>
            </a:pPr>
            <a:r>
              <a:rPr lang="de-DE" b="0" i="0" kern="0" dirty="0" err="1">
                <a:solidFill>
                  <a:srgbClr val="FFFFFF"/>
                </a:solidFill>
              </a:rPr>
              <a:t>Thematic</a:t>
            </a:r>
            <a:r>
              <a:rPr lang="de-DE" b="0" i="0" kern="0" dirty="0">
                <a:solidFill>
                  <a:srgbClr val="FFFFFF"/>
                </a:solidFill>
              </a:rPr>
              <a:t> Smart </a:t>
            </a:r>
            <a:r>
              <a:rPr lang="de-DE" b="0" i="0" kern="0" dirty="0" err="1">
                <a:solidFill>
                  <a:srgbClr val="FFFFFF"/>
                </a:solidFill>
              </a:rPr>
              <a:t>Specialisation</a:t>
            </a:r>
            <a:r>
              <a:rPr lang="de-DE" b="0" i="0" kern="0" dirty="0">
                <a:solidFill>
                  <a:srgbClr val="FFFFFF"/>
                </a:solidFill>
              </a:rPr>
              <a:t> </a:t>
            </a:r>
            <a:r>
              <a:rPr lang="de-DE" b="0" i="0" kern="0" dirty="0" err="1">
                <a:solidFill>
                  <a:srgbClr val="FFFFFF"/>
                </a:solidFill>
              </a:rPr>
              <a:t>Platforms</a:t>
            </a:r>
            <a:endParaRPr lang="en-GB" b="0" i="0" kern="0" dirty="0">
              <a:solidFill>
                <a:srgbClr val="FFFFFF"/>
              </a:solidFill>
            </a:endParaRPr>
          </a:p>
        </p:txBody>
      </p:sp>
      <p:sp>
        <p:nvSpPr>
          <p:cNvPr id="43" name="Rectangle 91"/>
          <p:cNvSpPr>
            <a:spLocks noChangeArrowheads="1"/>
          </p:cNvSpPr>
          <p:nvPr/>
        </p:nvSpPr>
        <p:spPr bwMode="auto">
          <a:xfrm>
            <a:off x="2290295" y="4006913"/>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44" name="Rectangle 91"/>
          <p:cNvSpPr>
            <a:spLocks noChangeArrowheads="1"/>
          </p:cNvSpPr>
          <p:nvPr/>
        </p:nvSpPr>
        <p:spPr bwMode="auto">
          <a:xfrm>
            <a:off x="2767186" y="4004183"/>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45" name="Rectangle 91"/>
          <p:cNvSpPr>
            <a:spLocks noChangeArrowheads="1"/>
          </p:cNvSpPr>
          <p:nvPr/>
        </p:nvSpPr>
        <p:spPr bwMode="auto">
          <a:xfrm>
            <a:off x="3260431" y="4004183"/>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46" name="Rectangle 91"/>
          <p:cNvSpPr>
            <a:spLocks noChangeArrowheads="1"/>
          </p:cNvSpPr>
          <p:nvPr/>
        </p:nvSpPr>
        <p:spPr bwMode="auto">
          <a:xfrm>
            <a:off x="3819406" y="4009643"/>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47" name="Rectangle 91"/>
          <p:cNvSpPr>
            <a:spLocks noChangeArrowheads="1"/>
          </p:cNvSpPr>
          <p:nvPr/>
        </p:nvSpPr>
        <p:spPr bwMode="auto">
          <a:xfrm>
            <a:off x="4296298" y="4006913"/>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48" name="Rectangle 91"/>
          <p:cNvSpPr>
            <a:spLocks noChangeArrowheads="1"/>
          </p:cNvSpPr>
          <p:nvPr/>
        </p:nvSpPr>
        <p:spPr bwMode="auto">
          <a:xfrm>
            <a:off x="4789542" y="4006913"/>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49" name="Rectangle 91"/>
          <p:cNvSpPr>
            <a:spLocks noChangeArrowheads="1"/>
          </p:cNvSpPr>
          <p:nvPr/>
        </p:nvSpPr>
        <p:spPr bwMode="auto">
          <a:xfrm>
            <a:off x="5307759" y="4005002"/>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0" name="Rectangle 91"/>
          <p:cNvSpPr>
            <a:spLocks noChangeArrowheads="1"/>
          </p:cNvSpPr>
          <p:nvPr/>
        </p:nvSpPr>
        <p:spPr bwMode="auto">
          <a:xfrm>
            <a:off x="5784650" y="4002272"/>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1" name="Rectangle 91"/>
          <p:cNvSpPr>
            <a:spLocks noChangeArrowheads="1"/>
          </p:cNvSpPr>
          <p:nvPr/>
        </p:nvSpPr>
        <p:spPr bwMode="auto">
          <a:xfrm>
            <a:off x="6476342" y="4002272"/>
            <a:ext cx="356563" cy="669104"/>
          </a:xfrm>
          <a:prstGeom prst="rect">
            <a:avLst/>
          </a:prstGeom>
          <a:solidFill>
            <a:schemeClr val="tx2">
              <a:lumMod val="60000"/>
              <a:lumOff val="40000"/>
              <a:alpha val="60000"/>
            </a:schemeClr>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2" name="Rectangle 91"/>
          <p:cNvSpPr>
            <a:spLocks noChangeArrowheads="1"/>
          </p:cNvSpPr>
          <p:nvPr/>
        </p:nvSpPr>
        <p:spPr bwMode="auto">
          <a:xfrm>
            <a:off x="6960130" y="4005002"/>
            <a:ext cx="356563" cy="669104"/>
          </a:xfrm>
          <a:prstGeom prst="rect">
            <a:avLst/>
          </a:prstGeom>
          <a:solidFill>
            <a:schemeClr val="tx2">
              <a:lumMod val="60000"/>
              <a:lumOff val="40000"/>
              <a:alpha val="50000"/>
            </a:schemeClr>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3" name="Rectangle 91"/>
          <p:cNvSpPr>
            <a:spLocks noChangeArrowheads="1"/>
          </p:cNvSpPr>
          <p:nvPr/>
        </p:nvSpPr>
        <p:spPr bwMode="auto">
          <a:xfrm>
            <a:off x="7437021" y="4002272"/>
            <a:ext cx="356563" cy="669104"/>
          </a:xfrm>
          <a:prstGeom prst="rect">
            <a:avLst/>
          </a:prstGeom>
          <a:solidFill>
            <a:schemeClr val="tx2">
              <a:lumMod val="60000"/>
              <a:lumOff val="40000"/>
              <a:alpha val="50000"/>
            </a:schemeClr>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4" name="Rectangle 91"/>
          <p:cNvSpPr>
            <a:spLocks noChangeArrowheads="1"/>
          </p:cNvSpPr>
          <p:nvPr/>
        </p:nvSpPr>
        <p:spPr bwMode="auto">
          <a:xfrm>
            <a:off x="8503223" y="4009899"/>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5" name="Rectangle 91"/>
          <p:cNvSpPr>
            <a:spLocks noChangeArrowheads="1"/>
          </p:cNvSpPr>
          <p:nvPr/>
        </p:nvSpPr>
        <p:spPr bwMode="auto">
          <a:xfrm>
            <a:off x="8966225" y="3992901"/>
            <a:ext cx="356563" cy="693473"/>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6" name="Rectangle 91"/>
          <p:cNvSpPr>
            <a:spLocks noChangeArrowheads="1"/>
          </p:cNvSpPr>
          <p:nvPr/>
        </p:nvSpPr>
        <p:spPr bwMode="auto">
          <a:xfrm>
            <a:off x="9514954" y="3982544"/>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57" name="Rectangle 91"/>
          <p:cNvSpPr>
            <a:spLocks noChangeArrowheads="1"/>
          </p:cNvSpPr>
          <p:nvPr/>
        </p:nvSpPr>
        <p:spPr bwMode="auto">
          <a:xfrm>
            <a:off x="10008198" y="3982544"/>
            <a:ext cx="356563" cy="669104"/>
          </a:xfrm>
          <a:prstGeom prst="rect">
            <a:avLst/>
          </a:prstGeom>
          <a:solidFill>
            <a:srgbClr val="FFFFFF"/>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61" name="TextBox 60"/>
          <p:cNvSpPr txBox="1"/>
          <p:nvPr/>
        </p:nvSpPr>
        <p:spPr>
          <a:xfrm>
            <a:off x="12010906" y="4070404"/>
            <a:ext cx="655173" cy="345075"/>
          </a:xfrm>
          <a:prstGeom prst="rect">
            <a:avLst/>
          </a:prstGeom>
          <a:noFill/>
        </p:spPr>
        <p:txBody>
          <a:bodyPr wrap="square" lIns="113139" tIns="56569" rIns="113139" bIns="56569" rtlCol="0">
            <a:spAutoFit/>
          </a:bodyPr>
          <a:lstStyle/>
          <a:p>
            <a:r>
              <a:rPr lang="en-GB" sz="1500" dirty="0">
                <a:solidFill>
                  <a:srgbClr val="0F5494"/>
                </a:solidFill>
              </a:rPr>
              <a:t>…</a:t>
            </a:r>
          </a:p>
        </p:txBody>
      </p:sp>
      <p:sp>
        <p:nvSpPr>
          <p:cNvPr id="14" name="Down Arrow 13"/>
          <p:cNvSpPr/>
          <p:nvPr/>
        </p:nvSpPr>
        <p:spPr bwMode="auto">
          <a:xfrm>
            <a:off x="2862322" y="3631228"/>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62" name="Down Arrow 61"/>
          <p:cNvSpPr/>
          <p:nvPr/>
        </p:nvSpPr>
        <p:spPr bwMode="auto">
          <a:xfrm>
            <a:off x="4361242" y="3625289"/>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63" name="Down Arrow 62"/>
          <p:cNvSpPr/>
          <p:nvPr/>
        </p:nvSpPr>
        <p:spPr bwMode="auto">
          <a:xfrm>
            <a:off x="5814882" y="3658236"/>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64" name="Down Arrow 63"/>
          <p:cNvSpPr/>
          <p:nvPr/>
        </p:nvSpPr>
        <p:spPr bwMode="auto">
          <a:xfrm>
            <a:off x="7497807" y="3644905"/>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66" name="Down Arrow 65"/>
          <p:cNvSpPr/>
          <p:nvPr/>
        </p:nvSpPr>
        <p:spPr bwMode="auto">
          <a:xfrm rot="10800000">
            <a:off x="2884296" y="4826209"/>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67" name="Down Arrow 66"/>
          <p:cNvSpPr/>
          <p:nvPr/>
        </p:nvSpPr>
        <p:spPr bwMode="auto">
          <a:xfrm rot="10800000">
            <a:off x="4304736" y="4836377"/>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68" name="Down Arrow 67"/>
          <p:cNvSpPr/>
          <p:nvPr/>
        </p:nvSpPr>
        <p:spPr bwMode="auto">
          <a:xfrm rot="10800000">
            <a:off x="5892313" y="4836377"/>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69" name="Down Arrow 68"/>
          <p:cNvSpPr/>
          <p:nvPr/>
        </p:nvSpPr>
        <p:spPr bwMode="auto">
          <a:xfrm rot="10800000">
            <a:off x="7479889" y="4836378"/>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70" name="Down Arrow 69"/>
          <p:cNvSpPr/>
          <p:nvPr/>
        </p:nvSpPr>
        <p:spPr bwMode="auto">
          <a:xfrm rot="10800000">
            <a:off x="9614238" y="4836379"/>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71" name="Down Arrow 70"/>
          <p:cNvSpPr/>
          <p:nvPr/>
        </p:nvSpPr>
        <p:spPr bwMode="auto">
          <a:xfrm rot="10800000">
            <a:off x="11150239" y="4836376"/>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9" name="TextBox 18"/>
          <p:cNvSpPr txBox="1"/>
          <p:nvPr/>
        </p:nvSpPr>
        <p:spPr>
          <a:xfrm>
            <a:off x="3630753" y="4070403"/>
            <a:ext cx="2669241" cy="637463"/>
          </a:xfrm>
          <a:prstGeom prst="rect">
            <a:avLst/>
          </a:prstGeom>
          <a:solidFill>
            <a:schemeClr val="bg1"/>
          </a:solidFill>
        </p:spPr>
        <p:txBody>
          <a:bodyPr wrap="square" lIns="113139" tIns="56569" rIns="113139" bIns="56569" rtlCol="0">
            <a:spAutoFit/>
          </a:bodyPr>
          <a:lstStyle/>
          <a:p>
            <a:pPr algn="ctr"/>
            <a:r>
              <a:rPr lang="en-GB" sz="1700" dirty="0">
                <a:solidFill>
                  <a:srgbClr val="FF0000"/>
                </a:solidFill>
              </a:rPr>
              <a:t>Joint actions and</a:t>
            </a:r>
          </a:p>
          <a:p>
            <a:pPr algn="ctr"/>
            <a:r>
              <a:rPr lang="en-GB" sz="1700" dirty="0">
                <a:solidFill>
                  <a:srgbClr val="FF0000"/>
                </a:solidFill>
              </a:rPr>
              <a:t> investments</a:t>
            </a:r>
          </a:p>
        </p:txBody>
      </p:sp>
      <p:sp>
        <p:nvSpPr>
          <p:cNvPr id="72" name="TextBox 71"/>
          <p:cNvSpPr txBox="1"/>
          <p:nvPr/>
        </p:nvSpPr>
        <p:spPr>
          <a:xfrm>
            <a:off x="-127506" y="2083858"/>
            <a:ext cx="2288218" cy="791351"/>
          </a:xfrm>
          <a:prstGeom prst="rect">
            <a:avLst/>
          </a:prstGeom>
          <a:noFill/>
        </p:spPr>
        <p:txBody>
          <a:bodyPr wrap="square" lIns="113139" tIns="56569" rIns="113139" bIns="56569" rtlCol="0">
            <a:spAutoFit/>
          </a:bodyPr>
          <a:lstStyle/>
          <a:p>
            <a:pPr algn="ctr"/>
            <a:r>
              <a:rPr lang="en-GB" sz="2200" dirty="0">
                <a:solidFill>
                  <a:srgbClr val="0F5494"/>
                </a:solidFill>
              </a:rPr>
              <a:t>Regional authorities</a:t>
            </a:r>
          </a:p>
        </p:txBody>
      </p:sp>
      <p:sp>
        <p:nvSpPr>
          <p:cNvPr id="73" name="TextBox 72"/>
          <p:cNvSpPr txBox="1"/>
          <p:nvPr/>
        </p:nvSpPr>
        <p:spPr>
          <a:xfrm>
            <a:off x="-57737" y="5525956"/>
            <a:ext cx="2378771" cy="791351"/>
          </a:xfrm>
          <a:prstGeom prst="rect">
            <a:avLst/>
          </a:prstGeom>
          <a:noFill/>
        </p:spPr>
        <p:txBody>
          <a:bodyPr wrap="square" lIns="113139" tIns="56569" rIns="113139" bIns="56569" rtlCol="0">
            <a:spAutoFit/>
          </a:bodyPr>
          <a:lstStyle/>
          <a:p>
            <a:pPr algn="ctr"/>
            <a:r>
              <a:rPr lang="en-GB" sz="2200" dirty="0">
                <a:solidFill>
                  <a:srgbClr val="0F5494"/>
                </a:solidFill>
              </a:rPr>
              <a:t>Cluster organisations</a:t>
            </a:r>
          </a:p>
        </p:txBody>
      </p:sp>
      <p:sp>
        <p:nvSpPr>
          <p:cNvPr id="2" name="TextBox 1"/>
          <p:cNvSpPr txBox="1"/>
          <p:nvPr/>
        </p:nvSpPr>
        <p:spPr>
          <a:xfrm>
            <a:off x="2312456" y="3786797"/>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75" name="TextBox 74"/>
          <p:cNvSpPr txBox="1"/>
          <p:nvPr/>
        </p:nvSpPr>
        <p:spPr>
          <a:xfrm>
            <a:off x="2780947" y="3760304"/>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87" name="TextBox 86"/>
          <p:cNvSpPr txBox="1"/>
          <p:nvPr/>
        </p:nvSpPr>
        <p:spPr>
          <a:xfrm>
            <a:off x="3227857" y="3746741"/>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88" name="TextBox 87"/>
          <p:cNvSpPr txBox="1"/>
          <p:nvPr/>
        </p:nvSpPr>
        <p:spPr>
          <a:xfrm>
            <a:off x="9468842" y="3746555"/>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89" name="TextBox 88"/>
          <p:cNvSpPr txBox="1"/>
          <p:nvPr/>
        </p:nvSpPr>
        <p:spPr>
          <a:xfrm>
            <a:off x="9977179" y="3735935"/>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90" name="TextBox 89"/>
          <p:cNvSpPr txBox="1"/>
          <p:nvPr/>
        </p:nvSpPr>
        <p:spPr>
          <a:xfrm>
            <a:off x="10584209" y="3742996"/>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91" name="TextBox 90"/>
          <p:cNvSpPr txBox="1"/>
          <p:nvPr/>
        </p:nvSpPr>
        <p:spPr>
          <a:xfrm>
            <a:off x="11063269" y="3742996"/>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92" name="TextBox 91"/>
          <p:cNvSpPr txBox="1"/>
          <p:nvPr/>
        </p:nvSpPr>
        <p:spPr>
          <a:xfrm>
            <a:off x="11531177" y="3729144"/>
            <a:ext cx="366987" cy="91844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94" name="Down Arrow 93"/>
          <p:cNvSpPr/>
          <p:nvPr/>
        </p:nvSpPr>
        <p:spPr bwMode="auto">
          <a:xfrm rot="10800000">
            <a:off x="3300215" y="4826209"/>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95" name="Down Arrow 94"/>
          <p:cNvSpPr/>
          <p:nvPr/>
        </p:nvSpPr>
        <p:spPr bwMode="auto">
          <a:xfrm rot="10800000">
            <a:off x="4720656" y="4836377"/>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96" name="Down Arrow 95"/>
          <p:cNvSpPr/>
          <p:nvPr/>
        </p:nvSpPr>
        <p:spPr bwMode="auto">
          <a:xfrm rot="10800000">
            <a:off x="6617829" y="4836377"/>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97" name="Down Arrow 96"/>
          <p:cNvSpPr/>
          <p:nvPr/>
        </p:nvSpPr>
        <p:spPr bwMode="auto">
          <a:xfrm rot="10800000">
            <a:off x="7931483" y="4836380"/>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98" name="Down Arrow 97"/>
          <p:cNvSpPr/>
          <p:nvPr/>
        </p:nvSpPr>
        <p:spPr bwMode="auto">
          <a:xfrm rot="10800000">
            <a:off x="10030158" y="4836379"/>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99" name="Down Arrow 98"/>
          <p:cNvSpPr/>
          <p:nvPr/>
        </p:nvSpPr>
        <p:spPr bwMode="auto">
          <a:xfrm rot="10800000">
            <a:off x="11566159" y="4836376"/>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0" name="Down Arrow 99"/>
          <p:cNvSpPr/>
          <p:nvPr/>
        </p:nvSpPr>
        <p:spPr bwMode="auto">
          <a:xfrm rot="10800000">
            <a:off x="2498191" y="4816041"/>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1" name="Down Arrow 100"/>
          <p:cNvSpPr/>
          <p:nvPr/>
        </p:nvSpPr>
        <p:spPr bwMode="auto">
          <a:xfrm rot="10800000">
            <a:off x="3918632" y="4826209"/>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2" name="Down Arrow 101"/>
          <p:cNvSpPr/>
          <p:nvPr/>
        </p:nvSpPr>
        <p:spPr bwMode="auto">
          <a:xfrm rot="10800000">
            <a:off x="5506208" y="4826209"/>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3" name="Down Arrow 102"/>
          <p:cNvSpPr/>
          <p:nvPr/>
        </p:nvSpPr>
        <p:spPr bwMode="auto">
          <a:xfrm rot="10800000">
            <a:off x="7093785" y="4826210"/>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4" name="Down Arrow 103"/>
          <p:cNvSpPr/>
          <p:nvPr/>
        </p:nvSpPr>
        <p:spPr bwMode="auto">
          <a:xfrm rot="10800000">
            <a:off x="9055363" y="4803048"/>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5" name="Down Arrow 104"/>
          <p:cNvSpPr/>
          <p:nvPr/>
        </p:nvSpPr>
        <p:spPr bwMode="auto">
          <a:xfrm rot="10800000">
            <a:off x="10764135" y="4826208"/>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6" name="Down Arrow 105"/>
          <p:cNvSpPr/>
          <p:nvPr/>
        </p:nvSpPr>
        <p:spPr bwMode="auto">
          <a:xfrm>
            <a:off x="3331204" y="3640459"/>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7" name="Down Arrow 106"/>
          <p:cNvSpPr/>
          <p:nvPr/>
        </p:nvSpPr>
        <p:spPr bwMode="auto">
          <a:xfrm>
            <a:off x="3918630" y="3614437"/>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8" name="Down Arrow 107"/>
          <p:cNvSpPr/>
          <p:nvPr/>
        </p:nvSpPr>
        <p:spPr bwMode="auto">
          <a:xfrm>
            <a:off x="5406983" y="3658237"/>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09" name="Down Arrow 108"/>
          <p:cNvSpPr/>
          <p:nvPr/>
        </p:nvSpPr>
        <p:spPr bwMode="auto">
          <a:xfrm>
            <a:off x="7093783" y="3631143"/>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0" name="Down Arrow 109"/>
          <p:cNvSpPr/>
          <p:nvPr/>
        </p:nvSpPr>
        <p:spPr bwMode="auto">
          <a:xfrm>
            <a:off x="2429291" y="3628259"/>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1" name="Down Arrow 110"/>
          <p:cNvSpPr/>
          <p:nvPr/>
        </p:nvSpPr>
        <p:spPr bwMode="auto">
          <a:xfrm>
            <a:off x="4802699" y="3618181"/>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2" name="Down Arrow 111"/>
          <p:cNvSpPr/>
          <p:nvPr/>
        </p:nvSpPr>
        <p:spPr bwMode="auto">
          <a:xfrm>
            <a:off x="6599910" y="3647544"/>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3" name="Down Arrow 112"/>
          <p:cNvSpPr/>
          <p:nvPr/>
        </p:nvSpPr>
        <p:spPr bwMode="auto">
          <a:xfrm>
            <a:off x="7971147" y="3682234"/>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4" name="Down Arrow 113"/>
          <p:cNvSpPr/>
          <p:nvPr/>
        </p:nvSpPr>
        <p:spPr bwMode="auto">
          <a:xfrm>
            <a:off x="9020140" y="3687576"/>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5" name="Down Arrow 114"/>
          <p:cNvSpPr/>
          <p:nvPr/>
        </p:nvSpPr>
        <p:spPr bwMode="auto">
          <a:xfrm>
            <a:off x="9595133" y="3680038"/>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6" name="Down Arrow 115"/>
          <p:cNvSpPr/>
          <p:nvPr/>
        </p:nvSpPr>
        <p:spPr bwMode="auto">
          <a:xfrm>
            <a:off x="10080526" y="3682234"/>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7" name="Down Arrow 116"/>
          <p:cNvSpPr/>
          <p:nvPr/>
        </p:nvSpPr>
        <p:spPr bwMode="auto">
          <a:xfrm>
            <a:off x="10657073" y="3682234"/>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8" name="Down Arrow 117"/>
          <p:cNvSpPr/>
          <p:nvPr/>
        </p:nvSpPr>
        <p:spPr bwMode="auto">
          <a:xfrm>
            <a:off x="11116314" y="3682234"/>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19" name="Down Arrow 118"/>
          <p:cNvSpPr/>
          <p:nvPr/>
        </p:nvSpPr>
        <p:spPr bwMode="auto">
          <a:xfrm>
            <a:off x="11634957" y="3680037"/>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4" name="TextBox 3"/>
          <p:cNvSpPr txBox="1"/>
          <p:nvPr/>
        </p:nvSpPr>
        <p:spPr>
          <a:xfrm>
            <a:off x="2208751" y="2542408"/>
            <a:ext cx="1210332" cy="375853"/>
          </a:xfrm>
          <a:prstGeom prst="rect">
            <a:avLst/>
          </a:prstGeom>
          <a:noFill/>
        </p:spPr>
        <p:txBody>
          <a:bodyPr wrap="square" lIns="113139" tIns="56569" rIns="113139" bIns="56569" rtlCol="0">
            <a:spAutoFit/>
          </a:bodyPr>
          <a:lstStyle/>
          <a:p>
            <a:r>
              <a:rPr lang="de-DE" sz="1700" dirty="0" err="1">
                <a:solidFill>
                  <a:srgbClr val="FF0000"/>
                </a:solidFill>
              </a:rPr>
              <a:t>Energy</a:t>
            </a:r>
            <a:endParaRPr lang="en-GB" sz="1700" dirty="0">
              <a:solidFill>
                <a:srgbClr val="FF0000"/>
              </a:solidFill>
            </a:endParaRPr>
          </a:p>
        </p:txBody>
      </p:sp>
      <p:sp>
        <p:nvSpPr>
          <p:cNvPr id="120" name="TextBox 119"/>
          <p:cNvSpPr txBox="1"/>
          <p:nvPr/>
        </p:nvSpPr>
        <p:spPr>
          <a:xfrm>
            <a:off x="3496738" y="2448755"/>
            <a:ext cx="1210332" cy="375853"/>
          </a:xfrm>
          <a:prstGeom prst="rect">
            <a:avLst/>
          </a:prstGeom>
          <a:noFill/>
        </p:spPr>
        <p:txBody>
          <a:bodyPr wrap="square" lIns="113139" tIns="56569" rIns="113139" bIns="56569" rtlCol="0">
            <a:spAutoFit/>
          </a:bodyPr>
          <a:lstStyle/>
          <a:p>
            <a:pPr algn="ctr"/>
            <a:r>
              <a:rPr lang="de-DE" sz="1700" dirty="0" err="1">
                <a:solidFill>
                  <a:srgbClr val="FF0000"/>
                </a:solidFill>
              </a:rPr>
              <a:t>Agri</a:t>
            </a:r>
            <a:r>
              <a:rPr lang="de-DE" sz="1700" dirty="0">
                <a:solidFill>
                  <a:srgbClr val="FF0000"/>
                </a:solidFill>
              </a:rPr>
              <a:t>-Food</a:t>
            </a:r>
            <a:endParaRPr lang="en-GB" sz="1700" dirty="0">
              <a:solidFill>
                <a:srgbClr val="FF0000"/>
              </a:solidFill>
            </a:endParaRPr>
          </a:p>
        </p:txBody>
      </p:sp>
      <p:sp>
        <p:nvSpPr>
          <p:cNvPr id="121" name="TextBox 120"/>
          <p:cNvSpPr txBox="1"/>
          <p:nvPr/>
        </p:nvSpPr>
        <p:spPr>
          <a:xfrm>
            <a:off x="7890967" y="2481065"/>
            <a:ext cx="1210332" cy="575908"/>
          </a:xfrm>
          <a:prstGeom prst="rect">
            <a:avLst/>
          </a:prstGeom>
          <a:noFill/>
        </p:spPr>
        <p:txBody>
          <a:bodyPr wrap="square" lIns="113139" tIns="56569" rIns="113139" bIns="56569" rtlCol="0">
            <a:spAutoFit/>
          </a:bodyPr>
          <a:lstStyle/>
          <a:p>
            <a:r>
              <a:rPr lang="de-DE" sz="1500" dirty="0">
                <a:solidFill>
                  <a:srgbClr val="FFFFFF"/>
                </a:solidFill>
              </a:rPr>
              <a:t>+ Digital Growth ?</a:t>
            </a:r>
            <a:endParaRPr lang="en-GB" sz="1500" dirty="0">
              <a:solidFill>
                <a:srgbClr val="FFFFFF"/>
              </a:solidFill>
            </a:endParaRPr>
          </a:p>
        </p:txBody>
      </p:sp>
      <p:sp>
        <p:nvSpPr>
          <p:cNvPr id="122" name="TextBox 121"/>
          <p:cNvSpPr txBox="1"/>
          <p:nvPr/>
        </p:nvSpPr>
        <p:spPr>
          <a:xfrm>
            <a:off x="4673438" y="2469029"/>
            <a:ext cx="2218886" cy="637463"/>
          </a:xfrm>
          <a:prstGeom prst="rect">
            <a:avLst/>
          </a:prstGeom>
          <a:noFill/>
        </p:spPr>
        <p:txBody>
          <a:bodyPr wrap="square" lIns="113139" tIns="56569" rIns="113139" bIns="56569" rtlCol="0">
            <a:spAutoFit/>
          </a:bodyPr>
          <a:lstStyle/>
          <a:p>
            <a:pPr algn="ctr"/>
            <a:r>
              <a:rPr lang="de-DE" sz="1700" dirty="0" err="1">
                <a:solidFill>
                  <a:srgbClr val="FF0000"/>
                </a:solidFill>
              </a:rPr>
              <a:t>Industrial</a:t>
            </a:r>
            <a:r>
              <a:rPr lang="de-DE" sz="1700" dirty="0">
                <a:solidFill>
                  <a:srgbClr val="FF0000"/>
                </a:solidFill>
              </a:rPr>
              <a:t> </a:t>
            </a:r>
            <a:r>
              <a:rPr lang="de-DE" sz="1700" dirty="0" err="1">
                <a:solidFill>
                  <a:srgbClr val="FF0000"/>
                </a:solidFill>
              </a:rPr>
              <a:t>Modernisation</a:t>
            </a:r>
            <a:endParaRPr lang="en-GB" sz="1700" dirty="0">
              <a:solidFill>
                <a:srgbClr val="FF0000"/>
              </a:solidFill>
            </a:endParaRPr>
          </a:p>
        </p:txBody>
      </p:sp>
      <p:sp>
        <p:nvSpPr>
          <p:cNvPr id="123" name="TextBox 122"/>
          <p:cNvSpPr txBox="1"/>
          <p:nvPr/>
        </p:nvSpPr>
        <p:spPr>
          <a:xfrm>
            <a:off x="9055362" y="2512686"/>
            <a:ext cx="1388604" cy="345075"/>
          </a:xfrm>
          <a:prstGeom prst="rect">
            <a:avLst/>
          </a:prstGeom>
          <a:noFill/>
        </p:spPr>
        <p:txBody>
          <a:bodyPr wrap="square" lIns="113139" tIns="56569" rIns="113139" bIns="56569" rtlCol="0">
            <a:spAutoFit/>
          </a:bodyPr>
          <a:lstStyle/>
          <a:p>
            <a:r>
              <a:rPr lang="de-DE" sz="1500" dirty="0">
                <a:solidFill>
                  <a:srgbClr val="FFFFFF"/>
                </a:solidFill>
              </a:rPr>
              <a:t>+</a:t>
            </a:r>
            <a:r>
              <a:rPr lang="de-DE" sz="1500" dirty="0" err="1">
                <a:solidFill>
                  <a:srgbClr val="FFFFFF"/>
                </a:solidFill>
              </a:rPr>
              <a:t>Health</a:t>
            </a:r>
            <a:r>
              <a:rPr lang="de-DE" sz="1500" dirty="0">
                <a:solidFill>
                  <a:srgbClr val="FFFFFF"/>
                </a:solidFill>
              </a:rPr>
              <a:t> ?</a:t>
            </a:r>
            <a:endParaRPr lang="en-GB" sz="1500" dirty="0">
              <a:solidFill>
                <a:srgbClr val="FFFFFF"/>
              </a:solidFill>
            </a:endParaRPr>
          </a:p>
        </p:txBody>
      </p:sp>
      <p:sp>
        <p:nvSpPr>
          <p:cNvPr id="125" name="TextBox 124"/>
          <p:cNvSpPr txBox="1"/>
          <p:nvPr/>
        </p:nvSpPr>
        <p:spPr>
          <a:xfrm>
            <a:off x="6863052" y="2501340"/>
            <a:ext cx="1041864" cy="575908"/>
          </a:xfrm>
          <a:prstGeom prst="rect">
            <a:avLst/>
          </a:prstGeom>
          <a:noFill/>
        </p:spPr>
        <p:txBody>
          <a:bodyPr wrap="square" lIns="113139" tIns="56569" rIns="113139" bIns="56569" rtlCol="0">
            <a:spAutoFit/>
          </a:bodyPr>
          <a:lstStyle/>
          <a:p>
            <a:r>
              <a:rPr lang="de-DE" sz="1500" dirty="0">
                <a:solidFill>
                  <a:srgbClr val="FFFFFF"/>
                </a:solidFill>
              </a:rPr>
              <a:t>+Blue Growth</a:t>
            </a:r>
            <a:endParaRPr lang="en-GB" sz="1500" dirty="0">
              <a:solidFill>
                <a:srgbClr val="FFFFFF"/>
              </a:solidFill>
            </a:endParaRPr>
          </a:p>
        </p:txBody>
      </p:sp>
      <p:sp>
        <p:nvSpPr>
          <p:cNvPr id="78" name="TextBox 77"/>
          <p:cNvSpPr txBox="1"/>
          <p:nvPr/>
        </p:nvSpPr>
        <p:spPr>
          <a:xfrm>
            <a:off x="330055" y="4122280"/>
            <a:ext cx="1901774" cy="452797"/>
          </a:xfrm>
          <a:prstGeom prst="rect">
            <a:avLst/>
          </a:prstGeom>
          <a:noFill/>
        </p:spPr>
        <p:txBody>
          <a:bodyPr wrap="square" lIns="113139" tIns="56569" rIns="113139" bIns="56569" rtlCol="0">
            <a:spAutoFit/>
          </a:bodyPr>
          <a:lstStyle/>
          <a:p>
            <a:r>
              <a:rPr lang="en-GB" sz="2200" dirty="0">
                <a:solidFill>
                  <a:srgbClr val="0F5494"/>
                </a:solidFill>
              </a:rPr>
              <a:t>Business</a:t>
            </a:r>
          </a:p>
        </p:txBody>
      </p:sp>
      <p:sp>
        <p:nvSpPr>
          <p:cNvPr id="85" name="TextBox 84"/>
          <p:cNvSpPr txBox="1"/>
          <p:nvPr/>
        </p:nvSpPr>
        <p:spPr>
          <a:xfrm>
            <a:off x="6922488" y="3709778"/>
            <a:ext cx="366987" cy="918444"/>
          </a:xfrm>
          <a:prstGeom prst="rect">
            <a:avLst/>
          </a:prstGeom>
          <a:noFill/>
        </p:spPr>
        <p:txBody>
          <a:bodyPr vert="vert270" wrap="square" lIns="113139" tIns="56569" rIns="113139" bIns="56569" rtlCol="0">
            <a:spAutoFit/>
          </a:bodyPr>
          <a:lstStyle/>
          <a:p>
            <a:r>
              <a:rPr lang="de-DE" sz="900" dirty="0">
                <a:solidFill>
                  <a:srgbClr val="0F5494"/>
                </a:solidFill>
              </a:rPr>
              <a:t>KETs</a:t>
            </a:r>
            <a:endParaRPr lang="en-GB" sz="900" dirty="0">
              <a:solidFill>
                <a:srgbClr val="0F5494"/>
              </a:solidFill>
            </a:endParaRPr>
          </a:p>
        </p:txBody>
      </p:sp>
      <p:sp>
        <p:nvSpPr>
          <p:cNvPr id="86" name="TextBox 85"/>
          <p:cNvSpPr txBox="1"/>
          <p:nvPr/>
        </p:nvSpPr>
        <p:spPr>
          <a:xfrm>
            <a:off x="6399218" y="3750840"/>
            <a:ext cx="505487" cy="918444"/>
          </a:xfrm>
          <a:prstGeom prst="rect">
            <a:avLst/>
          </a:prstGeom>
          <a:noFill/>
        </p:spPr>
        <p:txBody>
          <a:bodyPr vert="vert270" wrap="square" lIns="113139" tIns="56569" rIns="113139" bIns="56569" rtlCol="0">
            <a:spAutoFit/>
          </a:bodyPr>
          <a:lstStyle/>
          <a:p>
            <a:r>
              <a:rPr lang="de-DE" sz="900" dirty="0" err="1">
                <a:solidFill>
                  <a:srgbClr val="0F5494"/>
                </a:solidFill>
              </a:rPr>
              <a:t>Advanced</a:t>
            </a:r>
            <a:r>
              <a:rPr lang="de-DE" sz="900" dirty="0">
                <a:solidFill>
                  <a:srgbClr val="0F5494"/>
                </a:solidFill>
              </a:rPr>
              <a:t> </a:t>
            </a:r>
            <a:r>
              <a:rPr lang="de-DE" sz="900" dirty="0" err="1">
                <a:solidFill>
                  <a:srgbClr val="0F5494"/>
                </a:solidFill>
              </a:rPr>
              <a:t>Manufactu</a:t>
            </a:r>
            <a:r>
              <a:rPr lang="de-DE" sz="900" dirty="0">
                <a:solidFill>
                  <a:srgbClr val="0F5494"/>
                </a:solidFill>
              </a:rPr>
              <a:t>. </a:t>
            </a:r>
            <a:endParaRPr lang="en-GB" sz="900" dirty="0">
              <a:solidFill>
                <a:srgbClr val="0F5494"/>
              </a:solidFill>
            </a:endParaRPr>
          </a:p>
        </p:txBody>
      </p:sp>
      <p:sp>
        <p:nvSpPr>
          <p:cNvPr id="126" name="TextBox 125"/>
          <p:cNvSpPr txBox="1"/>
          <p:nvPr/>
        </p:nvSpPr>
        <p:spPr>
          <a:xfrm>
            <a:off x="8482912" y="3964741"/>
            <a:ext cx="366987" cy="700827"/>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127" name="TextBox 126"/>
          <p:cNvSpPr txBox="1"/>
          <p:nvPr/>
        </p:nvSpPr>
        <p:spPr>
          <a:xfrm>
            <a:off x="7339635" y="4009900"/>
            <a:ext cx="505487" cy="659385"/>
          </a:xfrm>
          <a:prstGeom prst="rect">
            <a:avLst/>
          </a:prstGeom>
          <a:noFill/>
        </p:spPr>
        <p:txBody>
          <a:bodyPr vert="vert270" wrap="square" lIns="113139" tIns="56569" rIns="113139" bIns="56569" rtlCol="0">
            <a:spAutoFit/>
          </a:bodyPr>
          <a:lstStyle/>
          <a:p>
            <a:r>
              <a:rPr lang="de-DE" sz="900" dirty="0">
                <a:solidFill>
                  <a:srgbClr val="0F5494"/>
                </a:solidFill>
              </a:rPr>
              <a:t>Ressource </a:t>
            </a:r>
          </a:p>
          <a:p>
            <a:r>
              <a:rPr lang="de-DE" sz="900" dirty="0" err="1">
                <a:solidFill>
                  <a:srgbClr val="0F5494"/>
                </a:solidFill>
              </a:rPr>
              <a:t>efficiency</a:t>
            </a:r>
            <a:endParaRPr lang="en-GB" sz="900" dirty="0">
              <a:solidFill>
                <a:srgbClr val="0F5494"/>
              </a:solidFill>
            </a:endParaRPr>
          </a:p>
        </p:txBody>
      </p:sp>
      <p:sp>
        <p:nvSpPr>
          <p:cNvPr id="128" name="TextBox 127"/>
          <p:cNvSpPr txBox="1"/>
          <p:nvPr/>
        </p:nvSpPr>
        <p:spPr>
          <a:xfrm>
            <a:off x="8939451" y="3998454"/>
            <a:ext cx="366987" cy="667114"/>
          </a:xfrm>
          <a:prstGeom prst="rect">
            <a:avLst/>
          </a:prstGeom>
          <a:noFill/>
        </p:spPr>
        <p:txBody>
          <a:bodyPr vert="vert270" wrap="square" lIns="113139" tIns="56569" rIns="113139" bIns="56569" rtlCol="0">
            <a:spAutoFit/>
          </a:bodyPr>
          <a:lstStyle/>
          <a:p>
            <a:r>
              <a:rPr lang="de-DE" sz="900" dirty="0">
                <a:solidFill>
                  <a:srgbClr val="0F5494"/>
                </a:solidFill>
              </a:rPr>
              <a:t>Value </a:t>
            </a:r>
            <a:r>
              <a:rPr lang="de-DE" sz="900" dirty="0" err="1">
                <a:solidFill>
                  <a:srgbClr val="0F5494"/>
                </a:solidFill>
              </a:rPr>
              <a:t>chain</a:t>
            </a:r>
            <a:endParaRPr lang="en-GB" sz="900" dirty="0">
              <a:solidFill>
                <a:srgbClr val="0F5494"/>
              </a:solidFill>
            </a:endParaRPr>
          </a:p>
        </p:txBody>
      </p:sp>
      <p:sp>
        <p:nvSpPr>
          <p:cNvPr id="83" name="Rectangle 91"/>
          <p:cNvSpPr>
            <a:spLocks noChangeArrowheads="1"/>
          </p:cNvSpPr>
          <p:nvPr/>
        </p:nvSpPr>
        <p:spPr bwMode="auto">
          <a:xfrm>
            <a:off x="7890968" y="4000626"/>
            <a:ext cx="356563" cy="669104"/>
          </a:xfrm>
          <a:prstGeom prst="rect">
            <a:avLst/>
          </a:prstGeom>
          <a:solidFill>
            <a:schemeClr val="tx2">
              <a:lumMod val="60000"/>
              <a:lumOff val="40000"/>
              <a:alpha val="50000"/>
            </a:schemeClr>
          </a:solidFill>
          <a:ln w="9525">
            <a:solidFill>
              <a:srgbClr val="000000"/>
            </a:solidFill>
            <a:miter lim="800000"/>
            <a:headEnd/>
            <a:tailEnd/>
          </a:ln>
        </p:spPr>
        <p:txBody>
          <a:bodyPr vert="horz" wrap="square" lIns="113139" tIns="56569" rIns="113139" bIns="56569" numCol="1" anchor="t" anchorCtr="0" compatLnSpc="1">
            <a:prstTxWarp prst="textNoShape">
              <a:avLst/>
            </a:prstTxWarp>
          </a:bodyPr>
          <a:lstStyle/>
          <a:p>
            <a:endParaRPr lang="en-GB" sz="1500">
              <a:solidFill>
                <a:srgbClr val="0F5494"/>
              </a:solidFill>
            </a:endParaRPr>
          </a:p>
        </p:txBody>
      </p:sp>
      <p:sp>
        <p:nvSpPr>
          <p:cNvPr id="84" name="TextBox 83"/>
          <p:cNvSpPr txBox="1"/>
          <p:nvPr/>
        </p:nvSpPr>
        <p:spPr>
          <a:xfrm>
            <a:off x="7793582" y="4009900"/>
            <a:ext cx="505487" cy="624790"/>
          </a:xfrm>
          <a:prstGeom prst="rect">
            <a:avLst/>
          </a:prstGeom>
          <a:noFill/>
        </p:spPr>
        <p:txBody>
          <a:bodyPr vert="vert270" wrap="square" lIns="113139" tIns="56569" rIns="113139" bIns="56569" rtlCol="0">
            <a:spAutoFit/>
          </a:bodyPr>
          <a:lstStyle/>
          <a:p>
            <a:r>
              <a:rPr lang="de-DE" sz="900" dirty="0">
                <a:solidFill>
                  <a:srgbClr val="0F5494"/>
                </a:solidFill>
              </a:rPr>
              <a:t>Service </a:t>
            </a:r>
            <a:r>
              <a:rPr lang="de-DE" sz="900" dirty="0" err="1">
                <a:solidFill>
                  <a:srgbClr val="0F5494"/>
                </a:solidFill>
              </a:rPr>
              <a:t>innovation</a:t>
            </a:r>
            <a:endParaRPr lang="en-GB" sz="900" dirty="0">
              <a:solidFill>
                <a:srgbClr val="0F5494"/>
              </a:solidFill>
            </a:endParaRPr>
          </a:p>
        </p:txBody>
      </p:sp>
      <p:sp>
        <p:nvSpPr>
          <p:cNvPr id="93" name="Down Arrow 92"/>
          <p:cNvSpPr/>
          <p:nvPr/>
        </p:nvSpPr>
        <p:spPr bwMode="auto">
          <a:xfrm>
            <a:off x="8586259" y="3682534"/>
            <a:ext cx="196202" cy="257119"/>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29" name="Down Arrow 128"/>
          <p:cNvSpPr/>
          <p:nvPr/>
        </p:nvSpPr>
        <p:spPr bwMode="auto">
          <a:xfrm rot="10800000">
            <a:off x="8624059" y="4816040"/>
            <a:ext cx="178283" cy="257121"/>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30" name="Rectangle 1"/>
          <p:cNvSpPr>
            <a:spLocks noChangeArrowheads="1"/>
          </p:cNvSpPr>
          <p:nvPr/>
        </p:nvSpPr>
        <p:spPr bwMode="auto">
          <a:xfrm>
            <a:off x="1" y="137128"/>
            <a:ext cx="6072369" cy="8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39" tIns="56569" rIns="113139" bIns="56569">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ltLang="en-US" sz="2500" dirty="0">
                <a:solidFill>
                  <a:srgbClr val="FFFFFF"/>
                </a:solidFill>
              </a:rPr>
              <a:t>S3 Linking Public Admin.&amp; Businesses at the EU level</a:t>
            </a:r>
          </a:p>
        </p:txBody>
      </p:sp>
      <p:sp>
        <p:nvSpPr>
          <p:cNvPr id="131" name="Rectangle 2"/>
          <p:cNvSpPr>
            <a:spLocks noGrp="1" noChangeArrowheads="1"/>
          </p:cNvSpPr>
          <p:nvPr>
            <p:ph type="title" idx="4294967295"/>
          </p:nvPr>
        </p:nvSpPr>
        <p:spPr>
          <a:xfrm flipH="1">
            <a:off x="78852" y="519000"/>
            <a:ext cx="12401541" cy="387713"/>
          </a:xfrm>
          <a:prstGeom prst="rect">
            <a:avLst/>
          </a:prstGeom>
          <a:solidFill>
            <a:schemeClr val="bg1"/>
          </a:solidFill>
        </p:spPr>
        <p:txBody>
          <a:bodyPr lIns="0" tIns="56569" rIns="0" bIns="56569"/>
          <a:lstStyle/>
          <a:p>
            <a:pPr algn="ctr" eaLnBrk="1" hangingPunct="1"/>
            <a:r>
              <a:rPr lang="en-GB" altLang="en-US" sz="3000" b="1" dirty="0">
                <a:solidFill>
                  <a:srgbClr val="003399"/>
                </a:solidFill>
                <a:cs typeface="Arial" pitchFamily="34" charset="0"/>
              </a:rPr>
              <a:t>S3 Strategic Developments - EU</a:t>
            </a:r>
          </a:p>
        </p:txBody>
      </p:sp>
      <p:sp>
        <p:nvSpPr>
          <p:cNvPr id="132" name="Down Arrow 131"/>
          <p:cNvSpPr/>
          <p:nvPr/>
        </p:nvSpPr>
        <p:spPr bwMode="auto">
          <a:xfrm rot="2227523">
            <a:off x="10962343" y="1568793"/>
            <a:ext cx="352746" cy="619073"/>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33" name="TextBox 132"/>
          <p:cNvSpPr txBox="1"/>
          <p:nvPr/>
        </p:nvSpPr>
        <p:spPr>
          <a:xfrm>
            <a:off x="9871739" y="955204"/>
            <a:ext cx="2707236" cy="729796"/>
          </a:xfrm>
          <a:prstGeom prst="rect">
            <a:avLst/>
          </a:prstGeom>
          <a:noFill/>
        </p:spPr>
        <p:txBody>
          <a:bodyPr wrap="square" lIns="113139" tIns="56569" rIns="113139" bIns="56569" rtlCol="0">
            <a:spAutoFit/>
          </a:bodyPr>
          <a:lstStyle/>
          <a:p>
            <a:pPr algn="ctr"/>
            <a:r>
              <a:rPr lang="en-GB" sz="2000" dirty="0">
                <a:solidFill>
                  <a:srgbClr val="0F5494"/>
                </a:solidFill>
              </a:rPr>
              <a:t>REGIO, JRC &amp;  Lead policy DGs</a:t>
            </a:r>
          </a:p>
        </p:txBody>
      </p:sp>
      <p:sp>
        <p:nvSpPr>
          <p:cNvPr id="134" name="Down Arrow 133"/>
          <p:cNvSpPr/>
          <p:nvPr/>
        </p:nvSpPr>
        <p:spPr bwMode="auto">
          <a:xfrm rot="6503348">
            <a:off x="10971784" y="6028900"/>
            <a:ext cx="417358" cy="576812"/>
          </a:xfrm>
          <a:prstGeom prst="downArrow">
            <a:avLst/>
          </a:prstGeom>
          <a:solidFill>
            <a:srgbClr val="FF0000">
              <a:alpha val="67000"/>
            </a:srgbClr>
          </a:solidFill>
          <a:ln w="9525" cap="flat" cmpd="sng" algn="ctr">
            <a:solidFill>
              <a:srgbClr val="FF0000"/>
            </a:solidFill>
            <a:prstDash val="solid"/>
            <a:round/>
            <a:headEnd type="none" w="med" len="med"/>
            <a:tailEnd type="none" w="med" len="med"/>
          </a:ln>
          <a:effectLst/>
        </p:spPr>
        <p:txBody>
          <a:bodyPr vert="horz" wrap="square" lIns="113139" tIns="56569" rIns="113139" bIns="56569" numCol="1" rtlCol="0" anchor="ctr" anchorCtr="0" compatLnSpc="1">
            <a:prstTxWarp prst="textNoShape">
              <a:avLst/>
            </a:prstTxWarp>
          </a:bodyPr>
          <a:lstStyle/>
          <a:p>
            <a:pPr marL="3928"/>
            <a:endParaRPr lang="en-GB" sz="1500">
              <a:solidFill>
                <a:srgbClr val="0F5494"/>
              </a:solidFill>
            </a:endParaRPr>
          </a:p>
        </p:txBody>
      </p:sp>
      <p:sp>
        <p:nvSpPr>
          <p:cNvPr id="135" name="TextBox 134"/>
          <p:cNvSpPr txBox="1"/>
          <p:nvPr/>
        </p:nvSpPr>
        <p:spPr>
          <a:xfrm>
            <a:off x="11098691" y="6213826"/>
            <a:ext cx="1843586" cy="422019"/>
          </a:xfrm>
          <a:prstGeom prst="rect">
            <a:avLst/>
          </a:prstGeom>
          <a:noFill/>
        </p:spPr>
        <p:txBody>
          <a:bodyPr wrap="square" lIns="113139" tIns="56569" rIns="113139" bIns="56569" rtlCol="0">
            <a:spAutoFit/>
          </a:bodyPr>
          <a:lstStyle/>
          <a:p>
            <a:pPr algn="ctr"/>
            <a:r>
              <a:rPr lang="en-GB" sz="2000" dirty="0">
                <a:solidFill>
                  <a:srgbClr val="0F5494"/>
                </a:solidFill>
              </a:rPr>
              <a:t>DG GROW</a:t>
            </a:r>
          </a:p>
        </p:txBody>
      </p:sp>
      <p:sp>
        <p:nvSpPr>
          <p:cNvPr id="124" name="TextBox 123"/>
          <p:cNvSpPr txBox="1"/>
          <p:nvPr/>
        </p:nvSpPr>
        <p:spPr>
          <a:xfrm>
            <a:off x="10186478" y="2416904"/>
            <a:ext cx="1824427" cy="575908"/>
          </a:xfrm>
          <a:prstGeom prst="rect">
            <a:avLst/>
          </a:prstGeom>
          <a:noFill/>
        </p:spPr>
        <p:txBody>
          <a:bodyPr wrap="square" lIns="113139" tIns="56569" rIns="113139" bIns="56569" rtlCol="0">
            <a:spAutoFit/>
          </a:bodyPr>
          <a:lstStyle/>
          <a:p>
            <a:r>
              <a:rPr lang="de-DE" sz="1500" dirty="0">
                <a:solidFill>
                  <a:srgbClr val="FFFFFF"/>
                </a:solidFill>
              </a:rPr>
              <a:t>+ </a:t>
            </a:r>
            <a:r>
              <a:rPr lang="de-DE" sz="1500" dirty="0" err="1">
                <a:solidFill>
                  <a:srgbClr val="FFFFFF"/>
                </a:solidFill>
              </a:rPr>
              <a:t>Circular</a:t>
            </a:r>
            <a:r>
              <a:rPr lang="de-DE" sz="1500" dirty="0">
                <a:solidFill>
                  <a:srgbClr val="FFFFFF"/>
                </a:solidFill>
              </a:rPr>
              <a:t> Economy etc.</a:t>
            </a:r>
            <a:endParaRPr lang="en-GB" sz="1500" dirty="0">
              <a:solidFill>
                <a:srgbClr val="FFFFFF"/>
              </a:solidFill>
            </a:endParaRPr>
          </a:p>
        </p:txBody>
      </p:sp>
      <p:pic>
        <p:nvPicPr>
          <p:cNvPr id="13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7255" y="46845"/>
            <a:ext cx="1243138" cy="94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065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6" y="654012"/>
            <a:ext cx="12504532" cy="904663"/>
          </a:xfrm>
        </p:spPr>
        <p:txBody>
          <a:bodyPr>
            <a:normAutofit/>
          </a:bodyPr>
          <a:lstStyle/>
          <a:p>
            <a:r>
              <a:rPr lang="fr-BE" sz="2500" b="1" dirty="0" err="1">
                <a:latin typeface="Verdana" panose="020B0604030504040204" pitchFamily="34" charset="0"/>
                <a:ea typeface="Verdana" panose="020B0604030504040204" pitchFamily="34" charset="0"/>
                <a:cs typeface="Verdana" panose="020B0604030504040204" pitchFamily="34" charset="0"/>
              </a:rPr>
              <a:t>Three</a:t>
            </a:r>
            <a:r>
              <a:rPr lang="fr-BE" sz="2500" b="1" dirty="0">
                <a:latin typeface="Verdana" panose="020B0604030504040204" pitchFamily="34" charset="0"/>
                <a:ea typeface="Verdana" panose="020B0604030504040204" pitchFamily="34" charset="0"/>
                <a:cs typeface="Verdana" panose="020B0604030504040204" pitchFamily="34" charset="0"/>
              </a:rPr>
              <a:t> </a:t>
            </a:r>
            <a:r>
              <a:rPr lang="fr-BE" sz="2500" b="1" dirty="0" err="1">
                <a:latin typeface="Verdana" panose="020B0604030504040204" pitchFamily="34" charset="0"/>
                <a:ea typeface="Verdana" panose="020B0604030504040204" pitchFamily="34" charset="0"/>
                <a:cs typeface="Verdana" panose="020B0604030504040204" pitchFamily="34" charset="0"/>
              </a:rPr>
              <a:t>steps</a:t>
            </a:r>
            <a:r>
              <a:rPr lang="fr-BE" sz="2500" b="1" dirty="0">
                <a:latin typeface="Verdana" panose="020B0604030504040204" pitchFamily="34" charset="0"/>
                <a:ea typeface="Verdana" panose="020B0604030504040204" pitchFamily="34" charset="0"/>
                <a:cs typeface="Verdana" panose="020B0604030504040204" pitchFamily="34" charset="0"/>
              </a:rPr>
              <a:t> of the 'Entrepreneurial </a:t>
            </a:r>
            <a:r>
              <a:rPr lang="fr-BE" sz="2500" b="1" dirty="0" err="1">
                <a:latin typeface="Verdana" panose="020B0604030504040204" pitchFamily="34" charset="0"/>
                <a:ea typeface="Verdana" panose="020B0604030504040204" pitchFamily="34" charset="0"/>
                <a:cs typeface="Verdana" panose="020B0604030504040204" pitchFamily="34" charset="0"/>
              </a:rPr>
              <a:t>Discovery</a:t>
            </a:r>
            <a:r>
              <a:rPr lang="fr-BE" sz="2500" b="1" dirty="0">
                <a:latin typeface="Verdana" panose="020B0604030504040204" pitchFamily="34" charset="0"/>
                <a:ea typeface="Verdana" panose="020B0604030504040204" pitchFamily="34" charset="0"/>
                <a:cs typeface="Verdana" panose="020B0604030504040204" pitchFamily="34" charset="0"/>
              </a:rPr>
              <a:t> </a:t>
            </a:r>
            <a:r>
              <a:rPr lang="fr-BE" sz="2500" b="1" dirty="0" err="1">
                <a:latin typeface="Verdana" panose="020B0604030504040204" pitchFamily="34" charset="0"/>
                <a:ea typeface="Verdana" panose="020B0604030504040204" pitchFamily="34" charset="0"/>
                <a:cs typeface="Verdana" panose="020B0604030504040204" pitchFamily="34" charset="0"/>
              </a:rPr>
              <a:t>Process</a:t>
            </a:r>
            <a:r>
              <a:rPr lang="fr-BE" sz="2500" b="1" dirty="0">
                <a:latin typeface="Verdana" panose="020B0604030504040204" pitchFamily="34" charset="0"/>
                <a:ea typeface="Verdana" panose="020B0604030504040204" pitchFamily="34" charset="0"/>
                <a:cs typeface="Verdana" panose="020B0604030504040204" pitchFamily="34" charset="0"/>
              </a:rPr>
              <a:t>' at the EU-</a:t>
            </a:r>
            <a:r>
              <a:rPr lang="fr-BE" sz="2500" b="1" dirty="0" err="1">
                <a:latin typeface="Verdana" panose="020B0604030504040204" pitchFamily="34" charset="0"/>
                <a:ea typeface="Verdana" panose="020B0604030504040204" pitchFamily="34" charset="0"/>
                <a:cs typeface="Verdana" panose="020B0604030504040204" pitchFamily="34" charset="0"/>
              </a:rPr>
              <a:t>level</a:t>
            </a:r>
            <a:endParaRPr lang="en-GB" sz="25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a:spLocks noChangeArrowheads="1"/>
          </p:cNvSpPr>
          <p:nvPr/>
        </p:nvSpPr>
        <p:spPr bwMode="auto">
          <a:xfrm>
            <a:off x="0" y="46121"/>
            <a:ext cx="190913" cy="3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034" tIns="47517" rIns="95034" bIns="47517" numCol="1" anchor="ctr" anchorCtr="0" compatLnSpc="1">
            <a:prstTxWarp prst="textNoShape">
              <a:avLst/>
            </a:prstTxWarp>
            <a:spAutoFit/>
          </a:bodyPr>
          <a:lstStyle/>
          <a:p>
            <a:endParaRPr lang="en-US" altLang="en-US" sz="1900">
              <a:solidFill>
                <a:srgbClr val="000000"/>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1788147952"/>
              </p:ext>
            </p:extLst>
          </p:nvPr>
        </p:nvGraphicFramePr>
        <p:xfrm>
          <a:off x="2519998" y="1709863"/>
          <a:ext cx="7559993" cy="4493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0" y="3685773"/>
            <a:ext cx="190913" cy="3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034" tIns="47517" rIns="95034" bIns="47517" numCol="1" anchor="ctr" anchorCtr="0" compatLnSpc="1">
            <a:prstTxWarp prst="textNoShape">
              <a:avLst/>
            </a:prstTxWarp>
            <a:spAutoFit/>
          </a:bodyPr>
          <a:lstStyle/>
          <a:p>
            <a:endParaRPr lang="en-US" altLang="en-US" sz="19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7670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2"/>
            <p:extLst>
              <p:ext uri="{D42A27DB-BD31-4B8C-83A1-F6EECF244321}">
                <p14:modId xmlns:p14="http://schemas.microsoft.com/office/powerpoint/2010/main" val="3051560584"/>
              </p:ext>
            </p:extLst>
          </p:nvPr>
        </p:nvGraphicFramePr>
        <p:xfrm>
          <a:off x="691636" y="1331905"/>
          <a:ext cx="11364852" cy="5522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
          <p:cNvSpPr>
            <a:spLocks noChangeArrowheads="1"/>
          </p:cNvSpPr>
          <p:nvPr/>
        </p:nvSpPr>
        <p:spPr bwMode="auto">
          <a:xfrm>
            <a:off x="148135" y="273620"/>
            <a:ext cx="12451853" cy="8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139" tIns="56569" rIns="113139" bIns="56569">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ltLang="en-US" sz="2500" b="1" dirty="0">
                <a:solidFill>
                  <a:schemeClr val="tx2"/>
                </a:solidFill>
              </a:rPr>
              <a:t>S3 Revealed policy weaknesses and capacity issues in the innovation eco-systems across the WB and EUSAIR Countries</a:t>
            </a:r>
          </a:p>
        </p:txBody>
      </p:sp>
    </p:spTree>
    <p:extLst>
      <p:ext uri="{BB962C8B-B14F-4D97-AF65-F5344CB8AC3E}">
        <p14:creationId xmlns:p14="http://schemas.microsoft.com/office/powerpoint/2010/main" val="343282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0311" y="2086035"/>
            <a:ext cx="10030771" cy="1446961"/>
          </a:xfrm>
        </p:spPr>
        <p:txBody>
          <a:bodyPr/>
          <a:lstStyle/>
          <a:p>
            <a:r>
              <a:rPr lang="en-US" sz="6000" dirty="0"/>
              <a:t>Thanks for your Attention!</a:t>
            </a:r>
          </a:p>
        </p:txBody>
      </p:sp>
      <p:sp>
        <p:nvSpPr>
          <p:cNvPr id="3" name="TextBox 8"/>
          <p:cNvSpPr txBox="1"/>
          <p:nvPr/>
        </p:nvSpPr>
        <p:spPr>
          <a:xfrm>
            <a:off x="2500314" y="3436355"/>
            <a:ext cx="9509054" cy="1744708"/>
          </a:xfrm>
          <a:prstGeom prst="rect">
            <a:avLst/>
          </a:prstGeom>
          <a:noFill/>
        </p:spPr>
        <p:txBody>
          <a:bodyPr wrap="square" lIns="94946" tIns="0" rIns="94946" bIns="0" rtlCol="0">
            <a:spAutoFit/>
          </a:bodyPr>
          <a:lstStyle/>
          <a:p>
            <a:r>
              <a:rPr lang="en-GB" sz="3700" dirty="0">
                <a:solidFill>
                  <a:srgbClr val="093B37"/>
                </a:solidFill>
                <a:latin typeface="Verdana" panose="020B0604030504040204" pitchFamily="34" charset="0"/>
                <a:ea typeface="Verdana" panose="020B0604030504040204" pitchFamily="34" charset="0"/>
                <a:cs typeface="Verdana" panose="020B0604030504040204" pitchFamily="34" charset="0"/>
              </a:rPr>
              <a:t>Any questions?</a:t>
            </a:r>
          </a:p>
          <a:p>
            <a:endParaRPr lang="en-GB" sz="1900" dirty="0">
              <a:solidFill>
                <a:srgbClr val="093B37"/>
              </a:solidFill>
              <a:latin typeface="Verdana" panose="020B0604030504040204" pitchFamily="34" charset="0"/>
              <a:ea typeface="Verdana" panose="020B0604030504040204" pitchFamily="34" charset="0"/>
              <a:cs typeface="Verdana" panose="020B0604030504040204" pitchFamily="34" charset="0"/>
            </a:endParaRPr>
          </a:p>
          <a:p>
            <a:r>
              <a:rPr lang="en-GB" sz="1900" dirty="0">
                <a:solidFill>
                  <a:srgbClr val="093B37"/>
                </a:solidFill>
                <a:latin typeface="Verdana" panose="020B0604030504040204" pitchFamily="34" charset="0"/>
                <a:ea typeface="Verdana" panose="020B0604030504040204" pitchFamily="34" charset="0"/>
                <a:cs typeface="Verdana" panose="020B0604030504040204" pitchFamily="34" charset="0"/>
              </a:rPr>
              <a:t>You can find </a:t>
            </a:r>
            <a:r>
              <a:rPr lang="en-GB" sz="1900" dirty="0">
                <a:latin typeface="Verdana" panose="020B0604030504040204" pitchFamily="34" charset="0"/>
                <a:ea typeface="Verdana" panose="020B0604030504040204" pitchFamily="34" charset="0"/>
                <a:cs typeface="Verdana" panose="020B0604030504040204" pitchFamily="34" charset="0"/>
              </a:rPr>
              <a:t>us at </a:t>
            </a:r>
            <a:r>
              <a:rPr lang="en-GB" dirty="0">
                <a:solidFill>
                  <a:srgbClr val="3B83C1"/>
                </a:solidFill>
                <a:latin typeface="Verdana" panose="020B0604030504040204" pitchFamily="34" charset="0"/>
                <a:ea typeface="Verdana" panose="020B0604030504040204" pitchFamily="34" charset="0"/>
                <a:cs typeface="Verdana" panose="020B0604030504040204" pitchFamily="34" charset="0"/>
                <a:hlinkClick r:id="rId2"/>
              </a:rPr>
              <a:t>http://s3platform.jrc.ec.europa.eu/home</a:t>
            </a:r>
            <a:endParaRPr lang="en-GB" dirty="0">
              <a:solidFill>
                <a:srgbClr val="3B83C1"/>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srgbClr val="3B83C1"/>
              </a:solidFill>
              <a:latin typeface="Verdana" panose="020B0604030504040204" pitchFamily="34" charset="0"/>
              <a:ea typeface="Verdana" panose="020B0604030504040204" pitchFamily="34" charset="0"/>
              <a:cs typeface="Verdana" panose="020B0604030504040204" pitchFamily="34" charset="0"/>
              <a:hlinkClick r:id="rId3"/>
            </a:endParaRPr>
          </a:p>
          <a:p>
            <a:r>
              <a:rPr lang="en-GB" sz="1900" dirty="0">
                <a:solidFill>
                  <a:srgbClr val="3B83C1"/>
                </a:solidFill>
                <a:latin typeface="Verdana" panose="020B0604030504040204" pitchFamily="34" charset="0"/>
                <a:ea typeface="Verdana" panose="020B0604030504040204" pitchFamily="34" charset="0"/>
                <a:cs typeface="Verdana" panose="020B0604030504040204" pitchFamily="34" charset="0"/>
                <a:hlinkClick r:id="rId3"/>
              </a:rPr>
              <a:t>Ales.GNAMUS@ec.europa.eu</a:t>
            </a:r>
            <a:endParaRPr lang="en-GB" sz="1900" dirty="0">
              <a:solidFill>
                <a:srgbClr val="3B83C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951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Łącznik prosty ze strzałką 9"/>
          <p:cNvCxnSpPr/>
          <p:nvPr/>
        </p:nvCxnSpPr>
        <p:spPr bwMode="auto">
          <a:xfrm>
            <a:off x="6994559" y="4506758"/>
            <a:ext cx="2679035" cy="1587426"/>
          </a:xfrm>
          <a:prstGeom prst="straightConnector1">
            <a:avLst/>
          </a:prstGeom>
          <a:noFill/>
          <a:ln w="76200" cap="flat" cmpd="sng" algn="ctr">
            <a:solidFill>
              <a:srgbClr val="4F81BD"/>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Łącznik prosty ze strzałką 12"/>
          <p:cNvCxnSpPr/>
          <p:nvPr/>
        </p:nvCxnSpPr>
        <p:spPr bwMode="auto">
          <a:xfrm flipH="1">
            <a:off x="3124841" y="4582349"/>
            <a:ext cx="2381365" cy="1587426"/>
          </a:xfrm>
          <a:prstGeom prst="straightConnector1">
            <a:avLst/>
          </a:prstGeom>
          <a:noFill/>
          <a:ln w="76200" cap="flat" cmpd="sng" algn="ctr">
            <a:solidFill>
              <a:srgbClr val="4F81BD"/>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Łącznik prosty ze strzałką 5"/>
          <p:cNvCxnSpPr/>
          <p:nvPr/>
        </p:nvCxnSpPr>
        <p:spPr bwMode="auto">
          <a:xfrm flipH="1" flipV="1">
            <a:off x="3124841" y="2239005"/>
            <a:ext cx="2381365" cy="1360651"/>
          </a:xfrm>
          <a:prstGeom prst="straightConnector1">
            <a:avLst/>
          </a:prstGeom>
          <a:noFill/>
          <a:ln w="76200" cap="flat" cmpd="sng" algn="ctr">
            <a:solidFill>
              <a:srgbClr val="4F81BD"/>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Łącznik prosty ze strzałką 7"/>
          <p:cNvCxnSpPr/>
          <p:nvPr/>
        </p:nvCxnSpPr>
        <p:spPr bwMode="auto">
          <a:xfrm flipV="1">
            <a:off x="6796114" y="2163413"/>
            <a:ext cx="2579811" cy="1511835"/>
          </a:xfrm>
          <a:prstGeom prst="straightConnector1">
            <a:avLst/>
          </a:prstGeom>
          <a:noFill/>
          <a:ln w="76200" cap="flat" cmpd="sng" algn="ctr">
            <a:solidFill>
              <a:srgbClr val="4F81BD"/>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ytuł 1"/>
          <p:cNvSpPr>
            <a:spLocks noGrp="1"/>
          </p:cNvSpPr>
          <p:nvPr>
            <p:ph type="title"/>
          </p:nvPr>
        </p:nvSpPr>
        <p:spPr/>
        <p:txBody>
          <a:bodyPr/>
          <a:lstStyle/>
          <a:p>
            <a:r>
              <a:rPr lang="pl-PL" dirty="0" err="1"/>
              <a:t>Concept</a:t>
            </a:r>
            <a:r>
              <a:rPr lang="pl-PL" dirty="0"/>
              <a:t> of smart </a:t>
            </a:r>
            <a:r>
              <a:rPr lang="pl-PL" dirty="0" err="1"/>
              <a:t>specialisation</a:t>
            </a:r>
            <a:r>
              <a:rPr lang="pl-PL" dirty="0"/>
              <a:t> (S3)</a:t>
            </a:r>
          </a:p>
        </p:txBody>
      </p:sp>
      <p:graphicFrame>
        <p:nvGraphicFramePr>
          <p:cNvPr id="4" name="Diagram 3"/>
          <p:cNvGraphicFramePr/>
          <p:nvPr>
            <p:extLst>
              <p:ext uri="{D42A27DB-BD31-4B8C-83A1-F6EECF244321}">
                <p14:modId xmlns:p14="http://schemas.microsoft.com/office/powerpoint/2010/main" val="509285628"/>
              </p:ext>
            </p:extLst>
          </p:nvPr>
        </p:nvGraphicFramePr>
        <p:xfrm>
          <a:off x="148137" y="1105129"/>
          <a:ext cx="12154182" cy="6094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0"/>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1" r="54803"/>
          <a:stretch/>
        </p:blipFill>
        <p:spPr bwMode="auto">
          <a:xfrm>
            <a:off x="5502205" y="3146106"/>
            <a:ext cx="1614457" cy="1738610"/>
          </a:xfrm>
          <a:prstGeom prst="rect">
            <a:avLst/>
          </a:prstGeom>
          <a:ln>
            <a:noFill/>
          </a:ln>
          <a:effectLst>
            <a:softEdge rad="112500"/>
          </a:effectLst>
        </p:spPr>
      </p:pic>
      <p:sp>
        <p:nvSpPr>
          <p:cNvPr id="9" name="PoleTekstowe 8"/>
          <p:cNvSpPr txBox="1"/>
          <p:nvPr/>
        </p:nvSpPr>
        <p:spPr>
          <a:xfrm>
            <a:off x="9276701" y="1180723"/>
            <a:ext cx="2778259" cy="729341"/>
          </a:xfrm>
          <a:prstGeom prst="rect">
            <a:avLst/>
          </a:prstGeom>
          <a:noFill/>
          <a:ln>
            <a:solidFill>
              <a:srgbClr val="4F81BD"/>
            </a:solidFill>
          </a:ln>
        </p:spPr>
        <p:txBody>
          <a:bodyPr wrap="square" lIns="95034" tIns="47517" rIns="95034" bIns="47517" rtlCol="0">
            <a:spAutoFit/>
          </a:bodyPr>
          <a:lstStyle/>
          <a:p>
            <a:pPr fontAlgn="base">
              <a:lnSpc>
                <a:spcPct val="110000"/>
              </a:lnSpc>
              <a:spcBef>
                <a:spcPct val="0"/>
              </a:spcBef>
              <a:spcAft>
                <a:spcPct val="0"/>
              </a:spcAft>
            </a:pPr>
            <a:r>
              <a:rPr lang="pl-PL" b="1" dirty="0" err="1">
                <a:solidFill>
                  <a:srgbClr val="164194"/>
                </a:solidFill>
              </a:rPr>
              <a:t>Niches</a:t>
            </a:r>
            <a:r>
              <a:rPr lang="pl-PL" b="1" dirty="0">
                <a:solidFill>
                  <a:srgbClr val="164194"/>
                </a:solidFill>
              </a:rPr>
              <a:t> to </a:t>
            </a:r>
            <a:r>
              <a:rPr lang="pl-PL" b="1" dirty="0" err="1">
                <a:solidFill>
                  <a:srgbClr val="164194"/>
                </a:solidFill>
              </a:rPr>
              <a:t>compete</a:t>
            </a:r>
            <a:r>
              <a:rPr lang="pl-PL" b="1" dirty="0">
                <a:solidFill>
                  <a:srgbClr val="164194"/>
                </a:solidFill>
              </a:rPr>
              <a:t> on </a:t>
            </a:r>
            <a:r>
              <a:rPr lang="pl-PL" b="1" dirty="0" err="1">
                <a:solidFill>
                  <a:srgbClr val="164194"/>
                </a:solidFill>
              </a:rPr>
              <a:t>international</a:t>
            </a:r>
            <a:r>
              <a:rPr lang="pl-PL" b="1" dirty="0">
                <a:solidFill>
                  <a:srgbClr val="164194"/>
                </a:solidFill>
              </a:rPr>
              <a:t> </a:t>
            </a:r>
            <a:r>
              <a:rPr lang="pl-PL" b="1" dirty="0" err="1">
                <a:solidFill>
                  <a:srgbClr val="164194"/>
                </a:solidFill>
              </a:rPr>
              <a:t>markets</a:t>
            </a:r>
            <a:endParaRPr lang="pl-PL" b="1" dirty="0">
              <a:solidFill>
                <a:srgbClr val="164194"/>
              </a:solidFill>
            </a:endParaRPr>
          </a:p>
        </p:txBody>
      </p:sp>
      <p:sp>
        <p:nvSpPr>
          <p:cNvPr id="7" name="PoleTekstowe 6"/>
          <p:cNvSpPr txBox="1"/>
          <p:nvPr/>
        </p:nvSpPr>
        <p:spPr>
          <a:xfrm>
            <a:off x="346584" y="1105132"/>
            <a:ext cx="2778259" cy="729341"/>
          </a:xfrm>
          <a:prstGeom prst="rect">
            <a:avLst/>
          </a:prstGeom>
          <a:noFill/>
          <a:ln>
            <a:solidFill>
              <a:srgbClr val="4F81BD"/>
            </a:solidFill>
          </a:ln>
        </p:spPr>
        <p:txBody>
          <a:bodyPr wrap="square" lIns="95034" tIns="47517" rIns="95034" bIns="47517" rtlCol="0">
            <a:spAutoFit/>
          </a:bodyPr>
          <a:lstStyle/>
          <a:p>
            <a:pPr fontAlgn="base">
              <a:lnSpc>
                <a:spcPct val="110000"/>
              </a:lnSpc>
              <a:spcBef>
                <a:spcPct val="0"/>
              </a:spcBef>
              <a:spcAft>
                <a:spcPct val="0"/>
              </a:spcAft>
            </a:pPr>
            <a:r>
              <a:rPr lang="pl-PL" b="1" dirty="0" err="1">
                <a:solidFill>
                  <a:srgbClr val="164194"/>
                </a:solidFill>
              </a:rPr>
              <a:t>Opportunities</a:t>
            </a:r>
            <a:r>
              <a:rPr lang="pl-PL" b="1" dirty="0">
                <a:solidFill>
                  <a:srgbClr val="164194"/>
                </a:solidFill>
              </a:rPr>
              <a:t> to </a:t>
            </a:r>
            <a:r>
              <a:rPr lang="pl-PL" b="1" dirty="0" err="1">
                <a:solidFill>
                  <a:srgbClr val="164194"/>
                </a:solidFill>
              </a:rPr>
              <a:t>move</a:t>
            </a:r>
            <a:r>
              <a:rPr lang="pl-PL" b="1" dirty="0">
                <a:solidFill>
                  <a:srgbClr val="164194"/>
                </a:solidFill>
              </a:rPr>
              <a:t> </a:t>
            </a:r>
            <a:r>
              <a:rPr lang="pl-PL" b="1" dirty="0" err="1">
                <a:solidFill>
                  <a:srgbClr val="164194"/>
                </a:solidFill>
              </a:rPr>
              <a:t>up</a:t>
            </a:r>
            <a:r>
              <a:rPr lang="pl-PL" b="1" dirty="0">
                <a:solidFill>
                  <a:srgbClr val="164194"/>
                </a:solidFill>
              </a:rPr>
              <a:t> the </a:t>
            </a:r>
            <a:r>
              <a:rPr lang="pl-PL" b="1" dirty="0" err="1">
                <a:solidFill>
                  <a:srgbClr val="164194"/>
                </a:solidFill>
              </a:rPr>
              <a:t>value</a:t>
            </a:r>
            <a:r>
              <a:rPr lang="pl-PL" b="1" dirty="0">
                <a:solidFill>
                  <a:srgbClr val="164194"/>
                </a:solidFill>
              </a:rPr>
              <a:t> </a:t>
            </a:r>
            <a:r>
              <a:rPr lang="pl-PL" b="1" dirty="0" err="1">
                <a:solidFill>
                  <a:srgbClr val="164194"/>
                </a:solidFill>
              </a:rPr>
              <a:t>chains</a:t>
            </a:r>
            <a:endParaRPr lang="pl-PL" b="1" dirty="0">
              <a:solidFill>
                <a:srgbClr val="164194"/>
              </a:solidFill>
            </a:endParaRPr>
          </a:p>
        </p:txBody>
      </p:sp>
      <p:sp>
        <p:nvSpPr>
          <p:cNvPr id="12" name="PoleTekstowe 11"/>
          <p:cNvSpPr txBox="1"/>
          <p:nvPr/>
        </p:nvSpPr>
        <p:spPr>
          <a:xfrm>
            <a:off x="346584" y="5565045"/>
            <a:ext cx="2778259" cy="736655"/>
          </a:xfrm>
          <a:prstGeom prst="rect">
            <a:avLst/>
          </a:prstGeom>
          <a:noFill/>
          <a:ln>
            <a:solidFill>
              <a:srgbClr val="4F81BD"/>
            </a:solidFill>
          </a:ln>
        </p:spPr>
        <p:txBody>
          <a:bodyPr wrap="square" lIns="95034" tIns="47517" rIns="95034" bIns="47517" rtlCol="0">
            <a:spAutoFit/>
          </a:bodyPr>
          <a:lstStyle/>
          <a:p>
            <a:pPr fontAlgn="base">
              <a:lnSpc>
                <a:spcPct val="110000"/>
              </a:lnSpc>
              <a:spcBef>
                <a:spcPct val="0"/>
              </a:spcBef>
              <a:spcAft>
                <a:spcPct val="0"/>
              </a:spcAft>
            </a:pPr>
            <a:r>
              <a:rPr lang="pl-PL" b="1" dirty="0" err="1">
                <a:solidFill>
                  <a:srgbClr val="164194"/>
                </a:solidFill>
              </a:rPr>
              <a:t>Adding</a:t>
            </a:r>
            <a:r>
              <a:rPr lang="pl-PL" b="1" dirty="0">
                <a:solidFill>
                  <a:srgbClr val="164194"/>
                </a:solidFill>
              </a:rPr>
              <a:t> </a:t>
            </a:r>
            <a:r>
              <a:rPr lang="pl-PL" b="1" dirty="0" err="1">
                <a:solidFill>
                  <a:srgbClr val="164194"/>
                </a:solidFill>
              </a:rPr>
              <a:t>value</a:t>
            </a:r>
            <a:r>
              <a:rPr lang="pl-PL" b="1" dirty="0">
                <a:solidFill>
                  <a:srgbClr val="164194"/>
                </a:solidFill>
              </a:rPr>
              <a:t> to </a:t>
            </a:r>
            <a:r>
              <a:rPr lang="pl-PL" b="1" dirty="0" err="1">
                <a:solidFill>
                  <a:srgbClr val="164194"/>
                </a:solidFill>
              </a:rPr>
              <a:t>existing</a:t>
            </a:r>
            <a:r>
              <a:rPr lang="pl-PL" b="1" dirty="0">
                <a:solidFill>
                  <a:srgbClr val="164194"/>
                </a:solidFill>
              </a:rPr>
              <a:t> </a:t>
            </a:r>
            <a:r>
              <a:rPr lang="pl-PL" b="1" dirty="0" err="1">
                <a:solidFill>
                  <a:srgbClr val="164194"/>
                </a:solidFill>
              </a:rPr>
              <a:t>activities</a:t>
            </a:r>
            <a:endParaRPr lang="pl-PL" b="1" dirty="0">
              <a:solidFill>
                <a:srgbClr val="164194"/>
              </a:solidFill>
            </a:endParaRPr>
          </a:p>
        </p:txBody>
      </p:sp>
      <p:sp>
        <p:nvSpPr>
          <p:cNvPr id="11" name="PoleTekstowe 10"/>
          <p:cNvSpPr txBox="1"/>
          <p:nvPr/>
        </p:nvSpPr>
        <p:spPr>
          <a:xfrm>
            <a:off x="9772536" y="5565042"/>
            <a:ext cx="2778259" cy="412652"/>
          </a:xfrm>
          <a:prstGeom prst="rect">
            <a:avLst/>
          </a:prstGeom>
          <a:noFill/>
          <a:ln>
            <a:solidFill>
              <a:srgbClr val="4F81BD"/>
            </a:solidFill>
          </a:ln>
        </p:spPr>
        <p:txBody>
          <a:bodyPr wrap="square" lIns="95034" tIns="47517" rIns="95034" bIns="47517" rtlCol="0">
            <a:spAutoFit/>
          </a:bodyPr>
          <a:lstStyle/>
          <a:p>
            <a:pPr fontAlgn="base">
              <a:lnSpc>
                <a:spcPct val="110000"/>
              </a:lnSpc>
              <a:spcBef>
                <a:spcPct val="0"/>
              </a:spcBef>
              <a:spcAft>
                <a:spcPct val="0"/>
              </a:spcAft>
            </a:pPr>
            <a:r>
              <a:rPr lang="pl-PL" b="1" dirty="0" err="1">
                <a:solidFill>
                  <a:srgbClr val="164194"/>
                </a:solidFill>
              </a:rPr>
              <a:t>Create</a:t>
            </a:r>
            <a:r>
              <a:rPr lang="pl-PL" b="1" dirty="0">
                <a:solidFill>
                  <a:srgbClr val="164194"/>
                </a:solidFill>
              </a:rPr>
              <a:t> </a:t>
            </a:r>
            <a:r>
              <a:rPr lang="pl-PL" b="1" dirty="0" err="1">
                <a:solidFill>
                  <a:srgbClr val="164194"/>
                </a:solidFill>
              </a:rPr>
              <a:t>new</a:t>
            </a:r>
            <a:r>
              <a:rPr lang="pl-PL" b="1" dirty="0">
                <a:solidFill>
                  <a:srgbClr val="164194"/>
                </a:solidFill>
              </a:rPr>
              <a:t> </a:t>
            </a:r>
            <a:r>
              <a:rPr lang="pl-PL" b="1" dirty="0" err="1">
                <a:solidFill>
                  <a:srgbClr val="164194"/>
                </a:solidFill>
              </a:rPr>
              <a:t>solutions</a:t>
            </a:r>
            <a:endParaRPr lang="pl-PL" b="1" dirty="0">
              <a:solidFill>
                <a:srgbClr val="164194"/>
              </a:solidFill>
            </a:endParaRPr>
          </a:p>
        </p:txBody>
      </p:sp>
    </p:spTree>
    <p:extLst>
      <p:ext uri="{BB962C8B-B14F-4D97-AF65-F5344CB8AC3E}">
        <p14:creationId xmlns:p14="http://schemas.microsoft.com/office/powerpoint/2010/main" val="251184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8999" y="371939"/>
            <a:ext cx="10877990" cy="1042746"/>
          </a:xfrm>
        </p:spPr>
        <p:txBody>
          <a:bodyPr/>
          <a:lstStyle/>
          <a:p>
            <a:r>
              <a:rPr lang="en-US" b="1" dirty="0"/>
              <a:t>Smart </a:t>
            </a:r>
            <a:r>
              <a:rPr lang="en-US" b="1" dirty="0" err="1"/>
              <a:t>Specialisation</a:t>
            </a:r>
            <a:r>
              <a:rPr lang="en-US" b="1" dirty="0"/>
              <a:t> beyond Europe</a:t>
            </a:r>
          </a:p>
        </p:txBody>
      </p:sp>
      <p:sp>
        <p:nvSpPr>
          <p:cNvPr id="2" name="TextBox 1"/>
          <p:cNvSpPr txBox="1"/>
          <p:nvPr/>
        </p:nvSpPr>
        <p:spPr>
          <a:xfrm>
            <a:off x="210000" y="1737952"/>
            <a:ext cx="12022494" cy="4361772"/>
          </a:xfrm>
          <a:prstGeom prst="rect">
            <a:avLst/>
          </a:prstGeom>
          <a:noFill/>
        </p:spPr>
        <p:txBody>
          <a:bodyPr wrap="square" lIns="95034" tIns="47517" rIns="95034" bIns="47517" rtlCol="0">
            <a:spAutoFit/>
          </a:bodyPr>
          <a:lstStyle/>
          <a:p>
            <a:r>
              <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JRC S3 Platform's S3 Framework for E&amp;N countries in support to smart specialisation in the H2020 associated countries:</a:t>
            </a:r>
          </a:p>
          <a:p>
            <a:endPar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56376" indent="-356376">
              <a:buFont typeface="Arial" panose="020B0604020202020204" pitchFamily="34" charset="0"/>
              <a:buChar char="•"/>
            </a:pPr>
            <a:r>
              <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Advanced S3 activities: </a:t>
            </a:r>
            <a:r>
              <a:rPr lang="en-GB" sz="25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Montenegro &amp; Serbia</a:t>
            </a:r>
          </a:p>
          <a:p>
            <a:pPr marL="356376" indent="-356376">
              <a:buFont typeface="Arial" panose="020B0604020202020204" pitchFamily="34" charset="0"/>
              <a:buChar char="•"/>
            </a:pPr>
            <a:endParaRPr lang="en-GB" sz="25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56376" indent="-356376">
              <a:buFont typeface="Arial" panose="020B0604020202020204" pitchFamily="34" charset="0"/>
              <a:buChar char="•"/>
            </a:pPr>
            <a:r>
              <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Initiated S3 activities: </a:t>
            </a:r>
            <a:r>
              <a:rPr lang="en-GB" sz="25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Albania &amp; North Macedonia </a:t>
            </a:r>
          </a:p>
          <a:p>
            <a:r>
              <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 Neighbourhood: Moldova &amp; Ukraine </a:t>
            </a:r>
          </a:p>
          <a:p>
            <a:endPar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356376" indent="-356376">
              <a:buFont typeface="Arial" panose="020B0604020202020204" pitchFamily="34" charset="0"/>
              <a:buChar char="•"/>
            </a:pPr>
            <a:r>
              <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Initial S3 awareness activities: </a:t>
            </a:r>
            <a:r>
              <a:rPr lang="en-GB" sz="25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Turkey</a:t>
            </a:r>
          </a:p>
          <a:p>
            <a:r>
              <a:rPr lang="en-US"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 Neighbourhood: </a:t>
            </a:r>
            <a:r>
              <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Tunisia &amp; Georgia</a:t>
            </a:r>
          </a:p>
          <a:p>
            <a:endParaRPr lang="en-GB" sz="2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514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7750" y="458623"/>
            <a:ext cx="11261239" cy="892068"/>
          </a:xfrm>
        </p:spPr>
        <p:txBody>
          <a:bodyPr lIns="95034" tIns="47517" rIns="95034" bIns="47517"/>
          <a:lstStyle/>
          <a:p>
            <a:r>
              <a:rPr lang="en-GB" sz="3300" b="1" dirty="0"/>
              <a:t>JRC S3 Enlargement countries' activities 2019</a:t>
            </a:r>
            <a:endParaRPr lang="en-GB" sz="2900" b="1" dirty="0"/>
          </a:p>
          <a:p>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8873">
            <a:off x="448847" y="2410697"/>
            <a:ext cx="2289559" cy="3271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85456">
            <a:off x="2066196" y="2082250"/>
            <a:ext cx="2375991" cy="340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733" y="1943739"/>
            <a:ext cx="2454752" cy="352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2871">
            <a:off x="5746963" y="2035560"/>
            <a:ext cx="2439276" cy="350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14083">
            <a:off x="7788598" y="2289319"/>
            <a:ext cx="2387974" cy="343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74611">
            <a:off x="9912737" y="2636845"/>
            <a:ext cx="2382001" cy="341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6659" y="4004755"/>
            <a:ext cx="4039884" cy="311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12"/>
          </p:nvPr>
        </p:nvSpPr>
        <p:spPr>
          <a:xfrm>
            <a:off x="0" y="1546519"/>
            <a:ext cx="12599988" cy="5263498"/>
          </a:xfrm>
        </p:spPr>
        <p:txBody>
          <a:bodyPr lIns="95034" tIns="47517" rIns="95034" bIns="47517"/>
          <a:lstStyle/>
          <a:p>
            <a:pPr>
              <a:lnSpc>
                <a:spcPct val="100000"/>
              </a:lnSpc>
              <a:spcBef>
                <a:spcPts val="0"/>
              </a:spcBef>
              <a:spcAft>
                <a:spcPts val="1871"/>
              </a:spcAft>
            </a:pPr>
            <a:r>
              <a:rPr lang="en-GB" sz="2500" b="1" dirty="0">
                <a:solidFill>
                  <a:srgbClr val="0F5494"/>
                </a:solidFill>
                <a:latin typeface="Verdana" pitchFamily="34" charset="0"/>
              </a:rPr>
              <a:t>Country Fiches: </a:t>
            </a:r>
            <a:r>
              <a:rPr lang="en-GB" sz="2500" dirty="0">
                <a:solidFill>
                  <a:srgbClr val="0F5494"/>
                </a:solidFill>
                <a:latin typeface="Verdana" pitchFamily="34" charset="0"/>
              </a:rPr>
              <a:t>Smart Specialisation in the Western Balkans and Turkey</a:t>
            </a:r>
          </a:p>
          <a:p>
            <a:pPr>
              <a:lnSpc>
                <a:spcPct val="100000"/>
              </a:lnSpc>
              <a:spcBef>
                <a:spcPts val="0"/>
              </a:spcBef>
              <a:spcAft>
                <a:spcPts val="1871"/>
              </a:spcAft>
            </a:pPr>
            <a:endParaRPr lang="en-US" sz="2500" dirty="0">
              <a:solidFill>
                <a:srgbClr val="0F5494"/>
              </a:solidFill>
              <a:latin typeface="Verdana" pitchFamily="34" charset="0"/>
            </a:endParaRPr>
          </a:p>
          <a:p>
            <a:pPr>
              <a:lnSpc>
                <a:spcPct val="100000"/>
              </a:lnSpc>
              <a:spcBef>
                <a:spcPts val="0"/>
              </a:spcBef>
              <a:spcAft>
                <a:spcPts val="1871"/>
              </a:spcAft>
            </a:pPr>
            <a:endParaRPr lang="en-US" sz="2500" dirty="0">
              <a:solidFill>
                <a:srgbClr val="0F5494"/>
              </a:solidFill>
              <a:latin typeface="Verdana" pitchFamily="34" charset="0"/>
            </a:endParaRPr>
          </a:p>
          <a:p>
            <a:pPr>
              <a:lnSpc>
                <a:spcPct val="100000"/>
              </a:lnSpc>
              <a:spcBef>
                <a:spcPts val="0"/>
              </a:spcBef>
              <a:spcAft>
                <a:spcPts val="1871"/>
              </a:spcAft>
            </a:pPr>
            <a:endParaRPr lang="en-US" sz="2500" dirty="0">
              <a:solidFill>
                <a:srgbClr val="0F5494"/>
              </a:solidFill>
              <a:latin typeface="Verdana" pitchFamily="34" charset="0"/>
            </a:endParaRPr>
          </a:p>
          <a:p>
            <a:pPr>
              <a:lnSpc>
                <a:spcPct val="100000"/>
              </a:lnSpc>
              <a:spcBef>
                <a:spcPts val="0"/>
              </a:spcBef>
              <a:spcAft>
                <a:spcPts val="1871"/>
              </a:spcAft>
            </a:pPr>
            <a:endParaRPr lang="en-US" sz="2500" dirty="0">
              <a:solidFill>
                <a:srgbClr val="0F5494"/>
              </a:solidFill>
              <a:latin typeface="Verdana" pitchFamily="34" charset="0"/>
            </a:endParaRPr>
          </a:p>
          <a:p>
            <a:pPr>
              <a:lnSpc>
                <a:spcPct val="100000"/>
              </a:lnSpc>
              <a:spcBef>
                <a:spcPts val="0"/>
              </a:spcBef>
              <a:spcAft>
                <a:spcPts val="1871"/>
              </a:spcAft>
            </a:pPr>
            <a:endParaRPr lang="en-US" sz="2500" dirty="0">
              <a:solidFill>
                <a:srgbClr val="0F5494"/>
              </a:solidFill>
              <a:latin typeface="Verdana" pitchFamily="34" charset="0"/>
            </a:endParaRPr>
          </a:p>
          <a:p>
            <a:pPr>
              <a:lnSpc>
                <a:spcPct val="100000"/>
              </a:lnSpc>
              <a:spcBef>
                <a:spcPts val="0"/>
              </a:spcBef>
              <a:spcAft>
                <a:spcPts val="1871"/>
              </a:spcAft>
            </a:pPr>
            <a:endParaRPr lang="en-US" sz="1900" dirty="0">
              <a:solidFill>
                <a:srgbClr val="0F5494"/>
              </a:solidFill>
              <a:latin typeface="Verdana" pitchFamily="34" charset="0"/>
            </a:endParaRPr>
          </a:p>
          <a:p>
            <a:pPr>
              <a:lnSpc>
                <a:spcPct val="100000"/>
              </a:lnSpc>
              <a:spcBef>
                <a:spcPts val="0"/>
              </a:spcBef>
              <a:spcAft>
                <a:spcPts val="1871"/>
              </a:spcAft>
            </a:pPr>
            <a:r>
              <a:rPr lang="en-US" sz="2500" b="1" dirty="0">
                <a:solidFill>
                  <a:srgbClr val="0F5494"/>
                </a:solidFill>
                <a:latin typeface="Verdana" pitchFamily="34" charset="0"/>
              </a:rPr>
              <a:t>Country Pages:</a:t>
            </a:r>
          </a:p>
          <a:p>
            <a:pPr marL="0" indent="0">
              <a:lnSpc>
                <a:spcPct val="100000"/>
              </a:lnSpc>
              <a:spcBef>
                <a:spcPts val="0"/>
              </a:spcBef>
              <a:spcAft>
                <a:spcPts val="1871"/>
              </a:spcAft>
              <a:buNone/>
            </a:pPr>
            <a:r>
              <a:rPr lang="en-US" sz="2500" b="1" dirty="0">
                <a:solidFill>
                  <a:srgbClr val="0F5494"/>
                </a:solidFill>
                <a:latin typeface="Verdana" pitchFamily="34" charset="0"/>
              </a:rPr>
              <a:t>     </a:t>
            </a:r>
            <a:r>
              <a:rPr lang="en-US" sz="2500" dirty="0">
                <a:solidFill>
                  <a:srgbClr val="0F5494"/>
                </a:solidFill>
                <a:latin typeface="Verdana" pitchFamily="34" charset="0"/>
              </a:rPr>
              <a:t>S3P-Website "EU Enlargement"</a:t>
            </a:r>
            <a:endParaRPr lang="en-GB" sz="2500" dirty="0">
              <a:solidFill>
                <a:srgbClr val="0F5494"/>
              </a:solidFill>
              <a:latin typeface="Verdana" pitchFamily="34" charset="0"/>
            </a:endParaRPr>
          </a:p>
        </p:txBody>
      </p:sp>
    </p:spTree>
    <p:extLst>
      <p:ext uri="{BB962C8B-B14F-4D97-AF65-F5344CB8AC3E}">
        <p14:creationId xmlns:p14="http://schemas.microsoft.com/office/powerpoint/2010/main" val="59954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425267"/>
            <a:ext cx="12452988" cy="1042746"/>
          </a:xfrm>
        </p:spPr>
        <p:txBody>
          <a:bodyPr lIns="95034" tIns="47517" rIns="95034" bIns="47517"/>
          <a:lstStyle/>
          <a:p>
            <a:r>
              <a:rPr lang="en-GB" sz="3300" b="1" dirty="0"/>
              <a:t>S3 in the EU Enlargement countries - March 2019</a:t>
            </a:r>
          </a:p>
        </p:txBody>
      </p:sp>
      <p:graphicFrame>
        <p:nvGraphicFramePr>
          <p:cNvPr id="4" name="Chart 3"/>
          <p:cNvGraphicFramePr/>
          <p:nvPr>
            <p:extLst>
              <p:ext uri="{D42A27DB-BD31-4B8C-83A1-F6EECF244321}">
                <p14:modId xmlns:p14="http://schemas.microsoft.com/office/powerpoint/2010/main" val="900586122"/>
              </p:ext>
            </p:extLst>
          </p:nvPr>
        </p:nvGraphicFramePr>
        <p:xfrm>
          <a:off x="2143299" y="1542964"/>
          <a:ext cx="10190402" cy="568834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227526" y="4135066"/>
            <a:ext cx="11106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38890" y="2950612"/>
            <a:ext cx="111061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40511" y="2013356"/>
            <a:ext cx="1110617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3752" y="1960636"/>
            <a:ext cx="2484277" cy="387713"/>
          </a:xfrm>
          <a:prstGeom prst="rect">
            <a:avLst/>
          </a:prstGeom>
          <a:noFill/>
        </p:spPr>
        <p:txBody>
          <a:bodyPr wrap="square" lIns="95034" tIns="47517" rIns="95034" bIns="47517"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Strategy approval</a:t>
            </a:r>
          </a:p>
        </p:txBody>
      </p:sp>
      <p:sp>
        <p:nvSpPr>
          <p:cNvPr id="10" name="TextBox 9"/>
          <p:cNvSpPr txBox="1"/>
          <p:nvPr/>
        </p:nvSpPr>
        <p:spPr>
          <a:xfrm>
            <a:off x="615373" y="2891284"/>
            <a:ext cx="2484277" cy="387713"/>
          </a:xfrm>
          <a:prstGeom prst="rect">
            <a:avLst/>
          </a:prstGeom>
          <a:noFill/>
        </p:spPr>
        <p:txBody>
          <a:bodyPr wrap="square" lIns="95034" tIns="47517" rIns="95034" bIns="47517"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EDP phase</a:t>
            </a:r>
          </a:p>
        </p:txBody>
      </p:sp>
      <p:sp>
        <p:nvSpPr>
          <p:cNvPr id="11" name="TextBox 10"/>
          <p:cNvSpPr txBox="1"/>
          <p:nvPr/>
        </p:nvSpPr>
        <p:spPr>
          <a:xfrm>
            <a:off x="616993" y="3762356"/>
            <a:ext cx="2484277" cy="387713"/>
          </a:xfrm>
          <a:prstGeom prst="rect">
            <a:avLst/>
          </a:prstGeom>
          <a:noFill/>
        </p:spPr>
        <p:txBody>
          <a:bodyPr wrap="square" lIns="95034" tIns="47517" rIns="95034" bIns="47517"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Mapping exercise</a:t>
            </a:r>
          </a:p>
        </p:txBody>
      </p:sp>
      <p:sp>
        <p:nvSpPr>
          <p:cNvPr id="3" name="TextBox 2"/>
          <p:cNvSpPr txBox="1"/>
          <p:nvPr/>
        </p:nvSpPr>
        <p:spPr>
          <a:xfrm>
            <a:off x="2330998" y="5237417"/>
            <a:ext cx="10121990" cy="1841636"/>
          </a:xfrm>
          <a:prstGeom prst="rect">
            <a:avLst/>
          </a:prstGeom>
          <a:solidFill>
            <a:schemeClr val="bg1"/>
          </a:solidFill>
          <a:scene3d>
            <a:camera prst="orthographicFront">
              <a:rot lat="0" lon="0" rev="0"/>
            </a:camera>
            <a:lightRig rig="threePt" dir="t"/>
          </a:scene3d>
        </p:spPr>
        <p:txBody>
          <a:bodyPr wrap="square" lIns="95034" tIns="47517" rIns="95034" bIns="47517" rtlCol="0">
            <a:spAutoFit/>
          </a:bodyPr>
          <a:lstStyle/>
          <a:p>
            <a:r>
              <a:rPr lang="en-US" dirty="0">
                <a:latin typeface="+mj-lt"/>
              </a:rPr>
              <a:t>    AL               BA               MK             ME              MD             RS              XK      TR (regional)</a:t>
            </a:r>
          </a:p>
          <a:p>
            <a:endParaRPr lang="en-US" dirty="0">
              <a:latin typeface="+mj-lt"/>
            </a:endParaRPr>
          </a:p>
          <a:p>
            <a:endParaRPr lang="en-US" dirty="0">
              <a:latin typeface="+mj-lt"/>
            </a:endParaRPr>
          </a:p>
          <a:p>
            <a:endParaRPr lang="en-US" dirty="0">
              <a:latin typeface="+mj-lt"/>
            </a:endParaRPr>
          </a:p>
          <a:p>
            <a:endParaRPr lang="en-US" dirty="0">
              <a:latin typeface="+mj-lt"/>
            </a:endParaRPr>
          </a:p>
          <a:p>
            <a:r>
              <a:rPr lang="en-US" dirty="0">
                <a:latin typeface="+mj-lt"/>
              </a:rPr>
              <a:t> </a:t>
            </a:r>
            <a:endParaRPr lang="en-GB" dirty="0">
              <a:latin typeface="+mj-lt"/>
            </a:endParaRPr>
          </a:p>
        </p:txBody>
      </p:sp>
    </p:spTree>
    <p:extLst>
      <p:ext uri="{BB962C8B-B14F-4D97-AF65-F5344CB8AC3E}">
        <p14:creationId xmlns:p14="http://schemas.microsoft.com/office/powerpoint/2010/main" val="40495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lIns="95034" tIns="47517" rIns="95034" bIns="47517"/>
          <a:lstStyle/>
          <a:p>
            <a:r>
              <a:rPr lang="en-US" b="1" dirty="0"/>
              <a:t>S3 Framework for E&amp;N Countries</a:t>
            </a:r>
          </a:p>
        </p:txBody>
      </p:sp>
      <p:graphicFrame>
        <p:nvGraphicFramePr>
          <p:cNvPr id="5" name="Diagram 4"/>
          <p:cNvGraphicFramePr/>
          <p:nvPr>
            <p:extLst>
              <p:ext uri="{D42A27DB-BD31-4B8C-83A1-F6EECF244321}">
                <p14:modId xmlns:p14="http://schemas.microsoft.com/office/powerpoint/2010/main" val="3194257303"/>
              </p:ext>
            </p:extLst>
          </p:nvPr>
        </p:nvGraphicFramePr>
        <p:xfrm>
          <a:off x="408772" y="1029538"/>
          <a:ext cx="8409194" cy="5896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riped Right Arrow 2"/>
          <p:cNvSpPr/>
          <p:nvPr/>
        </p:nvSpPr>
        <p:spPr>
          <a:xfrm rot="3105075">
            <a:off x="1023601" y="3583391"/>
            <a:ext cx="739057" cy="500850"/>
          </a:xfrm>
          <a:prstGeom prst="stripedRigh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5034" tIns="47517" rIns="95034" bIns="47517" rtlCol="0" anchor="ctr"/>
          <a:lstStyle/>
          <a:p>
            <a:pPr algn="ctr"/>
            <a:endParaRPr lang="en-GB"/>
          </a:p>
        </p:txBody>
      </p:sp>
      <p:sp>
        <p:nvSpPr>
          <p:cNvPr id="4" name="TextBox 3"/>
          <p:cNvSpPr txBox="1"/>
          <p:nvPr/>
        </p:nvSpPr>
        <p:spPr>
          <a:xfrm>
            <a:off x="178500" y="3018379"/>
            <a:ext cx="1942498" cy="549260"/>
          </a:xfrm>
          <a:prstGeom prst="rect">
            <a:avLst/>
          </a:prstGeom>
          <a:noFill/>
        </p:spPr>
        <p:txBody>
          <a:bodyPr wrap="square" lIns="95034" tIns="47517" rIns="95034" bIns="47517" rtlCol="0">
            <a:spAutoFit/>
          </a:bodyPr>
          <a:lstStyle/>
          <a:p>
            <a:r>
              <a:rPr lang="en-US" sz="2900" b="1" dirty="0">
                <a:solidFill>
                  <a:srgbClr val="FF0000"/>
                </a:solidFill>
                <a:latin typeface="Verdana" panose="020B0604030504040204" pitchFamily="34" charset="0"/>
                <a:ea typeface="Verdana" panose="020B0604030504040204" pitchFamily="34" charset="0"/>
                <a:cs typeface="Verdana" panose="020B0604030504040204" pitchFamily="34" charset="0"/>
              </a:rPr>
              <a:t>Step 1!</a:t>
            </a:r>
            <a:endParaRPr lang="en-GB" sz="29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895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lIns="95034" tIns="47517" rIns="95034" bIns="47517"/>
          <a:lstStyle/>
          <a:p>
            <a:r>
              <a:rPr lang="en-US" b="1" dirty="0"/>
              <a:t>JRC S3 Framework for E&amp;N Countries</a:t>
            </a:r>
          </a:p>
        </p:txBody>
      </p:sp>
      <p:graphicFrame>
        <p:nvGraphicFramePr>
          <p:cNvPr id="3" name="Diagram 2"/>
          <p:cNvGraphicFramePr/>
          <p:nvPr>
            <p:extLst>
              <p:ext uri="{D42A27DB-BD31-4B8C-83A1-F6EECF244321}">
                <p14:modId xmlns:p14="http://schemas.microsoft.com/office/powerpoint/2010/main" val="4064561262"/>
              </p:ext>
            </p:extLst>
          </p:nvPr>
        </p:nvGraphicFramePr>
        <p:xfrm>
          <a:off x="2099998" y="1651936"/>
          <a:ext cx="8399992" cy="5216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52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750" y="307945"/>
            <a:ext cx="11261239" cy="1042746"/>
          </a:xfrm>
        </p:spPr>
        <p:txBody>
          <a:bodyPr lIns="95034" tIns="47517" rIns="95034" bIns="47517"/>
          <a:lstStyle/>
          <a:p>
            <a:r>
              <a:rPr lang="en-GB" sz="3300" b="1" dirty="0"/>
              <a:t>Upcoming activities 2019-2020 – </a:t>
            </a:r>
            <a:r>
              <a:rPr lang="en-GB" sz="2900" b="1" dirty="0"/>
              <a:t>through relevant programmes/cooperation frameworks</a:t>
            </a:r>
          </a:p>
          <a:p>
            <a:endParaRPr lang="en-US" b="1" dirty="0"/>
          </a:p>
        </p:txBody>
      </p:sp>
      <p:sp>
        <p:nvSpPr>
          <p:cNvPr id="3" name="Text Placeholder 2"/>
          <p:cNvSpPr>
            <a:spLocks noGrp="1"/>
          </p:cNvSpPr>
          <p:nvPr>
            <p:ph type="body" sz="quarter" idx="12"/>
          </p:nvPr>
        </p:nvSpPr>
        <p:spPr>
          <a:xfrm>
            <a:off x="0" y="1621178"/>
            <a:ext cx="12599988" cy="5263498"/>
          </a:xfrm>
        </p:spPr>
        <p:txBody>
          <a:bodyPr lIns="95034" tIns="47517" rIns="95034" bIns="47517"/>
          <a:lstStyle/>
          <a:p>
            <a:pPr>
              <a:lnSpc>
                <a:spcPct val="100000"/>
              </a:lnSpc>
              <a:spcBef>
                <a:spcPts val="0"/>
              </a:spcBef>
              <a:spcAft>
                <a:spcPts val="1871"/>
              </a:spcAft>
            </a:pPr>
            <a:r>
              <a:rPr lang="en-GB" sz="2400" b="1" dirty="0">
                <a:solidFill>
                  <a:srgbClr val="0F5494"/>
                </a:solidFill>
                <a:latin typeface="Verdana" pitchFamily="34" charset="0"/>
              </a:rPr>
              <a:t>AA with DG NEAR: July2019-June2022 focusing Enlargement countries:</a:t>
            </a:r>
          </a:p>
          <a:p>
            <a:pPr>
              <a:lnSpc>
                <a:spcPct val="100000"/>
              </a:lnSpc>
              <a:spcBef>
                <a:spcPts val="0"/>
              </a:spcBef>
              <a:spcAft>
                <a:spcPts val="1871"/>
              </a:spcAft>
              <a:buFontTx/>
              <a:buChar char="-"/>
            </a:pPr>
            <a:r>
              <a:rPr lang="en-GB" sz="1900" dirty="0">
                <a:solidFill>
                  <a:srgbClr val="0F5494"/>
                </a:solidFill>
                <a:latin typeface="Verdana" pitchFamily="34" charset="0"/>
              </a:rPr>
              <a:t>Project's Kick-off 17 Oct. 2019 in Belgrade – WBC S3 country teams invited with reimbursement!</a:t>
            </a:r>
          </a:p>
          <a:p>
            <a:pPr>
              <a:lnSpc>
                <a:spcPct val="100000"/>
              </a:lnSpc>
              <a:spcBef>
                <a:spcPts val="0"/>
              </a:spcBef>
              <a:spcAft>
                <a:spcPts val="1871"/>
              </a:spcAft>
              <a:buFontTx/>
              <a:buChar char="-"/>
            </a:pPr>
            <a:r>
              <a:rPr lang="en-GB" sz="1900" dirty="0">
                <a:solidFill>
                  <a:srgbClr val="0F5494"/>
                </a:solidFill>
                <a:latin typeface="Verdana" pitchFamily="34" charset="0"/>
              </a:rPr>
              <a:t>Western Balkans and Turkey with some potential spill-overs for Neighbourhood countries</a:t>
            </a:r>
          </a:p>
          <a:p>
            <a:pPr>
              <a:lnSpc>
                <a:spcPct val="100000"/>
              </a:lnSpc>
              <a:spcBef>
                <a:spcPts val="0"/>
              </a:spcBef>
              <a:spcAft>
                <a:spcPts val="1871"/>
              </a:spcAft>
              <a:buFontTx/>
              <a:buChar char="-"/>
            </a:pPr>
            <a:r>
              <a:rPr lang="en-GB" sz="1900" dirty="0">
                <a:solidFill>
                  <a:srgbClr val="0F5494"/>
                </a:solidFill>
                <a:latin typeface="Verdana" pitchFamily="34" charset="0"/>
              </a:rPr>
              <a:t>EDP trainings &amp; other events for WB6 &amp; Turkey – planned but kick-off depends on the AA signature!</a:t>
            </a:r>
          </a:p>
          <a:p>
            <a:pPr>
              <a:lnSpc>
                <a:spcPct val="100000"/>
              </a:lnSpc>
              <a:spcBef>
                <a:spcPts val="0"/>
              </a:spcBef>
              <a:spcAft>
                <a:spcPts val="1871"/>
              </a:spcAft>
              <a:buFontTx/>
              <a:buChar char="-"/>
            </a:pPr>
            <a:r>
              <a:rPr lang="en-GB" sz="1900" dirty="0">
                <a:solidFill>
                  <a:srgbClr val="0F5494"/>
                </a:solidFill>
                <a:latin typeface="Verdana" pitchFamily="34" charset="0"/>
              </a:rPr>
              <a:t>Numerous S3 related activities planned across the region – few started prior project commencement </a:t>
            </a:r>
          </a:p>
          <a:p>
            <a:pPr>
              <a:lnSpc>
                <a:spcPct val="100000"/>
              </a:lnSpc>
              <a:spcBef>
                <a:spcPts val="0"/>
              </a:spcBef>
              <a:spcAft>
                <a:spcPts val="1871"/>
              </a:spcAft>
            </a:pPr>
            <a:r>
              <a:rPr lang="en-GB" sz="2500" b="1" dirty="0">
                <a:solidFill>
                  <a:srgbClr val="0F5494"/>
                </a:solidFill>
                <a:latin typeface="Verdana" pitchFamily="34" charset="0"/>
              </a:rPr>
              <a:t>EU Macro-regional Strategies Annual Forums and Events with WBC </a:t>
            </a:r>
            <a:r>
              <a:rPr lang="en-GB" sz="1900" dirty="0">
                <a:solidFill>
                  <a:srgbClr val="0F5494"/>
                </a:solidFill>
                <a:latin typeface="Verdana" pitchFamily="34" charset="0"/>
              </a:rPr>
              <a:t>(Danube, Adriatic-Ionian)</a:t>
            </a:r>
          </a:p>
          <a:p>
            <a:pPr marL="0" indent="0">
              <a:lnSpc>
                <a:spcPct val="100000"/>
              </a:lnSpc>
              <a:spcBef>
                <a:spcPts val="0"/>
              </a:spcBef>
              <a:spcAft>
                <a:spcPts val="1871"/>
              </a:spcAft>
              <a:buNone/>
            </a:pPr>
            <a:r>
              <a:rPr lang="en-US" sz="2400" b="1" dirty="0">
                <a:solidFill>
                  <a:srgbClr val="0F5494"/>
                </a:solidFill>
                <a:latin typeface="Verdana" pitchFamily="34" charset="0"/>
              </a:rPr>
              <a:t>+ </a:t>
            </a:r>
            <a:r>
              <a:rPr lang="en-GB" sz="2400" b="1" dirty="0">
                <a:solidFill>
                  <a:srgbClr val="0F5494"/>
                </a:solidFill>
                <a:latin typeface="Verdana" pitchFamily="34" charset="0"/>
              </a:rPr>
              <a:t>Travel, Accommodation and Conference Facility (TAC) </a:t>
            </a:r>
            <a:r>
              <a:rPr lang="en-GB" sz="2400" dirty="0">
                <a:solidFill>
                  <a:srgbClr val="0F5494"/>
                </a:solidFill>
                <a:latin typeface="Verdana" pitchFamily="34" charset="0"/>
              </a:rPr>
              <a:t>- IPA funding for meetings/conferences involving candidate countries and potential candidates.</a:t>
            </a:r>
          </a:p>
          <a:p>
            <a:pPr marL="0" indent="0">
              <a:lnSpc>
                <a:spcPct val="100000"/>
              </a:lnSpc>
              <a:spcBef>
                <a:spcPts val="0"/>
              </a:spcBef>
              <a:spcAft>
                <a:spcPts val="1871"/>
              </a:spcAft>
              <a:buNone/>
            </a:pPr>
            <a:r>
              <a:rPr lang="en-US" sz="2500" b="1" dirty="0">
                <a:solidFill>
                  <a:srgbClr val="0F5494"/>
                </a:solidFill>
                <a:latin typeface="Verdana" pitchFamily="34" charset="0"/>
              </a:rPr>
              <a:t>+ TAIEX</a:t>
            </a:r>
            <a:r>
              <a:rPr lang="en-US" sz="2500" dirty="0">
                <a:solidFill>
                  <a:srgbClr val="0F5494"/>
                </a:solidFill>
                <a:latin typeface="Verdana" pitchFamily="34" charset="0"/>
              </a:rPr>
              <a:t> </a:t>
            </a:r>
            <a:r>
              <a:rPr lang="en-US" sz="1900" dirty="0">
                <a:solidFill>
                  <a:srgbClr val="0F5494"/>
                </a:solidFill>
                <a:latin typeface="Verdana" pitchFamily="34" charset="0"/>
              </a:rPr>
              <a:t>(</a:t>
            </a:r>
            <a:r>
              <a:rPr lang="en-GB" sz="1900" dirty="0">
                <a:solidFill>
                  <a:srgbClr val="0F5494"/>
                </a:solidFill>
                <a:latin typeface="Verdana" pitchFamily="34" charset="0"/>
              </a:rPr>
              <a:t>Technical Assistance and Information Exchange instrument of the EC)</a:t>
            </a:r>
          </a:p>
          <a:p>
            <a:pPr>
              <a:lnSpc>
                <a:spcPct val="100000"/>
              </a:lnSpc>
              <a:spcBef>
                <a:spcPts val="0"/>
              </a:spcBef>
              <a:spcAft>
                <a:spcPts val="1871"/>
              </a:spcAft>
            </a:pPr>
            <a:endParaRPr lang="en-GB" sz="2500" dirty="0">
              <a:solidFill>
                <a:srgbClr val="0F5494"/>
              </a:solidFill>
              <a:latin typeface="Verdana" pitchFamily="34" charset="0"/>
            </a:endParaRPr>
          </a:p>
        </p:txBody>
      </p:sp>
    </p:spTree>
    <p:extLst>
      <p:ext uri="{BB962C8B-B14F-4D97-AF65-F5344CB8AC3E}">
        <p14:creationId xmlns:p14="http://schemas.microsoft.com/office/powerpoint/2010/main" val="3370008728"/>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1E3E8"/>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marL="285481" indent="-285481" defTabSz="913535" fontAlgn="base">
          <a:lnSpc>
            <a:spcPct val="150000"/>
          </a:lnSpc>
          <a:spcBef>
            <a:spcPct val="0"/>
          </a:spcBef>
          <a:spcAft>
            <a:spcPct val="0"/>
          </a:spcAft>
          <a:buClr>
            <a:srgbClr val="3B83C1"/>
          </a:buClr>
          <a:buFont typeface="Arial" panose="020B0604020202020204" pitchFamily="34" charset="0"/>
          <a:buChar char="•"/>
          <a:defRPr sz="2400" dirty="0">
            <a:solidFill>
              <a:srgbClr val="093B37"/>
            </a:solidFill>
            <a:latin typeface="Verdana"/>
            <a:ea typeface="ＭＳ Ｐゴシック"/>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8717</TotalTime>
  <Words>1571</Words>
  <Application>Microsoft Office PowerPoint</Application>
  <PresentationFormat>Po meri</PresentationFormat>
  <Paragraphs>401</Paragraphs>
  <Slides>25</Slides>
  <Notes>11</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25</vt:i4>
      </vt:variant>
    </vt:vector>
  </HeadingPairs>
  <TitlesOfParts>
    <vt:vector size="33" baseType="lpstr">
      <vt:lpstr>Arial</vt:lpstr>
      <vt:lpstr>Calibri</vt:lpstr>
      <vt:lpstr>Calibri Light</vt:lpstr>
      <vt:lpstr>EC Square Sans Pro</vt:lpstr>
      <vt:lpstr>Verdana</vt:lpstr>
      <vt:lpstr>Verdana Standaard</vt:lpstr>
      <vt:lpstr>Wingdings</vt:lpstr>
      <vt:lpstr>Office-thema</vt:lpstr>
      <vt:lpstr>PowerPointova predstavitev</vt:lpstr>
      <vt:lpstr>PowerPointova predstavitev</vt:lpstr>
      <vt:lpstr>Concept of smart specialisation (S3)</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S3 Strategic Developments - EU</vt:lpstr>
      <vt:lpstr>Three steps of the 'Entrepreneurial Discovery Process' at the EU-level</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Peter Medica</cp:lastModifiedBy>
  <cp:revision>593</cp:revision>
  <cp:lastPrinted>2019-09-16T10:55:05Z</cp:lastPrinted>
  <dcterms:created xsi:type="dcterms:W3CDTF">2017-02-13T18:52:55Z</dcterms:created>
  <dcterms:modified xsi:type="dcterms:W3CDTF">2019-09-20T07:47:51Z</dcterms:modified>
</cp:coreProperties>
</file>