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1" r:id="rId2"/>
    <p:sldMasterId id="2147483698" r:id="rId3"/>
  </p:sldMasterIdLst>
  <p:handoutMasterIdLst>
    <p:handoutMasterId r:id="rId7"/>
  </p:handoutMasterIdLst>
  <p:sldIdLst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38" autoAdjust="0"/>
  </p:normalViewPr>
  <p:slideViewPr>
    <p:cSldViewPr>
      <p:cViewPr>
        <p:scale>
          <a:sx n="111" d="100"/>
          <a:sy n="111" d="100"/>
        </p:scale>
        <p:origin x="-22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827B6-5829-46AB-BEA2-005D63B50CC6}" type="datetimeFigureOut">
              <a:rPr lang="mk-MK" smtClean="0"/>
              <a:t>20.01.2015</a:t>
            </a:fld>
            <a:endParaRPr lang="mk-MK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3934-4D95-4334-9115-BD8F862CA949}" type="slidenum">
              <a:rPr lang="mk-MK" smtClean="0"/>
              <a:t>‹Nº›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2605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676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189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0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480720" cy="634082"/>
          </a:xfrm>
        </p:spPr>
        <p:txBody>
          <a:bodyPr/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2276872"/>
            <a:ext cx="3096344" cy="403244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5508104" y="2276872"/>
            <a:ext cx="3168352" cy="4032448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470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4395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93912" y="24928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51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480720" cy="634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5736" y="2276872"/>
            <a:ext cx="316835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21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3451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Date/ </a:t>
            </a:r>
            <a:r>
              <a:rPr lang="en-US" dirty="0" smtClean="0"/>
              <a:t>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714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11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Diseño personalizado</vt:lpstr>
      <vt:lpstr>1_Diseño personalizado</vt:lpstr>
      <vt:lpstr>4_Diseño personalizado</vt:lpstr>
      <vt:lpstr>Title</vt:lpstr>
      <vt:lpstr>Title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</dc:creator>
  <cp:lastModifiedBy>Laura Belenguer</cp:lastModifiedBy>
  <cp:revision>14</cp:revision>
  <dcterms:created xsi:type="dcterms:W3CDTF">2015-01-19T16:33:12Z</dcterms:created>
  <dcterms:modified xsi:type="dcterms:W3CDTF">2015-01-20T16:33:53Z</dcterms:modified>
</cp:coreProperties>
</file>